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73613" r:id="rId2"/>
    <p:sldId id="2147473608" r:id="rId3"/>
    <p:sldId id="2147473611" r:id="rId4"/>
    <p:sldId id="260" r:id="rId5"/>
    <p:sldId id="2147473609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/>
    <p:restoredTop sz="94487"/>
  </p:normalViewPr>
  <p:slideViewPr>
    <p:cSldViewPr snapToGrid="0">
      <p:cViewPr>
        <p:scale>
          <a:sx n="96" d="100"/>
          <a:sy n="96" d="100"/>
        </p:scale>
        <p:origin x="95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DA55-2D0C-9723-9AF5-16A480C46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C8B3DA-9303-9AEC-9F57-5DF6F1395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39AAE-2820-7107-910C-03681D514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3CBC7-C15A-F5CF-2EA0-8302099A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3AD3F-5707-5545-9C6F-0F310DF1E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4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AEC60-F64E-18DB-215F-3EA30718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89CA3-EB17-F3BA-0E6C-6A01D7A2C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C98E3-A2EC-8867-B7F4-E3E495738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EE55D-6252-73FD-76C7-71BF87A7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6FA2A-0044-5D19-5F3A-BCDE739A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25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F59121-B413-2035-ADF7-9AA4B58D2A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BD697-93AD-14A5-3656-B1D5C0567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2534F-D445-10C4-CC81-B1ED01B8A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9759E-FAB8-C0D3-CC56-BC06F425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7773E-B427-EDB9-A30E-461E25FD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9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4EAFC-CDF0-51D0-684D-A6AD5DC45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40D70-3E08-8271-46C4-CDF71C95B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4E171-6133-2A7D-3470-4AE8272CA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F1230-FD8E-88D3-219D-850D80E32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CB176-74F3-DB0D-4E79-FC49FC43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E9B92-39E7-6D70-FEDC-BFA68322F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24998-F2BD-27BF-ECF9-D5229E656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00637-6CF3-DE4A-BCA0-E3A33E588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ABB86-CABF-0A71-719A-3FD015BD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12D09-AB0E-61FE-DD0A-F2443F71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1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F16DF-1DCB-DB5A-039E-145934C5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06792-335B-788F-A372-BA95FE8D0F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F5FBE-DD8A-AC1C-46B1-34141FAEF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6B256-1203-F62F-279B-5BF138D6E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D9DF6-CD6F-A177-F43D-1E8D00A7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564DD-4695-21EF-5FC2-49FB4EC6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6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A439-5A81-F3C6-FC44-EA334FC09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D74FC-ACF2-C015-422D-24BB31912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CF184-2106-11DF-6B90-9E83177F7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CD4B13-FB0F-6538-30D2-6306EA75C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3C0108-D104-AF6B-5D5B-39D3D1310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045D97-96EE-223F-7416-A4C2DCAF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325D52-F568-2ABA-384F-B07ED8C3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672C36-DD88-2BEA-9EFC-44557E9D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3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ECAC-73BC-97FB-3CA1-21D7FD962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296FB-2C79-18D6-2EF5-246A9E501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FFB710-368D-DE18-4AF4-B36A38FD4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7B333-21A0-48B7-6F66-C507B246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8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A06326-8E2E-EFB1-5764-80A81EE9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271F56-DACE-3231-A622-DBD0EEA8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B99AD-5A6D-814B-A484-43CA2358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9D7CB-B58D-5BEE-119E-C2D8A82D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8FB19-0237-87A2-4B7E-39E52E9D8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43258-2D42-8EA0-F034-F13862FDC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2D10A-AC39-F7EE-4C4A-37342E710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4E093-0E8C-5AAD-AE72-FCB50E35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1A48B-B63A-EE5F-048A-5F8B785A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4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080AB-4677-4084-2B6C-B2150892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B01B3C-631A-AF4F-A86B-A1FBD14BA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44FE8-DDF0-81E8-AE6E-390A118B5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1B573-B424-474E-2369-7913F3D3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8B6E5-7F88-5D6A-75AF-B0608884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CD0EC4-B405-02AD-60C0-F80CE1B3B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15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A5EC2E-70E5-DF7C-E7C7-304C146F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247FF-BA3A-670E-797A-1AD43F10B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1E2BC-D697-B0FD-715D-B36D12480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614672-77B6-424E-8F01-61241C53DB65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7FA2E-C7FA-BC99-5976-4CF11740F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63DD9-091F-A6CD-5E0F-D5E102F97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0AC3E9-ED42-D947-987F-260F74724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3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FF0BD-CD0E-C377-A069-D6E3AF703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C7F02-C7C1-C98F-A944-C9193875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748105"/>
            <a:ext cx="8458201" cy="2680895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Data Science, Digital Infrastructure, and Biomarkers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1CB781-FBDC-41D6-0F33-92E8868256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61013" y="4340180"/>
            <a:ext cx="6938158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March 4, 2026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Moderators: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Jennifer Beane, Boston University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Nicholas Hodges, NIH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87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93C2FA-256E-B53A-59B6-0837E87AC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944" y="524743"/>
            <a:ext cx="9047512" cy="633325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46EAB02-D27E-F2CB-1E8A-EC4A2569513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66334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Data is Complex</a:t>
            </a:r>
          </a:p>
        </p:txBody>
      </p:sp>
    </p:spTree>
    <p:extLst>
      <p:ext uri="{BB962C8B-B14F-4D97-AF65-F5344CB8AC3E}">
        <p14:creationId xmlns:p14="http://schemas.microsoft.com/office/powerpoint/2010/main" val="149827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42CFD-6EED-CB24-3472-8E4C7F11A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97B67CF-B9EF-79DD-6D9E-E0844F2683D2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2000" cy="66334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FAIR and AI-ready Data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FB3046-9399-C48B-499D-4AFE88A8F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48" y="663162"/>
            <a:ext cx="11629901" cy="632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FAIR Data Principles 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– maximize the value of research data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 F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indable – data must have unique identifiers that can be retrieved in searchable resources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 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ccessible – data is easily retrievable with effective and secure authentication/authorization procedures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 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nteroperable – data uses and speaks the same language (e.g., common data elements/vocabularies)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 R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eusable – data is adequately described to new users and has clear data usage licenses and data provenance.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AI-ready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High-quality, structured, and organized data that can be immediately use for machine learning and AI models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Researchers spend a lot of time to collecting, curating, cleaning, and processing data from different repositories/studies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7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99A39B-6F6D-6CEB-3AEE-2D055C9D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9" y="1294410"/>
            <a:ext cx="10619502" cy="540030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125DCEC-C0C2-9589-C316-0E924907A32B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2000" cy="66334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Digital Dashboards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811DDF-DCF3-1EE9-AF8F-C879DAE24B59}"/>
              </a:ext>
            </a:extLst>
          </p:cNvPr>
          <p:cNvSpPr txBox="1"/>
          <p:nvPr/>
        </p:nvSpPr>
        <p:spPr>
          <a:xfrm>
            <a:off x="5263238" y="925078"/>
            <a:ext cx="166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EDRN </a:t>
            </a:r>
            <a:r>
              <a:rPr lang="en-US" b="1" dirty="0" err="1"/>
              <a:t>LabCAS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7758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CC343-7E25-7D29-B532-A3B39C5CA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30E5D-9EA5-2E90-8AA2-4CABC6CC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2525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Data Science, Digital Infrastructure, and Biomarkers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77BA09D-737B-B0D0-BAB3-83C82B4BBC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0426" y="1178243"/>
            <a:ext cx="11629901" cy="546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Scientific Intent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Discuss how to ensure that EDRN data assets are FAIR </a:t>
            </a:r>
            <a:r>
              <a:rPr lang="en-US" alt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decision-relevant for biomarker discovery/validation.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Desired Outputs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Prioritized roadmap for improving data standards, AI capabilities, and dashboards for biomarker discovery and validation.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are the must-do items?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7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41D7F-05E6-14B4-3019-86AC2EE8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5B574-B008-8AD0-5C80-739234C3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2525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Data Science, Digital Infrastructure, and Biomarkers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80DBAE-304F-5BA8-8C5A-6E87D3DFA9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4178" y="1094135"/>
            <a:ext cx="11629901" cy="484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Panelists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Dr. William Hsu,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University of California Los Angeles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Dr. Savannah Partridge, University of Washington School of Medicine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Dr. Pei Wang, Icahn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School of Medicine at Mount Sinai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Yingye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Zheng, Fred Hutch Cancer Center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Daniel Crichton,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Jet Propulsion Laboratory California Institute of Technology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945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F5FD0-C687-3292-9967-229FBA357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178" y="1187532"/>
            <a:ext cx="11702636" cy="53928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i="1" dirty="0"/>
              <a:t>A. Data sharing that is usable</a:t>
            </a:r>
            <a:endParaRPr lang="en-US" dirty="0"/>
          </a:p>
          <a:p>
            <a:r>
              <a:rPr lang="en-US" dirty="0"/>
              <a:t>For the most common EDRN data types (clinical, imaging pathology, genomics, proteomics), what are the challenges/pain-points in making data shareable and scientifically useful?  What gets lost during de-identification?  </a:t>
            </a:r>
          </a:p>
          <a:p>
            <a:r>
              <a:rPr lang="en-US" dirty="0"/>
              <a:t>What were the lessons learned from </a:t>
            </a:r>
            <a:r>
              <a:rPr lang="en-US" dirty="0" err="1"/>
              <a:t>pMRI</a:t>
            </a:r>
            <a:r>
              <a:rPr lang="en-US" dirty="0"/>
              <a:t> and LTP2  -- What can we do to make data collection, curation, and release more streamlined and usable?</a:t>
            </a:r>
          </a:p>
          <a:p>
            <a:r>
              <a:rPr lang="en-US" dirty="0"/>
              <a:t>What are the top barriers preventing EDRN datasets from being reused by researchers outside the originating site(s)?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B. Data harmonization across sites/institutions</a:t>
            </a:r>
            <a:endParaRPr lang="en-US" dirty="0"/>
          </a:p>
          <a:p>
            <a:r>
              <a:rPr lang="en-US" dirty="0"/>
              <a:t>Based on your experience, what approaches work best to harmonize data generated across institutions?  What should be standardized versus ‘mapped’ later? </a:t>
            </a:r>
          </a:p>
          <a:p>
            <a:r>
              <a:rPr lang="en-US" dirty="0"/>
              <a:t>Is there a minimum set of fields/standards we must require so datasets can be combined across sites? </a:t>
            </a:r>
          </a:p>
          <a:p>
            <a:r>
              <a:rPr lang="en-US" dirty="0"/>
              <a:t>What QC metrics should be included in datasets so that users can judge whether to use the data?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330B95-B389-5FF3-D20F-0213965EF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2525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Panel Questions</a:t>
            </a:r>
          </a:p>
        </p:txBody>
      </p:sp>
    </p:spTree>
    <p:extLst>
      <p:ext uri="{BB962C8B-B14F-4D97-AF65-F5344CB8AC3E}">
        <p14:creationId xmlns:p14="http://schemas.microsoft.com/office/powerpoint/2010/main" val="434914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8F5D9-BCC0-1785-2765-2494D4F20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178" y="1098466"/>
            <a:ext cx="11827822" cy="58854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i="1" dirty="0"/>
              <a:t>C. AI for EDRN</a:t>
            </a:r>
            <a:endParaRPr lang="en-US" dirty="0"/>
          </a:p>
          <a:p>
            <a:r>
              <a:rPr lang="en-US" dirty="0"/>
              <a:t>Where would AI deliver the most near-term value for EDRN?</a:t>
            </a:r>
          </a:p>
          <a:p>
            <a:r>
              <a:rPr lang="en-US" dirty="0"/>
              <a:t>What does AI-ready mean here?  If we want EDRN data to support AI/machine learning, what is needed in terms of data labels, metadata, provenance, documentation to make sure model results are reproducible?</a:t>
            </a:r>
          </a:p>
          <a:p>
            <a:r>
              <a:rPr lang="en-US" dirty="0"/>
              <a:t>Should we prioritize data infrastructure that allows research to run algorithms on the data versus distributing datasets?  Which approach is most feasible to the most researchers?</a:t>
            </a:r>
          </a:p>
          <a:p>
            <a:pPr marL="0" indent="0">
              <a:buNone/>
            </a:pPr>
            <a:r>
              <a:rPr lang="en-US" b="1" i="1" dirty="0"/>
              <a:t>D. Dashboards and digital infrastructure</a:t>
            </a:r>
            <a:endParaRPr lang="en-US" dirty="0"/>
          </a:p>
          <a:p>
            <a:r>
              <a:rPr lang="en-US" dirty="0"/>
              <a:t>The EDRN currently has a basic dashboard that broadly shows its data assets.   Who is the dashboard for and what decisions should it help make and what questions should it answer?</a:t>
            </a:r>
          </a:p>
          <a:p>
            <a:r>
              <a:rPr lang="en-US" dirty="0"/>
              <a:t>What are the top dashboard features that you would actually use?</a:t>
            </a:r>
          </a:p>
          <a:p>
            <a:pPr marL="0" indent="0">
              <a:buNone/>
            </a:pPr>
            <a:r>
              <a:rPr lang="en-US" b="1" i="1" dirty="0"/>
              <a:t>E. Workflow</a:t>
            </a:r>
            <a:endParaRPr lang="en-US" dirty="0"/>
          </a:p>
          <a:p>
            <a:r>
              <a:rPr lang="en-US" dirty="0"/>
              <a:t>What are some ideas for improving the communication/workflow between data scientists, researchers involved in sample collection and data generation, and statistical/bioinformatic scientists?  What are barriers for using current infrastructure (e.g., </a:t>
            </a:r>
            <a:r>
              <a:rPr lang="en-US" dirty="0" err="1"/>
              <a:t>LabCAS</a:t>
            </a:r>
            <a:r>
              <a:rPr lang="en-US" dirty="0"/>
              <a:t>)?</a:t>
            </a:r>
          </a:p>
          <a:p>
            <a:pPr marL="0" indent="0">
              <a:buNone/>
            </a:pPr>
            <a:r>
              <a:rPr lang="en-US" b="1" i="1" dirty="0"/>
              <a:t>F. Prioritization/Summary</a:t>
            </a:r>
            <a:endParaRPr lang="en-US" dirty="0"/>
          </a:p>
          <a:p>
            <a:r>
              <a:rPr lang="en-US" dirty="0"/>
              <a:t>How do we prioritize what challenges to work on? Can we pick 1 or 2 top priorities in data sharing, harmonization, AI, and dashboards/infrastructure?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FD4A72-3560-3F51-3AEC-9AC965CE5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2" y="0"/>
            <a:ext cx="12168248" cy="834887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/>
              <a:t>Panel Questions</a:t>
            </a:r>
          </a:p>
        </p:txBody>
      </p:sp>
    </p:spTree>
    <p:extLst>
      <p:ext uri="{BB962C8B-B14F-4D97-AF65-F5344CB8AC3E}">
        <p14:creationId xmlns:p14="http://schemas.microsoft.com/office/powerpoint/2010/main" val="245457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3461</TotalTime>
  <Words>662</Words>
  <Application>Microsoft Macintosh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Data Science, Digital Infrastructure, and Biomarkers</vt:lpstr>
      <vt:lpstr>PowerPoint Presentation</vt:lpstr>
      <vt:lpstr>PowerPoint Presentation</vt:lpstr>
      <vt:lpstr>PowerPoint Presentation</vt:lpstr>
      <vt:lpstr>Data Science, Digital Infrastructure, and Biomarkers</vt:lpstr>
      <vt:lpstr>Data Science, Digital Infrastructure, and Biomarkers</vt:lpstr>
      <vt:lpstr>Panel Questions</vt:lpstr>
      <vt:lpstr>Panel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Beane-Ebel, Jennifer</dc:creator>
  <cp:lastModifiedBy>Beane-Ebel, Jennifer</cp:lastModifiedBy>
  <cp:revision>21</cp:revision>
  <dcterms:created xsi:type="dcterms:W3CDTF">2026-03-02T15:44:51Z</dcterms:created>
  <dcterms:modified xsi:type="dcterms:W3CDTF">2026-03-05T03:17:00Z</dcterms:modified>
</cp:coreProperties>
</file>