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629" r:id="rId2"/>
    <p:sldId id="630" r:id="rId3"/>
    <p:sldId id="632" r:id="rId4"/>
    <p:sldId id="633" r:id="rId5"/>
    <p:sldId id="63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54251-C1CE-304E-87B0-FBC7F6477E24}" type="datetimeFigureOut">
              <a:rPr lang="en-US" smtClean="0"/>
              <a:t>3/5/26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93A7B-C601-C843-9748-2FAE5574A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2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8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52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00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89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00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07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65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9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rgbClr val="00B0F0">
                <a:lumMod val="0"/>
                <a:lumOff val="100000"/>
              </a:srgbClr>
            </a:gs>
            <a:gs pos="100000">
              <a:srgbClr val="00F4ED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A7F19-DF68-4242-B21C-90BC791B8A9C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50565-E224-704C-AD6B-751043BFC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0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CBF8D8-42F8-474F-D36E-B1E7BB8C741A}"/>
              </a:ext>
            </a:extLst>
          </p:cNvPr>
          <p:cNvSpPr txBox="1"/>
          <p:nvPr/>
        </p:nvSpPr>
        <p:spPr>
          <a:xfrm>
            <a:off x="0" y="847407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Publishing Negative and Null Results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38CA34-D10C-E3BF-DD45-EAE7855B1964}"/>
              </a:ext>
            </a:extLst>
          </p:cNvPr>
          <p:cNvSpPr txBox="1"/>
          <p:nvPr/>
        </p:nvSpPr>
        <p:spPr>
          <a:xfrm>
            <a:off x="3526024" y="2234014"/>
            <a:ext cx="455137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Panel Discussion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EDRN Steering Committee meeting</a:t>
            </a:r>
          </a:p>
          <a:p>
            <a:pPr algn="ctr"/>
            <a:r>
              <a:rPr lang="en-US" sz="2400" dirty="0"/>
              <a:t>4-6 March 2026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MD Anderson Cancer Center </a:t>
            </a:r>
          </a:p>
          <a:p>
            <a:pPr algn="ctr"/>
            <a:r>
              <a:rPr lang="en-US" sz="2400" dirty="0"/>
              <a:t>Houston, TX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9311CD-07D2-66B4-4B7E-2F018BBAC196}"/>
              </a:ext>
            </a:extLst>
          </p:cNvPr>
          <p:cNvSpPr txBox="1"/>
          <p:nvPr/>
        </p:nvSpPr>
        <p:spPr>
          <a:xfrm>
            <a:off x="3373821" y="57135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Steven Skates PhD – </a:t>
            </a:r>
            <a:r>
              <a:rPr lang="en-US" sz="1800" i="1" dirty="0"/>
              <a:t>Massachusetts General Hospital</a:t>
            </a:r>
          </a:p>
        </p:txBody>
      </p:sp>
    </p:spTree>
    <p:extLst>
      <p:ext uri="{BB962C8B-B14F-4D97-AF65-F5344CB8AC3E}">
        <p14:creationId xmlns:p14="http://schemas.microsoft.com/office/powerpoint/2010/main" val="2985748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37855-DA2C-5C02-0C2B-A424F89B1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95BE4A-51AD-3811-0609-CE4CF13AE458}"/>
              </a:ext>
            </a:extLst>
          </p:cNvPr>
          <p:cNvSpPr txBox="1"/>
          <p:nvPr/>
        </p:nvSpPr>
        <p:spPr>
          <a:xfrm>
            <a:off x="882869" y="630620"/>
            <a:ext cx="10132517" cy="4773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Importance of Publishing Null Results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Efficiency of Early Detection Research</a:t>
            </a:r>
          </a:p>
          <a:p>
            <a:endParaRPr lang="en-US" dirty="0"/>
          </a:p>
          <a:p>
            <a:r>
              <a:rPr lang="en-US" dirty="0"/>
              <a:t>Finding early detection biomarkers that have been validated is a decades long process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Pipeline starting with many candidates, reducing number of candidates by folds at each step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Shorter time frame if previously ruled-out candidates can be omitted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Effective publication of previous results, including null results, essential for omission of such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Biological Insights of Null Results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Candidates often chosen due to potential biological relevance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Null results could sharpen understanding of the process of cancer shedding into the circulation</a:t>
            </a:r>
          </a:p>
        </p:txBody>
      </p:sp>
    </p:spTree>
    <p:extLst>
      <p:ext uri="{BB962C8B-B14F-4D97-AF65-F5344CB8AC3E}">
        <p14:creationId xmlns:p14="http://schemas.microsoft.com/office/powerpoint/2010/main" val="2049730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E2471-2A99-B225-1927-C150675C4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E42750-39A2-054B-EEBE-E9F424779D53}"/>
              </a:ext>
            </a:extLst>
          </p:cNvPr>
          <p:cNvSpPr txBox="1"/>
          <p:nvPr/>
        </p:nvSpPr>
        <p:spPr>
          <a:xfrm>
            <a:off x="399394" y="735724"/>
            <a:ext cx="1162444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Difficulty of Publishing Null Results</a:t>
            </a:r>
          </a:p>
          <a:p>
            <a:endParaRPr lang="en-US" dirty="0"/>
          </a:p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sz="2000" dirty="0"/>
              <a:t>Null results potentially NOT appealing to reviewers and editors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Positive results more appealing due to their rarity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Original hypothesis for selecting candidates could be speculative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Method for detecting/assaying candidate could be inefficient, not optimized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Processing of samples could be substandard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Original patient cohorts and/or samples could be biased – e.g. cases from cancer clinic, healthy controls from other clinics, and then promising candidate fails to validate in well designed validation set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877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2712D-19F4-2264-BFD1-09CB84211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3BB24-0404-12F4-F883-FFB174DB94DE}"/>
              </a:ext>
            </a:extLst>
          </p:cNvPr>
          <p:cNvSpPr txBox="1"/>
          <p:nvPr/>
        </p:nvSpPr>
        <p:spPr>
          <a:xfrm>
            <a:off x="430924" y="798786"/>
            <a:ext cx="1151933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Difficulty of Publishing Null Results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000" dirty="0"/>
              <a:t>Therefore, need organized pushback to support publication of well designed, well conducted, studies of null biomarker results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Potential EDRN publication on the importance and rationale for publishing null results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Pushback paragraph to editors/reviewers for investigators to use when encountering resistance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12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221C1-88C6-E4F0-D08B-B33C636FD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46288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255</Words>
  <Application>Microsoft Macintosh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Skates, Steven J.</dc:creator>
  <cp:lastModifiedBy>Skates, Steven J.</cp:lastModifiedBy>
  <cp:revision>1</cp:revision>
  <dcterms:created xsi:type="dcterms:W3CDTF">2026-03-05T19:37:41Z</dcterms:created>
  <dcterms:modified xsi:type="dcterms:W3CDTF">2026-03-05T20:45:59Z</dcterms:modified>
</cp:coreProperties>
</file>