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6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7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8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9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0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1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12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13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14.xml" ContentType="application/vnd.openxmlformats-officedocument.theme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5.xml" ContentType="application/vnd.openxmlformats-officedocument.theme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16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17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6" r:id="rId5"/>
    <p:sldMasterId id="2147483684" r:id="rId6"/>
    <p:sldMasterId id="2147483702" r:id="rId7"/>
    <p:sldMasterId id="2147483719" r:id="rId8"/>
    <p:sldMasterId id="2147483774" r:id="rId9"/>
    <p:sldMasterId id="2147483791" r:id="rId10"/>
    <p:sldMasterId id="2147483877" r:id="rId11"/>
    <p:sldMasterId id="2147483954" r:id="rId12"/>
    <p:sldMasterId id="2147484009" r:id="rId13"/>
    <p:sldMasterId id="2147484025" r:id="rId14"/>
    <p:sldMasterId id="2147484074" r:id="rId15"/>
    <p:sldMasterId id="2147484121" r:id="rId16"/>
    <p:sldMasterId id="2147484174" r:id="rId17"/>
    <p:sldMasterId id="2147484248" r:id="rId18"/>
    <p:sldMasterId id="2147484266" r:id="rId19"/>
    <p:sldMasterId id="2147484283" r:id="rId20"/>
    <p:sldMasterId id="2147484408" r:id="rId21"/>
  </p:sldMasterIdLst>
  <p:notesMasterIdLst>
    <p:notesMasterId r:id="rId29"/>
  </p:notesMasterIdLst>
  <p:sldIdLst>
    <p:sldId id="2147474138" r:id="rId22"/>
    <p:sldId id="257" r:id="rId23"/>
    <p:sldId id="2147482713" r:id="rId24"/>
    <p:sldId id="2147482712" r:id="rId25"/>
    <p:sldId id="2147482703" r:id="rId26"/>
    <p:sldId id="2147482708" r:id="rId27"/>
    <p:sldId id="316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B7C409-71BD-78B7-4DD3-76DD1537DD95}" name="Minasian, Lori (NIH/NCI) [E]" initials="LM" userId="S::minasilo@nih.gov::d8dbdd5c-ba67-43ef-a13d-d037d1100bef" providerId="AD"/>
  <p188:author id="{7C251328-8266-1692-271F-D6E81176A7A1}" name="Patriotis, Christos (NIH/NCI) [E]" initials="CP" userId="S::patriotisc@nih.gov::7b530df1-9f70-4578-81bd-60c7c2203eb1" providerId="AD"/>
  <p188:author id="{B3DDE04B-C9EB-2493-210B-43294EE02F3A}" name="NCI OGCR" initials="NCI" userId="NCI OGCR" providerId="None"/>
  <p188:author id="{EA991C99-775F-E023-8F09-116C75354594}" name="Voss, Alyssa (NIH/NCI) [E]" initials="AV" userId="S::vossa@nih.gov::7541ac8d-ce97-46db-8aa3-2241ab9fdcf9" providerId="AD"/>
  <p188:author id="{CEFAF6B2-D6FA-32BE-F4F7-B31F83E01DCA}" name="Mowrer, Karen (NIH/NCI) [E]" initials="M[" userId="S::mowrerkr@nih.gov::08c25271-963e-4700-b0f8-cfd9389865df" providerId="AD"/>
  <p188:author id="{0B125FCF-F8F8-4CF7-608C-F9BED0E03A99}" name="Freedman, Liz (NIH/NCI) [E]" initials="LF" userId="S::freedmane@nih.gov::26dfc8e6-abd0-4db2-81e0-7f37c6e728b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DC799"/>
    <a:srgbClr val="319FBE"/>
    <a:srgbClr val="1C5E86"/>
    <a:srgbClr val="6254A3"/>
    <a:srgbClr val="F1ED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91" autoAdjust="0"/>
    <p:restoredTop sz="88200" autoAdjust="0"/>
  </p:normalViewPr>
  <p:slideViewPr>
    <p:cSldViewPr snapToGrid="0">
      <p:cViewPr varScale="1">
        <p:scale>
          <a:sx n="57" d="100"/>
          <a:sy n="57" d="100"/>
        </p:scale>
        <p:origin x="848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5.xml"/><Relationship Id="rId3" Type="http://schemas.openxmlformats.org/officeDocument/2006/relationships/customXml" Target="../customXml/item3.xml"/><Relationship Id="rId21" Type="http://schemas.openxmlformats.org/officeDocument/2006/relationships/slideMaster" Target="slideMasters/slideMaster18.xml"/><Relationship Id="rId34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Master" Target="slideMasters/slideMaster1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C4132B-D1E1-4848-B3A7-6BAC8E026073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D5E5705-64C3-4752-A663-915B442764A7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b="1" dirty="0">
              <a:solidFill>
                <a:srgbClr val="000000"/>
              </a:solidFill>
            </a:rPr>
            <a:t>Goal:</a:t>
          </a:r>
          <a:r>
            <a:rPr lang="en-US" dirty="0">
              <a:solidFill>
                <a:srgbClr val="000000"/>
              </a:solidFill>
            </a:rPr>
            <a:t> Detect cancer earlier, assess individual risk, and improve screening and patient outcomes.</a:t>
          </a:r>
        </a:p>
      </dgm:t>
    </dgm:pt>
    <dgm:pt modelId="{E3BAC465-134C-4F6E-B1DD-0C42E14F992E}" type="parTrans" cxnId="{39B1766E-F657-4549-9222-CC4C6F91691F}">
      <dgm:prSet/>
      <dgm:spPr/>
      <dgm:t>
        <a:bodyPr/>
        <a:lstStyle/>
        <a:p>
          <a:endParaRPr lang="en-US"/>
        </a:p>
      </dgm:t>
    </dgm:pt>
    <dgm:pt modelId="{6F6E8A50-7079-4E0A-9188-41F1B8F8865E}" type="sibTrans" cxnId="{39B1766E-F657-4549-9222-CC4C6F91691F}">
      <dgm:prSet/>
      <dgm:spPr/>
      <dgm:t>
        <a:bodyPr/>
        <a:lstStyle/>
        <a:p>
          <a:endParaRPr lang="en-US"/>
        </a:p>
      </dgm:t>
    </dgm:pt>
    <dgm:pt modelId="{5F78F9E2-59BA-4F04-B7E5-2F24B1FAFBBE}">
      <dgm:prSet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b="1" dirty="0">
              <a:solidFill>
                <a:srgbClr val="000000"/>
              </a:solidFill>
            </a:rPr>
            <a:t>Challenge:</a:t>
          </a:r>
          <a:r>
            <a:rPr lang="en-US" dirty="0">
              <a:solidFill>
                <a:srgbClr val="000000"/>
              </a:solidFill>
            </a:rPr>
            <a:t> Early-stage tumors release very low levels of detectable biomarkers.</a:t>
          </a:r>
        </a:p>
      </dgm:t>
    </dgm:pt>
    <dgm:pt modelId="{66AC50F0-C056-41FA-9A1E-BD1BB805DA51}" type="parTrans" cxnId="{94E0429D-F46F-465C-9A58-4A15E79BD192}">
      <dgm:prSet/>
      <dgm:spPr/>
      <dgm:t>
        <a:bodyPr/>
        <a:lstStyle/>
        <a:p>
          <a:endParaRPr lang="en-US"/>
        </a:p>
      </dgm:t>
    </dgm:pt>
    <dgm:pt modelId="{1D0E5A0A-8868-4509-BE3C-E3447845A5DA}" type="sibTrans" cxnId="{94E0429D-F46F-465C-9A58-4A15E79BD192}">
      <dgm:prSet/>
      <dgm:spPr/>
      <dgm:t>
        <a:bodyPr/>
        <a:lstStyle/>
        <a:p>
          <a:endParaRPr lang="en-US"/>
        </a:p>
      </dgm:t>
    </dgm:pt>
    <dgm:pt modelId="{5038742D-5E64-4516-9882-22F83ED158C6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b="1" dirty="0">
              <a:solidFill>
                <a:srgbClr val="000000"/>
              </a:solidFill>
            </a:rPr>
            <a:t>Solution:</a:t>
          </a:r>
          <a:r>
            <a:rPr lang="en-US" dirty="0">
              <a:solidFill>
                <a:srgbClr val="000000"/>
              </a:solidFill>
            </a:rPr>
            <a:t> Integrate complementary biological and clinical signals rather than relying on a single biomarker.</a:t>
          </a:r>
        </a:p>
      </dgm:t>
    </dgm:pt>
    <dgm:pt modelId="{51B04848-4361-4DCD-8E21-32047F18A6BB}" type="parTrans" cxnId="{9BED5682-59D8-4F47-856A-B20EDBF3720B}">
      <dgm:prSet/>
      <dgm:spPr/>
      <dgm:t>
        <a:bodyPr/>
        <a:lstStyle/>
        <a:p>
          <a:endParaRPr lang="en-US"/>
        </a:p>
      </dgm:t>
    </dgm:pt>
    <dgm:pt modelId="{50438440-26B9-454D-8038-FEDFB24468CE}" type="sibTrans" cxnId="{9BED5682-59D8-4F47-856A-B20EDBF3720B}">
      <dgm:prSet/>
      <dgm:spPr/>
      <dgm:t>
        <a:bodyPr/>
        <a:lstStyle/>
        <a:p>
          <a:endParaRPr lang="en-US"/>
        </a:p>
      </dgm:t>
    </dgm:pt>
    <dgm:pt modelId="{EB17C500-7E53-442B-9A9D-8021992745F6}" type="pres">
      <dgm:prSet presAssocID="{DDC4132B-D1E1-4848-B3A7-6BAC8E026073}" presName="Name0" presStyleCnt="0">
        <dgm:presLayoutVars>
          <dgm:dir/>
          <dgm:animLvl val="lvl"/>
          <dgm:resizeHandles val="exact"/>
        </dgm:presLayoutVars>
      </dgm:prSet>
      <dgm:spPr/>
    </dgm:pt>
    <dgm:pt modelId="{E6E5F4B6-7BCE-44B3-8D49-A5C6F3E541A3}" type="pres">
      <dgm:prSet presAssocID="{5038742D-5E64-4516-9882-22F83ED158C6}" presName="boxAndChildren" presStyleCnt="0"/>
      <dgm:spPr/>
    </dgm:pt>
    <dgm:pt modelId="{30B25876-19BD-440D-8539-EF511958ADFA}" type="pres">
      <dgm:prSet presAssocID="{5038742D-5E64-4516-9882-22F83ED158C6}" presName="parentTextBox" presStyleLbl="node1" presStyleIdx="0" presStyleCnt="3"/>
      <dgm:spPr/>
    </dgm:pt>
    <dgm:pt modelId="{3C9FAC98-0F38-42B5-9DD0-0A9FC1E0784A}" type="pres">
      <dgm:prSet presAssocID="{1D0E5A0A-8868-4509-BE3C-E3447845A5DA}" presName="sp" presStyleCnt="0"/>
      <dgm:spPr/>
    </dgm:pt>
    <dgm:pt modelId="{468977F9-413F-43E0-B6A6-F810FEC6D9A6}" type="pres">
      <dgm:prSet presAssocID="{5F78F9E2-59BA-4F04-B7E5-2F24B1FAFBBE}" presName="arrowAndChildren" presStyleCnt="0"/>
      <dgm:spPr/>
    </dgm:pt>
    <dgm:pt modelId="{947A5B02-70E3-4151-9BD1-631D4BC5D41E}" type="pres">
      <dgm:prSet presAssocID="{5F78F9E2-59BA-4F04-B7E5-2F24B1FAFBBE}" presName="parentTextArrow" presStyleLbl="node1" presStyleIdx="1" presStyleCnt="3"/>
      <dgm:spPr/>
    </dgm:pt>
    <dgm:pt modelId="{C6C07A3C-644B-4FE8-9738-0718958A971A}" type="pres">
      <dgm:prSet presAssocID="{6F6E8A50-7079-4E0A-9188-41F1B8F8865E}" presName="sp" presStyleCnt="0"/>
      <dgm:spPr/>
    </dgm:pt>
    <dgm:pt modelId="{17AAE4DD-7286-4FB6-9F25-2BFD84DAC2A0}" type="pres">
      <dgm:prSet presAssocID="{ED5E5705-64C3-4752-A663-915B442764A7}" presName="arrowAndChildren" presStyleCnt="0"/>
      <dgm:spPr/>
    </dgm:pt>
    <dgm:pt modelId="{580A7DB7-B443-4BB9-8DEE-94414FA6FA74}" type="pres">
      <dgm:prSet presAssocID="{ED5E5705-64C3-4752-A663-915B442764A7}" presName="parentTextArrow" presStyleLbl="node1" presStyleIdx="2" presStyleCnt="3" custLinFactNeighborX="1569" custLinFactNeighborY="1166"/>
      <dgm:spPr/>
    </dgm:pt>
  </dgm:ptLst>
  <dgm:cxnLst>
    <dgm:cxn modelId="{30654765-3BA8-40EE-8F59-76818D7904C6}" type="presOf" srcId="{DDC4132B-D1E1-4848-B3A7-6BAC8E026073}" destId="{EB17C500-7E53-442B-9A9D-8021992745F6}" srcOrd="0" destOrd="0" presId="urn:microsoft.com/office/officeart/2005/8/layout/process4"/>
    <dgm:cxn modelId="{39B1766E-F657-4549-9222-CC4C6F91691F}" srcId="{DDC4132B-D1E1-4848-B3A7-6BAC8E026073}" destId="{ED5E5705-64C3-4752-A663-915B442764A7}" srcOrd="0" destOrd="0" parTransId="{E3BAC465-134C-4F6E-B1DD-0C42E14F992E}" sibTransId="{6F6E8A50-7079-4E0A-9188-41F1B8F8865E}"/>
    <dgm:cxn modelId="{9BED5682-59D8-4F47-856A-B20EDBF3720B}" srcId="{DDC4132B-D1E1-4848-B3A7-6BAC8E026073}" destId="{5038742D-5E64-4516-9882-22F83ED158C6}" srcOrd="2" destOrd="0" parTransId="{51B04848-4361-4DCD-8E21-32047F18A6BB}" sibTransId="{50438440-26B9-454D-8038-FEDFB24468CE}"/>
    <dgm:cxn modelId="{1DB8FF8C-DAED-405D-9199-8CCD6634A391}" type="presOf" srcId="{5038742D-5E64-4516-9882-22F83ED158C6}" destId="{30B25876-19BD-440D-8539-EF511958ADFA}" srcOrd="0" destOrd="0" presId="urn:microsoft.com/office/officeart/2005/8/layout/process4"/>
    <dgm:cxn modelId="{94E0429D-F46F-465C-9A58-4A15E79BD192}" srcId="{DDC4132B-D1E1-4848-B3A7-6BAC8E026073}" destId="{5F78F9E2-59BA-4F04-B7E5-2F24B1FAFBBE}" srcOrd="1" destOrd="0" parTransId="{66AC50F0-C056-41FA-9A1E-BD1BB805DA51}" sibTransId="{1D0E5A0A-8868-4509-BE3C-E3447845A5DA}"/>
    <dgm:cxn modelId="{62E8DCBF-5F65-4528-AF9D-BADFC26BA94A}" type="presOf" srcId="{5F78F9E2-59BA-4F04-B7E5-2F24B1FAFBBE}" destId="{947A5B02-70E3-4151-9BD1-631D4BC5D41E}" srcOrd="0" destOrd="0" presId="urn:microsoft.com/office/officeart/2005/8/layout/process4"/>
    <dgm:cxn modelId="{136C7EC7-008C-49E4-B92C-836574B263BC}" type="presOf" srcId="{ED5E5705-64C3-4752-A663-915B442764A7}" destId="{580A7DB7-B443-4BB9-8DEE-94414FA6FA74}" srcOrd="0" destOrd="0" presId="urn:microsoft.com/office/officeart/2005/8/layout/process4"/>
    <dgm:cxn modelId="{03D468D1-3B4A-4CDB-959F-D9522FF87064}" type="presParOf" srcId="{EB17C500-7E53-442B-9A9D-8021992745F6}" destId="{E6E5F4B6-7BCE-44B3-8D49-A5C6F3E541A3}" srcOrd="0" destOrd="0" presId="urn:microsoft.com/office/officeart/2005/8/layout/process4"/>
    <dgm:cxn modelId="{22CEE059-AD4D-4161-AB4F-F28B9D3EC51A}" type="presParOf" srcId="{E6E5F4B6-7BCE-44B3-8D49-A5C6F3E541A3}" destId="{30B25876-19BD-440D-8539-EF511958ADFA}" srcOrd="0" destOrd="0" presId="urn:microsoft.com/office/officeart/2005/8/layout/process4"/>
    <dgm:cxn modelId="{E927051F-2B96-4C98-9F16-C21F19976FD5}" type="presParOf" srcId="{EB17C500-7E53-442B-9A9D-8021992745F6}" destId="{3C9FAC98-0F38-42B5-9DD0-0A9FC1E0784A}" srcOrd="1" destOrd="0" presId="urn:microsoft.com/office/officeart/2005/8/layout/process4"/>
    <dgm:cxn modelId="{4E608FD4-258A-4C47-BEB7-C10C9911B097}" type="presParOf" srcId="{EB17C500-7E53-442B-9A9D-8021992745F6}" destId="{468977F9-413F-43E0-B6A6-F810FEC6D9A6}" srcOrd="2" destOrd="0" presId="urn:microsoft.com/office/officeart/2005/8/layout/process4"/>
    <dgm:cxn modelId="{33A91488-80DC-464B-B06D-D4B04706D2FB}" type="presParOf" srcId="{468977F9-413F-43E0-B6A6-F810FEC6D9A6}" destId="{947A5B02-70E3-4151-9BD1-631D4BC5D41E}" srcOrd="0" destOrd="0" presId="urn:microsoft.com/office/officeart/2005/8/layout/process4"/>
    <dgm:cxn modelId="{D36E47B6-F590-4516-B703-91277F767B75}" type="presParOf" srcId="{EB17C500-7E53-442B-9A9D-8021992745F6}" destId="{C6C07A3C-644B-4FE8-9738-0718958A971A}" srcOrd="3" destOrd="0" presId="urn:microsoft.com/office/officeart/2005/8/layout/process4"/>
    <dgm:cxn modelId="{565A294D-CB84-4B4A-B413-61873CD2E2C2}" type="presParOf" srcId="{EB17C500-7E53-442B-9A9D-8021992745F6}" destId="{17AAE4DD-7286-4FB6-9F25-2BFD84DAC2A0}" srcOrd="4" destOrd="0" presId="urn:microsoft.com/office/officeart/2005/8/layout/process4"/>
    <dgm:cxn modelId="{C4AADED9-B8EC-4630-B803-3F35579C8C40}" type="presParOf" srcId="{17AAE4DD-7286-4FB6-9F25-2BFD84DAC2A0}" destId="{580A7DB7-B443-4BB9-8DEE-94414FA6FA7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C4132B-D1E1-4848-B3A7-6BAC8E026073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E8A7908-8615-4FCF-92DC-35ADB6113946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sz="3200" b="1" dirty="0">
              <a:solidFill>
                <a:srgbClr val="000000"/>
              </a:solidFill>
            </a:rPr>
            <a:t>Key modalities:</a:t>
          </a:r>
          <a:endParaRPr lang="en-US" sz="3200" dirty="0">
            <a:solidFill>
              <a:srgbClr val="000000"/>
            </a:solidFill>
          </a:endParaRPr>
        </a:p>
      </dgm:t>
    </dgm:pt>
    <dgm:pt modelId="{CB437D99-E547-4F4E-9ACE-D11391BCDFDE}" type="parTrans" cxnId="{2F4DBAAA-2A06-4341-BDA8-2BE1D16A47B4}">
      <dgm:prSet/>
      <dgm:spPr/>
      <dgm:t>
        <a:bodyPr/>
        <a:lstStyle/>
        <a:p>
          <a:endParaRPr lang="en-US"/>
        </a:p>
      </dgm:t>
    </dgm:pt>
    <dgm:pt modelId="{517E9E3E-C9CE-405B-8083-7C244B09F2CD}" type="sibTrans" cxnId="{2F4DBAAA-2A06-4341-BDA8-2BE1D16A47B4}">
      <dgm:prSet/>
      <dgm:spPr/>
      <dgm:t>
        <a:bodyPr/>
        <a:lstStyle/>
        <a:p>
          <a:endParaRPr lang="en-US"/>
        </a:p>
      </dgm:t>
    </dgm:pt>
    <dgm:pt modelId="{DA54305A-32BB-42B7-B119-17516B7FA52E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/>
            <a:t>Genomic/epigenomic: </a:t>
          </a:r>
          <a:r>
            <a:rPr lang="en-US" sz="2000" b="1" dirty="0"/>
            <a:t>ctDNA, mutations, DNA methylation, </a:t>
          </a:r>
          <a:r>
            <a:rPr lang="en-US" sz="2000" b="1" dirty="0" err="1"/>
            <a:t>fragmentomics</a:t>
          </a:r>
          <a:endParaRPr lang="en-US" sz="2000" dirty="0"/>
        </a:p>
      </dgm:t>
    </dgm:pt>
    <dgm:pt modelId="{4C147C98-994F-4C16-9699-DD0C7EB3423C}" type="parTrans" cxnId="{CBD8124B-F223-4A77-9F2E-BDFDB782AFC2}">
      <dgm:prSet/>
      <dgm:spPr/>
      <dgm:t>
        <a:bodyPr/>
        <a:lstStyle/>
        <a:p>
          <a:endParaRPr lang="en-US"/>
        </a:p>
      </dgm:t>
    </dgm:pt>
    <dgm:pt modelId="{E1B93151-34FC-4F4D-8159-5A40AC345365}" type="sibTrans" cxnId="{CBD8124B-F223-4A77-9F2E-BDFDB782AFC2}">
      <dgm:prSet/>
      <dgm:spPr/>
      <dgm:t>
        <a:bodyPr/>
        <a:lstStyle/>
        <a:p>
          <a:endParaRPr lang="en-US"/>
        </a:p>
      </dgm:t>
    </dgm:pt>
    <dgm:pt modelId="{64181166-6593-410F-A045-8DB2C154931E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/>
            <a:t>Transcriptomic/proteomic: </a:t>
          </a:r>
          <a:r>
            <a:rPr lang="en-US" sz="2000" b="1" dirty="0"/>
            <a:t>RNA, proteins, autoantibodies</a:t>
          </a:r>
          <a:endParaRPr lang="en-US" sz="2000" dirty="0"/>
        </a:p>
      </dgm:t>
    </dgm:pt>
    <dgm:pt modelId="{E0C81096-1BEE-4F7F-B6EA-1304C2FBC4EE}" type="parTrans" cxnId="{A8D3B042-6D2B-4530-BC28-EA376226244C}">
      <dgm:prSet/>
      <dgm:spPr/>
      <dgm:t>
        <a:bodyPr/>
        <a:lstStyle/>
        <a:p>
          <a:endParaRPr lang="en-US"/>
        </a:p>
      </dgm:t>
    </dgm:pt>
    <dgm:pt modelId="{0DEFB3F0-F67F-4EDB-952E-5373D7929FB3}" type="sibTrans" cxnId="{A8D3B042-6D2B-4530-BC28-EA376226244C}">
      <dgm:prSet/>
      <dgm:spPr/>
      <dgm:t>
        <a:bodyPr/>
        <a:lstStyle/>
        <a:p>
          <a:endParaRPr lang="en-US"/>
        </a:p>
      </dgm:t>
    </dgm:pt>
    <dgm:pt modelId="{68F6AF90-3BB8-48EE-9902-E568F4275934}">
      <dgm:prSet/>
      <dgm:spPr>
        <a:ln>
          <a:solidFill>
            <a:srgbClr val="000000">
              <a:alpha val="90000"/>
            </a:srgbClr>
          </a:solidFill>
        </a:ln>
      </dgm:spPr>
      <dgm:t>
        <a:bodyPr/>
        <a:lstStyle/>
        <a:p>
          <a:r>
            <a:rPr lang="en-US" dirty="0"/>
            <a:t>Metabolomic/cellular: </a:t>
          </a:r>
          <a:r>
            <a:rPr lang="en-US" b="1" dirty="0"/>
            <a:t>metabolites, CTCs, extracellular vesicles</a:t>
          </a:r>
          <a:endParaRPr lang="en-US" dirty="0"/>
        </a:p>
      </dgm:t>
    </dgm:pt>
    <dgm:pt modelId="{9924EBFF-2297-44BD-89D3-81EBAA9F45DE}" type="parTrans" cxnId="{20FD8F79-1019-4EA2-8190-89930E123640}">
      <dgm:prSet/>
      <dgm:spPr/>
      <dgm:t>
        <a:bodyPr/>
        <a:lstStyle/>
        <a:p>
          <a:endParaRPr lang="en-US"/>
        </a:p>
      </dgm:t>
    </dgm:pt>
    <dgm:pt modelId="{6FB8D787-941F-48E1-813C-440B23D3970A}" type="sibTrans" cxnId="{20FD8F79-1019-4EA2-8190-89930E123640}">
      <dgm:prSet/>
      <dgm:spPr/>
      <dgm:t>
        <a:bodyPr/>
        <a:lstStyle/>
        <a:p>
          <a:endParaRPr lang="en-US"/>
        </a:p>
      </dgm:t>
    </dgm:pt>
    <dgm:pt modelId="{C17941B6-BAAE-4CBB-8328-A34B192A2EBF}">
      <dgm:prSet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dirty="0"/>
            <a:t>Clinical Factors:</a:t>
          </a:r>
        </a:p>
        <a:p>
          <a:r>
            <a:rPr lang="en-US" b="1" dirty="0"/>
            <a:t>Imaging + clinical + genetic risk factors</a:t>
          </a:r>
        </a:p>
      </dgm:t>
    </dgm:pt>
    <dgm:pt modelId="{D6A7DEF7-08D5-4B55-A756-D03EB3010D61}" type="parTrans" cxnId="{F7040871-8388-4C93-A28A-BECA4B55F3F4}">
      <dgm:prSet/>
      <dgm:spPr/>
      <dgm:t>
        <a:bodyPr/>
        <a:lstStyle/>
        <a:p>
          <a:endParaRPr lang="en-US"/>
        </a:p>
      </dgm:t>
    </dgm:pt>
    <dgm:pt modelId="{9F4A6A62-44FF-4C22-9FE1-77CB06F634D9}" type="sibTrans" cxnId="{F7040871-8388-4C93-A28A-BECA4B55F3F4}">
      <dgm:prSet/>
      <dgm:spPr/>
      <dgm:t>
        <a:bodyPr/>
        <a:lstStyle/>
        <a:p>
          <a:endParaRPr lang="en-US"/>
        </a:p>
      </dgm:t>
    </dgm:pt>
    <dgm:pt modelId="{9B06BC43-AD45-4360-96C8-10FB6FB8A08E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3200" b="1" dirty="0">
              <a:solidFill>
                <a:srgbClr val="000000"/>
              </a:solidFill>
            </a:rPr>
            <a:t>AI/ML</a:t>
          </a:r>
          <a:r>
            <a:rPr lang="en-US" sz="3200" dirty="0">
              <a:solidFill>
                <a:srgbClr val="000000"/>
              </a:solidFill>
            </a:rPr>
            <a:t> has potential to integrate these high-dimensional data streams into predictive models.</a:t>
          </a:r>
        </a:p>
      </dgm:t>
    </dgm:pt>
    <dgm:pt modelId="{55215B89-E820-424C-85C4-FA6D0DE564CA}" type="parTrans" cxnId="{FE1B7648-243C-48ED-AC9D-D27FEC1CC5AE}">
      <dgm:prSet/>
      <dgm:spPr/>
      <dgm:t>
        <a:bodyPr/>
        <a:lstStyle/>
        <a:p>
          <a:endParaRPr lang="en-US"/>
        </a:p>
      </dgm:t>
    </dgm:pt>
    <dgm:pt modelId="{B2F4CB62-9EDD-4BFF-9514-1A2E27FB440C}" type="sibTrans" cxnId="{FE1B7648-243C-48ED-AC9D-D27FEC1CC5AE}">
      <dgm:prSet/>
      <dgm:spPr/>
      <dgm:t>
        <a:bodyPr/>
        <a:lstStyle/>
        <a:p>
          <a:endParaRPr lang="en-US"/>
        </a:p>
      </dgm:t>
    </dgm:pt>
    <dgm:pt modelId="{EB17C500-7E53-442B-9A9D-8021992745F6}" type="pres">
      <dgm:prSet presAssocID="{DDC4132B-D1E1-4848-B3A7-6BAC8E026073}" presName="Name0" presStyleCnt="0">
        <dgm:presLayoutVars>
          <dgm:dir/>
          <dgm:animLvl val="lvl"/>
          <dgm:resizeHandles val="exact"/>
        </dgm:presLayoutVars>
      </dgm:prSet>
      <dgm:spPr/>
    </dgm:pt>
    <dgm:pt modelId="{369BD4D5-2C16-4CEC-9EB5-E9E51B19C29E}" type="pres">
      <dgm:prSet presAssocID="{9B06BC43-AD45-4360-96C8-10FB6FB8A08E}" presName="boxAndChildren" presStyleCnt="0"/>
      <dgm:spPr/>
    </dgm:pt>
    <dgm:pt modelId="{09672AC8-0EA8-45DE-B552-3D65F74C074B}" type="pres">
      <dgm:prSet presAssocID="{9B06BC43-AD45-4360-96C8-10FB6FB8A08E}" presName="parentTextBox" presStyleLbl="node1" presStyleIdx="0" presStyleCnt="2"/>
      <dgm:spPr/>
    </dgm:pt>
    <dgm:pt modelId="{A64D976B-AB10-4E2F-A9F4-FA9DF05029EF}" type="pres">
      <dgm:prSet presAssocID="{517E9E3E-C9CE-405B-8083-7C244B09F2CD}" presName="sp" presStyleCnt="0"/>
      <dgm:spPr/>
    </dgm:pt>
    <dgm:pt modelId="{35A858E4-17AC-49F0-965B-E03B9A2C6507}" type="pres">
      <dgm:prSet presAssocID="{1E8A7908-8615-4FCF-92DC-35ADB6113946}" presName="arrowAndChildren" presStyleCnt="0"/>
      <dgm:spPr/>
    </dgm:pt>
    <dgm:pt modelId="{DE2C8228-F7B9-4263-B843-10228E27283C}" type="pres">
      <dgm:prSet presAssocID="{1E8A7908-8615-4FCF-92DC-35ADB6113946}" presName="parentTextArrow" presStyleLbl="node1" presStyleIdx="0" presStyleCnt="2"/>
      <dgm:spPr/>
    </dgm:pt>
    <dgm:pt modelId="{74ACF609-242D-4536-A9BF-C226E7586694}" type="pres">
      <dgm:prSet presAssocID="{1E8A7908-8615-4FCF-92DC-35ADB6113946}" presName="arrow" presStyleLbl="node1" presStyleIdx="1" presStyleCnt="2" custLinFactNeighborY="615"/>
      <dgm:spPr/>
    </dgm:pt>
    <dgm:pt modelId="{96BE2DC5-155E-4545-9174-3D73C1BF4217}" type="pres">
      <dgm:prSet presAssocID="{1E8A7908-8615-4FCF-92DC-35ADB6113946}" presName="descendantArrow" presStyleCnt="0"/>
      <dgm:spPr/>
    </dgm:pt>
    <dgm:pt modelId="{E53D94E4-8A47-4EE4-9F57-40DBA157573B}" type="pres">
      <dgm:prSet presAssocID="{DA54305A-32BB-42B7-B119-17516B7FA52E}" presName="childTextArrow" presStyleLbl="fgAccFollowNode1" presStyleIdx="0" presStyleCnt="4" custScaleY="135652">
        <dgm:presLayoutVars>
          <dgm:bulletEnabled val="1"/>
        </dgm:presLayoutVars>
      </dgm:prSet>
      <dgm:spPr/>
    </dgm:pt>
    <dgm:pt modelId="{137A6CCC-4412-4B87-B10B-9319F1326587}" type="pres">
      <dgm:prSet presAssocID="{64181166-6593-410F-A045-8DB2C154931E}" presName="childTextArrow" presStyleLbl="fgAccFollowNode1" presStyleIdx="1" presStyleCnt="4" custScaleY="135652">
        <dgm:presLayoutVars>
          <dgm:bulletEnabled val="1"/>
        </dgm:presLayoutVars>
      </dgm:prSet>
      <dgm:spPr/>
    </dgm:pt>
    <dgm:pt modelId="{7C12925C-156E-48C5-8194-A5898E9DACF1}" type="pres">
      <dgm:prSet presAssocID="{68F6AF90-3BB8-48EE-9902-E568F4275934}" presName="childTextArrow" presStyleLbl="fgAccFollowNode1" presStyleIdx="2" presStyleCnt="4" custScaleY="135652">
        <dgm:presLayoutVars>
          <dgm:bulletEnabled val="1"/>
        </dgm:presLayoutVars>
      </dgm:prSet>
      <dgm:spPr/>
    </dgm:pt>
    <dgm:pt modelId="{C58ADC9D-BA92-4446-B7DD-B974E1717AC6}" type="pres">
      <dgm:prSet presAssocID="{C17941B6-BAAE-4CBB-8328-A34B192A2EBF}" presName="childTextArrow" presStyleLbl="fgAccFollowNode1" presStyleIdx="3" presStyleCnt="4" custScaleY="135652">
        <dgm:presLayoutVars>
          <dgm:bulletEnabled val="1"/>
        </dgm:presLayoutVars>
      </dgm:prSet>
      <dgm:spPr/>
    </dgm:pt>
  </dgm:ptLst>
  <dgm:cxnLst>
    <dgm:cxn modelId="{F30D1405-1BF3-4251-A126-F9AE5C140BBE}" type="presOf" srcId="{9B06BC43-AD45-4360-96C8-10FB6FB8A08E}" destId="{09672AC8-0EA8-45DE-B552-3D65F74C074B}" srcOrd="0" destOrd="0" presId="urn:microsoft.com/office/officeart/2005/8/layout/process4"/>
    <dgm:cxn modelId="{63D64F27-46E8-4DCA-A80C-FEDC55E89CA1}" type="presOf" srcId="{C17941B6-BAAE-4CBB-8328-A34B192A2EBF}" destId="{C58ADC9D-BA92-4446-B7DD-B974E1717AC6}" srcOrd="0" destOrd="0" presId="urn:microsoft.com/office/officeart/2005/8/layout/process4"/>
    <dgm:cxn modelId="{D301093D-CF4E-46E1-91C5-287605AC8EB4}" type="presOf" srcId="{1E8A7908-8615-4FCF-92DC-35ADB6113946}" destId="{74ACF609-242D-4536-A9BF-C226E7586694}" srcOrd="1" destOrd="0" presId="urn:microsoft.com/office/officeart/2005/8/layout/process4"/>
    <dgm:cxn modelId="{A8D3B042-6D2B-4530-BC28-EA376226244C}" srcId="{1E8A7908-8615-4FCF-92DC-35ADB6113946}" destId="{64181166-6593-410F-A045-8DB2C154931E}" srcOrd="1" destOrd="0" parTransId="{E0C81096-1BEE-4F7F-B6EA-1304C2FBC4EE}" sibTransId="{0DEFB3F0-F67F-4EDB-952E-5373D7929FB3}"/>
    <dgm:cxn modelId="{30654765-3BA8-40EE-8F59-76818D7904C6}" type="presOf" srcId="{DDC4132B-D1E1-4848-B3A7-6BAC8E026073}" destId="{EB17C500-7E53-442B-9A9D-8021992745F6}" srcOrd="0" destOrd="0" presId="urn:microsoft.com/office/officeart/2005/8/layout/process4"/>
    <dgm:cxn modelId="{FE1B7648-243C-48ED-AC9D-D27FEC1CC5AE}" srcId="{DDC4132B-D1E1-4848-B3A7-6BAC8E026073}" destId="{9B06BC43-AD45-4360-96C8-10FB6FB8A08E}" srcOrd="1" destOrd="0" parTransId="{55215B89-E820-424C-85C4-FA6D0DE564CA}" sibTransId="{B2F4CB62-9EDD-4BFF-9514-1A2E27FB440C}"/>
    <dgm:cxn modelId="{CBD8124B-F223-4A77-9F2E-BDFDB782AFC2}" srcId="{1E8A7908-8615-4FCF-92DC-35ADB6113946}" destId="{DA54305A-32BB-42B7-B119-17516B7FA52E}" srcOrd="0" destOrd="0" parTransId="{4C147C98-994F-4C16-9699-DD0C7EB3423C}" sibTransId="{E1B93151-34FC-4F4D-8159-5A40AC345365}"/>
    <dgm:cxn modelId="{F7040871-8388-4C93-A28A-BECA4B55F3F4}" srcId="{1E8A7908-8615-4FCF-92DC-35ADB6113946}" destId="{C17941B6-BAAE-4CBB-8328-A34B192A2EBF}" srcOrd="3" destOrd="0" parTransId="{D6A7DEF7-08D5-4B55-A756-D03EB3010D61}" sibTransId="{9F4A6A62-44FF-4C22-9FE1-77CB06F634D9}"/>
    <dgm:cxn modelId="{BF1AC353-6D78-4195-903E-7D65F9847B1A}" type="presOf" srcId="{1E8A7908-8615-4FCF-92DC-35ADB6113946}" destId="{DE2C8228-F7B9-4263-B843-10228E27283C}" srcOrd="0" destOrd="0" presId="urn:microsoft.com/office/officeart/2005/8/layout/process4"/>
    <dgm:cxn modelId="{20FD8F79-1019-4EA2-8190-89930E123640}" srcId="{1E8A7908-8615-4FCF-92DC-35ADB6113946}" destId="{68F6AF90-3BB8-48EE-9902-E568F4275934}" srcOrd="2" destOrd="0" parTransId="{9924EBFF-2297-44BD-89D3-81EBAA9F45DE}" sibTransId="{6FB8D787-941F-48E1-813C-440B23D3970A}"/>
    <dgm:cxn modelId="{FF1EDEA1-D8BF-4DC0-9DA3-617B3F582A4B}" type="presOf" srcId="{64181166-6593-410F-A045-8DB2C154931E}" destId="{137A6CCC-4412-4B87-B10B-9319F1326587}" srcOrd="0" destOrd="0" presId="urn:microsoft.com/office/officeart/2005/8/layout/process4"/>
    <dgm:cxn modelId="{2F4DBAAA-2A06-4341-BDA8-2BE1D16A47B4}" srcId="{DDC4132B-D1E1-4848-B3A7-6BAC8E026073}" destId="{1E8A7908-8615-4FCF-92DC-35ADB6113946}" srcOrd="0" destOrd="0" parTransId="{CB437D99-E547-4F4E-9ACE-D11391BCDFDE}" sibTransId="{517E9E3E-C9CE-405B-8083-7C244B09F2CD}"/>
    <dgm:cxn modelId="{449367C1-264D-4725-8EB1-431EC6491E1F}" type="presOf" srcId="{DA54305A-32BB-42B7-B119-17516B7FA52E}" destId="{E53D94E4-8A47-4EE4-9F57-40DBA157573B}" srcOrd="0" destOrd="0" presId="urn:microsoft.com/office/officeart/2005/8/layout/process4"/>
    <dgm:cxn modelId="{91DCEBD8-68AD-46F6-99AA-BEE8E65006C0}" type="presOf" srcId="{68F6AF90-3BB8-48EE-9902-E568F4275934}" destId="{7C12925C-156E-48C5-8194-A5898E9DACF1}" srcOrd="0" destOrd="0" presId="urn:microsoft.com/office/officeart/2005/8/layout/process4"/>
    <dgm:cxn modelId="{9B4BD5F1-69D6-4024-8885-9ED945A70FFE}" type="presParOf" srcId="{EB17C500-7E53-442B-9A9D-8021992745F6}" destId="{369BD4D5-2C16-4CEC-9EB5-E9E51B19C29E}" srcOrd="0" destOrd="0" presId="urn:microsoft.com/office/officeart/2005/8/layout/process4"/>
    <dgm:cxn modelId="{C89EED0A-FB1B-456D-82A6-7691905C5C42}" type="presParOf" srcId="{369BD4D5-2C16-4CEC-9EB5-E9E51B19C29E}" destId="{09672AC8-0EA8-45DE-B552-3D65F74C074B}" srcOrd="0" destOrd="0" presId="urn:microsoft.com/office/officeart/2005/8/layout/process4"/>
    <dgm:cxn modelId="{DD0C118D-1F33-41C4-BFCB-394338085FBD}" type="presParOf" srcId="{EB17C500-7E53-442B-9A9D-8021992745F6}" destId="{A64D976B-AB10-4E2F-A9F4-FA9DF05029EF}" srcOrd="1" destOrd="0" presId="urn:microsoft.com/office/officeart/2005/8/layout/process4"/>
    <dgm:cxn modelId="{AEC2E551-CF2B-4712-ABDF-66D8AE2FFDE3}" type="presParOf" srcId="{EB17C500-7E53-442B-9A9D-8021992745F6}" destId="{35A858E4-17AC-49F0-965B-E03B9A2C6507}" srcOrd="2" destOrd="0" presId="urn:microsoft.com/office/officeart/2005/8/layout/process4"/>
    <dgm:cxn modelId="{032BF9AD-A7A7-4F31-AD10-20FB880B6F46}" type="presParOf" srcId="{35A858E4-17AC-49F0-965B-E03B9A2C6507}" destId="{DE2C8228-F7B9-4263-B843-10228E27283C}" srcOrd="0" destOrd="0" presId="urn:microsoft.com/office/officeart/2005/8/layout/process4"/>
    <dgm:cxn modelId="{E3E5FE2F-74B1-47AF-A2A2-3E9BEBB051F6}" type="presParOf" srcId="{35A858E4-17AC-49F0-965B-E03B9A2C6507}" destId="{74ACF609-242D-4536-A9BF-C226E7586694}" srcOrd="1" destOrd="0" presId="urn:microsoft.com/office/officeart/2005/8/layout/process4"/>
    <dgm:cxn modelId="{A7E8C415-A559-47DA-A88B-D0F47BDF1574}" type="presParOf" srcId="{35A858E4-17AC-49F0-965B-E03B9A2C6507}" destId="{96BE2DC5-155E-4545-9174-3D73C1BF4217}" srcOrd="2" destOrd="0" presId="urn:microsoft.com/office/officeart/2005/8/layout/process4"/>
    <dgm:cxn modelId="{88251939-17F1-43AB-B520-7066560CE46A}" type="presParOf" srcId="{96BE2DC5-155E-4545-9174-3D73C1BF4217}" destId="{E53D94E4-8A47-4EE4-9F57-40DBA157573B}" srcOrd="0" destOrd="0" presId="urn:microsoft.com/office/officeart/2005/8/layout/process4"/>
    <dgm:cxn modelId="{F682DBC2-8A61-4EB9-AA10-45E9E5C458CA}" type="presParOf" srcId="{96BE2DC5-155E-4545-9174-3D73C1BF4217}" destId="{137A6CCC-4412-4B87-B10B-9319F1326587}" srcOrd="1" destOrd="0" presId="urn:microsoft.com/office/officeart/2005/8/layout/process4"/>
    <dgm:cxn modelId="{752DD844-EABB-4A4B-A6A6-89B242080B50}" type="presParOf" srcId="{96BE2DC5-155E-4545-9174-3D73C1BF4217}" destId="{7C12925C-156E-48C5-8194-A5898E9DACF1}" srcOrd="2" destOrd="0" presId="urn:microsoft.com/office/officeart/2005/8/layout/process4"/>
    <dgm:cxn modelId="{C3B73551-932D-4739-9106-120B66CA2A56}" type="presParOf" srcId="{96BE2DC5-155E-4545-9174-3D73C1BF4217}" destId="{C58ADC9D-BA92-4446-B7DD-B974E1717AC6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B6613F-80E3-431F-8F35-1EA01E33724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F88EFB-9E16-4637-A350-7258B5468681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en-US" sz="2800" b="1" dirty="0">
              <a:solidFill>
                <a:srgbClr val="000000"/>
              </a:solidFill>
            </a:rPr>
            <a:t>Opportunities</a:t>
          </a:r>
          <a:endParaRPr lang="en-US" sz="2800" dirty="0">
            <a:solidFill>
              <a:srgbClr val="000000"/>
            </a:solidFill>
          </a:endParaRPr>
        </a:p>
      </dgm:t>
    </dgm:pt>
    <dgm:pt modelId="{FF01BE87-D083-4162-BFC3-75F1EF324303}" type="parTrans" cxnId="{6B628F03-2252-4169-A221-70865E1BCD02}">
      <dgm:prSet/>
      <dgm:spPr/>
      <dgm:t>
        <a:bodyPr/>
        <a:lstStyle/>
        <a:p>
          <a:endParaRPr lang="en-US"/>
        </a:p>
      </dgm:t>
    </dgm:pt>
    <dgm:pt modelId="{B437153C-C3F9-4099-8AE8-C284E0B64F5B}" type="sibTrans" cxnId="{6B628F03-2252-4169-A221-70865E1BCD02}">
      <dgm:prSet/>
      <dgm:spPr/>
      <dgm:t>
        <a:bodyPr/>
        <a:lstStyle/>
        <a:p>
          <a:endParaRPr lang="en-US"/>
        </a:p>
      </dgm:t>
    </dgm:pt>
    <dgm:pt modelId="{0468FC62-1978-4E3B-A4F1-85A9C7509843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>
              <a:solidFill>
                <a:srgbClr val="000000"/>
              </a:solidFill>
            </a:rPr>
            <a:t>Earlier detection → potentially more curable disease</a:t>
          </a:r>
        </a:p>
      </dgm:t>
    </dgm:pt>
    <dgm:pt modelId="{ADF397C4-0B1D-4472-9B84-3CCDADFCDBC8}" type="parTrans" cxnId="{36DECF24-564C-4E0D-A249-270E6F6EC860}">
      <dgm:prSet/>
      <dgm:spPr/>
      <dgm:t>
        <a:bodyPr/>
        <a:lstStyle/>
        <a:p>
          <a:endParaRPr lang="en-US"/>
        </a:p>
      </dgm:t>
    </dgm:pt>
    <dgm:pt modelId="{A8A85475-19B3-4F32-90E8-6101D35C38C5}" type="sibTrans" cxnId="{36DECF24-564C-4E0D-A249-270E6F6EC860}">
      <dgm:prSet/>
      <dgm:spPr/>
      <dgm:t>
        <a:bodyPr/>
        <a:lstStyle/>
        <a:p>
          <a:endParaRPr lang="en-US"/>
        </a:p>
      </dgm:t>
    </dgm:pt>
    <dgm:pt modelId="{636A87C0-0870-423C-8935-880740E7A2EB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>
              <a:solidFill>
                <a:srgbClr val="000000"/>
              </a:solidFill>
            </a:rPr>
            <a:t>Personalized screening based on individual risk</a:t>
          </a:r>
        </a:p>
      </dgm:t>
    </dgm:pt>
    <dgm:pt modelId="{38B8BB8F-E54D-4929-B433-A2C34DD059AA}" type="parTrans" cxnId="{748B9115-D4FD-4F73-AC11-D061D4AA565D}">
      <dgm:prSet/>
      <dgm:spPr/>
      <dgm:t>
        <a:bodyPr/>
        <a:lstStyle/>
        <a:p>
          <a:endParaRPr lang="en-US"/>
        </a:p>
      </dgm:t>
    </dgm:pt>
    <dgm:pt modelId="{300C1EF8-E7C0-4D46-BC15-4AD33B0B0485}" type="sibTrans" cxnId="{748B9115-D4FD-4F73-AC11-D061D4AA565D}">
      <dgm:prSet/>
      <dgm:spPr/>
      <dgm:t>
        <a:bodyPr/>
        <a:lstStyle/>
        <a:p>
          <a:endParaRPr lang="en-US"/>
        </a:p>
      </dgm:t>
    </dgm:pt>
    <dgm:pt modelId="{751B29AE-3A1F-48FF-BB35-48EEBF0F2480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>
              <a:solidFill>
                <a:srgbClr val="000000"/>
              </a:solidFill>
            </a:rPr>
            <a:t>Improved detection through complementary biomarker signals</a:t>
          </a:r>
        </a:p>
      </dgm:t>
    </dgm:pt>
    <dgm:pt modelId="{793602BD-B98D-44A3-A6FB-318A9D1D3B97}" type="parTrans" cxnId="{63B6560C-A893-4F97-AD3A-B904984786C6}">
      <dgm:prSet/>
      <dgm:spPr/>
      <dgm:t>
        <a:bodyPr/>
        <a:lstStyle/>
        <a:p>
          <a:endParaRPr lang="en-US"/>
        </a:p>
      </dgm:t>
    </dgm:pt>
    <dgm:pt modelId="{52D64FD9-E04D-47E0-8A4E-D5AAF6D07993}" type="sibTrans" cxnId="{63B6560C-A893-4F97-AD3A-B904984786C6}">
      <dgm:prSet/>
      <dgm:spPr/>
      <dgm:t>
        <a:bodyPr/>
        <a:lstStyle/>
        <a:p>
          <a:endParaRPr lang="en-US"/>
        </a:p>
      </dgm:t>
    </dgm:pt>
    <dgm:pt modelId="{7A50456A-8B77-4A11-88A5-895A234BA1DB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>
              <a:solidFill>
                <a:srgbClr val="000000"/>
              </a:solidFill>
            </a:rPr>
            <a:t>Integration of molecular data with imaging and clinical information</a:t>
          </a:r>
        </a:p>
      </dgm:t>
    </dgm:pt>
    <dgm:pt modelId="{FC630FCE-0D3F-432A-92F2-26C2B3743EAC}" type="parTrans" cxnId="{A78F9590-E6DB-4911-B17B-829D6900D2E5}">
      <dgm:prSet/>
      <dgm:spPr/>
      <dgm:t>
        <a:bodyPr/>
        <a:lstStyle/>
        <a:p>
          <a:endParaRPr lang="en-US"/>
        </a:p>
      </dgm:t>
    </dgm:pt>
    <dgm:pt modelId="{C1EFA103-8F45-4A9E-BF7A-017BC3C356A7}" type="sibTrans" cxnId="{A78F9590-E6DB-4911-B17B-829D6900D2E5}">
      <dgm:prSet/>
      <dgm:spPr/>
      <dgm:t>
        <a:bodyPr/>
        <a:lstStyle/>
        <a:p>
          <a:endParaRPr lang="en-US"/>
        </a:p>
      </dgm:t>
    </dgm:pt>
    <dgm:pt modelId="{A4C28971-72DB-4217-A6A5-A26EF26A3849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  <a:buNone/>
          </a:pPr>
          <a:r>
            <a:rPr lang="en-US" sz="2800" b="1" dirty="0">
              <a:solidFill>
                <a:srgbClr val="000000"/>
              </a:solidFill>
            </a:rPr>
            <a:t>Major challenges</a:t>
          </a:r>
          <a:endParaRPr lang="en-US" sz="2800" dirty="0">
            <a:solidFill>
              <a:srgbClr val="000000"/>
            </a:solidFill>
          </a:endParaRPr>
        </a:p>
      </dgm:t>
    </dgm:pt>
    <dgm:pt modelId="{E9F9735D-FADD-467F-8F82-8CA7A3C3D387}" type="parTrans" cxnId="{4AECA748-DBB8-49D1-B016-70B1688553D3}">
      <dgm:prSet/>
      <dgm:spPr/>
      <dgm:t>
        <a:bodyPr/>
        <a:lstStyle/>
        <a:p>
          <a:endParaRPr lang="en-US"/>
        </a:p>
      </dgm:t>
    </dgm:pt>
    <dgm:pt modelId="{722363B3-1E19-45FA-88C9-A860C69642EE}" type="sibTrans" cxnId="{4AECA748-DBB8-49D1-B016-70B1688553D3}">
      <dgm:prSet/>
      <dgm:spPr/>
      <dgm:t>
        <a:bodyPr/>
        <a:lstStyle/>
        <a:p>
          <a:endParaRPr lang="en-US"/>
        </a:p>
      </dgm:t>
    </dgm:pt>
    <dgm:pt modelId="{F49333C1-3B50-4490-AB88-B1F6A7DE80B0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400" dirty="0">
              <a:solidFill>
                <a:srgbClr val="000000"/>
              </a:solidFill>
            </a:rPr>
            <a:t>Very low tumor fraction in early disease and low sensitivity</a:t>
          </a:r>
        </a:p>
      </dgm:t>
    </dgm:pt>
    <dgm:pt modelId="{6466BA53-09FB-4D2B-BEB6-11A8BECE29BE}" type="parTrans" cxnId="{25D5CCF5-D3D9-4022-8565-E34F4CE091CA}">
      <dgm:prSet/>
      <dgm:spPr/>
      <dgm:t>
        <a:bodyPr/>
        <a:lstStyle/>
        <a:p>
          <a:endParaRPr lang="en-US"/>
        </a:p>
      </dgm:t>
    </dgm:pt>
    <dgm:pt modelId="{53AAF6BE-9D7A-463A-89D6-BB713C440DD2}" type="sibTrans" cxnId="{25D5CCF5-D3D9-4022-8565-E34F4CE091CA}">
      <dgm:prSet/>
      <dgm:spPr/>
      <dgm:t>
        <a:bodyPr/>
        <a:lstStyle/>
        <a:p>
          <a:endParaRPr lang="en-US"/>
        </a:p>
      </dgm:t>
    </dgm:pt>
    <dgm:pt modelId="{50E4EA06-117A-4C87-9B9B-2E1A04D845AF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400" dirty="0">
              <a:solidFill>
                <a:srgbClr val="000000"/>
              </a:solidFill>
            </a:rPr>
            <a:t>Biological heterogeneity</a:t>
          </a:r>
        </a:p>
      </dgm:t>
    </dgm:pt>
    <dgm:pt modelId="{CC197C2E-A3B9-414A-AAA0-CD370B3D49DB}" type="parTrans" cxnId="{4F768C25-5FF3-4B81-BE5A-36659562E197}">
      <dgm:prSet/>
      <dgm:spPr/>
      <dgm:t>
        <a:bodyPr/>
        <a:lstStyle/>
        <a:p>
          <a:endParaRPr lang="en-US"/>
        </a:p>
      </dgm:t>
    </dgm:pt>
    <dgm:pt modelId="{BD3059E3-3549-4326-8F5B-B6E5F8D5B02B}" type="sibTrans" cxnId="{4F768C25-5FF3-4B81-BE5A-36659562E197}">
      <dgm:prSet/>
      <dgm:spPr/>
      <dgm:t>
        <a:bodyPr/>
        <a:lstStyle/>
        <a:p>
          <a:endParaRPr lang="en-US"/>
        </a:p>
      </dgm:t>
    </dgm:pt>
    <dgm:pt modelId="{367E59C5-7300-4DA9-B21F-01E3BC7FDDF8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400" dirty="0">
              <a:solidFill>
                <a:srgbClr val="000000"/>
              </a:solidFill>
            </a:rPr>
            <a:t>False positives and clonal hematopoiesis</a:t>
          </a:r>
        </a:p>
      </dgm:t>
    </dgm:pt>
    <dgm:pt modelId="{F6DCADFE-A446-4CEF-AC7A-07A2CA7DDB26}" type="parTrans" cxnId="{4438958D-26EF-4EFD-9FDC-902FAE0FB5A5}">
      <dgm:prSet/>
      <dgm:spPr/>
      <dgm:t>
        <a:bodyPr/>
        <a:lstStyle/>
        <a:p>
          <a:endParaRPr lang="en-US"/>
        </a:p>
      </dgm:t>
    </dgm:pt>
    <dgm:pt modelId="{9B8B6303-7C54-43B4-82B2-5BDD4CEE7232}" type="sibTrans" cxnId="{4438958D-26EF-4EFD-9FDC-902FAE0FB5A5}">
      <dgm:prSet/>
      <dgm:spPr/>
      <dgm:t>
        <a:bodyPr/>
        <a:lstStyle/>
        <a:p>
          <a:endParaRPr lang="en-US"/>
        </a:p>
      </dgm:t>
    </dgm:pt>
    <dgm:pt modelId="{60B10525-0F45-4EEF-BF51-7C2531A0A5D8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400" dirty="0">
              <a:solidFill>
                <a:srgbClr val="000000"/>
              </a:solidFill>
            </a:rPr>
            <a:t>Tissue-of-origin uncertainty</a:t>
          </a:r>
        </a:p>
      </dgm:t>
    </dgm:pt>
    <dgm:pt modelId="{4BA41A67-B24C-476A-B273-8B4C9B52F287}" type="parTrans" cxnId="{4A30E6BA-C33D-42E2-B6DF-1945AC446DB0}">
      <dgm:prSet/>
      <dgm:spPr/>
      <dgm:t>
        <a:bodyPr/>
        <a:lstStyle/>
        <a:p>
          <a:endParaRPr lang="en-US"/>
        </a:p>
      </dgm:t>
    </dgm:pt>
    <dgm:pt modelId="{A8B47778-5471-4458-B5A5-14FF5A706AF4}" type="sibTrans" cxnId="{4A30E6BA-C33D-42E2-B6DF-1945AC446DB0}">
      <dgm:prSet/>
      <dgm:spPr/>
      <dgm:t>
        <a:bodyPr/>
        <a:lstStyle/>
        <a:p>
          <a:endParaRPr lang="en-US"/>
        </a:p>
      </dgm:t>
    </dgm:pt>
    <dgm:pt modelId="{2B1E02C2-5888-433C-96EA-E809B946FD5F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400" dirty="0">
              <a:solidFill>
                <a:srgbClr val="000000"/>
              </a:solidFill>
            </a:rPr>
            <a:t>Overdiagnosis and unnecessary procedures</a:t>
          </a:r>
        </a:p>
      </dgm:t>
    </dgm:pt>
    <dgm:pt modelId="{ABD257A8-C849-4A30-997F-BCB918F52F28}" type="parTrans" cxnId="{0CBAC78B-E39F-4FC4-A8CD-48232308E4AD}">
      <dgm:prSet/>
      <dgm:spPr/>
      <dgm:t>
        <a:bodyPr/>
        <a:lstStyle/>
        <a:p>
          <a:endParaRPr lang="en-US"/>
        </a:p>
      </dgm:t>
    </dgm:pt>
    <dgm:pt modelId="{E57F6274-CC40-4D3C-9725-F7D643EF3424}" type="sibTrans" cxnId="{0CBAC78B-E39F-4FC4-A8CD-48232308E4AD}">
      <dgm:prSet/>
      <dgm:spPr/>
      <dgm:t>
        <a:bodyPr/>
        <a:lstStyle/>
        <a:p>
          <a:endParaRPr lang="en-US"/>
        </a:p>
      </dgm:t>
    </dgm:pt>
    <dgm:pt modelId="{BD092FE7-534E-4E86-959F-45091542C535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400" dirty="0">
              <a:solidFill>
                <a:srgbClr val="000000"/>
              </a:solidFill>
            </a:rPr>
            <a:t>Lack of standardized assays and validated clinical thresholds</a:t>
          </a:r>
        </a:p>
      </dgm:t>
    </dgm:pt>
    <dgm:pt modelId="{2694AEC9-6EAE-4D3B-803C-0BDE50AA38CC}" type="parTrans" cxnId="{FEEB81DA-1026-4D80-8060-C1F8DE0B3560}">
      <dgm:prSet/>
      <dgm:spPr/>
      <dgm:t>
        <a:bodyPr/>
        <a:lstStyle/>
        <a:p>
          <a:endParaRPr lang="en-US"/>
        </a:p>
      </dgm:t>
    </dgm:pt>
    <dgm:pt modelId="{C39CFB82-1FA9-4D1A-96A2-7032987A568C}" type="sibTrans" cxnId="{FEEB81DA-1026-4D80-8060-C1F8DE0B3560}">
      <dgm:prSet/>
      <dgm:spPr/>
      <dgm:t>
        <a:bodyPr/>
        <a:lstStyle/>
        <a:p>
          <a:endParaRPr lang="en-US"/>
        </a:p>
      </dgm:t>
    </dgm:pt>
    <dgm:pt modelId="{D8035B23-783C-4AB1-8CEB-0A8BCDFB0554}" type="pres">
      <dgm:prSet presAssocID="{EAB6613F-80E3-431F-8F35-1EA01E33724A}" presName="diagram" presStyleCnt="0">
        <dgm:presLayoutVars>
          <dgm:dir/>
          <dgm:resizeHandles val="exact"/>
        </dgm:presLayoutVars>
      </dgm:prSet>
      <dgm:spPr/>
    </dgm:pt>
    <dgm:pt modelId="{FB557A07-9CBE-418A-BAA8-DA1A08137C65}" type="pres">
      <dgm:prSet presAssocID="{4CF88EFB-9E16-4637-A350-7258B5468681}" presName="node" presStyleLbl="node1" presStyleIdx="0" presStyleCnt="2" custScaleY="146587" custLinFactNeighborX="1509" custLinFactNeighborY="-27972">
        <dgm:presLayoutVars>
          <dgm:bulletEnabled val="1"/>
        </dgm:presLayoutVars>
      </dgm:prSet>
      <dgm:spPr/>
    </dgm:pt>
    <dgm:pt modelId="{82A6DB89-DB78-4A0C-BB1D-0484E76D8DDE}" type="pres">
      <dgm:prSet presAssocID="{B437153C-C3F9-4099-8AE8-C284E0B64F5B}" presName="sibTrans" presStyleCnt="0"/>
      <dgm:spPr/>
    </dgm:pt>
    <dgm:pt modelId="{1EC5624A-BD5D-4328-9156-6F56738DEDA7}" type="pres">
      <dgm:prSet presAssocID="{A4C28971-72DB-4217-A6A5-A26EF26A3849}" presName="node" presStyleLbl="node1" presStyleIdx="1" presStyleCnt="2" custScaleY="146587" custLinFactNeighborX="-467" custLinFactNeighborY="-19660">
        <dgm:presLayoutVars>
          <dgm:bulletEnabled val="1"/>
        </dgm:presLayoutVars>
      </dgm:prSet>
      <dgm:spPr/>
    </dgm:pt>
  </dgm:ptLst>
  <dgm:cxnLst>
    <dgm:cxn modelId="{6B628F03-2252-4169-A221-70865E1BCD02}" srcId="{EAB6613F-80E3-431F-8F35-1EA01E33724A}" destId="{4CF88EFB-9E16-4637-A350-7258B5468681}" srcOrd="0" destOrd="0" parTransId="{FF01BE87-D083-4162-BFC3-75F1EF324303}" sibTransId="{B437153C-C3F9-4099-8AE8-C284E0B64F5B}"/>
    <dgm:cxn modelId="{63B6560C-A893-4F97-AD3A-B904984786C6}" srcId="{4CF88EFB-9E16-4637-A350-7258B5468681}" destId="{751B29AE-3A1F-48FF-BB35-48EEBF0F2480}" srcOrd="2" destOrd="0" parTransId="{793602BD-B98D-44A3-A6FB-318A9D1D3B97}" sibTransId="{52D64FD9-E04D-47E0-8A4E-D5AAF6D07993}"/>
    <dgm:cxn modelId="{748B9115-D4FD-4F73-AC11-D061D4AA565D}" srcId="{4CF88EFB-9E16-4637-A350-7258B5468681}" destId="{636A87C0-0870-423C-8935-880740E7A2EB}" srcOrd="1" destOrd="0" parTransId="{38B8BB8F-E54D-4929-B433-A2C34DD059AA}" sibTransId="{300C1EF8-E7C0-4D46-BC15-4AD33B0B0485}"/>
    <dgm:cxn modelId="{67F34923-F8C3-40DB-8331-C093B8275DDB}" type="presOf" srcId="{7A50456A-8B77-4A11-88A5-895A234BA1DB}" destId="{FB557A07-9CBE-418A-BAA8-DA1A08137C65}" srcOrd="0" destOrd="4" presId="urn:microsoft.com/office/officeart/2005/8/layout/default"/>
    <dgm:cxn modelId="{36DECF24-564C-4E0D-A249-270E6F6EC860}" srcId="{4CF88EFB-9E16-4637-A350-7258B5468681}" destId="{0468FC62-1978-4E3B-A4F1-85A9C7509843}" srcOrd="0" destOrd="0" parTransId="{ADF397C4-0B1D-4472-9B84-3CCDADFCDBC8}" sibTransId="{A8A85475-19B3-4F32-90E8-6101D35C38C5}"/>
    <dgm:cxn modelId="{4F768C25-5FF3-4B81-BE5A-36659562E197}" srcId="{A4C28971-72DB-4217-A6A5-A26EF26A3849}" destId="{50E4EA06-117A-4C87-9B9B-2E1A04D845AF}" srcOrd="1" destOrd="0" parTransId="{CC197C2E-A3B9-414A-AAA0-CD370B3D49DB}" sibTransId="{BD3059E3-3549-4326-8F5B-B6E5F8D5B02B}"/>
    <dgm:cxn modelId="{C6B47329-6527-4853-ACA8-64D2CB4D1FF6}" type="presOf" srcId="{367E59C5-7300-4DA9-B21F-01E3BC7FDDF8}" destId="{1EC5624A-BD5D-4328-9156-6F56738DEDA7}" srcOrd="0" destOrd="3" presId="urn:microsoft.com/office/officeart/2005/8/layout/default"/>
    <dgm:cxn modelId="{DF010E33-43C2-42C1-BDA3-EDF4FB9A6DAA}" type="presOf" srcId="{EAB6613F-80E3-431F-8F35-1EA01E33724A}" destId="{D8035B23-783C-4AB1-8CEB-0A8BCDFB0554}" srcOrd="0" destOrd="0" presId="urn:microsoft.com/office/officeart/2005/8/layout/default"/>
    <dgm:cxn modelId="{DFA61145-6DAD-44CD-926C-76B281EBB9B4}" type="presOf" srcId="{A4C28971-72DB-4217-A6A5-A26EF26A3849}" destId="{1EC5624A-BD5D-4328-9156-6F56738DEDA7}" srcOrd="0" destOrd="0" presId="urn:microsoft.com/office/officeart/2005/8/layout/default"/>
    <dgm:cxn modelId="{4AECA748-DBB8-49D1-B016-70B1688553D3}" srcId="{EAB6613F-80E3-431F-8F35-1EA01E33724A}" destId="{A4C28971-72DB-4217-A6A5-A26EF26A3849}" srcOrd="1" destOrd="0" parTransId="{E9F9735D-FADD-467F-8F82-8CA7A3C3D387}" sibTransId="{722363B3-1E19-45FA-88C9-A860C69642EE}"/>
    <dgm:cxn modelId="{89959B6C-3BF1-4C50-9DBA-5C131FDF8F93}" type="presOf" srcId="{636A87C0-0870-423C-8935-880740E7A2EB}" destId="{FB557A07-9CBE-418A-BAA8-DA1A08137C65}" srcOrd="0" destOrd="2" presId="urn:microsoft.com/office/officeart/2005/8/layout/default"/>
    <dgm:cxn modelId="{7832865A-A73F-451A-A600-D65EC73C6260}" type="presOf" srcId="{4CF88EFB-9E16-4637-A350-7258B5468681}" destId="{FB557A07-9CBE-418A-BAA8-DA1A08137C65}" srcOrd="0" destOrd="0" presId="urn:microsoft.com/office/officeart/2005/8/layout/default"/>
    <dgm:cxn modelId="{23FBD85A-EAB7-4FCA-BAA4-26C0E5CC78DD}" type="presOf" srcId="{BD092FE7-534E-4E86-959F-45091542C535}" destId="{1EC5624A-BD5D-4328-9156-6F56738DEDA7}" srcOrd="0" destOrd="6" presId="urn:microsoft.com/office/officeart/2005/8/layout/default"/>
    <dgm:cxn modelId="{0CBAC78B-E39F-4FC4-A8CD-48232308E4AD}" srcId="{A4C28971-72DB-4217-A6A5-A26EF26A3849}" destId="{2B1E02C2-5888-433C-96EA-E809B946FD5F}" srcOrd="4" destOrd="0" parTransId="{ABD257A8-C849-4A30-997F-BCB918F52F28}" sibTransId="{E57F6274-CC40-4D3C-9725-F7D643EF3424}"/>
    <dgm:cxn modelId="{4438958D-26EF-4EFD-9FDC-902FAE0FB5A5}" srcId="{A4C28971-72DB-4217-A6A5-A26EF26A3849}" destId="{367E59C5-7300-4DA9-B21F-01E3BC7FDDF8}" srcOrd="2" destOrd="0" parTransId="{F6DCADFE-A446-4CEF-AC7A-07A2CA7DDB26}" sibTransId="{9B8B6303-7C54-43B4-82B2-5BDD4CEE7232}"/>
    <dgm:cxn modelId="{A78F9590-E6DB-4911-B17B-829D6900D2E5}" srcId="{4CF88EFB-9E16-4637-A350-7258B5468681}" destId="{7A50456A-8B77-4A11-88A5-895A234BA1DB}" srcOrd="3" destOrd="0" parTransId="{FC630FCE-0D3F-432A-92F2-26C2B3743EAC}" sibTransId="{C1EFA103-8F45-4A9E-BF7A-017BC3C356A7}"/>
    <dgm:cxn modelId="{FF430E96-E947-4887-B0A7-EEF97D121F73}" type="presOf" srcId="{0468FC62-1978-4E3B-A4F1-85A9C7509843}" destId="{FB557A07-9CBE-418A-BAA8-DA1A08137C65}" srcOrd="0" destOrd="1" presId="urn:microsoft.com/office/officeart/2005/8/layout/default"/>
    <dgm:cxn modelId="{EFCABDAD-0F48-4E13-B6E7-4306D63DC7A2}" type="presOf" srcId="{751B29AE-3A1F-48FF-BB35-48EEBF0F2480}" destId="{FB557A07-9CBE-418A-BAA8-DA1A08137C65}" srcOrd="0" destOrd="3" presId="urn:microsoft.com/office/officeart/2005/8/layout/default"/>
    <dgm:cxn modelId="{4A30E6BA-C33D-42E2-B6DF-1945AC446DB0}" srcId="{A4C28971-72DB-4217-A6A5-A26EF26A3849}" destId="{60B10525-0F45-4EEF-BF51-7C2531A0A5D8}" srcOrd="3" destOrd="0" parTransId="{4BA41A67-B24C-476A-B273-8B4C9B52F287}" sibTransId="{A8B47778-5471-4458-B5A5-14FF5A706AF4}"/>
    <dgm:cxn modelId="{DA24E0BE-5AE8-4B55-A5EC-34F54749968F}" type="presOf" srcId="{2B1E02C2-5888-433C-96EA-E809B946FD5F}" destId="{1EC5624A-BD5D-4328-9156-6F56738DEDA7}" srcOrd="0" destOrd="5" presId="urn:microsoft.com/office/officeart/2005/8/layout/default"/>
    <dgm:cxn modelId="{933380C6-ADC1-4C92-A00D-BE691927FA13}" type="presOf" srcId="{F49333C1-3B50-4490-AB88-B1F6A7DE80B0}" destId="{1EC5624A-BD5D-4328-9156-6F56738DEDA7}" srcOrd="0" destOrd="1" presId="urn:microsoft.com/office/officeart/2005/8/layout/default"/>
    <dgm:cxn modelId="{F90F6AD6-0F65-4E7C-83A5-0B9E142FB3B1}" type="presOf" srcId="{60B10525-0F45-4EEF-BF51-7C2531A0A5D8}" destId="{1EC5624A-BD5D-4328-9156-6F56738DEDA7}" srcOrd="0" destOrd="4" presId="urn:microsoft.com/office/officeart/2005/8/layout/default"/>
    <dgm:cxn modelId="{43050AD9-5EE5-40D4-A242-A2FB1677F8E1}" type="presOf" srcId="{50E4EA06-117A-4C87-9B9B-2E1A04D845AF}" destId="{1EC5624A-BD5D-4328-9156-6F56738DEDA7}" srcOrd="0" destOrd="2" presId="urn:microsoft.com/office/officeart/2005/8/layout/default"/>
    <dgm:cxn modelId="{FEEB81DA-1026-4D80-8060-C1F8DE0B3560}" srcId="{A4C28971-72DB-4217-A6A5-A26EF26A3849}" destId="{BD092FE7-534E-4E86-959F-45091542C535}" srcOrd="5" destOrd="0" parTransId="{2694AEC9-6EAE-4D3B-803C-0BDE50AA38CC}" sibTransId="{C39CFB82-1FA9-4D1A-96A2-7032987A568C}"/>
    <dgm:cxn modelId="{25D5CCF5-D3D9-4022-8565-E34F4CE091CA}" srcId="{A4C28971-72DB-4217-A6A5-A26EF26A3849}" destId="{F49333C1-3B50-4490-AB88-B1F6A7DE80B0}" srcOrd="0" destOrd="0" parTransId="{6466BA53-09FB-4D2B-BEB6-11A8BECE29BE}" sibTransId="{53AAF6BE-9D7A-463A-89D6-BB713C440DD2}"/>
    <dgm:cxn modelId="{DCF68A30-9E3D-41FA-9156-3B96B4C69C4F}" type="presParOf" srcId="{D8035B23-783C-4AB1-8CEB-0A8BCDFB0554}" destId="{FB557A07-9CBE-418A-BAA8-DA1A08137C65}" srcOrd="0" destOrd="0" presId="urn:microsoft.com/office/officeart/2005/8/layout/default"/>
    <dgm:cxn modelId="{207E4D47-1CC3-4DAF-8F80-C09895FEDE23}" type="presParOf" srcId="{D8035B23-783C-4AB1-8CEB-0A8BCDFB0554}" destId="{82A6DB89-DB78-4A0C-BB1D-0484E76D8DDE}" srcOrd="1" destOrd="0" presId="urn:microsoft.com/office/officeart/2005/8/layout/default"/>
    <dgm:cxn modelId="{F530FD3B-B7C7-421F-B9B8-D87295293C6D}" type="presParOf" srcId="{D8035B23-783C-4AB1-8CEB-0A8BCDFB0554}" destId="{1EC5624A-BD5D-4328-9156-6F56738DEDA7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B25876-19BD-440D-8539-EF511958ADFA}">
      <dsp:nvSpPr>
        <dsp:cNvPr id="0" name=""/>
        <dsp:cNvSpPr/>
      </dsp:nvSpPr>
      <dsp:spPr>
        <a:xfrm>
          <a:off x="0" y="4179615"/>
          <a:ext cx="11821160" cy="1371843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rgbClr val="000000"/>
              </a:solidFill>
            </a:rPr>
            <a:t>Solution:</a:t>
          </a:r>
          <a:r>
            <a:rPr lang="en-US" sz="3300" kern="1200" dirty="0">
              <a:solidFill>
                <a:srgbClr val="000000"/>
              </a:solidFill>
            </a:rPr>
            <a:t> Integrate complementary biological and clinical signals rather than relying on a single biomarker.</a:t>
          </a:r>
        </a:p>
      </dsp:txBody>
      <dsp:txXfrm>
        <a:off x="0" y="4179615"/>
        <a:ext cx="11821160" cy="1371843"/>
      </dsp:txXfrm>
    </dsp:sp>
    <dsp:sp modelId="{947A5B02-70E3-4151-9BD1-631D4BC5D41E}">
      <dsp:nvSpPr>
        <dsp:cNvPr id="0" name=""/>
        <dsp:cNvSpPr/>
      </dsp:nvSpPr>
      <dsp:spPr>
        <a:xfrm rot="10800000">
          <a:off x="0" y="2090298"/>
          <a:ext cx="11821160" cy="2109894"/>
        </a:xfrm>
        <a:prstGeom prst="upArrowCallou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rgbClr val="000000"/>
              </a:solidFill>
            </a:rPr>
            <a:t>Challenge:</a:t>
          </a:r>
          <a:r>
            <a:rPr lang="en-US" sz="3300" kern="1200" dirty="0">
              <a:solidFill>
                <a:srgbClr val="000000"/>
              </a:solidFill>
            </a:rPr>
            <a:t> Early-stage tumors release very low levels of detectable biomarkers.</a:t>
          </a:r>
        </a:p>
      </dsp:txBody>
      <dsp:txXfrm rot="10800000">
        <a:off x="0" y="2090298"/>
        <a:ext cx="11821160" cy="1370946"/>
      </dsp:txXfrm>
    </dsp:sp>
    <dsp:sp modelId="{580A7DB7-B443-4BB9-8DEE-94414FA6FA74}">
      <dsp:nvSpPr>
        <dsp:cNvPr id="0" name=""/>
        <dsp:cNvSpPr/>
      </dsp:nvSpPr>
      <dsp:spPr>
        <a:xfrm rot="10800000">
          <a:off x="0" y="25582"/>
          <a:ext cx="11821160" cy="2109894"/>
        </a:xfrm>
        <a:prstGeom prst="upArrowCallou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rgbClr val="000000"/>
              </a:solidFill>
            </a:rPr>
            <a:t>Goal:</a:t>
          </a:r>
          <a:r>
            <a:rPr lang="en-US" sz="3300" kern="1200" dirty="0">
              <a:solidFill>
                <a:srgbClr val="000000"/>
              </a:solidFill>
            </a:rPr>
            <a:t> Detect cancer earlier, assess individual risk, and improve screening and patient outcomes.</a:t>
          </a:r>
        </a:p>
      </dsp:txBody>
      <dsp:txXfrm rot="10800000">
        <a:off x="0" y="25582"/>
        <a:ext cx="11821160" cy="13709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672AC8-0EA8-45DE-B552-3D65F74C074B}">
      <dsp:nvSpPr>
        <dsp:cNvPr id="0" name=""/>
        <dsp:cNvSpPr/>
      </dsp:nvSpPr>
      <dsp:spPr>
        <a:xfrm>
          <a:off x="0" y="3351191"/>
          <a:ext cx="11821160" cy="2198744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000000"/>
              </a:solidFill>
            </a:rPr>
            <a:t>AI/ML</a:t>
          </a:r>
          <a:r>
            <a:rPr lang="en-US" sz="3200" kern="1200" dirty="0">
              <a:solidFill>
                <a:srgbClr val="000000"/>
              </a:solidFill>
            </a:rPr>
            <a:t> has potential to integrate these high-dimensional data streams into predictive models.</a:t>
          </a:r>
        </a:p>
      </dsp:txBody>
      <dsp:txXfrm>
        <a:off x="0" y="3351191"/>
        <a:ext cx="11821160" cy="2198744"/>
      </dsp:txXfrm>
    </dsp:sp>
    <dsp:sp modelId="{74ACF609-242D-4536-A9BF-C226E7586694}">
      <dsp:nvSpPr>
        <dsp:cNvPr id="0" name=""/>
        <dsp:cNvSpPr/>
      </dsp:nvSpPr>
      <dsp:spPr>
        <a:xfrm rot="10800000">
          <a:off x="0" y="23301"/>
          <a:ext cx="11821160" cy="3381669"/>
        </a:xfrm>
        <a:prstGeom prst="upArrowCallou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000000"/>
              </a:solidFill>
            </a:rPr>
            <a:t>Key modalities:</a:t>
          </a:r>
          <a:endParaRPr lang="en-US" sz="3200" kern="1200" dirty="0">
            <a:solidFill>
              <a:srgbClr val="000000"/>
            </a:solidFill>
          </a:endParaRPr>
        </a:p>
      </dsp:txBody>
      <dsp:txXfrm rot="-10800000">
        <a:off x="0" y="23301"/>
        <a:ext cx="11821160" cy="1186965"/>
      </dsp:txXfrm>
    </dsp:sp>
    <dsp:sp modelId="{E53D94E4-8A47-4EE4-9F57-40DBA157573B}">
      <dsp:nvSpPr>
        <dsp:cNvPr id="0" name=""/>
        <dsp:cNvSpPr/>
      </dsp:nvSpPr>
      <dsp:spPr>
        <a:xfrm>
          <a:off x="0" y="1009227"/>
          <a:ext cx="2955289" cy="137160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Genomic/epigenomic: </a:t>
          </a:r>
          <a:r>
            <a:rPr lang="en-US" sz="2000" b="1" kern="1200" dirty="0"/>
            <a:t>ctDNA, mutations, DNA methylation, </a:t>
          </a:r>
          <a:r>
            <a:rPr lang="en-US" sz="2000" b="1" kern="1200" dirty="0" err="1"/>
            <a:t>fragmentomics</a:t>
          </a:r>
          <a:endParaRPr lang="en-US" sz="2000" kern="1200" dirty="0"/>
        </a:p>
      </dsp:txBody>
      <dsp:txXfrm>
        <a:off x="0" y="1009227"/>
        <a:ext cx="2955289" cy="1371603"/>
      </dsp:txXfrm>
    </dsp:sp>
    <dsp:sp modelId="{137A6CCC-4412-4B87-B10B-9319F1326587}">
      <dsp:nvSpPr>
        <dsp:cNvPr id="0" name=""/>
        <dsp:cNvSpPr/>
      </dsp:nvSpPr>
      <dsp:spPr>
        <a:xfrm>
          <a:off x="2955290" y="1009227"/>
          <a:ext cx="2955289" cy="1371603"/>
        </a:xfrm>
        <a:prstGeom prst="rect">
          <a:avLst/>
        </a:prstGeom>
        <a:solidFill>
          <a:schemeClr val="accent2">
            <a:tint val="40000"/>
            <a:alpha val="90000"/>
            <a:hueOff val="-613955"/>
            <a:satOff val="4090"/>
            <a:lumOff val="374"/>
            <a:alphaOff val="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Transcriptomic/proteomic: </a:t>
          </a:r>
          <a:r>
            <a:rPr lang="en-US" sz="2000" b="1" kern="1200" dirty="0"/>
            <a:t>RNA, proteins, autoantibodies</a:t>
          </a:r>
          <a:endParaRPr lang="en-US" sz="2000" kern="1200" dirty="0"/>
        </a:p>
      </dsp:txBody>
      <dsp:txXfrm>
        <a:off x="2955290" y="1009227"/>
        <a:ext cx="2955289" cy="1371603"/>
      </dsp:txXfrm>
    </dsp:sp>
    <dsp:sp modelId="{7C12925C-156E-48C5-8194-A5898E9DACF1}">
      <dsp:nvSpPr>
        <dsp:cNvPr id="0" name=""/>
        <dsp:cNvSpPr/>
      </dsp:nvSpPr>
      <dsp:spPr>
        <a:xfrm>
          <a:off x="5910580" y="1009227"/>
          <a:ext cx="2955289" cy="1371603"/>
        </a:xfrm>
        <a:prstGeom prst="rect">
          <a:avLst/>
        </a:prstGeom>
        <a:solidFill>
          <a:schemeClr val="accent2">
            <a:tint val="40000"/>
            <a:alpha val="90000"/>
            <a:hueOff val="-1227910"/>
            <a:satOff val="8180"/>
            <a:lumOff val="748"/>
            <a:alphaOff val="0"/>
          </a:schemeClr>
        </a:solidFill>
        <a:ln w="25400" cap="flat" cmpd="sng" algn="ctr">
          <a:solidFill>
            <a:srgbClr val="0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Metabolomic/cellular: </a:t>
          </a:r>
          <a:r>
            <a:rPr lang="en-US" sz="2100" b="1" kern="1200" dirty="0"/>
            <a:t>metabolites, CTCs, extracellular vesicles</a:t>
          </a:r>
          <a:endParaRPr lang="en-US" sz="2100" kern="1200" dirty="0"/>
        </a:p>
      </dsp:txBody>
      <dsp:txXfrm>
        <a:off x="5910580" y="1009227"/>
        <a:ext cx="2955289" cy="1371603"/>
      </dsp:txXfrm>
    </dsp:sp>
    <dsp:sp modelId="{C58ADC9D-BA92-4446-B7DD-B974E1717AC6}">
      <dsp:nvSpPr>
        <dsp:cNvPr id="0" name=""/>
        <dsp:cNvSpPr/>
      </dsp:nvSpPr>
      <dsp:spPr>
        <a:xfrm>
          <a:off x="8865869" y="1009227"/>
          <a:ext cx="2955289" cy="1371603"/>
        </a:xfrm>
        <a:prstGeom prst="rect">
          <a:avLst/>
        </a:prstGeom>
        <a:solidFill>
          <a:schemeClr val="accent2">
            <a:tint val="40000"/>
            <a:alpha val="90000"/>
            <a:hueOff val="-1841865"/>
            <a:satOff val="12270"/>
            <a:lumOff val="1122"/>
            <a:alphaOff val="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Clinical Factors: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Imaging + clinical + genetic risk factors</a:t>
          </a:r>
        </a:p>
      </dsp:txBody>
      <dsp:txXfrm>
        <a:off x="8865869" y="1009227"/>
        <a:ext cx="2955289" cy="13716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557A07-9CBE-418A-BAA8-DA1A08137C65}">
      <dsp:nvSpPr>
        <dsp:cNvPr id="0" name=""/>
        <dsp:cNvSpPr/>
      </dsp:nvSpPr>
      <dsp:spPr>
        <a:xfrm>
          <a:off x="84561" y="0"/>
          <a:ext cx="5510186" cy="4846330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000000"/>
              </a:solidFill>
            </a:rPr>
            <a:t>Opportunities</a:t>
          </a:r>
          <a:endParaRPr lang="en-US" sz="2800" kern="1200" dirty="0">
            <a:solidFill>
              <a:srgbClr val="000000"/>
            </a:solidFill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2400" kern="1200" dirty="0">
              <a:solidFill>
                <a:srgbClr val="000000"/>
              </a:solidFill>
            </a:rPr>
            <a:t>Earlier detection → potentially more curable disease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2400" kern="1200" dirty="0">
              <a:solidFill>
                <a:srgbClr val="000000"/>
              </a:solidFill>
            </a:rPr>
            <a:t>Personalized screening based on individual risk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2400" kern="1200" dirty="0">
              <a:solidFill>
                <a:srgbClr val="000000"/>
              </a:solidFill>
            </a:rPr>
            <a:t>Improved detection through complementary biomarker signals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2400" kern="1200" dirty="0">
              <a:solidFill>
                <a:srgbClr val="000000"/>
              </a:solidFill>
            </a:rPr>
            <a:t>Integration of molecular data with imaging and clinical information</a:t>
          </a:r>
        </a:p>
      </dsp:txBody>
      <dsp:txXfrm>
        <a:off x="84561" y="0"/>
        <a:ext cx="5510186" cy="4846330"/>
      </dsp:txXfrm>
    </dsp:sp>
    <dsp:sp modelId="{1EC5624A-BD5D-4328-9156-6F56738DEDA7}">
      <dsp:nvSpPr>
        <dsp:cNvPr id="0" name=""/>
        <dsp:cNvSpPr/>
      </dsp:nvSpPr>
      <dsp:spPr>
        <a:xfrm>
          <a:off x="6036885" y="0"/>
          <a:ext cx="5510186" cy="4846330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000000"/>
              </a:solidFill>
            </a:rPr>
            <a:t>Major challenges</a:t>
          </a:r>
          <a:endParaRPr lang="en-US" sz="2800" kern="1200" dirty="0">
            <a:solidFill>
              <a:srgbClr val="000000"/>
            </a:solidFill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400" kern="1200" dirty="0">
              <a:solidFill>
                <a:srgbClr val="000000"/>
              </a:solidFill>
            </a:rPr>
            <a:t>Very low tumor fraction in early disease and low sensitivity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400" kern="1200" dirty="0">
              <a:solidFill>
                <a:srgbClr val="000000"/>
              </a:solidFill>
            </a:rPr>
            <a:t>Biological heterogeneity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400" kern="1200" dirty="0">
              <a:solidFill>
                <a:srgbClr val="000000"/>
              </a:solidFill>
            </a:rPr>
            <a:t>False positives and clonal hematopoiesis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400" kern="1200" dirty="0">
              <a:solidFill>
                <a:srgbClr val="000000"/>
              </a:solidFill>
            </a:rPr>
            <a:t>Tissue-of-origin uncertainty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400" kern="1200" dirty="0">
              <a:solidFill>
                <a:srgbClr val="000000"/>
              </a:solidFill>
            </a:rPr>
            <a:t>Overdiagnosis and unnecessary procedures</a:t>
          </a: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400" kern="1200" dirty="0">
              <a:solidFill>
                <a:srgbClr val="000000"/>
              </a:solidFill>
            </a:rPr>
            <a:t>Lack of standardized assays and validated clinical thresholds</a:t>
          </a:r>
        </a:p>
      </dsp:txBody>
      <dsp:txXfrm>
        <a:off x="6036885" y="0"/>
        <a:ext cx="5510186" cy="48463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606366F-7699-408E-AE2A-D88A496E9BDC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512B285-55DD-43AD-99B6-30400C10F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69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12B285-55DD-43AD-99B6-30400C10F74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1242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hyperlink" Target="https://mynci.cancer.gov/topics/nci-digital-strategy" TargetMode="External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Relationship Id="rId9" Type="http://schemas.openxmlformats.org/officeDocument/2006/relationships/image" Target="../media/image25.jpg"/></Relationships>
</file>

<file path=ppt/slideLayouts/_rels/slideLayout1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hyperlink" Target="https://mynci.cancer.gov/topics/nci-digital-strategy" TargetMode="External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8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8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BC1EF-042D-31DF-2B67-E2D29FE55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61020F-56D4-404B-5970-2EF8F628AE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640DE-F5D5-A8F8-1555-DD48522C6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B03-832F-4C02-9276-17872E25ABE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5F510-21D7-E5AA-C684-32C708B5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D9036-FDC7-D5A9-F722-D57F51EEB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9E3C-5162-4DF6-841C-E6A53BBA1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19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03047-79AA-8081-A45B-854F4DF4C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2728C-6E6E-C593-E40B-9C69C9B59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694426-1710-E88B-C6FE-7F80E908D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B03-832F-4C02-9276-17872E25ABE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78D1C-DA91-8BB0-2F7C-13EE2D570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1E054-790B-401A-AE21-B8B345A96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9E3C-5162-4DF6-841C-E6A53BBA1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45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F3B63-8623-7256-8548-7539EF96B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5604F-543E-7F60-3703-BE4A8C7D5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1D4C1-0872-B710-2521-08CB74E6F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B03-832F-4C02-9276-17872E25ABE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FBDFD-569A-25DE-D8D8-2C744BF05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C214E-8064-EE4E-5F98-2ABE0FAC4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9E3C-5162-4DF6-841C-E6A53BBA1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62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9DE75-12B4-6447-2637-3BF26884D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1E144-B1F7-1DFB-0ACE-2404D7E234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CC241-3456-9947-82C1-123C5F0EA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CD056-3639-2F25-53CD-91E24B85E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B03-832F-4C02-9276-17872E25ABE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F5DF5-3DF0-4681-A31E-111A585D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347A9A-0BF4-7933-59BF-726F97B36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9E3C-5162-4DF6-841C-E6A53BBA1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86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39EC1-BA91-3E60-B885-BFEF64DF3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2D56F3-5CFA-CDBE-E6E4-AD95FA85E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D4C28E-BAF0-767C-CFCC-A3DBEEB60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EA8317-BAED-8A86-FAB6-B6C7DB9ADB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F14A3F-19F8-39FA-2F7C-521692376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38FB43-8A0D-F9A2-E784-BEF8F6775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B03-832F-4C02-9276-17872E25ABE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FEC99B-9289-B98B-C3AE-E977B16F5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C441ED-2CF5-A1B4-7182-648A98FDD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9E3C-5162-4DF6-841C-E6A53BBA1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2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904C8-6E5E-3DFB-11A9-CB0AFBECC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6DC16D-C749-C6FF-D531-BA6DBC4B4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B03-832F-4C02-9276-17872E25ABE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F66763-0146-9A2C-DD53-08E2BCF0B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528C2A-5963-F45A-29FD-743DE3020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9E3C-5162-4DF6-841C-E6A53BBA1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81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C2B8A4-64E4-9AC2-BFBB-8ADE3382A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B03-832F-4C02-9276-17872E25ABE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3722C6-09A4-F440-8E5D-B41A28C4E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C8A26-5B4A-B54C-5A89-16666623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9E3C-5162-4DF6-841C-E6A53BBA1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17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EDAB3-E337-E27E-E703-0F25AB3FE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D39B0-502A-C79A-9A65-72EFC962D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BDA24-268D-F3E2-F24F-C58C33404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026E2-7B11-D255-E53C-60855F479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B03-832F-4C02-9276-17872E25ABE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28741E-976A-9E5F-01B9-7BB0199FD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0C58B-AC12-ECB7-0478-B32ADD2F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9E3C-5162-4DF6-841C-E6A53BBA1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89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91270-001F-0F0D-C349-68AB8F591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4377C-41D4-633F-5359-6CB5B710C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55DAF-054E-D4E8-1757-DCAD791A08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01FA44-5D5E-3DE1-686E-097FEE517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B03-832F-4C02-9276-17872E25ABE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C720C6-404C-50F4-8B52-3D021C9B6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A4FF6-135F-5B6D-E692-C9790689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9E3C-5162-4DF6-841C-E6A53BBA1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54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090CA-53F1-FA03-57C4-77D37C4B5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F5E9C2-B35B-6BB3-BA95-9B9AFB26B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CEE3A-565A-FEAA-122D-425687185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B03-832F-4C02-9276-17872E25ABE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00E83-3209-35F1-2ABD-9A5190052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32689-D9A7-522C-8F2B-0FB06F93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9E3C-5162-4DF6-841C-E6A53BBA1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85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EF7F21-323D-F955-D904-867A933B6C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3CA969-5B46-4A54-83BA-1AB5AE6F63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246D4-61D0-87AD-63D7-F3B67E904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BB03-832F-4C02-9276-17872E25ABE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C10C7-B715-C59F-0671-CE338F2D0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432F0-3625-53C2-8CBD-ACEC5A7B6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9E3C-5162-4DF6-841C-E6A53BBA1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56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Title Slide">
    <p:bg>
      <p:bgPr>
        <a:solidFill>
          <a:srgbClr val="007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ackground Shapes">
            <a:extLst>
              <a:ext uri="{FF2B5EF4-FFF2-40B4-BE49-F238E27FC236}">
                <a16:creationId xmlns:a16="http://schemas.microsoft.com/office/drawing/2014/main" id="{9F3873DB-5FCF-1F40-77F6-E9AB7B78E572}"/>
              </a:ext>
            </a:extLst>
          </p:cNvPr>
          <p:cNvGrpSpPr/>
          <p:nvPr userDrawn="1"/>
        </p:nvGrpSpPr>
        <p:grpSpPr>
          <a:xfrm>
            <a:off x="0" y="-6096"/>
            <a:ext cx="12192000" cy="6864096"/>
            <a:chOff x="0" y="10633"/>
            <a:chExt cx="9144000" cy="5148072"/>
          </a:xfrm>
        </p:grpSpPr>
        <p:sp>
          <p:nvSpPr>
            <p:cNvPr id="14" name="Middle Shape"/>
            <p:cNvSpPr>
              <a:spLocks noChangeAspect="1"/>
            </p:cNvSpPr>
            <p:nvPr userDrawn="1"/>
          </p:nvSpPr>
          <p:spPr>
            <a:xfrm>
              <a:off x="1166486" y="10633"/>
              <a:ext cx="2872114" cy="5148072"/>
            </a:xfrm>
            <a:prstGeom prst="homePlate">
              <a:avLst>
                <a:gd name="adj" fmla="val 36290"/>
              </a:avLst>
            </a:prstGeom>
            <a:solidFill>
              <a:srgbClr val="00629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" name="Right Shape"/>
            <p:cNvSpPr>
              <a:spLocks noChangeAspect="1"/>
            </p:cNvSpPr>
            <p:nvPr userDrawn="1"/>
          </p:nvSpPr>
          <p:spPr>
            <a:xfrm>
              <a:off x="0" y="10633"/>
              <a:ext cx="2872114" cy="5148072"/>
            </a:xfrm>
            <a:prstGeom prst="homePlate">
              <a:avLst>
                <a:gd name="adj" fmla="val 36290"/>
              </a:avLst>
            </a:prstGeom>
            <a:solidFill>
              <a:srgbClr val="00497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9" name="Bottom Rectangle"/>
            <p:cNvSpPr/>
            <p:nvPr userDrawn="1"/>
          </p:nvSpPr>
          <p:spPr>
            <a:xfrm flipV="1">
              <a:off x="0" y="3784423"/>
              <a:ext cx="9144000" cy="1371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0" name="Title Placeholder"/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842538"/>
            <a:ext cx="10363200" cy="2249636"/>
          </a:xfrm>
        </p:spPr>
        <p:txBody>
          <a:bodyPr lIns="0" tIns="0" rIns="0" bIns="0" anchor="b">
            <a:noAutofit/>
          </a:bodyPr>
          <a:lstStyle>
            <a:lvl1pPr algn="r">
              <a:defRPr sz="3733" b="1" i="0" spc="-133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Presentation Title (Must Define for Accessibility)</a:t>
            </a:r>
          </a:p>
        </p:txBody>
      </p:sp>
      <p:sp>
        <p:nvSpPr>
          <p:cNvPr id="11" name="Presenter Name(s) Placeholder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14400" y="3196281"/>
            <a:ext cx="10363200" cy="1492187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2400" b="0" i="1" spc="133">
                <a:solidFill>
                  <a:schemeClr val="bg1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 Name(s) here </a:t>
            </a:r>
          </a:p>
        </p:txBody>
      </p:sp>
      <p:sp>
        <p:nvSpPr>
          <p:cNvPr id="6" name="Series or DOC Placeholder">
            <a:extLst>
              <a:ext uri="{FF2B5EF4-FFF2-40B4-BE49-F238E27FC236}">
                <a16:creationId xmlns:a16="http://schemas.microsoft.com/office/drawing/2014/main" id="{9EE865F6-0E84-D9FC-FD11-E023F4FCCFC2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14400" y="277284"/>
            <a:ext cx="10363200" cy="362392"/>
          </a:xfrm>
        </p:spPr>
        <p:txBody>
          <a:bodyPr anchor="b"/>
          <a:lstStyle>
            <a:lvl1pPr marL="0" indent="0" algn="r">
              <a:buNone/>
              <a:defRPr sz="2400" b="1" spc="-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Series or DOC Name</a:t>
            </a:r>
          </a:p>
        </p:txBody>
      </p:sp>
      <p:pic>
        <p:nvPicPr>
          <p:cNvPr id="13" name="NCI Logo" descr="NCI-Logo-Color.pn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2" y="5710324"/>
            <a:ext cx="5324687" cy="508000"/>
          </a:xfrm>
          <a:prstGeom prst="rect">
            <a:avLst/>
          </a:prstGeom>
        </p:spPr>
      </p:pic>
      <p:sp>
        <p:nvSpPr>
          <p:cNvPr id="9" name="Date Placeholder"/>
          <p:cNvSpPr>
            <a:spLocks noGrp="1"/>
          </p:cNvSpPr>
          <p:nvPr userDrawn="1">
            <p:ph type="dt" sz="half" idx="2"/>
          </p:nvPr>
        </p:nvSpPr>
        <p:spPr>
          <a:xfrm>
            <a:off x="6543890" y="5727700"/>
            <a:ext cx="4733711" cy="4745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US" sz="2400" smtClean="0">
                <a:solidFill>
                  <a:srgbClr val="3D455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060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 userDrawn="1"/>
        </p:nvSpPr>
        <p:spPr>
          <a:xfrm>
            <a:off x="1557868" y="0"/>
            <a:ext cx="3826933" cy="6858000"/>
          </a:xfrm>
          <a:prstGeom prst="homePlate">
            <a:avLst>
              <a:gd name="adj" fmla="val 47787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Pentagon 19"/>
          <p:cNvSpPr/>
          <p:nvPr userDrawn="1"/>
        </p:nvSpPr>
        <p:spPr>
          <a:xfrm>
            <a:off x="0" y="0"/>
            <a:ext cx="3826933" cy="6858000"/>
          </a:xfrm>
          <a:prstGeom prst="homePlate">
            <a:avLst>
              <a:gd name="adj" fmla="val 47787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Rectangle 18"/>
          <p:cNvSpPr/>
          <p:nvPr userDrawn="1"/>
        </p:nvSpPr>
        <p:spPr>
          <a:xfrm flipV="1">
            <a:off x="0" y="5029200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645921"/>
            <a:ext cx="10363200" cy="1827843"/>
          </a:xfrm>
        </p:spPr>
        <p:txBody>
          <a:bodyPr lIns="0" tIns="0" rIns="0" bIns="0" anchor="b">
            <a:noAutofit/>
          </a:bodyPr>
          <a:lstStyle>
            <a:lvl1pPr algn="r">
              <a:defRPr sz="3600" b="0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Title of the presentation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66160"/>
            <a:ext cx="10363200" cy="686376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1800" b="0" i="1" spc="100">
                <a:solidFill>
                  <a:schemeClr val="bg1"/>
                </a:solidFill>
                <a:latin typeface="Arial"/>
                <a:cs typeface="Arial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 </a:t>
            </a:r>
          </a:p>
        </p:txBody>
      </p:sp>
      <p:pic>
        <p:nvPicPr>
          <p:cNvPr id="12" name="Picture 11" descr="NCI-Logo-Colo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710327"/>
            <a:ext cx="6632448" cy="474575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5727700"/>
            <a:ext cx="3048000" cy="45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srgbClr val="000000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fld id="{711121A0-0B09-1C4A-9AF6-B302745758D8}" type="datetime4">
              <a:rPr lang="en-US" smtClean="0"/>
              <a:pPr>
                <a:defRPr/>
              </a:pPr>
              <a:t>September 20,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69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Sub-Bull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5"/>
          <p:cNvSpPr/>
          <p:nvPr userDrawn="1"/>
        </p:nvSpPr>
        <p:spPr>
          <a:xfrm>
            <a:off x="1557868" y="0"/>
            <a:ext cx="3826933" cy="6858000"/>
          </a:xfrm>
          <a:prstGeom prst="homePlate">
            <a:avLst>
              <a:gd name="adj" fmla="val 4778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Pentagon 8"/>
          <p:cNvSpPr/>
          <p:nvPr userDrawn="1"/>
        </p:nvSpPr>
        <p:spPr>
          <a:xfrm>
            <a:off x="0" y="0"/>
            <a:ext cx="3826933" cy="6858000"/>
          </a:xfrm>
          <a:prstGeom prst="homePlate">
            <a:avLst>
              <a:gd name="adj" fmla="val 47787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xt Box 14"/>
          <p:cNvSpPr txBox="1">
            <a:spLocks noChangeArrowheads="1"/>
          </p:cNvSpPr>
          <p:nvPr userDrawn="1"/>
        </p:nvSpPr>
        <p:spPr bwMode="auto">
          <a:xfrm>
            <a:off x="11529488" y="6579291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779008" y="0"/>
            <a:ext cx="5730240" cy="6858000"/>
          </a:xfrm>
        </p:spPr>
        <p:txBody>
          <a:bodyPr anchor="ctr">
            <a:noAutofit/>
          </a:bodyPr>
          <a:lstStyle>
            <a:lvl1pPr marL="457178" marR="0" indent="-457178" algn="l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685766" marR="0" indent="-228589" algn="l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lang="en-US" sz="1900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/>
              <a:t>Agenda Item 1</a:t>
            </a:r>
          </a:p>
          <a:p>
            <a:pPr lvl="1"/>
            <a:r>
              <a:rPr lang="en-US"/>
              <a:t>Agenda Item 1a</a:t>
            </a:r>
          </a:p>
          <a:p>
            <a:pPr lvl="1"/>
            <a:r>
              <a:rPr lang="en-US"/>
              <a:t>Agenda Item 1b</a:t>
            </a:r>
          </a:p>
          <a:p>
            <a:r>
              <a:rPr lang="en-US"/>
              <a:t>Agenda Item 2</a:t>
            </a:r>
          </a:p>
          <a:p>
            <a:pPr lvl="1"/>
            <a:r>
              <a:rPr lang="en-US"/>
              <a:t>Agenda Item 2a</a:t>
            </a:r>
          </a:p>
          <a:p>
            <a:pPr lvl="1"/>
            <a:r>
              <a:rPr lang="en-US"/>
              <a:t>Agenda Item 2b</a:t>
            </a:r>
          </a:p>
          <a:p>
            <a:r>
              <a:rPr lang="en-US"/>
              <a:t>Agenda Item 3</a:t>
            </a:r>
          </a:p>
          <a:p>
            <a:pPr marL="685766" marR="0" lvl="1" indent="-228589" algn="l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/>
              <a:t>Agenda Item 3a</a:t>
            </a:r>
          </a:p>
          <a:p>
            <a:pPr marL="685766" marR="0" lvl="1" indent="-228589" algn="l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/>
              <a:t>Agenda Item 3b</a:t>
            </a:r>
          </a:p>
          <a:p>
            <a:pPr marL="685766" marR="0" lvl="1" indent="-228589" algn="l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/>
              <a:t>Agenda Item 3c</a:t>
            </a:r>
          </a:p>
          <a:p>
            <a:r>
              <a:rPr lang="en-US"/>
              <a:t>Agenda Item 4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1737360"/>
            <a:ext cx="4023360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240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Agenda</a:t>
            </a:r>
          </a:p>
        </p:txBody>
      </p:sp>
      <p:pic>
        <p:nvPicPr>
          <p:cNvPr id="2" name="Picture 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579291"/>
            <a:ext cx="2555851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763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ntagon 10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entagon 11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2002" y="2423160"/>
            <a:ext cx="6705599" cy="1828800"/>
          </a:xfrm>
        </p:spPr>
        <p:txBody>
          <a:bodyPr lIns="0" tIns="0" rIns="0" bIns="0" anchor="b">
            <a:noAutofit/>
          </a:bodyPr>
          <a:lstStyle>
            <a:lvl1pPr algn="r">
              <a:defRPr sz="3600" spc="-80">
                <a:solidFill>
                  <a:schemeClr val="bg1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0" y="4343400"/>
            <a:ext cx="6697189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700" b="0" i="1" spc="100">
                <a:solidFill>
                  <a:srgbClr val="FFFFFF"/>
                </a:solidFill>
                <a:latin typeface="+mn-lt"/>
                <a:cs typeface="SapientCentroSlab-Light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</a:t>
            </a:r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11529488" y="6579291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3" name="Picture 12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579291"/>
            <a:ext cx="2555849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4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entagon 9"/>
          <p:cNvSpPr/>
          <p:nvPr userDrawn="1"/>
        </p:nvSpPr>
        <p:spPr>
          <a:xfrm>
            <a:off x="2033695" y="0"/>
            <a:ext cx="3826933" cy="6858000"/>
          </a:xfrm>
          <a:prstGeom prst="homePlate">
            <a:avLst>
              <a:gd name="adj" fmla="val 47787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entagon 11"/>
          <p:cNvSpPr/>
          <p:nvPr userDrawn="1"/>
        </p:nvSpPr>
        <p:spPr>
          <a:xfrm>
            <a:off x="0" y="0"/>
            <a:ext cx="4302760" cy="6858000"/>
          </a:xfrm>
          <a:prstGeom prst="homePlate">
            <a:avLst>
              <a:gd name="adj" fmla="val 42671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8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600" spc="-80" baseline="0">
                <a:solidFill>
                  <a:schemeClr val="tx2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9" y="4343400"/>
            <a:ext cx="5408561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700" b="0" i="1" spc="100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</a:t>
            </a:r>
          </a:p>
        </p:txBody>
      </p:sp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11529488" y="6579291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579291"/>
            <a:ext cx="2555849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149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Pentagon 7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28800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800" b="0" i="1" baseline="0">
                <a:solidFill>
                  <a:srgbClr val="FFFFFF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/>
              <a:t>Vision Quote</a:t>
            </a:r>
            <a:br>
              <a:rPr lang="en-US"/>
            </a:br>
            <a:r>
              <a:rPr lang="en-US"/>
              <a:t>“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fugit </a:t>
            </a:r>
            <a:r>
              <a:rPr lang="en-US" err="1"/>
              <a:t>liberavisse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nec</a:t>
            </a:r>
            <a:r>
              <a:rPr lang="en-US"/>
              <a:t> at. </a:t>
            </a:r>
            <a:r>
              <a:rPr lang="en-US" err="1"/>
              <a:t>Essent</a:t>
            </a:r>
            <a:r>
              <a:rPr lang="en-US"/>
              <a:t> </a:t>
            </a:r>
            <a:r>
              <a:rPr lang="en-US" err="1"/>
              <a:t>elaboraret</a:t>
            </a:r>
            <a:r>
              <a:rPr lang="en-US"/>
              <a:t> </a:t>
            </a:r>
            <a:r>
              <a:rPr lang="en-US" err="1"/>
              <a:t>conclusionemque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eam</a:t>
            </a:r>
            <a:r>
              <a:rPr lang="en-US"/>
              <a:t> id. Quo ex </a:t>
            </a:r>
            <a:r>
              <a:rPr lang="en-US" err="1"/>
              <a:t>laboramus</a:t>
            </a:r>
            <a:r>
              <a:rPr lang="en-US"/>
              <a:t> </a:t>
            </a:r>
            <a:r>
              <a:rPr lang="en-US" err="1"/>
              <a:t>accommodare</a:t>
            </a:r>
            <a:r>
              <a:rPr lang="en-US"/>
              <a:t>, </a:t>
            </a:r>
            <a:br>
              <a:rPr lang="en-US"/>
            </a:br>
            <a:r>
              <a:rPr lang="en-US"/>
              <a:t>his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deleniti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. </a:t>
            </a:r>
            <a:r>
              <a:rPr lang="en-US" err="1"/>
              <a:t>Illud</a:t>
            </a:r>
            <a:r>
              <a:rPr lang="en-US"/>
              <a:t> postulant </a:t>
            </a:r>
            <a:br>
              <a:rPr lang="en-US"/>
            </a:br>
            <a:r>
              <a:rPr lang="en-US" err="1"/>
              <a:t>adversarium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his.”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8" y="6579291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1" name="Picture 10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579291"/>
            <a:ext cx="2555849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565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11529488" y="6579291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579291"/>
            <a:ext cx="2555851" cy="18288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4202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464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11529488" y="6579291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4202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08935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pic>
        <p:nvPicPr>
          <p:cNvPr id="9" name="Picture 8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579291"/>
            <a:ext cx="2555851" cy="182880"/>
          </a:xfrm>
          <a:prstGeom prst="rect">
            <a:avLst/>
          </a:prstGeom>
        </p:spPr>
      </p:pic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8" y="6579291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42028" y="1426633"/>
            <a:ext cx="549418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6349410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3400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8" y="6579291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42028" y="1426633"/>
            <a:ext cx="549418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349410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71948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pic>
        <p:nvPicPr>
          <p:cNvPr id="9" name="Picture 8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579291"/>
            <a:ext cx="2555851" cy="182880"/>
          </a:xfrm>
          <a:prstGeom prst="rect">
            <a:avLst/>
          </a:prstGeom>
        </p:spPr>
      </p:pic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8" y="6579291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051636" y="1426633"/>
            <a:ext cx="549418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58372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8108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8" y="6579291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051636" y="1426633"/>
            <a:ext cx="549418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58372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35424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pic>
        <p:nvPicPr>
          <p:cNvPr id="8" name="Picture 7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579291"/>
            <a:ext cx="2555851" cy="182880"/>
          </a:xfrm>
          <a:prstGeom prst="rect">
            <a:avLst/>
          </a:prstGeom>
        </p:spPr>
      </p:pic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8" y="6579291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5840057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8" y="6579291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697872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8" y="6579291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579291"/>
            <a:ext cx="2555851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9200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11529488" y="6579291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0543372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Pentagon 8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2" name="Group 1"/>
          <p:cNvGrpSpPr>
            <a:grpSpLocks noChangeAspect="1"/>
          </p:cNvGrpSpPr>
          <p:nvPr userDrawn="1"/>
        </p:nvGrpSpPr>
        <p:grpSpPr>
          <a:xfrm>
            <a:off x="3425322" y="2915922"/>
            <a:ext cx="5403724" cy="1007111"/>
            <a:chOff x="1524000" y="2654300"/>
            <a:chExt cx="6235066" cy="1549400"/>
          </a:xfrm>
        </p:grpSpPr>
        <p:pic>
          <p:nvPicPr>
            <p:cNvPr id="4" name="Picture 3" descr="NCI-Logo-Stack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5201" y="2844800"/>
              <a:ext cx="4253865" cy="1162050"/>
            </a:xfrm>
            <a:prstGeom prst="rect">
              <a:avLst/>
            </a:prstGeom>
          </p:spPr>
        </p:pic>
        <p:pic>
          <p:nvPicPr>
            <p:cNvPr id="5" name="Picture 4" descr="4_hhs_logo_white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2654300"/>
              <a:ext cx="1549400" cy="1549400"/>
            </a:xfrm>
            <a:prstGeom prst="rect">
              <a:avLst/>
            </a:prstGeom>
          </p:spPr>
        </p:pic>
      </p:grpSp>
      <p:sp>
        <p:nvSpPr>
          <p:cNvPr id="6" name="TextBox 13"/>
          <p:cNvSpPr txBox="1">
            <a:spLocks noChangeArrowheads="1"/>
          </p:cNvSpPr>
          <p:nvPr userDrawn="1"/>
        </p:nvSpPr>
        <p:spPr bwMode="auto">
          <a:xfrm>
            <a:off x="3215252" y="6083300"/>
            <a:ext cx="5810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800" b="1">
                <a:solidFill>
                  <a:schemeClr val="bg1"/>
                </a:solidFill>
                <a:latin typeface="Arial" charset="0"/>
              </a:rPr>
              <a:t>www.cancer.gov                 www.cancer.gov/espanol</a:t>
            </a:r>
          </a:p>
        </p:txBody>
      </p:sp>
    </p:spTree>
    <p:extLst>
      <p:ext uri="{BB962C8B-B14F-4D97-AF65-F5344CB8AC3E}">
        <p14:creationId xmlns:p14="http://schemas.microsoft.com/office/powerpoint/2010/main" val="703560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37646"/>
            <a:ext cx="11176000" cy="10291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371601"/>
            <a:ext cx="11074400" cy="4486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128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F037F0-CCF8-4B38-AB7A-5E5E5C169E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59586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13"/>
          <p:cNvSpPr>
            <a:spLocks noChangeAspect="1"/>
          </p:cNvSpPr>
          <p:nvPr userDrawn="1"/>
        </p:nvSpPr>
        <p:spPr>
          <a:xfrm>
            <a:off x="1555316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Pentagon 14"/>
          <p:cNvSpPr>
            <a:spLocks noChangeAspect="1"/>
          </p:cNvSpPr>
          <p:nvPr userDrawn="1"/>
        </p:nvSpPr>
        <p:spPr>
          <a:xfrm>
            <a:off x="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Rectangle 18"/>
          <p:cNvSpPr/>
          <p:nvPr userDrawn="1"/>
        </p:nvSpPr>
        <p:spPr>
          <a:xfrm flipV="1">
            <a:off x="0" y="5035296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638301"/>
            <a:ext cx="10363200" cy="1827843"/>
          </a:xfrm>
        </p:spPr>
        <p:txBody>
          <a:bodyPr lIns="0" tIns="0" rIns="0" bIns="0" anchor="b">
            <a:noAutofit/>
          </a:bodyPr>
          <a:lstStyle>
            <a:lvl1pPr algn="r">
              <a:defRPr sz="3733" b="0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Title of the presentation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66160"/>
            <a:ext cx="10363200" cy="686376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1867" b="0" i="1" spc="133">
                <a:solidFill>
                  <a:schemeClr val="bg1"/>
                </a:solidFill>
                <a:latin typeface="Arial"/>
                <a:cs typeface="Arial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 </a:t>
            </a:r>
          </a:p>
        </p:txBody>
      </p:sp>
      <p:pic>
        <p:nvPicPr>
          <p:cNvPr id="13" name="Picture 12" descr="NCI-Logo-Color.pn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710324"/>
            <a:ext cx="5324687" cy="50800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5727700"/>
            <a:ext cx="3048000" cy="4745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US" sz="1867" smtClean="0"/>
            </a:lvl1pPr>
          </a:lstStyle>
          <a:p>
            <a:pPr>
              <a:defRPr/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2646132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Sub-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entagon 11"/>
          <p:cNvSpPr>
            <a:spLocks noChangeAspect="1"/>
          </p:cNvSpPr>
          <p:nvPr userDrawn="1"/>
        </p:nvSpPr>
        <p:spPr>
          <a:xfrm>
            <a:off x="156948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Pentagon 12"/>
          <p:cNvSpPr>
            <a:spLocks noChangeAspect="1"/>
          </p:cNvSpPr>
          <p:nvPr userDrawn="1"/>
        </p:nvSpPr>
        <p:spPr>
          <a:xfrm>
            <a:off x="14167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1828800"/>
            <a:ext cx="4023360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320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9" name="Picture 8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779008" y="0"/>
            <a:ext cx="5730240" cy="6864096"/>
          </a:xfrm>
        </p:spPr>
        <p:txBody>
          <a:bodyPr anchor="ctr">
            <a:noAutofit/>
          </a:bodyPr>
          <a:lstStyle>
            <a:lvl1pPr marL="609570" marR="0" indent="-60957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914354" marR="0" indent="-304784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lang="en-US" sz="2533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/>
              <a:t>Agenda Item 1</a:t>
            </a:r>
          </a:p>
          <a:p>
            <a:pPr lvl="1"/>
            <a:r>
              <a:rPr lang="en-US"/>
              <a:t>Agenda Item 1a</a:t>
            </a:r>
          </a:p>
          <a:p>
            <a:pPr lvl="1"/>
            <a:r>
              <a:rPr lang="en-US"/>
              <a:t>Agenda Item 1b</a:t>
            </a:r>
          </a:p>
          <a:p>
            <a:r>
              <a:rPr lang="en-US"/>
              <a:t>Agenda Item 2</a:t>
            </a:r>
          </a:p>
          <a:p>
            <a:pPr lvl="1"/>
            <a:r>
              <a:rPr lang="en-US"/>
              <a:t>Agenda Item 2a</a:t>
            </a:r>
          </a:p>
          <a:p>
            <a:pPr lvl="1"/>
            <a:r>
              <a:rPr lang="en-US"/>
              <a:t>Agenda Item 2b</a:t>
            </a:r>
          </a:p>
          <a:p>
            <a:r>
              <a:rPr lang="en-US"/>
              <a:t>Agenda Item 3</a:t>
            </a:r>
          </a:p>
          <a:p>
            <a:pPr marL="914354" marR="0" lvl="1" indent="-304784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/>
              <a:t>Agenda Item 3a</a:t>
            </a:r>
          </a:p>
          <a:p>
            <a:pPr marL="914354" marR="0" lvl="1" indent="-304784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/>
              <a:t>Agenda Item 3b</a:t>
            </a:r>
          </a:p>
        </p:txBody>
      </p:sp>
    </p:spTree>
    <p:extLst>
      <p:ext uri="{BB962C8B-B14F-4D97-AF65-F5344CB8AC3E}">
        <p14:creationId xmlns:p14="http://schemas.microsoft.com/office/powerpoint/2010/main" val="9249658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ntagon 10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entagon 11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2002" y="2423160"/>
            <a:ext cx="6705599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chemeClr val="bg1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0" y="4343400"/>
            <a:ext cx="6697189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rgbClr val="FFFFFF"/>
                </a:solidFill>
                <a:latin typeface="+mn-lt"/>
                <a:cs typeface="SapientCentroSlab-Ligh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</a:t>
            </a:r>
          </a:p>
        </p:txBody>
      </p:sp>
      <p:sp>
        <p:nvSpPr>
          <p:cNvPr id="8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3" name="Picture 12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396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>
            <a:spLocks noChangeAspect="1"/>
          </p:cNvSpPr>
          <p:nvPr userDrawn="1"/>
        </p:nvSpPr>
        <p:spPr>
          <a:xfrm>
            <a:off x="2031144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Pentagon 9"/>
          <p:cNvSpPr>
            <a:spLocks noChangeAspect="1"/>
          </p:cNvSpPr>
          <p:nvPr userDrawn="1"/>
        </p:nvSpPr>
        <p:spPr>
          <a:xfrm>
            <a:off x="2" y="0"/>
            <a:ext cx="4305313" cy="6864096"/>
          </a:xfrm>
          <a:prstGeom prst="homePlate">
            <a:avLst>
              <a:gd name="adj" fmla="val 32357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9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BB0E3D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8" y="4343400"/>
            <a:ext cx="5408560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</a:t>
            </a:r>
          </a:p>
        </p:txBody>
      </p:sp>
      <p:pic>
        <p:nvPicPr>
          <p:cNvPr id="11" name="Picture 10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486144"/>
            <a:ext cx="2555849" cy="243840"/>
          </a:xfrm>
          <a:prstGeom prst="rect">
            <a:avLst/>
          </a:prstGeom>
        </p:spPr>
      </p:pic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3174268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Pentagon 7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28800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3200" b="0" i="1" baseline="0">
                <a:solidFill>
                  <a:srgbClr val="FFFFFF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/>
              <a:t>Vision Quote</a:t>
            </a:r>
            <a:br>
              <a:rPr lang="en-US"/>
            </a:br>
            <a:r>
              <a:rPr lang="en-US"/>
              <a:t>“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fugit </a:t>
            </a:r>
            <a:r>
              <a:rPr lang="en-US" err="1"/>
              <a:t>liberavisse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nec</a:t>
            </a:r>
            <a:r>
              <a:rPr lang="en-US"/>
              <a:t> at. </a:t>
            </a:r>
            <a:r>
              <a:rPr lang="en-US" err="1"/>
              <a:t>Essent</a:t>
            </a:r>
            <a:r>
              <a:rPr lang="en-US"/>
              <a:t> </a:t>
            </a:r>
            <a:r>
              <a:rPr lang="en-US" err="1"/>
              <a:t>elaboraret</a:t>
            </a:r>
            <a:r>
              <a:rPr lang="en-US"/>
              <a:t> </a:t>
            </a:r>
            <a:r>
              <a:rPr lang="en-US" err="1"/>
              <a:t>conclusionemque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eam</a:t>
            </a:r>
            <a:r>
              <a:rPr lang="en-US"/>
              <a:t> id. Quo ex </a:t>
            </a:r>
            <a:r>
              <a:rPr lang="en-US" err="1"/>
              <a:t>laboramus</a:t>
            </a:r>
            <a:r>
              <a:rPr lang="en-US"/>
              <a:t> </a:t>
            </a:r>
            <a:r>
              <a:rPr lang="en-US" err="1"/>
              <a:t>accommodare</a:t>
            </a:r>
            <a:r>
              <a:rPr lang="en-US"/>
              <a:t>, </a:t>
            </a:r>
            <a:br>
              <a:rPr lang="en-US"/>
            </a:br>
            <a:r>
              <a:rPr lang="en-US"/>
              <a:t>his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deleniti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. </a:t>
            </a:r>
            <a:r>
              <a:rPr lang="en-US" err="1"/>
              <a:t>Illud</a:t>
            </a:r>
            <a:r>
              <a:rPr lang="en-US"/>
              <a:t> postulant </a:t>
            </a:r>
            <a:br>
              <a:rPr lang="en-US"/>
            </a:br>
            <a:r>
              <a:rPr lang="en-US" err="1"/>
              <a:t>adversarium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his.”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0" name="Picture 9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7681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06426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01335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70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34940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32850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634940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70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14492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067977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58370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59309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067977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58370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68660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1" name="Picture 10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0861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15627193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8808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9880592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Pentagon 8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2" name="Group 1"/>
          <p:cNvGrpSpPr>
            <a:grpSpLocks noChangeAspect="1"/>
          </p:cNvGrpSpPr>
          <p:nvPr userDrawn="1"/>
        </p:nvGrpSpPr>
        <p:grpSpPr>
          <a:xfrm>
            <a:off x="3992035" y="2865122"/>
            <a:ext cx="4218368" cy="1084580"/>
            <a:chOff x="2333626" y="1990725"/>
            <a:chExt cx="4519680" cy="1162050"/>
          </a:xfrm>
        </p:grpSpPr>
        <p:pic>
          <p:nvPicPr>
            <p:cNvPr id="6" name="Picture 5" descr="NCI-Logo-Stack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5" y="2133600"/>
              <a:ext cx="3119501" cy="852170"/>
            </a:xfrm>
            <a:prstGeom prst="rect">
              <a:avLst/>
            </a:prstGeom>
          </p:spPr>
        </p:pic>
        <p:pic>
          <p:nvPicPr>
            <p:cNvPr id="8" name="Picture 7" descr="4_hhs_logo_white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3626" y="1990725"/>
              <a:ext cx="1162050" cy="1162050"/>
            </a:xfrm>
            <a:prstGeom prst="rect">
              <a:avLst/>
            </a:prstGeom>
          </p:spPr>
        </p:pic>
      </p:grpSp>
      <p:sp>
        <p:nvSpPr>
          <p:cNvPr id="10" name="TextBox 13"/>
          <p:cNvSpPr txBox="1">
            <a:spLocks noChangeArrowheads="1"/>
          </p:cNvSpPr>
          <p:nvPr userDrawn="1"/>
        </p:nvSpPr>
        <p:spPr bwMode="auto">
          <a:xfrm>
            <a:off x="2701332" y="5808133"/>
            <a:ext cx="6838026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2133" b="1" err="1">
                <a:solidFill>
                  <a:schemeClr val="bg1"/>
                </a:solidFill>
                <a:latin typeface="Arial" charset="0"/>
              </a:rPr>
              <a:t>www.cancer.gov</a:t>
            </a:r>
            <a:r>
              <a:rPr lang="en-US" sz="2133" b="1">
                <a:solidFill>
                  <a:schemeClr val="bg1"/>
                </a:solidFill>
                <a:latin typeface="Arial" charset="0"/>
              </a:rPr>
              <a:t>                 </a:t>
            </a:r>
            <a:r>
              <a:rPr lang="en-US" sz="2133" b="1" err="1">
                <a:solidFill>
                  <a:schemeClr val="bg1"/>
                </a:solidFill>
                <a:latin typeface="Arial" charset="0"/>
              </a:rPr>
              <a:t>www.cancer.gov</a:t>
            </a:r>
            <a:r>
              <a:rPr lang="en-US" sz="2133" b="1">
                <a:solidFill>
                  <a:schemeClr val="bg1"/>
                </a:solidFill>
                <a:latin typeface="Arial" charset="0"/>
              </a:rPr>
              <a:t>/</a:t>
            </a:r>
            <a:r>
              <a:rPr lang="en-US" sz="2133" b="1" err="1">
                <a:solidFill>
                  <a:schemeClr val="bg1"/>
                </a:solidFill>
                <a:latin typeface="Arial" charset="0"/>
              </a:rPr>
              <a:t>espanol</a:t>
            </a:r>
            <a:endParaRPr lang="en-US" sz="2133" b="1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6347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13"/>
          <p:cNvSpPr>
            <a:spLocks noChangeAspect="1"/>
          </p:cNvSpPr>
          <p:nvPr userDrawn="1"/>
        </p:nvSpPr>
        <p:spPr>
          <a:xfrm>
            <a:off x="1555315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Pentagon 14"/>
          <p:cNvSpPr>
            <a:spLocks noChangeAspect="1"/>
          </p:cNvSpPr>
          <p:nvPr userDrawn="1"/>
        </p:nvSpPr>
        <p:spPr>
          <a:xfrm>
            <a:off x="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/>
          <p:cNvSpPr/>
          <p:nvPr userDrawn="1"/>
        </p:nvSpPr>
        <p:spPr>
          <a:xfrm>
            <a:off x="0" y="5713307"/>
            <a:ext cx="12192000" cy="11446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6" name="Picture 15" descr="NCI-Logo-Colo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9" y="6139568"/>
            <a:ext cx="3877719" cy="36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59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Sub-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entagon 11"/>
          <p:cNvSpPr>
            <a:spLocks noChangeAspect="1"/>
          </p:cNvSpPr>
          <p:nvPr userDrawn="1"/>
        </p:nvSpPr>
        <p:spPr>
          <a:xfrm>
            <a:off x="156948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Pentagon 12"/>
          <p:cNvSpPr>
            <a:spLocks noChangeAspect="1"/>
          </p:cNvSpPr>
          <p:nvPr userDrawn="1"/>
        </p:nvSpPr>
        <p:spPr>
          <a:xfrm>
            <a:off x="14166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1828800"/>
            <a:ext cx="4023360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320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9" name="Picture 8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779008" y="0"/>
            <a:ext cx="5730240" cy="6864096"/>
          </a:xfrm>
        </p:spPr>
        <p:txBody>
          <a:bodyPr anchor="ctr">
            <a:noAutofit/>
          </a:bodyPr>
          <a:lstStyle>
            <a:lvl1pPr marL="609585" marR="0" indent="-609585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914377" marR="0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lang="en-US" sz="2533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 dirty="0"/>
              <a:t>Agenda Item 1</a:t>
            </a:r>
          </a:p>
          <a:p>
            <a:pPr lvl="1"/>
            <a:r>
              <a:rPr lang="en-US" dirty="0"/>
              <a:t>Agenda Item 1a</a:t>
            </a:r>
          </a:p>
          <a:p>
            <a:pPr lvl="1"/>
            <a:r>
              <a:rPr lang="en-US" dirty="0"/>
              <a:t>Agenda Item 1b</a:t>
            </a:r>
          </a:p>
          <a:p>
            <a:r>
              <a:rPr lang="en-US" dirty="0"/>
              <a:t>Agenda Item 2</a:t>
            </a:r>
          </a:p>
          <a:p>
            <a:pPr lvl="1"/>
            <a:r>
              <a:rPr lang="en-US" dirty="0"/>
              <a:t>Agenda Item 2a</a:t>
            </a:r>
          </a:p>
          <a:p>
            <a:pPr lvl="1"/>
            <a:r>
              <a:rPr lang="en-US" dirty="0"/>
              <a:t>Agenda Item 2b</a:t>
            </a:r>
          </a:p>
          <a:p>
            <a:r>
              <a:rPr lang="en-US" dirty="0"/>
              <a:t>Agenda Item 3</a:t>
            </a:r>
          </a:p>
          <a:p>
            <a:pPr marL="914377" marR="0" lvl="1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3a</a:t>
            </a:r>
          </a:p>
          <a:p>
            <a:pPr marL="914377" marR="0" lvl="1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3b</a:t>
            </a:r>
          </a:p>
        </p:txBody>
      </p:sp>
    </p:spTree>
    <p:extLst>
      <p:ext uri="{BB962C8B-B14F-4D97-AF65-F5344CB8AC3E}">
        <p14:creationId xmlns:p14="http://schemas.microsoft.com/office/powerpoint/2010/main" val="11558442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ntagon 10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entagon 11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2001" y="2423160"/>
            <a:ext cx="6705599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chemeClr val="bg1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9" y="4343400"/>
            <a:ext cx="6697189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rgbClr val="FFFFFF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8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3" name="Picture 12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2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>
            <a:spLocks noChangeAspect="1"/>
          </p:cNvSpPr>
          <p:nvPr userDrawn="1"/>
        </p:nvSpPr>
        <p:spPr>
          <a:xfrm>
            <a:off x="2031143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Pentagon 9"/>
          <p:cNvSpPr>
            <a:spLocks noChangeAspect="1"/>
          </p:cNvSpPr>
          <p:nvPr userDrawn="1"/>
        </p:nvSpPr>
        <p:spPr>
          <a:xfrm>
            <a:off x="1" y="0"/>
            <a:ext cx="4305313" cy="6864096"/>
          </a:xfrm>
          <a:prstGeom prst="homePlate">
            <a:avLst>
              <a:gd name="adj" fmla="val 32357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8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BB0E3D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8" y="4343400"/>
            <a:ext cx="5408560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pic>
        <p:nvPicPr>
          <p:cNvPr id="11" name="Picture 10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0089383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Pentagon 7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28800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3200" b="0" i="1" baseline="0">
                <a:solidFill>
                  <a:srgbClr val="FFFFFF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 dirty="0"/>
              <a:t>Vision Quote</a:t>
            </a:r>
            <a:br>
              <a:rPr lang="en-US" dirty="0"/>
            </a:br>
            <a:r>
              <a:rPr lang="en-US" dirty="0"/>
              <a:t>“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fugit </a:t>
            </a:r>
            <a:r>
              <a:rPr lang="en-US" dirty="0" err="1"/>
              <a:t>liberavisse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nec</a:t>
            </a:r>
            <a:r>
              <a:rPr lang="en-US" dirty="0"/>
              <a:t> at. </a:t>
            </a:r>
            <a:r>
              <a:rPr lang="en-US" dirty="0" err="1"/>
              <a:t>Essent</a:t>
            </a:r>
            <a:r>
              <a:rPr lang="en-US" dirty="0"/>
              <a:t> </a:t>
            </a:r>
            <a:r>
              <a:rPr lang="en-US" dirty="0" err="1"/>
              <a:t>elaboraret</a:t>
            </a:r>
            <a:r>
              <a:rPr lang="en-US" dirty="0"/>
              <a:t> </a:t>
            </a:r>
            <a:r>
              <a:rPr lang="en-US" dirty="0" err="1"/>
              <a:t>conclusionemque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eam</a:t>
            </a:r>
            <a:r>
              <a:rPr lang="en-US" dirty="0"/>
              <a:t> id. Quo ex </a:t>
            </a:r>
            <a:r>
              <a:rPr lang="en-US" dirty="0" err="1"/>
              <a:t>laboramus</a:t>
            </a:r>
            <a:r>
              <a:rPr lang="en-US" dirty="0"/>
              <a:t> </a:t>
            </a:r>
            <a:r>
              <a:rPr lang="en-US" dirty="0" err="1"/>
              <a:t>accommodare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his </a:t>
            </a:r>
            <a:r>
              <a:rPr lang="en-US" dirty="0" err="1"/>
              <a:t>falli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. </a:t>
            </a:r>
            <a:r>
              <a:rPr lang="en-US" dirty="0" err="1"/>
              <a:t>Illud</a:t>
            </a:r>
            <a:r>
              <a:rPr lang="en-US" dirty="0"/>
              <a:t> postulant </a:t>
            </a:r>
            <a:br>
              <a:rPr lang="en-US" dirty="0"/>
            </a:br>
            <a:r>
              <a:rPr lang="en-US" dirty="0" err="1"/>
              <a:t>adversarium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his.”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0" name="Picture 9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595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7853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49581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69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58308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69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419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067976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5836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57470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067976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5836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31553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1" name="Picture 10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8440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3952341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1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16677505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Pentagon 8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TextBox 5"/>
          <p:cNvSpPr txBox="1">
            <a:spLocks noChangeArrowheads="1"/>
          </p:cNvSpPr>
          <p:nvPr userDrawn="1"/>
        </p:nvSpPr>
        <p:spPr bwMode="auto">
          <a:xfrm>
            <a:off x="2082800" y="4605867"/>
            <a:ext cx="3725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0" i="0" spc="400" dirty="0">
                <a:solidFill>
                  <a:srgbClr val="FFFFFF"/>
                </a:solidFill>
                <a:latin typeface="Montserrat-Regular"/>
                <a:cs typeface="Montserrat-Regular"/>
              </a:rPr>
              <a:t>1-800-4-CANCER</a:t>
            </a:r>
          </a:p>
        </p:txBody>
      </p:sp>
      <p:sp>
        <p:nvSpPr>
          <p:cNvPr id="12" name="TextBox 6"/>
          <p:cNvSpPr txBox="1">
            <a:spLocks noChangeArrowheads="1"/>
          </p:cNvSpPr>
          <p:nvPr userDrawn="1"/>
        </p:nvSpPr>
        <p:spPr bwMode="auto">
          <a:xfrm>
            <a:off x="0" y="1794934"/>
            <a:ext cx="12192000" cy="131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800" b="0" i="0" dirty="0">
                <a:solidFill>
                  <a:srgbClr val="FFFFFF"/>
                </a:solidFill>
                <a:latin typeface="Montserrat-Regular"/>
                <a:cs typeface="Montserrat-Regular"/>
              </a:rPr>
              <a:t>U.S. Department of Health &amp; Human Services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sz="2800" b="0" i="0" dirty="0">
                <a:solidFill>
                  <a:srgbClr val="FFFFFF"/>
                </a:solidFill>
                <a:latin typeface="Montserrat-Regular"/>
                <a:cs typeface="Montserrat-Regular"/>
              </a:rPr>
              <a:t>National Institutes of Health | National Cancer Institute</a:t>
            </a:r>
          </a:p>
        </p:txBody>
      </p:sp>
    </p:spTree>
    <p:extLst>
      <p:ext uri="{BB962C8B-B14F-4D97-AF65-F5344CB8AC3E}">
        <p14:creationId xmlns:p14="http://schemas.microsoft.com/office/powerpoint/2010/main" val="13199672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ackground Shapes">
            <a:extLst>
              <a:ext uri="{FF2B5EF4-FFF2-40B4-BE49-F238E27FC236}">
                <a16:creationId xmlns:a16="http://schemas.microsoft.com/office/drawing/2014/main" id="{9F3873DB-5FCF-1F40-77F6-E9AB7B78E572}"/>
              </a:ext>
            </a:extLst>
          </p:cNvPr>
          <p:cNvGrpSpPr/>
          <p:nvPr userDrawn="1"/>
        </p:nvGrpSpPr>
        <p:grpSpPr>
          <a:xfrm>
            <a:off x="0" y="-6096"/>
            <a:ext cx="12192000" cy="6864096"/>
            <a:chOff x="0" y="10633"/>
            <a:chExt cx="9144000" cy="5148072"/>
          </a:xfrm>
        </p:grpSpPr>
        <p:sp>
          <p:nvSpPr>
            <p:cNvPr id="14" name="Middle Shape"/>
            <p:cNvSpPr>
              <a:spLocks noChangeAspect="1"/>
            </p:cNvSpPr>
            <p:nvPr userDrawn="1"/>
          </p:nvSpPr>
          <p:spPr>
            <a:xfrm>
              <a:off x="1166486" y="10633"/>
              <a:ext cx="2872114" cy="5148072"/>
            </a:xfrm>
            <a:prstGeom prst="homePlate">
              <a:avLst>
                <a:gd name="adj" fmla="val 36290"/>
              </a:avLst>
            </a:prstGeom>
            <a:solidFill>
              <a:srgbClr val="EDEF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" name="Right Shape"/>
            <p:cNvSpPr>
              <a:spLocks noChangeAspect="1"/>
            </p:cNvSpPr>
            <p:nvPr userDrawn="1"/>
          </p:nvSpPr>
          <p:spPr>
            <a:xfrm>
              <a:off x="0" y="10633"/>
              <a:ext cx="2872114" cy="5148072"/>
            </a:xfrm>
            <a:prstGeom prst="homePlate">
              <a:avLst>
                <a:gd name="adj" fmla="val 36290"/>
              </a:avLst>
            </a:prstGeom>
            <a:solidFill>
              <a:srgbClr val="DFE1E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9" name="Bottom Rectangle"/>
            <p:cNvSpPr/>
            <p:nvPr userDrawn="1"/>
          </p:nvSpPr>
          <p:spPr>
            <a:xfrm flipV="1">
              <a:off x="0" y="3784423"/>
              <a:ext cx="9144000" cy="1371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0" name="Title Placeholder"/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842538"/>
            <a:ext cx="10363200" cy="2249636"/>
          </a:xfrm>
        </p:spPr>
        <p:txBody>
          <a:bodyPr lIns="0" tIns="0" rIns="0" bIns="0" anchor="b">
            <a:noAutofit/>
          </a:bodyPr>
          <a:lstStyle>
            <a:lvl1pPr algn="r">
              <a:defRPr sz="3733" b="1" i="0" spc="-133" baseline="0">
                <a:solidFill>
                  <a:srgbClr val="2D2E2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Presentation Title (Must Define for Accessibility)</a:t>
            </a:r>
          </a:p>
        </p:txBody>
      </p:sp>
      <p:sp>
        <p:nvSpPr>
          <p:cNvPr id="11" name="Presenter Name(s) Placeholder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14400" y="3196281"/>
            <a:ext cx="10363200" cy="1492187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2400" b="0" i="1" spc="133">
                <a:solidFill>
                  <a:srgbClr val="2D2E2F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Name(s) here </a:t>
            </a:r>
          </a:p>
        </p:txBody>
      </p:sp>
      <p:sp>
        <p:nvSpPr>
          <p:cNvPr id="6" name="Series or DOC Placeholder">
            <a:extLst>
              <a:ext uri="{FF2B5EF4-FFF2-40B4-BE49-F238E27FC236}">
                <a16:creationId xmlns:a16="http://schemas.microsoft.com/office/drawing/2014/main" id="{9EE865F6-0E84-D9FC-FD11-E023F4FCCFC2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14400" y="277284"/>
            <a:ext cx="10363200" cy="362392"/>
          </a:xfrm>
        </p:spPr>
        <p:txBody>
          <a:bodyPr anchor="b"/>
          <a:lstStyle>
            <a:lvl1pPr marL="0" indent="0" algn="r">
              <a:buNone/>
              <a:defRPr sz="2400" b="1" spc="-67" baseline="0">
                <a:solidFill>
                  <a:srgbClr val="2D2E2F"/>
                </a:solidFill>
              </a:defRPr>
            </a:lvl1pPr>
          </a:lstStyle>
          <a:p>
            <a:pPr lvl="0"/>
            <a:r>
              <a:rPr lang="en-US" dirty="0"/>
              <a:t>Series or DOC Name</a:t>
            </a:r>
          </a:p>
        </p:txBody>
      </p:sp>
      <p:pic>
        <p:nvPicPr>
          <p:cNvPr id="13" name="NCI Logo" descr="NCI-Logo-Color.pn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2" y="5710324"/>
            <a:ext cx="5324687" cy="508000"/>
          </a:xfrm>
          <a:prstGeom prst="rect">
            <a:avLst/>
          </a:prstGeom>
        </p:spPr>
      </p:pic>
      <p:sp>
        <p:nvSpPr>
          <p:cNvPr id="9" name="Date Placeholder"/>
          <p:cNvSpPr>
            <a:spLocks noGrp="1"/>
          </p:cNvSpPr>
          <p:nvPr userDrawn="1">
            <p:ph type="dt" sz="half" idx="2"/>
          </p:nvPr>
        </p:nvSpPr>
        <p:spPr>
          <a:xfrm>
            <a:off x="6543890" y="5727700"/>
            <a:ext cx="4733711" cy="4745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US" sz="2400" smtClean="0">
                <a:solidFill>
                  <a:srgbClr val="3D455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1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Sub-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ackground Shapes">
            <a:extLst>
              <a:ext uri="{FF2B5EF4-FFF2-40B4-BE49-F238E27FC236}">
                <a16:creationId xmlns:a16="http://schemas.microsoft.com/office/drawing/2014/main" id="{4CA462BA-ADF7-F7CB-CA9E-DD0AE4185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5412211" cy="6864096"/>
            <a:chOff x="0" y="0"/>
            <a:chExt cx="4059158" cy="5148072"/>
          </a:xfrm>
        </p:grpSpPr>
        <p:sp>
          <p:nvSpPr>
            <p:cNvPr id="12" name="Middle Shape"/>
            <p:cNvSpPr>
              <a:spLocks noChangeAspect="1"/>
            </p:cNvSpPr>
            <p:nvPr userDrawn="1"/>
          </p:nvSpPr>
          <p:spPr>
            <a:xfrm>
              <a:off x="1187044" y="0"/>
              <a:ext cx="2872114" cy="5148072"/>
            </a:xfrm>
            <a:prstGeom prst="homePlate">
              <a:avLst>
                <a:gd name="adj" fmla="val 36290"/>
              </a:avLst>
            </a:prstGeom>
            <a:solidFill>
              <a:srgbClr val="EDEF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" name="Left Shape"/>
            <p:cNvSpPr>
              <a:spLocks noChangeAspect="1"/>
            </p:cNvSpPr>
            <p:nvPr userDrawn="1"/>
          </p:nvSpPr>
          <p:spPr>
            <a:xfrm>
              <a:off x="0" y="0"/>
              <a:ext cx="2872114" cy="5148072"/>
            </a:xfrm>
            <a:prstGeom prst="homePlate">
              <a:avLst>
                <a:gd name="adj" fmla="val 36290"/>
              </a:avLst>
            </a:prstGeom>
            <a:solidFill>
              <a:srgbClr val="DFE1E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8" name="Title Placeholder"/>
          <p:cNvSpPr>
            <a:spLocks noGrp="1"/>
          </p:cNvSpPr>
          <p:nvPr>
            <p:ph type="title" hasCustomPrompt="1"/>
          </p:nvPr>
        </p:nvSpPr>
        <p:spPr>
          <a:xfrm>
            <a:off x="304800" y="1828800"/>
            <a:ext cx="4376928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3200" b="1" i="0" spc="-133" baseline="0">
                <a:solidFill>
                  <a:srgbClr val="2D2E2F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0" marR="0" lvl="0" indent="0" algn="r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Agenda Title (Must Define for Accessibility)</a:t>
            </a:r>
          </a:p>
        </p:txBody>
      </p:sp>
      <p:sp>
        <p:nvSpPr>
          <p:cNvPr id="11" name="Agenda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5779008" y="0"/>
            <a:ext cx="5730240" cy="6864096"/>
          </a:xfrm>
        </p:spPr>
        <p:txBody>
          <a:bodyPr anchor="ctr">
            <a:noAutofit/>
          </a:bodyPr>
          <a:lstStyle>
            <a:lvl1pPr marL="609585" marR="0" indent="-609585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rgbClr val="3D4551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914377" marR="0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rgbClr val="3D4551"/>
              </a:buClr>
              <a:buSzTx/>
              <a:buFont typeface="Wingdings" charset="2"/>
              <a:buChar char="§"/>
              <a:tabLst/>
              <a:defRPr lang="en-US" sz="2400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 dirty="0"/>
              <a:t>Agenda Item 1</a:t>
            </a:r>
          </a:p>
          <a:p>
            <a:pPr lvl="1"/>
            <a:r>
              <a:rPr lang="en-US" dirty="0"/>
              <a:t>Agenda Item 1a</a:t>
            </a:r>
          </a:p>
          <a:p>
            <a:pPr lvl="1"/>
            <a:r>
              <a:rPr lang="en-US" dirty="0"/>
              <a:t>Agenda Item 1b</a:t>
            </a:r>
          </a:p>
          <a:p>
            <a:r>
              <a:rPr lang="en-US" dirty="0"/>
              <a:t>Agenda Item 2</a:t>
            </a:r>
          </a:p>
          <a:p>
            <a:pPr lvl="1"/>
            <a:r>
              <a:rPr lang="en-US" dirty="0"/>
              <a:t>Agenda Item 2a</a:t>
            </a:r>
          </a:p>
          <a:p>
            <a:pPr lvl="1"/>
            <a:r>
              <a:rPr lang="en-US" dirty="0"/>
              <a:t>Agenda Item 2b</a:t>
            </a:r>
          </a:p>
          <a:p>
            <a:r>
              <a:rPr lang="en-US" dirty="0"/>
              <a:t>Agenda Item 3</a:t>
            </a:r>
          </a:p>
          <a:p>
            <a:pPr lvl="1"/>
            <a:r>
              <a:rPr lang="en-US" dirty="0"/>
              <a:t>Agenda Item 3a</a:t>
            </a:r>
          </a:p>
          <a:p>
            <a:pPr lvl="1"/>
            <a:r>
              <a:rPr lang="en-US" dirty="0"/>
              <a:t>Agenda Item 3b</a:t>
            </a:r>
          </a:p>
        </p:txBody>
      </p:sp>
      <p:pic>
        <p:nvPicPr>
          <p:cNvPr id="9" name="NCI Logo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7" name="Slide Number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7556186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ackground Shapes">
            <a:extLst>
              <a:ext uri="{FF2B5EF4-FFF2-40B4-BE49-F238E27FC236}">
                <a16:creationId xmlns:a16="http://schemas.microsoft.com/office/drawing/2014/main" id="{6BA40B60-5274-F9F6-11EB-285B75CDC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1277597" cy="6858000"/>
            <a:chOff x="0" y="0"/>
            <a:chExt cx="8458198" cy="5143500"/>
          </a:xfrm>
        </p:grpSpPr>
        <p:sp>
          <p:nvSpPr>
            <p:cNvPr id="11" name="Middle Shape"/>
            <p:cNvSpPr/>
            <p:nvPr userDrawn="1"/>
          </p:nvSpPr>
          <p:spPr>
            <a:xfrm>
              <a:off x="0" y="0"/>
              <a:ext cx="8458198" cy="5143500"/>
            </a:xfrm>
            <a:prstGeom prst="homePlate">
              <a:avLst>
                <a:gd name="adj" fmla="val 20935"/>
              </a:avLst>
            </a:prstGeom>
            <a:solidFill>
              <a:srgbClr val="EDEF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2" name="Left Shape"/>
            <p:cNvSpPr/>
            <p:nvPr userDrawn="1"/>
          </p:nvSpPr>
          <p:spPr>
            <a:xfrm>
              <a:off x="0" y="0"/>
              <a:ext cx="7289798" cy="5143500"/>
            </a:xfrm>
            <a:prstGeom prst="homePlate">
              <a:avLst>
                <a:gd name="adj" fmla="val 20935"/>
              </a:avLst>
            </a:prstGeom>
            <a:solidFill>
              <a:srgbClr val="DFE1E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6" name="Title Placeholder"/>
          <p:cNvSpPr>
            <a:spLocks noGrp="1"/>
          </p:cNvSpPr>
          <p:nvPr>
            <p:ph type="ctrTitle" hasCustomPrompt="1"/>
          </p:nvPr>
        </p:nvSpPr>
        <p:spPr>
          <a:xfrm>
            <a:off x="719410" y="2423160"/>
            <a:ext cx="7617767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2D2E2F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Section Title (Must Define for Accessibility)</a:t>
            </a:r>
          </a:p>
        </p:txBody>
      </p:sp>
      <p:sp>
        <p:nvSpPr>
          <p:cNvPr id="10" name="Subtitle Placeholder"/>
          <p:cNvSpPr>
            <a:spLocks noGrp="1"/>
          </p:cNvSpPr>
          <p:nvPr>
            <p:ph type="subTitle" idx="1" hasCustomPrompt="1"/>
          </p:nvPr>
        </p:nvSpPr>
        <p:spPr>
          <a:xfrm>
            <a:off x="719409" y="4343400"/>
            <a:ext cx="7609355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2400" b="0" i="1" spc="133">
                <a:solidFill>
                  <a:srgbClr val="2D2E2F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8" name="Slide Number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3" name="NCI Logo" descr="NCI-Logo-Gray-Knock-NEW.png">
            <a:extLst>
              <a:ext uri="{FF2B5EF4-FFF2-40B4-BE49-F238E27FC236}">
                <a16:creationId xmlns:a16="http://schemas.microsoft.com/office/drawing/2014/main" id="{05ABF88D-D66C-90F9-CA63-8C37F2085D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2538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ackground Shapes">
            <a:extLst>
              <a:ext uri="{FF2B5EF4-FFF2-40B4-BE49-F238E27FC236}">
                <a16:creationId xmlns:a16="http://schemas.microsoft.com/office/drawing/2014/main" id="{C1614810-0519-063F-01F1-CDC547C07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5860628" cy="6864096"/>
            <a:chOff x="0" y="0"/>
            <a:chExt cx="4395471" cy="5148072"/>
          </a:xfrm>
        </p:grpSpPr>
        <p:sp>
          <p:nvSpPr>
            <p:cNvPr id="7" name="Middle Shape"/>
            <p:cNvSpPr>
              <a:spLocks noChangeAspect="1"/>
            </p:cNvSpPr>
            <p:nvPr userDrawn="1"/>
          </p:nvSpPr>
          <p:spPr>
            <a:xfrm>
              <a:off x="1523357" y="0"/>
              <a:ext cx="2872114" cy="5148072"/>
            </a:xfrm>
            <a:prstGeom prst="homePlate">
              <a:avLst>
                <a:gd name="adj" fmla="val 36290"/>
              </a:avLst>
            </a:prstGeom>
            <a:solidFill>
              <a:srgbClr val="EDEF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Left Shape"/>
            <p:cNvSpPr>
              <a:spLocks noChangeAspect="1"/>
            </p:cNvSpPr>
            <p:nvPr userDrawn="1"/>
          </p:nvSpPr>
          <p:spPr>
            <a:xfrm>
              <a:off x="0" y="0"/>
              <a:ext cx="3228985" cy="5148072"/>
            </a:xfrm>
            <a:prstGeom prst="homePlate">
              <a:avLst>
                <a:gd name="adj" fmla="val 32357"/>
              </a:avLst>
            </a:prstGeom>
            <a:solidFill>
              <a:srgbClr val="DFE1E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8" name="Title Placeholder"/>
          <p:cNvSpPr>
            <a:spLocks noGrp="1"/>
          </p:cNvSpPr>
          <p:nvPr>
            <p:ph type="ctrTitle" hasCustomPrompt="1"/>
          </p:nvPr>
        </p:nvSpPr>
        <p:spPr>
          <a:xfrm>
            <a:off x="5860628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3D455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Alt Section Title (Must Define for Accessibility)</a:t>
            </a:r>
          </a:p>
        </p:txBody>
      </p:sp>
      <p:sp>
        <p:nvSpPr>
          <p:cNvPr id="9" name="Subtitle Placeholder"/>
          <p:cNvSpPr>
            <a:spLocks noGrp="1"/>
          </p:cNvSpPr>
          <p:nvPr>
            <p:ph type="subTitle" idx="1" hasCustomPrompt="1"/>
          </p:nvPr>
        </p:nvSpPr>
        <p:spPr>
          <a:xfrm>
            <a:off x="5860628" y="4343400"/>
            <a:ext cx="5408560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2400" b="0" i="1" spc="133">
                <a:solidFill>
                  <a:srgbClr val="11181D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13" name="Slide Number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  <p:pic>
        <p:nvPicPr>
          <p:cNvPr id="3" name="NCI Logo" descr="NCI-Logo-Gray-Knock-NEW.png">
            <a:extLst>
              <a:ext uri="{FF2B5EF4-FFF2-40B4-BE49-F238E27FC236}">
                <a16:creationId xmlns:a16="http://schemas.microsoft.com/office/drawing/2014/main" id="{E9517469-44DE-70A7-F223-694E3ADC83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2128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ackground Shapes">
            <a:extLst>
              <a:ext uri="{FF2B5EF4-FFF2-40B4-BE49-F238E27FC236}">
                <a16:creationId xmlns:a16="http://schemas.microsoft.com/office/drawing/2014/main" id="{26EA1998-CA99-BA64-CDF8-EDFB5595D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1277597" cy="6858000"/>
            <a:chOff x="0" y="0"/>
            <a:chExt cx="8458198" cy="5143500"/>
          </a:xfrm>
        </p:grpSpPr>
        <p:sp>
          <p:nvSpPr>
            <p:cNvPr id="5" name="Middle Shape"/>
            <p:cNvSpPr/>
            <p:nvPr userDrawn="1"/>
          </p:nvSpPr>
          <p:spPr>
            <a:xfrm>
              <a:off x="0" y="0"/>
              <a:ext cx="8458198" cy="5143500"/>
            </a:xfrm>
            <a:prstGeom prst="homePlate">
              <a:avLst>
                <a:gd name="adj" fmla="val 20935"/>
              </a:avLst>
            </a:prstGeom>
            <a:solidFill>
              <a:srgbClr val="EDEF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" name="Left Shape"/>
            <p:cNvSpPr/>
            <p:nvPr userDrawn="1"/>
          </p:nvSpPr>
          <p:spPr>
            <a:xfrm>
              <a:off x="0" y="0"/>
              <a:ext cx="7289798" cy="5143500"/>
            </a:xfrm>
            <a:prstGeom prst="homePlate">
              <a:avLst>
                <a:gd name="adj" fmla="val 20935"/>
              </a:avLst>
            </a:prstGeom>
            <a:solidFill>
              <a:srgbClr val="DFE1E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C2B6A9A9-C82B-61DB-93CA-DC51B986B2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684" y="-589681"/>
            <a:ext cx="10972800" cy="461665"/>
          </a:xfrm>
        </p:spPr>
        <p:txBody>
          <a:bodyPr/>
          <a:lstStyle>
            <a:lvl1pPr algn="ctr">
              <a:defRPr>
                <a:solidFill>
                  <a:srgbClr val="3D4551"/>
                </a:solidFill>
              </a:defRPr>
            </a:lvl1pPr>
          </a:lstStyle>
          <a:p>
            <a:r>
              <a:rPr lang="en-US" dirty="0">
                <a:effectLst/>
                <a:latin typeface="Helvetica" pitchFamily="2" charset="0"/>
              </a:rPr>
              <a:t>Define Title for Accessibility. Recommendation: Quote by X</a:t>
            </a:r>
          </a:p>
        </p:txBody>
      </p:sp>
      <p:sp>
        <p:nvSpPr>
          <p:cNvPr id="9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285089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3200" b="0" i="1" baseline="0">
                <a:solidFill>
                  <a:srgbClr val="2D2E2F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 dirty="0"/>
              <a:t>Vision Quote</a:t>
            </a:r>
            <a:br>
              <a:rPr lang="en-US" dirty="0"/>
            </a:br>
            <a:r>
              <a:rPr lang="en-US" dirty="0"/>
              <a:t>“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fugit </a:t>
            </a:r>
            <a:r>
              <a:rPr lang="en-US" dirty="0" err="1"/>
              <a:t>liberavisse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nec</a:t>
            </a:r>
            <a:r>
              <a:rPr lang="en-US" dirty="0"/>
              <a:t> at. </a:t>
            </a:r>
            <a:r>
              <a:rPr lang="en-US" dirty="0" err="1"/>
              <a:t>Essent</a:t>
            </a:r>
            <a:r>
              <a:rPr lang="en-US" dirty="0"/>
              <a:t> </a:t>
            </a:r>
            <a:r>
              <a:rPr lang="en-US" dirty="0" err="1"/>
              <a:t>elaboraret</a:t>
            </a:r>
            <a:r>
              <a:rPr lang="en-US" dirty="0"/>
              <a:t> </a:t>
            </a:r>
            <a:r>
              <a:rPr lang="en-US" dirty="0" err="1"/>
              <a:t>conclusionemque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eam</a:t>
            </a:r>
            <a:r>
              <a:rPr lang="en-US" dirty="0"/>
              <a:t> id. Quo ex </a:t>
            </a:r>
            <a:r>
              <a:rPr lang="en-US" dirty="0" err="1"/>
              <a:t>laboramus</a:t>
            </a:r>
            <a:r>
              <a:rPr lang="en-US" dirty="0"/>
              <a:t> </a:t>
            </a:r>
            <a:r>
              <a:rPr lang="en-US" dirty="0" err="1"/>
              <a:t>accommodare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his </a:t>
            </a:r>
            <a:r>
              <a:rPr lang="en-US" dirty="0" err="1"/>
              <a:t>falli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. </a:t>
            </a:r>
            <a:r>
              <a:rPr lang="en-US" dirty="0" err="1"/>
              <a:t>Illud</a:t>
            </a:r>
            <a:r>
              <a:rPr lang="en-US" dirty="0"/>
              <a:t> postulant </a:t>
            </a:r>
            <a:br>
              <a:rPr lang="en-US" dirty="0"/>
            </a:br>
            <a:r>
              <a:rPr lang="en-US" dirty="0" err="1"/>
              <a:t>adversarium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his.”</a:t>
            </a:r>
          </a:p>
        </p:txBody>
      </p:sp>
      <p:sp>
        <p:nvSpPr>
          <p:cNvPr id="11" name="Quote Attribution Placeholder">
            <a:extLst>
              <a:ext uri="{FF2B5EF4-FFF2-40B4-BE49-F238E27FC236}">
                <a16:creationId xmlns:a16="http://schemas.microsoft.com/office/drawing/2014/main" id="{93189383-55EC-5626-5C58-132AF611CD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4693920"/>
            <a:ext cx="10363200" cy="791113"/>
          </a:xfrm>
        </p:spPr>
        <p:txBody>
          <a:bodyPr anchor="t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 i="1" baseline="0">
                <a:solidFill>
                  <a:schemeClr val="accent3"/>
                </a:solidFill>
                <a:latin typeface="+mn-lt"/>
                <a:cs typeface="SapientCentroSlab-Light"/>
              </a:defRPr>
            </a:lvl1pPr>
          </a:lstStyle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— </a:t>
            </a:r>
            <a:r>
              <a:rPr lang="en-US" b="0" i="1" dirty="0">
                <a:solidFill>
                  <a:srgbClr val="2D2E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Quote Attribution</a:t>
            </a:r>
            <a:endParaRPr lang="en-US" b="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4" name="NCI Logo" descr="NCI-Logo-Gray-Knock-NEW.png">
            <a:extLst>
              <a:ext uri="{FF2B5EF4-FFF2-40B4-BE49-F238E27FC236}">
                <a16:creationId xmlns:a16="http://schemas.microsoft.com/office/drawing/2014/main" id="{900B66FD-AF16-B24E-CD18-4CA379A2D8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0885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3D455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One-Column Title (Must Define for Accessibility)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NCI Logo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12" name="Slide Number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52990878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3D455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One-Column w/o Footer Title (Must Define for Accessibility)</a:t>
            </a:r>
          </a:p>
        </p:txBody>
      </p:sp>
      <p:sp>
        <p:nvSpPr>
          <p:cNvPr id="5" name="Content Placeholder 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A924A13D-4B7A-1A52-D96B-8E2E6D80180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7740315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3D455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Two-Column Title (Must Define for Accessibility)</a:t>
            </a:r>
          </a:p>
        </p:txBody>
      </p:sp>
      <p:sp>
        <p:nvSpPr>
          <p:cNvPr id="4" name="Content Placeholder Left">
            <a:extLst>
              <a:ext uri="{FF2B5EF4-FFF2-40B4-BE49-F238E27FC236}">
                <a16:creationId xmlns:a16="http://schemas.microsoft.com/office/drawing/2014/main" id="{A73B02CD-AC6B-8680-9413-653C384FF80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5340096" cy="4800600"/>
          </a:xfrm>
        </p:spPr>
        <p:txBody>
          <a:bodyPr numCol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Right">
            <a:extLst>
              <a:ext uri="{FF2B5EF4-FFF2-40B4-BE49-F238E27FC236}">
                <a16:creationId xmlns:a16="http://schemas.microsoft.com/office/drawing/2014/main" id="{751FC832-B6F5-43C4-20C8-6F29B825C88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05728" y="1426633"/>
            <a:ext cx="5340096" cy="4800600"/>
          </a:xfrm>
        </p:spPr>
        <p:txBody>
          <a:bodyPr numCol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NCI Logo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5" name="Slide Number">
            <a:extLst>
              <a:ext uri="{FF2B5EF4-FFF2-40B4-BE49-F238E27FC236}">
                <a16:creationId xmlns:a16="http://schemas.microsoft.com/office/drawing/2014/main" id="{23A70EBE-6360-120F-DB25-2DFAA60C62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19542371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3D455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Two-Column w/o Footer Title (Must Define for Accessibility)</a:t>
            </a:r>
          </a:p>
        </p:txBody>
      </p:sp>
      <p:sp>
        <p:nvSpPr>
          <p:cNvPr id="3" name="Content Placeholder Left">
            <a:extLst>
              <a:ext uri="{FF2B5EF4-FFF2-40B4-BE49-F238E27FC236}">
                <a16:creationId xmlns:a16="http://schemas.microsoft.com/office/drawing/2014/main" id="{3E1D4F4E-D241-2CAA-CB96-3F13F3046FD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5340096" cy="4800600"/>
          </a:xfrm>
        </p:spPr>
        <p:txBody>
          <a:bodyPr numCol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Content Placeholder Right">
            <a:extLst>
              <a:ext uri="{FF2B5EF4-FFF2-40B4-BE49-F238E27FC236}">
                <a16:creationId xmlns:a16="http://schemas.microsoft.com/office/drawing/2014/main" id="{2F414E6A-74A4-61EF-C7FF-D2A47C971E4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05728" y="1426633"/>
            <a:ext cx="5340096" cy="4800600"/>
          </a:xfrm>
        </p:spPr>
        <p:txBody>
          <a:bodyPr numCol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4B712EE2-3318-0E74-A4F0-8FA38DFCB2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228428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3D455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Single Graphic Title (Must Define for Accessibility)</a:t>
            </a:r>
          </a:p>
        </p:txBody>
      </p:sp>
      <p:pic>
        <p:nvPicPr>
          <p:cNvPr id="11" name="NCI Logo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2" name="Slide Number">
            <a:extLst>
              <a:ext uri="{FF2B5EF4-FFF2-40B4-BE49-F238E27FC236}">
                <a16:creationId xmlns:a16="http://schemas.microsoft.com/office/drawing/2014/main" id="{96E5D55E-1A11-856D-78DB-EE1654D8727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6809678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3D455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Single Graphic w/o Footer Title (Must Define for Accessibility)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0F521DA-9741-C858-8830-A33DD5A874C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10205580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Graphic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3D455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Accessibility and Branding (Delete Page After Reading)</a:t>
            </a:r>
          </a:p>
        </p:txBody>
      </p:sp>
      <p:sp>
        <p:nvSpPr>
          <p:cNvPr id="2" name="Content Placeholder">
            <a:extLst>
              <a:ext uri="{FF2B5EF4-FFF2-40B4-BE49-F238E27FC236}">
                <a16:creationId xmlns:a16="http://schemas.microsoft.com/office/drawing/2014/main" id="{A9C51DBD-1E18-23FE-7789-DCA0A3DFBB8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58368" y="1426633"/>
            <a:ext cx="10887456" cy="48006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z="2800" b="1" dirty="0"/>
              <a:t>Make your slides accessible to everyone:</a:t>
            </a:r>
          </a:p>
          <a:p>
            <a:pPr lvl="1"/>
            <a:r>
              <a:rPr lang="en-US" sz="2400" dirty="0"/>
              <a:t>Use 18pt text size (minimum) for content</a:t>
            </a:r>
          </a:p>
          <a:p>
            <a:pPr lvl="1"/>
            <a:r>
              <a:rPr lang="en-US" sz="2400" dirty="0"/>
              <a:t>Run the “Check Accessibility” tool within PowerPoint and resolve issues</a:t>
            </a:r>
          </a:p>
          <a:p>
            <a:r>
              <a:rPr lang="en-US" sz="2800" b="1" dirty="0"/>
              <a:t>Make your presentation accessible to everyone:</a:t>
            </a:r>
          </a:p>
          <a:p>
            <a:pPr lvl="1"/>
            <a:r>
              <a:rPr lang="en-US" sz="2400" dirty="0"/>
              <a:t>Read aloud all text, including logo text on the first and last slides</a:t>
            </a:r>
          </a:p>
          <a:p>
            <a:pPr lvl="1"/>
            <a:r>
              <a:rPr lang="en-US" sz="2400" dirty="0"/>
              <a:t>Describe important details of images, charts, and graphs</a:t>
            </a:r>
          </a:p>
          <a:p>
            <a:r>
              <a:rPr lang="en-US" sz="2800" b="1" dirty="0"/>
              <a:t>Maintain NCI branding:</a:t>
            </a:r>
          </a:p>
          <a:p>
            <a:pPr lvl="1"/>
            <a:r>
              <a:rPr lang="en-US" sz="2400" dirty="0"/>
              <a:t>Use only the slides in this NCI-approved PowerPoint template</a:t>
            </a:r>
          </a:p>
          <a:p>
            <a:r>
              <a:rPr lang="en-US" sz="2800" b="1" dirty="0"/>
              <a:t>Learn more on </a:t>
            </a:r>
            <a:r>
              <a:rPr lang="en-US" sz="2800" b="1" dirty="0" err="1"/>
              <a:t>myNCI</a:t>
            </a:r>
            <a:r>
              <a:rPr lang="en-US" sz="2800" b="1" dirty="0"/>
              <a:t>: </a:t>
            </a:r>
            <a:r>
              <a:rPr lang="en-US" sz="2800" dirty="0">
                <a:hlinkClick r:id="rId2"/>
              </a:rPr>
              <a:t>PowerPoint Accessibility and Branding</a:t>
            </a:r>
            <a:endParaRPr lang="en-US" sz="2800" dirty="0"/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2145B440-4570-6BB4-6B1D-10F286785B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40989016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Blu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Background Shapes">
            <a:extLst>
              <a:ext uri="{FF2B5EF4-FFF2-40B4-BE49-F238E27FC236}">
                <a16:creationId xmlns:a16="http://schemas.microsoft.com/office/drawing/2014/main" id="{9821E7F4-DC0D-0506-8910-8C2AF3B8D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1277597" cy="6858000"/>
            <a:chOff x="0" y="0"/>
            <a:chExt cx="8458198" cy="5143500"/>
          </a:xfrm>
        </p:grpSpPr>
        <p:sp>
          <p:nvSpPr>
            <p:cNvPr id="7" name="Middle Shape"/>
            <p:cNvSpPr/>
            <p:nvPr userDrawn="1"/>
          </p:nvSpPr>
          <p:spPr>
            <a:xfrm>
              <a:off x="0" y="0"/>
              <a:ext cx="8458198" cy="5143500"/>
            </a:xfrm>
            <a:prstGeom prst="homePlate">
              <a:avLst>
                <a:gd name="adj" fmla="val 20935"/>
              </a:avLst>
            </a:prstGeom>
            <a:solidFill>
              <a:srgbClr val="EDEF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Left Shape"/>
            <p:cNvSpPr/>
            <p:nvPr userDrawn="1"/>
          </p:nvSpPr>
          <p:spPr>
            <a:xfrm>
              <a:off x="0" y="0"/>
              <a:ext cx="7289798" cy="5143500"/>
            </a:xfrm>
            <a:prstGeom prst="homePlate">
              <a:avLst>
                <a:gd name="adj" fmla="val 20935"/>
              </a:avLst>
            </a:prstGeom>
            <a:solidFill>
              <a:srgbClr val="DFE1E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3" name="Title Placeholder">
            <a:extLst>
              <a:ext uri="{FF2B5EF4-FFF2-40B4-BE49-F238E27FC236}">
                <a16:creationId xmlns:a16="http://schemas.microsoft.com/office/drawing/2014/main" id="{C53FFC9E-5ED2-38D9-4A0D-974DDD0D7F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684" y="421362"/>
            <a:ext cx="10972800" cy="461665"/>
          </a:xfrm>
        </p:spPr>
        <p:txBody>
          <a:bodyPr/>
          <a:lstStyle>
            <a:lvl1pPr algn="ctr">
              <a:defRPr>
                <a:solidFill>
                  <a:srgbClr val="2D2E2F"/>
                </a:solidFill>
              </a:defRPr>
            </a:lvl1pPr>
          </a:lstStyle>
          <a:p>
            <a:r>
              <a:rPr lang="en-US" dirty="0"/>
              <a:t>Define Title for Accessibility. Recommendation: Thank You</a:t>
            </a:r>
            <a:endParaRPr lang="en-US" dirty="0">
              <a:effectLst/>
              <a:latin typeface="Helvetica" pitchFamily="2" charset="0"/>
            </a:endParaRPr>
          </a:p>
        </p:txBody>
      </p:sp>
      <p:pic>
        <p:nvPicPr>
          <p:cNvPr id="11" name="Logos">
            <a:extLst>
              <a:ext uri="{FF2B5EF4-FFF2-40B4-BE49-F238E27FC236}">
                <a16:creationId xmlns:a16="http://schemas.microsoft.com/office/drawing/2014/main" id="{53978480-A611-F6F6-3516-0C7328D8E6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32983" y="2603917"/>
            <a:ext cx="4754880" cy="1584961"/>
          </a:xfrm>
          <a:prstGeom prst="rect">
            <a:avLst/>
          </a:prstGeom>
        </p:spPr>
      </p:pic>
      <p:sp>
        <p:nvSpPr>
          <p:cNvPr id="10" name="URLs"/>
          <p:cNvSpPr txBox="1">
            <a:spLocks noChangeArrowheads="1"/>
          </p:cNvSpPr>
          <p:nvPr userDrawn="1"/>
        </p:nvSpPr>
        <p:spPr bwMode="auto">
          <a:xfrm>
            <a:off x="2309208" y="5808134"/>
            <a:ext cx="76222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2400" b="1" dirty="0" err="1">
                <a:solidFill>
                  <a:srgbClr val="2D2E2F"/>
                </a:solidFill>
                <a:latin typeface="Arial" charset="0"/>
              </a:rPr>
              <a:t>cancer.gov</a:t>
            </a:r>
            <a:r>
              <a:rPr lang="en-US" sz="2400" b="1" dirty="0">
                <a:solidFill>
                  <a:srgbClr val="2D2E2F"/>
                </a:solidFill>
                <a:latin typeface="Arial" charset="0"/>
              </a:rPr>
              <a:t>                                   </a:t>
            </a:r>
            <a:r>
              <a:rPr lang="en-US" sz="2400" b="1" dirty="0" err="1">
                <a:solidFill>
                  <a:srgbClr val="2D2E2F"/>
                </a:solidFill>
                <a:latin typeface="Arial" charset="0"/>
              </a:rPr>
              <a:t>cancer.gov</a:t>
            </a:r>
            <a:r>
              <a:rPr lang="en-US" sz="2400" b="1" dirty="0">
                <a:solidFill>
                  <a:srgbClr val="2D2E2F"/>
                </a:solidFill>
                <a:latin typeface="Arial" charset="0"/>
              </a:rPr>
              <a:t>/</a:t>
            </a:r>
            <a:r>
              <a:rPr lang="en-US" sz="2400" b="1" dirty="0" err="1">
                <a:solidFill>
                  <a:srgbClr val="2D2E2F"/>
                </a:solidFill>
                <a:latin typeface="Arial" charset="0"/>
              </a:rPr>
              <a:t>espanol</a:t>
            </a:r>
            <a:endParaRPr lang="en-US" sz="2400" b="1" dirty="0">
              <a:solidFill>
                <a:srgbClr val="2D2E2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9928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13"/>
          <p:cNvSpPr>
            <a:spLocks noChangeAspect="1"/>
          </p:cNvSpPr>
          <p:nvPr userDrawn="1"/>
        </p:nvSpPr>
        <p:spPr>
          <a:xfrm>
            <a:off x="1555315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5" name="Pentagon 14"/>
          <p:cNvSpPr>
            <a:spLocks noChangeAspect="1"/>
          </p:cNvSpPr>
          <p:nvPr userDrawn="1"/>
        </p:nvSpPr>
        <p:spPr>
          <a:xfrm>
            <a:off x="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9" name="Rectangle 18"/>
          <p:cNvSpPr/>
          <p:nvPr userDrawn="1"/>
        </p:nvSpPr>
        <p:spPr>
          <a:xfrm flipV="1">
            <a:off x="0" y="5035296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638300"/>
            <a:ext cx="10363200" cy="1827843"/>
          </a:xfrm>
        </p:spPr>
        <p:txBody>
          <a:bodyPr lIns="0" tIns="0" rIns="0" bIns="0" anchor="b">
            <a:noAutofit/>
          </a:bodyPr>
          <a:lstStyle>
            <a:lvl1pPr algn="r">
              <a:defRPr sz="3733" b="0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Title of the presentation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66160"/>
            <a:ext cx="10363200" cy="686376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1867" b="0" i="1" spc="133">
                <a:solidFill>
                  <a:schemeClr val="bg1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 </a:t>
            </a:r>
          </a:p>
        </p:txBody>
      </p:sp>
      <p:pic>
        <p:nvPicPr>
          <p:cNvPr id="13" name="Picture 12" descr="NCI-Logo-Color.pn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2" y="5710324"/>
            <a:ext cx="5324687" cy="50800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5727700"/>
            <a:ext cx="3048000" cy="4745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US" sz="1867" smtClean="0"/>
            </a:lvl1pPr>
          </a:lstStyle>
          <a:p>
            <a:pPr>
              <a:defRPr/>
            </a:pPr>
            <a:r>
              <a:rPr lang="en-US" dirty="0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956138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Sub-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entagon 11"/>
          <p:cNvSpPr>
            <a:spLocks noChangeAspect="1"/>
          </p:cNvSpPr>
          <p:nvPr userDrawn="1"/>
        </p:nvSpPr>
        <p:spPr>
          <a:xfrm>
            <a:off x="156948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Pentagon 12"/>
          <p:cNvSpPr>
            <a:spLocks noChangeAspect="1"/>
          </p:cNvSpPr>
          <p:nvPr userDrawn="1"/>
        </p:nvSpPr>
        <p:spPr>
          <a:xfrm>
            <a:off x="14166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1828800"/>
            <a:ext cx="4023360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320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9" name="Picture 8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779008" y="0"/>
            <a:ext cx="5730240" cy="6864096"/>
          </a:xfrm>
        </p:spPr>
        <p:txBody>
          <a:bodyPr anchor="ctr">
            <a:noAutofit/>
          </a:bodyPr>
          <a:lstStyle>
            <a:lvl1pPr marL="609585" marR="0" indent="-609585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914377" marR="0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lang="en-US" sz="2533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 dirty="0"/>
              <a:t>Agenda Item 1</a:t>
            </a:r>
          </a:p>
          <a:p>
            <a:pPr lvl="1"/>
            <a:r>
              <a:rPr lang="en-US" dirty="0"/>
              <a:t>Agenda Item 1a</a:t>
            </a:r>
          </a:p>
          <a:p>
            <a:pPr lvl="1"/>
            <a:r>
              <a:rPr lang="en-US" dirty="0"/>
              <a:t>Agenda Item 1b</a:t>
            </a:r>
          </a:p>
          <a:p>
            <a:r>
              <a:rPr lang="en-US" dirty="0"/>
              <a:t>Agenda Item 2</a:t>
            </a:r>
          </a:p>
          <a:p>
            <a:pPr lvl="1"/>
            <a:r>
              <a:rPr lang="en-US" dirty="0"/>
              <a:t>Agenda Item 2a</a:t>
            </a:r>
          </a:p>
          <a:p>
            <a:pPr lvl="1"/>
            <a:r>
              <a:rPr lang="en-US" dirty="0"/>
              <a:t>Agenda Item 2b</a:t>
            </a:r>
          </a:p>
          <a:p>
            <a:r>
              <a:rPr lang="en-US" dirty="0"/>
              <a:t>Agenda Item 3</a:t>
            </a:r>
          </a:p>
          <a:p>
            <a:pPr marL="914377" marR="0" lvl="1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3a</a:t>
            </a:r>
          </a:p>
          <a:p>
            <a:pPr marL="914377" marR="0" lvl="1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3b</a:t>
            </a:r>
          </a:p>
        </p:txBody>
      </p:sp>
    </p:spTree>
    <p:extLst>
      <p:ext uri="{BB962C8B-B14F-4D97-AF65-F5344CB8AC3E}">
        <p14:creationId xmlns:p14="http://schemas.microsoft.com/office/powerpoint/2010/main" val="26566957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ntagon 10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entagon 11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2001" y="2423160"/>
            <a:ext cx="6705599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chemeClr val="bg1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9" y="4343400"/>
            <a:ext cx="6697189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rgbClr val="FFFFFF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8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3" name="Picture 12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5448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>
            <a:spLocks noChangeAspect="1"/>
          </p:cNvSpPr>
          <p:nvPr userDrawn="1"/>
        </p:nvSpPr>
        <p:spPr>
          <a:xfrm>
            <a:off x="2031143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Pentagon 9"/>
          <p:cNvSpPr>
            <a:spLocks noChangeAspect="1"/>
          </p:cNvSpPr>
          <p:nvPr userDrawn="1"/>
        </p:nvSpPr>
        <p:spPr>
          <a:xfrm>
            <a:off x="1" y="0"/>
            <a:ext cx="4305313" cy="6864096"/>
          </a:xfrm>
          <a:prstGeom prst="homePlate">
            <a:avLst>
              <a:gd name="adj" fmla="val 32357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8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BB0E3D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8" y="4343400"/>
            <a:ext cx="5408560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pic>
        <p:nvPicPr>
          <p:cNvPr id="11" name="Picture 10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160073421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Pentagon 7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28800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3200" b="0" i="1" baseline="0">
                <a:solidFill>
                  <a:srgbClr val="FFFFFF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 dirty="0"/>
              <a:t>Vision Quote</a:t>
            </a:r>
            <a:br>
              <a:rPr lang="en-US" dirty="0"/>
            </a:br>
            <a:r>
              <a:rPr lang="en-US" dirty="0"/>
              <a:t>“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fugit </a:t>
            </a:r>
            <a:r>
              <a:rPr lang="en-US" dirty="0" err="1"/>
              <a:t>liberavisse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nec</a:t>
            </a:r>
            <a:r>
              <a:rPr lang="en-US" dirty="0"/>
              <a:t> at. </a:t>
            </a:r>
            <a:r>
              <a:rPr lang="en-US" dirty="0" err="1"/>
              <a:t>Essent</a:t>
            </a:r>
            <a:r>
              <a:rPr lang="en-US" dirty="0"/>
              <a:t> </a:t>
            </a:r>
            <a:r>
              <a:rPr lang="en-US" dirty="0" err="1"/>
              <a:t>elaboraret</a:t>
            </a:r>
            <a:r>
              <a:rPr lang="en-US" dirty="0"/>
              <a:t> </a:t>
            </a:r>
            <a:r>
              <a:rPr lang="en-US" dirty="0" err="1"/>
              <a:t>conclusionemque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eam</a:t>
            </a:r>
            <a:r>
              <a:rPr lang="en-US" dirty="0"/>
              <a:t> id. Quo ex </a:t>
            </a:r>
            <a:r>
              <a:rPr lang="en-US" dirty="0" err="1"/>
              <a:t>laboramus</a:t>
            </a:r>
            <a:r>
              <a:rPr lang="en-US" dirty="0"/>
              <a:t> </a:t>
            </a:r>
            <a:r>
              <a:rPr lang="en-US" dirty="0" err="1"/>
              <a:t>accommodare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his </a:t>
            </a:r>
            <a:r>
              <a:rPr lang="en-US" dirty="0" err="1"/>
              <a:t>falli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. </a:t>
            </a:r>
            <a:r>
              <a:rPr lang="en-US" dirty="0" err="1"/>
              <a:t>Illud</a:t>
            </a:r>
            <a:r>
              <a:rPr lang="en-US" dirty="0"/>
              <a:t> postulant </a:t>
            </a:r>
            <a:br>
              <a:rPr lang="en-US" dirty="0"/>
            </a:br>
            <a:r>
              <a:rPr lang="en-US" dirty="0" err="1"/>
              <a:t>adversarium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his.”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0" name="Picture 9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1518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0389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400369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69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4746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69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7762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067976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5836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542438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067976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5836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71177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1" name="Picture 10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0784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63371778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333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101484637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Pentagon 8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2" name="Group 1"/>
          <p:cNvGrpSpPr>
            <a:grpSpLocks noChangeAspect="1"/>
          </p:cNvGrpSpPr>
          <p:nvPr userDrawn="1"/>
        </p:nvGrpSpPr>
        <p:grpSpPr>
          <a:xfrm>
            <a:off x="3992035" y="2865121"/>
            <a:ext cx="4218368" cy="1084580"/>
            <a:chOff x="2333626" y="1990725"/>
            <a:chExt cx="4519680" cy="1162050"/>
          </a:xfrm>
        </p:grpSpPr>
        <p:pic>
          <p:nvPicPr>
            <p:cNvPr id="6" name="Picture 5" descr="NCI-Logo-Stack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5" y="2133600"/>
              <a:ext cx="3119501" cy="852170"/>
            </a:xfrm>
            <a:prstGeom prst="rect">
              <a:avLst/>
            </a:prstGeom>
          </p:spPr>
        </p:pic>
        <p:pic>
          <p:nvPicPr>
            <p:cNvPr id="8" name="Picture 7" descr="4_hhs_logo_white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3626" y="1990725"/>
              <a:ext cx="1162050" cy="1162050"/>
            </a:xfrm>
            <a:prstGeom prst="rect">
              <a:avLst/>
            </a:prstGeom>
          </p:spPr>
        </p:pic>
      </p:grpSp>
      <p:sp>
        <p:nvSpPr>
          <p:cNvPr id="10" name="TextBox 13"/>
          <p:cNvSpPr txBox="1">
            <a:spLocks noChangeArrowheads="1"/>
          </p:cNvSpPr>
          <p:nvPr userDrawn="1"/>
        </p:nvSpPr>
        <p:spPr bwMode="auto">
          <a:xfrm>
            <a:off x="2701330" y="5808133"/>
            <a:ext cx="6838026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2133" b="1" dirty="0">
                <a:solidFill>
                  <a:schemeClr val="bg1"/>
                </a:solidFill>
                <a:latin typeface="Arial" charset="0"/>
              </a:rPr>
              <a:t>www.cancer.gov                 www.cancer.gov/espanol</a:t>
            </a:r>
          </a:p>
        </p:txBody>
      </p:sp>
    </p:spTree>
    <p:extLst>
      <p:ext uri="{BB962C8B-B14F-4D97-AF65-F5344CB8AC3E}">
        <p14:creationId xmlns:p14="http://schemas.microsoft.com/office/powerpoint/2010/main" val="253294786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entagon 18"/>
          <p:cNvSpPr/>
          <p:nvPr userDrawn="1"/>
        </p:nvSpPr>
        <p:spPr>
          <a:xfrm>
            <a:off x="1557867" y="0"/>
            <a:ext cx="3826933" cy="6858000"/>
          </a:xfrm>
          <a:prstGeom prst="homePlate">
            <a:avLst>
              <a:gd name="adj" fmla="val 47787"/>
            </a:avLst>
          </a:prstGeom>
          <a:solidFill>
            <a:srgbClr val="B10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0" name="Pentagon 19"/>
          <p:cNvSpPr/>
          <p:nvPr userDrawn="1"/>
        </p:nvSpPr>
        <p:spPr>
          <a:xfrm>
            <a:off x="0" y="0"/>
            <a:ext cx="3826933" cy="6858000"/>
          </a:xfrm>
          <a:prstGeom prst="homePlate">
            <a:avLst>
              <a:gd name="adj" fmla="val 47787"/>
            </a:avLst>
          </a:prstGeom>
          <a:solidFill>
            <a:srgbClr val="A70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 flipV="1">
            <a:off x="0" y="5029200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914399" y="1645920"/>
            <a:ext cx="10363200" cy="1827842"/>
          </a:xfrm>
        </p:spPr>
        <p:txBody>
          <a:bodyPr lIns="0" tIns="0" rIns="0" bIns="0" anchor="b">
            <a:noAutofit/>
          </a:bodyPr>
          <a:lstStyle>
            <a:lvl1pPr algn="r">
              <a:defRPr sz="3600" b="0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Title of the presentation</a:t>
            </a:r>
          </a:p>
        </p:txBody>
      </p:sp>
      <p:sp>
        <p:nvSpPr>
          <p:cNvPr id="2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66160"/>
            <a:ext cx="10363200" cy="686376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1800" b="0" i="1" spc="1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 </a:t>
            </a:r>
          </a:p>
        </p:txBody>
      </p:sp>
      <p:pic>
        <p:nvPicPr>
          <p:cNvPr id="2" name="Picture 1" descr="NCI-Logo-Colo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710326"/>
            <a:ext cx="6632448" cy="474575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5724145"/>
            <a:ext cx="3048000" cy="4555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srgbClr val="000000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fld id="{64E399A6-2005-5942-9A54-D03BEFAD9AF9}" type="datetime4">
              <a:rPr lang="en-US"/>
              <a:pPr>
                <a:defRPr/>
              </a:pPr>
              <a:t>September 20,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91688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Sub-Bull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5"/>
          <p:cNvSpPr/>
          <p:nvPr userDrawn="1"/>
        </p:nvSpPr>
        <p:spPr>
          <a:xfrm>
            <a:off x="1557867" y="0"/>
            <a:ext cx="3826933" cy="6858000"/>
          </a:xfrm>
          <a:prstGeom prst="homePlate">
            <a:avLst>
              <a:gd name="adj" fmla="val 4778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9" name="Pentagon 8"/>
          <p:cNvSpPr/>
          <p:nvPr userDrawn="1"/>
        </p:nvSpPr>
        <p:spPr>
          <a:xfrm>
            <a:off x="0" y="0"/>
            <a:ext cx="3826933" cy="6858000"/>
          </a:xfrm>
          <a:prstGeom prst="homePlate">
            <a:avLst>
              <a:gd name="adj" fmla="val 47787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Arial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Arial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Arial"/>
              <a:cs typeface="SapientSansRegular"/>
            </a:endParaRP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779008" y="0"/>
            <a:ext cx="5730240" cy="6858000"/>
          </a:xfrm>
        </p:spPr>
        <p:txBody>
          <a:bodyPr anchor="ctr">
            <a:noAutofit/>
          </a:bodyPr>
          <a:lstStyle>
            <a:lvl1pPr marL="457200" marR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6858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lang="en-US" sz="1900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 dirty="0"/>
              <a:t>Agenda Item 1</a:t>
            </a:r>
          </a:p>
          <a:p>
            <a:pPr lvl="1"/>
            <a:r>
              <a:rPr lang="en-US" dirty="0"/>
              <a:t>Agenda Item 1a</a:t>
            </a:r>
          </a:p>
          <a:p>
            <a:pPr lvl="1"/>
            <a:r>
              <a:rPr lang="en-US" dirty="0"/>
              <a:t>Agenda Item 1b</a:t>
            </a:r>
          </a:p>
          <a:p>
            <a:r>
              <a:rPr lang="en-US" dirty="0"/>
              <a:t>Agenda Item 2</a:t>
            </a:r>
          </a:p>
          <a:p>
            <a:pPr lvl="1"/>
            <a:r>
              <a:rPr lang="en-US" dirty="0"/>
              <a:t>Agenda Item 2a</a:t>
            </a:r>
          </a:p>
          <a:p>
            <a:pPr lvl="1"/>
            <a:r>
              <a:rPr lang="en-US" dirty="0"/>
              <a:t>Agenda Item 2b</a:t>
            </a:r>
          </a:p>
          <a:p>
            <a:r>
              <a:rPr lang="en-US" dirty="0"/>
              <a:t>Agenda Item 3</a:t>
            </a:r>
          </a:p>
          <a:p>
            <a:pPr marL="685800" marR="0" lvl="1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3a</a:t>
            </a:r>
          </a:p>
          <a:p>
            <a:pPr marL="685800" marR="0" lvl="1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3b</a:t>
            </a:r>
          </a:p>
          <a:p>
            <a:pPr marL="685800" marR="0" lvl="1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3c</a:t>
            </a:r>
          </a:p>
          <a:p>
            <a:r>
              <a:rPr lang="en-US" dirty="0"/>
              <a:t>Agenda Item 4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1737360"/>
            <a:ext cx="4023360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240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Agenda</a:t>
            </a:r>
          </a:p>
        </p:txBody>
      </p:sp>
      <p:pic>
        <p:nvPicPr>
          <p:cNvPr id="2" name="Picture 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79290"/>
            <a:ext cx="2555851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65208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ection Brea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5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B10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Pentagon 6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A70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571999" y="2423160"/>
            <a:ext cx="6705599" cy="1828800"/>
          </a:xfrm>
        </p:spPr>
        <p:txBody>
          <a:bodyPr lIns="0" tIns="0" rIns="0" bIns="0" anchor="b">
            <a:noAutofit/>
          </a:bodyPr>
          <a:lstStyle>
            <a:lvl1pPr algn="r">
              <a:defRPr sz="3600" spc="-80" baseline="0">
                <a:solidFill>
                  <a:schemeClr val="bg1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9" y="4343400"/>
            <a:ext cx="6697189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700" b="0" i="1" spc="100">
                <a:solidFill>
                  <a:srgbClr val="FFFFFF"/>
                </a:solidFill>
                <a:latin typeface="+mn-lt"/>
                <a:cs typeface="SapientCentroSlab-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11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FFFFFF"/>
                </a:solidFill>
                <a:latin typeface="Arial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FFFFFF"/>
                </a:solidFill>
                <a:latin typeface="Arial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FFFFFF"/>
              </a:solidFill>
              <a:latin typeface="Arial"/>
              <a:cs typeface="SapientSansRegular"/>
            </a:endParaRPr>
          </a:p>
        </p:txBody>
      </p:sp>
      <p:pic>
        <p:nvPicPr>
          <p:cNvPr id="12" name="Picture 11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579290"/>
            <a:ext cx="2555849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53740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entagon 9"/>
          <p:cNvSpPr/>
          <p:nvPr userDrawn="1"/>
        </p:nvSpPr>
        <p:spPr>
          <a:xfrm>
            <a:off x="2033694" y="0"/>
            <a:ext cx="3826933" cy="6858000"/>
          </a:xfrm>
          <a:prstGeom prst="homePlate">
            <a:avLst>
              <a:gd name="adj" fmla="val 47787"/>
            </a:avLst>
          </a:prstGeom>
          <a:solidFill>
            <a:srgbClr val="B10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" name="Pentagon 11"/>
          <p:cNvSpPr/>
          <p:nvPr userDrawn="1"/>
        </p:nvSpPr>
        <p:spPr>
          <a:xfrm>
            <a:off x="0" y="0"/>
            <a:ext cx="4302760" cy="6858000"/>
          </a:xfrm>
          <a:prstGeom prst="homePlate">
            <a:avLst>
              <a:gd name="adj" fmla="val 42671"/>
            </a:avLst>
          </a:prstGeom>
          <a:solidFill>
            <a:srgbClr val="A70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7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600" spc="-80" baseline="0">
                <a:solidFill>
                  <a:srgbClr val="BB0E3D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6" y="4343400"/>
            <a:ext cx="5408561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700" b="0" i="1" spc="100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11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Arial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Arial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Arial"/>
              <a:cs typeface="SapientSansRegular"/>
            </a:endParaRPr>
          </a:p>
        </p:txBody>
      </p:sp>
      <p:pic>
        <p:nvPicPr>
          <p:cNvPr id="13" name="Picture 12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579290"/>
            <a:ext cx="2555849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64778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B10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5" name="Pentagon 4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A70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28800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800" b="0" i="1" baseline="0">
                <a:solidFill>
                  <a:srgbClr val="FFFFFF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 dirty="0"/>
              <a:t>Vision Quote</a:t>
            </a:r>
            <a:br>
              <a:rPr lang="en-US" dirty="0"/>
            </a:br>
            <a:r>
              <a:rPr lang="en-US" dirty="0"/>
              <a:t>“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fugit </a:t>
            </a:r>
            <a:r>
              <a:rPr lang="en-US" dirty="0" err="1"/>
              <a:t>liberavisse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nec</a:t>
            </a:r>
            <a:r>
              <a:rPr lang="en-US" dirty="0"/>
              <a:t> at. </a:t>
            </a:r>
            <a:r>
              <a:rPr lang="en-US" dirty="0" err="1"/>
              <a:t>Essent</a:t>
            </a:r>
            <a:r>
              <a:rPr lang="en-US" dirty="0"/>
              <a:t> </a:t>
            </a:r>
            <a:r>
              <a:rPr lang="en-US" dirty="0" err="1"/>
              <a:t>elaboraret</a:t>
            </a:r>
            <a:r>
              <a:rPr lang="en-US" dirty="0"/>
              <a:t> </a:t>
            </a:r>
            <a:r>
              <a:rPr lang="en-US" dirty="0" err="1"/>
              <a:t>conclusionemque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eam</a:t>
            </a:r>
            <a:r>
              <a:rPr lang="en-US" dirty="0"/>
              <a:t> id. Quo ex </a:t>
            </a:r>
            <a:r>
              <a:rPr lang="en-US" dirty="0" err="1"/>
              <a:t>laboramus</a:t>
            </a:r>
            <a:r>
              <a:rPr lang="en-US" dirty="0"/>
              <a:t> </a:t>
            </a:r>
            <a:r>
              <a:rPr lang="en-US" dirty="0" err="1"/>
              <a:t>accommodare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his </a:t>
            </a:r>
            <a:r>
              <a:rPr lang="en-US" dirty="0" err="1"/>
              <a:t>falli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. </a:t>
            </a:r>
            <a:r>
              <a:rPr lang="en-US" dirty="0" err="1"/>
              <a:t>Illud</a:t>
            </a:r>
            <a:r>
              <a:rPr lang="en-US" dirty="0"/>
              <a:t> postulant </a:t>
            </a:r>
            <a:br>
              <a:rPr lang="en-US" dirty="0"/>
            </a:br>
            <a:r>
              <a:rPr lang="en-US" dirty="0" err="1"/>
              <a:t>adversarium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his.”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FFFFFF"/>
                </a:solidFill>
                <a:latin typeface="Arial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FFFFFF"/>
                </a:solidFill>
                <a:latin typeface="Arial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FFFFFF"/>
              </a:solidFill>
              <a:latin typeface="Arial"/>
              <a:cs typeface="SapientSansRegular"/>
            </a:endParaRPr>
          </a:p>
        </p:txBody>
      </p:sp>
      <p:pic>
        <p:nvPicPr>
          <p:cNvPr id="8" name="Picture 7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579290"/>
            <a:ext cx="2555849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6407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Arial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Arial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Arial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79290"/>
            <a:ext cx="2555851" cy="18288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4202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5275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Arial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Arial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Arial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4202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819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pic>
        <p:nvPicPr>
          <p:cNvPr id="9" name="Picture 8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79290"/>
            <a:ext cx="2555851" cy="182880"/>
          </a:xfrm>
          <a:prstGeom prst="rect">
            <a:avLst/>
          </a:prstGeom>
        </p:spPr>
      </p:pic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Arial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Arial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Arial"/>
              <a:cs typeface="SapientSansRegular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42028" y="1426633"/>
            <a:ext cx="549418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149733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Arial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Arial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Arial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42028" y="1426633"/>
            <a:ext cx="549418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86850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pic>
        <p:nvPicPr>
          <p:cNvPr id="9" name="Picture 8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79290"/>
            <a:ext cx="2555851" cy="182880"/>
          </a:xfrm>
          <a:prstGeom prst="rect">
            <a:avLst/>
          </a:prstGeom>
        </p:spPr>
      </p:pic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Arial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Arial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Arial"/>
              <a:cs typeface="SapientSansRegular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051635" y="1426633"/>
            <a:ext cx="549418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5836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187873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Arial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Arial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Arial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051635" y="1426633"/>
            <a:ext cx="549418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5836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56736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pic>
        <p:nvPicPr>
          <p:cNvPr id="8" name="Picture 7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79290"/>
            <a:ext cx="2555851" cy="182880"/>
          </a:xfrm>
          <a:prstGeom prst="rect">
            <a:avLst/>
          </a:prstGeom>
        </p:spPr>
      </p:pic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Arial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Arial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Arial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83858927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Arial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Arial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Arial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43358090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Arial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Arial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Arial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79290"/>
            <a:ext cx="2555851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3819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Arial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Arial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Arial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51283291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5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B10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8" name="Pentagon 7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A70E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TextBox 13"/>
          <p:cNvSpPr txBox="1">
            <a:spLocks noChangeArrowheads="1"/>
          </p:cNvSpPr>
          <p:nvPr userDrawn="1"/>
        </p:nvSpPr>
        <p:spPr bwMode="auto">
          <a:xfrm>
            <a:off x="3215254" y="6083300"/>
            <a:ext cx="5810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800" b="1" dirty="0" err="1">
                <a:solidFill>
                  <a:srgbClr val="FFFFFF"/>
                </a:solidFill>
                <a:latin typeface="Arial" charset="0"/>
              </a:rPr>
              <a:t>www.cancer.gov</a:t>
            </a:r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                 </a:t>
            </a:r>
            <a:r>
              <a:rPr lang="en-US" sz="1800" b="1" dirty="0" err="1">
                <a:solidFill>
                  <a:srgbClr val="FFFFFF"/>
                </a:solidFill>
                <a:latin typeface="Arial" charset="0"/>
              </a:rPr>
              <a:t>www.cancer.gov</a:t>
            </a:r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/</a:t>
            </a:r>
            <a:r>
              <a:rPr lang="en-US" sz="1800" b="1" dirty="0" err="1">
                <a:solidFill>
                  <a:srgbClr val="FFFFFF"/>
                </a:solidFill>
                <a:latin typeface="Arial" charset="0"/>
              </a:rPr>
              <a:t>espanol</a:t>
            </a:r>
            <a:endParaRPr lang="en-US" sz="1800" b="1" dirty="0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9" name="Group 8"/>
          <p:cNvGrpSpPr>
            <a:grpSpLocks noChangeAspect="1"/>
          </p:cNvGrpSpPr>
          <p:nvPr userDrawn="1"/>
        </p:nvGrpSpPr>
        <p:grpSpPr>
          <a:xfrm>
            <a:off x="3425319" y="2916936"/>
            <a:ext cx="5403724" cy="1007110"/>
            <a:chOff x="1524000" y="2654300"/>
            <a:chExt cx="6235066" cy="1549400"/>
          </a:xfrm>
        </p:grpSpPr>
        <p:pic>
          <p:nvPicPr>
            <p:cNvPr id="10" name="Picture 9" descr="NCI-Logo-Stack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5201" y="2844800"/>
              <a:ext cx="4253865" cy="1162050"/>
            </a:xfrm>
            <a:prstGeom prst="rect">
              <a:avLst/>
            </a:prstGeom>
          </p:spPr>
        </p:pic>
        <p:pic>
          <p:nvPicPr>
            <p:cNvPr id="11" name="Picture 10" descr="4_hhs_logo_white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2654300"/>
              <a:ext cx="1549400" cy="1549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15832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A27E0-760F-45C3-B1D3-8817403DFE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134868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2CDCC-F536-4750-8528-B542F16C94E3}" type="datetimeFigureOut">
              <a:rPr lang="en-US"/>
              <a:pPr>
                <a:defRPr/>
              </a:pPr>
              <a:t>9/20/2026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5DF63-CBB2-447A-8B64-C511AB4519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0753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12"/>
          <p:cNvSpPr>
            <a:spLocks noChangeAspect="1"/>
          </p:cNvSpPr>
          <p:nvPr userDrawn="1"/>
        </p:nvSpPr>
        <p:spPr>
          <a:xfrm>
            <a:off x="156948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Pentagon 13"/>
          <p:cNvSpPr>
            <a:spLocks noChangeAspect="1"/>
          </p:cNvSpPr>
          <p:nvPr userDrawn="1"/>
        </p:nvSpPr>
        <p:spPr>
          <a:xfrm>
            <a:off x="14166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638300"/>
            <a:ext cx="10363200" cy="1827843"/>
          </a:xfrm>
        </p:spPr>
        <p:txBody>
          <a:bodyPr lIns="0" tIns="0" rIns="0" bIns="0" anchor="b">
            <a:noAutofit/>
          </a:bodyPr>
          <a:lstStyle>
            <a:lvl1pPr algn="r">
              <a:defRPr sz="3733" b="0" i="0">
                <a:solidFill>
                  <a:srgbClr val="123E57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Title of the presentation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66160"/>
            <a:ext cx="10363200" cy="686376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C1EAC2-48D1-5A43-8A15-F4EDD9CF6A5B}"/>
              </a:ext>
            </a:extLst>
          </p:cNvPr>
          <p:cNvSpPr/>
          <p:nvPr userDrawn="1"/>
        </p:nvSpPr>
        <p:spPr>
          <a:xfrm flipV="1">
            <a:off x="0" y="5035296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2" name="Picture 11" descr="NCI-Logo-Color.pn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2" y="5710324"/>
            <a:ext cx="5324687" cy="50800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5730240"/>
            <a:ext cx="3048000" cy="4754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867" smtClean="0">
                <a:solidFill>
                  <a:srgbClr val="000000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fld id="{646BEAE4-16B3-0744-BFCA-11CE0C224282}" type="datetime4">
              <a:rPr lang="en-US" smtClean="0"/>
              <a:t>September 20,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11583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Sub-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entagon 11"/>
          <p:cNvSpPr>
            <a:spLocks noChangeAspect="1"/>
          </p:cNvSpPr>
          <p:nvPr userDrawn="1"/>
        </p:nvSpPr>
        <p:spPr>
          <a:xfrm>
            <a:off x="156948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Pentagon 12"/>
          <p:cNvSpPr>
            <a:spLocks noChangeAspect="1"/>
          </p:cNvSpPr>
          <p:nvPr userDrawn="1"/>
        </p:nvSpPr>
        <p:spPr>
          <a:xfrm>
            <a:off x="14166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1828800"/>
            <a:ext cx="4023360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320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779008" y="0"/>
            <a:ext cx="5730240" cy="6864096"/>
          </a:xfrm>
        </p:spPr>
        <p:txBody>
          <a:bodyPr anchor="ctr">
            <a:noAutofit/>
          </a:bodyPr>
          <a:lstStyle>
            <a:lvl1pPr marL="609585" marR="0" indent="-609585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914377" marR="0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lang="en-US" sz="2533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 dirty="0"/>
              <a:t>Agenda Item 1</a:t>
            </a:r>
          </a:p>
          <a:p>
            <a:pPr lvl="1"/>
            <a:r>
              <a:rPr lang="en-US" dirty="0"/>
              <a:t>Agenda Item 1a</a:t>
            </a:r>
          </a:p>
          <a:p>
            <a:pPr lvl="1"/>
            <a:r>
              <a:rPr lang="en-US" dirty="0"/>
              <a:t>Agenda Item 1b</a:t>
            </a:r>
          </a:p>
          <a:p>
            <a:r>
              <a:rPr lang="en-US" dirty="0"/>
              <a:t>Agenda Item 2</a:t>
            </a:r>
          </a:p>
          <a:p>
            <a:pPr lvl="1"/>
            <a:r>
              <a:rPr lang="en-US" dirty="0"/>
              <a:t>Agenda Item 2a</a:t>
            </a:r>
          </a:p>
          <a:p>
            <a:pPr lvl="1"/>
            <a:r>
              <a:rPr lang="en-US" dirty="0"/>
              <a:t>Agenda Item 2b</a:t>
            </a:r>
          </a:p>
          <a:p>
            <a:r>
              <a:rPr lang="en-US" dirty="0"/>
              <a:t>Agenda Item 3</a:t>
            </a:r>
          </a:p>
          <a:p>
            <a:pPr marL="914377" marR="0" lvl="1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3a</a:t>
            </a:r>
          </a:p>
          <a:p>
            <a:pPr marL="914377" marR="0" lvl="1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3b</a:t>
            </a:r>
          </a:p>
        </p:txBody>
      </p:sp>
    </p:spTree>
    <p:extLst>
      <p:ext uri="{BB962C8B-B14F-4D97-AF65-F5344CB8AC3E}">
        <p14:creationId xmlns:p14="http://schemas.microsoft.com/office/powerpoint/2010/main" val="138441192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ection Brea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8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Pentagon 12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2001" y="2423160"/>
            <a:ext cx="6705599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9" y="4343400"/>
            <a:ext cx="6697189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75552267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>
            <a:spLocks noChangeAspect="1"/>
          </p:cNvSpPr>
          <p:nvPr userDrawn="1"/>
        </p:nvSpPr>
        <p:spPr>
          <a:xfrm>
            <a:off x="2031143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Pentagon 9"/>
          <p:cNvSpPr>
            <a:spLocks noChangeAspect="1"/>
          </p:cNvSpPr>
          <p:nvPr userDrawn="1"/>
        </p:nvSpPr>
        <p:spPr>
          <a:xfrm>
            <a:off x="1" y="0"/>
            <a:ext cx="4305313" cy="6864096"/>
          </a:xfrm>
          <a:prstGeom prst="homePlate">
            <a:avLst>
              <a:gd name="adj" fmla="val 32357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8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BB0E3D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8" y="4343400"/>
            <a:ext cx="5408560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56921499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Pentagon 4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28800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3200" b="0" i="1" baseline="0">
                <a:solidFill>
                  <a:srgbClr val="123E57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 dirty="0"/>
              <a:t>Vision Quote</a:t>
            </a:r>
            <a:br>
              <a:rPr lang="en-US" dirty="0"/>
            </a:br>
            <a:r>
              <a:rPr lang="en-US" dirty="0"/>
              <a:t>“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fugit </a:t>
            </a:r>
            <a:r>
              <a:rPr lang="en-US" dirty="0" err="1"/>
              <a:t>liberavisse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nec</a:t>
            </a:r>
            <a:r>
              <a:rPr lang="en-US" dirty="0"/>
              <a:t> at. </a:t>
            </a:r>
            <a:r>
              <a:rPr lang="en-US" dirty="0" err="1"/>
              <a:t>Essent</a:t>
            </a:r>
            <a:r>
              <a:rPr lang="en-US" dirty="0"/>
              <a:t> </a:t>
            </a:r>
            <a:r>
              <a:rPr lang="en-US" dirty="0" err="1"/>
              <a:t>elaboraret</a:t>
            </a:r>
            <a:r>
              <a:rPr lang="en-US" dirty="0"/>
              <a:t> </a:t>
            </a:r>
            <a:r>
              <a:rPr lang="en-US" dirty="0" err="1"/>
              <a:t>conclusionemque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eam</a:t>
            </a:r>
            <a:r>
              <a:rPr lang="en-US" dirty="0"/>
              <a:t> id. Quo ex </a:t>
            </a:r>
            <a:r>
              <a:rPr lang="en-US" dirty="0" err="1"/>
              <a:t>laboramus</a:t>
            </a:r>
            <a:r>
              <a:rPr lang="en-US" dirty="0"/>
              <a:t> </a:t>
            </a:r>
            <a:r>
              <a:rPr lang="en-US" dirty="0" err="1"/>
              <a:t>accommodare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his </a:t>
            </a:r>
            <a:r>
              <a:rPr lang="en-US" dirty="0" err="1"/>
              <a:t>falli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. </a:t>
            </a:r>
            <a:r>
              <a:rPr lang="en-US" dirty="0" err="1"/>
              <a:t>Illud</a:t>
            </a:r>
            <a:r>
              <a:rPr lang="en-US" dirty="0"/>
              <a:t> postulant </a:t>
            </a:r>
            <a:br>
              <a:rPr lang="en-US" dirty="0"/>
            </a:br>
            <a:r>
              <a:rPr lang="en-US" dirty="0" err="1"/>
              <a:t>adversarium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his.”</a:t>
            </a:r>
          </a:p>
        </p:txBody>
      </p:sp>
    </p:spTree>
    <p:extLst>
      <p:ext uri="{BB962C8B-B14F-4D97-AF65-F5344CB8AC3E}">
        <p14:creationId xmlns:p14="http://schemas.microsoft.com/office/powerpoint/2010/main" val="315444057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567738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69" y="1426633"/>
            <a:ext cx="5477849" cy="4800600"/>
          </a:xfrm>
        </p:spPr>
        <p:txBody>
          <a:bodyPr numCol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337190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067976" y="1426633"/>
            <a:ext cx="5477849" cy="4800600"/>
          </a:xfrm>
        </p:spPr>
        <p:txBody>
          <a:bodyPr numCol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5836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184029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6920935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0853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428776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BD4EB2-4C4C-2373-5DA7-2F6EB69821DA}"/>
              </a:ext>
            </a:extLst>
          </p:cNvPr>
          <p:cNvSpPr/>
          <p:nvPr userDrawn="1"/>
        </p:nvSpPr>
        <p:spPr>
          <a:xfrm>
            <a:off x="0" y="0"/>
            <a:ext cx="12192000" cy="1311413"/>
          </a:xfrm>
          <a:prstGeom prst="rect">
            <a:avLst/>
          </a:prstGeom>
          <a:gradFill flip="none" rotWithShape="1">
            <a:gsLst>
              <a:gs pos="0">
                <a:srgbClr val="4E2841">
                  <a:shade val="30000"/>
                  <a:satMod val="115000"/>
                </a:srgbClr>
              </a:gs>
              <a:gs pos="50000">
                <a:srgbClr val="4E2841">
                  <a:shade val="67500"/>
                  <a:satMod val="115000"/>
                </a:srgbClr>
              </a:gs>
              <a:gs pos="100000">
                <a:srgbClr val="4E2841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sx="98826" sy="98826" algn="tl" rotWithShape="0">
              <a:prstClr val="black">
                <a:alpha val="9135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31D0090-8CA8-B935-AEDA-162D24D490D2}"/>
              </a:ext>
            </a:extLst>
          </p:cNvPr>
          <p:cNvSpPr/>
          <p:nvPr userDrawn="1"/>
        </p:nvSpPr>
        <p:spPr>
          <a:xfrm>
            <a:off x="10295461" y="514394"/>
            <a:ext cx="1535577" cy="1535577"/>
          </a:xfrm>
          <a:prstGeom prst="ellipse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sx="98612" sy="98612" algn="tl" rotWithShape="0">
              <a:prstClr val="black">
                <a:alpha val="18205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02C8C3-8D53-0985-31CB-57A0003C33F5}"/>
              </a:ext>
            </a:extLst>
          </p:cNvPr>
          <p:cNvSpPr txBox="1"/>
          <p:nvPr userDrawn="1"/>
        </p:nvSpPr>
        <p:spPr>
          <a:xfrm>
            <a:off x="520488" y="259867"/>
            <a:ext cx="9869216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67"/>
              </a:spcAft>
            </a:pPr>
            <a:r>
              <a:rPr lang="en-US" sz="13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STRATEGY: </a:t>
            </a:r>
          </a:p>
          <a:p>
            <a:pPr>
              <a:spcAft>
                <a:spcPts val="267"/>
              </a:spcAft>
            </a:pPr>
            <a:r>
              <a:rPr lang="en-US" sz="266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Understanding of Cancer Etiology</a:t>
            </a:r>
          </a:p>
        </p:txBody>
      </p:sp>
    </p:spTree>
    <p:extLst>
      <p:ext uri="{BB962C8B-B14F-4D97-AF65-F5344CB8AC3E}">
        <p14:creationId xmlns:p14="http://schemas.microsoft.com/office/powerpoint/2010/main" val="380757711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FCA8C5-3D43-92CC-F476-780F3AE40C4E}"/>
              </a:ext>
            </a:extLst>
          </p:cNvPr>
          <p:cNvSpPr/>
          <p:nvPr userDrawn="1"/>
        </p:nvSpPr>
        <p:spPr>
          <a:xfrm>
            <a:off x="0" y="-5443"/>
            <a:ext cx="12192000" cy="1311413"/>
          </a:xfrm>
          <a:prstGeom prst="rect">
            <a:avLst/>
          </a:prstGeom>
          <a:gradFill flip="none" rotWithShape="1">
            <a:gsLst>
              <a:gs pos="0">
                <a:srgbClr val="17504F">
                  <a:shade val="30000"/>
                  <a:satMod val="115000"/>
                </a:srgbClr>
              </a:gs>
              <a:gs pos="50000">
                <a:srgbClr val="17504F">
                  <a:shade val="67500"/>
                  <a:satMod val="115000"/>
                </a:srgbClr>
              </a:gs>
              <a:gs pos="100000">
                <a:srgbClr val="17504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sx="98826" sy="98826" algn="tl" rotWithShape="0">
              <a:prstClr val="black">
                <a:alpha val="9135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19FBFB7-2A66-66DD-B9EF-AA58631EA7D5}"/>
              </a:ext>
            </a:extLst>
          </p:cNvPr>
          <p:cNvSpPr/>
          <p:nvPr userDrawn="1"/>
        </p:nvSpPr>
        <p:spPr>
          <a:xfrm>
            <a:off x="10295461" y="514393"/>
            <a:ext cx="1535577" cy="1535577"/>
          </a:xfrm>
          <a:prstGeom prst="ellipse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sx="98612" sy="98612" algn="tl" rotWithShape="0">
              <a:prstClr val="black">
                <a:alpha val="18205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D86692-77D8-D839-7EB4-81535BECFFFF}"/>
              </a:ext>
            </a:extLst>
          </p:cNvPr>
          <p:cNvSpPr txBox="1"/>
          <p:nvPr userDrawn="1"/>
        </p:nvSpPr>
        <p:spPr>
          <a:xfrm>
            <a:off x="520488" y="254424"/>
            <a:ext cx="9869216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67"/>
              </a:spcAft>
            </a:pPr>
            <a:r>
              <a:rPr lang="en-US" sz="13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STRATEGY: </a:t>
            </a:r>
          </a:p>
          <a:p>
            <a:pPr>
              <a:spcAft>
                <a:spcPts val="267"/>
              </a:spcAft>
            </a:pPr>
            <a:r>
              <a:rPr lang="en-US" sz="266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Testing and Adoption of Effective Cancer Screening</a:t>
            </a:r>
          </a:p>
        </p:txBody>
      </p:sp>
    </p:spTree>
    <p:extLst>
      <p:ext uri="{BB962C8B-B14F-4D97-AF65-F5344CB8AC3E}">
        <p14:creationId xmlns:p14="http://schemas.microsoft.com/office/powerpoint/2010/main" val="327591831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1098C44-7E91-FA35-BE59-E71F14C55D38}"/>
              </a:ext>
            </a:extLst>
          </p:cNvPr>
          <p:cNvSpPr/>
          <p:nvPr userDrawn="1"/>
        </p:nvSpPr>
        <p:spPr>
          <a:xfrm>
            <a:off x="0" y="-5443"/>
            <a:ext cx="12192000" cy="1311413"/>
          </a:xfrm>
          <a:prstGeom prst="rect">
            <a:avLst/>
          </a:prstGeom>
          <a:gradFill flip="none" rotWithShape="1">
            <a:gsLst>
              <a:gs pos="0">
                <a:srgbClr val="6B4C11">
                  <a:shade val="30000"/>
                  <a:satMod val="115000"/>
                </a:srgbClr>
              </a:gs>
              <a:gs pos="50000">
                <a:srgbClr val="6B4C11">
                  <a:shade val="67500"/>
                  <a:satMod val="115000"/>
                </a:srgbClr>
              </a:gs>
              <a:gs pos="100000">
                <a:srgbClr val="6B4C11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sx="98826" sy="98826" algn="tl" rotWithShape="0">
              <a:prstClr val="black">
                <a:alpha val="9135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C1ACB8-A9F1-0802-C5E9-4E938C69322D}"/>
              </a:ext>
            </a:extLst>
          </p:cNvPr>
          <p:cNvSpPr/>
          <p:nvPr userDrawn="1"/>
        </p:nvSpPr>
        <p:spPr>
          <a:xfrm>
            <a:off x="10295461" y="514394"/>
            <a:ext cx="1535577" cy="1535577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sx="98612" sy="98612" algn="tl" rotWithShape="0">
              <a:prstClr val="black">
                <a:alpha val="18205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F8A2A3-F8E7-499A-5356-D61D272BA5F9}"/>
              </a:ext>
            </a:extLst>
          </p:cNvPr>
          <p:cNvSpPr txBox="1"/>
          <p:nvPr userDrawn="1"/>
        </p:nvSpPr>
        <p:spPr>
          <a:xfrm>
            <a:off x="520489" y="182704"/>
            <a:ext cx="8395575" cy="9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67"/>
              </a:spcAft>
            </a:pPr>
            <a:r>
              <a:rPr lang="en-US" sz="13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STRATEGY: </a:t>
            </a:r>
          </a:p>
          <a:p>
            <a:pPr>
              <a:spcAft>
                <a:spcPts val="267"/>
              </a:spcAft>
            </a:pPr>
            <a:r>
              <a:rPr lang="en-US" sz="2133" b="0" i="0" kern="1200" dirty="0">
                <a:solidFill>
                  <a:schemeClr val="bg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Enhance the Quality and Length of Survival and Prevent, Minimize, or Manage Adverse Effects of Cancer and its Treatment</a:t>
            </a:r>
          </a:p>
        </p:txBody>
      </p:sp>
    </p:spTree>
    <p:extLst>
      <p:ext uri="{BB962C8B-B14F-4D97-AF65-F5344CB8AC3E}">
        <p14:creationId xmlns:p14="http://schemas.microsoft.com/office/powerpoint/2010/main" val="180310184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3B3244-F52B-9438-9037-BF2D5CEDB920}"/>
              </a:ext>
            </a:extLst>
          </p:cNvPr>
          <p:cNvSpPr/>
          <p:nvPr userDrawn="1"/>
        </p:nvSpPr>
        <p:spPr>
          <a:xfrm>
            <a:off x="0" y="-5443"/>
            <a:ext cx="12192000" cy="1311413"/>
          </a:xfrm>
          <a:prstGeom prst="rect">
            <a:avLst/>
          </a:prstGeom>
          <a:gradFill flip="none" rotWithShape="1">
            <a:gsLst>
              <a:gs pos="0">
                <a:srgbClr val="652A18">
                  <a:shade val="30000"/>
                  <a:satMod val="115000"/>
                </a:srgbClr>
              </a:gs>
              <a:gs pos="50000">
                <a:srgbClr val="652A18">
                  <a:shade val="67500"/>
                  <a:satMod val="115000"/>
                </a:srgbClr>
              </a:gs>
              <a:gs pos="100000">
                <a:srgbClr val="652A18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sx="98826" sy="98826" algn="tl" rotWithShape="0">
              <a:prstClr val="black">
                <a:alpha val="9135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7BE0910-B0B3-654D-105E-F43F14ADAFFF}"/>
              </a:ext>
            </a:extLst>
          </p:cNvPr>
          <p:cNvSpPr/>
          <p:nvPr userDrawn="1"/>
        </p:nvSpPr>
        <p:spPr>
          <a:xfrm>
            <a:off x="10295461" y="514393"/>
            <a:ext cx="1535577" cy="1535577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sx="98612" sy="98612" algn="tl" rotWithShape="0">
              <a:prstClr val="black">
                <a:alpha val="18205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6FB0EC-CD1A-1F37-3079-BF42177844B4}"/>
              </a:ext>
            </a:extLst>
          </p:cNvPr>
          <p:cNvSpPr txBox="1"/>
          <p:nvPr userDrawn="1"/>
        </p:nvSpPr>
        <p:spPr>
          <a:xfrm>
            <a:off x="520488" y="254424"/>
            <a:ext cx="9869216" cy="664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67"/>
              </a:spcAft>
            </a:pPr>
            <a:r>
              <a:rPr lang="en-US" sz="13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STRATEGY: </a:t>
            </a:r>
          </a:p>
          <a:p>
            <a:pPr>
              <a:spcAft>
                <a:spcPts val="267"/>
              </a:spcAft>
            </a:pPr>
            <a:r>
              <a:rPr lang="en-US" sz="21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Overcome Inequalities that Prevent Successful Outcomes in the Underserved</a:t>
            </a:r>
          </a:p>
        </p:txBody>
      </p:sp>
    </p:spTree>
    <p:extLst>
      <p:ext uri="{BB962C8B-B14F-4D97-AF65-F5344CB8AC3E}">
        <p14:creationId xmlns:p14="http://schemas.microsoft.com/office/powerpoint/2010/main" val="130127044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1098C44-7E91-FA35-BE59-E71F14C55D38}"/>
              </a:ext>
            </a:extLst>
          </p:cNvPr>
          <p:cNvSpPr/>
          <p:nvPr userDrawn="1"/>
        </p:nvSpPr>
        <p:spPr>
          <a:xfrm>
            <a:off x="0" y="-5443"/>
            <a:ext cx="12192000" cy="1311413"/>
          </a:xfrm>
          <a:prstGeom prst="rect">
            <a:avLst/>
          </a:prstGeom>
          <a:gradFill flip="none" rotWithShape="1">
            <a:gsLst>
              <a:gs pos="0">
                <a:srgbClr val="4E2841">
                  <a:shade val="30000"/>
                  <a:satMod val="115000"/>
                </a:srgbClr>
              </a:gs>
              <a:gs pos="50000">
                <a:srgbClr val="4E2841">
                  <a:shade val="67500"/>
                  <a:satMod val="115000"/>
                </a:srgbClr>
              </a:gs>
              <a:gs pos="100000">
                <a:srgbClr val="4E2841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sx="98826" sy="98826" algn="tl" rotWithShape="0">
              <a:prstClr val="black">
                <a:alpha val="9135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C1ACB8-A9F1-0802-C5E9-4E938C69322D}"/>
              </a:ext>
            </a:extLst>
          </p:cNvPr>
          <p:cNvSpPr/>
          <p:nvPr userDrawn="1"/>
        </p:nvSpPr>
        <p:spPr>
          <a:xfrm>
            <a:off x="10295461" y="514394"/>
            <a:ext cx="1535577" cy="1535577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sx="98612" sy="98612" algn="tl" rotWithShape="0">
              <a:prstClr val="black">
                <a:alpha val="18205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F8A2A3-F8E7-499A-5356-D61D272BA5F9}"/>
              </a:ext>
            </a:extLst>
          </p:cNvPr>
          <p:cNvSpPr txBox="1"/>
          <p:nvPr userDrawn="1"/>
        </p:nvSpPr>
        <p:spPr>
          <a:xfrm>
            <a:off x="520487" y="254424"/>
            <a:ext cx="10187268" cy="664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67"/>
              </a:spcAft>
            </a:pPr>
            <a:r>
              <a:rPr lang="en-US" sz="13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STRATEGY: </a:t>
            </a:r>
          </a:p>
          <a:p>
            <a:pPr>
              <a:spcAft>
                <a:spcPts val="267"/>
              </a:spcAft>
            </a:pPr>
            <a:r>
              <a:rPr lang="en-US" sz="21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Intensify Research in Cancer Care Delivery and Implementation Science</a:t>
            </a:r>
          </a:p>
        </p:txBody>
      </p:sp>
    </p:spTree>
    <p:extLst>
      <p:ext uri="{BB962C8B-B14F-4D97-AF65-F5344CB8AC3E}">
        <p14:creationId xmlns:p14="http://schemas.microsoft.com/office/powerpoint/2010/main" val="300203778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DCC959-CB28-EDC1-332A-3AE40DF64BBB}"/>
              </a:ext>
            </a:extLst>
          </p:cNvPr>
          <p:cNvSpPr/>
          <p:nvPr userDrawn="1"/>
        </p:nvSpPr>
        <p:spPr>
          <a:xfrm>
            <a:off x="0" y="14784"/>
            <a:ext cx="12192000" cy="1311413"/>
          </a:xfrm>
          <a:prstGeom prst="rect">
            <a:avLst/>
          </a:prstGeom>
          <a:gradFill flip="none" rotWithShape="1">
            <a:gsLst>
              <a:gs pos="0">
                <a:srgbClr val="17504F">
                  <a:shade val="30000"/>
                  <a:satMod val="115000"/>
                </a:srgbClr>
              </a:gs>
              <a:gs pos="50000">
                <a:srgbClr val="17504F">
                  <a:shade val="67500"/>
                  <a:satMod val="115000"/>
                </a:srgbClr>
              </a:gs>
              <a:gs pos="100000">
                <a:srgbClr val="17504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sx="98826" sy="98826" algn="tl" rotWithShape="0">
              <a:prstClr val="black">
                <a:alpha val="9135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FCAA83E-58D7-148D-6A59-36EC3BDFB1E6}"/>
              </a:ext>
            </a:extLst>
          </p:cNvPr>
          <p:cNvSpPr/>
          <p:nvPr userDrawn="1"/>
        </p:nvSpPr>
        <p:spPr>
          <a:xfrm>
            <a:off x="10295461" y="510780"/>
            <a:ext cx="1535577" cy="1535577"/>
          </a:xfrm>
          <a:prstGeom prst="ellipse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sx="98612" sy="98612" algn="tl" rotWithShape="0">
              <a:prstClr val="black">
                <a:alpha val="18205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A8BF7D-060B-13E3-C215-6189599E4404}"/>
              </a:ext>
            </a:extLst>
          </p:cNvPr>
          <p:cNvSpPr txBox="1"/>
          <p:nvPr userDrawn="1"/>
        </p:nvSpPr>
        <p:spPr>
          <a:xfrm>
            <a:off x="520488" y="259867"/>
            <a:ext cx="9869216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67"/>
              </a:spcAft>
            </a:pPr>
            <a:r>
              <a:rPr lang="en-US" sz="13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STRATEGY: </a:t>
            </a:r>
          </a:p>
          <a:p>
            <a:pPr>
              <a:spcAft>
                <a:spcPts val="267"/>
              </a:spcAft>
            </a:pPr>
            <a:r>
              <a:rPr lang="en-US" sz="266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Representation of All Groups in Cancer Research</a:t>
            </a:r>
          </a:p>
        </p:txBody>
      </p:sp>
    </p:spTree>
    <p:extLst>
      <p:ext uri="{BB962C8B-B14F-4D97-AF65-F5344CB8AC3E}">
        <p14:creationId xmlns:p14="http://schemas.microsoft.com/office/powerpoint/2010/main" val="196724261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1098C44-7E91-FA35-BE59-E71F14C55D38}"/>
              </a:ext>
            </a:extLst>
          </p:cNvPr>
          <p:cNvSpPr/>
          <p:nvPr userDrawn="1"/>
        </p:nvSpPr>
        <p:spPr>
          <a:xfrm>
            <a:off x="0" y="-5443"/>
            <a:ext cx="12192000" cy="1311413"/>
          </a:xfrm>
          <a:prstGeom prst="rect">
            <a:avLst/>
          </a:prstGeom>
          <a:gradFill flip="none" rotWithShape="1">
            <a:gsLst>
              <a:gs pos="0">
                <a:srgbClr val="6B4C11">
                  <a:shade val="30000"/>
                  <a:satMod val="115000"/>
                </a:srgbClr>
              </a:gs>
              <a:gs pos="50000">
                <a:srgbClr val="6B4C11">
                  <a:shade val="67500"/>
                  <a:satMod val="115000"/>
                </a:srgbClr>
              </a:gs>
              <a:gs pos="100000">
                <a:srgbClr val="6B4C11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sx="98826" sy="98826" algn="tl" rotWithShape="0">
              <a:prstClr val="black">
                <a:alpha val="9135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C1ACB8-A9F1-0802-C5E9-4E938C69322D}"/>
              </a:ext>
            </a:extLst>
          </p:cNvPr>
          <p:cNvSpPr/>
          <p:nvPr userDrawn="1"/>
        </p:nvSpPr>
        <p:spPr>
          <a:xfrm>
            <a:off x="10295461" y="514394"/>
            <a:ext cx="1535577" cy="1535577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sx="98612" sy="98612" algn="tl" rotWithShape="0">
              <a:prstClr val="black">
                <a:alpha val="18205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6F8ABD-E307-14DF-67AD-8493946888DB}"/>
              </a:ext>
            </a:extLst>
          </p:cNvPr>
          <p:cNvSpPr txBox="1"/>
          <p:nvPr userDrawn="1"/>
        </p:nvSpPr>
        <p:spPr>
          <a:xfrm>
            <a:off x="520489" y="254424"/>
            <a:ext cx="8278955" cy="664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67"/>
              </a:spcAft>
            </a:pPr>
            <a:r>
              <a:rPr lang="en-US" sz="13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STRATEGY: </a:t>
            </a:r>
          </a:p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67"/>
              </a:spcAft>
              <a:buClrTx/>
              <a:buSzTx/>
              <a:buFontTx/>
              <a:buNone/>
              <a:tabLst/>
              <a:defRPr/>
            </a:pPr>
            <a:r>
              <a:rPr lang="en-US" sz="2133" kern="1200" dirty="0">
                <a:solidFill>
                  <a:schemeClr val="bg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Build a Secure Cancer Research Data Ecosystem</a:t>
            </a:r>
          </a:p>
        </p:txBody>
      </p:sp>
    </p:spTree>
    <p:extLst>
      <p:ext uri="{BB962C8B-B14F-4D97-AF65-F5344CB8AC3E}">
        <p14:creationId xmlns:p14="http://schemas.microsoft.com/office/powerpoint/2010/main" val="17324988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1098C44-7E91-FA35-BE59-E71F14C55D38}"/>
              </a:ext>
            </a:extLst>
          </p:cNvPr>
          <p:cNvSpPr/>
          <p:nvPr userDrawn="1"/>
        </p:nvSpPr>
        <p:spPr>
          <a:xfrm>
            <a:off x="0" y="-5443"/>
            <a:ext cx="12192000" cy="1311413"/>
          </a:xfrm>
          <a:prstGeom prst="rect">
            <a:avLst/>
          </a:prstGeom>
          <a:gradFill flip="none" rotWithShape="1">
            <a:gsLst>
              <a:gs pos="0">
                <a:srgbClr val="6B4C11">
                  <a:shade val="30000"/>
                  <a:satMod val="115000"/>
                </a:srgbClr>
              </a:gs>
              <a:gs pos="50000">
                <a:srgbClr val="6B4C11">
                  <a:shade val="67500"/>
                  <a:satMod val="115000"/>
                </a:srgbClr>
              </a:gs>
              <a:gs pos="100000">
                <a:srgbClr val="6B4C11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sx="98826" sy="98826" algn="tl" rotWithShape="0">
              <a:prstClr val="black">
                <a:alpha val="9135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C1ACB8-A9F1-0802-C5E9-4E938C69322D}"/>
              </a:ext>
            </a:extLst>
          </p:cNvPr>
          <p:cNvSpPr/>
          <p:nvPr userDrawn="1"/>
        </p:nvSpPr>
        <p:spPr>
          <a:xfrm>
            <a:off x="10295461" y="514394"/>
            <a:ext cx="1535577" cy="1535577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sx="98612" sy="98612" algn="tl" rotWithShape="0">
              <a:prstClr val="black">
                <a:alpha val="18205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6F8ABD-E307-14DF-67AD-8493946888DB}"/>
              </a:ext>
            </a:extLst>
          </p:cNvPr>
          <p:cNvSpPr txBox="1"/>
          <p:nvPr userDrawn="1"/>
        </p:nvSpPr>
        <p:spPr>
          <a:xfrm>
            <a:off x="520490" y="127208"/>
            <a:ext cx="9535213" cy="9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67"/>
              </a:spcAft>
            </a:pPr>
            <a:r>
              <a:rPr lang="en-US" sz="13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STRATEGY: </a:t>
            </a:r>
          </a:p>
          <a:p>
            <a:pPr>
              <a:spcAft>
                <a:spcPts val="267"/>
              </a:spcAft>
            </a:pPr>
            <a:r>
              <a:rPr lang="en-US" sz="21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Tools that Make it Easier to Use </a:t>
            </a:r>
            <a:br>
              <a:rPr lang="en-US" sz="21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1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Analyze Data to Achieve Rapid Progress</a:t>
            </a:r>
          </a:p>
        </p:txBody>
      </p:sp>
    </p:spTree>
    <p:extLst>
      <p:ext uri="{BB962C8B-B14F-4D97-AF65-F5344CB8AC3E}">
        <p14:creationId xmlns:p14="http://schemas.microsoft.com/office/powerpoint/2010/main" val="315412998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3B3244-F52B-9438-9037-BF2D5CEDB920}"/>
              </a:ext>
            </a:extLst>
          </p:cNvPr>
          <p:cNvSpPr/>
          <p:nvPr userDrawn="1"/>
        </p:nvSpPr>
        <p:spPr>
          <a:xfrm>
            <a:off x="0" y="-5443"/>
            <a:ext cx="12192000" cy="1311413"/>
          </a:xfrm>
          <a:prstGeom prst="rect">
            <a:avLst/>
          </a:prstGeom>
          <a:gradFill flip="none" rotWithShape="1">
            <a:gsLst>
              <a:gs pos="0">
                <a:srgbClr val="652A18">
                  <a:shade val="30000"/>
                  <a:satMod val="115000"/>
                </a:srgbClr>
              </a:gs>
              <a:gs pos="50000">
                <a:srgbClr val="652A18">
                  <a:shade val="67500"/>
                  <a:satMod val="115000"/>
                </a:srgbClr>
              </a:gs>
              <a:gs pos="100000">
                <a:srgbClr val="652A18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sx="98826" sy="98826" algn="tl" rotWithShape="0">
              <a:prstClr val="black">
                <a:alpha val="9135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7BE0910-B0B3-654D-105E-F43F14ADAFFF}"/>
              </a:ext>
            </a:extLst>
          </p:cNvPr>
          <p:cNvSpPr/>
          <p:nvPr userDrawn="1"/>
        </p:nvSpPr>
        <p:spPr>
          <a:xfrm>
            <a:off x="10295461" y="514393"/>
            <a:ext cx="1535577" cy="1535577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sx="98612" sy="98612" algn="tl" rotWithShape="0">
              <a:prstClr val="black">
                <a:alpha val="18205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6FB0EC-CD1A-1F37-3079-BF42177844B4}"/>
              </a:ext>
            </a:extLst>
          </p:cNvPr>
          <p:cNvSpPr txBox="1"/>
          <p:nvPr userDrawn="1"/>
        </p:nvSpPr>
        <p:spPr>
          <a:xfrm>
            <a:off x="520489" y="127208"/>
            <a:ext cx="8278955" cy="9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67"/>
              </a:spcAft>
            </a:pPr>
            <a:r>
              <a:rPr lang="en-US" sz="133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STRATEGY: </a:t>
            </a:r>
          </a:p>
          <a:p>
            <a:pPr>
              <a:spcAft>
                <a:spcPts val="267"/>
              </a:spcAft>
            </a:pPr>
            <a:r>
              <a:rPr lang="en-US" sz="21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Promote Development of the Extramural Research Community </a:t>
            </a:r>
            <a:br>
              <a:rPr lang="en-US" sz="21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1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Cancer Control and Population Sciences</a:t>
            </a:r>
          </a:p>
        </p:txBody>
      </p:sp>
    </p:spTree>
    <p:extLst>
      <p:ext uri="{BB962C8B-B14F-4D97-AF65-F5344CB8AC3E}">
        <p14:creationId xmlns:p14="http://schemas.microsoft.com/office/powerpoint/2010/main" val="70967767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entagon 9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Pentagon 10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992E19-AE11-6E42-B6DF-CCF5C9EF04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32983" y="2603916"/>
            <a:ext cx="4754880" cy="1584960"/>
          </a:xfrm>
          <a:prstGeom prst="rect">
            <a:avLst/>
          </a:prstGeom>
        </p:spPr>
      </p:pic>
      <p:sp>
        <p:nvSpPr>
          <p:cNvPr id="7" name="TextBox 13"/>
          <p:cNvSpPr txBox="1">
            <a:spLocks noChangeArrowheads="1"/>
          </p:cNvSpPr>
          <p:nvPr userDrawn="1"/>
        </p:nvSpPr>
        <p:spPr bwMode="auto">
          <a:xfrm>
            <a:off x="2701330" y="5808133"/>
            <a:ext cx="6838026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133" b="1" dirty="0" err="1">
                <a:solidFill>
                  <a:srgbClr val="606060"/>
                </a:solidFill>
                <a:latin typeface="Arial" charset="0"/>
              </a:rPr>
              <a:t>www.cancer.gov</a:t>
            </a:r>
            <a:r>
              <a:rPr lang="en-US" sz="2133" b="1" dirty="0">
                <a:solidFill>
                  <a:srgbClr val="606060"/>
                </a:solidFill>
                <a:latin typeface="Arial" charset="0"/>
              </a:rPr>
              <a:t>                 </a:t>
            </a:r>
            <a:r>
              <a:rPr lang="en-US" sz="2133" b="1" dirty="0" err="1">
                <a:solidFill>
                  <a:srgbClr val="606060"/>
                </a:solidFill>
                <a:latin typeface="Arial" charset="0"/>
              </a:rPr>
              <a:t>www.cancer.gov</a:t>
            </a:r>
            <a:r>
              <a:rPr lang="en-US" sz="2133" b="1" dirty="0">
                <a:solidFill>
                  <a:srgbClr val="606060"/>
                </a:solidFill>
                <a:latin typeface="Arial" charset="0"/>
              </a:rPr>
              <a:t>/</a:t>
            </a:r>
            <a:r>
              <a:rPr lang="en-US" sz="2133" b="1" dirty="0" err="1">
                <a:solidFill>
                  <a:srgbClr val="606060"/>
                </a:solidFill>
                <a:latin typeface="Arial" charset="0"/>
              </a:rPr>
              <a:t>espanol</a:t>
            </a:r>
            <a:endParaRPr lang="en-US" sz="2133" b="1" dirty="0">
              <a:solidFill>
                <a:srgbClr val="60606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97112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12"/>
          <p:cNvSpPr>
            <a:spLocks noChangeAspect="1"/>
          </p:cNvSpPr>
          <p:nvPr userDrawn="1"/>
        </p:nvSpPr>
        <p:spPr>
          <a:xfrm>
            <a:off x="156948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Pentagon 13"/>
          <p:cNvSpPr>
            <a:spLocks noChangeAspect="1"/>
          </p:cNvSpPr>
          <p:nvPr userDrawn="1"/>
        </p:nvSpPr>
        <p:spPr>
          <a:xfrm>
            <a:off x="14167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638301"/>
            <a:ext cx="10363200" cy="1827843"/>
          </a:xfrm>
        </p:spPr>
        <p:txBody>
          <a:bodyPr lIns="0" tIns="0" rIns="0" bIns="0" anchor="b">
            <a:noAutofit/>
          </a:bodyPr>
          <a:lstStyle>
            <a:lvl1pPr algn="r">
              <a:defRPr sz="3733" b="0" i="0">
                <a:solidFill>
                  <a:srgbClr val="123E57"/>
                </a:solidFill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r>
              <a:rPr lang="en-US" dirty="0"/>
              <a:t>Title of the presentation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66160"/>
            <a:ext cx="10363200" cy="686376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+mn-lt"/>
                <a:cs typeface="Arial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C1EAC2-48D1-5A43-8A15-F4EDD9CF6A5B}"/>
              </a:ext>
            </a:extLst>
          </p:cNvPr>
          <p:cNvSpPr/>
          <p:nvPr userDrawn="1"/>
        </p:nvSpPr>
        <p:spPr>
          <a:xfrm flipV="1">
            <a:off x="0" y="5035296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2" name="Picture 11" descr="NCI-Logo-Color.pn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710324"/>
            <a:ext cx="5324687" cy="50800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5730240"/>
            <a:ext cx="3048000" cy="4754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867" smtClean="0">
                <a:solidFill>
                  <a:srgbClr val="000000"/>
                </a:solidFill>
                <a:latin typeface="Open Sans (Body)"/>
                <a:ea typeface="+mn-ea"/>
                <a:cs typeface="Open Sans (Body)"/>
              </a:defRPr>
            </a:lvl1pPr>
          </a:lstStyle>
          <a:p>
            <a:pPr>
              <a:defRPr/>
            </a:pPr>
            <a:fld id="{646BEAE4-16B3-0744-BFCA-11CE0C224282}" type="datetime4">
              <a:rPr lang="en-US" smtClean="0"/>
              <a:pPr>
                <a:defRPr/>
              </a:pPr>
              <a:t>September 20,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75113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ection Brea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8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Pentagon 12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2002" y="2423160"/>
            <a:ext cx="6705599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123E57"/>
                </a:solidFill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0" y="4343400"/>
            <a:ext cx="6697189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8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1" name="Picture 10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9797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>
            <a:spLocks noChangeAspect="1"/>
          </p:cNvSpPr>
          <p:nvPr userDrawn="1"/>
        </p:nvSpPr>
        <p:spPr>
          <a:xfrm>
            <a:off x="2031144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Pentagon 9"/>
          <p:cNvSpPr>
            <a:spLocks noChangeAspect="1"/>
          </p:cNvSpPr>
          <p:nvPr userDrawn="1"/>
        </p:nvSpPr>
        <p:spPr>
          <a:xfrm>
            <a:off x="2" y="0"/>
            <a:ext cx="4305313" cy="6864096"/>
          </a:xfrm>
          <a:prstGeom prst="homePlate">
            <a:avLst>
              <a:gd name="adj" fmla="val 32357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9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BB0E3D"/>
                </a:solidFill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8" y="4343400"/>
            <a:ext cx="5408560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3" name="Picture 12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4795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entagon 9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Pentagon 10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992E19-AE11-6E42-B6DF-CCF5C9EF04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32983" y="2603916"/>
            <a:ext cx="4754880" cy="1584960"/>
          </a:xfrm>
          <a:prstGeom prst="rect">
            <a:avLst/>
          </a:prstGeom>
        </p:spPr>
      </p:pic>
      <p:sp>
        <p:nvSpPr>
          <p:cNvPr id="7" name="TextBox 13"/>
          <p:cNvSpPr txBox="1">
            <a:spLocks noChangeArrowheads="1"/>
          </p:cNvSpPr>
          <p:nvPr userDrawn="1"/>
        </p:nvSpPr>
        <p:spPr bwMode="auto">
          <a:xfrm>
            <a:off x="2579237" y="5808133"/>
            <a:ext cx="7033528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133" b="1" dirty="0" err="1">
                <a:solidFill>
                  <a:srgbClr val="606060"/>
                </a:solidFill>
                <a:latin typeface="+mn-lt"/>
              </a:rPr>
              <a:t>www.cancer.gov</a:t>
            </a:r>
            <a:r>
              <a:rPr lang="en-US" sz="2133" b="1" dirty="0">
                <a:solidFill>
                  <a:srgbClr val="606060"/>
                </a:solidFill>
                <a:latin typeface="+mn-lt"/>
              </a:rPr>
              <a:t>                 </a:t>
            </a:r>
            <a:r>
              <a:rPr lang="en-US" sz="2133" b="1" dirty="0" err="1">
                <a:solidFill>
                  <a:srgbClr val="606060"/>
                </a:solidFill>
                <a:latin typeface="+mn-lt"/>
              </a:rPr>
              <a:t>www.cancer.gov</a:t>
            </a:r>
            <a:r>
              <a:rPr lang="en-US" sz="2133" b="1" dirty="0">
                <a:solidFill>
                  <a:srgbClr val="606060"/>
                </a:solidFill>
                <a:latin typeface="+mn-lt"/>
              </a:rPr>
              <a:t>/</a:t>
            </a:r>
            <a:r>
              <a:rPr lang="en-US" sz="2133" b="1" dirty="0" err="1">
                <a:solidFill>
                  <a:srgbClr val="606060"/>
                </a:solidFill>
                <a:latin typeface="+mn-lt"/>
              </a:rPr>
              <a:t>espanol</a:t>
            </a:r>
            <a:endParaRPr lang="en-US" sz="2133" b="1" dirty="0">
              <a:solidFill>
                <a:srgbClr val="606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799646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D7098-6779-44FF-9F7E-BB3504BCB5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1270000"/>
            <a:ext cx="10922000" cy="738664"/>
          </a:xfrm>
        </p:spPr>
        <p:txBody>
          <a:bodyPr wrap="none" lIns="45720" tIns="0" rIns="45720" bIns="0">
            <a:noAutofit/>
          </a:bodyPr>
          <a:lstStyle>
            <a:lvl1pPr>
              <a:defRPr spc="-151"/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D8E32A72-E4B0-4B2E-BD07-15A7AC79668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5D7968B3-C72A-40E9-92DA-4BDA4CF189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E961606-2FE6-4487-915B-04E4158490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000" y="2491264"/>
            <a:ext cx="10922000" cy="2803268"/>
          </a:xfrm>
        </p:spPr>
        <p:txBody>
          <a:bodyPr wrap="square" lIns="45720" rIns="635000">
            <a:spAutoFit/>
          </a:bodyPr>
          <a:lstStyle>
            <a:lvl1pPr marL="228594">
              <a:lnSpc>
                <a:spcPct val="150000"/>
              </a:lnSpc>
              <a:spcBef>
                <a:spcPts val="0"/>
              </a:spcBef>
              <a:defRPr/>
            </a:lvl1pPr>
          </a:lstStyle>
          <a:p>
            <a:pPr lvl="0"/>
            <a:r>
              <a:rPr lang="da-DK" dirty="0"/>
              <a:t>Lorem ipsum dolor sit amet, consectetuer adipiscing elit, sed diam</a:t>
            </a:r>
          </a:p>
          <a:p>
            <a:pPr lvl="0"/>
            <a:r>
              <a:rPr lang="da-DK" dirty="0"/>
              <a:t>Duis autem vel eum iriure dolor in hendrerit in vulputate velit esse </a:t>
            </a:r>
          </a:p>
          <a:p>
            <a:pPr lvl="0"/>
            <a:r>
              <a:rPr lang="da-DK" dirty="0"/>
              <a:t>Dolore eu feugiat nulla facilisis at vero eros et accumsan et iusto odio</a:t>
            </a:r>
          </a:p>
          <a:p>
            <a:pPr lvl="0"/>
            <a:r>
              <a:rPr lang="da-DK" dirty="0"/>
              <a:t>Ut wisi enim ad minim veniam, quis nostrud exerci tation</a:t>
            </a:r>
          </a:p>
          <a:p>
            <a:pPr lvl="0"/>
            <a:r>
              <a:rPr lang="da-DK" dirty="0"/>
              <a:t>Lobortis nisl ut aliquip ex ea commodo consequat autem veleum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7F5382B-680F-44FD-9F81-8DC66E1F79A0}"/>
              </a:ext>
            </a:extLst>
          </p:cNvPr>
          <p:cNvCxnSpPr>
            <a:cxnSpLocks/>
          </p:cNvCxnSpPr>
          <p:nvPr userDrawn="1"/>
        </p:nvCxnSpPr>
        <p:spPr>
          <a:xfrm>
            <a:off x="679704" y="2218895"/>
            <a:ext cx="11512296" cy="0"/>
          </a:xfrm>
          <a:prstGeom prst="line">
            <a:avLst/>
          </a:prstGeom>
          <a:ln w="2540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48653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 w/ Transparent Portrait"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56C389C9-8A56-4CD4-A493-0A9B9CE725C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0"/>
            <a:ext cx="6096001" cy="6858000"/>
          </a:xfrm>
        </p:spPr>
        <p:txBody>
          <a:bodyPr anchor="ctr"/>
          <a:lstStyle>
            <a:lvl1pPr marL="0" indent="0">
              <a:buNone/>
              <a:defRPr b="1"/>
            </a:lvl1pPr>
          </a:lstStyle>
          <a:p>
            <a:r>
              <a:rPr lang="en-US" dirty="0"/>
              <a:t>Portrait Image</a:t>
            </a:r>
          </a:p>
          <a:p>
            <a:r>
              <a:rPr lang="en-US" dirty="0"/>
              <a:t>Default size: 7.5” x 6.67”</a:t>
            </a:r>
          </a:p>
          <a:p>
            <a:r>
              <a:rPr lang="en-US" dirty="0"/>
              <a:t>Crop and resize as needed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6D7098-6779-44FF-9F7E-BB3504BCB5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00" y="1270000"/>
            <a:ext cx="6477000" cy="738664"/>
          </a:xfrm>
        </p:spPr>
        <p:txBody>
          <a:bodyPr wrap="none" lIns="45720" tIns="0" rIns="45720" bIns="0">
            <a:noAutofit/>
          </a:bodyPr>
          <a:lstStyle>
            <a:lvl1pPr>
              <a:defRPr spc="-151"/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D8E32A72-E4B0-4B2E-BD07-15A7AC79668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E961606-2FE6-4487-915B-04E4158490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80000" y="2491264"/>
            <a:ext cx="6477000" cy="2280112"/>
          </a:xfrm>
        </p:spPr>
        <p:txBody>
          <a:bodyPr wrap="square" lIns="45720" rIns="45720">
            <a:spAutoFit/>
          </a:bodyPr>
          <a:lstStyle>
            <a:lvl1pPr marL="228594">
              <a:lnSpc>
                <a:spcPct val="150000"/>
              </a:lnSpc>
              <a:spcBef>
                <a:spcPts val="0"/>
              </a:spcBef>
              <a:defRPr/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  <a:p>
            <a:pPr lvl="0"/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et </a:t>
            </a:r>
            <a:r>
              <a:rPr lang="en-US" dirty="0" err="1"/>
              <a:t>accumsan</a:t>
            </a:r>
            <a:endParaRPr lang="en-US" dirty="0"/>
          </a:p>
          <a:p>
            <a:pPr lvl="0"/>
            <a:r>
              <a:rPr lang="en-US" dirty="0"/>
              <a:t>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</a:t>
            </a:r>
            <a:endParaRPr lang="en-US" dirty="0"/>
          </a:p>
          <a:p>
            <a:pPr lvl="0"/>
            <a:r>
              <a:rPr lang="en-US" dirty="0"/>
              <a:t>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7F5382B-680F-44FD-9F81-8DC66E1F79A0}"/>
              </a:ext>
            </a:extLst>
          </p:cNvPr>
          <p:cNvCxnSpPr>
            <a:cxnSpLocks/>
          </p:cNvCxnSpPr>
          <p:nvPr userDrawn="1"/>
        </p:nvCxnSpPr>
        <p:spPr>
          <a:xfrm>
            <a:off x="5123688" y="2218895"/>
            <a:ext cx="7068312" cy="0"/>
          </a:xfrm>
          <a:prstGeom prst="line">
            <a:avLst/>
          </a:prstGeom>
          <a:ln w="2540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5D7968B3-C72A-40E9-92DA-4BDA4CF189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6479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 w/ Portrait"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56C389C9-8A56-4CD4-A493-0A9B9CE725C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0"/>
            <a:ext cx="4635500" cy="6858000"/>
          </a:xfrm>
        </p:spPr>
        <p:txBody>
          <a:bodyPr anchor="ctr"/>
          <a:lstStyle>
            <a:lvl1pPr marL="0" indent="0">
              <a:buNone/>
              <a:defRPr b="1"/>
            </a:lvl1pPr>
          </a:lstStyle>
          <a:p>
            <a:r>
              <a:rPr lang="en-US" dirty="0"/>
              <a:t>Portrait Image</a:t>
            </a:r>
          </a:p>
          <a:p>
            <a:r>
              <a:rPr lang="en-US" dirty="0"/>
              <a:t>Size: 7.5” x 5.07”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6D7098-6779-44FF-9F7E-BB3504BCB5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3688" y="1270000"/>
            <a:ext cx="6433312" cy="738664"/>
          </a:xfrm>
        </p:spPr>
        <p:txBody>
          <a:bodyPr wrap="none" lIns="45720" tIns="0" rIns="0" bIns="0">
            <a:noAutofit/>
          </a:bodyPr>
          <a:lstStyle>
            <a:lvl1pPr>
              <a:defRPr spc="-151"/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D8E32A72-E4B0-4B2E-BD07-15A7AC79668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E961606-2FE6-4487-915B-04E4158490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23687" y="2491264"/>
            <a:ext cx="6433312" cy="2280112"/>
          </a:xfrm>
        </p:spPr>
        <p:txBody>
          <a:bodyPr wrap="square" lIns="45720" rIns="45720">
            <a:spAutoFit/>
          </a:bodyPr>
          <a:lstStyle>
            <a:lvl1pPr marL="228594">
              <a:lnSpc>
                <a:spcPct val="150000"/>
              </a:lnSpc>
              <a:spcBef>
                <a:spcPts val="0"/>
              </a:spcBef>
              <a:defRPr/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  <a:p>
            <a:pPr lvl="0"/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et </a:t>
            </a:r>
            <a:r>
              <a:rPr lang="en-US" dirty="0" err="1"/>
              <a:t>accumsan</a:t>
            </a:r>
            <a:endParaRPr lang="en-US" dirty="0"/>
          </a:p>
          <a:p>
            <a:pPr lvl="0"/>
            <a:r>
              <a:rPr lang="en-US" dirty="0"/>
              <a:t>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</a:t>
            </a:r>
            <a:endParaRPr lang="en-US" dirty="0"/>
          </a:p>
          <a:p>
            <a:pPr lvl="0"/>
            <a:r>
              <a:rPr lang="en-US" dirty="0"/>
              <a:t>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7F5382B-680F-44FD-9F81-8DC66E1F79A0}"/>
              </a:ext>
            </a:extLst>
          </p:cNvPr>
          <p:cNvCxnSpPr>
            <a:cxnSpLocks/>
          </p:cNvCxnSpPr>
          <p:nvPr userDrawn="1"/>
        </p:nvCxnSpPr>
        <p:spPr>
          <a:xfrm>
            <a:off x="5169408" y="2218895"/>
            <a:ext cx="7022592" cy="0"/>
          </a:xfrm>
          <a:prstGeom prst="line">
            <a:avLst/>
          </a:prstGeom>
          <a:ln w="2540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5D7968B3-C72A-40E9-92DA-4BDA4CF189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1639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B425DC-F15F-4B99-9D6E-710B94B4EA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002" y="2342633"/>
            <a:ext cx="10921999" cy="1003951"/>
          </a:xfrm>
        </p:spPr>
        <p:txBody>
          <a:bodyPr anchor="b">
            <a:spAutoFit/>
          </a:bodyPr>
          <a:lstStyle>
            <a:lvl1pPr marL="0" indent="0">
              <a:lnSpc>
                <a:spcPts val="7000"/>
              </a:lnSpc>
              <a:buNone/>
              <a:defRPr sz="5600" spc="-200" baseline="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17" name="Text Box 14">
            <a:extLst>
              <a:ext uri="{FF2B5EF4-FFF2-40B4-BE49-F238E27FC236}">
                <a16:creationId xmlns:a16="http://schemas.microsoft.com/office/drawing/2014/main" id="{87C1D887-D3C5-48A3-8160-D84AB4BBAB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8" name="Picture 17" descr="NCI-Logo-Gray-Knock-NEW.png">
            <a:extLst>
              <a:ext uri="{FF2B5EF4-FFF2-40B4-BE49-F238E27FC236}">
                <a16:creationId xmlns:a16="http://schemas.microsoft.com/office/drawing/2014/main" id="{A0839D8F-F79B-4698-8000-2AC797F71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48B2BF0-C876-43F9-BC03-1FBB33C7B8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2" y="4368189"/>
            <a:ext cx="10921999" cy="556499"/>
          </a:xfrm>
        </p:spPr>
        <p:txBody>
          <a:bodyPr wrap="square" rIns="0">
            <a:spAutoFit/>
          </a:bodyPr>
          <a:lstStyle>
            <a:lvl1pPr marL="0" indent="0">
              <a:buNone/>
              <a:defRPr sz="2400" b="1" cap="all" spc="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189" indent="0">
              <a:buNone/>
              <a:defRPr/>
            </a:lvl2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Name / Title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5A9D8C2-99BB-4C3F-A31C-2FDD85F90223}"/>
              </a:ext>
            </a:extLst>
          </p:cNvPr>
          <p:cNvCxnSpPr>
            <a:cxnSpLocks/>
          </p:cNvCxnSpPr>
          <p:nvPr userDrawn="1"/>
        </p:nvCxnSpPr>
        <p:spPr>
          <a:xfrm>
            <a:off x="743712" y="3808185"/>
            <a:ext cx="11448288" cy="0"/>
          </a:xfrm>
          <a:prstGeom prst="line">
            <a:avLst/>
          </a:prstGeom>
          <a:ln w="25400">
            <a:solidFill>
              <a:srgbClr val="CBCB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1851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: Cerulea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>
            <a:extLst>
              <a:ext uri="{FF2B5EF4-FFF2-40B4-BE49-F238E27FC236}">
                <a16:creationId xmlns:a16="http://schemas.microsoft.com/office/drawing/2014/main" id="{87C1D887-D3C5-48A3-8160-D84AB4BBAB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chemeClr val="bg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chemeClr val="bg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chemeClr val="bg1"/>
              </a:solidFill>
              <a:latin typeface="+mn-lt"/>
              <a:cs typeface="SapientSansRegular"/>
            </a:endParaRPr>
          </a:p>
        </p:txBody>
      </p:sp>
      <p:pic>
        <p:nvPicPr>
          <p:cNvPr id="18" name="Picture 17" descr="NCI-Logo-Gray-Knock-NEW.png">
            <a:extLst>
              <a:ext uri="{FF2B5EF4-FFF2-40B4-BE49-F238E27FC236}">
                <a16:creationId xmlns:a16="http://schemas.microsoft.com/office/drawing/2014/main" id="{A0839D8F-F79B-4698-8000-2AC797F71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80037282-E9C7-47DE-BE79-A282F72F43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002" y="2342633"/>
            <a:ext cx="10921999" cy="1003951"/>
          </a:xfrm>
        </p:spPr>
        <p:txBody>
          <a:bodyPr anchor="b">
            <a:spAutoFit/>
          </a:bodyPr>
          <a:lstStyle>
            <a:lvl1pPr marL="0" indent="0">
              <a:lnSpc>
                <a:spcPts val="7000"/>
              </a:lnSpc>
              <a:buNone/>
              <a:defRPr sz="5600" spc="-200" baseline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704D530A-FDB3-4684-97A6-7934E38A85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2" y="4368189"/>
            <a:ext cx="10921999" cy="556499"/>
          </a:xfrm>
        </p:spPr>
        <p:txBody>
          <a:bodyPr wrap="square" rIns="0">
            <a:spAutoFit/>
          </a:bodyPr>
          <a:lstStyle>
            <a:lvl1pPr marL="0" indent="0">
              <a:buNone/>
              <a:defRPr sz="2400" b="1" cap="all" spc="0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189" indent="0">
              <a:buNone/>
              <a:defRPr/>
            </a:lvl2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Name /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770381A-E8A2-44CC-911F-DFEBB642B596}"/>
              </a:ext>
            </a:extLst>
          </p:cNvPr>
          <p:cNvCxnSpPr>
            <a:cxnSpLocks/>
          </p:cNvCxnSpPr>
          <p:nvPr userDrawn="1"/>
        </p:nvCxnSpPr>
        <p:spPr>
          <a:xfrm>
            <a:off x="743712" y="3808185"/>
            <a:ext cx="11448288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1892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: Dark Tea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>
            <a:extLst>
              <a:ext uri="{FF2B5EF4-FFF2-40B4-BE49-F238E27FC236}">
                <a16:creationId xmlns:a16="http://schemas.microsoft.com/office/drawing/2014/main" id="{87C1D887-D3C5-48A3-8160-D84AB4BBAB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chemeClr val="bg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chemeClr val="bg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chemeClr val="bg1"/>
              </a:solidFill>
              <a:latin typeface="+mn-lt"/>
              <a:cs typeface="SapientSansRegular"/>
            </a:endParaRPr>
          </a:p>
        </p:txBody>
      </p:sp>
      <p:pic>
        <p:nvPicPr>
          <p:cNvPr id="18" name="Picture 17" descr="NCI-Logo-Gray-Knock-NEW.png">
            <a:extLst>
              <a:ext uri="{FF2B5EF4-FFF2-40B4-BE49-F238E27FC236}">
                <a16:creationId xmlns:a16="http://schemas.microsoft.com/office/drawing/2014/main" id="{A0839D8F-F79B-4698-8000-2AC797F71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B1FA89C-E184-4F84-BE9E-45E1573B09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002" y="2342633"/>
            <a:ext cx="10921999" cy="1003951"/>
          </a:xfrm>
        </p:spPr>
        <p:txBody>
          <a:bodyPr anchor="b">
            <a:spAutoFit/>
          </a:bodyPr>
          <a:lstStyle>
            <a:lvl1pPr marL="0" indent="0">
              <a:lnSpc>
                <a:spcPts val="7000"/>
              </a:lnSpc>
              <a:buNone/>
              <a:defRPr sz="5600" spc="-200" baseline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7CCDD72B-AD52-437D-99CF-13014CB324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2" y="4368189"/>
            <a:ext cx="10921999" cy="556499"/>
          </a:xfrm>
        </p:spPr>
        <p:txBody>
          <a:bodyPr wrap="square" rIns="0">
            <a:spAutoFit/>
          </a:bodyPr>
          <a:lstStyle>
            <a:lvl1pPr marL="0" indent="0">
              <a:buNone/>
              <a:defRPr sz="2400" b="1" cap="all" spc="0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189" indent="0">
              <a:buNone/>
              <a:defRPr/>
            </a:lvl2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Name /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EF6703-9047-4573-8988-7BF984A5B2B3}"/>
              </a:ext>
            </a:extLst>
          </p:cNvPr>
          <p:cNvCxnSpPr>
            <a:cxnSpLocks/>
          </p:cNvCxnSpPr>
          <p:nvPr userDrawn="1"/>
        </p:nvCxnSpPr>
        <p:spPr>
          <a:xfrm>
            <a:off x="743712" y="3808185"/>
            <a:ext cx="11448288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761338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: Cranberr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>
            <a:extLst>
              <a:ext uri="{FF2B5EF4-FFF2-40B4-BE49-F238E27FC236}">
                <a16:creationId xmlns:a16="http://schemas.microsoft.com/office/drawing/2014/main" id="{87C1D887-D3C5-48A3-8160-D84AB4BBAB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chemeClr val="bg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chemeClr val="bg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chemeClr val="bg1"/>
              </a:solidFill>
              <a:latin typeface="+mn-lt"/>
              <a:cs typeface="SapientSansRegular"/>
            </a:endParaRPr>
          </a:p>
        </p:txBody>
      </p:sp>
      <p:pic>
        <p:nvPicPr>
          <p:cNvPr id="18" name="Picture 17" descr="NCI-Logo-Gray-Knock-NEW.png">
            <a:extLst>
              <a:ext uri="{FF2B5EF4-FFF2-40B4-BE49-F238E27FC236}">
                <a16:creationId xmlns:a16="http://schemas.microsoft.com/office/drawing/2014/main" id="{A0839D8F-F79B-4698-8000-2AC797F71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514FB54-456E-4D17-89C8-97B7652B0F5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002" y="2342633"/>
            <a:ext cx="10921999" cy="1003951"/>
          </a:xfrm>
        </p:spPr>
        <p:txBody>
          <a:bodyPr anchor="b">
            <a:spAutoFit/>
          </a:bodyPr>
          <a:lstStyle>
            <a:lvl1pPr marL="0" indent="0">
              <a:lnSpc>
                <a:spcPts val="7000"/>
              </a:lnSpc>
              <a:buNone/>
              <a:defRPr sz="5600" spc="-200" baseline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78D0A5A9-E2DD-4BC7-8DFE-9D0688FDBD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2" y="4368189"/>
            <a:ext cx="10921999" cy="556499"/>
          </a:xfrm>
        </p:spPr>
        <p:txBody>
          <a:bodyPr wrap="square" rIns="0">
            <a:spAutoFit/>
          </a:bodyPr>
          <a:lstStyle>
            <a:lvl1pPr marL="0" indent="0">
              <a:buNone/>
              <a:defRPr sz="2400" b="1" cap="all" spc="0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189" indent="0">
              <a:buNone/>
              <a:defRPr/>
            </a:lvl2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Name /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71D462-2127-4049-9BD8-2B82DF2369BC}"/>
              </a:ext>
            </a:extLst>
          </p:cNvPr>
          <p:cNvCxnSpPr>
            <a:cxnSpLocks/>
          </p:cNvCxnSpPr>
          <p:nvPr userDrawn="1"/>
        </p:nvCxnSpPr>
        <p:spPr>
          <a:xfrm>
            <a:off x="743712" y="3808185"/>
            <a:ext cx="11448288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34990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F16B-A965-44A8-8C09-DE5495A73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4344" y="1840873"/>
            <a:ext cx="6923315" cy="1015663"/>
          </a:xfrm>
        </p:spPr>
        <p:txBody>
          <a:bodyPr wrap="square" lIns="0" tIns="0" rIns="0" bIns="0" anchor="b">
            <a:spAutoFit/>
          </a:bodyPr>
          <a:lstStyle>
            <a:lvl1pPr algn="ctr">
              <a:defRPr sz="6600" spc="-20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Headline.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BB99DE45-1172-4212-A0AC-F9D19C69EAF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A02A6A32-FFA8-49CB-BAD6-0DC075B5A4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C52B7B1-3D1E-40D0-9157-81EEBD4E4FFA}"/>
              </a:ext>
            </a:extLst>
          </p:cNvPr>
          <p:cNvCxnSpPr>
            <a:cxnSpLocks/>
          </p:cNvCxnSpPr>
          <p:nvPr userDrawn="1"/>
        </p:nvCxnSpPr>
        <p:spPr>
          <a:xfrm>
            <a:off x="0" y="3111503"/>
            <a:ext cx="9611387" cy="0"/>
          </a:xfrm>
          <a:prstGeom prst="line">
            <a:avLst/>
          </a:prstGeom>
          <a:ln w="25400">
            <a:solidFill>
              <a:srgbClr val="CBCB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802EE7F-7B75-4616-8C86-0DCFA969A1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4344" y="3412711"/>
            <a:ext cx="6923315" cy="505395"/>
          </a:xfrm>
        </p:spPr>
        <p:txBody>
          <a:bodyPr>
            <a:spAutoFit/>
          </a:bodyPr>
          <a:lstStyle>
            <a:lvl1pPr marL="0" indent="0" algn="ctr">
              <a:lnSpc>
                <a:spcPts val="3400"/>
              </a:lnSpc>
              <a:buNone/>
              <a:defRPr sz="2600" spc="-51" baseline="0">
                <a:solidFill>
                  <a:schemeClr val="tx1"/>
                </a:solidFill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Sub-heading</a:t>
            </a:r>
          </a:p>
        </p:txBody>
      </p:sp>
    </p:spTree>
    <p:extLst>
      <p:ext uri="{BB962C8B-B14F-4D97-AF65-F5344CB8AC3E}">
        <p14:creationId xmlns:p14="http://schemas.microsoft.com/office/powerpoint/2010/main" val="245291477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: Cerulea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F16B-A965-44A8-8C09-DE5495A73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4344" y="1840873"/>
            <a:ext cx="6923315" cy="1015663"/>
          </a:xfrm>
        </p:spPr>
        <p:txBody>
          <a:bodyPr wrap="square" lIns="0" tIns="0" rIns="0" bIns="0" anchor="b">
            <a:spAutoFit/>
          </a:bodyPr>
          <a:lstStyle>
            <a:lvl1pPr algn="ctr">
              <a:defRPr sz="6600" spc="-200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Headline.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BB99DE45-1172-4212-A0AC-F9D19C69EAF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chemeClr val="bg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chemeClr val="bg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chemeClr val="bg1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A02A6A32-FFA8-49CB-BAD6-0DC075B5A4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C52B7B1-3D1E-40D0-9157-81EEBD4E4FFA}"/>
              </a:ext>
            </a:extLst>
          </p:cNvPr>
          <p:cNvCxnSpPr>
            <a:cxnSpLocks/>
          </p:cNvCxnSpPr>
          <p:nvPr userDrawn="1"/>
        </p:nvCxnSpPr>
        <p:spPr>
          <a:xfrm>
            <a:off x="0" y="3111503"/>
            <a:ext cx="9611387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802EE7F-7B75-4616-8C86-0DCFA969A1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4344" y="3412711"/>
            <a:ext cx="6923315" cy="505395"/>
          </a:xfrm>
        </p:spPr>
        <p:txBody>
          <a:bodyPr>
            <a:spAutoFit/>
          </a:bodyPr>
          <a:lstStyle>
            <a:lvl1pPr marL="0" indent="0" algn="ctr">
              <a:lnSpc>
                <a:spcPts val="3400"/>
              </a:lnSpc>
              <a:buNone/>
              <a:defRPr sz="2600" spc="-51" baseline="0">
                <a:solidFill>
                  <a:schemeClr val="bg1"/>
                </a:solidFill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Sub-heading</a:t>
            </a:r>
          </a:p>
        </p:txBody>
      </p:sp>
    </p:spTree>
    <p:extLst>
      <p:ext uri="{BB962C8B-B14F-4D97-AF65-F5344CB8AC3E}">
        <p14:creationId xmlns:p14="http://schemas.microsoft.com/office/powerpoint/2010/main" val="268934831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: Dark Tea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F16B-A965-44A8-8C09-DE5495A73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4344" y="1840873"/>
            <a:ext cx="6923315" cy="1015663"/>
          </a:xfrm>
        </p:spPr>
        <p:txBody>
          <a:bodyPr wrap="square" lIns="0" tIns="0" rIns="0" bIns="0">
            <a:spAutoFit/>
          </a:bodyPr>
          <a:lstStyle>
            <a:lvl1pPr algn="ctr">
              <a:defRPr sz="6600" spc="-200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Headline.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BB99DE45-1172-4212-A0AC-F9D19C69EAF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chemeClr val="bg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chemeClr val="bg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chemeClr val="bg1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A02A6A32-FFA8-49CB-BAD6-0DC075B5A4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C52B7B1-3D1E-40D0-9157-81EEBD4E4FFA}"/>
              </a:ext>
            </a:extLst>
          </p:cNvPr>
          <p:cNvCxnSpPr>
            <a:cxnSpLocks/>
          </p:cNvCxnSpPr>
          <p:nvPr userDrawn="1"/>
        </p:nvCxnSpPr>
        <p:spPr>
          <a:xfrm>
            <a:off x="0" y="3111503"/>
            <a:ext cx="9611387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802EE7F-7B75-4616-8C86-0DCFA969A1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4344" y="3412711"/>
            <a:ext cx="6923315" cy="505395"/>
          </a:xfrm>
        </p:spPr>
        <p:txBody>
          <a:bodyPr>
            <a:spAutoFit/>
          </a:bodyPr>
          <a:lstStyle>
            <a:lvl1pPr marL="0" indent="0" algn="ctr">
              <a:lnSpc>
                <a:spcPts val="3400"/>
              </a:lnSpc>
              <a:buNone/>
              <a:defRPr sz="2600" spc="-51" baseline="0">
                <a:solidFill>
                  <a:schemeClr val="bg1"/>
                </a:solidFill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Sub-heading</a:t>
            </a:r>
          </a:p>
        </p:txBody>
      </p:sp>
    </p:spTree>
    <p:extLst>
      <p:ext uri="{BB962C8B-B14F-4D97-AF65-F5344CB8AC3E}">
        <p14:creationId xmlns:p14="http://schemas.microsoft.com/office/powerpoint/2010/main" val="266920207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: Cranberr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F16B-A965-44A8-8C09-DE5495A73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4344" y="1840873"/>
            <a:ext cx="6923315" cy="1015663"/>
          </a:xfrm>
        </p:spPr>
        <p:txBody>
          <a:bodyPr wrap="square" lIns="0" tIns="0" rIns="0" bIns="0">
            <a:spAutoFit/>
          </a:bodyPr>
          <a:lstStyle>
            <a:lvl1pPr algn="ctr">
              <a:defRPr sz="6600" spc="-200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Headline.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BB99DE45-1172-4212-A0AC-F9D19C69EAF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chemeClr val="bg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chemeClr val="bg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chemeClr val="bg1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A02A6A32-FFA8-49CB-BAD6-0DC075B5A4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C52B7B1-3D1E-40D0-9157-81EEBD4E4FFA}"/>
              </a:ext>
            </a:extLst>
          </p:cNvPr>
          <p:cNvCxnSpPr>
            <a:cxnSpLocks/>
          </p:cNvCxnSpPr>
          <p:nvPr userDrawn="1"/>
        </p:nvCxnSpPr>
        <p:spPr>
          <a:xfrm>
            <a:off x="0" y="3111503"/>
            <a:ext cx="9611387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802EE7F-7B75-4616-8C86-0DCFA969A1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4344" y="3412711"/>
            <a:ext cx="6923315" cy="505395"/>
          </a:xfrm>
        </p:spPr>
        <p:txBody>
          <a:bodyPr>
            <a:spAutoFit/>
          </a:bodyPr>
          <a:lstStyle>
            <a:lvl1pPr marL="0" indent="0" algn="ctr">
              <a:lnSpc>
                <a:spcPts val="3400"/>
              </a:lnSpc>
              <a:buNone/>
              <a:defRPr sz="2600" spc="-51" baseline="0">
                <a:solidFill>
                  <a:schemeClr val="bg1"/>
                </a:solidFill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Sub-heading</a:t>
            </a:r>
          </a:p>
        </p:txBody>
      </p:sp>
    </p:spTree>
    <p:extLst>
      <p:ext uri="{BB962C8B-B14F-4D97-AF65-F5344CB8AC3E}">
        <p14:creationId xmlns:p14="http://schemas.microsoft.com/office/powerpoint/2010/main" val="323505825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person, person, posing&#10;&#10;Description automatically generated">
            <a:extLst>
              <a:ext uri="{FF2B5EF4-FFF2-40B4-BE49-F238E27FC236}">
                <a16:creationId xmlns:a16="http://schemas.microsoft.com/office/drawing/2014/main" id="{E1C2AFDC-208E-4BFB-AE4E-A8F348C4D1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347258"/>
            <a:ext cx="11353800" cy="41634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8FEAB9-8AAC-46BF-B258-103AE8B6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508001"/>
            <a:ext cx="11353800" cy="620683"/>
          </a:xfrm>
        </p:spPr>
        <p:txBody>
          <a:bodyPr wrap="square" lIns="45720" tIns="45720" rIns="45720" bIns="45720" anchor="ctr">
            <a:spAutoFit/>
          </a:bodyPr>
          <a:lstStyle>
            <a:lvl1pPr>
              <a:lnSpc>
                <a:spcPts val="4000"/>
              </a:lnSpc>
              <a:defRPr sz="4000" spc="-140" baseline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69C6F704-4F72-499D-A962-69BD7655178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chemeClr val="bg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chemeClr val="bg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chemeClr val="bg1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E4C14E7B-B476-4E8E-BCDF-75F33B1457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25C24E-E068-4280-95BD-C338628A5B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0" y="4787646"/>
            <a:ext cx="2194560" cy="830997"/>
          </a:xfrm>
          <a:noFill/>
        </p:spPr>
        <p:txBody>
          <a:bodyPr wrap="none" lIns="45720" r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spc="-40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T#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8B0FCEE-5D4B-4459-8124-8BBDC5BC6C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78340" y="4787646"/>
            <a:ext cx="2194560" cy="830997"/>
          </a:xfrm>
        </p:spPr>
        <p:txBody>
          <a:bodyPr wrap="none" lIns="45720" r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spc="-40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T#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55CAFFF3-B182-4C82-B76D-63814F59F8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88531" y="4787646"/>
            <a:ext cx="2194560" cy="830997"/>
          </a:xfrm>
        </p:spPr>
        <p:txBody>
          <a:bodyPr wrap="none" lIns="45720" r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spc="-40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T#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24C8741-A144-48C3-8933-4D83EC2504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8720" y="4787646"/>
            <a:ext cx="2194560" cy="830997"/>
          </a:xfrm>
        </p:spPr>
        <p:txBody>
          <a:bodyPr wrap="none" lIns="45720" r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spc="-40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T#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0A81505-F6D3-4CEF-A66E-544C457F51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8911" y="4787646"/>
            <a:ext cx="2194560" cy="830997"/>
          </a:xfrm>
        </p:spPr>
        <p:txBody>
          <a:bodyPr wrap="none" lIns="45720" r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spc="-40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T#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D2675BD9-50F2-409D-82A0-25E0B2A7B46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100" y="5475318"/>
            <a:ext cx="2194560" cy="461665"/>
          </a:xfrm>
        </p:spPr>
        <p:txBody>
          <a:bodyPr wrap="none" lIns="45720" r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spc="-60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EC993096-2CDA-4E34-ADA7-0994DB7C59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08911" y="5475321"/>
            <a:ext cx="2194560" cy="461665"/>
          </a:xfrm>
        </p:spPr>
        <p:txBody>
          <a:bodyPr wrap="none" lIns="45720" r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spc="-60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F3A148F0-7B1D-4A31-8258-9155C728E6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8720" y="5479554"/>
            <a:ext cx="2194560" cy="461665"/>
          </a:xfrm>
        </p:spPr>
        <p:txBody>
          <a:bodyPr wrap="none" lIns="45720" r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spc="-60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883E3BA4-3B6B-485F-BD0A-F9B6F1A11A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88531" y="5475320"/>
            <a:ext cx="2194560" cy="461665"/>
          </a:xfrm>
        </p:spPr>
        <p:txBody>
          <a:bodyPr wrap="none" lIns="45720" r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spc="-60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086FE61E-E9DB-46D5-9313-BAA15E2F33D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578340" y="5475318"/>
            <a:ext cx="2194560" cy="461665"/>
          </a:xfrm>
        </p:spPr>
        <p:txBody>
          <a:bodyPr wrap="none" lIns="45720" r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spc="-60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</p:spTree>
    <p:extLst>
      <p:ext uri="{BB962C8B-B14F-4D97-AF65-F5344CB8AC3E}">
        <p14:creationId xmlns:p14="http://schemas.microsoft.com/office/powerpoint/2010/main" val="418931936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32CFFFA-FD00-4F38-90BD-17E9D093B57B}"/>
              </a:ext>
            </a:extLst>
          </p:cNvPr>
          <p:cNvSpPr/>
          <p:nvPr userDrawn="1"/>
        </p:nvSpPr>
        <p:spPr>
          <a:xfrm>
            <a:off x="419100" y="1347256"/>
            <a:ext cx="2194560" cy="4163485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84F8F2-D3DF-4E1E-96B7-71040A9148F1}"/>
              </a:ext>
            </a:extLst>
          </p:cNvPr>
          <p:cNvSpPr/>
          <p:nvPr userDrawn="1"/>
        </p:nvSpPr>
        <p:spPr>
          <a:xfrm>
            <a:off x="2708911" y="1347256"/>
            <a:ext cx="2194560" cy="41634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7329DF-FEA5-45CC-9C17-E6370F4E13BD}"/>
              </a:ext>
            </a:extLst>
          </p:cNvPr>
          <p:cNvSpPr/>
          <p:nvPr userDrawn="1"/>
        </p:nvSpPr>
        <p:spPr>
          <a:xfrm>
            <a:off x="4998720" y="1347256"/>
            <a:ext cx="2194560" cy="4163485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D3AD81-E358-4464-A3C5-77BBD1120A83}"/>
              </a:ext>
            </a:extLst>
          </p:cNvPr>
          <p:cNvSpPr/>
          <p:nvPr userDrawn="1"/>
        </p:nvSpPr>
        <p:spPr>
          <a:xfrm>
            <a:off x="7288531" y="1347256"/>
            <a:ext cx="2194560" cy="41634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BAD160-2707-479E-8D1A-4F6972ABE784}"/>
              </a:ext>
            </a:extLst>
          </p:cNvPr>
          <p:cNvSpPr/>
          <p:nvPr userDrawn="1"/>
        </p:nvSpPr>
        <p:spPr>
          <a:xfrm>
            <a:off x="9578340" y="1347256"/>
            <a:ext cx="2194560" cy="4163485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8FEAB9-8AAC-46BF-B258-103AE8B6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508001"/>
            <a:ext cx="11353800" cy="620683"/>
          </a:xfrm>
        </p:spPr>
        <p:txBody>
          <a:bodyPr wrap="square" lIns="45720" tIns="45720" rIns="45720" bIns="45720" anchor="ctr">
            <a:spAutoFit/>
          </a:bodyPr>
          <a:lstStyle>
            <a:lvl1pPr>
              <a:lnSpc>
                <a:spcPts val="4000"/>
              </a:lnSpc>
              <a:defRPr sz="4000" spc="-140" baseline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69C6F704-4F72-499D-A962-69BD7655178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chemeClr val="bg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chemeClr val="bg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chemeClr val="bg1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E4C14E7B-B476-4E8E-BCDF-75F33B1457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25C24E-E068-4280-95BD-C338628A5B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1652558"/>
            <a:ext cx="2194560" cy="830997"/>
          </a:xfrm>
          <a:noFill/>
        </p:spPr>
        <p:txBody>
          <a:bodyPr wrap="square" lIns="45720" r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spc="-40" baseline="0">
                <a:solidFill>
                  <a:schemeClr val="accent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T#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8B0FCEE-5D4B-4459-8124-8BBDC5BC6C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78339" y="1652558"/>
            <a:ext cx="2194560" cy="830997"/>
          </a:xfrm>
        </p:spPr>
        <p:txBody>
          <a:bodyPr wrap="square" lIns="45720" r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spc="-40" baseline="0">
                <a:solidFill>
                  <a:schemeClr val="accent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T#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55CAFFF3-B182-4C82-B76D-63814F59F8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88531" y="1652558"/>
            <a:ext cx="2194560" cy="830997"/>
          </a:xfrm>
        </p:spPr>
        <p:txBody>
          <a:bodyPr wrap="square" lIns="45720" r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spc="-40" baseline="0">
                <a:solidFill>
                  <a:schemeClr val="accent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T#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24C8741-A144-48C3-8933-4D83EC2504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8720" y="1652558"/>
            <a:ext cx="2194560" cy="830997"/>
          </a:xfrm>
        </p:spPr>
        <p:txBody>
          <a:bodyPr wrap="none" lIns="45720" r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spc="-40" baseline="0">
                <a:solidFill>
                  <a:schemeClr val="accent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T#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0A81505-F6D3-4CEF-A66E-544C457F51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8909" y="1652558"/>
            <a:ext cx="2194560" cy="830997"/>
          </a:xfrm>
        </p:spPr>
        <p:txBody>
          <a:bodyPr wrap="square" lIns="45720" r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spc="-40" baseline="0">
                <a:solidFill>
                  <a:schemeClr val="accent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T#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D2675BD9-50F2-409D-82A0-25E0B2A7B46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2381796"/>
            <a:ext cx="2194560" cy="461665"/>
          </a:xfrm>
        </p:spPr>
        <p:txBody>
          <a:bodyPr wrap="square" lIns="45720" tIns="45720" rIns="45720" bIns="45720" anchor="t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800" b="1" spc="-60" baseline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4503415E-11FC-433A-A7BF-AE989C41444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9100" y="3297401"/>
            <a:ext cx="2194560" cy="363561"/>
          </a:xfrm>
        </p:spPr>
        <p:txBody>
          <a:bodyPr wrap="square" lIns="45720" tIns="45720" rIns="45720" bIns="45720" anchor="t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800" b="0" spc="-6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D873E6-D253-428E-8F6B-99D61A3BDF26}"/>
              </a:ext>
            </a:extLst>
          </p:cNvPr>
          <p:cNvCxnSpPr>
            <a:cxnSpLocks/>
          </p:cNvCxnSpPr>
          <p:nvPr userDrawn="1"/>
        </p:nvCxnSpPr>
        <p:spPr>
          <a:xfrm>
            <a:off x="1066800" y="5819063"/>
            <a:ext cx="10058400" cy="0"/>
          </a:xfrm>
          <a:prstGeom prst="straightConnector1">
            <a:avLst/>
          </a:prstGeom>
          <a:ln w="2540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ABE02A9A-BB7D-4A14-98E6-58187C2FD0F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08909" y="2381796"/>
            <a:ext cx="2194560" cy="461665"/>
          </a:xfrm>
        </p:spPr>
        <p:txBody>
          <a:bodyPr wrap="square" lIns="45720" tIns="45720" rIns="45720" bIns="45720" anchor="t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800" b="1" spc="-60" baseline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5E0010F5-6A1C-4279-AE61-9DAB765B1A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08911" y="3297401"/>
            <a:ext cx="2194560" cy="363561"/>
          </a:xfrm>
        </p:spPr>
        <p:txBody>
          <a:bodyPr wrap="square" lIns="45720" tIns="45720" rIns="45720" bIns="45720" anchor="t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800" b="0" spc="-6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01F5A2E7-4B1E-4526-9E98-A854D5A3EB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98719" y="2381796"/>
            <a:ext cx="2194560" cy="461665"/>
          </a:xfrm>
        </p:spPr>
        <p:txBody>
          <a:bodyPr wrap="square" lIns="45720" tIns="45720" rIns="45720" bIns="45720" anchor="t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800" b="1" spc="-60" baseline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EAF43E54-ECFD-480A-83C3-F4B6B09B42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98720" y="3297401"/>
            <a:ext cx="2194560" cy="363561"/>
          </a:xfrm>
        </p:spPr>
        <p:txBody>
          <a:bodyPr wrap="square" lIns="45720" tIns="45720" rIns="45720" bIns="45720" anchor="t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800" b="0" spc="-6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AD69A3C7-D89B-46A5-82CD-8FEAC50ED5E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88529" y="2381796"/>
            <a:ext cx="2194560" cy="461665"/>
          </a:xfrm>
        </p:spPr>
        <p:txBody>
          <a:bodyPr wrap="square" lIns="45720" tIns="45720" rIns="45720" bIns="45720" anchor="t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800" b="1" spc="-60" baseline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775690F3-DD19-4281-9FFE-3118976E9C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88531" y="3297401"/>
            <a:ext cx="2194560" cy="363561"/>
          </a:xfrm>
        </p:spPr>
        <p:txBody>
          <a:bodyPr wrap="square" lIns="45720" tIns="45720" rIns="45720" bIns="45720" anchor="t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800" b="0" spc="-6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EBDBF3D0-6557-4C27-AB58-6AF80DD110D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78339" y="2381796"/>
            <a:ext cx="2194560" cy="461665"/>
          </a:xfrm>
        </p:spPr>
        <p:txBody>
          <a:bodyPr wrap="square" lIns="45720" tIns="45720" rIns="45720" bIns="45720" anchor="t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800" b="1" spc="-60" baseline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3363CBAD-B45D-4DEC-BAFF-CFEC0D71FF0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578340" y="3297401"/>
            <a:ext cx="2194560" cy="363561"/>
          </a:xfrm>
        </p:spPr>
        <p:txBody>
          <a:bodyPr wrap="square" lIns="45720" tIns="45720" rIns="45720" bIns="45720" anchor="t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800" b="0" spc="-6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85816958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0-T4, Basic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>
            <a:extLst>
              <a:ext uri="{FF2B5EF4-FFF2-40B4-BE49-F238E27FC236}">
                <a16:creationId xmlns:a16="http://schemas.microsoft.com/office/drawing/2014/main" id="{68CA2958-A3FC-4EC2-A894-20031281233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6B711062-F163-4DAD-AEFB-B2D87B330B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pic>
        <p:nvPicPr>
          <p:cNvPr id="9" name="Picture 8" descr="Timeline&#10;&#10;Description automatically generated">
            <a:extLst>
              <a:ext uri="{FF2B5EF4-FFF2-40B4-BE49-F238E27FC236}">
                <a16:creationId xmlns:a16="http://schemas.microsoft.com/office/drawing/2014/main" id="{DF92BC1C-63F5-4B81-99AD-7652D821EF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26485"/>
            <a:ext cx="11353800" cy="4730751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E7847F84-8B9E-4559-A8B6-5C92BA8A05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420917"/>
            <a:ext cx="11353800" cy="591957"/>
          </a:xfrm>
        </p:spPr>
        <p:txBody>
          <a:bodyPr wrap="square" lIns="45720" tIns="45720" rIns="45720" bIns="45720" anchor="t">
            <a:spAutoFit/>
          </a:bodyPr>
          <a:lstStyle>
            <a:lvl1pPr>
              <a:lnSpc>
                <a:spcPts val="4000"/>
              </a:lnSpc>
              <a:defRPr sz="3200" spc="-140" baseline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CC18849-FAE2-48EF-850B-39E749DF8A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73" y="5812643"/>
            <a:ext cx="2270761" cy="374461"/>
          </a:xfrm>
        </p:spPr>
        <p:txBody>
          <a:bodyPr wrap="square">
            <a:sp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2000" spc="-20" baseline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1B8E3D15-B8D3-407B-99A5-16807AD426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02137" y="5812643"/>
            <a:ext cx="2270761" cy="374461"/>
          </a:xfrm>
        </p:spPr>
        <p:txBody>
          <a:bodyPr wrap="square">
            <a:sp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2000" spc="-20" baseline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D0A888BF-C0E4-47C8-925E-83F28214E3E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31373" y="5812643"/>
            <a:ext cx="2270761" cy="374461"/>
          </a:xfrm>
        </p:spPr>
        <p:txBody>
          <a:bodyPr wrap="square">
            <a:sp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2000" spc="-20" baseline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C7E6F42B-098F-4748-BFEE-EAA4F262EA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60606" y="5812643"/>
            <a:ext cx="2270761" cy="374461"/>
          </a:xfrm>
        </p:spPr>
        <p:txBody>
          <a:bodyPr wrap="square">
            <a:sp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2000" spc="-20" baseline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94AF02E6-EE42-43E7-8241-7B10C39ED3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840" y="5812643"/>
            <a:ext cx="2270761" cy="374461"/>
          </a:xfrm>
        </p:spPr>
        <p:txBody>
          <a:bodyPr wrap="square">
            <a:sp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2000" spc="-20" baseline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</p:spTree>
    <p:extLst>
      <p:ext uri="{BB962C8B-B14F-4D97-AF65-F5344CB8AC3E}">
        <p14:creationId xmlns:p14="http://schemas.microsoft.com/office/powerpoint/2010/main" val="320081323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0-T3, Basic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8B216ED6-0581-46AC-8DB1-361C23176C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26485"/>
            <a:ext cx="11353800" cy="4740027"/>
          </a:xfrm>
          <a:prstGeom prst="rect">
            <a:avLst/>
          </a:prstGeom>
        </p:spPr>
      </p:pic>
      <p:sp>
        <p:nvSpPr>
          <p:cNvPr id="6" name="Text Box 14">
            <a:extLst>
              <a:ext uri="{FF2B5EF4-FFF2-40B4-BE49-F238E27FC236}">
                <a16:creationId xmlns:a16="http://schemas.microsoft.com/office/drawing/2014/main" id="{68CA2958-A3FC-4EC2-A894-20031281233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6B711062-F163-4DAD-AEFB-B2D87B330B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E7847F84-8B9E-4559-A8B6-5C92BA8A05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420917"/>
            <a:ext cx="11353800" cy="591957"/>
          </a:xfrm>
        </p:spPr>
        <p:txBody>
          <a:bodyPr wrap="square" lIns="45720" tIns="45720" rIns="45720" bIns="45720" anchor="t">
            <a:spAutoFit/>
          </a:bodyPr>
          <a:lstStyle>
            <a:lvl1pPr>
              <a:lnSpc>
                <a:spcPts val="4000"/>
              </a:lnSpc>
              <a:defRPr sz="3200" spc="-140" baseline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3858F50D-8AC1-41F6-B84A-9EE496DF6D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8972" y="5812643"/>
            <a:ext cx="2838451" cy="374461"/>
          </a:xfrm>
        </p:spPr>
        <p:txBody>
          <a:bodyPr wrap="square">
            <a:sp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2000" spc="-20" baseline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AB392C31-9327-4DC2-B178-F6F2EE4B33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34420" y="5812643"/>
            <a:ext cx="2838451" cy="374461"/>
          </a:xfrm>
        </p:spPr>
        <p:txBody>
          <a:bodyPr wrap="square">
            <a:sp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2000" spc="-20" baseline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B3319F9C-533B-4202-BCB3-3F5B686BE2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5937" y="5812643"/>
            <a:ext cx="2838451" cy="374461"/>
          </a:xfrm>
        </p:spPr>
        <p:txBody>
          <a:bodyPr wrap="square">
            <a:sp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2000" spc="-20" baseline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C14B4B6F-9D09-430D-95E7-ED86764DC8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57455" y="5812643"/>
            <a:ext cx="2838451" cy="374461"/>
          </a:xfrm>
        </p:spPr>
        <p:txBody>
          <a:bodyPr wrap="square">
            <a:sp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2000" spc="-20" baseline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Label</a:t>
            </a:r>
          </a:p>
        </p:txBody>
      </p:sp>
    </p:spTree>
    <p:extLst>
      <p:ext uri="{BB962C8B-B14F-4D97-AF65-F5344CB8AC3E}">
        <p14:creationId xmlns:p14="http://schemas.microsoft.com/office/powerpoint/2010/main" val="180110435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>
            <a:extLst>
              <a:ext uri="{FF2B5EF4-FFF2-40B4-BE49-F238E27FC236}">
                <a16:creationId xmlns:a16="http://schemas.microsoft.com/office/drawing/2014/main" id="{93403EB2-A855-43EB-8025-AB82E80F491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6ABAB252-2301-4402-B123-DA7D2EA5D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50895F-6637-431D-829B-4F7C25DA47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743533"/>
            <a:ext cx="11353800" cy="620683"/>
          </a:xfrm>
        </p:spPr>
        <p:txBody>
          <a:bodyPr wrap="square" lIns="45720" tIns="45720" rIns="45720" bIns="45720" anchor="ctr">
            <a:spAutoFit/>
          </a:bodyPr>
          <a:lstStyle>
            <a:lvl1pPr>
              <a:lnSpc>
                <a:spcPts val="4000"/>
              </a:lnSpc>
              <a:defRPr sz="4000" spc="-140" baseline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45ADBD-8FE9-4061-906A-63AECAF9EDE9}"/>
              </a:ext>
            </a:extLst>
          </p:cNvPr>
          <p:cNvCxnSpPr>
            <a:cxnSpLocks/>
          </p:cNvCxnSpPr>
          <p:nvPr userDrawn="1"/>
        </p:nvCxnSpPr>
        <p:spPr>
          <a:xfrm>
            <a:off x="0" y="1678559"/>
            <a:ext cx="12192000" cy="0"/>
          </a:xfrm>
          <a:prstGeom prst="line">
            <a:avLst/>
          </a:prstGeom>
          <a:ln w="2540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BC38D32-F9BD-4926-A387-3EB7EFEBC9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5513271"/>
            <a:ext cx="1828800" cy="286232"/>
          </a:xfrm>
        </p:spPr>
        <p:txBody>
          <a:bodyPr wrap="none" lIns="0" tIns="45720" rIns="0" bIns="45720" anchor="ctr">
            <a:noAutofit/>
          </a:bodyPr>
          <a:lstStyle>
            <a:lvl1pPr marL="0" indent="0">
              <a:buNone/>
              <a:defRPr sz="1400" spc="-31" baseline="0"/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6CD6B04-9D86-497C-A440-4EF192C30C3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97492" y="2137229"/>
            <a:ext cx="1270000" cy="1270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EA7FDA60-57F6-4B74-8975-22A6567CB2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41648" y="4611915"/>
            <a:ext cx="1270000" cy="1270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79D7E9CA-A3A5-47D4-A22B-D0E471C07D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69571" y="3374572"/>
            <a:ext cx="1270000" cy="1270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C8C470B-9824-43D5-A601-17173F3FB2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7492" y="2430843"/>
            <a:ext cx="8805408" cy="627864"/>
          </a:xfrm>
        </p:spPr>
        <p:txBody>
          <a:bodyPr wrap="square" lIns="228600">
            <a:spAutoFit/>
          </a:bodyPr>
          <a:lstStyle>
            <a:lvl1pPr marL="0" indent="0">
              <a:buNone/>
              <a:defRPr sz="4200" spc="-80" baseline="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457189" indent="0">
              <a:buNone/>
              <a:defRPr/>
            </a:lvl2pPr>
            <a:lvl5pPr marL="1828754" indent="0">
              <a:buNone/>
              <a:defRPr/>
            </a:lvl5pPr>
          </a:lstStyle>
          <a:p>
            <a:pPr lvl="0"/>
            <a:r>
              <a:rPr lang="en-US" sz="4200" dirty="0">
                <a:latin typeface="Poppins Light" panose="00000400000000000000" pitchFamily="2" charset="0"/>
                <a:cs typeface="Poppins Light" panose="00000400000000000000" pitchFamily="2" charset="0"/>
              </a:rPr>
              <a:t>Caption</a:t>
            </a:r>
            <a:endParaRPr lang="en-US" dirty="0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66B4F11-F5AC-4B48-A14A-84ED4334EE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9569" y="3669863"/>
            <a:ext cx="7633331" cy="627864"/>
          </a:xfrm>
        </p:spPr>
        <p:txBody>
          <a:bodyPr wrap="square" lIns="228600">
            <a:spAutoFit/>
          </a:bodyPr>
          <a:lstStyle>
            <a:lvl1pPr marL="0" indent="0">
              <a:buNone/>
              <a:defRPr sz="4200" spc="-80" baseline="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457189" indent="0">
              <a:buNone/>
              <a:defRPr/>
            </a:lvl2pPr>
            <a:lvl5pPr marL="1828754" indent="0">
              <a:buNone/>
              <a:defRPr/>
            </a:lvl5pPr>
          </a:lstStyle>
          <a:p>
            <a:pPr lvl="0"/>
            <a:r>
              <a:rPr lang="en-US" sz="4200" dirty="0">
                <a:latin typeface="Poppins Light" panose="00000400000000000000" pitchFamily="2" charset="0"/>
                <a:cs typeface="Poppins Light" panose="00000400000000000000" pitchFamily="2" charset="0"/>
              </a:rPr>
              <a:t>Caption</a:t>
            </a:r>
            <a:endParaRPr lang="en-US" dirty="0"/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AECFEDE8-8C7C-425D-ACF7-A7B2B99CE0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11649" y="4907205"/>
            <a:ext cx="6461252" cy="627864"/>
          </a:xfrm>
        </p:spPr>
        <p:txBody>
          <a:bodyPr wrap="square" lIns="228600">
            <a:spAutoFit/>
          </a:bodyPr>
          <a:lstStyle>
            <a:lvl1pPr marL="0" indent="0">
              <a:buNone/>
              <a:defRPr sz="4200" spc="-80" baseline="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457189" indent="0">
              <a:buNone/>
              <a:defRPr/>
            </a:lvl2pPr>
            <a:lvl5pPr marL="1828754" indent="0">
              <a:buNone/>
              <a:defRPr/>
            </a:lvl5pPr>
          </a:lstStyle>
          <a:p>
            <a:pPr lvl="0"/>
            <a:r>
              <a:rPr lang="en-US" sz="4200" dirty="0">
                <a:latin typeface="Poppins Light" panose="00000400000000000000" pitchFamily="2" charset="0"/>
                <a:cs typeface="Poppins Light" panose="00000400000000000000" pitchFamily="2" charset="0"/>
              </a:rPr>
              <a:t>Caption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20571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>
            <a:extLst>
              <a:ext uri="{FF2B5EF4-FFF2-40B4-BE49-F238E27FC236}">
                <a16:creationId xmlns:a16="http://schemas.microsoft.com/office/drawing/2014/main" id="{458717D3-D44A-4373-A175-6D483D55320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chemeClr val="bg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chemeClr val="bg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chemeClr val="bg1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10751C20-D255-48E9-BD0D-83227EA987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B6873D7-B87D-4FB5-A545-09D4D028F6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1714043"/>
            <a:ext cx="9144000" cy="2398735"/>
          </a:xfrm>
        </p:spPr>
        <p:txBody>
          <a:bodyPr wrap="none" anchor="b">
            <a:noAutofit/>
          </a:bodyPr>
          <a:lstStyle>
            <a:lvl1pPr marL="0" indent="0" algn="ctr">
              <a:buNone/>
              <a:defRPr sz="16500" spc="-740" baseline="0">
                <a:solidFill>
                  <a:schemeClr val="bg1"/>
                </a:solidFill>
                <a:latin typeface="Poppins ExtraLight" panose="00000300000000000000" pitchFamily="2" charset="0"/>
                <a:cs typeface="Poppins ExtraLight" panose="00000300000000000000" pitchFamily="2" charset="0"/>
              </a:defRPr>
            </a:lvl1pPr>
          </a:lstStyle>
          <a:p>
            <a:pPr lvl="0"/>
            <a:r>
              <a:rPr lang="en-US" sz="16500" dirty="0">
                <a:latin typeface="Poppins ExtraLight" panose="00000300000000000000" pitchFamily="2" charset="0"/>
                <a:cs typeface="Poppins ExtraLight" panose="00000300000000000000" pitchFamily="2" charset="0"/>
              </a:rPr>
              <a:t>FIGURE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5FEAD34-D241-494F-855E-CB31DEDD334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4112778"/>
            <a:ext cx="9144000" cy="1031180"/>
          </a:xfrm>
        </p:spPr>
        <p:txBody>
          <a:bodyPr wrap="square">
            <a:noAutofit/>
          </a:bodyPr>
          <a:lstStyle>
            <a:lvl1pPr marL="0" indent="0" algn="ctr">
              <a:lnSpc>
                <a:spcPts val="3800"/>
              </a:lnSpc>
              <a:spcBef>
                <a:spcPts val="0"/>
              </a:spcBef>
              <a:buNone/>
              <a:defRPr sz="2600" spc="-5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2600" dirty="0"/>
              <a:t>caption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03368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8BBD2D4-8AF3-464A-AB22-C2ABD7D1E1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95300" y="117446"/>
            <a:ext cx="11201400" cy="517058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Chart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93403EB2-A855-43EB-8025-AB82E80F491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6ABAB252-2301-4402-B123-DA7D2EA5D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BC38D32-F9BD-4926-A387-3EB7EFEBC9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5513271"/>
            <a:ext cx="1828800" cy="286232"/>
          </a:xfrm>
        </p:spPr>
        <p:txBody>
          <a:bodyPr wrap="none" lIns="0" tIns="45720" rIns="0" bIns="45720" anchor="ctr">
            <a:noAutofit/>
          </a:bodyPr>
          <a:lstStyle>
            <a:lvl1pPr marL="0" indent="0">
              <a:lnSpc>
                <a:spcPct val="100000"/>
              </a:lnSpc>
              <a:buNone/>
              <a:defRPr sz="1400" spc="-31" baseline="0"/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218672618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E2BC270-2D5E-4EB4-A2BB-E79492E11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743533"/>
            <a:ext cx="11353800" cy="620683"/>
          </a:xfrm>
        </p:spPr>
        <p:txBody>
          <a:bodyPr wrap="square" lIns="45720" tIns="45720" rIns="45720" bIns="45720" anchor="ctr">
            <a:spAutoFit/>
          </a:bodyPr>
          <a:lstStyle>
            <a:lvl1pPr>
              <a:lnSpc>
                <a:spcPts val="4000"/>
              </a:lnSpc>
              <a:defRPr sz="4000" spc="-140" baseline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65FA6391-50DE-4E7E-A394-750D7C660C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1" name="Picture 10" descr="NCI-Logo-Gray-Knock-NEW.png">
            <a:extLst>
              <a:ext uri="{FF2B5EF4-FFF2-40B4-BE49-F238E27FC236}">
                <a16:creationId xmlns:a16="http://schemas.microsoft.com/office/drawing/2014/main" id="{997AD82D-7BE2-45B1-A0EC-291339DF1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ACDB8AC3-B2EB-491B-B6D7-46014FBA2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799532" y="1935360"/>
            <a:ext cx="2592939" cy="2921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87ABFCCC-65EF-432D-AB43-D5701174C37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98737" y="1935360"/>
            <a:ext cx="2592939" cy="2921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6DCEFB8-82E4-4768-B3BE-6AC763C8D6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0324" y="4856360"/>
            <a:ext cx="2592939" cy="1190069"/>
          </a:xfrm>
        </p:spPr>
        <p:txBody>
          <a:bodyPr tIns="182880" bIns="182880">
            <a:noAutofit/>
          </a:bodyPr>
          <a:lstStyle>
            <a:lvl1pPr marL="0" indent="0" algn="ctr">
              <a:lnSpc>
                <a:spcPts val="3200"/>
              </a:lnSpc>
              <a:spcBef>
                <a:spcPts val="0"/>
              </a:spcBef>
              <a:buNone/>
              <a:defRPr spc="-6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E33A277-04AC-4D5E-A190-2935727F9A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9532" y="4856360"/>
            <a:ext cx="2592939" cy="1190069"/>
          </a:xfrm>
        </p:spPr>
        <p:txBody>
          <a:bodyPr tIns="182880" bIns="182880">
            <a:noAutofit/>
          </a:bodyPr>
          <a:lstStyle>
            <a:lvl1pPr marL="0" indent="0" algn="ctr">
              <a:lnSpc>
                <a:spcPts val="3200"/>
              </a:lnSpc>
              <a:spcBef>
                <a:spcPts val="0"/>
              </a:spcBef>
              <a:buNone/>
              <a:defRPr spc="-6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150F3D0D-0AF5-49CA-A491-251E79EBB1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98737" y="4856360"/>
            <a:ext cx="2592939" cy="1190069"/>
          </a:xfrm>
        </p:spPr>
        <p:txBody>
          <a:bodyPr tIns="182880" bIns="182880">
            <a:noAutofit/>
          </a:bodyPr>
          <a:lstStyle>
            <a:lvl1pPr marL="0" indent="0" algn="ctr">
              <a:lnSpc>
                <a:spcPts val="3200"/>
              </a:lnSpc>
              <a:spcBef>
                <a:spcPts val="0"/>
              </a:spcBef>
              <a:buNone/>
              <a:defRPr spc="-60" baseline="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5CB4850-4B2C-4BE7-AC72-F95E9BD8A24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00325" y="1935360"/>
            <a:ext cx="2592939" cy="2921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65672506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6B88CE-6057-4704-92CB-4505CD71A256}"/>
              </a:ext>
            </a:extLst>
          </p:cNvPr>
          <p:cNvCxnSpPr>
            <a:cxnSpLocks/>
          </p:cNvCxnSpPr>
          <p:nvPr userDrawn="1"/>
        </p:nvCxnSpPr>
        <p:spPr>
          <a:xfrm>
            <a:off x="0" y="1951519"/>
            <a:ext cx="11430000" cy="0"/>
          </a:xfrm>
          <a:prstGeom prst="line">
            <a:avLst/>
          </a:prstGeom>
          <a:ln w="2540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2EB952F-018D-4D1A-805E-8F8604C6323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354085" y="4062135"/>
            <a:ext cx="1075915" cy="19049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en-US" dirty="0"/>
              <a:t>Person Picture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3502459-2093-425A-86D3-E1A084B6F9A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738187" y="559563"/>
            <a:ext cx="4896716" cy="55245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Shield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ACFEAE3-C36E-4E81-B8C5-C6F0E66996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7628" y="1043789"/>
            <a:ext cx="7195272" cy="620683"/>
          </a:xfrm>
        </p:spPr>
        <p:txBody>
          <a:bodyPr wrap="square" lIns="45720" tIns="45720" rIns="45720" bIns="45720" anchor="ctr">
            <a:spAutoFit/>
          </a:bodyPr>
          <a:lstStyle>
            <a:lvl1pPr>
              <a:lnSpc>
                <a:spcPts val="4000"/>
              </a:lnSpc>
              <a:defRPr sz="4000" spc="-140" baseline="0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9302D814-A9DA-42F4-9D87-3AFAE641920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8" name="Picture 7" descr="NCI-Logo-Gray-Knock-NEW.png">
            <a:extLst>
              <a:ext uri="{FF2B5EF4-FFF2-40B4-BE49-F238E27FC236}">
                <a16:creationId xmlns:a16="http://schemas.microsoft.com/office/drawing/2014/main" id="{845E85D0-18A9-4D7C-9475-F63471CAE2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7552AF6-EEA5-4C5A-9F12-581BE00FA9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7628" y="3056429"/>
            <a:ext cx="5486400" cy="3027628"/>
          </a:xfrm>
        </p:spPr>
        <p:txBody>
          <a:bodyPr tIns="0">
            <a:noAutofit/>
          </a:bodyPr>
          <a:lstStyle>
            <a:lvl1pPr>
              <a:lnSpc>
                <a:spcPct val="100000"/>
              </a:lnSpc>
              <a:spcBef>
                <a:spcPts val="1440"/>
              </a:spcBef>
              <a:defRPr sz="2800" spc="-60" baseline="0"/>
            </a:lvl1pPr>
          </a:lstStyle>
          <a:p>
            <a:pPr lvl="0"/>
            <a:r>
              <a:rPr lang="en-US" dirty="0"/>
              <a:t>Bulleted text</a:t>
            </a:r>
          </a:p>
          <a:p>
            <a:pPr lvl="0"/>
            <a:endParaRPr lang="en-US" dirty="0"/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037D5A76-76E8-4E33-A2D0-E41922B264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7628" y="2380898"/>
            <a:ext cx="5486400" cy="523220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None/>
              <a:defRPr sz="2800" spc="-60" baseline="0"/>
            </a:lvl1pPr>
          </a:lstStyle>
          <a:p>
            <a:pPr lvl="0"/>
            <a:r>
              <a:rPr lang="en-US" dirty="0"/>
              <a:t>One-line bullet header</a:t>
            </a:r>
          </a:p>
        </p:txBody>
      </p:sp>
    </p:spTree>
    <p:extLst>
      <p:ext uri="{BB962C8B-B14F-4D97-AF65-F5344CB8AC3E}">
        <p14:creationId xmlns:p14="http://schemas.microsoft.com/office/powerpoint/2010/main" val="340494396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B122D-B6F9-4522-BE56-96FC0B42E23F}"/>
              </a:ext>
            </a:extLst>
          </p:cNvPr>
          <p:cNvCxnSpPr>
            <a:cxnSpLocks/>
          </p:cNvCxnSpPr>
          <p:nvPr userDrawn="1"/>
        </p:nvCxnSpPr>
        <p:spPr>
          <a:xfrm>
            <a:off x="419101" y="1241384"/>
            <a:ext cx="11772900" cy="0"/>
          </a:xfrm>
          <a:prstGeom prst="line">
            <a:avLst/>
          </a:prstGeom>
          <a:ln w="2540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14">
            <a:extLst>
              <a:ext uri="{FF2B5EF4-FFF2-40B4-BE49-F238E27FC236}">
                <a16:creationId xmlns:a16="http://schemas.microsoft.com/office/drawing/2014/main" id="{A440346C-085E-4762-BF01-C7013CA6FB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>
            <a:extLst>
              <a:ext uri="{FF2B5EF4-FFF2-40B4-BE49-F238E27FC236}">
                <a16:creationId xmlns:a16="http://schemas.microsoft.com/office/drawing/2014/main" id="{5C5ED2EE-B8D1-4D40-B782-32F137170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pic>
        <p:nvPicPr>
          <p:cNvPr id="17" name="Picture 16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AC33981A-62E6-4F52-8F9F-A3106E5522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860" y="2065427"/>
            <a:ext cx="1463040" cy="318723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913A5C9-DDF2-4F6D-93C6-66CA813F82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400" y="2071878"/>
            <a:ext cx="1463040" cy="3180779"/>
          </a:xfrm>
          <a:prstGeom prst="rect">
            <a:avLst/>
          </a:prstGeom>
        </p:spPr>
      </p:pic>
      <p:pic>
        <p:nvPicPr>
          <p:cNvPr id="21" name="Picture 20" descr="A picture containing text&#10;&#10;Description automatically generated">
            <a:extLst>
              <a:ext uri="{FF2B5EF4-FFF2-40B4-BE49-F238E27FC236}">
                <a16:creationId xmlns:a16="http://schemas.microsoft.com/office/drawing/2014/main" id="{716BE2A1-03B0-4F73-A1C6-C63F624AE01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940" y="2078303"/>
            <a:ext cx="1463040" cy="317435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D221091-50A3-4E22-A4FA-95415A73739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480" y="2071878"/>
            <a:ext cx="1463040" cy="318077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A4CABBA-3773-4B04-A046-E9793CCDDFA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020" y="2078303"/>
            <a:ext cx="1463040" cy="3174355"/>
          </a:xfrm>
          <a:prstGeom prst="rect">
            <a:avLst/>
          </a:prstGeom>
        </p:spPr>
      </p:pic>
      <p:pic>
        <p:nvPicPr>
          <p:cNvPr id="27" name="Picture 26" descr="A picture containing bedclothes&#10;&#10;Description automatically generated">
            <a:extLst>
              <a:ext uri="{FF2B5EF4-FFF2-40B4-BE49-F238E27FC236}">
                <a16:creationId xmlns:a16="http://schemas.microsoft.com/office/drawing/2014/main" id="{4E788E03-A30F-4371-81C3-15B064F8712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560" y="2078303"/>
            <a:ext cx="1463040" cy="3174355"/>
          </a:xfrm>
          <a:prstGeom prst="rect">
            <a:avLst/>
          </a:prstGeom>
        </p:spPr>
      </p:pic>
      <p:pic>
        <p:nvPicPr>
          <p:cNvPr id="29" name="Picture 28" descr="A picture containing ray&#10;&#10;Description automatically generated">
            <a:extLst>
              <a:ext uri="{FF2B5EF4-FFF2-40B4-BE49-F238E27FC236}">
                <a16:creationId xmlns:a16="http://schemas.microsoft.com/office/drawing/2014/main" id="{8C0339ED-DFF8-48D4-A6F5-86644C1939D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2071878"/>
            <a:ext cx="1463040" cy="3180779"/>
          </a:xfrm>
          <a:prstGeom prst="rect">
            <a:avLst/>
          </a:prstGeom>
        </p:spPr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9F942027-6E62-46EF-957D-10A520C71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1" y="5402785"/>
            <a:ext cx="1463041" cy="400111"/>
          </a:xfrm>
        </p:spPr>
        <p:txBody>
          <a:bodyPr wrap="square"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2000" spc="-2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EF8DC5F9-86B9-40CA-9ABD-0C9BABBFAA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61401" y="5402785"/>
            <a:ext cx="1463041" cy="400111"/>
          </a:xfrm>
        </p:spPr>
        <p:txBody>
          <a:bodyPr wrap="square"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2000" spc="-2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9917F03B-8BB1-44C6-B6FB-B90F7BF53F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67561" y="5402785"/>
            <a:ext cx="1463041" cy="400111"/>
          </a:xfrm>
        </p:spPr>
        <p:txBody>
          <a:bodyPr wrap="square"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2000" spc="-2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F906BA9A-5C31-46F4-BB62-8130E64D50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6021" y="5402785"/>
            <a:ext cx="1463041" cy="400111"/>
          </a:xfrm>
        </p:spPr>
        <p:txBody>
          <a:bodyPr wrap="square"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2000" spc="-2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6D8301D9-A7C3-4D0B-A345-1602E2BB94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4481" y="5402785"/>
            <a:ext cx="1463041" cy="400111"/>
          </a:xfrm>
        </p:spPr>
        <p:txBody>
          <a:bodyPr wrap="square"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2000" spc="-2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95CF626F-D2F4-4958-BC6D-CA4F657CA9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12941" y="5402785"/>
            <a:ext cx="1463041" cy="400111"/>
          </a:xfrm>
        </p:spPr>
        <p:txBody>
          <a:bodyPr wrap="square"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2000" spc="-2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40" name="Text Placeholder 33">
            <a:extLst>
              <a:ext uri="{FF2B5EF4-FFF2-40B4-BE49-F238E27FC236}">
                <a16:creationId xmlns:a16="http://schemas.microsoft.com/office/drawing/2014/main" id="{0706BB27-9633-41B1-896A-A4BFAB352D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09861" y="5402785"/>
            <a:ext cx="1463041" cy="400111"/>
          </a:xfrm>
        </p:spPr>
        <p:txBody>
          <a:bodyPr wrap="square"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2000" spc="-2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1" name="Title 2">
            <a:extLst>
              <a:ext uri="{FF2B5EF4-FFF2-40B4-BE49-F238E27FC236}">
                <a16:creationId xmlns:a16="http://schemas.microsoft.com/office/drawing/2014/main" id="{767AB75D-4984-421A-A770-CCA0F6DF8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1" y="497873"/>
            <a:ext cx="11353799" cy="620683"/>
          </a:xfrm>
        </p:spPr>
        <p:txBody>
          <a:bodyPr vert="horz" wrap="square" lIns="45720" tIns="45720" rIns="45720" bIns="45720" rtlCol="0" anchor="ctr">
            <a:spAutoFit/>
          </a:bodyPr>
          <a:lstStyle>
            <a:lvl1pPr>
              <a:defRPr lang="en-US" sz="4000" spc="-140"/>
            </a:lvl1pPr>
          </a:lstStyle>
          <a:p>
            <a:pPr marL="0" lvl="0">
              <a:lnSpc>
                <a:spcPts val="4000"/>
              </a:lnSpc>
            </a:pPr>
            <a:r>
              <a:rPr lang="en-US" dirty="0"/>
              <a:t>Title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DC39D5D-105F-41A1-A371-9A02FA706305}"/>
              </a:ext>
            </a:extLst>
          </p:cNvPr>
          <p:cNvCxnSpPr>
            <a:cxnSpLocks/>
          </p:cNvCxnSpPr>
          <p:nvPr userDrawn="1"/>
        </p:nvCxnSpPr>
        <p:spPr>
          <a:xfrm>
            <a:off x="1654811" y="4874215"/>
            <a:ext cx="640080" cy="0"/>
          </a:xfrm>
          <a:prstGeom prst="straightConnector1">
            <a:avLst/>
          </a:prstGeom>
          <a:ln w="25400">
            <a:solidFill>
              <a:srgbClr val="1771B2">
                <a:alpha val="25000"/>
              </a:srgb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F3FFE31-83C9-4BC7-80CE-6E965092427C}"/>
              </a:ext>
            </a:extLst>
          </p:cNvPr>
          <p:cNvCxnSpPr>
            <a:cxnSpLocks/>
          </p:cNvCxnSpPr>
          <p:nvPr userDrawn="1"/>
        </p:nvCxnSpPr>
        <p:spPr>
          <a:xfrm>
            <a:off x="1654811" y="5112829"/>
            <a:ext cx="640080" cy="0"/>
          </a:xfrm>
          <a:prstGeom prst="straightConnector1">
            <a:avLst/>
          </a:prstGeom>
          <a:ln w="25400">
            <a:solidFill>
              <a:srgbClr val="1771B2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8CB84D0-2DDB-4299-91B0-6CBAB578F8A8}"/>
              </a:ext>
            </a:extLst>
          </p:cNvPr>
          <p:cNvCxnSpPr>
            <a:cxnSpLocks/>
          </p:cNvCxnSpPr>
          <p:nvPr userDrawn="1"/>
        </p:nvCxnSpPr>
        <p:spPr>
          <a:xfrm>
            <a:off x="3303271" y="4874215"/>
            <a:ext cx="640080" cy="0"/>
          </a:xfrm>
          <a:prstGeom prst="straightConnector1">
            <a:avLst/>
          </a:prstGeom>
          <a:ln w="25400">
            <a:solidFill>
              <a:srgbClr val="1771B2">
                <a:alpha val="40000"/>
              </a:srgb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6C59BE8-5218-40B3-8C8C-75E1BCFD444B}"/>
              </a:ext>
            </a:extLst>
          </p:cNvPr>
          <p:cNvCxnSpPr>
            <a:cxnSpLocks/>
          </p:cNvCxnSpPr>
          <p:nvPr userDrawn="1"/>
        </p:nvCxnSpPr>
        <p:spPr>
          <a:xfrm>
            <a:off x="3303271" y="5112829"/>
            <a:ext cx="640080" cy="0"/>
          </a:xfrm>
          <a:prstGeom prst="straightConnector1">
            <a:avLst/>
          </a:prstGeom>
          <a:ln w="25400">
            <a:solidFill>
              <a:srgbClr val="1771B2">
                <a:alpha val="85000"/>
              </a:srgbClr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3973E8F-F973-43A9-AF55-FC7E99A79510}"/>
              </a:ext>
            </a:extLst>
          </p:cNvPr>
          <p:cNvCxnSpPr>
            <a:cxnSpLocks/>
          </p:cNvCxnSpPr>
          <p:nvPr userDrawn="1"/>
        </p:nvCxnSpPr>
        <p:spPr>
          <a:xfrm>
            <a:off x="4951731" y="4874215"/>
            <a:ext cx="640080" cy="0"/>
          </a:xfrm>
          <a:prstGeom prst="straightConnector1">
            <a:avLst/>
          </a:prstGeom>
          <a:ln w="25400">
            <a:solidFill>
              <a:srgbClr val="1771B2">
                <a:alpha val="55000"/>
              </a:srgb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AE78D47-678A-4A12-BCA1-40B43554FB99}"/>
              </a:ext>
            </a:extLst>
          </p:cNvPr>
          <p:cNvCxnSpPr>
            <a:cxnSpLocks/>
          </p:cNvCxnSpPr>
          <p:nvPr userDrawn="1"/>
        </p:nvCxnSpPr>
        <p:spPr>
          <a:xfrm>
            <a:off x="4951731" y="5112829"/>
            <a:ext cx="640080" cy="0"/>
          </a:xfrm>
          <a:prstGeom prst="straightConnector1">
            <a:avLst/>
          </a:prstGeom>
          <a:ln w="25400">
            <a:solidFill>
              <a:srgbClr val="1771B2">
                <a:alpha val="70000"/>
              </a:srgbClr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CCC2A26D-7893-437B-8B78-F63C823A3F1D}"/>
              </a:ext>
            </a:extLst>
          </p:cNvPr>
          <p:cNvCxnSpPr>
            <a:cxnSpLocks/>
          </p:cNvCxnSpPr>
          <p:nvPr userDrawn="1"/>
        </p:nvCxnSpPr>
        <p:spPr>
          <a:xfrm>
            <a:off x="6600191" y="4874215"/>
            <a:ext cx="640080" cy="0"/>
          </a:xfrm>
          <a:prstGeom prst="straightConnector1">
            <a:avLst/>
          </a:prstGeom>
          <a:ln w="25400">
            <a:solidFill>
              <a:srgbClr val="1771B2">
                <a:alpha val="70000"/>
              </a:srgb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4F33D62-3727-476C-A691-91F99F3809E5}"/>
              </a:ext>
            </a:extLst>
          </p:cNvPr>
          <p:cNvCxnSpPr>
            <a:cxnSpLocks/>
          </p:cNvCxnSpPr>
          <p:nvPr userDrawn="1"/>
        </p:nvCxnSpPr>
        <p:spPr>
          <a:xfrm>
            <a:off x="6600191" y="5112829"/>
            <a:ext cx="640080" cy="0"/>
          </a:xfrm>
          <a:prstGeom prst="straightConnector1">
            <a:avLst/>
          </a:prstGeom>
          <a:ln w="25400">
            <a:solidFill>
              <a:srgbClr val="1771B2">
                <a:alpha val="55000"/>
              </a:srgbClr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714745B-F7EC-4C79-A330-5ABDC124770B}"/>
              </a:ext>
            </a:extLst>
          </p:cNvPr>
          <p:cNvCxnSpPr>
            <a:cxnSpLocks/>
          </p:cNvCxnSpPr>
          <p:nvPr userDrawn="1"/>
        </p:nvCxnSpPr>
        <p:spPr>
          <a:xfrm>
            <a:off x="8248651" y="4874215"/>
            <a:ext cx="640080" cy="0"/>
          </a:xfrm>
          <a:prstGeom prst="straightConnector1">
            <a:avLst/>
          </a:prstGeom>
          <a:ln w="25400">
            <a:solidFill>
              <a:srgbClr val="1771B2">
                <a:alpha val="85000"/>
              </a:srgb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18465BF7-A5CA-43D0-83F3-CA3A0207C7C6}"/>
              </a:ext>
            </a:extLst>
          </p:cNvPr>
          <p:cNvCxnSpPr>
            <a:cxnSpLocks/>
          </p:cNvCxnSpPr>
          <p:nvPr userDrawn="1"/>
        </p:nvCxnSpPr>
        <p:spPr>
          <a:xfrm>
            <a:off x="8248651" y="5112829"/>
            <a:ext cx="640080" cy="0"/>
          </a:xfrm>
          <a:prstGeom prst="straightConnector1">
            <a:avLst/>
          </a:prstGeom>
          <a:ln w="25400">
            <a:solidFill>
              <a:srgbClr val="1771B2">
                <a:alpha val="40000"/>
              </a:srgbClr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DB9B225-41ED-4251-A0B3-92F994E2A42E}"/>
              </a:ext>
            </a:extLst>
          </p:cNvPr>
          <p:cNvCxnSpPr>
            <a:cxnSpLocks/>
          </p:cNvCxnSpPr>
          <p:nvPr userDrawn="1"/>
        </p:nvCxnSpPr>
        <p:spPr>
          <a:xfrm>
            <a:off x="9897111" y="4993521"/>
            <a:ext cx="640080" cy="0"/>
          </a:xfrm>
          <a:prstGeom prst="straightConnector1">
            <a:avLst/>
          </a:prstGeom>
          <a:ln w="25400">
            <a:solidFill>
              <a:srgbClr val="1771B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2356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B6B304-BBFE-475F-8F42-7D65D0F96A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1" y="497873"/>
            <a:ext cx="11353799" cy="620683"/>
          </a:xfrm>
        </p:spPr>
        <p:txBody>
          <a:bodyPr vert="horz" wrap="square" lIns="45720" tIns="45720" rIns="45720" bIns="45720" rtlCol="0" anchor="ctr">
            <a:spAutoFit/>
          </a:bodyPr>
          <a:lstStyle>
            <a:lvl1pPr>
              <a:defRPr lang="en-US" sz="4000" spc="-140"/>
            </a:lvl1pPr>
          </a:lstStyle>
          <a:p>
            <a:pPr marL="0" lvl="0">
              <a:lnSpc>
                <a:spcPts val="4000"/>
              </a:lnSpc>
            </a:pPr>
            <a:r>
              <a:rPr lang="en-US" dirty="0"/>
              <a:t>Title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702616A-635F-4445-9556-2E30A5B89C43}"/>
              </a:ext>
            </a:extLst>
          </p:cNvPr>
          <p:cNvCxnSpPr>
            <a:cxnSpLocks/>
          </p:cNvCxnSpPr>
          <p:nvPr userDrawn="1"/>
        </p:nvCxnSpPr>
        <p:spPr>
          <a:xfrm>
            <a:off x="1636776" y="4953169"/>
            <a:ext cx="914400" cy="0"/>
          </a:xfrm>
          <a:prstGeom prst="straightConnector1">
            <a:avLst/>
          </a:prstGeom>
          <a:ln w="25400">
            <a:solidFill>
              <a:schemeClr val="tx1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9F74352-20A0-4782-9EB0-9D8578B91598}"/>
              </a:ext>
            </a:extLst>
          </p:cNvPr>
          <p:cNvCxnSpPr>
            <a:cxnSpLocks/>
          </p:cNvCxnSpPr>
          <p:nvPr userDrawn="1"/>
        </p:nvCxnSpPr>
        <p:spPr>
          <a:xfrm>
            <a:off x="3284981" y="4953169"/>
            <a:ext cx="914400" cy="0"/>
          </a:xfrm>
          <a:prstGeom prst="straightConnector1">
            <a:avLst/>
          </a:prstGeom>
          <a:ln w="25400">
            <a:solidFill>
              <a:schemeClr val="tx1">
                <a:alpha val="85000"/>
              </a:schemeClr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477455B-39FA-46CA-A9D5-B9C9686194C9}"/>
              </a:ext>
            </a:extLst>
          </p:cNvPr>
          <p:cNvCxnSpPr>
            <a:cxnSpLocks/>
          </p:cNvCxnSpPr>
          <p:nvPr userDrawn="1"/>
        </p:nvCxnSpPr>
        <p:spPr>
          <a:xfrm>
            <a:off x="4933188" y="4953169"/>
            <a:ext cx="914400" cy="0"/>
          </a:xfrm>
          <a:prstGeom prst="straightConnector1">
            <a:avLst/>
          </a:prstGeom>
          <a:ln w="25400">
            <a:solidFill>
              <a:schemeClr val="tx1">
                <a:alpha val="70000"/>
              </a:schemeClr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191855A-562C-4F15-8A7C-B99E808A5D5A}"/>
              </a:ext>
            </a:extLst>
          </p:cNvPr>
          <p:cNvCxnSpPr>
            <a:cxnSpLocks/>
          </p:cNvCxnSpPr>
          <p:nvPr userDrawn="1"/>
        </p:nvCxnSpPr>
        <p:spPr>
          <a:xfrm>
            <a:off x="6581395" y="4953169"/>
            <a:ext cx="914400" cy="0"/>
          </a:xfrm>
          <a:prstGeom prst="straightConnector1">
            <a:avLst/>
          </a:prstGeom>
          <a:ln w="25400">
            <a:solidFill>
              <a:schemeClr val="tx1">
                <a:alpha val="55000"/>
              </a:schemeClr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A0F92A1-F6A8-4262-8839-75BAE4137207}"/>
              </a:ext>
            </a:extLst>
          </p:cNvPr>
          <p:cNvCxnSpPr>
            <a:cxnSpLocks/>
          </p:cNvCxnSpPr>
          <p:nvPr userDrawn="1"/>
        </p:nvCxnSpPr>
        <p:spPr>
          <a:xfrm>
            <a:off x="8229600" y="4953169"/>
            <a:ext cx="914400" cy="0"/>
          </a:xfrm>
          <a:prstGeom prst="straightConnector1">
            <a:avLst/>
          </a:prstGeom>
          <a:ln w="25400">
            <a:solidFill>
              <a:schemeClr val="tx1">
                <a:alpha val="40000"/>
              </a:schemeClr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3E5C343-B8AC-4344-B56F-466E934EC295}"/>
              </a:ext>
            </a:extLst>
          </p:cNvPr>
          <p:cNvCxnSpPr>
            <a:cxnSpLocks/>
          </p:cNvCxnSpPr>
          <p:nvPr userDrawn="1"/>
        </p:nvCxnSpPr>
        <p:spPr>
          <a:xfrm>
            <a:off x="1403351" y="4688545"/>
            <a:ext cx="914400" cy="0"/>
          </a:xfrm>
          <a:prstGeom prst="straightConnector1">
            <a:avLst/>
          </a:prstGeom>
          <a:ln w="25400">
            <a:solidFill>
              <a:schemeClr val="tx1">
                <a:alpha val="4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6E95A5B-2FF6-4B43-A2E5-6594B8B7E363}"/>
              </a:ext>
            </a:extLst>
          </p:cNvPr>
          <p:cNvCxnSpPr>
            <a:cxnSpLocks/>
          </p:cNvCxnSpPr>
          <p:nvPr userDrawn="1"/>
        </p:nvCxnSpPr>
        <p:spPr>
          <a:xfrm>
            <a:off x="3051811" y="4688545"/>
            <a:ext cx="914400" cy="0"/>
          </a:xfrm>
          <a:prstGeom prst="straightConnector1">
            <a:avLst/>
          </a:prstGeom>
          <a:ln w="25400">
            <a:solidFill>
              <a:schemeClr val="tx1">
                <a:alpha val="5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2D331FE-8F75-429B-81F9-CC4475F593BA}"/>
              </a:ext>
            </a:extLst>
          </p:cNvPr>
          <p:cNvCxnSpPr>
            <a:cxnSpLocks/>
          </p:cNvCxnSpPr>
          <p:nvPr userDrawn="1"/>
        </p:nvCxnSpPr>
        <p:spPr>
          <a:xfrm>
            <a:off x="4700271" y="4688545"/>
            <a:ext cx="914400" cy="0"/>
          </a:xfrm>
          <a:prstGeom prst="straightConnector1">
            <a:avLst/>
          </a:prstGeom>
          <a:ln w="25400">
            <a:solidFill>
              <a:schemeClr val="tx1">
                <a:alpha val="7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3B15A9D-0FD1-48D0-BF80-A188778C64B1}"/>
              </a:ext>
            </a:extLst>
          </p:cNvPr>
          <p:cNvCxnSpPr>
            <a:cxnSpLocks/>
          </p:cNvCxnSpPr>
          <p:nvPr userDrawn="1"/>
        </p:nvCxnSpPr>
        <p:spPr>
          <a:xfrm>
            <a:off x="6348731" y="4688545"/>
            <a:ext cx="914400" cy="0"/>
          </a:xfrm>
          <a:prstGeom prst="straightConnector1">
            <a:avLst/>
          </a:prstGeom>
          <a:ln w="25400">
            <a:solidFill>
              <a:schemeClr val="tx1">
                <a:alpha val="8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4B62647-4E8A-4A13-B447-0B8FDA37ADC2}"/>
              </a:ext>
            </a:extLst>
          </p:cNvPr>
          <p:cNvCxnSpPr>
            <a:cxnSpLocks/>
          </p:cNvCxnSpPr>
          <p:nvPr userDrawn="1"/>
        </p:nvCxnSpPr>
        <p:spPr>
          <a:xfrm>
            <a:off x="7997191" y="4688545"/>
            <a:ext cx="914400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6708413-B8D6-42D9-9005-43FDC2511527}"/>
              </a:ext>
            </a:extLst>
          </p:cNvPr>
          <p:cNvCxnSpPr>
            <a:cxnSpLocks/>
          </p:cNvCxnSpPr>
          <p:nvPr userDrawn="1"/>
        </p:nvCxnSpPr>
        <p:spPr>
          <a:xfrm>
            <a:off x="9645651" y="4820857"/>
            <a:ext cx="914400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FC6F33-0745-4734-95E3-6F10CA71EADA}"/>
              </a:ext>
            </a:extLst>
          </p:cNvPr>
          <p:cNvCxnSpPr>
            <a:cxnSpLocks/>
          </p:cNvCxnSpPr>
          <p:nvPr userDrawn="1"/>
        </p:nvCxnSpPr>
        <p:spPr>
          <a:xfrm>
            <a:off x="419101" y="1241384"/>
            <a:ext cx="11772900" cy="0"/>
          </a:xfrm>
          <a:prstGeom prst="line">
            <a:avLst/>
          </a:prstGeom>
          <a:ln w="2540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14">
            <a:extLst>
              <a:ext uri="{FF2B5EF4-FFF2-40B4-BE49-F238E27FC236}">
                <a16:creationId xmlns:a16="http://schemas.microsoft.com/office/drawing/2014/main" id="{F6D62279-E64F-470E-A2C2-F430664F1C4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9" name="Picture 8" descr="NCI-Logo-Gray-Knock-NEW.png">
            <a:extLst>
              <a:ext uri="{FF2B5EF4-FFF2-40B4-BE49-F238E27FC236}">
                <a16:creationId xmlns:a16="http://schemas.microsoft.com/office/drawing/2014/main" id="{0F518AF1-53A8-49AD-A73D-06B4A4324C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139A5FB1-6DD6-4016-87BC-E6D37AA06A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1" y="5402785"/>
            <a:ext cx="1463041" cy="400111"/>
          </a:xfrm>
        </p:spPr>
        <p:txBody>
          <a:bodyPr wrap="square"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2000" spc="-2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1" name="Text Placeholder 33">
            <a:extLst>
              <a:ext uri="{FF2B5EF4-FFF2-40B4-BE49-F238E27FC236}">
                <a16:creationId xmlns:a16="http://schemas.microsoft.com/office/drawing/2014/main" id="{BF7F7606-9C75-4934-B93C-5CB0B6D2DE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61401" y="5402785"/>
            <a:ext cx="1463041" cy="400111"/>
          </a:xfrm>
        </p:spPr>
        <p:txBody>
          <a:bodyPr wrap="square"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2000" spc="-2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1B83F616-A480-419A-8402-13E6A0F2DC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67561" y="5402785"/>
            <a:ext cx="1463041" cy="400111"/>
          </a:xfrm>
        </p:spPr>
        <p:txBody>
          <a:bodyPr wrap="square"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2000" spc="-2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3" name="Text Placeholder 33">
            <a:extLst>
              <a:ext uri="{FF2B5EF4-FFF2-40B4-BE49-F238E27FC236}">
                <a16:creationId xmlns:a16="http://schemas.microsoft.com/office/drawing/2014/main" id="{7277A2ED-CB19-464B-9D26-DAF6746438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6021" y="5402785"/>
            <a:ext cx="1463041" cy="400111"/>
          </a:xfrm>
        </p:spPr>
        <p:txBody>
          <a:bodyPr wrap="square"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2000" spc="-2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4" name="Text Placeholder 33">
            <a:extLst>
              <a:ext uri="{FF2B5EF4-FFF2-40B4-BE49-F238E27FC236}">
                <a16:creationId xmlns:a16="http://schemas.microsoft.com/office/drawing/2014/main" id="{ABE89DC9-054F-40F2-A9D5-7E1F978736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4481" y="5402785"/>
            <a:ext cx="1463041" cy="400111"/>
          </a:xfrm>
        </p:spPr>
        <p:txBody>
          <a:bodyPr wrap="square"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2000" spc="-2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5" name="Text Placeholder 33">
            <a:extLst>
              <a:ext uri="{FF2B5EF4-FFF2-40B4-BE49-F238E27FC236}">
                <a16:creationId xmlns:a16="http://schemas.microsoft.com/office/drawing/2014/main" id="{E2B0A050-72AD-4A47-89D1-0560608B7D4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12941" y="5402785"/>
            <a:ext cx="1463041" cy="400111"/>
          </a:xfrm>
        </p:spPr>
        <p:txBody>
          <a:bodyPr wrap="square"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2000" spc="-2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6" name="Text Placeholder 33">
            <a:extLst>
              <a:ext uri="{FF2B5EF4-FFF2-40B4-BE49-F238E27FC236}">
                <a16:creationId xmlns:a16="http://schemas.microsoft.com/office/drawing/2014/main" id="{D053D1F4-C0CF-4182-B398-079ACB112B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09861" y="5402785"/>
            <a:ext cx="1463041" cy="400111"/>
          </a:xfrm>
        </p:spPr>
        <p:txBody>
          <a:bodyPr wrap="square" l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200"/>
              </a:spcBef>
              <a:buNone/>
              <a:defRPr sz="2000" spc="-2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Caption</a:t>
            </a:r>
          </a:p>
        </p:txBody>
      </p:sp>
      <p:pic>
        <p:nvPicPr>
          <p:cNvPr id="18" name="Picture 17" descr="Diagram&#10;&#10;Description automatically generated with low confidence">
            <a:extLst>
              <a:ext uri="{FF2B5EF4-FFF2-40B4-BE49-F238E27FC236}">
                <a16:creationId xmlns:a16="http://schemas.microsoft.com/office/drawing/2014/main" id="{DBF4DA95-530C-4EDE-88E5-AC0DE4DF87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579" y="4389057"/>
            <a:ext cx="863600" cy="863600"/>
          </a:xfrm>
          <a:prstGeom prst="rect">
            <a:avLst/>
          </a:prstGeom>
        </p:spPr>
      </p:pic>
      <p:pic>
        <p:nvPicPr>
          <p:cNvPr id="20" name="Picture 19" descr="Diagram&#10;&#10;Description automatically generated">
            <a:extLst>
              <a:ext uri="{FF2B5EF4-FFF2-40B4-BE49-F238E27FC236}">
                <a16:creationId xmlns:a16="http://schemas.microsoft.com/office/drawing/2014/main" id="{04575A8E-C1FC-4A9D-B469-C7E7067F9D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119" y="4389057"/>
            <a:ext cx="863600" cy="863600"/>
          </a:xfrm>
          <a:prstGeom prst="rect">
            <a:avLst/>
          </a:prstGeom>
        </p:spPr>
      </p:pic>
      <p:pic>
        <p:nvPicPr>
          <p:cNvPr id="22" name="Picture 21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E371C9AF-AA52-477C-8B7B-9EC9E53E521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659" y="4389057"/>
            <a:ext cx="863600" cy="863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3E5BA52-5102-4832-8D35-8AAB6C5622C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199" y="4389057"/>
            <a:ext cx="863600" cy="8636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724BB18-F47F-4325-A07C-BB27765F229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739" y="4389057"/>
            <a:ext cx="863600" cy="8636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D563470-1FC9-489C-980E-D47EC5556BA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79" y="4389057"/>
            <a:ext cx="863600" cy="8636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A751CED-69C2-4058-878F-A5CBCA3E2E8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19" y="4389057"/>
            <a:ext cx="8636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17996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 with low confidence">
            <a:extLst>
              <a:ext uri="{FF2B5EF4-FFF2-40B4-BE49-F238E27FC236}">
                <a16:creationId xmlns:a16="http://schemas.microsoft.com/office/drawing/2014/main" id="{66474325-61A2-4825-B652-B85A90A1C1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0"/>
          <a:stretch/>
        </p:blipFill>
        <p:spPr>
          <a:xfrm>
            <a:off x="6096000" y="4234117"/>
            <a:ext cx="4517552" cy="2824823"/>
          </a:xfrm>
          <a:prstGeom prst="rect">
            <a:avLst/>
          </a:prstGeom>
        </p:spPr>
      </p:pic>
      <p:sp>
        <p:nvSpPr>
          <p:cNvPr id="6" name="Text Box 14">
            <a:extLst>
              <a:ext uri="{FF2B5EF4-FFF2-40B4-BE49-F238E27FC236}">
                <a16:creationId xmlns:a16="http://schemas.microsoft.com/office/drawing/2014/main" id="{64D7953E-7BCB-4A99-9114-B18B18FC468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chemeClr val="bg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chemeClr val="bg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chemeClr val="bg1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19AEF9DE-C381-4649-9CB6-2D8D9B88C5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91429BD-DE02-46BD-9DBA-76E5C2655A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2905781"/>
            <a:ext cx="10972800" cy="1046440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ts val="7200"/>
              </a:lnSpc>
              <a:buNone/>
              <a:defRPr sz="6000" spc="-211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156161649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DB6E537E-F024-41A7-9496-46981457AA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1" y="497873"/>
            <a:ext cx="11353799" cy="620683"/>
          </a:xfrm>
        </p:spPr>
        <p:txBody>
          <a:bodyPr vert="horz" wrap="square" lIns="45720" tIns="45720" rIns="45720" bIns="45720" rtlCol="0" anchor="ctr">
            <a:spAutoFit/>
          </a:bodyPr>
          <a:lstStyle>
            <a:lvl1pPr>
              <a:defRPr lang="en-US" sz="4000" spc="-140"/>
            </a:lvl1pPr>
          </a:lstStyle>
          <a:p>
            <a:pPr marL="0" lvl="0">
              <a:lnSpc>
                <a:spcPts val="4000"/>
              </a:lnSpc>
            </a:pPr>
            <a:r>
              <a:rPr lang="en-US" dirty="0"/>
              <a:t>Title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E30ABB66-4662-4C60-B07C-25A4EC3A80F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A8881093-2F6B-4A43-9D7B-9EE90919DE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5D076B-68E6-4ADD-898E-AE20C166FDD1}"/>
              </a:ext>
            </a:extLst>
          </p:cNvPr>
          <p:cNvCxnSpPr>
            <a:cxnSpLocks/>
          </p:cNvCxnSpPr>
          <p:nvPr userDrawn="1"/>
        </p:nvCxnSpPr>
        <p:spPr>
          <a:xfrm>
            <a:off x="419101" y="1241384"/>
            <a:ext cx="11772900" cy="0"/>
          </a:xfrm>
          <a:prstGeom prst="line">
            <a:avLst/>
          </a:prstGeom>
          <a:ln w="2540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A842E30-2F62-4F74-9BF2-0DA027D936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1" y="1616425"/>
            <a:ext cx="7086600" cy="1562907"/>
          </a:xfrm>
        </p:spPr>
        <p:txBody>
          <a:bodyPr>
            <a:spAutoFit/>
          </a:bodyPr>
          <a:lstStyle>
            <a:lvl1pPr>
              <a:lnSpc>
                <a:spcPts val="2800"/>
              </a:lnSpc>
              <a:spcBef>
                <a:spcPts val="1400"/>
              </a:spcBef>
              <a:defRPr sz="2300" spc="-20" baseline="0"/>
            </a:lvl1pPr>
          </a:lstStyle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22941500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DB6E537E-F024-41A7-9496-46981457AA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1" y="497873"/>
            <a:ext cx="11353799" cy="620683"/>
          </a:xfrm>
        </p:spPr>
        <p:txBody>
          <a:bodyPr vert="horz" wrap="square" lIns="45720" tIns="45720" rIns="45720" bIns="45720" rtlCol="0" anchor="ctr">
            <a:spAutoFit/>
          </a:bodyPr>
          <a:lstStyle>
            <a:lvl1pPr>
              <a:defRPr lang="en-US" sz="4000" spc="-140"/>
            </a:lvl1pPr>
          </a:lstStyle>
          <a:p>
            <a:pPr marL="0" lvl="0">
              <a:lnSpc>
                <a:spcPts val="4000"/>
              </a:lnSpc>
            </a:pPr>
            <a:r>
              <a:rPr lang="en-US" dirty="0"/>
              <a:t>Title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E30ABB66-4662-4C60-B07C-25A4EC3A80F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A8881093-2F6B-4A43-9D7B-9EE90919DE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5D076B-68E6-4ADD-898E-AE20C166FDD1}"/>
              </a:ext>
            </a:extLst>
          </p:cNvPr>
          <p:cNvCxnSpPr>
            <a:cxnSpLocks/>
          </p:cNvCxnSpPr>
          <p:nvPr userDrawn="1"/>
        </p:nvCxnSpPr>
        <p:spPr>
          <a:xfrm>
            <a:off x="419101" y="1241384"/>
            <a:ext cx="11772900" cy="0"/>
          </a:xfrm>
          <a:prstGeom prst="line">
            <a:avLst/>
          </a:prstGeom>
          <a:ln w="2540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A842E30-2F62-4F74-9BF2-0DA027D936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0" y="1616424"/>
            <a:ext cx="11353797" cy="4570669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Bef>
                <a:spcPts val="1400"/>
              </a:spcBef>
              <a:defRPr sz="2400" spc="-20" baseline="0"/>
            </a:lvl1pPr>
          </a:lstStyle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342633645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DB6E537E-F024-41A7-9496-46981457AA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1" y="497873"/>
            <a:ext cx="11353799" cy="620683"/>
          </a:xfrm>
        </p:spPr>
        <p:txBody>
          <a:bodyPr vert="horz" wrap="square" lIns="45720" tIns="45720" rIns="45720" bIns="45720" rtlCol="0" anchor="ctr">
            <a:spAutoFit/>
          </a:bodyPr>
          <a:lstStyle>
            <a:lvl1pPr>
              <a:defRPr lang="en-US" sz="4000" spc="-140"/>
            </a:lvl1pPr>
          </a:lstStyle>
          <a:p>
            <a:pPr marL="0" lvl="0">
              <a:lnSpc>
                <a:spcPts val="4000"/>
              </a:lnSpc>
            </a:pPr>
            <a:r>
              <a:rPr lang="en-US" dirty="0"/>
              <a:t>Title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E30ABB66-4662-4C60-B07C-25A4EC3A80F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A8881093-2F6B-4A43-9D7B-9EE90919DE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5D076B-68E6-4ADD-898E-AE20C166FDD1}"/>
              </a:ext>
            </a:extLst>
          </p:cNvPr>
          <p:cNvCxnSpPr>
            <a:cxnSpLocks/>
          </p:cNvCxnSpPr>
          <p:nvPr userDrawn="1"/>
        </p:nvCxnSpPr>
        <p:spPr>
          <a:xfrm>
            <a:off x="419101" y="1241384"/>
            <a:ext cx="11772900" cy="0"/>
          </a:xfrm>
          <a:prstGeom prst="line">
            <a:avLst/>
          </a:prstGeom>
          <a:ln w="2540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A842E30-2F62-4F74-9BF2-0DA027D936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1" y="1616424"/>
            <a:ext cx="5448299" cy="4570669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Bef>
                <a:spcPts val="1400"/>
              </a:spcBef>
              <a:defRPr sz="2400" spc="-20" baseline="0"/>
            </a:lvl1pPr>
          </a:lstStyle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5FE6FF2-B1CD-4463-8971-287D20CF38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24600" y="1616424"/>
            <a:ext cx="5448301" cy="4570669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Bef>
                <a:spcPts val="1400"/>
              </a:spcBef>
              <a:defRPr sz="2400" spc="-20" baseline="0"/>
            </a:lvl1pPr>
          </a:lstStyle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58703584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DB6E537E-F024-41A7-9496-46981457AA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1" y="497873"/>
            <a:ext cx="11353799" cy="620683"/>
          </a:xfrm>
        </p:spPr>
        <p:txBody>
          <a:bodyPr vert="horz" wrap="square" lIns="45720" tIns="45720" rIns="45720" bIns="45720" rtlCol="0" anchor="ctr">
            <a:spAutoFit/>
          </a:bodyPr>
          <a:lstStyle>
            <a:lvl1pPr>
              <a:defRPr lang="en-US" sz="4000" spc="-140"/>
            </a:lvl1pPr>
          </a:lstStyle>
          <a:p>
            <a:pPr marL="0" lvl="0">
              <a:lnSpc>
                <a:spcPts val="4000"/>
              </a:lnSpc>
            </a:pPr>
            <a:r>
              <a:rPr lang="en-US" dirty="0"/>
              <a:t>Title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E30ABB66-4662-4C60-B07C-25A4EC3A80F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A8881093-2F6B-4A43-9D7B-9EE90919DE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5D076B-68E6-4ADD-898E-AE20C166FDD1}"/>
              </a:ext>
            </a:extLst>
          </p:cNvPr>
          <p:cNvCxnSpPr>
            <a:cxnSpLocks/>
          </p:cNvCxnSpPr>
          <p:nvPr userDrawn="1"/>
        </p:nvCxnSpPr>
        <p:spPr>
          <a:xfrm>
            <a:off x="419101" y="1241384"/>
            <a:ext cx="11772900" cy="0"/>
          </a:xfrm>
          <a:prstGeom prst="line">
            <a:avLst/>
          </a:prstGeom>
          <a:ln w="2540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A842E30-2F62-4F74-9BF2-0DA027D936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2" y="1616424"/>
            <a:ext cx="3480815" cy="4570669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Bef>
                <a:spcPts val="1400"/>
              </a:spcBef>
              <a:defRPr sz="2400" spc="-20" baseline="0"/>
            </a:lvl1pPr>
          </a:lstStyle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5FE6FF2-B1CD-4463-8971-287D20CF38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5589" y="1616424"/>
            <a:ext cx="3480819" cy="4570669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Bef>
                <a:spcPts val="1400"/>
              </a:spcBef>
              <a:defRPr sz="2400" spc="-20" baseline="0"/>
            </a:lvl1pPr>
          </a:lstStyle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B2B0926C-E563-47B4-B171-A2007A05C7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92083" y="1616424"/>
            <a:ext cx="3480816" cy="4570669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Bef>
                <a:spcPts val="1400"/>
              </a:spcBef>
              <a:defRPr sz="2400" spc="-20" baseline="0"/>
            </a:lvl1pPr>
          </a:lstStyle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377117046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>
            <a:extLst>
              <a:ext uri="{FF2B5EF4-FFF2-40B4-BE49-F238E27FC236}">
                <a16:creationId xmlns:a16="http://schemas.microsoft.com/office/drawing/2014/main" id="{64D7953E-7BCB-4A99-9114-B18B18FC468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chemeClr val="bg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chemeClr val="bg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chemeClr val="bg1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19AEF9DE-C381-4649-9CB6-2D8D9B88C5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91429BD-DE02-46BD-9DBA-76E5C2655A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828048"/>
            <a:ext cx="10972800" cy="1046440"/>
          </a:xfrm>
        </p:spPr>
        <p:txBody>
          <a:bodyPr wrap="square" anchor="b">
            <a:spAutoFit/>
          </a:bodyPr>
          <a:lstStyle>
            <a:lvl1pPr marL="0" indent="0" algn="ctr">
              <a:lnSpc>
                <a:spcPts val="7200"/>
              </a:lnSpc>
              <a:buNone/>
              <a:defRPr sz="6000" spc="-211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F2950E3-028E-488B-A3A7-99578337ACEC}"/>
              </a:ext>
            </a:extLst>
          </p:cNvPr>
          <p:cNvCxnSpPr>
            <a:cxnSpLocks/>
          </p:cNvCxnSpPr>
          <p:nvPr userDrawn="1"/>
        </p:nvCxnSpPr>
        <p:spPr>
          <a:xfrm>
            <a:off x="0" y="3295561"/>
            <a:ext cx="11448288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7F20466E-8C16-4472-AB80-30F76EEE3E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782141"/>
            <a:ext cx="10972800" cy="543867"/>
          </a:xfrm>
        </p:spPr>
        <p:txBody>
          <a:bodyPr wrap="square" anchor="t">
            <a:spAutoFit/>
          </a:bodyPr>
          <a:lstStyle>
            <a:lvl1pPr marL="0" indent="0" algn="ctr">
              <a:lnSpc>
                <a:spcPts val="3800"/>
              </a:lnSpc>
              <a:buNone/>
              <a:defRPr sz="2600" spc="-51" baseline="0">
                <a:solidFill>
                  <a:schemeClr val="bg1"/>
                </a:solidFill>
                <a:latin typeface="+mn-lt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3232197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452A3229-CD24-482D-AD91-2BDC8465D8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400" y="3751693"/>
            <a:ext cx="4292600" cy="3106307"/>
          </a:xfrm>
          <a:prstGeom prst="rect">
            <a:avLst/>
          </a:prstGeom>
        </p:spPr>
      </p:pic>
      <p:sp>
        <p:nvSpPr>
          <p:cNvPr id="6" name="Text Box 14">
            <a:extLst>
              <a:ext uri="{FF2B5EF4-FFF2-40B4-BE49-F238E27FC236}">
                <a16:creationId xmlns:a16="http://schemas.microsoft.com/office/drawing/2014/main" id="{E30ABB66-4662-4C60-B07C-25A4EC3A80F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A8881093-2F6B-4A43-9D7B-9EE90919DE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27C21BA-75EB-44AE-94DF-3B42C116CD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420917"/>
            <a:ext cx="11353800" cy="592022"/>
          </a:xfrm>
        </p:spPr>
        <p:txBody>
          <a:bodyPr wrap="square" lIns="45720" tIns="45720" rIns="45720" bIns="45720" anchor="t">
            <a:spAutoFit/>
          </a:bodyPr>
          <a:lstStyle>
            <a:lvl1pPr>
              <a:lnSpc>
                <a:spcPts val="4000"/>
              </a:lnSpc>
              <a:defRPr sz="3200" spc="-140" baseline="0">
                <a:solidFill>
                  <a:schemeClr val="tx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A9F76ADB-BBC4-4817-9058-8D965D26CD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2" y="1616425"/>
            <a:ext cx="11353799" cy="1327800"/>
          </a:xfrm>
        </p:spPr>
        <p:txBody>
          <a:bodyPr wrap="square">
            <a:spAutoFit/>
          </a:bodyPr>
          <a:lstStyle>
            <a:lvl1pPr>
              <a:lnSpc>
                <a:spcPts val="3200"/>
              </a:lnSpc>
              <a:spcBef>
                <a:spcPts val="0"/>
              </a:spcBef>
              <a:defRPr sz="2300" spc="-20" baseline="0"/>
            </a:lvl1pPr>
          </a:lstStyle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144449376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>
            <a:extLst>
              <a:ext uri="{FF2B5EF4-FFF2-40B4-BE49-F238E27FC236}">
                <a16:creationId xmlns:a16="http://schemas.microsoft.com/office/drawing/2014/main" id="{E30ABB66-4662-4C60-B07C-25A4EC3A80F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A8881093-2F6B-4A43-9D7B-9EE90919DE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27C21BA-75EB-44AE-94DF-3B42C116CD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420917"/>
            <a:ext cx="11353800" cy="592022"/>
          </a:xfrm>
        </p:spPr>
        <p:txBody>
          <a:bodyPr wrap="square" lIns="45720" tIns="45720" rIns="45720" bIns="45720" anchor="t">
            <a:spAutoFit/>
          </a:bodyPr>
          <a:lstStyle>
            <a:lvl1pPr>
              <a:lnSpc>
                <a:spcPts val="4000"/>
              </a:lnSpc>
              <a:defRPr sz="3200" spc="-140" baseline="0">
                <a:solidFill>
                  <a:schemeClr val="tx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A9F76ADB-BBC4-4817-9058-8D965D26CD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2" y="1616425"/>
            <a:ext cx="11353799" cy="1327800"/>
          </a:xfrm>
        </p:spPr>
        <p:txBody>
          <a:bodyPr wrap="square">
            <a:spAutoFit/>
          </a:bodyPr>
          <a:lstStyle>
            <a:lvl1pPr>
              <a:lnSpc>
                <a:spcPts val="3200"/>
              </a:lnSpc>
              <a:spcBef>
                <a:spcPts val="0"/>
              </a:spcBef>
              <a:defRPr sz="2300" spc="-20" baseline="0"/>
            </a:lvl1pPr>
          </a:lstStyle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333990954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>
            <a:extLst>
              <a:ext uri="{FF2B5EF4-FFF2-40B4-BE49-F238E27FC236}">
                <a16:creationId xmlns:a16="http://schemas.microsoft.com/office/drawing/2014/main" id="{C225FBC0-126F-4534-A18B-36E4F1A17B7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7" name="Picture 6" descr="NCI-Logo-Gray-Knock-NEW.png">
            <a:extLst>
              <a:ext uri="{FF2B5EF4-FFF2-40B4-BE49-F238E27FC236}">
                <a16:creationId xmlns:a16="http://schemas.microsoft.com/office/drawing/2014/main" id="{585B3F60-DEF6-4D61-A38A-81EC21F70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22886D0-BD94-4BB2-8EBF-35213A51DE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9100" y="939800"/>
            <a:ext cx="11353800" cy="4978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3853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>
            <a:extLst>
              <a:ext uri="{FF2B5EF4-FFF2-40B4-BE49-F238E27FC236}">
                <a16:creationId xmlns:a16="http://schemas.microsoft.com/office/drawing/2014/main" id="{529441A7-A1F1-478B-81E9-6BEE07096DC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chemeClr val="bg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chemeClr val="bg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chemeClr val="bg1"/>
              </a:solidFill>
              <a:latin typeface="+mn-lt"/>
              <a:cs typeface="SapientSansRegular"/>
            </a:endParaRPr>
          </a:p>
        </p:txBody>
      </p:sp>
      <p:pic>
        <p:nvPicPr>
          <p:cNvPr id="9" name="Picture 8" descr="A building with a sign in front of it&#10;&#10;Description automatically generated with low confidence">
            <a:extLst>
              <a:ext uri="{FF2B5EF4-FFF2-40B4-BE49-F238E27FC236}">
                <a16:creationId xmlns:a16="http://schemas.microsoft.com/office/drawing/2014/main" id="{4DC53393-3720-4082-9C46-AD41D75FB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508625" cy="6858000"/>
          </a:xfrm>
          <a:prstGeom prst="rect">
            <a:avLst/>
          </a:prstGeom>
        </p:spPr>
      </p:pic>
      <p:pic>
        <p:nvPicPr>
          <p:cNvPr id="10" name="Picture 9" descr="NCI-Logo-Gray-Knock-NEW.png">
            <a:extLst>
              <a:ext uri="{FF2B5EF4-FFF2-40B4-BE49-F238E27FC236}">
                <a16:creationId xmlns:a16="http://schemas.microsoft.com/office/drawing/2014/main" id="{01153A70-ED98-4884-8109-F919936036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2B7ACCD-0B52-430A-91BC-E6112618E9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2826" y="3145590"/>
            <a:ext cx="5514975" cy="566822"/>
          </a:xfrm>
        </p:spPr>
        <p:txBody>
          <a:bodyPr anchor="ctr">
            <a:spAutoFit/>
          </a:bodyPr>
          <a:lstStyle>
            <a:lvl1pPr marL="0" indent="0">
              <a:buNone/>
              <a:defRPr sz="2500" spc="-20" baseline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76798727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bg>
      <p:bgPr>
        <a:solidFill>
          <a:srgbClr val="007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ackground Shapes">
            <a:extLst>
              <a:ext uri="{FF2B5EF4-FFF2-40B4-BE49-F238E27FC236}">
                <a16:creationId xmlns:a16="http://schemas.microsoft.com/office/drawing/2014/main" id="{9F3873DB-5FCF-1F40-77F6-E9AB7B78E572}"/>
              </a:ext>
            </a:extLst>
          </p:cNvPr>
          <p:cNvGrpSpPr/>
          <p:nvPr userDrawn="1"/>
        </p:nvGrpSpPr>
        <p:grpSpPr>
          <a:xfrm>
            <a:off x="0" y="-6096"/>
            <a:ext cx="12192000" cy="6864096"/>
            <a:chOff x="0" y="10633"/>
            <a:chExt cx="9144000" cy="5148072"/>
          </a:xfrm>
        </p:grpSpPr>
        <p:sp>
          <p:nvSpPr>
            <p:cNvPr id="14" name="Middle Shape"/>
            <p:cNvSpPr>
              <a:spLocks noChangeAspect="1"/>
            </p:cNvSpPr>
            <p:nvPr userDrawn="1"/>
          </p:nvSpPr>
          <p:spPr>
            <a:xfrm>
              <a:off x="1166486" y="10633"/>
              <a:ext cx="2872114" cy="5148072"/>
            </a:xfrm>
            <a:prstGeom prst="homePlate">
              <a:avLst>
                <a:gd name="adj" fmla="val 36290"/>
              </a:avLst>
            </a:prstGeom>
            <a:solidFill>
              <a:srgbClr val="00629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" name="Right Shape"/>
            <p:cNvSpPr>
              <a:spLocks noChangeAspect="1"/>
            </p:cNvSpPr>
            <p:nvPr userDrawn="1"/>
          </p:nvSpPr>
          <p:spPr>
            <a:xfrm>
              <a:off x="0" y="10633"/>
              <a:ext cx="2872114" cy="5148072"/>
            </a:xfrm>
            <a:prstGeom prst="homePlate">
              <a:avLst>
                <a:gd name="adj" fmla="val 36290"/>
              </a:avLst>
            </a:prstGeom>
            <a:solidFill>
              <a:srgbClr val="00497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9" name="Bottom Rectangle"/>
            <p:cNvSpPr/>
            <p:nvPr userDrawn="1"/>
          </p:nvSpPr>
          <p:spPr>
            <a:xfrm flipV="1">
              <a:off x="0" y="3784423"/>
              <a:ext cx="9144000" cy="1371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0" name="Title Placeholder"/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842538"/>
            <a:ext cx="10363200" cy="2249636"/>
          </a:xfrm>
        </p:spPr>
        <p:txBody>
          <a:bodyPr lIns="0" tIns="0" rIns="0" bIns="0" anchor="b">
            <a:noAutofit/>
          </a:bodyPr>
          <a:lstStyle>
            <a:lvl1pPr algn="r">
              <a:defRPr sz="3733" b="1" i="0" spc="-133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Presentation Title (Must Define for Accessibility)</a:t>
            </a:r>
          </a:p>
        </p:txBody>
      </p:sp>
      <p:sp>
        <p:nvSpPr>
          <p:cNvPr id="11" name="Presenter Name(s) Placeholder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14400" y="3196281"/>
            <a:ext cx="10363200" cy="1492187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2400" b="0" i="1" spc="133">
                <a:solidFill>
                  <a:schemeClr val="bg1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Name(s) here </a:t>
            </a:r>
          </a:p>
        </p:txBody>
      </p:sp>
      <p:sp>
        <p:nvSpPr>
          <p:cNvPr id="6" name="Series or DOC Placeholder">
            <a:extLst>
              <a:ext uri="{FF2B5EF4-FFF2-40B4-BE49-F238E27FC236}">
                <a16:creationId xmlns:a16="http://schemas.microsoft.com/office/drawing/2014/main" id="{9EE865F6-0E84-D9FC-FD11-E023F4FCCFC2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14400" y="277284"/>
            <a:ext cx="10363200" cy="362392"/>
          </a:xfrm>
        </p:spPr>
        <p:txBody>
          <a:bodyPr anchor="b"/>
          <a:lstStyle>
            <a:lvl1pPr marL="0" indent="0" algn="r">
              <a:buNone/>
              <a:defRPr sz="2400" b="1" spc="-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Series or DOC Name</a:t>
            </a:r>
          </a:p>
        </p:txBody>
      </p:sp>
      <p:pic>
        <p:nvPicPr>
          <p:cNvPr id="13" name="NCI Logo" descr="NCI-Logo-Color.pn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2" y="5710324"/>
            <a:ext cx="5324687" cy="508000"/>
          </a:xfrm>
          <a:prstGeom prst="rect">
            <a:avLst/>
          </a:prstGeom>
        </p:spPr>
      </p:pic>
      <p:sp>
        <p:nvSpPr>
          <p:cNvPr id="9" name="Date Placeholder"/>
          <p:cNvSpPr>
            <a:spLocks noGrp="1"/>
          </p:cNvSpPr>
          <p:nvPr userDrawn="1">
            <p:ph type="dt" sz="half" idx="2"/>
          </p:nvPr>
        </p:nvSpPr>
        <p:spPr>
          <a:xfrm>
            <a:off x="6543890" y="5727700"/>
            <a:ext cx="4733711" cy="4745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US" sz="2400" smtClean="0">
                <a:solidFill>
                  <a:srgbClr val="3D455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721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Sub-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ackground Shapes">
            <a:extLst>
              <a:ext uri="{FF2B5EF4-FFF2-40B4-BE49-F238E27FC236}">
                <a16:creationId xmlns:a16="http://schemas.microsoft.com/office/drawing/2014/main" id="{4CA462BA-ADF7-F7CB-CA9E-DD0AE4185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5412211" cy="6864096"/>
            <a:chOff x="0" y="0"/>
            <a:chExt cx="4059158" cy="5148072"/>
          </a:xfrm>
        </p:grpSpPr>
        <p:sp>
          <p:nvSpPr>
            <p:cNvPr id="12" name="Middle Shape"/>
            <p:cNvSpPr>
              <a:spLocks noChangeAspect="1"/>
            </p:cNvSpPr>
            <p:nvPr userDrawn="1"/>
          </p:nvSpPr>
          <p:spPr>
            <a:xfrm>
              <a:off x="1187044" y="0"/>
              <a:ext cx="2872114" cy="5148072"/>
            </a:xfrm>
            <a:prstGeom prst="homePlate">
              <a:avLst>
                <a:gd name="adj" fmla="val 36290"/>
              </a:avLst>
            </a:prstGeom>
            <a:solidFill>
              <a:srgbClr val="E9EF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" name="Left Shape"/>
            <p:cNvSpPr>
              <a:spLocks noChangeAspect="1"/>
            </p:cNvSpPr>
            <p:nvPr userDrawn="1"/>
          </p:nvSpPr>
          <p:spPr>
            <a:xfrm>
              <a:off x="0" y="0"/>
              <a:ext cx="2872114" cy="5148072"/>
            </a:xfrm>
            <a:prstGeom prst="homePlate">
              <a:avLst>
                <a:gd name="adj" fmla="val 36290"/>
              </a:avLst>
            </a:prstGeom>
            <a:solidFill>
              <a:srgbClr val="D4E7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8" name="Title Placeholder"/>
          <p:cNvSpPr>
            <a:spLocks noGrp="1"/>
          </p:cNvSpPr>
          <p:nvPr>
            <p:ph type="title" hasCustomPrompt="1"/>
          </p:nvPr>
        </p:nvSpPr>
        <p:spPr>
          <a:xfrm>
            <a:off x="304800" y="1828800"/>
            <a:ext cx="4376928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3200" b="1" i="0" spc="-133" baseline="0">
                <a:solidFill>
                  <a:srgbClr val="123E57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0" marR="0" lvl="0" indent="0" algn="r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Agenda Title (Must Define for Accessibility)</a:t>
            </a:r>
          </a:p>
        </p:txBody>
      </p:sp>
      <p:sp>
        <p:nvSpPr>
          <p:cNvPr id="11" name="Agenda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5779008" y="0"/>
            <a:ext cx="5730240" cy="6864096"/>
          </a:xfrm>
        </p:spPr>
        <p:txBody>
          <a:bodyPr anchor="ctr">
            <a:noAutofit/>
          </a:bodyPr>
          <a:lstStyle>
            <a:lvl1pPr marL="609585" marR="0" indent="-609585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rgbClr val="007BBD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914377" marR="0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rgbClr val="007BBD"/>
              </a:buClr>
              <a:buSzTx/>
              <a:buFont typeface="Wingdings" charset="2"/>
              <a:buChar char="§"/>
              <a:tabLst/>
              <a:defRPr lang="en-US" sz="2400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 dirty="0"/>
              <a:t>Agenda Item 1</a:t>
            </a:r>
          </a:p>
          <a:p>
            <a:pPr lvl="1"/>
            <a:r>
              <a:rPr lang="en-US" dirty="0"/>
              <a:t>Agenda Item 1a</a:t>
            </a:r>
          </a:p>
          <a:p>
            <a:pPr lvl="1"/>
            <a:r>
              <a:rPr lang="en-US" dirty="0"/>
              <a:t>Agenda Item 1b</a:t>
            </a:r>
          </a:p>
          <a:p>
            <a:r>
              <a:rPr lang="en-US" dirty="0"/>
              <a:t>Agenda Item 2</a:t>
            </a:r>
          </a:p>
          <a:p>
            <a:pPr lvl="1"/>
            <a:r>
              <a:rPr lang="en-US" dirty="0"/>
              <a:t>Agenda Item 2a</a:t>
            </a:r>
          </a:p>
          <a:p>
            <a:pPr lvl="1"/>
            <a:r>
              <a:rPr lang="en-US" dirty="0"/>
              <a:t>Agenda Item 2b</a:t>
            </a:r>
          </a:p>
          <a:p>
            <a:r>
              <a:rPr lang="en-US" dirty="0"/>
              <a:t>Agenda Item 3</a:t>
            </a:r>
          </a:p>
          <a:p>
            <a:pPr lvl="1"/>
            <a:r>
              <a:rPr lang="en-US" dirty="0"/>
              <a:t>Agenda Item 3a</a:t>
            </a:r>
          </a:p>
          <a:p>
            <a:pPr lvl="1"/>
            <a:r>
              <a:rPr lang="en-US" dirty="0"/>
              <a:t>Agenda Item 3b</a:t>
            </a:r>
          </a:p>
        </p:txBody>
      </p:sp>
      <p:pic>
        <p:nvPicPr>
          <p:cNvPr id="9" name="NCI Logo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7" name="Slide Number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55545023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">
    <p:bg>
      <p:bgPr>
        <a:solidFill>
          <a:srgbClr val="007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ackground Shapes">
            <a:extLst>
              <a:ext uri="{FF2B5EF4-FFF2-40B4-BE49-F238E27FC236}">
                <a16:creationId xmlns:a16="http://schemas.microsoft.com/office/drawing/2014/main" id="{6BA40B60-5274-F9F6-11EB-285B75CDC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1277597" cy="6858000"/>
            <a:chOff x="0" y="0"/>
            <a:chExt cx="8458198" cy="5143500"/>
          </a:xfrm>
        </p:grpSpPr>
        <p:sp>
          <p:nvSpPr>
            <p:cNvPr id="11" name="Middle Shape"/>
            <p:cNvSpPr/>
            <p:nvPr userDrawn="1"/>
          </p:nvSpPr>
          <p:spPr>
            <a:xfrm>
              <a:off x="0" y="0"/>
              <a:ext cx="8458198" cy="5143500"/>
            </a:xfrm>
            <a:prstGeom prst="homePlate">
              <a:avLst>
                <a:gd name="adj" fmla="val 20935"/>
              </a:avLst>
            </a:prstGeom>
            <a:solidFill>
              <a:srgbClr val="00629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Left Shape"/>
            <p:cNvSpPr/>
            <p:nvPr userDrawn="1"/>
          </p:nvSpPr>
          <p:spPr>
            <a:xfrm>
              <a:off x="0" y="0"/>
              <a:ext cx="7289798" cy="5143500"/>
            </a:xfrm>
            <a:prstGeom prst="homePlate">
              <a:avLst>
                <a:gd name="adj" fmla="val 20935"/>
              </a:avLst>
            </a:prstGeom>
            <a:solidFill>
              <a:srgbClr val="00497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6" name="Title Placeholder"/>
          <p:cNvSpPr>
            <a:spLocks noGrp="1"/>
          </p:cNvSpPr>
          <p:nvPr>
            <p:ph type="ctrTitle" hasCustomPrompt="1"/>
          </p:nvPr>
        </p:nvSpPr>
        <p:spPr>
          <a:xfrm>
            <a:off x="719410" y="2423160"/>
            <a:ext cx="7617767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chemeClr val="bg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Section Title (Must Define for Accessibility)</a:t>
            </a:r>
          </a:p>
        </p:txBody>
      </p:sp>
      <p:sp>
        <p:nvSpPr>
          <p:cNvPr id="10" name="Subtitle Placeholder"/>
          <p:cNvSpPr>
            <a:spLocks noGrp="1"/>
          </p:cNvSpPr>
          <p:nvPr>
            <p:ph type="subTitle" idx="1" hasCustomPrompt="1"/>
          </p:nvPr>
        </p:nvSpPr>
        <p:spPr>
          <a:xfrm>
            <a:off x="719409" y="4343400"/>
            <a:ext cx="7609355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2400" b="0" i="1" spc="133">
                <a:solidFill>
                  <a:srgbClr val="FFFFFF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pic>
        <p:nvPicPr>
          <p:cNvPr id="13" name="NCI Logo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  <p:sp>
        <p:nvSpPr>
          <p:cNvPr id="8" name="Slide Number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35144559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ackground Shapes">
            <a:extLst>
              <a:ext uri="{FF2B5EF4-FFF2-40B4-BE49-F238E27FC236}">
                <a16:creationId xmlns:a16="http://schemas.microsoft.com/office/drawing/2014/main" id="{C1614810-0519-063F-01F1-CDC547C07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5860628" cy="6864096"/>
            <a:chOff x="0" y="0"/>
            <a:chExt cx="4395471" cy="5148072"/>
          </a:xfrm>
        </p:grpSpPr>
        <p:sp>
          <p:nvSpPr>
            <p:cNvPr id="7" name="Middle Shape"/>
            <p:cNvSpPr>
              <a:spLocks noChangeAspect="1"/>
            </p:cNvSpPr>
            <p:nvPr userDrawn="1"/>
          </p:nvSpPr>
          <p:spPr>
            <a:xfrm>
              <a:off x="1523357" y="0"/>
              <a:ext cx="2872114" cy="5148072"/>
            </a:xfrm>
            <a:prstGeom prst="homePlate">
              <a:avLst>
                <a:gd name="adj" fmla="val 36290"/>
              </a:avLst>
            </a:prstGeom>
            <a:solidFill>
              <a:srgbClr val="00629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Left Shape"/>
            <p:cNvSpPr>
              <a:spLocks noChangeAspect="1"/>
            </p:cNvSpPr>
            <p:nvPr userDrawn="1"/>
          </p:nvSpPr>
          <p:spPr>
            <a:xfrm>
              <a:off x="0" y="0"/>
              <a:ext cx="3228985" cy="5148072"/>
            </a:xfrm>
            <a:prstGeom prst="homePlate">
              <a:avLst>
                <a:gd name="adj" fmla="val 32357"/>
              </a:avLst>
            </a:prstGeom>
            <a:solidFill>
              <a:srgbClr val="00497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8" name="Title Placeholder"/>
          <p:cNvSpPr>
            <a:spLocks noGrp="1"/>
          </p:cNvSpPr>
          <p:nvPr>
            <p:ph type="ctrTitle" hasCustomPrompt="1"/>
          </p:nvPr>
        </p:nvSpPr>
        <p:spPr>
          <a:xfrm>
            <a:off x="5860628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007BBD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Alt Section Title (Must Define for Accessibility)</a:t>
            </a:r>
          </a:p>
        </p:txBody>
      </p:sp>
      <p:sp>
        <p:nvSpPr>
          <p:cNvPr id="9" name="Subtitle Placeholder"/>
          <p:cNvSpPr>
            <a:spLocks noGrp="1"/>
          </p:cNvSpPr>
          <p:nvPr>
            <p:ph type="subTitle" idx="1" hasCustomPrompt="1"/>
          </p:nvPr>
        </p:nvSpPr>
        <p:spPr>
          <a:xfrm>
            <a:off x="5860628" y="4343400"/>
            <a:ext cx="5408560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2400" b="0" i="1" spc="133">
                <a:solidFill>
                  <a:srgbClr val="11181D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pic>
        <p:nvPicPr>
          <p:cNvPr id="11" name="NCI Logo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  <p:sp>
        <p:nvSpPr>
          <p:cNvPr id="13" name="Slide Number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80040404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bg>
      <p:bgPr>
        <a:solidFill>
          <a:srgbClr val="007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ackground Shapes">
            <a:extLst>
              <a:ext uri="{FF2B5EF4-FFF2-40B4-BE49-F238E27FC236}">
                <a16:creationId xmlns:a16="http://schemas.microsoft.com/office/drawing/2014/main" id="{26EA1998-CA99-BA64-CDF8-EDFB5595D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1277597" cy="6858000"/>
            <a:chOff x="0" y="0"/>
            <a:chExt cx="8458198" cy="5143500"/>
          </a:xfrm>
        </p:grpSpPr>
        <p:sp>
          <p:nvSpPr>
            <p:cNvPr id="5" name="Middle Shape"/>
            <p:cNvSpPr/>
            <p:nvPr userDrawn="1"/>
          </p:nvSpPr>
          <p:spPr>
            <a:xfrm>
              <a:off x="0" y="0"/>
              <a:ext cx="8458198" cy="5143500"/>
            </a:xfrm>
            <a:prstGeom prst="homePlate">
              <a:avLst>
                <a:gd name="adj" fmla="val 20935"/>
              </a:avLst>
            </a:prstGeom>
            <a:solidFill>
              <a:srgbClr val="00629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" name="Left Shape"/>
            <p:cNvSpPr/>
            <p:nvPr userDrawn="1"/>
          </p:nvSpPr>
          <p:spPr>
            <a:xfrm>
              <a:off x="0" y="0"/>
              <a:ext cx="7289798" cy="5143500"/>
            </a:xfrm>
            <a:prstGeom prst="homePlate">
              <a:avLst>
                <a:gd name="adj" fmla="val 20935"/>
              </a:avLst>
            </a:prstGeom>
            <a:solidFill>
              <a:srgbClr val="00497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C2B6A9A9-C82B-61DB-93CA-DC51B986B2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684" y="-589681"/>
            <a:ext cx="10972800" cy="461665"/>
          </a:xfrm>
        </p:spPr>
        <p:txBody>
          <a:bodyPr/>
          <a:lstStyle>
            <a:lvl1pPr algn="ctr">
              <a:defRPr>
                <a:solidFill>
                  <a:srgbClr val="004971"/>
                </a:solidFill>
              </a:defRPr>
            </a:lvl1pPr>
          </a:lstStyle>
          <a:p>
            <a:r>
              <a:rPr lang="en-US" dirty="0">
                <a:effectLst/>
                <a:latin typeface="Helvetica" pitchFamily="2" charset="0"/>
              </a:rPr>
              <a:t>Define Title for Accessibility. Recommendation: Quote by X</a:t>
            </a:r>
          </a:p>
        </p:txBody>
      </p:sp>
      <p:sp>
        <p:nvSpPr>
          <p:cNvPr id="9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285089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3200" b="0" i="1" baseline="0">
                <a:solidFill>
                  <a:srgbClr val="FFFFFF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 dirty="0"/>
              <a:t>Vision Quote</a:t>
            </a:r>
            <a:br>
              <a:rPr lang="en-US" dirty="0"/>
            </a:br>
            <a:r>
              <a:rPr lang="en-US" dirty="0"/>
              <a:t>“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fugit </a:t>
            </a:r>
            <a:r>
              <a:rPr lang="en-US" dirty="0" err="1"/>
              <a:t>liberavisse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nec</a:t>
            </a:r>
            <a:r>
              <a:rPr lang="en-US" dirty="0"/>
              <a:t> at. </a:t>
            </a:r>
            <a:r>
              <a:rPr lang="en-US" dirty="0" err="1"/>
              <a:t>Essent</a:t>
            </a:r>
            <a:r>
              <a:rPr lang="en-US" dirty="0"/>
              <a:t> </a:t>
            </a:r>
            <a:r>
              <a:rPr lang="en-US" dirty="0" err="1"/>
              <a:t>elaboraret</a:t>
            </a:r>
            <a:r>
              <a:rPr lang="en-US" dirty="0"/>
              <a:t> </a:t>
            </a:r>
            <a:r>
              <a:rPr lang="en-US" dirty="0" err="1"/>
              <a:t>conclusionemque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eam</a:t>
            </a:r>
            <a:r>
              <a:rPr lang="en-US" dirty="0"/>
              <a:t> id. Quo ex </a:t>
            </a:r>
            <a:r>
              <a:rPr lang="en-US" dirty="0" err="1"/>
              <a:t>laboramus</a:t>
            </a:r>
            <a:r>
              <a:rPr lang="en-US" dirty="0"/>
              <a:t> </a:t>
            </a:r>
            <a:r>
              <a:rPr lang="en-US" dirty="0" err="1"/>
              <a:t>accommodare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his </a:t>
            </a:r>
            <a:r>
              <a:rPr lang="en-US" dirty="0" err="1"/>
              <a:t>falli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. </a:t>
            </a:r>
            <a:r>
              <a:rPr lang="en-US" dirty="0" err="1"/>
              <a:t>Illud</a:t>
            </a:r>
            <a:r>
              <a:rPr lang="en-US" dirty="0"/>
              <a:t> postulant </a:t>
            </a:r>
            <a:br>
              <a:rPr lang="en-US" dirty="0"/>
            </a:br>
            <a:r>
              <a:rPr lang="en-US" dirty="0" err="1"/>
              <a:t>adversarium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his.”</a:t>
            </a:r>
          </a:p>
        </p:txBody>
      </p:sp>
      <p:sp>
        <p:nvSpPr>
          <p:cNvPr id="11" name="Quote Attribution Placeholder">
            <a:extLst>
              <a:ext uri="{FF2B5EF4-FFF2-40B4-BE49-F238E27FC236}">
                <a16:creationId xmlns:a16="http://schemas.microsoft.com/office/drawing/2014/main" id="{93189383-55EC-5626-5C58-132AF611CD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4693920"/>
            <a:ext cx="10363200" cy="791113"/>
          </a:xfrm>
        </p:spPr>
        <p:txBody>
          <a:bodyPr anchor="t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 i="1" baseline="0">
                <a:solidFill>
                  <a:srgbClr val="FFFFFF"/>
                </a:solidFill>
                <a:latin typeface="+mn-lt"/>
                <a:cs typeface="SapientCentroSlab-Light"/>
              </a:defRPr>
            </a:lvl1pPr>
          </a:lstStyle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Quote Attribution</a:t>
            </a:r>
          </a:p>
        </p:txBody>
      </p:sp>
      <p:pic>
        <p:nvPicPr>
          <p:cNvPr id="10" name="NCI Logo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  <p:sp>
        <p:nvSpPr>
          <p:cNvPr id="7" name="Slide Number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155531684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3D455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One-Column Title (Must Define for Accessibility)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NCI Logo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12" name="Slide Number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00046021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3D455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One-Column w/o Footer Title (Must Define for Accessibility)</a:t>
            </a:r>
          </a:p>
        </p:txBody>
      </p:sp>
      <p:sp>
        <p:nvSpPr>
          <p:cNvPr id="5" name="Content Placeholder 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A924A13D-4B7A-1A52-D96B-8E2E6D80180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162021457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3D455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Two-Column Title (Must Define for Accessibility)</a:t>
            </a:r>
          </a:p>
        </p:txBody>
      </p:sp>
      <p:sp>
        <p:nvSpPr>
          <p:cNvPr id="4" name="Content Placeholder Left">
            <a:extLst>
              <a:ext uri="{FF2B5EF4-FFF2-40B4-BE49-F238E27FC236}">
                <a16:creationId xmlns:a16="http://schemas.microsoft.com/office/drawing/2014/main" id="{A73B02CD-AC6B-8680-9413-653C384FF80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5340096" cy="4800600"/>
          </a:xfrm>
        </p:spPr>
        <p:txBody>
          <a:bodyPr numCol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Right">
            <a:extLst>
              <a:ext uri="{FF2B5EF4-FFF2-40B4-BE49-F238E27FC236}">
                <a16:creationId xmlns:a16="http://schemas.microsoft.com/office/drawing/2014/main" id="{751FC832-B6F5-43C4-20C8-6F29B825C88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05728" y="1426633"/>
            <a:ext cx="5340096" cy="4800600"/>
          </a:xfrm>
        </p:spPr>
        <p:txBody>
          <a:bodyPr numCol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NCI Logo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5" name="Slide Number">
            <a:extLst>
              <a:ext uri="{FF2B5EF4-FFF2-40B4-BE49-F238E27FC236}">
                <a16:creationId xmlns:a16="http://schemas.microsoft.com/office/drawing/2014/main" id="{23A70EBE-6360-120F-DB25-2DFAA60C62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62082457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3D455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Two-Column w/o Footer Title (Must Define for Accessibility)</a:t>
            </a:r>
          </a:p>
        </p:txBody>
      </p:sp>
      <p:sp>
        <p:nvSpPr>
          <p:cNvPr id="3" name="Content Placeholder Left">
            <a:extLst>
              <a:ext uri="{FF2B5EF4-FFF2-40B4-BE49-F238E27FC236}">
                <a16:creationId xmlns:a16="http://schemas.microsoft.com/office/drawing/2014/main" id="{3E1D4F4E-D241-2CAA-CB96-3F13F3046FD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5340096" cy="4800600"/>
          </a:xfrm>
        </p:spPr>
        <p:txBody>
          <a:bodyPr numCol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Content Placeholder Right">
            <a:extLst>
              <a:ext uri="{FF2B5EF4-FFF2-40B4-BE49-F238E27FC236}">
                <a16:creationId xmlns:a16="http://schemas.microsoft.com/office/drawing/2014/main" id="{2F414E6A-74A4-61EF-C7FF-D2A47C971E4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05728" y="1426633"/>
            <a:ext cx="5340096" cy="4800600"/>
          </a:xfrm>
        </p:spPr>
        <p:txBody>
          <a:bodyPr numCol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4B712EE2-3318-0E74-A4F0-8FA38DFCB2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67341829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3D455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Single Graphic Title (Must Define for Accessibility)</a:t>
            </a:r>
          </a:p>
        </p:txBody>
      </p:sp>
      <p:pic>
        <p:nvPicPr>
          <p:cNvPr id="11" name="NCI Logo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2" name="Slide Number">
            <a:extLst>
              <a:ext uri="{FF2B5EF4-FFF2-40B4-BE49-F238E27FC236}">
                <a16:creationId xmlns:a16="http://schemas.microsoft.com/office/drawing/2014/main" id="{96E5D55E-1A11-856D-78DB-EE1654D8727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173060744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3D455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Single Graphic w/o Footer Title (Must Define for Accessibility)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0F521DA-9741-C858-8830-A33DD5A874C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192455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Graphic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3D4551"/>
                </a:solidFill>
                <a:latin typeface="+mj-lt"/>
                <a:cs typeface="SapientSansBold"/>
              </a:defRPr>
            </a:lvl1pPr>
          </a:lstStyle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Accessibility and Branding (Delete Page After Reading)</a:t>
            </a:r>
          </a:p>
        </p:txBody>
      </p:sp>
      <p:sp>
        <p:nvSpPr>
          <p:cNvPr id="2" name="Content Placeholder">
            <a:extLst>
              <a:ext uri="{FF2B5EF4-FFF2-40B4-BE49-F238E27FC236}">
                <a16:creationId xmlns:a16="http://schemas.microsoft.com/office/drawing/2014/main" id="{A9C51DBD-1E18-23FE-7789-DCA0A3DFBB8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58368" y="1426633"/>
            <a:ext cx="10887456" cy="48006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z="2800" b="1" dirty="0"/>
              <a:t>Make your slides accessible to everyone:</a:t>
            </a:r>
          </a:p>
          <a:p>
            <a:pPr lvl="1"/>
            <a:r>
              <a:rPr lang="en-US" sz="2400" dirty="0"/>
              <a:t>Use 18pt text size (minimum) for content</a:t>
            </a:r>
          </a:p>
          <a:p>
            <a:pPr lvl="1"/>
            <a:r>
              <a:rPr lang="en-US" sz="2400" dirty="0"/>
              <a:t>Run the “Check Accessibility” tool within PowerPoint and resolve issues</a:t>
            </a:r>
          </a:p>
          <a:p>
            <a:r>
              <a:rPr lang="en-US" sz="2800" b="1" dirty="0"/>
              <a:t>Make your presentation accessible to everyone:</a:t>
            </a:r>
          </a:p>
          <a:p>
            <a:pPr lvl="1"/>
            <a:r>
              <a:rPr lang="en-US" sz="2400" dirty="0"/>
              <a:t>Read aloud all text, including logo text on the first and last slides</a:t>
            </a:r>
          </a:p>
          <a:p>
            <a:pPr lvl="1"/>
            <a:r>
              <a:rPr lang="en-US" sz="2400" dirty="0"/>
              <a:t>Describe important details of images, charts, and graphs</a:t>
            </a:r>
          </a:p>
          <a:p>
            <a:r>
              <a:rPr lang="en-US" sz="2800" b="1" dirty="0"/>
              <a:t>Maintain NCI branding:</a:t>
            </a:r>
          </a:p>
          <a:p>
            <a:pPr lvl="1"/>
            <a:r>
              <a:rPr lang="en-US" sz="2400" dirty="0"/>
              <a:t>Use only the slides in this NCI-approved PowerPoint template</a:t>
            </a:r>
          </a:p>
          <a:p>
            <a:r>
              <a:rPr lang="en-US" sz="2800" b="1" dirty="0"/>
              <a:t>Learn more on </a:t>
            </a:r>
            <a:r>
              <a:rPr lang="en-US" sz="2800" b="1" dirty="0" err="1"/>
              <a:t>myNCI</a:t>
            </a:r>
            <a:r>
              <a:rPr lang="en-US" sz="2800" b="1" dirty="0"/>
              <a:t>: </a:t>
            </a:r>
            <a:r>
              <a:rPr lang="en-US" sz="2800" dirty="0">
                <a:hlinkClick r:id="rId2"/>
              </a:rPr>
              <a:t>PowerPoint Accessibility and Branding</a:t>
            </a:r>
            <a:endParaRPr lang="en-US" sz="2800" dirty="0"/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2145B440-4570-6BB4-6B1D-10F286785B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3D455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3D455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3D4551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835825060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Blue">
    <p:bg>
      <p:bgPr>
        <a:solidFill>
          <a:srgbClr val="007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Background Shapes">
            <a:extLst>
              <a:ext uri="{FF2B5EF4-FFF2-40B4-BE49-F238E27FC236}">
                <a16:creationId xmlns:a16="http://schemas.microsoft.com/office/drawing/2014/main" id="{9821E7F4-DC0D-0506-8910-8C2AF3B8D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1277597" cy="6858000"/>
            <a:chOff x="0" y="0"/>
            <a:chExt cx="8458198" cy="5143500"/>
          </a:xfrm>
        </p:grpSpPr>
        <p:sp>
          <p:nvSpPr>
            <p:cNvPr id="7" name="Middle Shape"/>
            <p:cNvSpPr/>
            <p:nvPr userDrawn="1"/>
          </p:nvSpPr>
          <p:spPr>
            <a:xfrm>
              <a:off x="0" y="0"/>
              <a:ext cx="8458198" cy="5143500"/>
            </a:xfrm>
            <a:prstGeom prst="homePlate">
              <a:avLst>
                <a:gd name="adj" fmla="val 20935"/>
              </a:avLst>
            </a:prstGeom>
            <a:solidFill>
              <a:srgbClr val="00629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Left Shape"/>
            <p:cNvSpPr/>
            <p:nvPr userDrawn="1"/>
          </p:nvSpPr>
          <p:spPr>
            <a:xfrm>
              <a:off x="0" y="0"/>
              <a:ext cx="7289798" cy="5143500"/>
            </a:xfrm>
            <a:prstGeom prst="homePlate">
              <a:avLst>
                <a:gd name="adj" fmla="val 20935"/>
              </a:avLst>
            </a:prstGeom>
            <a:solidFill>
              <a:srgbClr val="00497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3" name="Title Placeholder">
            <a:extLst>
              <a:ext uri="{FF2B5EF4-FFF2-40B4-BE49-F238E27FC236}">
                <a16:creationId xmlns:a16="http://schemas.microsoft.com/office/drawing/2014/main" id="{C53FFC9E-5ED2-38D9-4A0D-974DDD0D7F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684" y="421362"/>
            <a:ext cx="10972800" cy="46166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Define Title for Accessibility. Recommendation: Thank You</a:t>
            </a:r>
            <a:endParaRPr lang="en-US" dirty="0">
              <a:effectLst/>
              <a:latin typeface="Helvetica" pitchFamily="2" charset="0"/>
            </a:endParaRPr>
          </a:p>
        </p:txBody>
      </p:sp>
      <p:grpSp>
        <p:nvGrpSpPr>
          <p:cNvPr id="2" name="Logos"/>
          <p:cNvGrpSpPr>
            <a:grpSpLocks noChangeAspect="1"/>
          </p:cNvGrpSpPr>
          <p:nvPr userDrawn="1"/>
        </p:nvGrpSpPr>
        <p:grpSpPr>
          <a:xfrm>
            <a:off x="3992035" y="2865121"/>
            <a:ext cx="4218368" cy="1084580"/>
            <a:chOff x="2333626" y="1990725"/>
            <a:chExt cx="4519680" cy="1162050"/>
          </a:xfrm>
        </p:grpSpPr>
        <p:pic>
          <p:nvPicPr>
            <p:cNvPr id="6" name="NCI" descr="NCI-Logo-Stack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5" y="2133600"/>
              <a:ext cx="3119501" cy="852170"/>
            </a:xfrm>
            <a:prstGeom prst="rect">
              <a:avLst/>
            </a:prstGeom>
          </p:spPr>
        </p:pic>
        <p:pic>
          <p:nvPicPr>
            <p:cNvPr id="8" name="HHS" descr="4_hhs_logo_white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3626" y="1990725"/>
              <a:ext cx="1162050" cy="1162050"/>
            </a:xfrm>
            <a:prstGeom prst="rect">
              <a:avLst/>
            </a:prstGeom>
          </p:spPr>
        </p:pic>
      </p:grpSp>
      <p:sp>
        <p:nvSpPr>
          <p:cNvPr id="10" name="URLs"/>
          <p:cNvSpPr txBox="1">
            <a:spLocks noChangeArrowheads="1"/>
          </p:cNvSpPr>
          <p:nvPr userDrawn="1"/>
        </p:nvSpPr>
        <p:spPr bwMode="auto">
          <a:xfrm>
            <a:off x="2309208" y="5808134"/>
            <a:ext cx="76222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2400" b="1" dirty="0" err="1">
                <a:solidFill>
                  <a:schemeClr val="bg1"/>
                </a:solidFill>
                <a:latin typeface="Arial" charset="0"/>
              </a:rPr>
              <a:t>cancer.gov</a:t>
            </a:r>
            <a:r>
              <a:rPr lang="en-US" sz="2400" b="1" dirty="0">
                <a:solidFill>
                  <a:schemeClr val="bg1"/>
                </a:solidFill>
                <a:latin typeface="Arial" charset="0"/>
              </a:rPr>
              <a:t>                                   </a:t>
            </a:r>
            <a:r>
              <a:rPr lang="en-US" sz="2400" b="1" dirty="0" err="1">
                <a:solidFill>
                  <a:schemeClr val="bg1"/>
                </a:solidFill>
                <a:latin typeface="Arial" charset="0"/>
              </a:rPr>
              <a:t>cancer.gov</a:t>
            </a:r>
            <a:r>
              <a:rPr lang="en-US" sz="2400" b="1" dirty="0">
                <a:solidFill>
                  <a:schemeClr val="bg1"/>
                </a:solidFill>
                <a:latin typeface="Arial" charset="0"/>
              </a:rPr>
              <a:t>/</a:t>
            </a:r>
            <a:r>
              <a:rPr lang="en-US" sz="2400" b="1" dirty="0" err="1">
                <a:solidFill>
                  <a:schemeClr val="bg1"/>
                </a:solidFill>
                <a:latin typeface="Arial" charset="0"/>
              </a:rPr>
              <a:t>espanol</a:t>
            </a:r>
            <a:endParaRPr lang="en-US" sz="2400" b="1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49095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840442-9A98-A42D-A0ED-B31DE9D56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5287-8963-4194-9A57-AF9C75702235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06BEC6-B443-1D2A-2496-2E088D89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B137C5-5D5B-01E3-7B0B-B8F2ED84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3FACD-A07E-4BDA-8E8F-CE35A111D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56466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lumn Lef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marL="0" marR="0" lvl="0" indent="0" algn="r" defTabSz="1217054" rtl="0" eaLnBrk="0" fontAlgn="auto" latinLnBrk="0" hangingPunct="0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699883" algn="r"/>
              </a:tabLst>
              <a:defRPr/>
            </a:pPr>
            <a:r>
              <a:rPr kumimoji="0" lang="en-US" sz="1333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/>
                <a:ea typeface="ＭＳ Ｐゴシック" charset="0"/>
                <a:cs typeface="SapientSansRegular"/>
              </a:rPr>
              <a:t> </a:t>
            </a:r>
            <a:fld id="{4225D95B-3580-C74C-AC82-B8FCF626B418}" type="slidenum">
              <a:rPr kumimoji="0" lang="en-US" sz="1333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/>
                <a:ea typeface="ＭＳ Ｐゴシック" charset="0"/>
                <a:cs typeface="SapientSansRegular"/>
              </a:rPr>
              <a:pPr marL="0" marR="0" lvl="0" indent="0" algn="r" defTabSz="1217054" rtl="0" eaLnBrk="0" fontAlgn="auto" latinLnBrk="0" hangingPunct="0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4699883" algn="r"/>
                </a:tabLst>
                <a:defRPr/>
              </a:pPr>
              <a:t>‹#›</a:t>
            </a:fld>
            <a:endParaRPr kumimoji="0" lang="en-US" sz="1333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/>
              <a:ea typeface="ＭＳ Ｐゴシック" charset="0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69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810717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 userDrawn="1"/>
        </p:nvSpPr>
        <p:spPr>
          <a:xfrm>
            <a:off x="1557867" y="0"/>
            <a:ext cx="3826933" cy="6858000"/>
          </a:xfrm>
          <a:prstGeom prst="homePlate">
            <a:avLst>
              <a:gd name="adj" fmla="val 47787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Pentagon 19"/>
          <p:cNvSpPr/>
          <p:nvPr userDrawn="1"/>
        </p:nvSpPr>
        <p:spPr>
          <a:xfrm>
            <a:off x="0" y="0"/>
            <a:ext cx="3826933" cy="6858000"/>
          </a:xfrm>
          <a:prstGeom prst="homePlate">
            <a:avLst>
              <a:gd name="adj" fmla="val 47787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Rectangle 18"/>
          <p:cNvSpPr/>
          <p:nvPr userDrawn="1"/>
        </p:nvSpPr>
        <p:spPr>
          <a:xfrm flipV="1">
            <a:off x="0" y="5029200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645920"/>
            <a:ext cx="10363200" cy="1827842"/>
          </a:xfrm>
        </p:spPr>
        <p:txBody>
          <a:bodyPr lIns="0" tIns="0" rIns="0" bIns="0" anchor="b">
            <a:noAutofit/>
          </a:bodyPr>
          <a:lstStyle>
            <a:lvl1pPr algn="r">
              <a:defRPr sz="3600" b="0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Title of the presentation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66160"/>
            <a:ext cx="10363200" cy="686376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1800" b="0" i="1" spc="1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 </a:t>
            </a:r>
          </a:p>
        </p:txBody>
      </p:sp>
      <p:pic>
        <p:nvPicPr>
          <p:cNvPr id="12" name="Picture 11" descr="NCI-Logo-Colo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710326"/>
            <a:ext cx="6632448" cy="474575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5727700"/>
            <a:ext cx="3048000" cy="457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US" sz="1600" smtClean="0"/>
            </a:lvl1pPr>
          </a:lstStyle>
          <a:p>
            <a:pPr>
              <a:defRPr/>
            </a:pPr>
            <a:r>
              <a:rPr lang="en-US" dirty="0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243022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Sub-Bull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5"/>
          <p:cNvSpPr/>
          <p:nvPr userDrawn="1"/>
        </p:nvSpPr>
        <p:spPr>
          <a:xfrm>
            <a:off x="1557867" y="0"/>
            <a:ext cx="3826933" cy="6858000"/>
          </a:xfrm>
          <a:prstGeom prst="homePlate">
            <a:avLst>
              <a:gd name="adj" fmla="val 4778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Pentagon 8"/>
          <p:cNvSpPr/>
          <p:nvPr userDrawn="1"/>
        </p:nvSpPr>
        <p:spPr>
          <a:xfrm>
            <a:off x="0" y="0"/>
            <a:ext cx="3826933" cy="6858000"/>
          </a:xfrm>
          <a:prstGeom prst="homePlate">
            <a:avLst>
              <a:gd name="adj" fmla="val 47787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779008" y="0"/>
            <a:ext cx="5730240" cy="6858000"/>
          </a:xfrm>
        </p:spPr>
        <p:txBody>
          <a:bodyPr anchor="ctr">
            <a:noAutofit/>
          </a:bodyPr>
          <a:lstStyle>
            <a:lvl1pPr marL="457200" marR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6858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lang="en-US" sz="1900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 dirty="0"/>
              <a:t>Agenda Item 1</a:t>
            </a:r>
          </a:p>
          <a:p>
            <a:pPr lvl="1"/>
            <a:r>
              <a:rPr lang="en-US" dirty="0"/>
              <a:t>Agenda Item 1a</a:t>
            </a:r>
          </a:p>
          <a:p>
            <a:pPr lvl="1"/>
            <a:r>
              <a:rPr lang="en-US" dirty="0"/>
              <a:t>Agenda Item 1b</a:t>
            </a:r>
          </a:p>
          <a:p>
            <a:r>
              <a:rPr lang="en-US" dirty="0"/>
              <a:t>Agenda Item 2</a:t>
            </a:r>
          </a:p>
          <a:p>
            <a:pPr lvl="1"/>
            <a:r>
              <a:rPr lang="en-US" dirty="0"/>
              <a:t>Agenda Item 2a</a:t>
            </a:r>
          </a:p>
          <a:p>
            <a:pPr lvl="1"/>
            <a:r>
              <a:rPr lang="en-US" dirty="0"/>
              <a:t>Agenda Item 2b</a:t>
            </a:r>
          </a:p>
          <a:p>
            <a:r>
              <a:rPr lang="en-US" dirty="0"/>
              <a:t>Agenda Item 3</a:t>
            </a:r>
          </a:p>
          <a:p>
            <a:pPr marL="685800" marR="0" lvl="1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3a</a:t>
            </a:r>
          </a:p>
          <a:p>
            <a:pPr marL="685800" marR="0" lvl="1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3b</a:t>
            </a:r>
          </a:p>
          <a:p>
            <a:pPr marL="685800" marR="0" lvl="1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3c</a:t>
            </a:r>
          </a:p>
          <a:p>
            <a:r>
              <a:rPr lang="en-US" dirty="0"/>
              <a:t>Agenda Item 4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1737360"/>
            <a:ext cx="4023360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240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Agenda</a:t>
            </a:r>
          </a:p>
        </p:txBody>
      </p:sp>
      <p:pic>
        <p:nvPicPr>
          <p:cNvPr id="2" name="Picture 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79290"/>
            <a:ext cx="2555851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74519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ntagon 10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Pentagon 11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1999" y="2423160"/>
            <a:ext cx="6705599" cy="1828800"/>
          </a:xfrm>
        </p:spPr>
        <p:txBody>
          <a:bodyPr lIns="0" tIns="0" rIns="0" bIns="0" anchor="b">
            <a:noAutofit/>
          </a:bodyPr>
          <a:lstStyle>
            <a:lvl1pPr algn="r">
              <a:defRPr sz="3600" spc="-80">
                <a:solidFill>
                  <a:schemeClr val="bg1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9" y="4343400"/>
            <a:ext cx="6697189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700" b="0" i="1" spc="100">
                <a:solidFill>
                  <a:srgbClr val="FFFFFF"/>
                </a:solidFill>
                <a:latin typeface="+mn-lt"/>
                <a:cs typeface="SapientCentroSlab-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3" name="Picture 12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579290"/>
            <a:ext cx="2555849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2219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entagon 9"/>
          <p:cNvSpPr/>
          <p:nvPr userDrawn="1"/>
        </p:nvSpPr>
        <p:spPr>
          <a:xfrm>
            <a:off x="2033694" y="0"/>
            <a:ext cx="3826933" cy="6858000"/>
          </a:xfrm>
          <a:prstGeom prst="homePlate">
            <a:avLst>
              <a:gd name="adj" fmla="val 47787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Pentagon 11"/>
          <p:cNvSpPr/>
          <p:nvPr userDrawn="1"/>
        </p:nvSpPr>
        <p:spPr>
          <a:xfrm>
            <a:off x="0" y="0"/>
            <a:ext cx="4302760" cy="6858000"/>
          </a:xfrm>
          <a:prstGeom prst="homePlate">
            <a:avLst>
              <a:gd name="adj" fmla="val 42671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7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600" spc="-80" baseline="0">
                <a:solidFill>
                  <a:schemeClr val="tx2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6" y="4343400"/>
            <a:ext cx="5408561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700" b="0" i="1" spc="100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579290"/>
            <a:ext cx="2555849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2600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Pentagon 7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28800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800" b="0" i="1" baseline="0">
                <a:solidFill>
                  <a:srgbClr val="FFFFFF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 dirty="0"/>
              <a:t>Vision Quote</a:t>
            </a:r>
            <a:br>
              <a:rPr lang="en-US" dirty="0"/>
            </a:br>
            <a:r>
              <a:rPr lang="en-US" dirty="0"/>
              <a:t>“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fugit </a:t>
            </a:r>
            <a:r>
              <a:rPr lang="en-US" dirty="0" err="1"/>
              <a:t>liberavisse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nec</a:t>
            </a:r>
            <a:r>
              <a:rPr lang="en-US" dirty="0"/>
              <a:t> at. </a:t>
            </a:r>
            <a:r>
              <a:rPr lang="en-US" dirty="0" err="1"/>
              <a:t>Essent</a:t>
            </a:r>
            <a:r>
              <a:rPr lang="en-US" dirty="0"/>
              <a:t> </a:t>
            </a:r>
            <a:r>
              <a:rPr lang="en-US" dirty="0" err="1"/>
              <a:t>elaboraret</a:t>
            </a:r>
            <a:r>
              <a:rPr lang="en-US" dirty="0"/>
              <a:t> </a:t>
            </a:r>
            <a:r>
              <a:rPr lang="en-US" dirty="0" err="1"/>
              <a:t>conclusionemque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eam</a:t>
            </a:r>
            <a:r>
              <a:rPr lang="en-US" dirty="0"/>
              <a:t> id. Quo ex </a:t>
            </a:r>
            <a:r>
              <a:rPr lang="en-US" dirty="0" err="1"/>
              <a:t>laboramus</a:t>
            </a:r>
            <a:r>
              <a:rPr lang="en-US" dirty="0"/>
              <a:t> </a:t>
            </a:r>
            <a:r>
              <a:rPr lang="en-US" dirty="0" err="1"/>
              <a:t>accommodare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his </a:t>
            </a:r>
            <a:r>
              <a:rPr lang="en-US" dirty="0" err="1"/>
              <a:t>falli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. </a:t>
            </a:r>
            <a:r>
              <a:rPr lang="en-US" dirty="0" err="1"/>
              <a:t>Illud</a:t>
            </a:r>
            <a:r>
              <a:rPr lang="en-US" dirty="0"/>
              <a:t> postulant </a:t>
            </a:r>
            <a:br>
              <a:rPr lang="en-US" dirty="0"/>
            </a:br>
            <a:r>
              <a:rPr lang="en-US" dirty="0" err="1"/>
              <a:t>adversarium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his.”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1" name="Picture 10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579290"/>
            <a:ext cx="2555849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465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79290"/>
            <a:ext cx="2555851" cy="18288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4202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71869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4202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526616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pic>
        <p:nvPicPr>
          <p:cNvPr id="9" name="Picture 8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79290"/>
            <a:ext cx="2555851" cy="182880"/>
          </a:xfrm>
          <a:prstGeom prst="rect">
            <a:avLst/>
          </a:prstGeom>
        </p:spPr>
      </p:pic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42028" y="1426633"/>
            <a:ext cx="549418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729303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42028" y="1426633"/>
            <a:ext cx="549418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735792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pic>
        <p:nvPicPr>
          <p:cNvPr id="9" name="Picture 8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79290"/>
            <a:ext cx="2555851" cy="182880"/>
          </a:xfrm>
          <a:prstGeom prst="rect">
            <a:avLst/>
          </a:prstGeom>
        </p:spPr>
      </p:pic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051635" y="1426633"/>
            <a:ext cx="549418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5836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787125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051635" y="1426633"/>
            <a:ext cx="549418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5836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240810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pic>
        <p:nvPicPr>
          <p:cNvPr id="8" name="Picture 7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79290"/>
            <a:ext cx="2555851" cy="182880"/>
          </a:xfrm>
          <a:prstGeom prst="rect">
            <a:avLst/>
          </a:prstGeom>
        </p:spPr>
      </p:pic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148738325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07578753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79290"/>
            <a:ext cx="2555851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9203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11529485" y="6579290"/>
            <a:ext cx="41063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00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99638908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Pentagon 8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2" name="Group 1"/>
          <p:cNvGrpSpPr>
            <a:grpSpLocks noChangeAspect="1"/>
          </p:cNvGrpSpPr>
          <p:nvPr userDrawn="1"/>
        </p:nvGrpSpPr>
        <p:grpSpPr>
          <a:xfrm>
            <a:off x="3425319" y="2915920"/>
            <a:ext cx="5403724" cy="1007110"/>
            <a:chOff x="1524000" y="2654300"/>
            <a:chExt cx="6235066" cy="1549400"/>
          </a:xfrm>
        </p:grpSpPr>
        <p:pic>
          <p:nvPicPr>
            <p:cNvPr id="4" name="Picture 3" descr="NCI-Logo-Stack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5201" y="2844800"/>
              <a:ext cx="4253865" cy="1162050"/>
            </a:xfrm>
            <a:prstGeom prst="rect">
              <a:avLst/>
            </a:prstGeom>
          </p:spPr>
        </p:pic>
        <p:pic>
          <p:nvPicPr>
            <p:cNvPr id="5" name="Picture 4" descr="4_hhs_logo_white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2654300"/>
              <a:ext cx="1549400" cy="1549400"/>
            </a:xfrm>
            <a:prstGeom prst="rect">
              <a:avLst/>
            </a:prstGeom>
          </p:spPr>
        </p:pic>
      </p:grpSp>
      <p:sp>
        <p:nvSpPr>
          <p:cNvPr id="6" name="TextBox 13"/>
          <p:cNvSpPr txBox="1">
            <a:spLocks noChangeArrowheads="1"/>
          </p:cNvSpPr>
          <p:nvPr userDrawn="1"/>
        </p:nvSpPr>
        <p:spPr bwMode="auto">
          <a:xfrm>
            <a:off x="3215254" y="6083300"/>
            <a:ext cx="5810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800" b="1" dirty="0" err="1">
                <a:solidFill>
                  <a:schemeClr val="bg1"/>
                </a:solidFill>
                <a:latin typeface="Arial" charset="0"/>
              </a:rPr>
              <a:t>www.cancer.gov</a:t>
            </a:r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                 </a:t>
            </a:r>
            <a:r>
              <a:rPr lang="en-US" sz="1800" b="1" dirty="0" err="1">
                <a:solidFill>
                  <a:schemeClr val="bg1"/>
                </a:solidFill>
                <a:latin typeface="Arial" charset="0"/>
              </a:rPr>
              <a:t>www.cancer.gov</a:t>
            </a:r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/</a:t>
            </a:r>
            <a:r>
              <a:rPr lang="en-US" sz="1800" b="1" dirty="0" err="1">
                <a:solidFill>
                  <a:schemeClr val="bg1"/>
                </a:solidFill>
                <a:latin typeface="Arial" charset="0"/>
              </a:rPr>
              <a:t>espanol</a:t>
            </a:r>
            <a:endParaRPr lang="en-US" sz="1800" b="1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05502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>
            <a:spLocks noChangeAspect="1"/>
          </p:cNvSpPr>
          <p:nvPr userDrawn="1"/>
        </p:nvSpPr>
        <p:spPr>
          <a:xfrm rot="10800000">
            <a:off x="7824965" y="0"/>
            <a:ext cx="436703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Pentagon 9"/>
          <p:cNvSpPr>
            <a:spLocks noChangeAspect="1"/>
          </p:cNvSpPr>
          <p:nvPr userDrawn="1"/>
        </p:nvSpPr>
        <p:spPr>
          <a:xfrm rot="10800000">
            <a:off x="5727033" y="0"/>
            <a:ext cx="4909655" cy="6864096"/>
          </a:xfrm>
          <a:prstGeom prst="homePlate">
            <a:avLst>
              <a:gd name="adj" fmla="val 32357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9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chemeClr val="bg1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8" y="4343400"/>
            <a:ext cx="5408560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chemeClr val="bg1"/>
                </a:solidFill>
                <a:latin typeface="+mn-lt"/>
                <a:cs typeface="SapientCentroSlab-Ligh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67" b="0" dirty="0">
                <a:solidFill>
                  <a:schemeClr val="bg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67" b="0" smtClean="0">
                <a:solidFill>
                  <a:schemeClr val="bg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67" b="0" dirty="0">
              <a:solidFill>
                <a:schemeClr val="bg1"/>
              </a:solidFill>
              <a:latin typeface="+mn-lt"/>
              <a:cs typeface="SapientSansRegular"/>
            </a:endParaRPr>
          </a:p>
        </p:txBody>
      </p:sp>
      <p:pic>
        <p:nvPicPr>
          <p:cNvPr id="11" name="Picture 10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168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13"/>
          <p:cNvSpPr>
            <a:spLocks noChangeAspect="1"/>
          </p:cNvSpPr>
          <p:nvPr userDrawn="1"/>
        </p:nvSpPr>
        <p:spPr>
          <a:xfrm>
            <a:off x="1555315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Pentagon 14"/>
          <p:cNvSpPr>
            <a:spLocks noChangeAspect="1"/>
          </p:cNvSpPr>
          <p:nvPr userDrawn="1"/>
        </p:nvSpPr>
        <p:spPr>
          <a:xfrm>
            <a:off x="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Rectangle 18"/>
          <p:cNvSpPr/>
          <p:nvPr userDrawn="1"/>
        </p:nvSpPr>
        <p:spPr>
          <a:xfrm flipV="1">
            <a:off x="0" y="5035296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638300"/>
            <a:ext cx="10363200" cy="1827843"/>
          </a:xfrm>
        </p:spPr>
        <p:txBody>
          <a:bodyPr lIns="0" tIns="0" rIns="0" bIns="0" anchor="b">
            <a:noAutofit/>
          </a:bodyPr>
          <a:lstStyle>
            <a:lvl1pPr algn="r">
              <a:defRPr sz="3733" b="0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Title of the presentation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66160"/>
            <a:ext cx="10363200" cy="686376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1867" b="0" i="1" spc="133">
                <a:solidFill>
                  <a:schemeClr val="bg1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 </a:t>
            </a:r>
          </a:p>
        </p:txBody>
      </p:sp>
      <p:pic>
        <p:nvPicPr>
          <p:cNvPr id="13" name="Picture 12" descr="NCI-Logo-Color.pn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2" y="5710324"/>
            <a:ext cx="5324687" cy="50800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5727700"/>
            <a:ext cx="3048000" cy="4745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867" smtClean="0">
                <a:solidFill>
                  <a:srgbClr val="000000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fld id="{A157A906-E9FF-A241-9D14-E37C3882A5D8}" type="datetime4">
              <a:rPr lang="en-US" smtClean="0"/>
              <a:pPr>
                <a:defRPr/>
              </a:pPr>
              <a:t>September 20,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078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Sub-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entagon 11"/>
          <p:cNvSpPr>
            <a:spLocks noChangeAspect="1"/>
          </p:cNvSpPr>
          <p:nvPr userDrawn="1"/>
        </p:nvSpPr>
        <p:spPr>
          <a:xfrm>
            <a:off x="156948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Pentagon 12"/>
          <p:cNvSpPr>
            <a:spLocks noChangeAspect="1"/>
          </p:cNvSpPr>
          <p:nvPr userDrawn="1"/>
        </p:nvSpPr>
        <p:spPr>
          <a:xfrm>
            <a:off x="14166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1828800"/>
            <a:ext cx="4023360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320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67" b="0" dirty="0">
                <a:solidFill>
                  <a:srgbClr val="000000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67" b="0" smtClean="0">
                <a:solidFill>
                  <a:srgbClr val="000000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67" b="0" dirty="0">
              <a:solidFill>
                <a:srgbClr val="000000"/>
              </a:solidFill>
              <a:latin typeface="+mn-lt"/>
              <a:cs typeface="SapientSansRegular"/>
            </a:endParaRPr>
          </a:p>
        </p:txBody>
      </p:sp>
      <p:pic>
        <p:nvPicPr>
          <p:cNvPr id="9" name="Picture 8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779008" y="0"/>
            <a:ext cx="5730240" cy="6864096"/>
          </a:xfrm>
        </p:spPr>
        <p:txBody>
          <a:bodyPr anchor="ctr">
            <a:noAutofit/>
          </a:bodyPr>
          <a:lstStyle>
            <a:lvl1pPr marL="609585" marR="0" indent="-609585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914377" marR="0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lang="en-US" sz="2533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 dirty="0"/>
              <a:t>Agenda Item 1</a:t>
            </a:r>
          </a:p>
          <a:p>
            <a:pPr lvl="1"/>
            <a:r>
              <a:rPr lang="en-US" dirty="0"/>
              <a:t>Agenda Item 1a</a:t>
            </a:r>
          </a:p>
          <a:p>
            <a:pPr lvl="1"/>
            <a:r>
              <a:rPr lang="en-US" dirty="0"/>
              <a:t>Agenda Item 1b</a:t>
            </a:r>
          </a:p>
          <a:p>
            <a:r>
              <a:rPr lang="en-US" dirty="0"/>
              <a:t>Agenda Item 2</a:t>
            </a:r>
          </a:p>
          <a:p>
            <a:pPr lvl="1"/>
            <a:r>
              <a:rPr lang="en-US" dirty="0"/>
              <a:t>Agenda Item 2a</a:t>
            </a:r>
          </a:p>
          <a:p>
            <a:pPr lvl="1"/>
            <a:r>
              <a:rPr lang="en-US" dirty="0"/>
              <a:t>Agenda Item 2b</a:t>
            </a:r>
          </a:p>
          <a:p>
            <a:r>
              <a:rPr lang="en-US" dirty="0"/>
              <a:t>Agenda Item 3</a:t>
            </a:r>
          </a:p>
          <a:p>
            <a:pPr marL="914377" marR="0" lvl="1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3a</a:t>
            </a:r>
          </a:p>
          <a:p>
            <a:pPr marL="914377" marR="0" lvl="1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3b</a:t>
            </a:r>
          </a:p>
        </p:txBody>
      </p:sp>
    </p:spTree>
    <p:extLst>
      <p:ext uri="{BB962C8B-B14F-4D97-AF65-F5344CB8AC3E}">
        <p14:creationId xmlns:p14="http://schemas.microsoft.com/office/powerpoint/2010/main" val="401288315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ntagon 10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entagon 11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2001" y="2423160"/>
            <a:ext cx="6705599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chemeClr val="bg1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9" y="4343400"/>
            <a:ext cx="6697189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rgbClr val="FFFFFF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8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67" b="0" dirty="0">
                <a:solidFill>
                  <a:schemeClr val="bg1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67" b="0" smtClean="0">
                <a:solidFill>
                  <a:schemeClr val="bg1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67" b="0" dirty="0">
              <a:solidFill>
                <a:schemeClr val="bg1"/>
              </a:solidFill>
              <a:latin typeface="+mn-lt"/>
              <a:cs typeface="SapientSansRegular"/>
            </a:endParaRPr>
          </a:p>
        </p:txBody>
      </p:sp>
      <p:pic>
        <p:nvPicPr>
          <p:cNvPr id="13" name="Picture 12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01541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>
            <a:spLocks noChangeAspect="1"/>
          </p:cNvSpPr>
          <p:nvPr userDrawn="1"/>
        </p:nvSpPr>
        <p:spPr>
          <a:xfrm>
            <a:off x="2031143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Pentagon 9"/>
          <p:cNvSpPr>
            <a:spLocks noChangeAspect="1"/>
          </p:cNvSpPr>
          <p:nvPr userDrawn="1"/>
        </p:nvSpPr>
        <p:spPr>
          <a:xfrm>
            <a:off x="1" y="0"/>
            <a:ext cx="4305313" cy="6864096"/>
          </a:xfrm>
          <a:prstGeom prst="homePlate">
            <a:avLst>
              <a:gd name="adj" fmla="val 32357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8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BB0E3D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8" y="4343400"/>
            <a:ext cx="5408560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pic>
        <p:nvPicPr>
          <p:cNvPr id="11" name="Picture 10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67" b="0" dirty="0">
                <a:solidFill>
                  <a:srgbClr val="000000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67" b="0" smtClean="0">
                <a:solidFill>
                  <a:srgbClr val="000000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67" b="0" dirty="0">
              <a:solidFill>
                <a:srgbClr val="000000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63234620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Pentagon 7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28800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3200" b="0" i="1" baseline="0">
                <a:solidFill>
                  <a:srgbClr val="FFFFFF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 dirty="0"/>
              <a:t>Vision Quote</a:t>
            </a:r>
            <a:br>
              <a:rPr lang="en-US" dirty="0"/>
            </a:br>
            <a:r>
              <a:rPr lang="en-US" dirty="0"/>
              <a:t>“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fugit </a:t>
            </a:r>
            <a:r>
              <a:rPr lang="en-US" dirty="0" err="1"/>
              <a:t>liberavisse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nec</a:t>
            </a:r>
            <a:r>
              <a:rPr lang="en-US" dirty="0"/>
              <a:t> at. </a:t>
            </a:r>
            <a:r>
              <a:rPr lang="en-US" dirty="0" err="1"/>
              <a:t>Essent</a:t>
            </a:r>
            <a:r>
              <a:rPr lang="en-US" dirty="0"/>
              <a:t> </a:t>
            </a:r>
            <a:r>
              <a:rPr lang="en-US" dirty="0" err="1"/>
              <a:t>elaboraret</a:t>
            </a:r>
            <a:r>
              <a:rPr lang="en-US" dirty="0"/>
              <a:t> </a:t>
            </a:r>
            <a:r>
              <a:rPr lang="en-US" dirty="0" err="1"/>
              <a:t>conclusionemque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eam</a:t>
            </a:r>
            <a:r>
              <a:rPr lang="en-US" dirty="0"/>
              <a:t> id. Quo ex </a:t>
            </a:r>
            <a:r>
              <a:rPr lang="en-US" dirty="0" err="1"/>
              <a:t>laboramus</a:t>
            </a:r>
            <a:r>
              <a:rPr lang="en-US" dirty="0"/>
              <a:t> </a:t>
            </a:r>
            <a:r>
              <a:rPr lang="en-US" dirty="0" err="1"/>
              <a:t>accommodare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his </a:t>
            </a:r>
            <a:r>
              <a:rPr lang="en-US" dirty="0" err="1"/>
              <a:t>falli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. </a:t>
            </a:r>
            <a:r>
              <a:rPr lang="en-US" dirty="0" err="1"/>
              <a:t>Illud</a:t>
            </a:r>
            <a:r>
              <a:rPr lang="en-US" dirty="0"/>
              <a:t> postulant </a:t>
            </a:r>
            <a:br>
              <a:rPr lang="en-US" dirty="0"/>
            </a:br>
            <a:r>
              <a:rPr lang="en-US" dirty="0" err="1"/>
              <a:t>adversarium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his.”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67" b="0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67" b="0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67" b="0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0" name="Picture 9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34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67" b="0" dirty="0">
                <a:solidFill>
                  <a:srgbClr val="000000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67" b="0" smtClean="0">
                <a:solidFill>
                  <a:srgbClr val="000000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67" b="0" dirty="0">
              <a:solidFill>
                <a:srgbClr val="000000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905439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67" b="0" dirty="0">
                <a:solidFill>
                  <a:srgbClr val="000000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67" b="0" smtClean="0">
                <a:solidFill>
                  <a:srgbClr val="000000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67" b="0" dirty="0">
              <a:solidFill>
                <a:srgbClr val="000000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119269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67" b="0" dirty="0">
                <a:solidFill>
                  <a:srgbClr val="000000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67" b="0" smtClean="0">
                <a:solidFill>
                  <a:srgbClr val="000000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67" b="0" dirty="0">
              <a:solidFill>
                <a:srgbClr val="000000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69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6544200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67" b="0" dirty="0">
                <a:solidFill>
                  <a:srgbClr val="000000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67" b="0" smtClean="0">
                <a:solidFill>
                  <a:srgbClr val="000000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67" b="0" dirty="0">
              <a:solidFill>
                <a:srgbClr val="000000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69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641363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67" b="0" dirty="0">
                <a:solidFill>
                  <a:srgbClr val="000000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67" b="0" smtClean="0">
                <a:solidFill>
                  <a:srgbClr val="000000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67" b="0" dirty="0">
              <a:solidFill>
                <a:srgbClr val="000000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067976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5836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3358870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67" b="0" dirty="0">
                <a:solidFill>
                  <a:srgbClr val="000000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67" b="0" smtClean="0">
                <a:solidFill>
                  <a:srgbClr val="000000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67" b="0" dirty="0">
              <a:solidFill>
                <a:srgbClr val="000000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067976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5836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2429010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67" b="0" dirty="0">
                <a:solidFill>
                  <a:srgbClr val="000000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67" b="0" smtClean="0">
                <a:solidFill>
                  <a:srgbClr val="000000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67" b="0" dirty="0">
              <a:solidFill>
                <a:srgbClr val="000000"/>
              </a:solidFill>
              <a:latin typeface="+mn-lt"/>
              <a:cs typeface="SapientSansRegular"/>
            </a:endParaRPr>
          </a:p>
        </p:txBody>
      </p:sp>
      <p:pic>
        <p:nvPicPr>
          <p:cNvPr id="11" name="Picture 10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6339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67" b="0" dirty="0">
                <a:solidFill>
                  <a:srgbClr val="000000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67" b="0" smtClean="0">
                <a:solidFill>
                  <a:srgbClr val="000000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67" b="0" dirty="0">
              <a:solidFill>
                <a:srgbClr val="000000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95107229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67" b="0" dirty="0">
                <a:solidFill>
                  <a:srgbClr val="000000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67" b="0" smtClean="0">
                <a:solidFill>
                  <a:srgbClr val="000000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67" b="0" dirty="0">
              <a:solidFill>
                <a:srgbClr val="000000"/>
              </a:solidFill>
              <a:latin typeface="+mn-lt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951945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067" b="0" dirty="0">
                <a:solidFill>
                  <a:srgbClr val="000000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067" b="0" smtClean="0">
                <a:solidFill>
                  <a:srgbClr val="000000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067" b="0" dirty="0">
              <a:solidFill>
                <a:srgbClr val="000000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71535054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Pentagon 8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2" name="Group 1"/>
          <p:cNvGrpSpPr>
            <a:grpSpLocks noChangeAspect="1"/>
          </p:cNvGrpSpPr>
          <p:nvPr userDrawn="1"/>
        </p:nvGrpSpPr>
        <p:grpSpPr>
          <a:xfrm>
            <a:off x="3992035" y="2865121"/>
            <a:ext cx="4218368" cy="1084580"/>
            <a:chOff x="2333626" y="1990725"/>
            <a:chExt cx="4519680" cy="1162050"/>
          </a:xfrm>
        </p:grpSpPr>
        <p:pic>
          <p:nvPicPr>
            <p:cNvPr id="6" name="Picture 5" descr="NCI-Logo-Stack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5" y="2133600"/>
              <a:ext cx="3119501" cy="852170"/>
            </a:xfrm>
            <a:prstGeom prst="rect">
              <a:avLst/>
            </a:prstGeom>
          </p:spPr>
        </p:pic>
        <p:pic>
          <p:nvPicPr>
            <p:cNvPr id="8" name="Picture 7" descr="4_hhs_logo_white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3626" y="1990725"/>
              <a:ext cx="1162050" cy="1162050"/>
            </a:xfrm>
            <a:prstGeom prst="rect">
              <a:avLst/>
            </a:prstGeom>
          </p:spPr>
        </p:pic>
      </p:grpSp>
      <p:sp>
        <p:nvSpPr>
          <p:cNvPr id="10" name="TextBox 13"/>
          <p:cNvSpPr txBox="1">
            <a:spLocks noChangeArrowheads="1"/>
          </p:cNvSpPr>
          <p:nvPr userDrawn="1"/>
        </p:nvSpPr>
        <p:spPr bwMode="auto">
          <a:xfrm>
            <a:off x="2701330" y="5808133"/>
            <a:ext cx="6838026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2133" b="1" dirty="0" err="1">
                <a:solidFill>
                  <a:schemeClr val="bg1"/>
                </a:solidFill>
                <a:latin typeface="Arial" charset="0"/>
              </a:rPr>
              <a:t>www.cancer.gov</a:t>
            </a:r>
            <a:r>
              <a:rPr lang="en-US" sz="2133" b="1" dirty="0">
                <a:solidFill>
                  <a:schemeClr val="bg1"/>
                </a:solidFill>
                <a:latin typeface="Arial" charset="0"/>
              </a:rPr>
              <a:t>                 </a:t>
            </a:r>
            <a:r>
              <a:rPr lang="en-US" sz="2133" b="1" dirty="0" err="1">
                <a:solidFill>
                  <a:schemeClr val="bg1"/>
                </a:solidFill>
                <a:latin typeface="Arial" charset="0"/>
              </a:rPr>
              <a:t>www.cancer.gov</a:t>
            </a:r>
            <a:r>
              <a:rPr lang="en-US" sz="2133" b="1" dirty="0">
                <a:solidFill>
                  <a:schemeClr val="bg1"/>
                </a:solidFill>
                <a:latin typeface="Arial" charset="0"/>
              </a:rPr>
              <a:t>/</a:t>
            </a:r>
            <a:r>
              <a:rPr lang="en-US" sz="2133" b="1" dirty="0" err="1">
                <a:solidFill>
                  <a:schemeClr val="bg1"/>
                </a:solidFill>
                <a:latin typeface="Arial" charset="0"/>
              </a:rPr>
              <a:t>espanol</a:t>
            </a:r>
            <a:endParaRPr lang="en-US" sz="2133" b="1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84609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13"/>
          <p:cNvSpPr>
            <a:spLocks noChangeAspect="1"/>
          </p:cNvSpPr>
          <p:nvPr userDrawn="1"/>
        </p:nvSpPr>
        <p:spPr>
          <a:xfrm>
            <a:off x="1555316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5" name="Pentagon 14"/>
          <p:cNvSpPr>
            <a:spLocks noChangeAspect="1"/>
          </p:cNvSpPr>
          <p:nvPr userDrawn="1"/>
        </p:nvSpPr>
        <p:spPr>
          <a:xfrm>
            <a:off x="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9" name="Rectangle 18"/>
          <p:cNvSpPr/>
          <p:nvPr userDrawn="1"/>
        </p:nvSpPr>
        <p:spPr>
          <a:xfrm flipV="1">
            <a:off x="0" y="5035296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638301"/>
            <a:ext cx="10363200" cy="1827843"/>
          </a:xfrm>
        </p:spPr>
        <p:txBody>
          <a:bodyPr lIns="0" tIns="0" rIns="0" bIns="0" anchor="b">
            <a:noAutofit/>
          </a:bodyPr>
          <a:lstStyle>
            <a:lvl1pPr algn="r">
              <a:defRPr sz="3733" b="0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Title of the presentation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66160"/>
            <a:ext cx="10363200" cy="686376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1867" b="0" i="1" spc="133">
                <a:solidFill>
                  <a:schemeClr val="bg1"/>
                </a:solidFill>
                <a:latin typeface="Arial"/>
                <a:cs typeface="Arial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 </a:t>
            </a:r>
          </a:p>
        </p:txBody>
      </p:sp>
      <p:pic>
        <p:nvPicPr>
          <p:cNvPr id="13" name="Picture 12" descr="NCI-Logo-Color.pn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710324"/>
            <a:ext cx="5324687" cy="50800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5727700"/>
            <a:ext cx="3048000" cy="4745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US" sz="1867" smtClean="0"/>
            </a:lvl1pPr>
          </a:lstStyle>
          <a:p>
            <a:pPr>
              <a:defRPr/>
            </a:pPr>
            <a:r>
              <a:rPr lang="en-US" dirty="0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756768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Sub-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entagon 11"/>
          <p:cNvSpPr>
            <a:spLocks noChangeAspect="1"/>
          </p:cNvSpPr>
          <p:nvPr userDrawn="1"/>
        </p:nvSpPr>
        <p:spPr>
          <a:xfrm>
            <a:off x="156948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Pentagon 12"/>
          <p:cNvSpPr>
            <a:spLocks noChangeAspect="1"/>
          </p:cNvSpPr>
          <p:nvPr userDrawn="1"/>
        </p:nvSpPr>
        <p:spPr>
          <a:xfrm>
            <a:off x="14167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1828800"/>
            <a:ext cx="4023360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320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9" name="Picture 8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779008" y="0"/>
            <a:ext cx="5730240" cy="6864096"/>
          </a:xfrm>
        </p:spPr>
        <p:txBody>
          <a:bodyPr anchor="ctr">
            <a:noAutofit/>
          </a:bodyPr>
          <a:lstStyle>
            <a:lvl1pPr marL="609570" marR="0" indent="-60957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914354" marR="0" indent="-304784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lang="en-US" sz="2533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/>
              <a:t>Agenda Item 1</a:t>
            </a:r>
          </a:p>
          <a:p>
            <a:pPr lvl="1"/>
            <a:r>
              <a:rPr lang="en-US"/>
              <a:t>Agenda Item 1a</a:t>
            </a:r>
          </a:p>
          <a:p>
            <a:pPr lvl="1"/>
            <a:r>
              <a:rPr lang="en-US"/>
              <a:t>Agenda Item 1b</a:t>
            </a:r>
          </a:p>
          <a:p>
            <a:r>
              <a:rPr lang="en-US"/>
              <a:t>Agenda Item 2</a:t>
            </a:r>
          </a:p>
          <a:p>
            <a:pPr lvl="1"/>
            <a:r>
              <a:rPr lang="en-US"/>
              <a:t>Agenda Item 2a</a:t>
            </a:r>
          </a:p>
          <a:p>
            <a:pPr lvl="1"/>
            <a:r>
              <a:rPr lang="en-US"/>
              <a:t>Agenda Item 2b</a:t>
            </a:r>
          </a:p>
          <a:p>
            <a:r>
              <a:rPr lang="en-US"/>
              <a:t>Agenda Item 3</a:t>
            </a:r>
          </a:p>
          <a:p>
            <a:pPr marL="914354" marR="0" lvl="1" indent="-304784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/>
              <a:t>Agenda Item 3a</a:t>
            </a:r>
          </a:p>
          <a:p>
            <a:pPr marL="914354" marR="0" lvl="1" indent="-304784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/>
              <a:t>Agenda Item 3b</a:t>
            </a:r>
          </a:p>
        </p:txBody>
      </p:sp>
    </p:spTree>
    <p:extLst>
      <p:ext uri="{BB962C8B-B14F-4D97-AF65-F5344CB8AC3E}">
        <p14:creationId xmlns:p14="http://schemas.microsoft.com/office/powerpoint/2010/main" val="133729760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ntagon 10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entagon 11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2002" y="2423160"/>
            <a:ext cx="6705599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chemeClr val="bg1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0" y="4343400"/>
            <a:ext cx="6697189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rgbClr val="FFFFFF"/>
                </a:solidFill>
                <a:latin typeface="+mn-lt"/>
                <a:cs typeface="SapientCentroSlab-Ligh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</a:t>
            </a:r>
          </a:p>
        </p:txBody>
      </p:sp>
      <p:sp>
        <p:nvSpPr>
          <p:cNvPr id="8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3" name="Picture 12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9097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>
            <a:spLocks noChangeAspect="1"/>
          </p:cNvSpPr>
          <p:nvPr userDrawn="1"/>
        </p:nvSpPr>
        <p:spPr>
          <a:xfrm>
            <a:off x="2031144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Pentagon 9"/>
          <p:cNvSpPr>
            <a:spLocks noChangeAspect="1"/>
          </p:cNvSpPr>
          <p:nvPr userDrawn="1"/>
        </p:nvSpPr>
        <p:spPr>
          <a:xfrm>
            <a:off x="2" y="0"/>
            <a:ext cx="4305313" cy="6864096"/>
          </a:xfrm>
          <a:prstGeom prst="homePlate">
            <a:avLst>
              <a:gd name="adj" fmla="val 32357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9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BB0E3D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8" y="4343400"/>
            <a:ext cx="5408560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</a:t>
            </a:r>
          </a:p>
        </p:txBody>
      </p:sp>
      <p:pic>
        <p:nvPicPr>
          <p:cNvPr id="11" name="Picture 10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486144"/>
            <a:ext cx="2555849" cy="243840"/>
          </a:xfrm>
          <a:prstGeom prst="rect">
            <a:avLst/>
          </a:prstGeom>
        </p:spPr>
      </p:pic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20993690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Pentagon 7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28800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3200" b="0" i="1" baseline="0">
                <a:solidFill>
                  <a:srgbClr val="FFFFFF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/>
              <a:t>Vision Quote</a:t>
            </a:r>
            <a:br>
              <a:rPr lang="en-US"/>
            </a:br>
            <a:r>
              <a:rPr lang="en-US"/>
              <a:t>“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fugit </a:t>
            </a:r>
            <a:r>
              <a:rPr lang="en-US" err="1"/>
              <a:t>liberavisse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nec</a:t>
            </a:r>
            <a:r>
              <a:rPr lang="en-US"/>
              <a:t> at. </a:t>
            </a:r>
            <a:r>
              <a:rPr lang="en-US" err="1"/>
              <a:t>Essent</a:t>
            </a:r>
            <a:r>
              <a:rPr lang="en-US"/>
              <a:t> </a:t>
            </a:r>
            <a:r>
              <a:rPr lang="en-US" err="1"/>
              <a:t>elaboraret</a:t>
            </a:r>
            <a:r>
              <a:rPr lang="en-US"/>
              <a:t> </a:t>
            </a:r>
            <a:r>
              <a:rPr lang="en-US" err="1"/>
              <a:t>conclusionemque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eam</a:t>
            </a:r>
            <a:r>
              <a:rPr lang="en-US"/>
              <a:t> id. Quo ex </a:t>
            </a:r>
            <a:r>
              <a:rPr lang="en-US" err="1"/>
              <a:t>laboramus</a:t>
            </a:r>
            <a:r>
              <a:rPr lang="en-US"/>
              <a:t> </a:t>
            </a:r>
            <a:r>
              <a:rPr lang="en-US" err="1"/>
              <a:t>accommodare</a:t>
            </a:r>
            <a:r>
              <a:rPr lang="en-US"/>
              <a:t>, </a:t>
            </a:r>
            <a:br>
              <a:rPr lang="en-US"/>
            </a:br>
            <a:r>
              <a:rPr lang="en-US"/>
              <a:t>his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deleniti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. </a:t>
            </a:r>
            <a:r>
              <a:rPr lang="en-US" err="1"/>
              <a:t>Illud</a:t>
            </a:r>
            <a:r>
              <a:rPr lang="en-US"/>
              <a:t> postulant </a:t>
            </a:r>
            <a:br>
              <a:rPr lang="en-US"/>
            </a:br>
            <a:r>
              <a:rPr lang="en-US" err="1"/>
              <a:t>adversarium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his.”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0" name="Picture 9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82436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682296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890355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70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34940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153752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634940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70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0624262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067977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58370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2550128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067977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58370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745227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1" name="Picture 10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31883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589388831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476754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32729682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Pentagon 8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2" name="Group 1"/>
          <p:cNvGrpSpPr>
            <a:grpSpLocks noChangeAspect="1"/>
          </p:cNvGrpSpPr>
          <p:nvPr userDrawn="1"/>
        </p:nvGrpSpPr>
        <p:grpSpPr>
          <a:xfrm>
            <a:off x="3992035" y="2865122"/>
            <a:ext cx="4218368" cy="1084580"/>
            <a:chOff x="2333626" y="1990725"/>
            <a:chExt cx="4519680" cy="1162050"/>
          </a:xfrm>
        </p:grpSpPr>
        <p:pic>
          <p:nvPicPr>
            <p:cNvPr id="6" name="Picture 5" descr="NCI-Logo-Stack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5" y="2133600"/>
              <a:ext cx="3119501" cy="852170"/>
            </a:xfrm>
            <a:prstGeom prst="rect">
              <a:avLst/>
            </a:prstGeom>
          </p:spPr>
        </p:pic>
        <p:pic>
          <p:nvPicPr>
            <p:cNvPr id="8" name="Picture 7" descr="4_hhs_logo_white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3626" y="1990725"/>
              <a:ext cx="1162050" cy="1162050"/>
            </a:xfrm>
            <a:prstGeom prst="rect">
              <a:avLst/>
            </a:prstGeom>
          </p:spPr>
        </p:pic>
      </p:grpSp>
      <p:sp>
        <p:nvSpPr>
          <p:cNvPr id="10" name="TextBox 13"/>
          <p:cNvSpPr txBox="1">
            <a:spLocks noChangeArrowheads="1"/>
          </p:cNvSpPr>
          <p:nvPr userDrawn="1"/>
        </p:nvSpPr>
        <p:spPr bwMode="auto">
          <a:xfrm>
            <a:off x="2701332" y="5808133"/>
            <a:ext cx="6838026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2133" b="1" dirty="0">
                <a:solidFill>
                  <a:schemeClr val="bg1"/>
                </a:solidFill>
                <a:latin typeface="Arial" charset="0"/>
              </a:rPr>
              <a:t>www.cancer.gov                 www.cancer.gov/espanol</a:t>
            </a:r>
          </a:p>
        </p:txBody>
      </p:sp>
    </p:spTree>
    <p:extLst>
      <p:ext uri="{BB962C8B-B14F-4D97-AF65-F5344CB8AC3E}">
        <p14:creationId xmlns:p14="http://schemas.microsoft.com/office/powerpoint/2010/main" val="321728243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13"/>
          <p:cNvSpPr>
            <a:spLocks noChangeAspect="1"/>
          </p:cNvSpPr>
          <p:nvPr userDrawn="1"/>
        </p:nvSpPr>
        <p:spPr>
          <a:xfrm>
            <a:off x="1555316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Pentagon 14"/>
          <p:cNvSpPr>
            <a:spLocks noChangeAspect="1"/>
          </p:cNvSpPr>
          <p:nvPr userDrawn="1"/>
        </p:nvSpPr>
        <p:spPr>
          <a:xfrm>
            <a:off x="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Rectangle 18"/>
          <p:cNvSpPr/>
          <p:nvPr userDrawn="1"/>
        </p:nvSpPr>
        <p:spPr>
          <a:xfrm flipV="1">
            <a:off x="0" y="5035296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638301"/>
            <a:ext cx="10363200" cy="1827843"/>
          </a:xfrm>
        </p:spPr>
        <p:txBody>
          <a:bodyPr lIns="0" tIns="0" rIns="0" bIns="0" anchor="b">
            <a:noAutofit/>
          </a:bodyPr>
          <a:lstStyle>
            <a:lvl1pPr algn="r">
              <a:defRPr sz="3733" b="0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Title of the presentation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66160"/>
            <a:ext cx="10363200" cy="686376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1867" b="0" i="1" spc="133">
                <a:solidFill>
                  <a:schemeClr val="bg1"/>
                </a:solidFill>
                <a:latin typeface="Arial"/>
                <a:cs typeface="Arial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 </a:t>
            </a:r>
          </a:p>
        </p:txBody>
      </p:sp>
      <p:pic>
        <p:nvPicPr>
          <p:cNvPr id="13" name="Picture 12" descr="NCI-Logo-Color.pn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710324"/>
            <a:ext cx="5324687" cy="50800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5727700"/>
            <a:ext cx="3048000" cy="4745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US" sz="1867" smtClean="0"/>
            </a:lvl1pPr>
          </a:lstStyle>
          <a:p>
            <a:pPr>
              <a:defRPr/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4261512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Sub-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entagon 11"/>
          <p:cNvSpPr>
            <a:spLocks noChangeAspect="1"/>
          </p:cNvSpPr>
          <p:nvPr userDrawn="1"/>
        </p:nvSpPr>
        <p:spPr>
          <a:xfrm>
            <a:off x="156948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Pentagon 12"/>
          <p:cNvSpPr>
            <a:spLocks noChangeAspect="1"/>
          </p:cNvSpPr>
          <p:nvPr userDrawn="1"/>
        </p:nvSpPr>
        <p:spPr>
          <a:xfrm>
            <a:off x="14167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1828800"/>
            <a:ext cx="4023360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320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9" name="Picture 8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779008" y="0"/>
            <a:ext cx="5730240" cy="6864096"/>
          </a:xfrm>
        </p:spPr>
        <p:txBody>
          <a:bodyPr anchor="ctr">
            <a:noAutofit/>
          </a:bodyPr>
          <a:lstStyle>
            <a:lvl1pPr marL="609570" marR="0" indent="-60957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914354" marR="0" indent="-304784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lang="en-US" sz="2533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/>
              <a:t>Agenda Item 1</a:t>
            </a:r>
          </a:p>
          <a:p>
            <a:pPr lvl="1"/>
            <a:r>
              <a:rPr lang="en-US"/>
              <a:t>Agenda Item 1a</a:t>
            </a:r>
          </a:p>
          <a:p>
            <a:pPr lvl="1"/>
            <a:r>
              <a:rPr lang="en-US"/>
              <a:t>Agenda Item 1b</a:t>
            </a:r>
          </a:p>
          <a:p>
            <a:r>
              <a:rPr lang="en-US"/>
              <a:t>Agenda Item 2</a:t>
            </a:r>
          </a:p>
          <a:p>
            <a:pPr lvl="1"/>
            <a:r>
              <a:rPr lang="en-US"/>
              <a:t>Agenda Item 2a</a:t>
            </a:r>
          </a:p>
          <a:p>
            <a:pPr lvl="1"/>
            <a:r>
              <a:rPr lang="en-US"/>
              <a:t>Agenda Item 2b</a:t>
            </a:r>
          </a:p>
          <a:p>
            <a:r>
              <a:rPr lang="en-US"/>
              <a:t>Agenda Item 3</a:t>
            </a:r>
          </a:p>
          <a:p>
            <a:pPr marL="914354" marR="0" lvl="1" indent="-304784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/>
              <a:t>Agenda Item 3a</a:t>
            </a:r>
          </a:p>
          <a:p>
            <a:pPr marL="914354" marR="0" lvl="1" indent="-304784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/>
              <a:t>Agenda Item 3b</a:t>
            </a:r>
          </a:p>
        </p:txBody>
      </p:sp>
    </p:spTree>
    <p:extLst>
      <p:ext uri="{BB962C8B-B14F-4D97-AF65-F5344CB8AC3E}">
        <p14:creationId xmlns:p14="http://schemas.microsoft.com/office/powerpoint/2010/main" val="246821112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ntagon 10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entagon 11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2002" y="2423160"/>
            <a:ext cx="6705599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chemeClr val="bg1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0" y="4343400"/>
            <a:ext cx="6697189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rgbClr val="FFFFFF"/>
                </a:solidFill>
                <a:latin typeface="+mn-lt"/>
                <a:cs typeface="SapientCentroSlab-Ligh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</a:t>
            </a:r>
          </a:p>
        </p:txBody>
      </p:sp>
      <p:sp>
        <p:nvSpPr>
          <p:cNvPr id="8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3" name="Picture 12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20559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>
            <a:spLocks noChangeAspect="1"/>
          </p:cNvSpPr>
          <p:nvPr userDrawn="1"/>
        </p:nvSpPr>
        <p:spPr>
          <a:xfrm>
            <a:off x="2031144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Pentagon 9"/>
          <p:cNvSpPr>
            <a:spLocks noChangeAspect="1"/>
          </p:cNvSpPr>
          <p:nvPr userDrawn="1"/>
        </p:nvSpPr>
        <p:spPr>
          <a:xfrm>
            <a:off x="2" y="0"/>
            <a:ext cx="4305313" cy="6864096"/>
          </a:xfrm>
          <a:prstGeom prst="homePlate">
            <a:avLst>
              <a:gd name="adj" fmla="val 32357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9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BB0E3D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8" y="4343400"/>
            <a:ext cx="5408560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</a:t>
            </a:r>
          </a:p>
        </p:txBody>
      </p:sp>
      <p:pic>
        <p:nvPicPr>
          <p:cNvPr id="11" name="Picture 10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486144"/>
            <a:ext cx="2555849" cy="243840"/>
          </a:xfrm>
          <a:prstGeom prst="rect">
            <a:avLst/>
          </a:prstGeom>
        </p:spPr>
      </p:pic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182326953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Pentagon 7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28800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3200" b="0" i="1" baseline="0">
                <a:solidFill>
                  <a:srgbClr val="FFFFFF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/>
              <a:t>Vision Quote</a:t>
            </a:r>
            <a:br>
              <a:rPr lang="en-US"/>
            </a:br>
            <a:r>
              <a:rPr lang="en-US"/>
              <a:t>“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fugit </a:t>
            </a:r>
            <a:r>
              <a:rPr lang="en-US" err="1"/>
              <a:t>liberavisse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nec</a:t>
            </a:r>
            <a:r>
              <a:rPr lang="en-US"/>
              <a:t> at. </a:t>
            </a:r>
            <a:r>
              <a:rPr lang="en-US" err="1"/>
              <a:t>Essent</a:t>
            </a:r>
            <a:r>
              <a:rPr lang="en-US"/>
              <a:t> </a:t>
            </a:r>
            <a:r>
              <a:rPr lang="en-US" err="1"/>
              <a:t>elaboraret</a:t>
            </a:r>
            <a:r>
              <a:rPr lang="en-US"/>
              <a:t> </a:t>
            </a:r>
            <a:r>
              <a:rPr lang="en-US" err="1"/>
              <a:t>conclusionemque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eam</a:t>
            </a:r>
            <a:r>
              <a:rPr lang="en-US"/>
              <a:t> id. Quo ex </a:t>
            </a:r>
            <a:r>
              <a:rPr lang="en-US" err="1"/>
              <a:t>laboramus</a:t>
            </a:r>
            <a:r>
              <a:rPr lang="en-US"/>
              <a:t> </a:t>
            </a:r>
            <a:r>
              <a:rPr lang="en-US" err="1"/>
              <a:t>accommodare</a:t>
            </a:r>
            <a:r>
              <a:rPr lang="en-US"/>
              <a:t>, </a:t>
            </a:r>
            <a:br>
              <a:rPr lang="en-US"/>
            </a:br>
            <a:r>
              <a:rPr lang="en-US"/>
              <a:t>his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deleniti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. </a:t>
            </a:r>
            <a:r>
              <a:rPr lang="en-US" err="1"/>
              <a:t>Illud</a:t>
            </a:r>
            <a:r>
              <a:rPr lang="en-US"/>
              <a:t> postulant </a:t>
            </a:r>
            <a:br>
              <a:rPr lang="en-US"/>
            </a:br>
            <a:r>
              <a:rPr lang="en-US" err="1"/>
              <a:t>adversarium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his.”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0" name="Picture 9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408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22927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9224252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70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34940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331330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634940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70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597650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067977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58370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49847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067977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58370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2438393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1" name="Picture 10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067900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24806845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7872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99435004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Pentagon 8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2" name="Group 1"/>
          <p:cNvGrpSpPr>
            <a:grpSpLocks noChangeAspect="1"/>
          </p:cNvGrpSpPr>
          <p:nvPr userDrawn="1"/>
        </p:nvGrpSpPr>
        <p:grpSpPr>
          <a:xfrm>
            <a:off x="3992035" y="2865122"/>
            <a:ext cx="4218368" cy="1084580"/>
            <a:chOff x="2333626" y="1990725"/>
            <a:chExt cx="4519680" cy="1162050"/>
          </a:xfrm>
        </p:grpSpPr>
        <p:pic>
          <p:nvPicPr>
            <p:cNvPr id="6" name="Picture 5" descr="NCI-Logo-Stack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5" y="2133600"/>
              <a:ext cx="3119501" cy="852170"/>
            </a:xfrm>
            <a:prstGeom prst="rect">
              <a:avLst/>
            </a:prstGeom>
          </p:spPr>
        </p:pic>
        <p:pic>
          <p:nvPicPr>
            <p:cNvPr id="8" name="Picture 7" descr="4_hhs_logo_white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3626" y="1990725"/>
              <a:ext cx="1162050" cy="1162050"/>
            </a:xfrm>
            <a:prstGeom prst="rect">
              <a:avLst/>
            </a:prstGeom>
          </p:spPr>
        </p:pic>
      </p:grpSp>
      <p:sp>
        <p:nvSpPr>
          <p:cNvPr id="10" name="TextBox 13"/>
          <p:cNvSpPr txBox="1">
            <a:spLocks noChangeArrowheads="1"/>
          </p:cNvSpPr>
          <p:nvPr userDrawn="1"/>
        </p:nvSpPr>
        <p:spPr bwMode="auto">
          <a:xfrm>
            <a:off x="2701332" y="5808133"/>
            <a:ext cx="6838026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2133" b="1" err="1">
                <a:solidFill>
                  <a:schemeClr val="bg1"/>
                </a:solidFill>
                <a:latin typeface="Arial" charset="0"/>
              </a:rPr>
              <a:t>www.cancer.gov</a:t>
            </a:r>
            <a:r>
              <a:rPr lang="en-US" sz="2133" b="1">
                <a:solidFill>
                  <a:schemeClr val="bg1"/>
                </a:solidFill>
                <a:latin typeface="Arial" charset="0"/>
              </a:rPr>
              <a:t>                 </a:t>
            </a:r>
            <a:r>
              <a:rPr lang="en-US" sz="2133" b="1" err="1">
                <a:solidFill>
                  <a:schemeClr val="bg1"/>
                </a:solidFill>
                <a:latin typeface="Arial" charset="0"/>
              </a:rPr>
              <a:t>www.cancer.gov</a:t>
            </a:r>
            <a:r>
              <a:rPr lang="en-US" sz="2133" b="1">
                <a:solidFill>
                  <a:schemeClr val="bg1"/>
                </a:solidFill>
                <a:latin typeface="Arial" charset="0"/>
              </a:rPr>
              <a:t>/</a:t>
            </a:r>
            <a:r>
              <a:rPr lang="en-US" sz="2133" b="1" err="1">
                <a:solidFill>
                  <a:schemeClr val="bg1"/>
                </a:solidFill>
                <a:latin typeface="Arial" charset="0"/>
              </a:rPr>
              <a:t>espanol</a:t>
            </a:r>
            <a:endParaRPr lang="en-US" sz="2133" b="1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93453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13"/>
          <p:cNvSpPr>
            <a:spLocks noChangeAspect="1"/>
          </p:cNvSpPr>
          <p:nvPr userDrawn="1"/>
        </p:nvSpPr>
        <p:spPr>
          <a:xfrm>
            <a:off x="1555316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Pentagon 14"/>
          <p:cNvSpPr>
            <a:spLocks noChangeAspect="1"/>
          </p:cNvSpPr>
          <p:nvPr userDrawn="1"/>
        </p:nvSpPr>
        <p:spPr>
          <a:xfrm>
            <a:off x="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Rectangle 18"/>
          <p:cNvSpPr/>
          <p:nvPr userDrawn="1"/>
        </p:nvSpPr>
        <p:spPr>
          <a:xfrm flipV="1">
            <a:off x="0" y="5035296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638301"/>
            <a:ext cx="10363200" cy="1827843"/>
          </a:xfrm>
        </p:spPr>
        <p:txBody>
          <a:bodyPr lIns="0" tIns="0" rIns="0" bIns="0" anchor="b">
            <a:noAutofit/>
          </a:bodyPr>
          <a:lstStyle>
            <a:lvl1pPr algn="r">
              <a:defRPr sz="3733" b="0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Title of the presentation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66160"/>
            <a:ext cx="10363200" cy="686376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1867" b="0" i="1" spc="133">
                <a:solidFill>
                  <a:schemeClr val="bg1"/>
                </a:solidFill>
                <a:latin typeface="Arial"/>
                <a:cs typeface="Arial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 </a:t>
            </a:r>
          </a:p>
        </p:txBody>
      </p:sp>
      <p:pic>
        <p:nvPicPr>
          <p:cNvPr id="13" name="Picture 12" descr="NCI-Logo-Color.pn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710324"/>
            <a:ext cx="5324687" cy="50800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5727700"/>
            <a:ext cx="3048000" cy="4745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US" sz="1867" smtClean="0"/>
            </a:lvl1pPr>
          </a:lstStyle>
          <a:p>
            <a:pPr>
              <a:defRPr/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476114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Sub-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entagon 11"/>
          <p:cNvSpPr>
            <a:spLocks noChangeAspect="1"/>
          </p:cNvSpPr>
          <p:nvPr userDrawn="1"/>
        </p:nvSpPr>
        <p:spPr>
          <a:xfrm>
            <a:off x="156948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Pentagon 12"/>
          <p:cNvSpPr>
            <a:spLocks noChangeAspect="1"/>
          </p:cNvSpPr>
          <p:nvPr userDrawn="1"/>
        </p:nvSpPr>
        <p:spPr>
          <a:xfrm>
            <a:off x="14167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1828800"/>
            <a:ext cx="4023360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320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9" name="Picture 8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779008" y="0"/>
            <a:ext cx="5730240" cy="6864096"/>
          </a:xfrm>
        </p:spPr>
        <p:txBody>
          <a:bodyPr anchor="ctr">
            <a:noAutofit/>
          </a:bodyPr>
          <a:lstStyle>
            <a:lvl1pPr marL="609570" marR="0" indent="-60957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914354" marR="0" indent="-304784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lang="en-US" sz="2533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/>
              <a:t>Agenda Item 1</a:t>
            </a:r>
          </a:p>
          <a:p>
            <a:pPr lvl="1"/>
            <a:r>
              <a:rPr lang="en-US"/>
              <a:t>Agenda Item 1a</a:t>
            </a:r>
          </a:p>
          <a:p>
            <a:pPr lvl="1"/>
            <a:r>
              <a:rPr lang="en-US"/>
              <a:t>Agenda Item 1b</a:t>
            </a:r>
          </a:p>
          <a:p>
            <a:r>
              <a:rPr lang="en-US"/>
              <a:t>Agenda Item 2</a:t>
            </a:r>
          </a:p>
          <a:p>
            <a:pPr lvl="1"/>
            <a:r>
              <a:rPr lang="en-US"/>
              <a:t>Agenda Item 2a</a:t>
            </a:r>
          </a:p>
          <a:p>
            <a:pPr lvl="1"/>
            <a:r>
              <a:rPr lang="en-US"/>
              <a:t>Agenda Item 2b</a:t>
            </a:r>
          </a:p>
          <a:p>
            <a:r>
              <a:rPr lang="en-US"/>
              <a:t>Agenda Item 3</a:t>
            </a:r>
          </a:p>
          <a:p>
            <a:pPr marL="914354" marR="0" lvl="1" indent="-304784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/>
              <a:t>Agenda Item 3a</a:t>
            </a:r>
          </a:p>
          <a:p>
            <a:pPr marL="914354" marR="0" lvl="1" indent="-304784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/>
              <a:t>Agenda Item 3b</a:t>
            </a:r>
          </a:p>
        </p:txBody>
      </p:sp>
    </p:spTree>
    <p:extLst>
      <p:ext uri="{BB962C8B-B14F-4D97-AF65-F5344CB8AC3E}">
        <p14:creationId xmlns:p14="http://schemas.microsoft.com/office/powerpoint/2010/main" val="143512455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ntagon 10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entagon 11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2002" y="2423160"/>
            <a:ext cx="6705599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chemeClr val="bg1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0" y="4343400"/>
            <a:ext cx="6697189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rgbClr val="FFFFFF"/>
                </a:solidFill>
                <a:latin typeface="+mn-lt"/>
                <a:cs typeface="SapientCentroSlab-Ligh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</a:t>
            </a:r>
          </a:p>
        </p:txBody>
      </p:sp>
      <p:sp>
        <p:nvSpPr>
          <p:cNvPr id="8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3" name="Picture 12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50992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>
            <a:spLocks noChangeAspect="1"/>
          </p:cNvSpPr>
          <p:nvPr userDrawn="1"/>
        </p:nvSpPr>
        <p:spPr>
          <a:xfrm>
            <a:off x="2031144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Pentagon 9"/>
          <p:cNvSpPr>
            <a:spLocks noChangeAspect="1"/>
          </p:cNvSpPr>
          <p:nvPr userDrawn="1"/>
        </p:nvSpPr>
        <p:spPr>
          <a:xfrm>
            <a:off x="2" y="0"/>
            <a:ext cx="4305313" cy="6864096"/>
          </a:xfrm>
          <a:prstGeom prst="homePlate">
            <a:avLst>
              <a:gd name="adj" fmla="val 32357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9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BB0E3D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8" y="4343400"/>
            <a:ext cx="5408560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</a:t>
            </a:r>
          </a:p>
        </p:txBody>
      </p:sp>
      <p:pic>
        <p:nvPicPr>
          <p:cNvPr id="11" name="Picture 10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486144"/>
            <a:ext cx="2555849" cy="243840"/>
          </a:xfrm>
          <a:prstGeom prst="rect">
            <a:avLst/>
          </a:prstGeom>
        </p:spPr>
      </p:pic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733627602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Pentagon 7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28800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3200" b="0" i="1" baseline="0">
                <a:solidFill>
                  <a:srgbClr val="FFFFFF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/>
              <a:t>Vision Quote</a:t>
            </a:r>
            <a:br>
              <a:rPr lang="en-US"/>
            </a:br>
            <a:r>
              <a:rPr lang="en-US"/>
              <a:t>“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fugit </a:t>
            </a:r>
            <a:r>
              <a:rPr lang="en-US" err="1"/>
              <a:t>liberavisse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nec</a:t>
            </a:r>
            <a:r>
              <a:rPr lang="en-US"/>
              <a:t> at. </a:t>
            </a:r>
            <a:r>
              <a:rPr lang="en-US" err="1"/>
              <a:t>Essent</a:t>
            </a:r>
            <a:r>
              <a:rPr lang="en-US"/>
              <a:t> </a:t>
            </a:r>
            <a:r>
              <a:rPr lang="en-US" err="1"/>
              <a:t>elaboraret</a:t>
            </a:r>
            <a:r>
              <a:rPr lang="en-US"/>
              <a:t> </a:t>
            </a:r>
            <a:r>
              <a:rPr lang="en-US" err="1"/>
              <a:t>conclusionemque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eam</a:t>
            </a:r>
            <a:r>
              <a:rPr lang="en-US"/>
              <a:t> id. Quo ex </a:t>
            </a:r>
            <a:r>
              <a:rPr lang="en-US" err="1"/>
              <a:t>laboramus</a:t>
            </a:r>
            <a:r>
              <a:rPr lang="en-US"/>
              <a:t> </a:t>
            </a:r>
            <a:r>
              <a:rPr lang="en-US" err="1"/>
              <a:t>accommodare</a:t>
            </a:r>
            <a:r>
              <a:rPr lang="en-US"/>
              <a:t>, </a:t>
            </a:r>
            <a:br>
              <a:rPr lang="en-US"/>
            </a:br>
            <a:r>
              <a:rPr lang="en-US"/>
              <a:t>his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deleniti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. </a:t>
            </a:r>
            <a:r>
              <a:rPr lang="en-US" err="1"/>
              <a:t>Illud</a:t>
            </a:r>
            <a:r>
              <a:rPr lang="en-US"/>
              <a:t> postulant </a:t>
            </a:r>
            <a:br>
              <a:rPr lang="en-US"/>
            </a:br>
            <a:r>
              <a:rPr lang="en-US" err="1"/>
              <a:t>adversarium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his.”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0" name="Picture 9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18957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1640176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1584486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70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34940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760831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634940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70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5111079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067977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58370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407323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067977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58370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0641659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1" name="Picture 10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840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626770410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03516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919517070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Pentagon 8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2" name="Group 1"/>
          <p:cNvGrpSpPr>
            <a:grpSpLocks noChangeAspect="1"/>
          </p:cNvGrpSpPr>
          <p:nvPr userDrawn="1"/>
        </p:nvGrpSpPr>
        <p:grpSpPr>
          <a:xfrm>
            <a:off x="3992035" y="2865122"/>
            <a:ext cx="4218368" cy="1084580"/>
            <a:chOff x="2333626" y="1990725"/>
            <a:chExt cx="4519680" cy="1162050"/>
          </a:xfrm>
        </p:grpSpPr>
        <p:pic>
          <p:nvPicPr>
            <p:cNvPr id="6" name="Picture 5" descr="NCI-Logo-Stack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5" y="2133600"/>
              <a:ext cx="3119501" cy="852170"/>
            </a:xfrm>
            <a:prstGeom prst="rect">
              <a:avLst/>
            </a:prstGeom>
          </p:spPr>
        </p:pic>
        <p:pic>
          <p:nvPicPr>
            <p:cNvPr id="8" name="Picture 7" descr="4_hhs_logo_white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3626" y="1990725"/>
              <a:ext cx="1162050" cy="1162050"/>
            </a:xfrm>
            <a:prstGeom prst="rect">
              <a:avLst/>
            </a:prstGeom>
          </p:spPr>
        </p:pic>
      </p:grpSp>
      <p:sp>
        <p:nvSpPr>
          <p:cNvPr id="10" name="TextBox 13"/>
          <p:cNvSpPr txBox="1">
            <a:spLocks noChangeArrowheads="1"/>
          </p:cNvSpPr>
          <p:nvPr userDrawn="1"/>
        </p:nvSpPr>
        <p:spPr bwMode="auto">
          <a:xfrm>
            <a:off x="2701332" y="5808133"/>
            <a:ext cx="6838026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2133" b="1" err="1">
                <a:solidFill>
                  <a:schemeClr val="bg1"/>
                </a:solidFill>
                <a:latin typeface="Arial" charset="0"/>
              </a:rPr>
              <a:t>www.cancer.gov</a:t>
            </a:r>
            <a:r>
              <a:rPr lang="en-US" sz="2133" b="1">
                <a:solidFill>
                  <a:schemeClr val="bg1"/>
                </a:solidFill>
                <a:latin typeface="Arial" charset="0"/>
              </a:rPr>
              <a:t>                 </a:t>
            </a:r>
            <a:r>
              <a:rPr lang="en-US" sz="2133" b="1" err="1">
                <a:solidFill>
                  <a:schemeClr val="bg1"/>
                </a:solidFill>
                <a:latin typeface="Arial" charset="0"/>
              </a:rPr>
              <a:t>www.cancer.gov</a:t>
            </a:r>
            <a:r>
              <a:rPr lang="en-US" sz="2133" b="1">
                <a:solidFill>
                  <a:schemeClr val="bg1"/>
                </a:solidFill>
                <a:latin typeface="Arial" charset="0"/>
              </a:rPr>
              <a:t>/</a:t>
            </a:r>
            <a:r>
              <a:rPr lang="en-US" sz="2133" b="1" err="1">
                <a:solidFill>
                  <a:schemeClr val="bg1"/>
                </a:solidFill>
                <a:latin typeface="Arial" charset="0"/>
              </a:rPr>
              <a:t>espanol</a:t>
            </a:r>
            <a:endParaRPr lang="en-US" sz="2133" b="1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929220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13"/>
          <p:cNvSpPr>
            <a:spLocks noChangeAspect="1"/>
          </p:cNvSpPr>
          <p:nvPr userDrawn="1"/>
        </p:nvSpPr>
        <p:spPr>
          <a:xfrm>
            <a:off x="1555315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5" name="Pentagon 14"/>
          <p:cNvSpPr>
            <a:spLocks noChangeAspect="1"/>
          </p:cNvSpPr>
          <p:nvPr userDrawn="1"/>
        </p:nvSpPr>
        <p:spPr>
          <a:xfrm>
            <a:off x="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5713307"/>
            <a:ext cx="12192000" cy="11446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16" name="Picture 15" descr="NCI-Logo-Colo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9" y="6139568"/>
            <a:ext cx="3877719" cy="36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018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Sub-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entagon 11"/>
          <p:cNvSpPr>
            <a:spLocks noChangeAspect="1"/>
          </p:cNvSpPr>
          <p:nvPr userDrawn="1"/>
        </p:nvSpPr>
        <p:spPr>
          <a:xfrm>
            <a:off x="156948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Pentagon 12"/>
          <p:cNvSpPr>
            <a:spLocks noChangeAspect="1"/>
          </p:cNvSpPr>
          <p:nvPr userDrawn="1"/>
        </p:nvSpPr>
        <p:spPr>
          <a:xfrm>
            <a:off x="14166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1828800"/>
            <a:ext cx="4023360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320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9" name="Picture 8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779008" y="0"/>
            <a:ext cx="5730240" cy="6864096"/>
          </a:xfrm>
        </p:spPr>
        <p:txBody>
          <a:bodyPr anchor="ctr">
            <a:noAutofit/>
          </a:bodyPr>
          <a:lstStyle>
            <a:lvl1pPr marL="609585" marR="0" indent="-609585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914377" marR="0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lang="en-US" sz="2533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 dirty="0"/>
              <a:t>Agenda Item 1</a:t>
            </a:r>
          </a:p>
          <a:p>
            <a:pPr lvl="1"/>
            <a:r>
              <a:rPr lang="en-US" dirty="0"/>
              <a:t>Agenda Item 1a</a:t>
            </a:r>
          </a:p>
          <a:p>
            <a:pPr lvl="1"/>
            <a:r>
              <a:rPr lang="en-US" dirty="0"/>
              <a:t>Agenda Item 1b</a:t>
            </a:r>
          </a:p>
          <a:p>
            <a:r>
              <a:rPr lang="en-US" dirty="0"/>
              <a:t>Agenda Item 2</a:t>
            </a:r>
          </a:p>
          <a:p>
            <a:pPr lvl="1"/>
            <a:r>
              <a:rPr lang="en-US" dirty="0"/>
              <a:t>Agenda Item 2a</a:t>
            </a:r>
          </a:p>
          <a:p>
            <a:pPr lvl="1"/>
            <a:r>
              <a:rPr lang="en-US" dirty="0"/>
              <a:t>Agenda Item 2b</a:t>
            </a:r>
          </a:p>
          <a:p>
            <a:r>
              <a:rPr lang="en-US" dirty="0"/>
              <a:t>Agenda Item 3</a:t>
            </a:r>
          </a:p>
          <a:p>
            <a:pPr marL="914377" marR="0" lvl="1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3a</a:t>
            </a:r>
          </a:p>
          <a:p>
            <a:pPr marL="914377" marR="0" lvl="1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3b</a:t>
            </a:r>
          </a:p>
        </p:txBody>
      </p:sp>
    </p:spTree>
    <p:extLst>
      <p:ext uri="{BB962C8B-B14F-4D97-AF65-F5344CB8AC3E}">
        <p14:creationId xmlns:p14="http://schemas.microsoft.com/office/powerpoint/2010/main" val="3571375823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ntagon 10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entagon 11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2001" y="2423160"/>
            <a:ext cx="6705599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chemeClr val="bg1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9" y="4343400"/>
            <a:ext cx="6697189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rgbClr val="FFFFFF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8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3" name="Picture 12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87530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>
            <a:spLocks noChangeAspect="1"/>
          </p:cNvSpPr>
          <p:nvPr userDrawn="1"/>
        </p:nvSpPr>
        <p:spPr>
          <a:xfrm>
            <a:off x="2031143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Pentagon 9"/>
          <p:cNvSpPr>
            <a:spLocks noChangeAspect="1"/>
          </p:cNvSpPr>
          <p:nvPr userDrawn="1"/>
        </p:nvSpPr>
        <p:spPr>
          <a:xfrm>
            <a:off x="1" y="0"/>
            <a:ext cx="4305313" cy="6864096"/>
          </a:xfrm>
          <a:prstGeom prst="homePlate">
            <a:avLst>
              <a:gd name="adj" fmla="val 32357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8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BB0E3D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8" y="4343400"/>
            <a:ext cx="5408560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pic>
        <p:nvPicPr>
          <p:cNvPr id="11" name="Picture 10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69217924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Pentagon 7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28800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3200" b="0" i="1" baseline="0">
                <a:solidFill>
                  <a:srgbClr val="FFFFFF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 dirty="0"/>
              <a:t>Vision Quote</a:t>
            </a:r>
            <a:br>
              <a:rPr lang="en-US" dirty="0"/>
            </a:br>
            <a:r>
              <a:rPr lang="en-US" dirty="0"/>
              <a:t>“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fugit </a:t>
            </a:r>
            <a:r>
              <a:rPr lang="en-US" dirty="0" err="1"/>
              <a:t>liberavisse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nec</a:t>
            </a:r>
            <a:r>
              <a:rPr lang="en-US" dirty="0"/>
              <a:t> at. </a:t>
            </a:r>
            <a:r>
              <a:rPr lang="en-US" dirty="0" err="1"/>
              <a:t>Essent</a:t>
            </a:r>
            <a:r>
              <a:rPr lang="en-US" dirty="0"/>
              <a:t> </a:t>
            </a:r>
            <a:r>
              <a:rPr lang="en-US" dirty="0" err="1"/>
              <a:t>elaboraret</a:t>
            </a:r>
            <a:r>
              <a:rPr lang="en-US" dirty="0"/>
              <a:t> </a:t>
            </a:r>
            <a:r>
              <a:rPr lang="en-US" dirty="0" err="1"/>
              <a:t>conclusionemque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eam</a:t>
            </a:r>
            <a:r>
              <a:rPr lang="en-US" dirty="0"/>
              <a:t> id. Quo ex </a:t>
            </a:r>
            <a:r>
              <a:rPr lang="en-US" dirty="0" err="1"/>
              <a:t>laboramus</a:t>
            </a:r>
            <a:r>
              <a:rPr lang="en-US" dirty="0"/>
              <a:t> </a:t>
            </a:r>
            <a:r>
              <a:rPr lang="en-US" dirty="0" err="1"/>
              <a:t>accommodare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his </a:t>
            </a:r>
            <a:r>
              <a:rPr lang="en-US" dirty="0" err="1"/>
              <a:t>falli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. </a:t>
            </a:r>
            <a:r>
              <a:rPr lang="en-US" dirty="0" err="1"/>
              <a:t>Illud</a:t>
            </a:r>
            <a:r>
              <a:rPr lang="en-US" dirty="0"/>
              <a:t> postulant </a:t>
            </a:r>
            <a:br>
              <a:rPr lang="en-US" dirty="0"/>
            </a:br>
            <a:r>
              <a:rPr lang="en-US" dirty="0" err="1"/>
              <a:t>adversarium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his.”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0" name="Picture 9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951635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698319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343145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69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9517715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69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651359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067976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5836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836361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067976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5836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33898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1" name="Picture 10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669340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1577638839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307662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795698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Pentagon 8"/>
          <p:cNvSpPr/>
          <p:nvPr userDrawn="1"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1" name="TextBox 5"/>
          <p:cNvSpPr txBox="1">
            <a:spLocks noChangeArrowheads="1"/>
          </p:cNvSpPr>
          <p:nvPr userDrawn="1"/>
        </p:nvSpPr>
        <p:spPr bwMode="auto">
          <a:xfrm>
            <a:off x="2082800" y="4605867"/>
            <a:ext cx="3725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0" i="0" spc="400" dirty="0">
                <a:solidFill>
                  <a:srgbClr val="FFFFFF"/>
                </a:solidFill>
                <a:latin typeface="Montserrat-Regular"/>
                <a:cs typeface="Montserrat-Regular"/>
              </a:rPr>
              <a:t>1-800-4-CANCER</a:t>
            </a:r>
          </a:p>
        </p:txBody>
      </p:sp>
      <p:sp>
        <p:nvSpPr>
          <p:cNvPr id="12" name="TextBox 6"/>
          <p:cNvSpPr txBox="1">
            <a:spLocks noChangeArrowheads="1"/>
          </p:cNvSpPr>
          <p:nvPr userDrawn="1"/>
        </p:nvSpPr>
        <p:spPr bwMode="auto">
          <a:xfrm>
            <a:off x="0" y="1794934"/>
            <a:ext cx="12192000" cy="131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800" b="0" i="0" dirty="0">
                <a:solidFill>
                  <a:srgbClr val="FFFFFF"/>
                </a:solidFill>
                <a:latin typeface="Montserrat-Regular"/>
                <a:cs typeface="Montserrat-Regular"/>
              </a:rPr>
              <a:t>U.S. Department of Health &amp; Human Services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sz="2800" b="0" i="0" dirty="0">
                <a:solidFill>
                  <a:srgbClr val="FFFFFF"/>
                </a:solidFill>
                <a:latin typeface="Montserrat-Regular"/>
                <a:cs typeface="Montserrat-Regular"/>
              </a:rPr>
              <a:t>National Institutes of Health | National Cancer Institute</a:t>
            </a:r>
          </a:p>
        </p:txBody>
      </p:sp>
    </p:spTree>
    <p:extLst>
      <p:ext uri="{BB962C8B-B14F-4D97-AF65-F5344CB8AC3E}">
        <p14:creationId xmlns:p14="http://schemas.microsoft.com/office/powerpoint/2010/main" val="2239581602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13"/>
          <p:cNvSpPr>
            <a:spLocks noChangeAspect="1"/>
          </p:cNvSpPr>
          <p:nvPr userDrawn="1"/>
        </p:nvSpPr>
        <p:spPr>
          <a:xfrm>
            <a:off x="1555316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5" name="Pentagon 14"/>
          <p:cNvSpPr>
            <a:spLocks noChangeAspect="1"/>
          </p:cNvSpPr>
          <p:nvPr userDrawn="1"/>
        </p:nvSpPr>
        <p:spPr>
          <a:xfrm>
            <a:off x="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9" name="Rectangle 18"/>
          <p:cNvSpPr/>
          <p:nvPr userDrawn="1"/>
        </p:nvSpPr>
        <p:spPr>
          <a:xfrm flipV="1">
            <a:off x="0" y="5035296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638301"/>
            <a:ext cx="10363200" cy="1827843"/>
          </a:xfrm>
        </p:spPr>
        <p:txBody>
          <a:bodyPr lIns="0" tIns="0" rIns="0" bIns="0" anchor="b">
            <a:noAutofit/>
          </a:bodyPr>
          <a:lstStyle>
            <a:lvl1pPr algn="r">
              <a:defRPr sz="3733" b="0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Title of the presentation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66160"/>
            <a:ext cx="10363200" cy="686376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1867" b="0" i="1" spc="133">
                <a:solidFill>
                  <a:schemeClr val="bg1"/>
                </a:solidFill>
                <a:latin typeface="Arial"/>
                <a:cs typeface="Arial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 </a:t>
            </a:r>
          </a:p>
        </p:txBody>
      </p:sp>
      <p:pic>
        <p:nvPicPr>
          <p:cNvPr id="13" name="Picture 12" descr="NCI-Logo-Color.pn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" y="5710324"/>
            <a:ext cx="5324687" cy="50800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5727700"/>
            <a:ext cx="3048000" cy="4745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US" sz="1867" smtClean="0"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798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Sub-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entagon 11"/>
          <p:cNvSpPr>
            <a:spLocks noChangeAspect="1"/>
          </p:cNvSpPr>
          <p:nvPr userDrawn="1"/>
        </p:nvSpPr>
        <p:spPr>
          <a:xfrm>
            <a:off x="156948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Pentagon 12"/>
          <p:cNvSpPr>
            <a:spLocks noChangeAspect="1"/>
          </p:cNvSpPr>
          <p:nvPr userDrawn="1"/>
        </p:nvSpPr>
        <p:spPr>
          <a:xfrm>
            <a:off x="14167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1828800"/>
            <a:ext cx="4023360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320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9" name="Picture 8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779008" y="0"/>
            <a:ext cx="5730240" cy="6864096"/>
          </a:xfrm>
        </p:spPr>
        <p:txBody>
          <a:bodyPr anchor="ctr">
            <a:noAutofit/>
          </a:bodyPr>
          <a:lstStyle>
            <a:lvl1pPr marL="609570" marR="0" indent="-60957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914354" marR="0" indent="-304784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lang="en-US" sz="2533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 dirty="0"/>
              <a:t>Agenda Item 1</a:t>
            </a:r>
          </a:p>
          <a:p>
            <a:pPr lvl="1"/>
            <a:r>
              <a:rPr lang="en-US" dirty="0"/>
              <a:t>Agenda Item 1a</a:t>
            </a:r>
          </a:p>
          <a:p>
            <a:pPr lvl="1"/>
            <a:r>
              <a:rPr lang="en-US" dirty="0"/>
              <a:t>Agenda Item 1b</a:t>
            </a:r>
          </a:p>
          <a:p>
            <a:r>
              <a:rPr lang="en-US" dirty="0"/>
              <a:t>Agenda Item 2</a:t>
            </a:r>
          </a:p>
          <a:p>
            <a:pPr lvl="1"/>
            <a:r>
              <a:rPr lang="en-US" dirty="0"/>
              <a:t>Agenda Item 2a</a:t>
            </a:r>
          </a:p>
          <a:p>
            <a:pPr lvl="1"/>
            <a:r>
              <a:rPr lang="en-US" dirty="0"/>
              <a:t>Agenda Item 2b</a:t>
            </a:r>
          </a:p>
          <a:p>
            <a:r>
              <a:rPr lang="en-US" dirty="0"/>
              <a:t>Agenda Item 3</a:t>
            </a:r>
          </a:p>
          <a:p>
            <a:pPr marL="914354" marR="0" lvl="1" indent="-304784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3a</a:t>
            </a:r>
          </a:p>
          <a:p>
            <a:pPr marL="914354" marR="0" lvl="1" indent="-304784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3b</a:t>
            </a:r>
          </a:p>
        </p:txBody>
      </p:sp>
    </p:spTree>
    <p:extLst>
      <p:ext uri="{BB962C8B-B14F-4D97-AF65-F5344CB8AC3E}">
        <p14:creationId xmlns:p14="http://schemas.microsoft.com/office/powerpoint/2010/main" val="198902684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ntagon 10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entagon 11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2002" y="2423160"/>
            <a:ext cx="6705599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chemeClr val="bg1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0" y="4343400"/>
            <a:ext cx="6697189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rgbClr val="FFFFFF"/>
                </a:solidFill>
                <a:latin typeface="+mn-lt"/>
                <a:cs typeface="SapientCentroSlab-Ligh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8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3" name="Picture 12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4965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>
            <a:spLocks noChangeAspect="1"/>
          </p:cNvSpPr>
          <p:nvPr userDrawn="1"/>
        </p:nvSpPr>
        <p:spPr>
          <a:xfrm>
            <a:off x="2031144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Pentagon 9"/>
          <p:cNvSpPr>
            <a:spLocks noChangeAspect="1"/>
          </p:cNvSpPr>
          <p:nvPr userDrawn="1"/>
        </p:nvSpPr>
        <p:spPr>
          <a:xfrm>
            <a:off x="2" y="0"/>
            <a:ext cx="4305313" cy="6864096"/>
          </a:xfrm>
          <a:prstGeom prst="homePlate">
            <a:avLst>
              <a:gd name="adj" fmla="val 32357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9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BB0E3D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8" y="4343400"/>
            <a:ext cx="5408560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pic>
        <p:nvPicPr>
          <p:cNvPr id="11" name="Picture 10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486144"/>
            <a:ext cx="2555849" cy="243840"/>
          </a:xfrm>
          <a:prstGeom prst="rect">
            <a:avLst/>
          </a:prstGeom>
        </p:spPr>
      </p:pic>
      <p:sp>
        <p:nvSpPr>
          <p:cNvPr id="13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4040350208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Pentagon 7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28800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3200" b="0" i="1" baseline="0">
                <a:solidFill>
                  <a:srgbClr val="FFFFFF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 dirty="0"/>
              <a:t>Vision Quote</a:t>
            </a:r>
            <a:br>
              <a:rPr lang="en-US" dirty="0"/>
            </a:br>
            <a:r>
              <a:rPr lang="en-US" dirty="0"/>
              <a:t>“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fugit </a:t>
            </a:r>
            <a:r>
              <a:rPr lang="en-US" dirty="0" err="1"/>
              <a:t>liberavisse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nec</a:t>
            </a:r>
            <a:r>
              <a:rPr lang="en-US" dirty="0"/>
              <a:t> at. </a:t>
            </a:r>
            <a:r>
              <a:rPr lang="en-US" dirty="0" err="1"/>
              <a:t>Essent</a:t>
            </a:r>
            <a:r>
              <a:rPr lang="en-US" dirty="0"/>
              <a:t> </a:t>
            </a:r>
            <a:r>
              <a:rPr lang="en-US" dirty="0" err="1"/>
              <a:t>elaboraret</a:t>
            </a:r>
            <a:r>
              <a:rPr lang="en-US" dirty="0"/>
              <a:t> </a:t>
            </a:r>
            <a:r>
              <a:rPr lang="en-US" dirty="0" err="1"/>
              <a:t>conclusionemque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eam</a:t>
            </a:r>
            <a:r>
              <a:rPr lang="en-US" dirty="0"/>
              <a:t> id. Quo ex </a:t>
            </a:r>
            <a:r>
              <a:rPr lang="en-US" dirty="0" err="1"/>
              <a:t>laboramus</a:t>
            </a:r>
            <a:r>
              <a:rPr lang="en-US" dirty="0"/>
              <a:t> </a:t>
            </a:r>
            <a:r>
              <a:rPr lang="en-US" dirty="0" err="1"/>
              <a:t>accommodare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his </a:t>
            </a:r>
            <a:r>
              <a:rPr lang="en-US" dirty="0" err="1"/>
              <a:t>falli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. </a:t>
            </a:r>
            <a:r>
              <a:rPr lang="en-US" dirty="0" err="1"/>
              <a:t>Illud</a:t>
            </a:r>
            <a:r>
              <a:rPr lang="en-US" dirty="0"/>
              <a:t> postulant </a:t>
            </a:r>
            <a:br>
              <a:rPr lang="en-US" dirty="0"/>
            </a:br>
            <a:r>
              <a:rPr lang="en-US" dirty="0" err="1"/>
              <a:t>adversarium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his.”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0" name="Picture 9" descr="NCI-Logo-White-Knoc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3924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367810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2237901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70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34940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8615081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ef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634940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70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238703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067977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58370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9685282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Righ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067977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58370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0777003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1" name="Picture 10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404447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ic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6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61121112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03856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11529486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185889010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 userDrawn="1"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Pentagon 8"/>
          <p:cNvSpPr/>
          <p:nvPr userDrawn="1"/>
        </p:nvSpPr>
        <p:spPr>
          <a:xfrm>
            <a:off x="1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2" name="Group 1"/>
          <p:cNvGrpSpPr>
            <a:grpSpLocks noChangeAspect="1"/>
          </p:cNvGrpSpPr>
          <p:nvPr userDrawn="1"/>
        </p:nvGrpSpPr>
        <p:grpSpPr>
          <a:xfrm>
            <a:off x="3992035" y="2865122"/>
            <a:ext cx="4218368" cy="1084580"/>
            <a:chOff x="2333626" y="1990725"/>
            <a:chExt cx="4519680" cy="1162050"/>
          </a:xfrm>
        </p:grpSpPr>
        <p:pic>
          <p:nvPicPr>
            <p:cNvPr id="6" name="Picture 5" descr="NCI-Logo-Stack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5" y="2133600"/>
              <a:ext cx="3119501" cy="852170"/>
            </a:xfrm>
            <a:prstGeom prst="rect">
              <a:avLst/>
            </a:prstGeom>
          </p:spPr>
        </p:pic>
        <p:pic>
          <p:nvPicPr>
            <p:cNvPr id="8" name="Picture 7" descr="4_hhs_logo_white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3626" y="1990725"/>
              <a:ext cx="1162050" cy="1162050"/>
            </a:xfrm>
            <a:prstGeom prst="rect">
              <a:avLst/>
            </a:prstGeom>
          </p:spPr>
        </p:pic>
      </p:grpSp>
      <p:sp>
        <p:nvSpPr>
          <p:cNvPr id="10" name="TextBox 13"/>
          <p:cNvSpPr txBox="1">
            <a:spLocks noChangeArrowheads="1"/>
          </p:cNvSpPr>
          <p:nvPr userDrawn="1"/>
        </p:nvSpPr>
        <p:spPr bwMode="auto">
          <a:xfrm>
            <a:off x="2701332" y="5808133"/>
            <a:ext cx="6838026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2133" b="1" dirty="0" err="1">
                <a:solidFill>
                  <a:schemeClr val="bg1"/>
                </a:solidFill>
                <a:latin typeface="Arial" charset="0"/>
              </a:rPr>
              <a:t>www.cancer.gov</a:t>
            </a:r>
            <a:r>
              <a:rPr lang="en-US" sz="2133" b="1" dirty="0">
                <a:solidFill>
                  <a:schemeClr val="bg1"/>
                </a:solidFill>
                <a:latin typeface="Arial" charset="0"/>
              </a:rPr>
              <a:t>                 </a:t>
            </a:r>
            <a:r>
              <a:rPr lang="en-US" sz="2133" b="1" dirty="0" err="1">
                <a:solidFill>
                  <a:schemeClr val="bg1"/>
                </a:solidFill>
                <a:latin typeface="Arial" charset="0"/>
              </a:rPr>
              <a:t>www.cancer.gov</a:t>
            </a:r>
            <a:r>
              <a:rPr lang="en-US" sz="2133" b="1" dirty="0">
                <a:solidFill>
                  <a:schemeClr val="bg1"/>
                </a:solidFill>
                <a:latin typeface="Arial" charset="0"/>
              </a:rPr>
              <a:t>/</a:t>
            </a:r>
            <a:r>
              <a:rPr lang="en-US" sz="2133" b="1" dirty="0" err="1">
                <a:solidFill>
                  <a:schemeClr val="bg1"/>
                </a:solidFill>
                <a:latin typeface="Arial" charset="0"/>
              </a:rPr>
              <a:t>espanol</a:t>
            </a:r>
            <a:endParaRPr lang="en-US" sz="2133" b="1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056039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13"/>
          <p:cNvSpPr>
            <a:spLocks noChangeAspect="1"/>
          </p:cNvSpPr>
          <p:nvPr/>
        </p:nvSpPr>
        <p:spPr>
          <a:xfrm>
            <a:off x="1555315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entagon 14"/>
          <p:cNvSpPr>
            <a:spLocks noChangeAspect="1"/>
          </p:cNvSpPr>
          <p:nvPr/>
        </p:nvSpPr>
        <p:spPr>
          <a:xfrm>
            <a:off x="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flipV="1">
            <a:off x="0" y="5035296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638300"/>
            <a:ext cx="10363200" cy="1827843"/>
          </a:xfrm>
        </p:spPr>
        <p:txBody>
          <a:bodyPr lIns="0" tIns="0" rIns="0" bIns="0" anchor="b">
            <a:noAutofit/>
          </a:bodyPr>
          <a:lstStyle>
            <a:lvl1pPr algn="r">
              <a:defRPr sz="3733" b="0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Title of the presentation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66160"/>
            <a:ext cx="10363200" cy="686376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1867" b="0" i="1" spc="133">
                <a:solidFill>
                  <a:schemeClr val="bg1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 </a:t>
            </a:r>
          </a:p>
        </p:txBody>
      </p:sp>
      <p:pic>
        <p:nvPicPr>
          <p:cNvPr id="13" name="Picture 12" descr="NCI-Logo-Color.pn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2" y="5710324"/>
            <a:ext cx="5324687" cy="50800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5727700"/>
            <a:ext cx="3048000" cy="4745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US" sz="1867" smtClean="0"/>
            </a:lvl1pPr>
          </a:lstStyle>
          <a:p>
            <a:fld id="{03AE12FF-1020-4DB2-ACE7-F122BBB6B727}" type="datetimeFigureOut">
              <a:rPr lang="en-US" smtClean="0"/>
              <a:t>9/20/2026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17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Sub-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entagon 11"/>
          <p:cNvSpPr>
            <a:spLocks noChangeAspect="1"/>
          </p:cNvSpPr>
          <p:nvPr/>
        </p:nvSpPr>
        <p:spPr>
          <a:xfrm>
            <a:off x="156948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entagon 12"/>
          <p:cNvSpPr>
            <a:spLocks noChangeAspect="1"/>
          </p:cNvSpPr>
          <p:nvPr/>
        </p:nvSpPr>
        <p:spPr>
          <a:xfrm>
            <a:off x="14166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1828800"/>
            <a:ext cx="4023360" cy="1828800"/>
          </a:xfrm>
        </p:spPr>
        <p:txBody>
          <a:bodyPr lIns="0" tIns="0" rIns="0" bIns="0" anchor="b">
            <a:noAutofit/>
          </a:bodyPr>
          <a:lstStyle>
            <a:lvl1pPr algn="r">
              <a:lnSpc>
                <a:spcPct val="90000"/>
              </a:lnSpc>
              <a:defRPr sz="320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9" name="Picture 8" descr="NCI-Logo-Gray-Knock-NE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779008" y="0"/>
            <a:ext cx="5730240" cy="6864096"/>
          </a:xfrm>
        </p:spPr>
        <p:txBody>
          <a:bodyPr anchor="ctr">
            <a:noAutofit/>
          </a:bodyPr>
          <a:lstStyle>
            <a:lvl1pPr marL="609585" marR="0" indent="-609585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i="1">
                <a:solidFill>
                  <a:srgbClr val="000000"/>
                </a:solidFill>
              </a:defRPr>
            </a:lvl1pPr>
            <a:lvl2pPr marL="914377" marR="0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lang="en-US" sz="2533" i="1" kern="1200" baseline="0" dirty="0" smtClean="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</a:lstStyle>
          <a:p>
            <a:r>
              <a:rPr lang="en-US" dirty="0"/>
              <a:t>Agenda Item 1</a:t>
            </a:r>
          </a:p>
          <a:p>
            <a:pPr lvl="1"/>
            <a:r>
              <a:rPr lang="en-US" dirty="0"/>
              <a:t>Agenda Item 1a</a:t>
            </a:r>
          </a:p>
          <a:p>
            <a:pPr lvl="1"/>
            <a:r>
              <a:rPr lang="en-US" dirty="0"/>
              <a:t>Agenda Item 1b</a:t>
            </a:r>
          </a:p>
          <a:p>
            <a:r>
              <a:rPr lang="en-US" dirty="0"/>
              <a:t>Agenda Item 2</a:t>
            </a:r>
          </a:p>
          <a:p>
            <a:pPr lvl="1"/>
            <a:r>
              <a:rPr lang="en-US" dirty="0"/>
              <a:t>Agenda Item 2a</a:t>
            </a:r>
          </a:p>
          <a:p>
            <a:pPr lvl="1"/>
            <a:r>
              <a:rPr lang="en-US" dirty="0"/>
              <a:t>Agenda Item 2b</a:t>
            </a:r>
          </a:p>
          <a:p>
            <a:r>
              <a:rPr lang="en-US" dirty="0"/>
              <a:t>Agenda Item 3</a:t>
            </a:r>
          </a:p>
          <a:p>
            <a:pPr marL="914377" marR="0" lvl="1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3a</a:t>
            </a:r>
          </a:p>
          <a:p>
            <a:pPr marL="914377" marR="0" lvl="1" indent="-304792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lang="en-US" dirty="0"/>
              <a:t>Agenda Item 3b</a:t>
            </a:r>
          </a:p>
        </p:txBody>
      </p:sp>
    </p:spTree>
    <p:extLst>
      <p:ext uri="{BB962C8B-B14F-4D97-AF65-F5344CB8AC3E}">
        <p14:creationId xmlns:p14="http://schemas.microsoft.com/office/powerpoint/2010/main" val="29610601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Section 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ntagon 10"/>
          <p:cNvSpPr/>
          <p:nvPr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/>
          <p:cNvSpPr/>
          <p:nvPr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2001" y="2423160"/>
            <a:ext cx="6705599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chemeClr val="bg1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9" y="4343400"/>
            <a:ext cx="6697189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rgbClr val="FFFFFF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3" name="Picture 12" descr="NCI-Logo-White-Kno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689071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Section Break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>
            <a:spLocks noChangeAspect="1"/>
          </p:cNvSpPr>
          <p:nvPr/>
        </p:nvSpPr>
        <p:spPr>
          <a:xfrm>
            <a:off x="2031143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/>
          <p:cNvSpPr>
            <a:spLocks noChangeAspect="1"/>
          </p:cNvSpPr>
          <p:nvPr/>
        </p:nvSpPr>
        <p:spPr>
          <a:xfrm>
            <a:off x="1" y="0"/>
            <a:ext cx="4305313" cy="6864096"/>
          </a:xfrm>
          <a:prstGeom prst="homePlate">
            <a:avLst>
              <a:gd name="adj" fmla="val 32357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60628" y="2423160"/>
            <a:ext cx="5416971" cy="1828800"/>
          </a:xfrm>
        </p:spPr>
        <p:txBody>
          <a:bodyPr lIns="0" tIns="0" rIns="0" bIns="0" anchor="b">
            <a:noAutofit/>
          </a:bodyPr>
          <a:lstStyle>
            <a:lvl1pPr algn="r">
              <a:defRPr sz="3733" spc="-107">
                <a:solidFill>
                  <a:srgbClr val="BB0E3D"/>
                </a:solidFill>
                <a:latin typeface="+mj-lt"/>
                <a:cs typeface="SapientSansBold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60628" y="4343400"/>
            <a:ext cx="5408560" cy="6858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67" b="0" i="1" spc="133">
                <a:solidFill>
                  <a:schemeClr val="accent3"/>
                </a:solidFill>
                <a:latin typeface="+mn-lt"/>
                <a:cs typeface="SapientCentroSlab-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</a:t>
            </a:r>
          </a:p>
        </p:txBody>
      </p:sp>
      <p:pic>
        <p:nvPicPr>
          <p:cNvPr id="11" name="Picture 10" descr="NCI-Logo-White-Kno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09816689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7"/>
          <p:cNvSpPr/>
          <p:nvPr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28800"/>
            <a:ext cx="10363200" cy="3200400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3200" b="0" i="1" baseline="0">
                <a:solidFill>
                  <a:srgbClr val="FFFFFF"/>
                </a:solidFill>
                <a:latin typeface="+mn-lt"/>
                <a:cs typeface="SapientCentroSlab-Light"/>
              </a:defRPr>
            </a:lvl1pPr>
          </a:lstStyle>
          <a:p>
            <a:pPr lvl="0"/>
            <a:r>
              <a:rPr lang="en-US" dirty="0"/>
              <a:t>Vision Quote</a:t>
            </a:r>
            <a:br>
              <a:rPr lang="en-US" dirty="0"/>
            </a:br>
            <a:r>
              <a:rPr lang="en-US" dirty="0"/>
              <a:t>“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fugit </a:t>
            </a:r>
            <a:r>
              <a:rPr lang="en-US" dirty="0" err="1"/>
              <a:t>liberavisse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nec</a:t>
            </a:r>
            <a:r>
              <a:rPr lang="en-US" dirty="0"/>
              <a:t> at. </a:t>
            </a:r>
            <a:r>
              <a:rPr lang="en-US" dirty="0" err="1"/>
              <a:t>Essent</a:t>
            </a:r>
            <a:r>
              <a:rPr lang="en-US" dirty="0"/>
              <a:t> </a:t>
            </a:r>
            <a:r>
              <a:rPr lang="en-US" dirty="0" err="1"/>
              <a:t>elaboraret</a:t>
            </a:r>
            <a:r>
              <a:rPr lang="en-US" dirty="0"/>
              <a:t> </a:t>
            </a:r>
            <a:r>
              <a:rPr lang="en-US" dirty="0" err="1"/>
              <a:t>conclusionemque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eam</a:t>
            </a:r>
            <a:r>
              <a:rPr lang="en-US" dirty="0"/>
              <a:t> id. Quo ex </a:t>
            </a:r>
            <a:r>
              <a:rPr lang="en-US" dirty="0" err="1"/>
              <a:t>laboramus</a:t>
            </a:r>
            <a:r>
              <a:rPr lang="en-US" dirty="0"/>
              <a:t> </a:t>
            </a:r>
            <a:r>
              <a:rPr lang="en-US" dirty="0" err="1"/>
              <a:t>accommodare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his </a:t>
            </a:r>
            <a:r>
              <a:rPr lang="en-US" dirty="0" err="1"/>
              <a:t>falli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. </a:t>
            </a:r>
            <a:r>
              <a:rPr lang="en-US" dirty="0" err="1"/>
              <a:t>Illud</a:t>
            </a:r>
            <a:r>
              <a:rPr lang="en-US" dirty="0"/>
              <a:t> postulant </a:t>
            </a:r>
            <a:br>
              <a:rPr lang="en-US" dirty="0"/>
            </a:br>
            <a:r>
              <a:rPr lang="en-US" dirty="0" err="1"/>
              <a:t>adversarium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his.”</a:t>
            </a: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FFFFF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FFFFF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FFFFFF"/>
              </a:solidFill>
              <a:latin typeface="+mn-lt"/>
              <a:cs typeface="SapientSansRegular"/>
            </a:endParaRPr>
          </a:p>
        </p:txBody>
      </p:sp>
      <p:pic>
        <p:nvPicPr>
          <p:cNvPr id="10" name="Picture 9" descr="NCI-Logo-White-Kno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86144"/>
            <a:ext cx="2555849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98229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689729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0320883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 Lef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69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1516221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 Lef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6349408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58369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114894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 Right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6067976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65836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2894068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 Right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/>
          </p:nvPr>
        </p:nvSpPr>
        <p:spPr>
          <a:xfrm>
            <a:off x="6067976" y="1426633"/>
            <a:ext cx="5477849" cy="4800600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58369" y="1426633"/>
            <a:ext cx="5196417" cy="4800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8069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Graphic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1" name="Picture 10" descr="NCI-Logo-Gray-Knock-NE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928670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Graphic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0000"/>
              </a:lnSpc>
              <a:defRPr sz="3200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1392543742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2" name="Picture 11" descr="NCI-Logo-Gray-Knock-NE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86144"/>
            <a:ext cx="2555851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226374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—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11529485" y="6486144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2236275962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ck Cover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/>
        </p:nvSpPr>
        <p:spPr>
          <a:xfrm>
            <a:off x="0" y="0"/>
            <a:ext cx="11277597" cy="6858000"/>
          </a:xfrm>
          <a:prstGeom prst="homePlate">
            <a:avLst>
              <a:gd name="adj" fmla="val 20935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entagon 8"/>
          <p:cNvSpPr/>
          <p:nvPr/>
        </p:nvSpPr>
        <p:spPr>
          <a:xfrm>
            <a:off x="0" y="0"/>
            <a:ext cx="9719731" cy="6858000"/>
          </a:xfrm>
          <a:prstGeom prst="homePlate">
            <a:avLst>
              <a:gd name="adj" fmla="val 20935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3992035" y="2865121"/>
            <a:ext cx="4218368" cy="1084580"/>
            <a:chOff x="2333626" y="1990725"/>
            <a:chExt cx="4519680" cy="1162050"/>
          </a:xfrm>
        </p:grpSpPr>
        <p:pic>
          <p:nvPicPr>
            <p:cNvPr id="6" name="Picture 5" descr="NCI-Logo-Stack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5" y="2133600"/>
              <a:ext cx="3119501" cy="852170"/>
            </a:xfrm>
            <a:prstGeom prst="rect">
              <a:avLst/>
            </a:prstGeom>
          </p:spPr>
        </p:pic>
        <p:pic>
          <p:nvPicPr>
            <p:cNvPr id="8" name="Picture 7" descr="4_hhs_logo_white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3626" y="1990725"/>
              <a:ext cx="1162050" cy="1162050"/>
            </a:xfrm>
            <a:prstGeom prst="rect">
              <a:avLst/>
            </a:prstGeom>
          </p:spPr>
        </p:pic>
      </p:grp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2701330" y="5808133"/>
            <a:ext cx="6838026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2133" b="1" dirty="0" err="1">
                <a:solidFill>
                  <a:schemeClr val="bg1"/>
                </a:solidFill>
                <a:latin typeface="Arial" charset="0"/>
              </a:rPr>
              <a:t>www.cancer.gov</a:t>
            </a:r>
            <a:r>
              <a:rPr lang="en-US" sz="2133" b="1" dirty="0">
                <a:solidFill>
                  <a:schemeClr val="bg1"/>
                </a:solidFill>
                <a:latin typeface="Arial" charset="0"/>
              </a:rPr>
              <a:t>                 </a:t>
            </a:r>
            <a:r>
              <a:rPr lang="en-US" sz="2133" b="1" dirty="0" err="1">
                <a:solidFill>
                  <a:schemeClr val="bg1"/>
                </a:solidFill>
                <a:latin typeface="Arial" charset="0"/>
              </a:rPr>
              <a:t>www.cancer.gov</a:t>
            </a:r>
            <a:r>
              <a:rPr lang="en-US" sz="2133" b="1" dirty="0">
                <a:solidFill>
                  <a:schemeClr val="bg1"/>
                </a:solidFill>
                <a:latin typeface="Arial" charset="0"/>
              </a:rPr>
              <a:t>/</a:t>
            </a:r>
            <a:r>
              <a:rPr lang="en-US" sz="2133" b="1" dirty="0" err="1">
                <a:solidFill>
                  <a:schemeClr val="bg1"/>
                </a:solidFill>
                <a:latin typeface="Arial" charset="0"/>
              </a:rPr>
              <a:t>espanol</a:t>
            </a:r>
            <a:endParaRPr lang="en-US" sz="2133" b="1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558250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D49D8-8757-C936-E4EE-58B9B901D8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67B33D-F7C7-60EA-8CBA-2969BC961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3307F-859B-86BF-0B1A-3BD89BC0B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12FF-1020-4DB2-ACE7-F122BBB6B727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EF4C2-3733-5198-CE24-3157346BB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85364-F818-E435-571C-831776D88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FC6A6-CBF1-4825-BB45-AD158A0C2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16485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295AC-1257-5FA7-5807-39D3A2965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3BB25-DF7E-4E20-2F78-C9CA89905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92529-62BD-EB3B-8C57-44C1F380A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12FF-1020-4DB2-ACE7-F122BBB6B727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A81E6-F7DC-89A6-7720-4FA94B6BC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DCCE8-7A2F-93A8-2CD2-165C29D54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FC6A6-CBF1-4825-BB45-AD158A0C2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249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00.xml"/><Relationship Id="rId19" Type="http://schemas.openxmlformats.org/officeDocument/2006/relationships/theme" Target="../theme/theme7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slideLayout" Target="../slideLayouts/slideLayout147.xml"/><Relationship Id="rId26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32.xml"/><Relationship Id="rId21" Type="http://schemas.openxmlformats.org/officeDocument/2006/relationships/slideLayout" Target="../slideLayouts/slideLayout150.xml"/><Relationship Id="rId34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slideLayout" Target="../slideLayouts/slideLayout146.xml"/><Relationship Id="rId25" Type="http://schemas.openxmlformats.org/officeDocument/2006/relationships/slideLayout" Target="../slideLayouts/slideLayout154.xml"/><Relationship Id="rId33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20" Type="http://schemas.openxmlformats.org/officeDocument/2006/relationships/slideLayout" Target="../slideLayouts/slideLayout149.xml"/><Relationship Id="rId29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24" Type="http://schemas.openxmlformats.org/officeDocument/2006/relationships/slideLayout" Target="../slideLayouts/slideLayout153.xml"/><Relationship Id="rId32" Type="http://schemas.openxmlformats.org/officeDocument/2006/relationships/slideLayout" Target="../slideLayouts/slideLayout161.xml"/><Relationship Id="rId37" Type="http://schemas.openxmlformats.org/officeDocument/2006/relationships/theme" Target="../theme/theme9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23" Type="http://schemas.openxmlformats.org/officeDocument/2006/relationships/slideLayout" Target="../slideLayouts/slideLayout152.xml"/><Relationship Id="rId28" Type="http://schemas.openxmlformats.org/officeDocument/2006/relationships/slideLayout" Target="../slideLayouts/slideLayout157.xml"/><Relationship Id="rId36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39.xml"/><Relationship Id="rId19" Type="http://schemas.openxmlformats.org/officeDocument/2006/relationships/slideLayout" Target="../slideLayouts/slideLayout148.xml"/><Relationship Id="rId31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Relationship Id="rId22" Type="http://schemas.openxmlformats.org/officeDocument/2006/relationships/slideLayout" Target="../slideLayouts/slideLayout151.xml"/><Relationship Id="rId27" Type="http://schemas.openxmlformats.org/officeDocument/2006/relationships/slideLayout" Target="../slideLayouts/slideLayout156.xml"/><Relationship Id="rId30" Type="http://schemas.openxmlformats.org/officeDocument/2006/relationships/slideLayout" Target="../slideLayouts/slideLayout159.xml"/><Relationship Id="rId35" Type="http://schemas.openxmlformats.org/officeDocument/2006/relationships/slideLayout" Target="../slideLayouts/slideLayout16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67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82.xml"/><Relationship Id="rId16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10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slideLayout" Target="../slideLayouts/slideLayout226.xml"/><Relationship Id="rId3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20.xml"/><Relationship Id="rId12" Type="http://schemas.openxmlformats.org/officeDocument/2006/relationships/slideLayout" Target="../slideLayouts/slideLayout225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215.xml"/><Relationship Id="rId16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18.xml"/><Relationship Id="rId1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Relationship Id="rId14" Type="http://schemas.openxmlformats.org/officeDocument/2006/relationships/slideLayout" Target="../slideLayouts/slideLayout22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7.xml"/><Relationship Id="rId13" Type="http://schemas.openxmlformats.org/officeDocument/2006/relationships/slideLayout" Target="../slideLayouts/slideLayout242.xml"/><Relationship Id="rId3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36.xml"/><Relationship Id="rId12" Type="http://schemas.openxmlformats.org/officeDocument/2006/relationships/slideLayout" Target="../slideLayouts/slideLayout241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231.xml"/><Relationship Id="rId16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5.xml"/><Relationship Id="rId11" Type="http://schemas.openxmlformats.org/officeDocument/2006/relationships/slideLayout" Target="../slideLayouts/slideLayout240.xml"/><Relationship Id="rId5" Type="http://schemas.openxmlformats.org/officeDocument/2006/relationships/slideLayout" Target="../slideLayouts/slideLayout234.xml"/><Relationship Id="rId15" Type="http://schemas.openxmlformats.org/officeDocument/2006/relationships/slideLayout" Target="../slideLayouts/slideLayout244.xml"/><Relationship Id="rId10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8.xml"/><Relationship Id="rId14" Type="http://schemas.openxmlformats.org/officeDocument/2006/relationships/slideLayout" Target="../slideLayouts/slideLayout2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3.xml"/><Relationship Id="rId13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52.xml"/><Relationship Id="rId12" Type="http://schemas.openxmlformats.org/officeDocument/2006/relationships/slideLayout" Target="../slideLayouts/slideLayout257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247.xml"/><Relationship Id="rId16" Type="http://schemas.openxmlformats.org/officeDocument/2006/relationships/slideLayout" Target="../slideLayouts/slideLayout261.xml"/><Relationship Id="rId1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51.xml"/><Relationship Id="rId11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50.xml"/><Relationship Id="rId15" Type="http://schemas.openxmlformats.org/officeDocument/2006/relationships/slideLayout" Target="../slideLayouts/slideLayout260.xml"/><Relationship Id="rId10" Type="http://schemas.openxmlformats.org/officeDocument/2006/relationships/slideLayout" Target="../slideLayouts/slideLayout255.xml"/><Relationship Id="rId4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4.xml"/><Relationship Id="rId14" Type="http://schemas.openxmlformats.org/officeDocument/2006/relationships/slideLayout" Target="../slideLayouts/slideLayout25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9.xml"/><Relationship Id="rId13" Type="http://schemas.openxmlformats.org/officeDocument/2006/relationships/slideLayout" Target="../slideLayouts/slideLayout274.xml"/><Relationship Id="rId3" Type="http://schemas.openxmlformats.org/officeDocument/2006/relationships/slideLayout" Target="../slideLayouts/slideLayout264.xml"/><Relationship Id="rId7" Type="http://schemas.openxmlformats.org/officeDocument/2006/relationships/slideLayout" Target="../slideLayouts/slideLayout268.xml"/><Relationship Id="rId12" Type="http://schemas.openxmlformats.org/officeDocument/2006/relationships/slideLayout" Target="../slideLayouts/slideLayout273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263.xml"/><Relationship Id="rId16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62.xml"/><Relationship Id="rId6" Type="http://schemas.openxmlformats.org/officeDocument/2006/relationships/slideLayout" Target="../slideLayouts/slideLayout267.xml"/><Relationship Id="rId11" Type="http://schemas.openxmlformats.org/officeDocument/2006/relationships/slideLayout" Target="../slideLayouts/slideLayout272.xml"/><Relationship Id="rId5" Type="http://schemas.openxmlformats.org/officeDocument/2006/relationships/slideLayout" Target="../slideLayouts/slideLayout266.xml"/><Relationship Id="rId15" Type="http://schemas.openxmlformats.org/officeDocument/2006/relationships/slideLayout" Target="../slideLayouts/slideLayout276.xml"/><Relationship Id="rId10" Type="http://schemas.openxmlformats.org/officeDocument/2006/relationships/slideLayout" Target="../slideLayouts/slideLayout271.xml"/><Relationship Id="rId4" Type="http://schemas.openxmlformats.org/officeDocument/2006/relationships/slideLayout" Target="../slideLayouts/slideLayout265.xml"/><Relationship Id="rId9" Type="http://schemas.openxmlformats.org/officeDocument/2006/relationships/slideLayout" Target="../slideLayouts/slideLayout270.xml"/><Relationship Id="rId14" Type="http://schemas.openxmlformats.org/officeDocument/2006/relationships/slideLayout" Target="../slideLayouts/slideLayout27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slideLayout" Target="../slideLayouts/slideLayout290.xml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slideLayout" Target="../slideLayouts/slideLayout289.xml"/><Relationship Id="rId17" Type="http://schemas.openxmlformats.org/officeDocument/2006/relationships/theme" Target="../theme/theme17.xml"/><Relationship Id="rId2" Type="http://schemas.openxmlformats.org/officeDocument/2006/relationships/slideLayout" Target="../slideLayouts/slideLayout279.xml"/><Relationship Id="rId16" Type="http://schemas.openxmlformats.org/officeDocument/2006/relationships/slideLayout" Target="../slideLayouts/slideLayout293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5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Relationship Id="rId14" Type="http://schemas.openxmlformats.org/officeDocument/2006/relationships/slideLayout" Target="../slideLayouts/slideLayout29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slideLayout" Target="../slideLayouts/slideLayout306.xml"/><Relationship Id="rId18" Type="http://schemas.openxmlformats.org/officeDocument/2006/relationships/slideLayout" Target="../slideLayouts/slideLayout311.xml"/><Relationship Id="rId3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17" Type="http://schemas.openxmlformats.org/officeDocument/2006/relationships/slideLayout" Target="../slideLayouts/slideLayout310.xml"/><Relationship Id="rId2" Type="http://schemas.openxmlformats.org/officeDocument/2006/relationships/slideLayout" Target="../slideLayouts/slideLayout295.xml"/><Relationship Id="rId16" Type="http://schemas.openxmlformats.org/officeDocument/2006/relationships/slideLayout" Target="../slideLayouts/slideLayout309.xml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98.xml"/><Relationship Id="rId15" Type="http://schemas.openxmlformats.org/officeDocument/2006/relationships/slideLayout" Target="../slideLayouts/slideLayout308.xml"/><Relationship Id="rId10" Type="http://schemas.openxmlformats.org/officeDocument/2006/relationships/slideLayout" Target="../slideLayouts/slideLayout303.xml"/><Relationship Id="rId19" Type="http://schemas.openxmlformats.org/officeDocument/2006/relationships/theme" Target="../theme/theme18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slideLayout" Target="../slideLayouts/slideLayout3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A057A5-B562-28FB-5E59-8B80DBFB7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1393A9-9E03-F68C-D321-B22916AF2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B5D7A1-A57F-2757-EF07-9F07918338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D4BB03-832F-4C02-9276-17872E25ABE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A7994-4B4E-58FE-E125-61FD9593AD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DCCA0-00E8-27CB-E499-C44DC21D0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DC9E3C-5162-4DF6-841C-E6A53BBA1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52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63541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3205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rgbClr val="7F7F7F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fld id="{63A80243-55C2-1C49-BA61-21AC8F55AA45}" type="datetime4">
              <a:rPr lang="en-US" smtClean="0"/>
              <a:t>September 20, 2026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dirty="0" smtClean="0">
                <a:solidFill>
                  <a:srgbClr val="7F7F7F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 i="0" smtClean="0">
                <a:solidFill>
                  <a:srgbClr val="7F7F7F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pPr>
              <a:defRPr/>
            </a:pPr>
            <a:fld id="{4F8F9822-CE00-0B4F-ADB5-DBA954363B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81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hf sldNum="0" hdr="0" ftr="0"/>
  <p:txStyles>
    <p:titleStyle>
      <a:lvl1pPr algn="l" defTabSz="457178" rtl="0" eaLnBrk="1" fontAlgn="base" hangingPunct="1">
        <a:spcBef>
          <a:spcPct val="0"/>
        </a:spcBef>
        <a:spcAft>
          <a:spcPct val="0"/>
        </a:spcAft>
        <a:defRPr sz="2400" b="0" kern="1200">
          <a:solidFill>
            <a:srgbClr val="123E57"/>
          </a:solidFill>
          <a:latin typeface="+mj-lt"/>
          <a:ea typeface="ＭＳ Ｐゴシック" charset="0"/>
          <a:cs typeface="SapientSansBold"/>
        </a:defRPr>
      </a:lvl1pPr>
      <a:lvl2pPr algn="l" defTabSz="457178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457178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457178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457178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457178" algn="l" defTabSz="457178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914354" algn="l" defTabSz="457178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371532" algn="l" defTabSz="457178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1828709" algn="l" defTabSz="457178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228589" indent="-228589" algn="l" defTabSz="457178" rtl="0" eaLnBrk="1" fontAlgn="base" hangingPunct="1">
        <a:spcBef>
          <a:spcPct val="0"/>
        </a:spcBef>
        <a:spcAft>
          <a:spcPts val="1000"/>
        </a:spcAft>
        <a:buClr>
          <a:schemeClr val="accent1"/>
        </a:buClr>
        <a:buFont typeface="Wingdings" charset="0"/>
        <a:buChar char="§"/>
        <a:defRPr sz="20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457178" indent="-228589" algn="l" defTabSz="457178" rtl="0" eaLnBrk="1" fontAlgn="base" hangingPunct="1">
        <a:spcBef>
          <a:spcPct val="0"/>
        </a:spcBef>
        <a:spcAft>
          <a:spcPts val="1000"/>
        </a:spcAft>
        <a:buClr>
          <a:schemeClr val="accent1"/>
        </a:buClr>
        <a:buFont typeface="Wingdings" charset="0"/>
        <a:buChar char="§"/>
        <a:defRPr sz="19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685766" indent="-228589" algn="l" defTabSz="457178" rtl="0" eaLnBrk="1" fontAlgn="base" hangingPunct="1">
        <a:spcBef>
          <a:spcPct val="0"/>
        </a:spcBef>
        <a:spcAft>
          <a:spcPts val="1000"/>
        </a:spcAft>
        <a:buClr>
          <a:schemeClr val="accent1"/>
        </a:buClr>
        <a:buFont typeface="Wingdings" charset="0"/>
        <a:buChar char="§"/>
        <a:defRPr sz="18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914354" indent="-228589" algn="l" defTabSz="457178" rtl="0" eaLnBrk="1" fontAlgn="base" hangingPunct="1">
        <a:spcBef>
          <a:spcPct val="0"/>
        </a:spcBef>
        <a:spcAft>
          <a:spcPts val="1000"/>
        </a:spcAft>
        <a:buClr>
          <a:schemeClr val="accent1"/>
        </a:buClr>
        <a:buFont typeface="Wingdings" charset="0"/>
        <a:buChar char="§"/>
        <a:defRPr sz="17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142942" indent="-228589" algn="l" defTabSz="457178" rtl="0" eaLnBrk="1" fontAlgn="base" hangingPunct="1">
        <a:spcBef>
          <a:spcPct val="0"/>
        </a:spcBef>
        <a:spcAft>
          <a:spcPts val="1000"/>
        </a:spcAft>
        <a:buClr>
          <a:schemeClr val="accent1"/>
        </a:buClr>
        <a:buFont typeface="Wingdings" charset="0"/>
        <a:buChar char="§"/>
        <a:defRPr sz="16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2514474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63541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3205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lang="en-US" sz="1200" smtClean="0"/>
            </a:lvl1pPr>
          </a:lstStyle>
          <a:p>
            <a:pPr>
              <a:defRPr/>
            </a:pPr>
            <a:r>
              <a:rPr lang="en-US"/>
              <a:t>INSERT DATE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6C6C6C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rgbClr val="6C6C6C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pPr>
              <a:defRPr/>
            </a:pPr>
            <a:fld id="{4F8F9822-CE00-0B4F-ADB5-DBA954363B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585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hf sldNum="0" hdr="0" ftr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3200" b="0" kern="1200">
          <a:solidFill>
            <a:srgbClr val="123E57"/>
          </a:solidFill>
          <a:latin typeface="+mj-lt"/>
          <a:ea typeface="ＭＳ Ｐゴシック" charset="0"/>
          <a:cs typeface="SapientSansBold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304784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6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609570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5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914354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4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1219140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2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523925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1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63540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3205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6C6C6C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fld id="{8767E79B-3863-C648-ACD5-D5A69BA31F7C}" type="datetime4">
              <a:rPr lang="en-US" smtClean="0"/>
              <a:pPr>
                <a:defRPr/>
              </a:pPr>
              <a:t>September 20, 2026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6C6C6C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rgbClr val="6C6C6C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pPr>
              <a:defRPr/>
            </a:pPr>
            <a:fld id="{4F8F9822-CE00-0B4F-ADB5-DBA954363B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290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p:hf sldNum="0" hdr="0" ftr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3200" b="0" kern="1200">
          <a:solidFill>
            <a:srgbClr val="123E57"/>
          </a:solidFill>
          <a:latin typeface="+mj-lt"/>
          <a:ea typeface="ＭＳ Ｐゴシック" charset="0"/>
          <a:cs typeface="SapientSansBold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304792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6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609585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5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914377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4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1219170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2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523962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1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"/>
          <p:cNvSpPr>
            <a:spLocks noGrp="1"/>
          </p:cNvSpPr>
          <p:nvPr>
            <p:ph type="title"/>
          </p:nvPr>
        </p:nvSpPr>
        <p:spPr bwMode="auto">
          <a:xfrm>
            <a:off x="609600" y="363540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Master Title (Must Define for Accessibility)</a:t>
            </a:r>
          </a:p>
        </p:txBody>
      </p:sp>
      <p:sp>
        <p:nvSpPr>
          <p:cNvPr id="5123" name="Text Placeholder"/>
          <p:cNvSpPr>
            <a:spLocks noGrp="1"/>
          </p:cNvSpPr>
          <p:nvPr>
            <p:ph type="body" idx="1"/>
          </p:nvPr>
        </p:nvSpPr>
        <p:spPr bwMode="auto">
          <a:xfrm>
            <a:off x="609600" y="13205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lang="en-US" sz="1200" smtClean="0">
                <a:solidFill>
                  <a:srgbClr val="3D455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INSERT DATE</a:t>
            </a:r>
            <a:endParaRPr lang="en-US" dirty="0"/>
          </a:p>
        </p:txBody>
      </p:sp>
      <p:sp>
        <p:nvSpPr>
          <p:cNvPr id="11" name="Footer Placeholder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3D4551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rgbClr val="3D4551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pPr>
              <a:defRPr/>
            </a:pPr>
            <a:fld id="{4F8F9822-CE00-0B4F-ADB5-DBA954363B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72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</p:sldLayoutIdLst>
  <p:hf sldNum="0" hdr="0" ftr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3200" b="1" i="0" kern="1200" spc="-133" baseline="0">
          <a:solidFill>
            <a:srgbClr val="3D455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304792" indent="-304792" algn="l" defTabSz="609585" rtl="0" eaLnBrk="1" fontAlgn="base" hangingPunct="1">
        <a:spcBef>
          <a:spcPct val="0"/>
        </a:spcBef>
        <a:spcAft>
          <a:spcPts val="1333"/>
        </a:spcAft>
        <a:buClr>
          <a:srgbClr val="3D4551"/>
        </a:buClr>
        <a:buFont typeface="Wingdings" charset="0"/>
        <a:buChar char="§"/>
        <a:defRPr sz="29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609585" indent="-304792" algn="l" defTabSz="609585" rtl="0" eaLnBrk="1" fontAlgn="base" hangingPunct="1">
        <a:spcBef>
          <a:spcPct val="0"/>
        </a:spcBef>
        <a:spcAft>
          <a:spcPts val="1333"/>
        </a:spcAft>
        <a:buClr>
          <a:srgbClr val="3D4551"/>
        </a:buClr>
        <a:buFont typeface="Wingdings" charset="0"/>
        <a:buChar char="§"/>
        <a:defRPr sz="28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914377" indent="-304792" algn="l" defTabSz="609585" rtl="0" eaLnBrk="1" fontAlgn="base" hangingPunct="1">
        <a:spcBef>
          <a:spcPct val="0"/>
        </a:spcBef>
        <a:spcAft>
          <a:spcPts val="1333"/>
        </a:spcAft>
        <a:buClr>
          <a:srgbClr val="3D4551"/>
        </a:buClr>
        <a:buFont typeface="Wingdings" charset="0"/>
        <a:buChar char="§"/>
        <a:defRPr sz="26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1219170" indent="-304792" algn="l" defTabSz="609585" rtl="0" eaLnBrk="1" fontAlgn="base" hangingPunct="1">
        <a:spcBef>
          <a:spcPct val="0"/>
        </a:spcBef>
        <a:spcAft>
          <a:spcPts val="1333"/>
        </a:spcAft>
        <a:buClr>
          <a:srgbClr val="3D4551"/>
        </a:buClr>
        <a:buFont typeface="Wingdings" charset="0"/>
        <a:buChar char="§"/>
        <a:defRPr sz="25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523962" indent="-304792" algn="l" defTabSz="609585" rtl="0" eaLnBrk="1" fontAlgn="base" hangingPunct="1">
        <a:spcBef>
          <a:spcPct val="0"/>
        </a:spcBef>
        <a:spcAft>
          <a:spcPts val="1333"/>
        </a:spcAft>
        <a:buClr>
          <a:srgbClr val="3D4551"/>
        </a:buClr>
        <a:buFont typeface="Wingdings" charset="0"/>
        <a:buChar char="§"/>
        <a:defRPr sz="24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63540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3205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lang="en-US" sz="1200" smtClean="0"/>
            </a:lvl1pPr>
          </a:lstStyle>
          <a:p>
            <a:pPr>
              <a:defRPr/>
            </a:pPr>
            <a:r>
              <a:rPr lang="en-US" dirty="0"/>
              <a:t>INSERT DATE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6C6C6C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rgbClr val="6C6C6C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pPr>
              <a:defRPr/>
            </a:pPr>
            <a:fld id="{4F8F9822-CE00-0B4F-ADB5-DBA954363B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76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</p:sldLayoutIdLst>
  <p:hf sldNum="0" hdr="0" ftr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3200" b="0" kern="1200">
          <a:solidFill>
            <a:srgbClr val="123E57"/>
          </a:solidFill>
          <a:latin typeface="+mj-lt"/>
          <a:ea typeface="ＭＳ Ｐゴシック" charset="0"/>
          <a:cs typeface="SapientSansBold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304792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6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609585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5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914377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4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1219170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2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523962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1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63539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3205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rgbClr val="7F7F7F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fld id="{63A80243-55C2-1C49-BA61-21AC8F55AA45}" type="datetime4">
              <a:rPr lang="en-US"/>
              <a:pPr>
                <a:defRPr/>
              </a:pPr>
              <a:t>September 20, 2026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dirty="0" smtClean="0">
                <a:solidFill>
                  <a:srgbClr val="7F7F7F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 i="0" smtClean="0">
                <a:solidFill>
                  <a:srgbClr val="7F7F7F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pPr>
              <a:defRPr/>
            </a:pPr>
            <a:fld id="{4F8F9822-CE00-0B4F-ADB5-DBA954363B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</p:sldLayoutIdLst>
  <p:hf sldNum="0" hdr="0" ft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b="0" kern="1200">
          <a:solidFill>
            <a:srgbClr val="123E57"/>
          </a:solidFill>
          <a:latin typeface="+mj-lt"/>
          <a:ea typeface="ＭＳ Ｐゴシック" charset="0"/>
          <a:cs typeface="SapientSansBold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228600" indent="-228600" algn="l" defTabSz="457200" rtl="0" eaLnBrk="1" fontAlgn="base" hangingPunct="1">
        <a:spcBef>
          <a:spcPct val="0"/>
        </a:spcBef>
        <a:spcAft>
          <a:spcPts val="1000"/>
        </a:spcAft>
        <a:buClr>
          <a:schemeClr val="accent1"/>
        </a:buClr>
        <a:buFont typeface="Wingdings" charset="0"/>
        <a:buChar char="§"/>
        <a:defRPr sz="20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457200" indent="-228600" algn="l" defTabSz="457200" rtl="0" eaLnBrk="1" fontAlgn="base" hangingPunct="1">
        <a:spcBef>
          <a:spcPct val="0"/>
        </a:spcBef>
        <a:spcAft>
          <a:spcPts val="1000"/>
        </a:spcAft>
        <a:buClr>
          <a:schemeClr val="accent1"/>
        </a:buClr>
        <a:buFont typeface="Wingdings" charset="0"/>
        <a:buChar char="§"/>
        <a:defRPr sz="19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685800" indent="-228600" algn="l" defTabSz="457200" rtl="0" eaLnBrk="1" fontAlgn="base" hangingPunct="1">
        <a:spcBef>
          <a:spcPct val="0"/>
        </a:spcBef>
        <a:spcAft>
          <a:spcPts val="1000"/>
        </a:spcAft>
        <a:buClr>
          <a:schemeClr val="accent1"/>
        </a:buClr>
        <a:buFont typeface="Wingdings" charset="0"/>
        <a:buChar char="§"/>
        <a:defRPr sz="18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914400" indent="-228600" algn="l" defTabSz="457200" rtl="0" eaLnBrk="1" fontAlgn="base" hangingPunct="1">
        <a:spcBef>
          <a:spcPct val="0"/>
        </a:spcBef>
        <a:spcAft>
          <a:spcPts val="1000"/>
        </a:spcAft>
        <a:buClr>
          <a:schemeClr val="accent1"/>
        </a:buClr>
        <a:buFont typeface="Wingdings" charset="0"/>
        <a:buChar char="§"/>
        <a:defRPr sz="17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143000" indent="-228600" algn="l" defTabSz="457200" rtl="0" eaLnBrk="1" fontAlgn="base" hangingPunct="1">
        <a:spcBef>
          <a:spcPct val="0"/>
        </a:spcBef>
        <a:spcAft>
          <a:spcPts val="1000"/>
        </a:spcAft>
        <a:buClr>
          <a:schemeClr val="accent1"/>
        </a:buClr>
        <a:buFont typeface="Wingdings" charset="0"/>
        <a:buChar char="§"/>
        <a:defRPr sz="16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63540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3205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6C6C6C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fld id="{8767E79B-3863-C648-ACD5-D5A69BA31F7C}" type="datetime4">
              <a:rPr lang="en-US" smtClean="0"/>
              <a:pPr>
                <a:defRPr/>
              </a:pPr>
              <a:t>September 20, 2026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6C6C6C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rgbClr val="6C6C6C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pPr>
              <a:defRPr/>
            </a:pPr>
            <a:fld id="{4F8F9822-CE00-0B4F-ADB5-DBA954363B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417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  <p:sldLayoutId id="2147483895" r:id="rId18"/>
    <p:sldLayoutId id="2147483896" r:id="rId19"/>
    <p:sldLayoutId id="2147483897" r:id="rId20"/>
    <p:sldLayoutId id="2147483898" r:id="rId21"/>
  </p:sldLayoutIdLst>
  <p:hf sldNum="0" hdr="0" ftr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3200" b="0" kern="1200">
          <a:solidFill>
            <a:srgbClr val="123E57"/>
          </a:solidFill>
          <a:latin typeface="+mj-lt"/>
          <a:ea typeface="ＭＳ Ｐゴシック" charset="0"/>
          <a:cs typeface="SapientSansBold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304792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6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609585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5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914377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4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1219170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2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523962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1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9D889C-FB2B-46F7-AC6E-A4BF08BDE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51377-68C4-41DA-858C-DC9179EBA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6D4A6-A626-46C4-89F4-27B1C5861C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C449B-AC7E-4F0D-89B6-8EEDC7BBE895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97A2D-3E33-455A-94D4-AD1CC72D9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12D8D-77F2-4614-B617-F91656BF3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4F3D4-E8DB-4B98-BE1C-71DE6645B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5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69" r:id="rId15"/>
    <p:sldLayoutId id="2147483970" r:id="rId16"/>
    <p:sldLayoutId id="2147483971" r:id="rId17"/>
    <p:sldLayoutId id="2147483972" r:id="rId18"/>
    <p:sldLayoutId id="2147483973" r:id="rId19"/>
    <p:sldLayoutId id="2147483974" r:id="rId20"/>
    <p:sldLayoutId id="2147483975" r:id="rId21"/>
    <p:sldLayoutId id="2147483976" r:id="rId22"/>
    <p:sldLayoutId id="2147483977" r:id="rId23"/>
    <p:sldLayoutId id="2147483978" r:id="rId24"/>
    <p:sldLayoutId id="2147483979" r:id="rId25"/>
    <p:sldLayoutId id="2147483980" r:id="rId26"/>
    <p:sldLayoutId id="2147483981" r:id="rId27"/>
    <p:sldLayoutId id="2147483982" r:id="rId28"/>
    <p:sldLayoutId id="2147483983" r:id="rId29"/>
    <p:sldLayoutId id="2147483984" r:id="rId30"/>
    <p:sldLayoutId id="2147483985" r:id="rId31"/>
    <p:sldLayoutId id="2147483986" r:id="rId32"/>
    <p:sldLayoutId id="2147483987" r:id="rId33"/>
    <p:sldLayoutId id="2147483988" r:id="rId34"/>
    <p:sldLayoutId id="2147483989" r:id="rId35"/>
    <p:sldLayoutId id="2147483990" r:id="rId36"/>
  </p:sldLayoutIdLst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4800" kern="1200" spc="0" baseline="0">
          <a:solidFill>
            <a:schemeClr val="tx1"/>
          </a:solidFill>
          <a:latin typeface="Poppins Medium" panose="00000600000000000000" pitchFamily="2" charset="0"/>
          <a:ea typeface="+mj-ea"/>
          <a:cs typeface="Poppins Medium" panose="00000600000000000000" pitchFamily="2" charset="0"/>
        </a:defRPr>
      </a:lvl1pPr>
    </p:titleStyle>
    <p:bodyStyle>
      <a:lvl1pPr marL="228594" indent="-228594" algn="l" defTabSz="914377" rtl="0" eaLnBrk="1" latinLnBrk="0" hangingPunct="1">
        <a:lnSpc>
          <a:spcPts val="4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ts val="4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ts val="4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ts val="4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ts val="4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"/>
          <p:cNvSpPr>
            <a:spLocks noGrp="1"/>
          </p:cNvSpPr>
          <p:nvPr>
            <p:ph type="title"/>
          </p:nvPr>
        </p:nvSpPr>
        <p:spPr bwMode="auto">
          <a:xfrm>
            <a:off x="609600" y="363540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Master Title (Must Define for Accessibility)</a:t>
            </a:r>
          </a:p>
        </p:txBody>
      </p:sp>
      <p:sp>
        <p:nvSpPr>
          <p:cNvPr id="5123" name="Text Placeholder"/>
          <p:cNvSpPr>
            <a:spLocks noGrp="1"/>
          </p:cNvSpPr>
          <p:nvPr>
            <p:ph type="body" idx="1"/>
          </p:nvPr>
        </p:nvSpPr>
        <p:spPr bwMode="auto">
          <a:xfrm>
            <a:off x="609600" y="13205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lang="en-US" sz="1200" smtClean="0">
                <a:solidFill>
                  <a:srgbClr val="3D455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INSERT DATE</a:t>
            </a:r>
            <a:endParaRPr lang="en-US" dirty="0"/>
          </a:p>
        </p:txBody>
      </p:sp>
      <p:sp>
        <p:nvSpPr>
          <p:cNvPr id="11" name="Footer Placeholder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3D4551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rgbClr val="3D4551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pPr>
              <a:defRPr/>
            </a:pPr>
            <a:fld id="{4F8F9822-CE00-0B4F-ADB5-DBA954363B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471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</p:sldLayoutIdLst>
  <p:hf sldNum="0" hdr="0" ftr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3200" b="1" i="0" kern="1200" spc="-133" baseline="0">
          <a:solidFill>
            <a:srgbClr val="3D455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304792" indent="-304792" algn="l" defTabSz="609585" rtl="0" eaLnBrk="1" fontAlgn="base" hangingPunct="1">
        <a:spcBef>
          <a:spcPct val="0"/>
        </a:spcBef>
        <a:spcAft>
          <a:spcPts val="1333"/>
        </a:spcAft>
        <a:buClr>
          <a:srgbClr val="327AB8"/>
        </a:buClr>
        <a:buFont typeface="Wingdings" charset="0"/>
        <a:buChar char="§"/>
        <a:defRPr sz="29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609585" indent="-304792" algn="l" defTabSz="609585" rtl="0" eaLnBrk="1" fontAlgn="base" hangingPunct="1">
        <a:spcBef>
          <a:spcPct val="0"/>
        </a:spcBef>
        <a:spcAft>
          <a:spcPts val="1333"/>
        </a:spcAft>
        <a:buClr>
          <a:srgbClr val="327AB8"/>
        </a:buClr>
        <a:buFont typeface="Wingdings" charset="0"/>
        <a:buChar char="§"/>
        <a:defRPr sz="28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914377" indent="-304792" algn="l" defTabSz="609585" rtl="0" eaLnBrk="1" fontAlgn="base" hangingPunct="1">
        <a:spcBef>
          <a:spcPct val="0"/>
        </a:spcBef>
        <a:spcAft>
          <a:spcPts val="1333"/>
        </a:spcAft>
        <a:buClr>
          <a:srgbClr val="327AB8"/>
        </a:buClr>
        <a:buFont typeface="Wingdings" charset="0"/>
        <a:buChar char="§"/>
        <a:defRPr sz="26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1219170" indent="-304792" algn="l" defTabSz="609585" rtl="0" eaLnBrk="1" fontAlgn="base" hangingPunct="1">
        <a:spcBef>
          <a:spcPct val="0"/>
        </a:spcBef>
        <a:spcAft>
          <a:spcPts val="1333"/>
        </a:spcAft>
        <a:buClr>
          <a:srgbClr val="327AB8"/>
        </a:buClr>
        <a:buFont typeface="Wingdings" charset="0"/>
        <a:buChar char="§"/>
        <a:defRPr sz="25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523962" indent="-304792" algn="l" defTabSz="609585" rtl="0" eaLnBrk="1" fontAlgn="base" hangingPunct="1">
        <a:spcBef>
          <a:spcPct val="0"/>
        </a:spcBef>
        <a:spcAft>
          <a:spcPts val="1333"/>
        </a:spcAft>
        <a:buClr>
          <a:srgbClr val="327AB8"/>
        </a:buClr>
        <a:buFont typeface="Wingdings" charset="0"/>
        <a:buChar char="§"/>
        <a:defRPr sz="24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63539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3205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lang="en-US" sz="1000" smtClean="0"/>
            </a:lvl1pPr>
          </a:lstStyle>
          <a:p>
            <a:pPr>
              <a:defRPr/>
            </a:pPr>
            <a:r>
              <a:rPr lang="en-US" dirty="0"/>
              <a:t>INSERT DATE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dirty="0" smtClean="0">
                <a:solidFill>
                  <a:srgbClr val="7F7F7F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 i="0" smtClean="0">
                <a:solidFill>
                  <a:srgbClr val="7F7F7F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pPr>
              <a:defRPr/>
            </a:pPr>
            <a:fld id="{4F8F9822-CE00-0B4F-ADB5-DBA954363B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18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  <p:sldLayoutId id="2147484038" r:id="rId13"/>
    <p:sldLayoutId id="2147484039" r:id="rId14"/>
    <p:sldLayoutId id="2147484040" r:id="rId15"/>
    <p:sldLayoutId id="2147484041" r:id="rId16"/>
  </p:sldLayoutIdLst>
  <p:hf sldNum="0" hdr="0" ft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b="0" kern="1200">
          <a:solidFill>
            <a:srgbClr val="123E57"/>
          </a:solidFill>
          <a:latin typeface="+mj-lt"/>
          <a:ea typeface="ＭＳ Ｐゴシック" charset="0"/>
          <a:cs typeface="SapientSansBold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228600" indent="-228600" algn="l" defTabSz="457200" rtl="0" eaLnBrk="1" fontAlgn="base" hangingPunct="1">
        <a:spcBef>
          <a:spcPct val="0"/>
        </a:spcBef>
        <a:spcAft>
          <a:spcPts val="1000"/>
        </a:spcAft>
        <a:buClr>
          <a:schemeClr val="accent1"/>
        </a:buClr>
        <a:buFont typeface="Wingdings" charset="0"/>
        <a:buChar char="§"/>
        <a:defRPr sz="20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457200" indent="-228600" algn="l" defTabSz="457200" rtl="0" eaLnBrk="1" fontAlgn="base" hangingPunct="1">
        <a:spcBef>
          <a:spcPct val="0"/>
        </a:spcBef>
        <a:spcAft>
          <a:spcPts val="1000"/>
        </a:spcAft>
        <a:buClr>
          <a:schemeClr val="accent1"/>
        </a:buClr>
        <a:buFont typeface="Wingdings" charset="0"/>
        <a:buChar char="§"/>
        <a:defRPr sz="19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685800" indent="-228600" algn="l" defTabSz="457200" rtl="0" eaLnBrk="1" fontAlgn="base" hangingPunct="1">
        <a:spcBef>
          <a:spcPct val="0"/>
        </a:spcBef>
        <a:spcAft>
          <a:spcPts val="1000"/>
        </a:spcAft>
        <a:buClr>
          <a:schemeClr val="accent1"/>
        </a:buClr>
        <a:buFont typeface="Wingdings" charset="0"/>
        <a:buChar char="§"/>
        <a:defRPr sz="18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914400" indent="-228600" algn="l" defTabSz="457200" rtl="0" eaLnBrk="1" fontAlgn="base" hangingPunct="1">
        <a:spcBef>
          <a:spcPct val="0"/>
        </a:spcBef>
        <a:spcAft>
          <a:spcPts val="1000"/>
        </a:spcAft>
        <a:buClr>
          <a:schemeClr val="accent1"/>
        </a:buClr>
        <a:buFont typeface="Wingdings" charset="0"/>
        <a:buChar char="§"/>
        <a:defRPr sz="17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143000" indent="-228600" algn="l" defTabSz="457200" rtl="0" eaLnBrk="1" fontAlgn="base" hangingPunct="1">
        <a:spcBef>
          <a:spcPct val="0"/>
        </a:spcBef>
        <a:spcAft>
          <a:spcPts val="1000"/>
        </a:spcAft>
        <a:buClr>
          <a:schemeClr val="accent1"/>
        </a:buClr>
        <a:buFont typeface="Wingdings" charset="0"/>
        <a:buChar char="§"/>
        <a:defRPr sz="16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63540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3205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6C6C6C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fld id="{8767E79B-3863-C648-ACD5-D5A69BA31F7C}" type="datetime4">
              <a:rPr lang="en-US" smtClean="0"/>
              <a:pPr>
                <a:defRPr/>
              </a:pPr>
              <a:t>September 20, 2026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6C6C6C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rgbClr val="6C6C6C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pPr>
              <a:defRPr/>
            </a:pPr>
            <a:fld id="{4F8F9822-CE00-0B4F-ADB5-DBA954363B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29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  <p:sldLayoutId id="2147484086" r:id="rId12"/>
    <p:sldLayoutId id="2147484087" r:id="rId13"/>
    <p:sldLayoutId id="2147484088" r:id="rId14"/>
    <p:sldLayoutId id="2147484089" r:id="rId15"/>
    <p:sldLayoutId id="2147484090" r:id="rId16"/>
    <p:sldLayoutId id="2147484091" r:id="rId17"/>
  </p:sldLayoutIdLst>
  <p:hf sldNum="0" hdr="0" ftr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3200" b="0" kern="1200">
          <a:solidFill>
            <a:srgbClr val="123E57"/>
          </a:solidFill>
          <a:latin typeface="+mj-lt"/>
          <a:ea typeface="ＭＳ Ｐゴシック" charset="0"/>
          <a:cs typeface="SapientSansBold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304792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6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609585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5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914377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4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1219170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2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523962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1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63541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3205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lang="en-US" sz="1200" smtClean="0"/>
            </a:lvl1pPr>
          </a:lstStyle>
          <a:p>
            <a:pPr>
              <a:defRPr/>
            </a:pPr>
            <a:r>
              <a:rPr lang="en-US" dirty="0"/>
              <a:t>INSERT DATE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6C6C6C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rgbClr val="6C6C6C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pPr>
              <a:defRPr/>
            </a:pPr>
            <a:fld id="{4F8F9822-CE00-0B4F-ADB5-DBA954363B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269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2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132" r:id="rId11"/>
    <p:sldLayoutId id="2147484133" r:id="rId12"/>
    <p:sldLayoutId id="2147484134" r:id="rId13"/>
    <p:sldLayoutId id="2147484135" r:id="rId14"/>
    <p:sldLayoutId id="2147484136" r:id="rId15"/>
    <p:sldLayoutId id="2147484137" r:id="rId16"/>
  </p:sldLayoutIdLst>
  <p:hf sldNum="0" hdr="0" ftr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3200" b="0" kern="1200">
          <a:solidFill>
            <a:srgbClr val="123E57"/>
          </a:solidFill>
          <a:latin typeface="+mj-lt"/>
          <a:ea typeface="ＭＳ Ｐゴシック" charset="0"/>
          <a:cs typeface="SapientSansBold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304784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6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609570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5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914354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4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1219140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2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523925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1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63541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3205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lang="en-US" sz="1200" smtClean="0"/>
            </a:lvl1pPr>
          </a:lstStyle>
          <a:p>
            <a:pPr>
              <a:defRPr/>
            </a:pPr>
            <a:r>
              <a:rPr lang="en-US"/>
              <a:t>INSERT DATE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6C6C6C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rgbClr val="6C6C6C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pPr>
              <a:defRPr/>
            </a:pPr>
            <a:fld id="{4F8F9822-CE00-0B4F-ADB5-DBA954363B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89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76" r:id="rId2"/>
    <p:sldLayoutId id="2147484177" r:id="rId3"/>
    <p:sldLayoutId id="2147484178" r:id="rId4"/>
    <p:sldLayoutId id="2147484179" r:id="rId5"/>
    <p:sldLayoutId id="2147484180" r:id="rId6"/>
    <p:sldLayoutId id="2147484181" r:id="rId7"/>
    <p:sldLayoutId id="2147484182" r:id="rId8"/>
    <p:sldLayoutId id="2147484183" r:id="rId9"/>
    <p:sldLayoutId id="2147484184" r:id="rId10"/>
    <p:sldLayoutId id="2147484185" r:id="rId11"/>
    <p:sldLayoutId id="2147484186" r:id="rId12"/>
    <p:sldLayoutId id="2147484187" r:id="rId13"/>
    <p:sldLayoutId id="2147484188" r:id="rId14"/>
    <p:sldLayoutId id="2147484189" r:id="rId15"/>
    <p:sldLayoutId id="2147484190" r:id="rId16"/>
  </p:sldLayoutIdLst>
  <p:hf sldNum="0" hdr="0" ftr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3200" b="0" kern="1200">
          <a:solidFill>
            <a:srgbClr val="123E57"/>
          </a:solidFill>
          <a:latin typeface="+mj-lt"/>
          <a:ea typeface="ＭＳ Ｐゴシック" charset="0"/>
          <a:cs typeface="SapientSansBold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304784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6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609570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5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914354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4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1219140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2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523925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1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63541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3205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lang="en-US" sz="1200" smtClean="0"/>
            </a:lvl1pPr>
          </a:lstStyle>
          <a:p>
            <a:pPr>
              <a:defRPr/>
            </a:pPr>
            <a:r>
              <a:rPr lang="en-US"/>
              <a:t>INSERT DATE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6C6C6C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rgbClr val="6C6C6C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pPr>
              <a:defRPr/>
            </a:pPr>
            <a:fld id="{4F8F9822-CE00-0B4F-ADB5-DBA954363B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62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  <p:sldLayoutId id="2147484261" r:id="rId13"/>
    <p:sldLayoutId id="2147484262" r:id="rId14"/>
    <p:sldLayoutId id="2147484263" r:id="rId15"/>
    <p:sldLayoutId id="2147484264" r:id="rId16"/>
  </p:sldLayoutIdLst>
  <p:hf sldNum="0" hdr="0" ftr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3200" b="0" kern="1200">
          <a:solidFill>
            <a:srgbClr val="123E57"/>
          </a:solidFill>
          <a:latin typeface="+mj-lt"/>
          <a:ea typeface="ＭＳ Ｐゴシック" charset="0"/>
          <a:cs typeface="SapientSansBold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304784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6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609570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5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914354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4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1219140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2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523925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1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63540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3205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6C6C6C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6C6C6C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rgbClr val="6C6C6C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pPr>
              <a:defRPr/>
            </a:pPr>
            <a:fld id="{4F8F9822-CE00-0B4F-ADB5-DBA954363B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04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7" r:id="rId1"/>
    <p:sldLayoutId id="2147484268" r:id="rId2"/>
    <p:sldLayoutId id="2147484269" r:id="rId3"/>
    <p:sldLayoutId id="2147484270" r:id="rId4"/>
    <p:sldLayoutId id="2147484271" r:id="rId5"/>
    <p:sldLayoutId id="2147484272" r:id="rId6"/>
    <p:sldLayoutId id="2147484273" r:id="rId7"/>
    <p:sldLayoutId id="2147484274" r:id="rId8"/>
    <p:sldLayoutId id="2147484275" r:id="rId9"/>
    <p:sldLayoutId id="2147484276" r:id="rId10"/>
    <p:sldLayoutId id="2147484277" r:id="rId11"/>
    <p:sldLayoutId id="2147484278" r:id="rId12"/>
    <p:sldLayoutId id="2147484279" r:id="rId13"/>
    <p:sldLayoutId id="2147484280" r:id="rId14"/>
    <p:sldLayoutId id="2147484281" r:id="rId15"/>
    <p:sldLayoutId id="2147484282" r:id="rId16"/>
  </p:sldLayoutIdLst>
  <p:hf sldNum="0" hdr="0" ftr="0" dt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3200" b="0" kern="1200">
          <a:solidFill>
            <a:srgbClr val="123E57"/>
          </a:solidFill>
          <a:latin typeface="+mj-lt"/>
          <a:ea typeface="ＭＳ Ｐゴシック" charset="0"/>
          <a:cs typeface="SapientSansBold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304792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6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609585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5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914377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4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1219170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2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523962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1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63541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3205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lang="en-US"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6C6C6C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rgbClr val="6C6C6C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pPr>
              <a:defRPr/>
            </a:pPr>
            <a:fld id="{4F8F9822-CE00-0B4F-ADB5-DBA954363B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46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4" r:id="rId1"/>
    <p:sldLayoutId id="2147484285" r:id="rId2"/>
    <p:sldLayoutId id="2147484286" r:id="rId3"/>
    <p:sldLayoutId id="2147484287" r:id="rId4"/>
    <p:sldLayoutId id="2147484288" r:id="rId5"/>
    <p:sldLayoutId id="2147484289" r:id="rId6"/>
    <p:sldLayoutId id="2147484290" r:id="rId7"/>
    <p:sldLayoutId id="2147484291" r:id="rId8"/>
    <p:sldLayoutId id="2147484292" r:id="rId9"/>
    <p:sldLayoutId id="2147484293" r:id="rId10"/>
    <p:sldLayoutId id="2147484294" r:id="rId11"/>
    <p:sldLayoutId id="2147484295" r:id="rId12"/>
    <p:sldLayoutId id="2147484296" r:id="rId13"/>
    <p:sldLayoutId id="2147484297" r:id="rId14"/>
    <p:sldLayoutId id="2147484298" r:id="rId15"/>
    <p:sldLayoutId id="2147484299" r:id="rId16"/>
  </p:sldLayoutIdLst>
  <p:hf sldNum="0" hdr="0" ft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3200" b="0" kern="1200">
          <a:solidFill>
            <a:srgbClr val="123E57"/>
          </a:solidFill>
          <a:latin typeface="+mj-lt"/>
          <a:ea typeface="ＭＳ Ｐゴシック" charset="0"/>
          <a:cs typeface="SapientSansBold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304784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6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609570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5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914354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4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1219140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2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523925" indent="-304784" algn="l" defTabSz="609570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1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63540"/>
            <a:ext cx="1097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3205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lang="en-US" sz="1200" smtClean="0"/>
            </a:lvl1pPr>
          </a:lstStyle>
          <a:p>
            <a:fld id="{03AE12FF-1020-4DB2-ACE7-F122BBB6B727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6C6C6C"/>
                </a:solidFill>
                <a:latin typeface="+mn-lt"/>
                <a:ea typeface="+mn-ea"/>
                <a:cs typeface="SapientSansRegular"/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rgbClr val="6C6C6C"/>
                </a:solidFill>
                <a:latin typeface="+mn-lt"/>
                <a:ea typeface="+mn-ea"/>
                <a:cs typeface="Sapient Centro Slab"/>
              </a:defRPr>
            </a:lvl1pPr>
          </a:lstStyle>
          <a:p>
            <a:fld id="{13AFC6A6-CBF1-4825-BB45-AD158A0C2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14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9" r:id="rId1"/>
    <p:sldLayoutId id="2147484410" r:id="rId2"/>
    <p:sldLayoutId id="2147484411" r:id="rId3"/>
    <p:sldLayoutId id="2147484412" r:id="rId4"/>
    <p:sldLayoutId id="2147484413" r:id="rId5"/>
    <p:sldLayoutId id="2147484414" r:id="rId6"/>
    <p:sldLayoutId id="2147484415" r:id="rId7"/>
    <p:sldLayoutId id="2147484416" r:id="rId8"/>
    <p:sldLayoutId id="2147484417" r:id="rId9"/>
    <p:sldLayoutId id="2147484418" r:id="rId10"/>
    <p:sldLayoutId id="2147484419" r:id="rId11"/>
    <p:sldLayoutId id="2147484420" r:id="rId12"/>
    <p:sldLayoutId id="2147484421" r:id="rId13"/>
    <p:sldLayoutId id="2147484422" r:id="rId14"/>
    <p:sldLayoutId id="2147484423" r:id="rId15"/>
    <p:sldLayoutId id="2147484424" r:id="rId16"/>
    <p:sldLayoutId id="2147484425" r:id="rId17"/>
    <p:sldLayoutId id="2147484426" r:id="rId18"/>
  </p:sldLayoutIdLst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3200" b="0" kern="1200">
          <a:solidFill>
            <a:srgbClr val="123E57"/>
          </a:solidFill>
          <a:latin typeface="+mj-lt"/>
          <a:ea typeface="ＭＳ Ｐゴシック" charset="0"/>
          <a:cs typeface="SapientSansBold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4933">
          <a:solidFill>
            <a:schemeClr val="tx2"/>
          </a:solidFill>
          <a:latin typeface="SapientCentroSlab-Light" charset="0"/>
          <a:ea typeface="ＭＳ Ｐゴシック" charset="0"/>
        </a:defRPr>
      </a:lvl9pPr>
    </p:titleStyle>
    <p:bodyStyle>
      <a:lvl1pPr marL="304792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6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1pPr>
      <a:lvl2pPr marL="609585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5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2pPr>
      <a:lvl3pPr marL="914377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400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3pPr>
      <a:lvl4pPr marL="1219170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267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4pPr>
      <a:lvl5pPr marL="1523962" indent="-304792" algn="l" defTabSz="609585" rtl="0" eaLnBrk="1" fontAlgn="base" hangingPunct="1">
        <a:spcBef>
          <a:spcPct val="0"/>
        </a:spcBef>
        <a:spcAft>
          <a:spcPts val="1333"/>
        </a:spcAft>
        <a:buClr>
          <a:schemeClr val="accent1"/>
        </a:buClr>
        <a:buFont typeface="Wingdings" charset="0"/>
        <a:buChar char="§"/>
        <a:defRPr sz="2133" kern="1200">
          <a:solidFill>
            <a:srgbClr val="000000"/>
          </a:solidFill>
          <a:latin typeface="+mn-lt"/>
          <a:ea typeface="ＭＳ Ｐゴシック" charset="0"/>
          <a:cs typeface="SapientCentroSlab-Light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1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1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D91500-407A-4416-2AF9-B2B41AAE31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5270" y="1292352"/>
            <a:ext cx="10186140" cy="1865376"/>
          </a:xfrm>
        </p:spPr>
        <p:txBody>
          <a:bodyPr/>
          <a:lstStyle/>
          <a:p>
            <a:br>
              <a:rPr lang="en-US" dirty="0"/>
            </a:br>
            <a:br>
              <a:rPr lang="en-US" dirty="0"/>
            </a:br>
            <a:r>
              <a:rPr lang="en-US" sz="4000" dirty="0">
                <a:latin typeface="+mn-lt"/>
              </a:rPr>
              <a:t>The Early Detection Research Network </a:t>
            </a:r>
            <a:br>
              <a:rPr lang="en-US" sz="4000" dirty="0">
                <a:latin typeface="+mn-lt"/>
              </a:rPr>
            </a:br>
            <a:r>
              <a:rPr lang="en-US" sz="4000" dirty="0">
                <a:latin typeface="+mn-lt"/>
              </a:rPr>
              <a:t>2026 Scientific Workshop </a:t>
            </a:r>
            <a:br>
              <a:rPr lang="en-US" dirty="0"/>
            </a:br>
            <a:endParaRPr lang="en-US" i="1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E0FD816-F417-46BA-5FBD-E3A895B06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6768" y="4307304"/>
            <a:ext cx="8398546" cy="637919"/>
          </a:xfrm>
        </p:spPr>
        <p:txBody>
          <a:bodyPr/>
          <a:lstStyle/>
          <a:p>
            <a:pPr marL="0" marR="0" lvl="0" indent="0" algn="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333"/>
              </a:spcAft>
              <a:buClr>
                <a:srgbClr val="3D4551"/>
              </a:buClr>
              <a:buSzTx/>
              <a:buFont typeface="Wingdings" charset="0"/>
              <a:buNone/>
              <a:tabLst/>
              <a:defRPr/>
            </a:pPr>
            <a:r>
              <a:rPr kumimoji="0" lang="en-US" sz="2400" b="1" i="1" u="none" strike="noStrike" kern="1200" cap="none" spc="133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0"/>
                <a:cs typeface="Arial"/>
              </a:rPr>
              <a:t>Lori Minasian, M.D., FACP, Deputy Director, </a:t>
            </a:r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7DB5D0-1774-B56A-5D41-26E5802958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43890" y="5727700"/>
            <a:ext cx="4875950" cy="474576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Arial" panose="020B0604020202020204" pitchFamily="34" charset="0"/>
              </a:rPr>
              <a:t>September 23,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D4551"/>
                </a:solidFill>
                <a:effectLst/>
                <a:uLnTx/>
                <a:uFillTx/>
                <a:cs typeface="Arial" panose="020B0604020202020204" pitchFamily="34" charset="0"/>
              </a:rPr>
              <a:t>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AAA69F-149D-F6C6-FC57-ED516A56DD31}"/>
              </a:ext>
            </a:extLst>
          </p:cNvPr>
          <p:cNvSpPr txBox="1"/>
          <p:nvPr/>
        </p:nvSpPr>
        <p:spPr>
          <a:xfrm>
            <a:off x="7437271" y="332304"/>
            <a:ext cx="4702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67" dirty="0">
                <a:solidFill>
                  <a:schemeClr val="bg1"/>
                </a:solidFill>
                <a:ea typeface="ＭＳ Ｐゴシック" charset="0"/>
                <a:cs typeface="Arial" panose="020B0604020202020204" pitchFamily="34" charset="0"/>
              </a:rPr>
              <a:t>Division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b="1" spc="-67" dirty="0">
                <a:solidFill>
                  <a:schemeClr val="bg1"/>
                </a:solidFill>
                <a:ea typeface="ＭＳ Ｐゴシック" charset="0"/>
                <a:cs typeface="Arial" panose="020B0604020202020204" pitchFamily="34" charset="0"/>
              </a:rPr>
              <a:t>of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b="1" spc="-67" dirty="0">
                <a:solidFill>
                  <a:schemeClr val="bg1"/>
                </a:solidFill>
                <a:ea typeface="ＭＳ Ｐゴシック" charset="0"/>
                <a:cs typeface="Arial" panose="020B0604020202020204" pitchFamily="34" charset="0"/>
              </a:rPr>
              <a:t>Cancer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b="1" spc="-67" dirty="0">
                <a:solidFill>
                  <a:schemeClr val="bg1"/>
                </a:solidFill>
                <a:ea typeface="ＭＳ Ｐゴシック" charset="0"/>
                <a:cs typeface="Arial" panose="020B0604020202020204" pitchFamily="34" charset="0"/>
              </a:rPr>
              <a:t>Prevention</a:t>
            </a:r>
          </a:p>
        </p:txBody>
      </p:sp>
    </p:spTree>
    <p:extLst>
      <p:ext uri="{BB962C8B-B14F-4D97-AF65-F5344CB8AC3E}">
        <p14:creationId xmlns:p14="http://schemas.microsoft.com/office/powerpoint/2010/main" val="2192002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9B82D-E4AB-5C90-0289-631F00AEC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480" y="10604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Focus on Multimodal Biomarkers: Why?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799B0EF-5A3D-F454-5075-34611EC488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8282951"/>
              </p:ext>
            </p:extLst>
          </p:nvPr>
        </p:nvGraphicFramePr>
        <p:xfrm>
          <a:off x="185420" y="919480"/>
          <a:ext cx="11821160" cy="5552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685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0EB7E4-30C3-1267-B354-72822A000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0F9B2-C324-58FC-B652-583116241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480" y="10604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Focus on Multimodal Biomarkers: How?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EAF60A-E7D9-02CA-E558-78DE9D6CBE6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85420" y="919480"/>
          <a:ext cx="11821160" cy="5552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7359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AE033-E9ED-3AC4-4F22-791C19072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66758-5346-F25A-A9AD-3591AFD64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018"/>
            <a:ext cx="10515600" cy="604507"/>
          </a:xfrm>
        </p:spPr>
        <p:txBody>
          <a:bodyPr>
            <a:noAutofit/>
          </a:bodyPr>
          <a:lstStyle/>
          <a:p>
            <a:r>
              <a:rPr lang="en-US" sz="4000" dirty="0"/>
              <a:t>  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0186B15B-6E76-DC14-AC41-8EE01F58F2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623073"/>
              </p:ext>
            </p:extLst>
          </p:nvPr>
        </p:nvGraphicFramePr>
        <p:xfrm>
          <a:off x="308891" y="483185"/>
          <a:ext cx="11574218" cy="5891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13EC9D9-6A3B-90BC-FC9C-8956D6ABDC0D}"/>
              </a:ext>
            </a:extLst>
          </p:cNvPr>
          <p:cNvSpPr txBox="1"/>
          <p:nvPr/>
        </p:nvSpPr>
        <p:spPr>
          <a:xfrm>
            <a:off x="838200" y="5599591"/>
            <a:ext cx="108171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Does multimodal early detection improve cancer screening, minimize harms and reduce cancer mortality?</a:t>
            </a:r>
          </a:p>
        </p:txBody>
      </p:sp>
    </p:spTree>
    <p:extLst>
      <p:ext uri="{BB962C8B-B14F-4D97-AF65-F5344CB8AC3E}">
        <p14:creationId xmlns:p14="http://schemas.microsoft.com/office/powerpoint/2010/main" val="801023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5C344-47AC-1A21-AA29-DCE74E79F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74D3956-BDF6-4E26-98C0-B8BD681DF6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11705" y="-7393"/>
            <a:ext cx="7768591" cy="1467008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alt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Alliance   A212102: </a:t>
            </a:r>
            <a:br>
              <a:rPr lang="en-US" alt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Blinded Reference Set for Multicancer Early Detection Blood Tests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3E973B7-136E-4CC3-C360-9CEF75CE55D6}"/>
              </a:ext>
            </a:extLst>
          </p:cNvPr>
          <p:cNvSpPr txBox="1">
            <a:spLocks noChangeArrowheads="1"/>
          </p:cNvSpPr>
          <p:nvPr/>
        </p:nvSpPr>
        <p:spPr>
          <a:xfrm>
            <a:off x="875773" y="1571231"/>
            <a:ext cx="10431887" cy="49798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457200" rtl="0" eaLnBrk="1" fontAlgn="base" hangingPunct="1">
              <a:spcBef>
                <a:spcPct val="0"/>
              </a:spcBef>
              <a:spcAft>
                <a:spcPts val="1000"/>
              </a:spcAft>
              <a:buClr>
                <a:schemeClr val="accent1"/>
              </a:buClr>
              <a:buFont typeface="Wingdings" charset="0"/>
              <a:buChar char="§"/>
              <a:defRPr sz="2000" kern="120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1pPr>
            <a:lvl2pPr marL="457200" indent="-228600" algn="l" defTabSz="457200" rtl="0" eaLnBrk="1" fontAlgn="base" hangingPunct="1">
              <a:spcBef>
                <a:spcPct val="0"/>
              </a:spcBef>
              <a:spcAft>
                <a:spcPts val="1000"/>
              </a:spcAft>
              <a:buClr>
                <a:schemeClr val="accent1"/>
              </a:buClr>
              <a:buFont typeface="Wingdings" charset="0"/>
              <a:buChar char="§"/>
              <a:defRPr sz="1900" kern="120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  <a:lvl3pPr marL="685800" indent="-228600" algn="l" defTabSz="457200" rtl="0" eaLnBrk="1" fontAlgn="base" hangingPunct="1">
              <a:spcBef>
                <a:spcPct val="0"/>
              </a:spcBef>
              <a:spcAft>
                <a:spcPts val="1000"/>
              </a:spcAft>
              <a:buClr>
                <a:schemeClr val="accent1"/>
              </a:buClr>
              <a:buFont typeface="Wingdings" charset="0"/>
              <a:buChar char="§"/>
              <a:defRPr sz="1800" kern="120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3pPr>
            <a:lvl4pPr marL="914400" indent="-228600" algn="l" defTabSz="457200" rtl="0" eaLnBrk="1" fontAlgn="base" hangingPunct="1">
              <a:spcBef>
                <a:spcPct val="0"/>
              </a:spcBef>
              <a:spcAft>
                <a:spcPts val="1000"/>
              </a:spcAft>
              <a:buClr>
                <a:schemeClr val="accent1"/>
              </a:buClr>
              <a:buFont typeface="Wingdings" charset="0"/>
              <a:buChar char="§"/>
              <a:defRPr sz="1700" kern="120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4pPr>
            <a:lvl5pPr marL="1143000" indent="-228600" algn="l" defTabSz="457200" rtl="0" eaLnBrk="1" fontAlgn="base" hangingPunct="1">
              <a:spcBef>
                <a:spcPct val="0"/>
              </a:spcBef>
              <a:spcAft>
                <a:spcPts val="1000"/>
              </a:spcAft>
              <a:buClr>
                <a:schemeClr val="accent1"/>
              </a:buClr>
              <a:buFont typeface="Wingdings" charset="0"/>
              <a:buChar char="§"/>
              <a:defRPr sz="1600" kern="120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1CADE4"/>
              </a:buClr>
              <a:buSzTx/>
              <a:buFont typeface="Wingdings" charset="0"/>
              <a:buChar char="§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1B3A"/>
                </a:solidFill>
                <a:effectLst/>
                <a:uLnTx/>
                <a:uFillTx/>
                <a:latin typeface="Arial"/>
                <a:ea typeface="ＭＳ Ｐゴシック" charset="0"/>
              </a:rPr>
              <a:t>Primary Objective</a:t>
            </a:r>
          </a:p>
          <a:p>
            <a:pPr marL="457200" marR="0" lvl="1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1CADE4"/>
              </a:buClr>
              <a:buSzTx/>
              <a:buFont typeface="Wingdings" charset="0"/>
              <a:buChar char="§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1B3A"/>
                </a:solidFill>
                <a:effectLst/>
                <a:uLnTx/>
                <a:uFillTx/>
                <a:latin typeface="Arial"/>
                <a:ea typeface="ＭＳ Ｐゴシック" charset="0"/>
              </a:rPr>
              <a:t>To provide a blinded reference set of cancer and non-cancer blood samples to be used to verify performance of MCD assays to be utilized in a prospective trial focused on defining utility of MCD assays. </a:t>
            </a:r>
          </a:p>
          <a:p>
            <a:pPr marL="457200" marR="0" lvl="1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1CADE4"/>
              </a:buClr>
              <a:buSzTx/>
              <a:buFont typeface="Wingdings" charset="0"/>
              <a:buChar char="§"/>
              <a:tabLst/>
              <a:defRPr/>
            </a:pPr>
            <a:endParaRPr kumimoji="0" lang="en-US" altLang="en-US" sz="1651" b="0" i="0" u="none" strike="noStrike" kern="1200" cap="none" spc="0" normalizeH="0" baseline="0" noProof="0" dirty="0">
              <a:ln>
                <a:noFill/>
              </a:ln>
              <a:solidFill>
                <a:srgbClr val="001B3A"/>
              </a:solidFill>
              <a:effectLst/>
              <a:uLnTx/>
              <a:uFillTx/>
              <a:latin typeface="Arial"/>
              <a:ea typeface="ＭＳ Ｐゴシック" charset="0"/>
            </a:endParaRPr>
          </a:p>
          <a:p>
            <a:pPr marL="228600" marR="0" lvl="0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1CADE4"/>
              </a:buClr>
              <a:buSzTx/>
              <a:buFont typeface="Wingdings" charset="0"/>
              <a:buChar char="§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1B3A"/>
                </a:solidFill>
                <a:effectLst/>
                <a:uLnTx/>
                <a:uFillTx/>
                <a:latin typeface="Arial"/>
                <a:ea typeface="ＭＳ Ｐゴシック" charset="0"/>
              </a:rPr>
              <a:t>Secondary Objectives</a:t>
            </a:r>
          </a:p>
          <a:p>
            <a:pPr marL="457200" marR="0" lvl="1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1CADE4"/>
              </a:buClr>
              <a:buSzTx/>
              <a:buFont typeface="Wingdings" charset="0"/>
              <a:buChar char="§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1B3A"/>
                </a:solidFill>
                <a:effectLst/>
                <a:uLnTx/>
                <a:uFillTx/>
                <a:latin typeface="Arial"/>
                <a:ea typeface="ＭＳ Ｐゴシック" charset="0"/>
              </a:rPr>
              <a:t>Evaluate test performance at the time of cancer diagnosis by tumor type</a:t>
            </a:r>
          </a:p>
          <a:p>
            <a:pPr marL="457200" marR="0" lvl="1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1CADE4"/>
              </a:buClr>
              <a:buSzTx/>
              <a:buFont typeface="Wingdings" charset="0"/>
              <a:buChar char="§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1B3A"/>
                </a:solidFill>
                <a:effectLst/>
                <a:uLnTx/>
                <a:uFillTx/>
                <a:latin typeface="Arial"/>
                <a:ea typeface="ＭＳ Ｐゴシック" charset="0"/>
              </a:rPr>
              <a:t>Evaluate test performance at the time of cancer diagnosis by clinical stage</a:t>
            </a:r>
          </a:p>
          <a:p>
            <a:pPr marL="457200" marR="0" lvl="1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1CADE4"/>
              </a:buClr>
              <a:buSzTx/>
              <a:buFont typeface="Wingdings" charset="0"/>
              <a:buChar char="§"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1B3A"/>
              </a:solidFill>
              <a:effectLst/>
              <a:uLnTx/>
              <a:uFillTx/>
              <a:latin typeface="Arial"/>
              <a:ea typeface="ＭＳ Ｐゴシック" charset="0"/>
            </a:endParaRPr>
          </a:p>
          <a:p>
            <a:pPr marL="228600" marR="0" lvl="0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1CADE4"/>
              </a:buClr>
              <a:buSzTx/>
              <a:buFont typeface="Wingdings" charset="0"/>
              <a:buChar char="§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1B3A"/>
                </a:solidFill>
                <a:effectLst/>
                <a:uLnTx/>
                <a:uFillTx/>
                <a:latin typeface="Arial"/>
                <a:ea typeface="ＭＳ Ｐゴシック" charset="0"/>
              </a:rPr>
              <a:t>Sample Size</a:t>
            </a:r>
          </a:p>
          <a:p>
            <a:pPr marL="457200" marR="0" lvl="1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1CADE4"/>
              </a:buClr>
              <a:buSzTx/>
              <a:buFont typeface="Wingdings" charset="0"/>
              <a:buChar char="§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1B3A"/>
                </a:solidFill>
                <a:effectLst/>
                <a:uLnTx/>
                <a:uFillTx/>
                <a:latin typeface="Arial"/>
                <a:ea typeface="ＭＳ Ｐゴシック" charset="0"/>
              </a:rPr>
              <a:t>1000 cases and 1000 controls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1EE81F-81F2-87F8-FD13-781E51E70252}"/>
              </a:ext>
            </a:extLst>
          </p:cNvPr>
          <p:cNvSpPr txBox="1"/>
          <p:nvPr/>
        </p:nvSpPr>
        <p:spPr>
          <a:xfrm>
            <a:off x="6096001" y="5829836"/>
            <a:ext cx="4378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Wood, M.E., 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et al. JNCI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118(4): 730-36, 2026</a:t>
            </a:r>
          </a:p>
        </p:txBody>
      </p:sp>
    </p:spTree>
    <p:extLst>
      <p:ext uri="{BB962C8B-B14F-4D97-AF65-F5344CB8AC3E}">
        <p14:creationId xmlns:p14="http://schemas.microsoft.com/office/powerpoint/2010/main" val="1632243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30484-C24D-A213-D83B-31227480C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1A5C836-779C-1911-3702-BA54395DC5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2276" y="75840"/>
            <a:ext cx="9899553" cy="914400"/>
          </a:xfrm>
        </p:spPr>
        <p:txBody>
          <a:bodyPr/>
          <a:lstStyle/>
          <a:p>
            <a:pPr lvl="0" defTabSz="457200">
              <a:lnSpc>
                <a:spcPct val="100000"/>
              </a:lnSpc>
              <a:spcAft>
                <a:spcPts val="1000"/>
              </a:spcAft>
              <a:buClr>
                <a:srgbClr val="1CADE4"/>
              </a:buClr>
              <a:defRPr/>
            </a:pPr>
            <a:br>
              <a:rPr lang="en-US" altLang="en-US" sz="5400" dirty="0">
                <a:solidFill>
                  <a:srgbClr val="001B3A"/>
                </a:solidFill>
              </a:rPr>
            </a:br>
            <a:r>
              <a:rPr lang="en-US" altLang="en-US" dirty="0">
                <a:solidFill>
                  <a:srgbClr val="001B3A"/>
                </a:solidFill>
              </a:rPr>
              <a:t>Samples from: newly diagnosed with cancer, highly suspicious, or without cancer</a:t>
            </a:r>
            <a:endParaRPr lang="en-US" b="1" dirty="0">
              <a:solidFill>
                <a:srgbClr val="002060"/>
              </a:solidFill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A3E399-20A8-997C-E306-65E92FB8D209}"/>
              </a:ext>
            </a:extLst>
          </p:cNvPr>
          <p:cNvSpPr txBox="1">
            <a:spLocks noChangeArrowheads="1"/>
          </p:cNvSpPr>
          <p:nvPr/>
        </p:nvSpPr>
        <p:spPr>
          <a:xfrm>
            <a:off x="682050" y="1451014"/>
            <a:ext cx="4038600" cy="5104324"/>
          </a:xfrm>
          <a:prstGeom prst="rect">
            <a:avLst/>
          </a:prstGeom>
        </p:spPr>
        <p:txBody>
          <a:bodyPr/>
          <a:lstStyle>
            <a:lvl1pPr marL="228600" indent="-228600" algn="l" defTabSz="457200" rtl="0" eaLnBrk="1" fontAlgn="base" hangingPunct="1">
              <a:spcBef>
                <a:spcPct val="0"/>
              </a:spcBef>
              <a:spcAft>
                <a:spcPts val="1000"/>
              </a:spcAft>
              <a:buClr>
                <a:schemeClr val="accent1"/>
              </a:buClr>
              <a:buFont typeface="Wingdings" charset="0"/>
              <a:buChar char="§"/>
              <a:defRPr sz="2000" kern="120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1pPr>
            <a:lvl2pPr marL="457200" indent="-228600" algn="l" defTabSz="457200" rtl="0" eaLnBrk="1" fontAlgn="base" hangingPunct="1">
              <a:spcBef>
                <a:spcPct val="0"/>
              </a:spcBef>
              <a:spcAft>
                <a:spcPts val="1000"/>
              </a:spcAft>
              <a:buClr>
                <a:schemeClr val="accent1"/>
              </a:buClr>
              <a:buFont typeface="Wingdings" charset="0"/>
              <a:buChar char="§"/>
              <a:defRPr sz="1900" kern="120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2pPr>
            <a:lvl3pPr marL="685800" indent="-228600" algn="l" defTabSz="457200" rtl="0" eaLnBrk="1" fontAlgn="base" hangingPunct="1">
              <a:spcBef>
                <a:spcPct val="0"/>
              </a:spcBef>
              <a:spcAft>
                <a:spcPts val="1000"/>
              </a:spcAft>
              <a:buClr>
                <a:schemeClr val="accent1"/>
              </a:buClr>
              <a:buFont typeface="Wingdings" charset="0"/>
              <a:buChar char="§"/>
              <a:defRPr sz="1800" kern="120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3pPr>
            <a:lvl4pPr marL="914400" indent="-228600" algn="l" defTabSz="457200" rtl="0" eaLnBrk="1" fontAlgn="base" hangingPunct="1">
              <a:spcBef>
                <a:spcPct val="0"/>
              </a:spcBef>
              <a:spcAft>
                <a:spcPts val="1000"/>
              </a:spcAft>
              <a:buClr>
                <a:schemeClr val="accent1"/>
              </a:buClr>
              <a:buFont typeface="Wingdings" charset="0"/>
              <a:buChar char="§"/>
              <a:defRPr sz="1700" kern="120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4pPr>
            <a:lvl5pPr marL="1143000" indent="-228600" algn="l" defTabSz="457200" rtl="0" eaLnBrk="1" fontAlgn="base" hangingPunct="1">
              <a:spcBef>
                <a:spcPct val="0"/>
              </a:spcBef>
              <a:spcAft>
                <a:spcPts val="1000"/>
              </a:spcAft>
              <a:buClr>
                <a:schemeClr val="accent1"/>
              </a:buClr>
              <a:buFont typeface="Wingdings" charset="0"/>
              <a:buChar char="§"/>
              <a:defRPr sz="1600" kern="1200">
                <a:solidFill>
                  <a:srgbClr val="000000"/>
                </a:solidFill>
                <a:latin typeface="+mn-lt"/>
                <a:ea typeface="ＭＳ Ｐゴシック" charset="0"/>
                <a:cs typeface="SapientCentroSlab-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</a:rPr>
              <a:t>Colorectal</a:t>
            </a:r>
          </a:p>
          <a:p>
            <a:pPr marL="228600" marR="0" lvl="0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</a:rPr>
              <a:t>Bladder</a:t>
            </a:r>
          </a:p>
          <a:p>
            <a:pPr marL="228600" marR="0" lvl="0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</a:rPr>
              <a:t>Head &amp; Neck</a:t>
            </a:r>
          </a:p>
          <a:p>
            <a:pPr marL="228600" marR="0" lvl="0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</a:rPr>
              <a:t>Hepatobiliary</a:t>
            </a:r>
          </a:p>
          <a:p>
            <a:pPr marL="228600" marR="0" lvl="0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</a:rPr>
              <a:t>Lung</a:t>
            </a:r>
          </a:p>
          <a:p>
            <a:pPr marL="228600" marR="0" lvl="0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</a:rPr>
              <a:t>Lymphoma</a:t>
            </a:r>
          </a:p>
          <a:p>
            <a:pPr marL="228600" marR="0" lvl="0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</a:rPr>
              <a:t>Leukemia</a:t>
            </a:r>
          </a:p>
          <a:p>
            <a:pPr marL="228600" marR="0" lvl="0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</a:rPr>
              <a:t>Ovary</a:t>
            </a:r>
          </a:p>
          <a:p>
            <a:pPr marL="228600" marR="0" lvl="0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</a:rPr>
              <a:t>Pancreas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1443B57-DEDD-D9E0-7A3F-765A94DBEE90}"/>
              </a:ext>
            </a:extLst>
          </p:cNvPr>
          <p:cNvSpPr txBox="1">
            <a:spLocks/>
          </p:cNvSpPr>
          <p:nvPr/>
        </p:nvSpPr>
        <p:spPr bwMode="auto">
          <a:xfrm>
            <a:off x="3119841" y="1451014"/>
            <a:ext cx="3349945" cy="4683613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3D3"/>
              </a:buClr>
              <a:buSzPct val="7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0A824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0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0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0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charset="0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black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Calibri Light" panose="020F0302020204030204" pitchFamily="34" charset="0"/>
              </a:rPr>
              <a:t>Myeloma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black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Calibri Light" panose="020F0302020204030204" pitchFamily="34" charset="0"/>
              </a:rPr>
              <a:t>Esophageal/Gastric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black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Calibri Light" panose="020F0302020204030204" pitchFamily="34" charset="0"/>
              </a:rPr>
              <a:t>Breast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black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Calibri Light" panose="020F0302020204030204" pitchFamily="34" charset="0"/>
              </a:rPr>
              <a:t>Thyroid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black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Calibri Light" panose="020F0302020204030204" pitchFamily="34" charset="0"/>
              </a:rPr>
              <a:t>Kidney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black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Calibri Light" panose="020F0302020204030204" pitchFamily="34" charset="0"/>
              </a:rPr>
              <a:t>Endometrium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black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Calibri Light" panose="020F0302020204030204" pitchFamily="34" charset="0"/>
              </a:rPr>
              <a:t>Prostate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black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Calibri Light" panose="020F0302020204030204" pitchFamily="34" charset="0"/>
              </a:rPr>
              <a:t>Melanoma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black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Calibri Light" panose="020F0302020204030204" pitchFamily="34" charset="0"/>
              </a:rPr>
              <a:t>Sarcoma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86B592-1FC1-1376-F5C6-680C446F6C24}"/>
              </a:ext>
            </a:extLst>
          </p:cNvPr>
          <p:cNvSpPr txBox="1"/>
          <p:nvPr/>
        </p:nvSpPr>
        <p:spPr>
          <a:xfrm>
            <a:off x="6679580" y="1451014"/>
            <a:ext cx="517416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i="1" dirty="0">
                <a:solidFill>
                  <a:srgbClr val="000000"/>
                </a:solidFill>
              </a:rPr>
              <a:t>All participants give whole blood samples collected in Streck tubes, spun down, and stored.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i="1" dirty="0">
                <a:solidFill>
                  <a:srgbClr val="000000"/>
                </a:solidFill>
              </a:rPr>
              <a:t>Those who consent to biobanking give additional blood samples and tumor in paraffin as appropriate.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800" i="1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i="1" dirty="0">
                <a:solidFill>
                  <a:srgbClr val="000000"/>
                </a:solidFill>
              </a:rPr>
              <a:t>Reference set available </a:t>
            </a:r>
            <a:r>
              <a:rPr lang="en-US" sz="2800" i="1">
                <a:solidFill>
                  <a:srgbClr val="000000"/>
                </a:solidFill>
              </a:rPr>
              <a:t>for use.</a:t>
            </a:r>
            <a:endParaRPr lang="en-US" sz="28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666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">
            <a:extLst>
              <a:ext uri="{FF2B5EF4-FFF2-40B4-BE49-F238E27FC236}">
                <a16:creationId xmlns:a16="http://schemas.microsoft.com/office/drawing/2014/main" id="{829CA9D1-992D-7006-9E32-218FB9DEC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91" y="1346016"/>
            <a:ext cx="10972800" cy="461665"/>
          </a:xfrm>
        </p:spPr>
        <p:txBody>
          <a:bodyPr/>
          <a:lstStyle/>
          <a:p>
            <a:r>
              <a:rPr lang="en-US" sz="3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592664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NCI PPT Template 4x3 BLUE">
  <a:themeElements>
    <a:clrScheme name="NCI Colors Theme">
      <a:dk1>
        <a:srgbClr val="606060"/>
      </a:dk1>
      <a:lt1>
        <a:srgbClr val="FFFFFF"/>
      </a:lt1>
      <a:dk2>
        <a:srgbClr val="BB0E3D"/>
      </a:dk2>
      <a:lt2>
        <a:srgbClr val="FFFFFF"/>
      </a:lt2>
      <a:accent1>
        <a:srgbClr val="BB0E3D"/>
      </a:accent1>
      <a:accent2>
        <a:srgbClr val="606060"/>
      </a:accent2>
      <a:accent3>
        <a:srgbClr val="123E57"/>
      </a:accent3>
      <a:accent4>
        <a:srgbClr val="2A71A5"/>
      </a:accent4>
      <a:accent5>
        <a:srgbClr val="178DA9"/>
      </a:accent5>
      <a:accent6>
        <a:srgbClr val="009999"/>
      </a:accent6>
      <a:hlink>
        <a:srgbClr val="3F54C9"/>
      </a:hlink>
      <a:folHlink>
        <a:srgbClr val="606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NCI PPT Template 16x9 BLUE">
  <a:themeElements>
    <a:clrScheme name="NCI Colors Theme">
      <a:dk1>
        <a:srgbClr val="606060"/>
      </a:dk1>
      <a:lt1>
        <a:srgbClr val="FFFFFF"/>
      </a:lt1>
      <a:dk2>
        <a:srgbClr val="BB0E3D"/>
      </a:dk2>
      <a:lt2>
        <a:srgbClr val="FFFFFF"/>
      </a:lt2>
      <a:accent1>
        <a:srgbClr val="BB0E3D"/>
      </a:accent1>
      <a:accent2>
        <a:srgbClr val="606060"/>
      </a:accent2>
      <a:accent3>
        <a:srgbClr val="123E57"/>
      </a:accent3>
      <a:accent4>
        <a:srgbClr val="2A71A5"/>
      </a:accent4>
      <a:accent5>
        <a:srgbClr val="178DA9"/>
      </a:accent5>
      <a:accent6>
        <a:srgbClr val="009999"/>
      </a:accent6>
      <a:hlink>
        <a:srgbClr val="3F54C9"/>
      </a:hlink>
      <a:folHlink>
        <a:srgbClr val="606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NCI PPT Template 16x9 BLUE">
  <a:themeElements>
    <a:clrScheme name="NCI Colors Theme">
      <a:dk1>
        <a:srgbClr val="606060"/>
      </a:dk1>
      <a:lt1>
        <a:srgbClr val="FFFFFF"/>
      </a:lt1>
      <a:dk2>
        <a:srgbClr val="BB0E3D"/>
      </a:dk2>
      <a:lt2>
        <a:srgbClr val="FFFFFF"/>
      </a:lt2>
      <a:accent1>
        <a:srgbClr val="BB0E3D"/>
      </a:accent1>
      <a:accent2>
        <a:srgbClr val="606060"/>
      </a:accent2>
      <a:accent3>
        <a:srgbClr val="123E57"/>
      </a:accent3>
      <a:accent4>
        <a:srgbClr val="2A71A5"/>
      </a:accent4>
      <a:accent5>
        <a:srgbClr val="178DA9"/>
      </a:accent5>
      <a:accent6>
        <a:srgbClr val="009999"/>
      </a:accent6>
      <a:hlink>
        <a:srgbClr val="3F54C9"/>
      </a:hlink>
      <a:folHlink>
        <a:srgbClr val="606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NCI PPT Template 16x9 BLUE">
  <a:themeElements>
    <a:clrScheme name="NCI Gray Color Palette">
      <a:dk1>
        <a:srgbClr val="565B65"/>
      </a:dk1>
      <a:lt1>
        <a:srgbClr val="FFFFFF"/>
      </a:lt1>
      <a:dk2>
        <a:srgbClr val="3D4550"/>
      </a:dk2>
      <a:lt2>
        <a:srgbClr val="FFFFFF"/>
      </a:lt2>
      <a:accent1>
        <a:srgbClr val="DEE1E1"/>
      </a:accent1>
      <a:accent2>
        <a:srgbClr val="565B65"/>
      </a:accent2>
      <a:accent3>
        <a:srgbClr val="1C1D1F"/>
      </a:accent3>
      <a:accent4>
        <a:srgbClr val="565B65"/>
      </a:accent4>
      <a:accent5>
        <a:srgbClr val="FFFFFF"/>
      </a:accent5>
      <a:accent6>
        <a:srgbClr val="3D4550"/>
      </a:accent6>
      <a:hlink>
        <a:srgbClr val="007BBD"/>
      </a:hlink>
      <a:folHlink>
        <a:srgbClr val="565B6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3_NCI PPT Template 16x9 BLUE">
  <a:themeElements>
    <a:clrScheme name="NCI Colors Theme">
      <a:dk1>
        <a:srgbClr val="606060"/>
      </a:dk1>
      <a:lt1>
        <a:srgbClr val="FFFFFF"/>
      </a:lt1>
      <a:dk2>
        <a:srgbClr val="BB0E3D"/>
      </a:dk2>
      <a:lt2>
        <a:srgbClr val="FFFFFF"/>
      </a:lt2>
      <a:accent1>
        <a:srgbClr val="BB0E3D"/>
      </a:accent1>
      <a:accent2>
        <a:srgbClr val="606060"/>
      </a:accent2>
      <a:accent3>
        <a:srgbClr val="123E57"/>
      </a:accent3>
      <a:accent4>
        <a:srgbClr val="2A71A5"/>
      </a:accent4>
      <a:accent5>
        <a:srgbClr val="178DA9"/>
      </a:accent5>
      <a:accent6>
        <a:srgbClr val="009999"/>
      </a:accent6>
      <a:hlink>
        <a:srgbClr val="3F54C9"/>
      </a:hlink>
      <a:folHlink>
        <a:srgbClr val="606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NCI PPT Template 4x3 RED">
  <a:themeElements>
    <a:clrScheme name="NCI Colors Theme">
      <a:dk1>
        <a:srgbClr val="606060"/>
      </a:dk1>
      <a:lt1>
        <a:srgbClr val="FFFFFF"/>
      </a:lt1>
      <a:dk2>
        <a:srgbClr val="BB0E3D"/>
      </a:dk2>
      <a:lt2>
        <a:srgbClr val="FFFFFF"/>
      </a:lt2>
      <a:accent1>
        <a:srgbClr val="BB0E3D"/>
      </a:accent1>
      <a:accent2>
        <a:srgbClr val="606060"/>
      </a:accent2>
      <a:accent3>
        <a:srgbClr val="123E57"/>
      </a:accent3>
      <a:accent4>
        <a:srgbClr val="2A71A5"/>
      </a:accent4>
      <a:accent5>
        <a:srgbClr val="178DA9"/>
      </a:accent5>
      <a:accent6>
        <a:srgbClr val="009999"/>
      </a:accent6>
      <a:hlink>
        <a:srgbClr val="3F54C9"/>
      </a:hlink>
      <a:folHlink>
        <a:srgbClr val="606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NCI PPT Template 16x9 WHITE">
  <a:themeElements>
    <a:clrScheme name="NCI Colors Theme">
      <a:dk1>
        <a:srgbClr val="606060"/>
      </a:dk1>
      <a:lt1>
        <a:srgbClr val="FFFFFF"/>
      </a:lt1>
      <a:dk2>
        <a:srgbClr val="BB0E3D"/>
      </a:dk2>
      <a:lt2>
        <a:srgbClr val="FFFFFF"/>
      </a:lt2>
      <a:accent1>
        <a:srgbClr val="BB0E3D"/>
      </a:accent1>
      <a:accent2>
        <a:srgbClr val="606060"/>
      </a:accent2>
      <a:accent3>
        <a:srgbClr val="123E57"/>
      </a:accent3>
      <a:accent4>
        <a:srgbClr val="2A71A5"/>
      </a:accent4>
      <a:accent5>
        <a:srgbClr val="178DA9"/>
      </a:accent5>
      <a:accent6>
        <a:srgbClr val="009999"/>
      </a:accent6>
      <a:hlink>
        <a:srgbClr val="3F54C9"/>
      </a:hlink>
      <a:folHlink>
        <a:srgbClr val="606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Presenter">
  <a:themeElements>
    <a:clrScheme name="NCI DCP">
      <a:dk1>
        <a:srgbClr val="3D4551"/>
      </a:dk1>
      <a:lt1>
        <a:srgbClr val="FFFFFF"/>
      </a:lt1>
      <a:dk2>
        <a:srgbClr val="3D4551"/>
      </a:dk2>
      <a:lt2>
        <a:srgbClr val="FFFFFF"/>
      </a:lt2>
      <a:accent1>
        <a:srgbClr val="007BBD"/>
      </a:accent1>
      <a:accent2>
        <a:srgbClr val="4BBFC6"/>
      </a:accent2>
      <a:accent3>
        <a:srgbClr val="298085"/>
      </a:accent3>
      <a:accent4>
        <a:srgbClr val="DDAA01"/>
      </a:accent4>
      <a:accent5>
        <a:srgbClr val="BB0E3D"/>
      </a:accent5>
      <a:accent6>
        <a:srgbClr val="3D4551"/>
      </a:accent6>
      <a:hlink>
        <a:srgbClr val="007BBD"/>
      </a:hlink>
      <a:folHlink>
        <a:srgbClr val="007BBD"/>
      </a:folHlink>
    </a:clrScheme>
    <a:fontScheme name="NCI">
      <a:majorFont>
        <a:latin typeface="Poppi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NCI PPT Template 16x9 BLUE">
  <a:themeElements>
    <a:clrScheme name="NCI Blue Color Palette">
      <a:dk1>
        <a:srgbClr val="007BBD"/>
      </a:dk1>
      <a:lt1>
        <a:srgbClr val="FFFFFF"/>
      </a:lt1>
      <a:dk2>
        <a:srgbClr val="004970"/>
      </a:dk2>
      <a:lt2>
        <a:srgbClr val="FFFFFF"/>
      </a:lt2>
      <a:accent1>
        <a:srgbClr val="E9EFF1"/>
      </a:accent1>
      <a:accent2>
        <a:srgbClr val="026296"/>
      </a:accent2>
      <a:accent3>
        <a:srgbClr val="01304B"/>
      </a:accent3>
      <a:accent4>
        <a:srgbClr val="3C4551"/>
      </a:accent4>
      <a:accent5>
        <a:srgbClr val="D3E7F1"/>
      </a:accent5>
      <a:accent6>
        <a:srgbClr val="3D4550"/>
      </a:accent6>
      <a:hlink>
        <a:srgbClr val="007BBD"/>
      </a:hlink>
      <a:folHlink>
        <a:srgbClr val="575C6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NCI PPT Template 4x3 BLUE">
  <a:themeElements>
    <a:clrScheme name="NCI Colors Theme">
      <a:dk1>
        <a:srgbClr val="606060"/>
      </a:dk1>
      <a:lt1>
        <a:srgbClr val="FFFFFF"/>
      </a:lt1>
      <a:dk2>
        <a:srgbClr val="BB0E3D"/>
      </a:dk2>
      <a:lt2>
        <a:srgbClr val="FFFFFF"/>
      </a:lt2>
      <a:accent1>
        <a:srgbClr val="BB0E3D"/>
      </a:accent1>
      <a:accent2>
        <a:srgbClr val="606060"/>
      </a:accent2>
      <a:accent3>
        <a:srgbClr val="123E57"/>
      </a:accent3>
      <a:accent4>
        <a:srgbClr val="2A71A5"/>
      </a:accent4>
      <a:accent5>
        <a:srgbClr val="178DA9"/>
      </a:accent5>
      <a:accent6>
        <a:srgbClr val="009999"/>
      </a:accent6>
      <a:hlink>
        <a:srgbClr val="3F54C9"/>
      </a:hlink>
      <a:folHlink>
        <a:srgbClr val="606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5_NCI PPT Template 16x9 BLUE">
  <a:themeElements>
    <a:clrScheme name="NCI Colors Theme">
      <a:dk1>
        <a:srgbClr val="606060"/>
      </a:dk1>
      <a:lt1>
        <a:srgbClr val="FFFFFF"/>
      </a:lt1>
      <a:dk2>
        <a:srgbClr val="BB0E3D"/>
      </a:dk2>
      <a:lt2>
        <a:srgbClr val="FFFFFF"/>
      </a:lt2>
      <a:accent1>
        <a:srgbClr val="BB0E3D"/>
      </a:accent1>
      <a:accent2>
        <a:srgbClr val="606060"/>
      </a:accent2>
      <a:accent3>
        <a:srgbClr val="123E57"/>
      </a:accent3>
      <a:accent4>
        <a:srgbClr val="2A71A5"/>
      </a:accent4>
      <a:accent5>
        <a:srgbClr val="178DA9"/>
      </a:accent5>
      <a:accent6>
        <a:srgbClr val="009999"/>
      </a:accent6>
      <a:hlink>
        <a:srgbClr val="3F54C9"/>
      </a:hlink>
      <a:folHlink>
        <a:srgbClr val="606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6_NCI PPT Template 16x9 BLUE">
  <a:themeElements>
    <a:clrScheme name="NCI Colors Theme">
      <a:dk1>
        <a:srgbClr val="606060"/>
      </a:dk1>
      <a:lt1>
        <a:srgbClr val="FFFFFF"/>
      </a:lt1>
      <a:dk2>
        <a:srgbClr val="BB0E3D"/>
      </a:dk2>
      <a:lt2>
        <a:srgbClr val="FFFFFF"/>
      </a:lt2>
      <a:accent1>
        <a:srgbClr val="BB0E3D"/>
      </a:accent1>
      <a:accent2>
        <a:srgbClr val="606060"/>
      </a:accent2>
      <a:accent3>
        <a:srgbClr val="123E57"/>
      </a:accent3>
      <a:accent4>
        <a:srgbClr val="2A71A5"/>
      </a:accent4>
      <a:accent5>
        <a:srgbClr val="178DA9"/>
      </a:accent5>
      <a:accent6>
        <a:srgbClr val="009999"/>
      </a:accent6>
      <a:hlink>
        <a:srgbClr val="3F54C9"/>
      </a:hlink>
      <a:folHlink>
        <a:srgbClr val="606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7_NCI PPT Template 16x9 BLUE">
  <a:themeElements>
    <a:clrScheme name="NCI Colors Theme">
      <a:dk1>
        <a:srgbClr val="606060"/>
      </a:dk1>
      <a:lt1>
        <a:srgbClr val="FFFFFF"/>
      </a:lt1>
      <a:dk2>
        <a:srgbClr val="BB0E3D"/>
      </a:dk2>
      <a:lt2>
        <a:srgbClr val="FFFFFF"/>
      </a:lt2>
      <a:accent1>
        <a:srgbClr val="BB0E3D"/>
      </a:accent1>
      <a:accent2>
        <a:srgbClr val="606060"/>
      </a:accent2>
      <a:accent3>
        <a:srgbClr val="123E57"/>
      </a:accent3>
      <a:accent4>
        <a:srgbClr val="2A71A5"/>
      </a:accent4>
      <a:accent5>
        <a:srgbClr val="178DA9"/>
      </a:accent5>
      <a:accent6>
        <a:srgbClr val="009999"/>
      </a:accent6>
      <a:hlink>
        <a:srgbClr val="3F54C9"/>
      </a:hlink>
      <a:folHlink>
        <a:srgbClr val="606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8_NCI PPT Template 16x9 BLUE">
  <a:themeElements>
    <a:clrScheme name="NCI Colors Theme">
      <a:dk1>
        <a:srgbClr val="606060"/>
      </a:dk1>
      <a:lt1>
        <a:srgbClr val="FFFFFF"/>
      </a:lt1>
      <a:dk2>
        <a:srgbClr val="BB0E3D"/>
      </a:dk2>
      <a:lt2>
        <a:srgbClr val="FFFFFF"/>
      </a:lt2>
      <a:accent1>
        <a:srgbClr val="BB0E3D"/>
      </a:accent1>
      <a:accent2>
        <a:srgbClr val="606060"/>
      </a:accent2>
      <a:accent3>
        <a:srgbClr val="123E57"/>
      </a:accent3>
      <a:accent4>
        <a:srgbClr val="2A71A5"/>
      </a:accent4>
      <a:accent5>
        <a:srgbClr val="178DA9"/>
      </a:accent5>
      <a:accent6>
        <a:srgbClr val="009999"/>
      </a:accent6>
      <a:hlink>
        <a:srgbClr val="3F54C9"/>
      </a:hlink>
      <a:folHlink>
        <a:srgbClr val="606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9_NCI PPT Template 16x9 BLUE">
  <a:themeElements>
    <a:clrScheme name="NCI Colors Theme">
      <a:dk1>
        <a:srgbClr val="606060"/>
      </a:dk1>
      <a:lt1>
        <a:srgbClr val="FFFFFF"/>
      </a:lt1>
      <a:dk2>
        <a:srgbClr val="BB0E3D"/>
      </a:dk2>
      <a:lt2>
        <a:srgbClr val="FFFFFF"/>
      </a:lt2>
      <a:accent1>
        <a:srgbClr val="BB0E3D"/>
      </a:accent1>
      <a:accent2>
        <a:srgbClr val="606060"/>
      </a:accent2>
      <a:accent3>
        <a:srgbClr val="123E57"/>
      </a:accent3>
      <a:accent4>
        <a:srgbClr val="2A71A5"/>
      </a:accent4>
      <a:accent5>
        <a:srgbClr val="178DA9"/>
      </a:accent5>
      <a:accent6>
        <a:srgbClr val="009999"/>
      </a:accent6>
      <a:hlink>
        <a:srgbClr val="3F54C9"/>
      </a:hlink>
      <a:folHlink>
        <a:srgbClr val="606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10_NCI PPT Template 16x9 BLUE">
  <a:themeElements>
    <a:clrScheme name="NCI Colors Theme">
      <a:dk1>
        <a:srgbClr val="606060"/>
      </a:dk1>
      <a:lt1>
        <a:srgbClr val="FFFFFF"/>
      </a:lt1>
      <a:dk2>
        <a:srgbClr val="BB0E3D"/>
      </a:dk2>
      <a:lt2>
        <a:srgbClr val="FFFFFF"/>
      </a:lt2>
      <a:accent1>
        <a:srgbClr val="BB0E3D"/>
      </a:accent1>
      <a:accent2>
        <a:srgbClr val="606060"/>
      </a:accent2>
      <a:accent3>
        <a:srgbClr val="123E57"/>
      </a:accent3>
      <a:accent4>
        <a:srgbClr val="2A71A5"/>
      </a:accent4>
      <a:accent5>
        <a:srgbClr val="178DA9"/>
      </a:accent5>
      <a:accent6>
        <a:srgbClr val="009999"/>
      </a:accent6>
      <a:hlink>
        <a:srgbClr val="3F54C9"/>
      </a:hlink>
      <a:folHlink>
        <a:srgbClr val="606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11_NCI PPT Template 16x9 BLU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6371BA15521B408F4062BF0AB3CB8A" ma:contentTypeVersion="15" ma:contentTypeDescription="Create a new document." ma:contentTypeScope="" ma:versionID="269cb0533a59b3b4139d5d474496928e">
  <xsd:schema xmlns:xsd="http://www.w3.org/2001/XMLSchema" xmlns:xs="http://www.w3.org/2001/XMLSchema" xmlns:p="http://schemas.microsoft.com/office/2006/metadata/properties" xmlns:ns2="f1ba1faa-8452-4047-a399-29aac9238fd8" xmlns:ns3="2f85a7fa-fa68-4ee1-b2cb-148fbce211a8" targetNamespace="http://schemas.microsoft.com/office/2006/metadata/properties" ma:root="true" ma:fieldsID="63b591de5e4f968d39623433b654e11d" ns2:_="" ns3:_="">
    <xsd:import namespace="f1ba1faa-8452-4047-a399-29aac9238fd8"/>
    <xsd:import namespace="2f85a7fa-fa68-4ee1-b2cb-148fbce211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ba1faa-8452-4047-a399-29aac9238f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8ce9f98e-9ad5-43de-b59a-72d7e946aa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85a7fa-fa68-4ee1-b2cb-148fbce211a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e671b27-b813-4ef0-8697-e5e3d65d3347}" ma:internalName="TaxCatchAll" ma:showField="CatchAllData" ma:web="2f85a7fa-fa68-4ee1-b2cb-148fbce211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ba1faa-8452-4047-a399-29aac9238fd8">
      <Terms xmlns="http://schemas.microsoft.com/office/infopath/2007/PartnerControls"/>
    </lcf76f155ced4ddcb4097134ff3c332f>
    <TaxCatchAll xmlns="2f85a7fa-fa68-4ee1-b2cb-148fbce211a8" xsi:nil="true"/>
    <SharedWithUsers xmlns="2f85a7fa-fa68-4ee1-b2cb-148fbce211a8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E6C3428-F131-4AEF-9CFE-FF7E6998AB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798848-8E86-474B-8F0C-9C64E4394B2C}">
  <ds:schemaRefs>
    <ds:schemaRef ds:uri="2f85a7fa-fa68-4ee1-b2cb-148fbce211a8"/>
    <ds:schemaRef ds:uri="f1ba1faa-8452-4047-a399-29aac9238fd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81A10F1-4C27-4660-A661-CF31178206F2}">
  <ds:schemaRefs>
    <ds:schemaRef ds:uri="http://purl.org/dc/elements/1.1/"/>
    <ds:schemaRef ds:uri="http://schemas.microsoft.com/office/2006/metadata/properties"/>
    <ds:schemaRef ds:uri="f1ba1faa-8452-4047-a399-29aac9238fd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2f85a7fa-fa68-4ee1-b2cb-148fbce211a8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14b77578-9773-42d5-8507-251ca2dc2b06}" enabled="0" method="" siteId="{14b77578-9773-42d5-8507-251ca2dc2b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8650</TotalTime>
  <Words>409</Words>
  <Application>Microsoft Office PowerPoint</Application>
  <PresentationFormat>Widescreen</PresentationFormat>
  <Paragraphs>66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18</vt:i4>
      </vt:variant>
      <vt:variant>
        <vt:lpstr>Slide Titles</vt:lpstr>
      </vt:variant>
      <vt:variant>
        <vt:i4>7</vt:i4>
      </vt:variant>
    </vt:vector>
  </HeadingPairs>
  <TitlesOfParts>
    <vt:vector size="41" baseType="lpstr">
      <vt:lpstr>ＭＳ Ｐゴシック</vt:lpstr>
      <vt:lpstr>Aptos</vt:lpstr>
      <vt:lpstr>Aptos Display</vt:lpstr>
      <vt:lpstr>Arial</vt:lpstr>
      <vt:lpstr>Calibri</vt:lpstr>
      <vt:lpstr>Helvetica</vt:lpstr>
      <vt:lpstr>Montserrat-Regular</vt:lpstr>
      <vt:lpstr>Open Sans</vt:lpstr>
      <vt:lpstr>Open Sans (Body)</vt:lpstr>
      <vt:lpstr>Open Sans Semibold</vt:lpstr>
      <vt:lpstr>Poppins ExtraLight</vt:lpstr>
      <vt:lpstr>Poppins Light</vt:lpstr>
      <vt:lpstr>Poppins Medium</vt:lpstr>
      <vt:lpstr>Poppins SemiBold</vt:lpstr>
      <vt:lpstr>SapientCentroSlab-Light</vt:lpstr>
      <vt:lpstr>Wingdings</vt:lpstr>
      <vt:lpstr>Office Theme</vt:lpstr>
      <vt:lpstr>1_NCI PPT Template 4x3 BLUE</vt:lpstr>
      <vt:lpstr>1_NCI PPT Template 16x9 BLUE</vt:lpstr>
      <vt:lpstr>NCI PPT Template 16x9 BLUE</vt:lpstr>
      <vt:lpstr>2_NCI PPT Template 16x9 BLUE</vt:lpstr>
      <vt:lpstr>3_NCI PPT Template 16x9 BLUE</vt:lpstr>
      <vt:lpstr>NCI PPT Template 4x3 RED</vt:lpstr>
      <vt:lpstr>NCI PPT Template 16x9 WHITE</vt:lpstr>
      <vt:lpstr>Presenter</vt:lpstr>
      <vt:lpstr>4_NCI PPT Template 16x9 BLUE</vt:lpstr>
      <vt:lpstr>NCI PPT Template 4x3 BLUE</vt:lpstr>
      <vt:lpstr>5_NCI PPT Template 16x9 BLUE</vt:lpstr>
      <vt:lpstr>6_NCI PPT Template 16x9 BLUE</vt:lpstr>
      <vt:lpstr>7_NCI PPT Template 16x9 BLUE</vt:lpstr>
      <vt:lpstr>8_NCI PPT Template 16x9 BLUE</vt:lpstr>
      <vt:lpstr>9_NCI PPT Template 16x9 BLUE</vt:lpstr>
      <vt:lpstr>10_NCI PPT Template 16x9 BLUE</vt:lpstr>
      <vt:lpstr>11_NCI PPT Template 16x9 BLUE</vt:lpstr>
      <vt:lpstr>  The Early Detection Research Network  2026 Scientific Workshop  </vt:lpstr>
      <vt:lpstr>Focus on Multimodal Biomarkers: Why? </vt:lpstr>
      <vt:lpstr>Focus on Multimodal Biomarkers: How? </vt:lpstr>
      <vt:lpstr>  </vt:lpstr>
      <vt:lpstr>Alliance   A212102:  A Blinded Reference Set for Multicancer Early Detection Blood Tests</vt:lpstr>
      <vt:lpstr> Samples from: newly diagnosed with cancer, highly suspicious, or without cancer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Vignettes about MCDs</dc:title>
  <dc:creator>Freedman, Liz (NIH/NCI) [E]</dc:creator>
  <cp:lastModifiedBy>Minasian, Lori (NIH/NCI) [E]</cp:lastModifiedBy>
  <cp:revision>147</cp:revision>
  <cp:lastPrinted>2025-10-16T16:45:05Z</cp:lastPrinted>
  <dcterms:created xsi:type="dcterms:W3CDTF">2024-06-26T20:08:13Z</dcterms:created>
  <dcterms:modified xsi:type="dcterms:W3CDTF">2026-09-20T16:37:16Z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0x010100656371BA15521B408F4062BF0AB3CB8A</vt:lpwstr>
  </property>
  <property fmtid="{D5CDD505-2E9C-101B-9397-08002B2CF9AE}" pid="3" name="MediaServiceImageTags">
    <vt:lpwstr/>
  </property>
</Properties>
</file>