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4"/>
    <p:sldMasterId id="2147483797" r:id="rId5"/>
    <p:sldMasterId id="2147483825" r:id="rId6"/>
    <p:sldMasterId id="2147483842" r:id="rId7"/>
    <p:sldMasterId id="2147483966" r:id="rId8"/>
    <p:sldMasterId id="2147483978" r:id="rId9"/>
    <p:sldMasterId id="2147483991" r:id="rId10"/>
  </p:sldMasterIdLst>
  <p:notesMasterIdLst>
    <p:notesMasterId r:id="rId38"/>
  </p:notesMasterIdLst>
  <p:handoutMasterIdLst>
    <p:handoutMasterId r:id="rId39"/>
  </p:handoutMasterIdLst>
  <p:sldIdLst>
    <p:sldId id="1466" r:id="rId11"/>
    <p:sldId id="2163" r:id="rId12"/>
    <p:sldId id="2201" r:id="rId13"/>
    <p:sldId id="1526" r:id="rId14"/>
    <p:sldId id="1566" r:id="rId15"/>
    <p:sldId id="260" r:id="rId16"/>
    <p:sldId id="2179" r:id="rId17"/>
    <p:sldId id="1442" r:id="rId18"/>
    <p:sldId id="2204" r:id="rId19"/>
    <p:sldId id="2203" r:id="rId20"/>
    <p:sldId id="2208" r:id="rId21"/>
    <p:sldId id="1559" r:id="rId22"/>
    <p:sldId id="1565" r:id="rId23"/>
    <p:sldId id="1576" r:id="rId24"/>
    <p:sldId id="1575" r:id="rId25"/>
    <p:sldId id="1264" r:id="rId26"/>
    <p:sldId id="2205" r:id="rId27"/>
    <p:sldId id="1515" r:id="rId28"/>
    <p:sldId id="2206" r:id="rId29"/>
    <p:sldId id="1577" r:id="rId30"/>
    <p:sldId id="1560" r:id="rId31"/>
    <p:sldId id="1405" r:id="rId32"/>
    <p:sldId id="1567" r:id="rId33"/>
    <p:sldId id="2207" r:id="rId34"/>
    <p:sldId id="1569" r:id="rId35"/>
    <p:sldId id="2209" r:id="rId36"/>
    <p:sldId id="2188" r:id="rId37"/>
  </p:sldIdLst>
  <p:sldSz cx="12192000" cy="6858000"/>
  <p:notesSz cx="9296400" cy="7010400"/>
  <p:defaultTextStyle>
    <a:defPPr>
      <a:defRPr lang="en-US"/>
    </a:defPPr>
    <a:lvl1pPr marL="0" algn="l" defTabSz="185166" rtl="0" eaLnBrk="1" latinLnBrk="0" hangingPunct="1">
      <a:defRPr sz="729" kern="1200">
        <a:solidFill>
          <a:schemeClr val="tx1"/>
        </a:solidFill>
        <a:latin typeface="+mn-lt"/>
        <a:ea typeface="+mn-ea"/>
        <a:cs typeface="+mn-cs"/>
      </a:defRPr>
    </a:lvl1pPr>
    <a:lvl2pPr marL="185166" algn="l" defTabSz="185166" rtl="0" eaLnBrk="1" latinLnBrk="0" hangingPunct="1">
      <a:defRPr sz="729" kern="1200">
        <a:solidFill>
          <a:schemeClr val="tx1"/>
        </a:solidFill>
        <a:latin typeface="+mn-lt"/>
        <a:ea typeface="+mn-ea"/>
        <a:cs typeface="+mn-cs"/>
      </a:defRPr>
    </a:lvl2pPr>
    <a:lvl3pPr marL="370332" algn="l" defTabSz="185166" rtl="0" eaLnBrk="1" latinLnBrk="0" hangingPunct="1">
      <a:defRPr sz="729" kern="1200">
        <a:solidFill>
          <a:schemeClr val="tx1"/>
        </a:solidFill>
        <a:latin typeface="+mn-lt"/>
        <a:ea typeface="+mn-ea"/>
        <a:cs typeface="+mn-cs"/>
      </a:defRPr>
    </a:lvl3pPr>
    <a:lvl4pPr marL="555498" algn="l" defTabSz="185166" rtl="0" eaLnBrk="1" latinLnBrk="0" hangingPunct="1">
      <a:defRPr sz="729" kern="1200">
        <a:solidFill>
          <a:schemeClr val="tx1"/>
        </a:solidFill>
        <a:latin typeface="+mn-lt"/>
        <a:ea typeface="+mn-ea"/>
        <a:cs typeface="+mn-cs"/>
      </a:defRPr>
    </a:lvl4pPr>
    <a:lvl5pPr marL="740664" algn="l" defTabSz="185166" rtl="0" eaLnBrk="1" latinLnBrk="0" hangingPunct="1">
      <a:defRPr sz="729" kern="1200">
        <a:solidFill>
          <a:schemeClr val="tx1"/>
        </a:solidFill>
        <a:latin typeface="+mn-lt"/>
        <a:ea typeface="+mn-ea"/>
        <a:cs typeface="+mn-cs"/>
      </a:defRPr>
    </a:lvl5pPr>
    <a:lvl6pPr marL="925830" algn="l" defTabSz="185166" rtl="0" eaLnBrk="1" latinLnBrk="0" hangingPunct="1">
      <a:defRPr sz="729" kern="1200">
        <a:solidFill>
          <a:schemeClr val="tx1"/>
        </a:solidFill>
        <a:latin typeface="+mn-lt"/>
        <a:ea typeface="+mn-ea"/>
        <a:cs typeface="+mn-cs"/>
      </a:defRPr>
    </a:lvl6pPr>
    <a:lvl7pPr marL="1110996" algn="l" defTabSz="185166" rtl="0" eaLnBrk="1" latinLnBrk="0" hangingPunct="1">
      <a:defRPr sz="729" kern="1200">
        <a:solidFill>
          <a:schemeClr val="tx1"/>
        </a:solidFill>
        <a:latin typeface="+mn-lt"/>
        <a:ea typeface="+mn-ea"/>
        <a:cs typeface="+mn-cs"/>
      </a:defRPr>
    </a:lvl7pPr>
    <a:lvl8pPr marL="1296162" algn="l" defTabSz="185166" rtl="0" eaLnBrk="1" latinLnBrk="0" hangingPunct="1">
      <a:defRPr sz="729" kern="1200">
        <a:solidFill>
          <a:schemeClr val="tx1"/>
        </a:solidFill>
        <a:latin typeface="+mn-lt"/>
        <a:ea typeface="+mn-ea"/>
        <a:cs typeface="+mn-cs"/>
      </a:defRPr>
    </a:lvl8pPr>
    <a:lvl9pPr marL="1481328" algn="l" defTabSz="185166" rtl="0" eaLnBrk="1" latinLnBrk="0" hangingPunct="1">
      <a:defRPr sz="72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y Blai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C55A11"/>
    <a:srgbClr val="2E75B6"/>
    <a:srgbClr val="990000"/>
    <a:srgbClr val="4F81BD"/>
    <a:srgbClr val="DEC8EE"/>
    <a:srgbClr val="FF00FF"/>
    <a:srgbClr val="FF66FF"/>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32" autoAdjust="0"/>
    <p:restoredTop sz="90196" autoAdjust="0"/>
  </p:normalViewPr>
  <p:slideViewPr>
    <p:cSldViewPr snapToGrid="0">
      <p:cViewPr varScale="1">
        <p:scale>
          <a:sx n="81" d="100"/>
          <a:sy n="81" d="100"/>
        </p:scale>
        <p:origin x="658" y="38"/>
      </p:cViewPr>
      <p:guideLst>
        <p:guide orient="horz" pos="4320"/>
        <p:guide pos="5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77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handoutMaster" Target="handoutMasters/handoutMaster1.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qiu8\ASU%20Dropbox\Ji%20Qiu\research\EDRN_2022\MISPA_validation\data_compilation\EDRN_MISPA_data\calude_analysis\ai_VUMC_DECAMP1_data_v10_jq.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qiu8\ASU%20Dropbox\Ji%20Qiu\research\EDRN_2022\MISPA_validation\data_compilation\ai_VUMC_DECAMP1_data_v5_jq.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qiu8\ASU%20Dropbox\Ji%20Qiu\research\EDRN_2022\MISPA_validation\data_compilation\ai_VUMC_DECAMP1_data_v5_jq.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qiu8\ASU%20Dropbox\Ji%20Qiu\research\EDRN_2022\MISPA_validation\data_compilation\ai_VUMC_DECAMP1_data_v5_jq.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40030933633295"/>
          <c:y val="7.6371749230847968E-2"/>
          <c:w val="0.86595683352080988"/>
          <c:h val="0.87397458244001747"/>
        </c:manualLayout>
      </c:layout>
      <c:barChart>
        <c:barDir val="col"/>
        <c:grouping val="stacked"/>
        <c:varyColors val="0"/>
        <c:ser>
          <c:idx val="0"/>
          <c:order val="0"/>
          <c:tx>
            <c:strRef>
              <c:f>'Case vs Control'!$L$31</c:f>
              <c:strCache>
                <c:ptCount val="1"/>
                <c:pt idx="0">
                  <c:v>Autoantibody</c:v>
                </c:pt>
              </c:strCache>
            </c:strRef>
          </c:tx>
          <c:spPr>
            <a:solidFill>
              <a:srgbClr val="2E75B6"/>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r>
                      <a:rPr lang="en-US"/>
                      <a:t>354
(57.0%)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E2F-4715-A579-2B0E31586AF8}"/>
                </c:ext>
              </c:extLst>
            </c:dLbl>
            <c:dLbl>
              <c:idx val="1"/>
              <c:layout>
                <c:manualLayout>
                  <c:x val="-0.1093127109111361"/>
                  <c:y val="-2.7360104986876639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000000"/>
                        </a:solidFill>
                        <a:latin typeface="+mn-lt"/>
                        <a:ea typeface="+mn-ea"/>
                        <a:cs typeface="+mn-cs"/>
                      </a:defRPr>
                    </a:pPr>
                    <a:r>
                      <a:rPr lang="en-US"/>
                      <a:t>84
(31.0%)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E2F-4715-A579-2B0E31586AF8}"/>
                </c:ext>
              </c:extLst>
            </c:dLbl>
            <c:dLbl>
              <c:idx val="2"/>
              <c:tx>
                <c:rich>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r>
                      <a:rPr lang="en-US"/>
                      <a:t>589
(56.3%)</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E2F-4715-A579-2B0E31586AF8}"/>
                </c:ext>
              </c:extLst>
            </c:dLbl>
            <c:dLbl>
              <c:idx val="3"/>
              <c:layout>
                <c:manualLayout>
                  <c:x val="-0.12939595050618671"/>
                  <c:y val="-8.5503674540682417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000000"/>
                        </a:solidFill>
                        <a:latin typeface="+mn-lt"/>
                        <a:ea typeface="+mn-ea"/>
                        <a:cs typeface="+mn-cs"/>
                      </a:defRPr>
                    </a:pPr>
                    <a:r>
                      <a:rPr lang="en-US"/>
                      <a:t>16
(24.6%)</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E2F-4715-A579-2B0E31586AF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'Case vs Control'!$K$32:$K$35</c:f>
              <c:strCache>
                <c:ptCount val="4"/>
                <c:pt idx="0">
                  <c:v>VUMC - higher in cases</c:v>
                </c:pt>
                <c:pt idx="1">
                  <c:v>VUMC - higher in controls</c:v>
                </c:pt>
                <c:pt idx="2">
                  <c:v>DECAMP1 - higher in cases</c:v>
                </c:pt>
                <c:pt idx="3">
                  <c:v>DECAMP1 - higher in controls</c:v>
                </c:pt>
              </c:strCache>
            </c:strRef>
          </c:cat>
          <c:val>
            <c:numRef>
              <c:f>'Case vs Control'!$L$32:$L$35</c:f>
              <c:numCache>
                <c:formatCode>General</c:formatCode>
                <c:ptCount val="4"/>
                <c:pt idx="0">
                  <c:v>354</c:v>
                </c:pt>
                <c:pt idx="1">
                  <c:v>84</c:v>
                </c:pt>
                <c:pt idx="2">
                  <c:v>589</c:v>
                </c:pt>
                <c:pt idx="3">
                  <c:v>16</c:v>
                </c:pt>
              </c:numCache>
            </c:numRef>
          </c:val>
          <c:extLst>
            <c:ext xmlns:c16="http://schemas.microsoft.com/office/drawing/2014/chart" uri="{C3380CC4-5D6E-409C-BE32-E72D297353CC}">
              <c16:uniqueId val="{00000004-7E2F-4715-A579-2B0E31586AF8}"/>
            </c:ext>
          </c:extLst>
        </c:ser>
        <c:ser>
          <c:idx val="1"/>
          <c:order val="1"/>
          <c:tx>
            <c:strRef>
              <c:f>'Case vs Control'!$M$31</c:f>
              <c:strCache>
                <c:ptCount val="1"/>
                <c:pt idx="0">
                  <c:v>Microbial antibody</c:v>
                </c:pt>
              </c:strCache>
            </c:strRef>
          </c:tx>
          <c:spPr>
            <a:solidFill>
              <a:srgbClr val="C55A11"/>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r>
                      <a:rPr lang="en-US"/>
                      <a:t>267
(43.0%)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E2F-4715-A579-2B0E31586AF8}"/>
                </c:ext>
              </c:extLst>
            </c:dLbl>
            <c:dLbl>
              <c:idx val="1"/>
              <c:tx>
                <c:rich>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r>
                      <a:rPr lang="en-US"/>
                      <a:t>187
(69.0%)</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E2F-4715-A579-2B0E31586AF8}"/>
                </c:ext>
              </c:extLst>
            </c:dLbl>
            <c:dLbl>
              <c:idx val="2"/>
              <c:tx>
                <c:rich>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r>
                      <a:rPr lang="en-US"/>
                      <a:t>458
(43.7%)</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E2F-4715-A579-2B0E31586AF8}"/>
                </c:ext>
              </c:extLst>
            </c:dLbl>
            <c:dLbl>
              <c:idx val="3"/>
              <c:layout>
                <c:manualLayout>
                  <c:x val="1.7032620922384702E-2"/>
                  <c:y val="-0.13259475065616799"/>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000000"/>
                        </a:solidFill>
                        <a:latin typeface="+mn-lt"/>
                        <a:ea typeface="+mn-ea"/>
                        <a:cs typeface="+mn-cs"/>
                      </a:defRPr>
                    </a:pPr>
                    <a:r>
                      <a:rPr lang="en-US"/>
                      <a:t>49
(75.4%)</a:t>
                    </a: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E2F-4715-A579-2B0E31586AF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'Case vs Control'!$K$32:$K$35</c:f>
              <c:strCache>
                <c:ptCount val="4"/>
                <c:pt idx="0">
                  <c:v>VUMC - higher in cases</c:v>
                </c:pt>
                <c:pt idx="1">
                  <c:v>VUMC - higher in controls</c:v>
                </c:pt>
                <c:pt idx="2">
                  <c:v>DECAMP1 - higher in cases</c:v>
                </c:pt>
                <c:pt idx="3">
                  <c:v>DECAMP1 - higher in controls</c:v>
                </c:pt>
              </c:strCache>
            </c:strRef>
          </c:cat>
          <c:val>
            <c:numRef>
              <c:f>'Case vs Control'!$M$32:$M$35</c:f>
              <c:numCache>
                <c:formatCode>General</c:formatCode>
                <c:ptCount val="4"/>
                <c:pt idx="0">
                  <c:v>267</c:v>
                </c:pt>
                <c:pt idx="1">
                  <c:v>187</c:v>
                </c:pt>
                <c:pt idx="2">
                  <c:v>458</c:v>
                </c:pt>
                <c:pt idx="3">
                  <c:v>49</c:v>
                </c:pt>
              </c:numCache>
            </c:numRef>
          </c:val>
          <c:extLst>
            <c:ext xmlns:c16="http://schemas.microsoft.com/office/drawing/2014/chart" uri="{C3380CC4-5D6E-409C-BE32-E72D297353CC}">
              <c16:uniqueId val="{00000009-7E2F-4715-A579-2B0E31586AF8}"/>
            </c:ext>
          </c:extLst>
        </c:ser>
        <c:dLbls>
          <c:showLegendKey val="0"/>
          <c:showVal val="0"/>
          <c:showCatName val="0"/>
          <c:showSerName val="0"/>
          <c:showPercent val="0"/>
          <c:showBubbleSize val="0"/>
        </c:dLbls>
        <c:gapWidth val="150"/>
        <c:overlap val="100"/>
        <c:axId val="410195776"/>
        <c:axId val="410197696"/>
      </c:barChart>
      <c:catAx>
        <c:axId val="410195776"/>
        <c:scaling>
          <c:orientation val="minMax"/>
        </c:scaling>
        <c:delete val="1"/>
        <c:axPos val="b"/>
        <c:numFmt formatCode="General" sourceLinked="1"/>
        <c:majorTickMark val="none"/>
        <c:minorTickMark val="none"/>
        <c:tickLblPos val="nextTo"/>
        <c:crossAx val="410197696"/>
        <c:crosses val="autoZero"/>
        <c:auto val="1"/>
        <c:lblAlgn val="ctr"/>
        <c:lblOffset val="100"/>
        <c:noMultiLvlLbl val="0"/>
      </c:catAx>
      <c:valAx>
        <c:axId val="410197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Number of</a:t>
                </a:r>
                <a:r>
                  <a:rPr lang="en-US" sz="1800" baseline="0" dirty="0"/>
                  <a:t> antibodies</a:t>
                </a:r>
                <a:endParaRPr lang="en-US" sz="1800" dirty="0"/>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410195776"/>
        <c:crosses val="autoZero"/>
        <c:crossBetween val="between"/>
      </c:valAx>
      <c:spPr>
        <a:noFill/>
        <a:ln>
          <a:noFill/>
        </a:ln>
        <a:effectLst/>
      </c:spPr>
    </c:plotArea>
    <c:legend>
      <c:legendPos val="t"/>
      <c:layout>
        <c:manualLayout>
          <c:xMode val="edge"/>
          <c:yMode val="edge"/>
          <c:x val="0.72619769317153271"/>
          <c:y val="0.14773014848472785"/>
          <c:w val="0.27380230596175475"/>
          <c:h val="0.16639658792650919"/>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CEACAM5</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VUMC case</c:v>
          </c:tx>
          <c:spPr>
            <a:ln w="25400" cap="rnd">
              <a:noFill/>
              <a:round/>
            </a:ln>
            <a:effectLst/>
          </c:spPr>
          <c:marker>
            <c:symbol val="circle"/>
            <c:size val="2"/>
            <c:spPr>
              <a:solidFill>
                <a:srgbClr val="FF0000"/>
              </a:solidFill>
              <a:ln w="9525">
                <a:noFill/>
                <a:prstDash val="solid"/>
              </a:ln>
              <a:effectLst/>
            </c:spPr>
          </c:marker>
          <c:xVal>
            <c:numRef>
              <c:f>'Marker Jitter (log)'!$A$222:$A$364</c:f>
              <c:numCache>
                <c:formatCode>General</c:formatCode>
                <c:ptCount val="143"/>
                <c:pt idx="0">
                  <c:v>1.1555666003976144</c:v>
                </c:pt>
                <c:pt idx="1">
                  <c:v>0.75397614314115313</c:v>
                </c:pt>
                <c:pt idx="2">
                  <c:v>1.0452286282306162</c:v>
                </c:pt>
                <c:pt idx="3">
                  <c:v>1.0293240556660039</c:v>
                </c:pt>
                <c:pt idx="4">
                  <c:v>1.2062624254473162</c:v>
                </c:pt>
                <c:pt idx="5">
                  <c:v>1.0760437375745526</c:v>
                </c:pt>
                <c:pt idx="6">
                  <c:v>1.1386679920477136</c:v>
                </c:pt>
                <c:pt idx="7">
                  <c:v>0.89413518886679921</c:v>
                </c:pt>
                <c:pt idx="8">
                  <c:v>0.84244532803180916</c:v>
                </c:pt>
                <c:pt idx="9">
                  <c:v>0.98359840954274358</c:v>
                </c:pt>
                <c:pt idx="10">
                  <c:v>0.81759443339960236</c:v>
                </c:pt>
                <c:pt idx="11">
                  <c:v>0.84443339960238561</c:v>
                </c:pt>
                <c:pt idx="12">
                  <c:v>1.0641153081510935</c:v>
                </c:pt>
                <c:pt idx="13">
                  <c:v>0.97664015904572565</c:v>
                </c:pt>
                <c:pt idx="14">
                  <c:v>1.0820079522862822</c:v>
                </c:pt>
                <c:pt idx="15">
                  <c:v>0.88021868787276336</c:v>
                </c:pt>
                <c:pt idx="16">
                  <c:v>0.87127236580516898</c:v>
                </c:pt>
                <c:pt idx="17">
                  <c:v>1.055168986083499</c:v>
                </c:pt>
                <c:pt idx="18">
                  <c:v>0.93190854870775341</c:v>
                </c:pt>
                <c:pt idx="19">
                  <c:v>1.0014910536779325</c:v>
                </c:pt>
                <c:pt idx="20">
                  <c:v>0.76391650099403585</c:v>
                </c:pt>
                <c:pt idx="21">
                  <c:v>1.2191848906560636</c:v>
                </c:pt>
                <c:pt idx="22">
                  <c:v>0.86729622266401596</c:v>
                </c:pt>
                <c:pt idx="23">
                  <c:v>1.2082504970178927</c:v>
                </c:pt>
                <c:pt idx="24">
                  <c:v>1.2420477137176937</c:v>
                </c:pt>
                <c:pt idx="25">
                  <c:v>0.9686878727634195</c:v>
                </c:pt>
                <c:pt idx="26">
                  <c:v>0.88817097415506963</c:v>
                </c:pt>
                <c:pt idx="27">
                  <c:v>1.000497017892644</c:v>
                </c:pt>
                <c:pt idx="28">
                  <c:v>0.80566600397614319</c:v>
                </c:pt>
                <c:pt idx="29">
                  <c:v>0.80367793240556662</c:v>
                </c:pt>
                <c:pt idx="30">
                  <c:v>0.99453280318091453</c:v>
                </c:pt>
                <c:pt idx="31">
                  <c:v>0.87823061630218691</c:v>
                </c:pt>
                <c:pt idx="32">
                  <c:v>0.95477137176938376</c:v>
                </c:pt>
                <c:pt idx="33">
                  <c:v>1.224155069582505</c:v>
                </c:pt>
                <c:pt idx="34">
                  <c:v>1.1863817097415508</c:v>
                </c:pt>
                <c:pt idx="35">
                  <c:v>0.84145129224652093</c:v>
                </c:pt>
                <c:pt idx="36">
                  <c:v>1.1893638170974155</c:v>
                </c:pt>
                <c:pt idx="37">
                  <c:v>1.2301192842942346</c:v>
                </c:pt>
                <c:pt idx="38">
                  <c:v>0.96371769383697814</c:v>
                </c:pt>
                <c:pt idx="39">
                  <c:v>0.89015904572564608</c:v>
                </c:pt>
                <c:pt idx="40">
                  <c:v>1.0094433399602385</c:v>
                </c:pt>
                <c:pt idx="41">
                  <c:v>0.82157057654075549</c:v>
                </c:pt>
                <c:pt idx="42">
                  <c:v>0.82654075546719685</c:v>
                </c:pt>
                <c:pt idx="43">
                  <c:v>1.0243538767395626</c:v>
                </c:pt>
                <c:pt idx="44">
                  <c:v>0.91500994035785288</c:v>
                </c:pt>
                <c:pt idx="45">
                  <c:v>0.99850894632206755</c:v>
                </c:pt>
                <c:pt idx="46">
                  <c:v>0.7748508946322068</c:v>
                </c:pt>
                <c:pt idx="47">
                  <c:v>1.2440357852882704</c:v>
                </c:pt>
                <c:pt idx="48">
                  <c:v>0.90606361829025839</c:v>
                </c:pt>
                <c:pt idx="49">
                  <c:v>0.76093439363817095</c:v>
                </c:pt>
                <c:pt idx="50">
                  <c:v>0.80864811133200798</c:v>
                </c:pt>
                <c:pt idx="51">
                  <c:v>1.0492047713717694</c:v>
                </c:pt>
                <c:pt idx="52">
                  <c:v>0.98260437375745524</c:v>
                </c:pt>
                <c:pt idx="53">
                  <c:v>1.1088469184890655</c:v>
                </c:pt>
                <c:pt idx="54">
                  <c:v>0.92793240556660039</c:v>
                </c:pt>
                <c:pt idx="55">
                  <c:v>0.93986083499005968</c:v>
                </c:pt>
                <c:pt idx="56">
                  <c:v>1.1446322067594434</c:v>
                </c:pt>
                <c:pt idx="57">
                  <c:v>1.0422465208747516</c:v>
                </c:pt>
                <c:pt idx="58">
                  <c:v>1.132703777335984</c:v>
                </c:pt>
                <c:pt idx="59">
                  <c:v>0.91600397614314111</c:v>
                </c:pt>
                <c:pt idx="60">
                  <c:v>0.89214711729622265</c:v>
                </c:pt>
                <c:pt idx="61">
                  <c:v>1.0611332007952285</c:v>
                </c:pt>
                <c:pt idx="62">
                  <c:v>0.92296222664015903</c:v>
                </c:pt>
                <c:pt idx="63">
                  <c:v>0.97763419483101388</c:v>
                </c:pt>
                <c:pt idx="64">
                  <c:v>1.2251491053677932</c:v>
                </c:pt>
                <c:pt idx="65">
                  <c:v>1.1655069582504969</c:v>
                </c:pt>
                <c:pt idx="66">
                  <c:v>0.79870775347912526</c:v>
                </c:pt>
                <c:pt idx="67">
                  <c:v>1.124751491053678</c:v>
                </c:pt>
                <c:pt idx="68">
                  <c:v>1.143638170974155</c:v>
                </c:pt>
                <c:pt idx="69">
                  <c:v>0.85536779324055667</c:v>
                </c:pt>
                <c:pt idx="70">
                  <c:v>0.75994035785288272</c:v>
                </c:pt>
                <c:pt idx="71">
                  <c:v>0.85735586481113324</c:v>
                </c:pt>
                <c:pt idx="72">
                  <c:v>1.1476143141153081</c:v>
                </c:pt>
                <c:pt idx="73">
                  <c:v>1.1307157057654076</c:v>
                </c:pt>
                <c:pt idx="74">
                  <c:v>0.80666003976143141</c:v>
                </c:pt>
                <c:pt idx="75">
                  <c:v>1.1754473161033796</c:v>
                </c:pt>
                <c:pt idx="76">
                  <c:v>1.2370775347912524</c:v>
                </c:pt>
                <c:pt idx="77">
                  <c:v>0.99155069582504973</c:v>
                </c:pt>
                <c:pt idx="78">
                  <c:v>0.93886679920477134</c:v>
                </c:pt>
                <c:pt idx="79">
                  <c:v>1.0790258449304175</c:v>
                </c:pt>
                <c:pt idx="80">
                  <c:v>0.91202783300198809</c:v>
                </c:pt>
                <c:pt idx="81">
                  <c:v>0.93787276341948311</c:v>
                </c:pt>
                <c:pt idx="82">
                  <c:v>1.1565606361829026</c:v>
                </c:pt>
                <c:pt idx="83">
                  <c:v>1.0680914512922466</c:v>
                </c:pt>
                <c:pt idx="84">
                  <c:v>1.1724652087475149</c:v>
                </c:pt>
                <c:pt idx="85">
                  <c:v>0.96968190854870773</c:v>
                </c:pt>
                <c:pt idx="86">
                  <c:v>0.95974155069582512</c:v>
                </c:pt>
                <c:pt idx="87">
                  <c:v>1.1426441351888668</c:v>
                </c:pt>
                <c:pt idx="88">
                  <c:v>1.018389662027833</c:v>
                </c:pt>
                <c:pt idx="89">
                  <c:v>1.0869781312127236</c:v>
                </c:pt>
                <c:pt idx="90">
                  <c:v>0.84840954274353875</c:v>
                </c:pt>
                <c:pt idx="91">
                  <c:v>0.80268389662027828</c:v>
                </c:pt>
                <c:pt idx="92">
                  <c:v>0.9498011928429424</c:v>
                </c:pt>
                <c:pt idx="93">
                  <c:v>0.78976143141153088</c:v>
                </c:pt>
                <c:pt idx="94">
                  <c:v>0.82256461232604372</c:v>
                </c:pt>
                <c:pt idx="95">
                  <c:v>1.0482107355864811</c:v>
                </c:pt>
                <c:pt idx="96">
                  <c:v>0.96669980119284293</c:v>
                </c:pt>
                <c:pt idx="97">
                  <c:v>1.0780318091451293</c:v>
                </c:pt>
                <c:pt idx="98">
                  <c:v>0.88220675944333993</c:v>
                </c:pt>
                <c:pt idx="99">
                  <c:v>0.87922465208747513</c:v>
                </c:pt>
                <c:pt idx="100">
                  <c:v>1.0690854870775348</c:v>
                </c:pt>
                <c:pt idx="101">
                  <c:v>0.95178926441351885</c:v>
                </c:pt>
                <c:pt idx="102">
                  <c:v>1.0273359840954275</c:v>
                </c:pt>
                <c:pt idx="103">
                  <c:v>0.79572564612326047</c:v>
                </c:pt>
                <c:pt idx="104">
                  <c:v>0.75695825049701793</c:v>
                </c:pt>
                <c:pt idx="105">
                  <c:v>0.91103379721669975</c:v>
                </c:pt>
                <c:pt idx="106">
                  <c:v>0.75795228628230615</c:v>
                </c:pt>
                <c:pt idx="107">
                  <c:v>0.79771371769383692</c:v>
                </c:pt>
                <c:pt idx="108">
                  <c:v>1.0303180914512922</c:v>
                </c:pt>
                <c:pt idx="109">
                  <c:v>0.95576540755467199</c:v>
                </c:pt>
                <c:pt idx="110">
                  <c:v>1.0740556660039762</c:v>
                </c:pt>
                <c:pt idx="111">
                  <c:v>0.88518886679920472</c:v>
                </c:pt>
                <c:pt idx="112">
                  <c:v>0.88916500994035785</c:v>
                </c:pt>
                <c:pt idx="113">
                  <c:v>1.0859840954274353</c:v>
                </c:pt>
                <c:pt idx="114">
                  <c:v>0.97564612326043743</c:v>
                </c:pt>
                <c:pt idx="115">
                  <c:v>1.0581510934393639</c:v>
                </c:pt>
                <c:pt idx="116">
                  <c:v>0.83349900596421467</c:v>
                </c:pt>
                <c:pt idx="117">
                  <c:v>0.80168986083499005</c:v>
                </c:pt>
                <c:pt idx="118">
                  <c:v>0.9627236580516898</c:v>
                </c:pt>
                <c:pt idx="119">
                  <c:v>0.81660039761431413</c:v>
                </c:pt>
                <c:pt idx="120">
                  <c:v>0.86332007952286283</c:v>
                </c:pt>
                <c:pt idx="121">
                  <c:v>1.1028827037773361</c:v>
                </c:pt>
                <c:pt idx="122">
                  <c:v>1.0352882703777335</c:v>
                </c:pt>
                <c:pt idx="123">
                  <c:v>1.1605367793240557</c:v>
                </c:pt>
                <c:pt idx="124">
                  <c:v>0.97862823061630222</c:v>
                </c:pt>
                <c:pt idx="125">
                  <c:v>0.98956262425447317</c:v>
                </c:pt>
                <c:pt idx="126">
                  <c:v>1.1933399602385686</c:v>
                </c:pt>
                <c:pt idx="127">
                  <c:v>1.0899602385685885</c:v>
                </c:pt>
                <c:pt idx="128">
                  <c:v>1.1794234592445327</c:v>
                </c:pt>
                <c:pt idx="129">
                  <c:v>0.96172962226640157</c:v>
                </c:pt>
                <c:pt idx="130">
                  <c:v>0.93687872763419477</c:v>
                </c:pt>
                <c:pt idx="131">
                  <c:v>1.1048707753479126</c:v>
                </c:pt>
                <c:pt idx="132">
                  <c:v>0.96570576540755471</c:v>
                </c:pt>
                <c:pt idx="133">
                  <c:v>1.0193836978131212</c:v>
                </c:pt>
                <c:pt idx="134">
                  <c:v>0.76590457256461231</c:v>
                </c:pt>
                <c:pt idx="135">
                  <c:v>1.2052683896620278</c:v>
                </c:pt>
                <c:pt idx="136">
                  <c:v>0.8374751491053678</c:v>
                </c:pt>
                <c:pt idx="137">
                  <c:v>1.1625248508946322</c:v>
                </c:pt>
                <c:pt idx="138">
                  <c:v>1.180417495029821</c:v>
                </c:pt>
                <c:pt idx="139">
                  <c:v>0.89115308151093442</c:v>
                </c:pt>
                <c:pt idx="140">
                  <c:v>0.79473161033797224</c:v>
                </c:pt>
                <c:pt idx="141">
                  <c:v>0.89115308151093442</c:v>
                </c:pt>
                <c:pt idx="142">
                  <c:v>1.180417495029821</c:v>
                </c:pt>
              </c:numCache>
            </c:numRef>
          </c:xVal>
          <c:yVal>
            <c:numRef>
              <c:f>'Marker Jitter (log)'!$B$222:$B$364</c:f>
              <c:numCache>
                <c:formatCode>General</c:formatCode>
                <c:ptCount val="143"/>
                <c:pt idx="0">
                  <c:v>3.6607706435276972</c:v>
                </c:pt>
                <c:pt idx="1">
                  <c:v>3.7772817916710149</c:v>
                </c:pt>
                <c:pt idx="2">
                  <c:v>3.8656072985678236</c:v>
                </c:pt>
                <c:pt idx="3">
                  <c:v>5.1280630774207765</c:v>
                </c:pt>
                <c:pt idx="4">
                  <c:v>4.4213406383004434</c:v>
                </c:pt>
                <c:pt idx="5">
                  <c:v>3.6863681034730362</c:v>
                </c:pt>
                <c:pt idx="6">
                  <c:v>3.7668216648483717</c:v>
                </c:pt>
                <c:pt idx="7">
                  <c:v>3.6363875858131567</c:v>
                </c:pt>
                <c:pt idx="8">
                  <c:v>3.8294645928594884</c:v>
                </c:pt>
                <c:pt idx="9">
                  <c:v>3.8741627927226219</c:v>
                </c:pt>
                <c:pt idx="10">
                  <c:v>4.0138479958718314</c:v>
                </c:pt>
                <c:pt idx="11">
                  <c:v>3.9143696054299086</c:v>
                </c:pt>
                <c:pt idx="12">
                  <c:v>3.8203328448994101</c:v>
                </c:pt>
                <c:pt idx="13">
                  <c:v>4.113224501449956</c:v>
                </c:pt>
                <c:pt idx="14">
                  <c:v>3.8539110490663462</c:v>
                </c:pt>
                <c:pt idx="15">
                  <c:v>4.9561708325399696</c:v>
                </c:pt>
                <c:pt idx="16">
                  <c:v>4.7715874808812551</c:v>
                </c:pt>
                <c:pt idx="17">
                  <c:v>3.3681008517093516</c:v>
                </c:pt>
                <c:pt idx="18">
                  <c:v>3.8589881003426956</c:v>
                </c:pt>
                <c:pt idx="19">
                  <c:v>3.492271357949134</c:v>
                </c:pt>
                <c:pt idx="20">
                  <c:v>3.9514589488210072</c:v>
                </c:pt>
                <c:pt idx="21">
                  <c:v>4.0045363178513229</c:v>
                </c:pt>
                <c:pt idx="22">
                  <c:v>4.0803739167013093</c:v>
                </c:pt>
                <c:pt idx="23">
                  <c:v>3.8897497752640375</c:v>
                </c:pt>
                <c:pt idx="24">
                  <c:v>3.8085485512404054</c:v>
                </c:pt>
                <c:pt idx="25">
                  <c:v>4.0893221301692417</c:v>
                </c:pt>
                <c:pt idx="26">
                  <c:v>4.5339372062744632</c:v>
                </c:pt>
                <c:pt idx="27">
                  <c:v>4.1046236604353261</c:v>
                </c:pt>
                <c:pt idx="28">
                  <c:v>4.0253468345098273</c:v>
                </c:pt>
                <c:pt idx="29">
                  <c:v>4.0525592859155033</c:v>
                </c:pt>
                <c:pt idx="30">
                  <c:v>4.2915908256580009</c:v>
                </c:pt>
                <c:pt idx="31">
                  <c:v>3.6055743760609991</c:v>
                </c:pt>
                <c:pt idx="32">
                  <c:v>4.0236844808966872</c:v>
                </c:pt>
                <c:pt idx="33">
                  <c:v>4.0439906658781339</c:v>
                </c:pt>
                <c:pt idx="34">
                  <c:v>4.0361496297458528</c:v>
                </c:pt>
                <c:pt idx="35">
                  <c:v>3.6026567360725212</c:v>
                </c:pt>
                <c:pt idx="36">
                  <c:v>4.5066876412205286</c:v>
                </c:pt>
                <c:pt idx="37">
                  <c:v>4.0132797265808655</c:v>
                </c:pt>
                <c:pt idx="38">
                  <c:v>3.5602653978627146</c:v>
                </c:pt>
                <c:pt idx="39">
                  <c:v>4.134065490394307</c:v>
                </c:pt>
                <c:pt idx="40">
                  <c:v>3.9867941200027981</c:v>
                </c:pt>
                <c:pt idx="41">
                  <c:v>4.3826383058690146</c:v>
                </c:pt>
                <c:pt idx="42">
                  <c:v>3.7121022803820223</c:v>
                </c:pt>
                <c:pt idx="43">
                  <c:v>3.9318391094686325</c:v>
                </c:pt>
                <c:pt idx="44">
                  <c:v>3.8630550617948778</c:v>
                </c:pt>
                <c:pt idx="45">
                  <c:v>4.1449009729685393</c:v>
                </c:pt>
                <c:pt idx="46">
                  <c:v>4.5396781707217855</c:v>
                </c:pt>
                <c:pt idx="47">
                  <c:v>4.7090069296020642</c:v>
                </c:pt>
                <c:pt idx="48">
                  <c:v>4.0213753854036725</c:v>
                </c:pt>
                <c:pt idx="49">
                  <c:v>3.8266254241112256</c:v>
                </c:pt>
                <c:pt idx="50">
                  <c:v>4.9083804539163483</c:v>
                </c:pt>
                <c:pt idx="51">
                  <c:v>4.5449048056617851</c:v>
                </c:pt>
                <c:pt idx="52">
                  <c:v>3.7098209617099416</c:v>
                </c:pt>
                <c:pt idx="53">
                  <c:v>3.7477224620355085</c:v>
                </c:pt>
                <c:pt idx="54">
                  <c:v>3.7950453704211249</c:v>
                </c:pt>
                <c:pt idx="55">
                  <c:v>3.8579954955609241</c:v>
                </c:pt>
                <c:pt idx="56">
                  <c:v>3.8890494582775337</c:v>
                </c:pt>
                <c:pt idx="57">
                  <c:v>4.4668083269576213</c:v>
                </c:pt>
                <c:pt idx="58">
                  <c:v>4.5532517492626683</c:v>
                </c:pt>
                <c:pt idx="59">
                  <c:v>3.6856073999461727</c:v>
                </c:pt>
                <c:pt idx="60">
                  <c:v>4.2855010496020469</c:v>
                </c:pt>
                <c:pt idx="61">
                  <c:v>4.5409610577226438</c:v>
                </c:pt>
                <c:pt idx="62">
                  <c:v>4.118033128828567</c:v>
                </c:pt>
                <c:pt idx="63">
                  <c:v>3.879210605291759</c:v>
                </c:pt>
                <c:pt idx="64">
                  <c:v>3.8528762894748869</c:v>
                </c:pt>
                <c:pt idx="65">
                  <c:v>4.0907869279492672</c:v>
                </c:pt>
                <c:pt idx="66">
                  <c:v>3.8211858826088454</c:v>
                </c:pt>
                <c:pt idx="67">
                  <c:v>4.1053057627930754</c:v>
                </c:pt>
                <c:pt idx="68">
                  <c:v>4.1002326519645065</c:v>
                </c:pt>
                <c:pt idx="69">
                  <c:v>3.9264967892732203</c:v>
                </c:pt>
                <c:pt idx="70">
                  <c:v>3.8464608251293324</c:v>
                </c:pt>
                <c:pt idx="71">
                  <c:v>3.9089405210453623</c:v>
                </c:pt>
                <c:pt idx="72">
                  <c:v>4.1442939271985306</c:v>
                </c:pt>
                <c:pt idx="73">
                  <c:v>5.8293037728310253</c:v>
                </c:pt>
                <c:pt idx="74">
                  <c:v>4.5461044466098048</c:v>
                </c:pt>
                <c:pt idx="75">
                  <c:v>3.8677325799583757</c:v>
                </c:pt>
                <c:pt idx="76">
                  <c:v>3.6405808064896528</c:v>
                </c:pt>
                <c:pt idx="77">
                  <c:v>3.9925535178321354</c:v>
                </c:pt>
                <c:pt idx="78">
                  <c:v>4.1603484607610977</c:v>
                </c:pt>
                <c:pt idx="79">
                  <c:v>4.0115281538575394</c:v>
                </c:pt>
                <c:pt idx="80">
                  <c:v>3.9225957210298148</c:v>
                </c:pt>
                <c:pt idx="81">
                  <c:v>3.8544578664773002</c:v>
                </c:pt>
                <c:pt idx="82">
                  <c:v>4.5117898105539034</c:v>
                </c:pt>
                <c:pt idx="83">
                  <c:v>3.9242792860618816</c:v>
                </c:pt>
                <c:pt idx="84">
                  <c:v>4.4611982886224935</c:v>
                </c:pt>
                <c:pt idx="85">
                  <c:v>3.7812525942484565</c:v>
                </c:pt>
                <c:pt idx="86">
                  <c:v>4.0325986168547097</c:v>
                </c:pt>
                <c:pt idx="87">
                  <c:v>3.5854043239649571</c:v>
                </c:pt>
                <c:pt idx="88">
                  <c:v>3.2462523122993221</c:v>
                </c:pt>
                <c:pt idx="89">
                  <c:v>3.4445912256429572</c:v>
                </c:pt>
                <c:pt idx="90">
                  <c:v>4.2262260190915786</c:v>
                </c:pt>
                <c:pt idx="91">
                  <c:v>4.047683651803772</c:v>
                </c:pt>
                <c:pt idx="92">
                  <c:v>3.5490032620257876</c:v>
                </c:pt>
                <c:pt idx="93">
                  <c:v>3.5778363412927439</c:v>
                </c:pt>
                <c:pt idx="94">
                  <c:v>3.9938989374295861</c:v>
                </c:pt>
                <c:pt idx="95">
                  <c:v>3.7916555672735095</c:v>
                </c:pt>
                <c:pt idx="96">
                  <c:v>3.8953949182852141</c:v>
                </c:pt>
                <c:pt idx="97">
                  <c:v>3.6946929263314843</c:v>
                </c:pt>
                <c:pt idx="98">
                  <c:v>3.9385197251764921</c:v>
                </c:pt>
                <c:pt idx="99">
                  <c:v>4.1493730904913848</c:v>
                </c:pt>
                <c:pt idx="100">
                  <c:v>4.8246594212466141</c:v>
                </c:pt>
                <c:pt idx="101">
                  <c:v>3.9487307452239979</c:v>
                </c:pt>
                <c:pt idx="102">
                  <c:v>4.5493405067076553</c:v>
                </c:pt>
                <c:pt idx="103">
                  <c:v>4.3583537010332654</c:v>
                </c:pt>
                <c:pt idx="104">
                  <c:v>3.7995128543484835</c:v>
                </c:pt>
                <c:pt idx="105">
                  <c:v>5.0587030645469593</c:v>
                </c:pt>
                <c:pt idx="106">
                  <c:v>3.9390197764486663</c:v>
                </c:pt>
                <c:pt idx="107">
                  <c:v>3.9336897089578948</c:v>
                </c:pt>
                <c:pt idx="108">
                  <c:v>3.882552996687036</c:v>
                </c:pt>
                <c:pt idx="109">
                  <c:v>4.0221189344200603</c:v>
                </c:pt>
                <c:pt idx="110">
                  <c:v>3.4278105726759902</c:v>
                </c:pt>
                <c:pt idx="111">
                  <c:v>3.7763379096201755</c:v>
                </c:pt>
                <c:pt idx="112">
                  <c:v>3.8912028272602956</c:v>
                </c:pt>
                <c:pt idx="113">
                  <c:v>4.1220847507108695</c:v>
                </c:pt>
                <c:pt idx="114">
                  <c:v>3.6973601346540663</c:v>
                </c:pt>
                <c:pt idx="115">
                  <c:v>4.3343330970365548</c:v>
                </c:pt>
                <c:pt idx="116">
                  <c:v>4.3143413122759133</c:v>
                </c:pt>
                <c:pt idx="117">
                  <c:v>4.3421857282936926</c:v>
                </c:pt>
                <c:pt idx="118">
                  <c:v>3.9058498266423189</c:v>
                </c:pt>
                <c:pt idx="119">
                  <c:v>3.9058498266423189</c:v>
                </c:pt>
                <c:pt idx="120">
                  <c:v>3.9058498266423189</c:v>
                </c:pt>
                <c:pt idx="121">
                  <c:v>3.9058498266423189</c:v>
                </c:pt>
                <c:pt idx="122">
                  <c:v>4.0565427883876968</c:v>
                </c:pt>
                <c:pt idx="123">
                  <c:v>4.0897991730361642</c:v>
                </c:pt>
                <c:pt idx="124">
                  <c:v>4.1117496451563156</c:v>
                </c:pt>
                <c:pt idx="125">
                  <c:v>3.9058498266423189</c:v>
                </c:pt>
                <c:pt idx="126">
                  <c:v>4.092597846170837</c:v>
                </c:pt>
                <c:pt idx="127">
                  <c:v>4.2155714758625527</c:v>
                </c:pt>
                <c:pt idx="128">
                  <c:v>3.9486085498764365</c:v>
                </c:pt>
                <c:pt idx="129">
                  <c:v>4.05810322068234</c:v>
                </c:pt>
                <c:pt idx="130">
                  <c:v>3.7906017949628268</c:v>
                </c:pt>
                <c:pt idx="131">
                  <c:v>4.1713753667449414</c:v>
                </c:pt>
                <c:pt idx="132">
                  <c:v>3.82052984852352</c:v>
                </c:pt>
                <c:pt idx="133">
                  <c:v>4.1686005941234567</c:v>
                </c:pt>
                <c:pt idx="134">
                  <c:v>3.5171958979499744</c:v>
                </c:pt>
                <c:pt idx="135">
                  <c:v>3.9055800282352426</c:v>
                </c:pt>
                <c:pt idx="136">
                  <c:v>4.3237984928360911</c:v>
                </c:pt>
                <c:pt idx="137">
                  <c:v>3.9691595470402001</c:v>
                </c:pt>
                <c:pt idx="138">
                  <c:v>3.863739107345217</c:v>
                </c:pt>
                <c:pt idx="139">
                  <c:v>4.0491210711167254</c:v>
                </c:pt>
                <c:pt idx="140">
                  <c:v>4.1675093272789665</c:v>
                </c:pt>
                <c:pt idx="141">
                  <c:v>3.8478501734642485</c:v>
                </c:pt>
                <c:pt idx="142">
                  <c:v>3.9058498266423189</c:v>
                </c:pt>
              </c:numCache>
            </c:numRef>
          </c:yVal>
          <c:smooth val="0"/>
          <c:extLst>
            <c:ext xmlns:c16="http://schemas.microsoft.com/office/drawing/2014/chart" uri="{C3380CC4-5D6E-409C-BE32-E72D297353CC}">
              <c16:uniqueId val="{00000000-DEED-4B01-95D0-29D07608170F}"/>
            </c:ext>
          </c:extLst>
        </c:ser>
        <c:ser>
          <c:idx val="1"/>
          <c:order val="1"/>
          <c:tx>
            <c:v>VUMC ctrl</c:v>
          </c:tx>
          <c:spPr>
            <a:ln w="25400" cap="rnd">
              <a:noFill/>
              <a:round/>
            </a:ln>
            <a:effectLst/>
          </c:spPr>
          <c:marker>
            <c:symbol val="circle"/>
            <c:size val="2"/>
            <c:spPr>
              <a:solidFill>
                <a:srgbClr val="008000"/>
              </a:solidFill>
              <a:ln w="9525">
                <a:noFill/>
                <a:prstDash val="solid"/>
              </a:ln>
              <a:effectLst/>
            </c:spPr>
          </c:marker>
          <c:xVal>
            <c:numRef>
              <c:f>'Marker Jitter (log)'!$C$222:$C$363</c:f>
              <c:numCache>
                <c:formatCode>General</c:formatCode>
                <c:ptCount val="142"/>
                <c:pt idx="0">
                  <c:v>2.1347695390781563</c:v>
                </c:pt>
                <c:pt idx="1">
                  <c:v>2.2459919839679356</c:v>
                </c:pt>
                <c:pt idx="2">
                  <c:v>2.0836673346693386</c:v>
                </c:pt>
                <c:pt idx="3">
                  <c:v>2.1477955911823647</c:v>
                </c:pt>
                <c:pt idx="4">
                  <c:v>1.938376753507014</c:v>
                </c:pt>
                <c:pt idx="5">
                  <c:v>1.9554108216432866</c:v>
                </c:pt>
                <c:pt idx="6">
                  <c:v>2.1988977955911824</c:v>
                </c:pt>
                <c:pt idx="7">
                  <c:v>2.1688376753507015</c:v>
                </c:pt>
                <c:pt idx="8">
                  <c:v>1.8652304609218437</c:v>
                </c:pt>
                <c:pt idx="9">
                  <c:v>1.7880761523046091</c:v>
                </c:pt>
                <c:pt idx="10">
                  <c:v>1.9373747494989979</c:v>
                </c:pt>
                <c:pt idx="11">
                  <c:v>1.81312625250501</c:v>
                </c:pt>
                <c:pt idx="12">
                  <c:v>1.9153306613226453</c:v>
                </c:pt>
                <c:pt idx="13">
                  <c:v>2.2439879759519039</c:v>
                </c:pt>
                <c:pt idx="14">
                  <c:v>1.7990981963927855</c:v>
                </c:pt>
                <c:pt idx="15">
                  <c:v>2.0806613226452906</c:v>
                </c:pt>
                <c:pt idx="16">
                  <c:v>2.0886773547094188</c:v>
                </c:pt>
                <c:pt idx="17">
                  <c:v>1.8231462925851702</c:v>
                </c:pt>
                <c:pt idx="18">
                  <c:v>1.784068136272545</c:v>
                </c:pt>
                <c:pt idx="19">
                  <c:v>1.9714428857715431</c:v>
                </c:pt>
                <c:pt idx="20">
                  <c:v>1.8852705410821644</c:v>
                </c:pt>
                <c:pt idx="21">
                  <c:v>2.0255511022044086</c:v>
                </c:pt>
                <c:pt idx="22">
                  <c:v>1.8922845691382766</c:v>
                </c:pt>
                <c:pt idx="23">
                  <c:v>1.9854709418837675</c:v>
                </c:pt>
                <c:pt idx="24">
                  <c:v>1.8051102204408818</c:v>
                </c:pt>
                <c:pt idx="25">
                  <c:v>1.8512024048096192</c:v>
                </c:pt>
                <c:pt idx="26">
                  <c:v>2.1237474949899799</c:v>
                </c:pt>
                <c:pt idx="27">
                  <c:v>2.1227454909819641</c:v>
                </c:pt>
                <c:pt idx="28">
                  <c:v>1.8481963927855711</c:v>
                </c:pt>
                <c:pt idx="29">
                  <c:v>1.8001002004008015</c:v>
                </c:pt>
                <c:pt idx="30">
                  <c:v>1.9784569138276553</c:v>
                </c:pt>
                <c:pt idx="31">
                  <c:v>1.8832665330661322</c:v>
                </c:pt>
                <c:pt idx="32">
                  <c:v>2.0145290581162323</c:v>
                </c:pt>
                <c:pt idx="33">
                  <c:v>1.8722444889779559</c:v>
                </c:pt>
                <c:pt idx="34">
                  <c:v>1.9564128256513027</c:v>
                </c:pt>
                <c:pt idx="35">
                  <c:v>1.7670340681362726</c:v>
                </c:pt>
                <c:pt idx="36">
                  <c:v>1.8041082164328657</c:v>
                </c:pt>
                <c:pt idx="37">
                  <c:v>2.0676352705410821</c:v>
                </c:pt>
                <c:pt idx="38">
                  <c:v>2.0576152304609217</c:v>
                </c:pt>
                <c:pt idx="39">
                  <c:v>1.7740480961923848</c:v>
                </c:pt>
                <c:pt idx="40">
                  <c:v>2.2169338677354711</c:v>
                </c:pt>
                <c:pt idx="41">
                  <c:v>1.8862725450901803</c:v>
                </c:pt>
                <c:pt idx="42">
                  <c:v>1.7820641282565131</c:v>
                </c:pt>
                <c:pt idx="43">
                  <c:v>1.904308617234469</c:v>
                </c:pt>
                <c:pt idx="44">
                  <c:v>1.753006012024048</c:v>
                </c:pt>
                <c:pt idx="45">
                  <c:v>1.8281563126252505</c:v>
                </c:pt>
                <c:pt idx="46">
                  <c:v>2.129759519038076</c:v>
                </c:pt>
                <c:pt idx="47">
                  <c:v>2.1578156312625252</c:v>
                </c:pt>
                <c:pt idx="48">
                  <c:v>1.9123246492985972</c:v>
                </c:pt>
                <c:pt idx="49">
                  <c:v>1.8932865731462927</c:v>
                </c:pt>
                <c:pt idx="50">
                  <c:v>2.100701402805611</c:v>
                </c:pt>
                <c:pt idx="51">
                  <c:v>2.0345691382765532</c:v>
                </c:pt>
                <c:pt idx="52">
                  <c:v>2.1948897795591185</c:v>
                </c:pt>
                <c:pt idx="53">
                  <c:v>2.0816633266533064</c:v>
                </c:pt>
                <c:pt idx="54">
                  <c:v>2.1948897795591185</c:v>
                </c:pt>
                <c:pt idx="55">
                  <c:v>2.0345691382765532</c:v>
                </c:pt>
                <c:pt idx="56">
                  <c:v>2.100701402805611</c:v>
                </c:pt>
                <c:pt idx="57">
                  <c:v>1.8932865731462927</c:v>
                </c:pt>
                <c:pt idx="58">
                  <c:v>1.9123246492985972</c:v>
                </c:pt>
                <c:pt idx="59">
                  <c:v>2.1578156312625252</c:v>
                </c:pt>
                <c:pt idx="60">
                  <c:v>2.129759519038076</c:v>
                </c:pt>
                <c:pt idx="61">
                  <c:v>1.8281563126252505</c:v>
                </c:pt>
                <c:pt idx="62">
                  <c:v>1.753006012024048</c:v>
                </c:pt>
                <c:pt idx="63">
                  <c:v>1.904308617234469</c:v>
                </c:pt>
                <c:pt idx="64">
                  <c:v>1.7820641282565131</c:v>
                </c:pt>
                <c:pt idx="65">
                  <c:v>1.8862725450901803</c:v>
                </c:pt>
                <c:pt idx="66">
                  <c:v>2.2169338677354711</c:v>
                </c:pt>
                <c:pt idx="67">
                  <c:v>1.7740480961923848</c:v>
                </c:pt>
                <c:pt idx="68">
                  <c:v>2.0576152304609217</c:v>
                </c:pt>
                <c:pt idx="69">
                  <c:v>2.0676352705410821</c:v>
                </c:pt>
                <c:pt idx="70">
                  <c:v>1.8041082164328657</c:v>
                </c:pt>
                <c:pt idx="71">
                  <c:v>1.7670340681362726</c:v>
                </c:pt>
                <c:pt idx="72">
                  <c:v>1.9564128256513027</c:v>
                </c:pt>
                <c:pt idx="73">
                  <c:v>1.8722444889779559</c:v>
                </c:pt>
                <c:pt idx="74">
                  <c:v>2.0145290581162323</c:v>
                </c:pt>
                <c:pt idx="75">
                  <c:v>1.8832665330661322</c:v>
                </c:pt>
                <c:pt idx="76">
                  <c:v>1.9784569138276553</c:v>
                </c:pt>
                <c:pt idx="77">
                  <c:v>1.8001002004008015</c:v>
                </c:pt>
                <c:pt idx="78">
                  <c:v>1.8481963927855711</c:v>
                </c:pt>
                <c:pt idx="79">
                  <c:v>2.1227454909819641</c:v>
                </c:pt>
                <c:pt idx="80">
                  <c:v>2.1237474949899799</c:v>
                </c:pt>
                <c:pt idx="81">
                  <c:v>1.8512024048096192</c:v>
                </c:pt>
                <c:pt idx="82">
                  <c:v>1.8051102204408818</c:v>
                </c:pt>
                <c:pt idx="83">
                  <c:v>1.9854709418837675</c:v>
                </c:pt>
                <c:pt idx="84">
                  <c:v>1.8922845691382766</c:v>
                </c:pt>
                <c:pt idx="85">
                  <c:v>2.0255511022044086</c:v>
                </c:pt>
                <c:pt idx="86">
                  <c:v>1.8852705410821644</c:v>
                </c:pt>
                <c:pt idx="87">
                  <c:v>1.9714428857715431</c:v>
                </c:pt>
                <c:pt idx="88">
                  <c:v>1.784068136272545</c:v>
                </c:pt>
                <c:pt idx="89">
                  <c:v>1.8231462925851702</c:v>
                </c:pt>
                <c:pt idx="90">
                  <c:v>2.0886773547094188</c:v>
                </c:pt>
                <c:pt idx="91">
                  <c:v>2.0806613226452906</c:v>
                </c:pt>
                <c:pt idx="92">
                  <c:v>1.7990981963927855</c:v>
                </c:pt>
                <c:pt idx="93">
                  <c:v>2.2439879759519039</c:v>
                </c:pt>
                <c:pt idx="94">
                  <c:v>1.9153306613226453</c:v>
                </c:pt>
                <c:pt idx="95">
                  <c:v>1.81312625250501</c:v>
                </c:pt>
                <c:pt idx="96">
                  <c:v>1.9373747494989979</c:v>
                </c:pt>
                <c:pt idx="97">
                  <c:v>1.7880761523046091</c:v>
                </c:pt>
                <c:pt idx="98">
                  <c:v>1.8652304609218437</c:v>
                </c:pt>
                <c:pt idx="99">
                  <c:v>2.1688376753507015</c:v>
                </c:pt>
                <c:pt idx="100">
                  <c:v>2.1988977955911824</c:v>
                </c:pt>
                <c:pt idx="101">
                  <c:v>1.9554108216432866</c:v>
                </c:pt>
                <c:pt idx="102">
                  <c:v>1.938376753507014</c:v>
                </c:pt>
                <c:pt idx="103">
                  <c:v>2.1477955911823647</c:v>
                </c:pt>
                <c:pt idx="104">
                  <c:v>2.0836673346693386</c:v>
                </c:pt>
                <c:pt idx="105">
                  <c:v>2.2459919839679356</c:v>
                </c:pt>
                <c:pt idx="106">
                  <c:v>2.1347695390781563</c:v>
                </c:pt>
                <c:pt idx="107">
                  <c:v>1.75</c:v>
                </c:pt>
                <c:pt idx="108">
                  <c:v>2.0916833667334669</c:v>
                </c:pt>
                <c:pt idx="109">
                  <c:v>2.1598196392785569</c:v>
                </c:pt>
                <c:pt idx="110">
                  <c:v>1.9544088176352705</c:v>
                </c:pt>
                <c:pt idx="111">
                  <c:v>1.9754509018036073</c:v>
                </c:pt>
                <c:pt idx="112">
                  <c:v>2.2229458917835672</c:v>
                </c:pt>
                <c:pt idx="113">
                  <c:v>2.1968937875751502</c:v>
                </c:pt>
                <c:pt idx="114">
                  <c:v>1.8972945891783568</c:v>
                </c:pt>
                <c:pt idx="115">
                  <c:v>1.8241482965931863</c:v>
                </c:pt>
                <c:pt idx="116">
                  <c:v>1.9774549098196392</c:v>
                </c:pt>
                <c:pt idx="117">
                  <c:v>1.8572144288577155</c:v>
                </c:pt>
                <c:pt idx="118">
                  <c:v>1.9634268537074149</c:v>
                </c:pt>
                <c:pt idx="119">
                  <c:v>1.7960921843687374</c:v>
                </c:pt>
                <c:pt idx="120">
                  <c:v>1.8552104208416833</c:v>
                </c:pt>
                <c:pt idx="121">
                  <c:v>2.1407815631262523</c:v>
                </c:pt>
                <c:pt idx="122">
                  <c:v>2.152805611222445</c:v>
                </c:pt>
                <c:pt idx="123">
                  <c:v>1.8912825651302605</c:v>
                </c:pt>
                <c:pt idx="124">
                  <c:v>1.8562124248496994</c:v>
                </c:pt>
                <c:pt idx="125">
                  <c:v>2.0475951903807617</c:v>
                </c:pt>
                <c:pt idx="126">
                  <c:v>1.9654308617234468</c:v>
                </c:pt>
                <c:pt idx="127">
                  <c:v>2.1097194388777556</c:v>
                </c:pt>
                <c:pt idx="128">
                  <c:v>1.9804609218436875</c:v>
                </c:pt>
                <c:pt idx="129">
                  <c:v>2.0776553106212425</c:v>
                </c:pt>
                <c:pt idx="130">
                  <c:v>1.9013026052104209</c:v>
                </c:pt>
                <c:pt idx="131">
                  <c:v>1.9514028056112225</c:v>
                </c:pt>
                <c:pt idx="132">
                  <c:v>2.2279559118236474</c:v>
                </c:pt>
                <c:pt idx="133">
                  <c:v>2.2309619238476954</c:v>
                </c:pt>
                <c:pt idx="134">
                  <c:v>1.9604208416833666</c:v>
                </c:pt>
                <c:pt idx="135">
                  <c:v>1.9163326653306614</c:v>
                </c:pt>
                <c:pt idx="136">
                  <c:v>2.0986973947895793</c:v>
                </c:pt>
                <c:pt idx="137">
                  <c:v>2.0075150300601203</c:v>
                </c:pt>
                <c:pt idx="138">
                  <c:v>2.1427855711422845</c:v>
                </c:pt>
                <c:pt idx="139">
                  <c:v>2.0045090180360723</c:v>
                </c:pt>
                <c:pt idx="140">
                  <c:v>2.0926853707414832</c:v>
                </c:pt>
                <c:pt idx="141">
                  <c:v>1.907314629258517</c:v>
                </c:pt>
              </c:numCache>
            </c:numRef>
          </c:xVal>
          <c:yVal>
            <c:numRef>
              <c:f>'Marker Jitter (log)'!$D$222:$D$363</c:f>
              <c:numCache>
                <c:formatCode>General</c:formatCode>
                <c:ptCount val="142"/>
                <c:pt idx="0">
                  <c:v>3.9335632068213493</c:v>
                </c:pt>
                <c:pt idx="1">
                  <c:v>3.7527780642566766</c:v>
                </c:pt>
                <c:pt idx="2">
                  <c:v>3.8116755253669115</c:v>
                </c:pt>
                <c:pt idx="3">
                  <c:v>4.0468267091873438</c:v>
                </c:pt>
                <c:pt idx="4">
                  <c:v>3.4530123911214554</c:v>
                </c:pt>
                <c:pt idx="5">
                  <c:v>3.6688050974118163</c:v>
                </c:pt>
                <c:pt idx="6">
                  <c:v>3.5742049507861839</c:v>
                </c:pt>
                <c:pt idx="7">
                  <c:v>3.7196212723403606</c:v>
                </c:pt>
                <c:pt idx="8">
                  <c:v>3.6613393400060401</c:v>
                </c:pt>
                <c:pt idx="9">
                  <c:v>3.5446260643195631</c:v>
                </c:pt>
                <c:pt idx="10">
                  <c:v>3.514614153467984</c:v>
                </c:pt>
                <c:pt idx="11">
                  <c:v>4.031287248876998</c:v>
                </c:pt>
                <c:pt idx="12">
                  <c:v>3.3502480183341627</c:v>
                </c:pt>
                <c:pt idx="13">
                  <c:v>4.2369904646531475</c:v>
                </c:pt>
                <c:pt idx="14">
                  <c:v>4.1248464392239512</c:v>
                </c:pt>
                <c:pt idx="15">
                  <c:v>3.8145139523682383</c:v>
                </c:pt>
                <c:pt idx="16">
                  <c:v>3.8975171294005255</c:v>
                </c:pt>
                <c:pt idx="17">
                  <c:v>3.8692610629614124</c:v>
                </c:pt>
                <c:pt idx="18">
                  <c:v>3.9113440755366784</c:v>
                </c:pt>
                <c:pt idx="19">
                  <c:v>3.6465997517203732</c:v>
                </c:pt>
                <c:pt idx="20">
                  <c:v>3.8474492624991727</c:v>
                </c:pt>
                <c:pt idx="21">
                  <c:v>3.5524248457040857</c:v>
                </c:pt>
                <c:pt idx="22">
                  <c:v>4.1668295875632184</c:v>
                </c:pt>
                <c:pt idx="23">
                  <c:v>4.1038721084030554</c:v>
                </c:pt>
                <c:pt idx="24">
                  <c:v>4.0134481802002009</c:v>
                </c:pt>
                <c:pt idx="25">
                  <c:v>3.9058498266423189</c:v>
                </c:pt>
                <c:pt idx="26">
                  <c:v>3.2944662261615929</c:v>
                </c:pt>
                <c:pt idx="27">
                  <c:v>3.7250536251370061</c:v>
                </c:pt>
                <c:pt idx="28">
                  <c:v>3.2736955879300922</c:v>
                </c:pt>
                <c:pt idx="29">
                  <c:v>3.2471136417708641</c:v>
                </c:pt>
                <c:pt idx="30">
                  <c:v>3.9315341452228023</c:v>
                </c:pt>
                <c:pt idx="31">
                  <c:v>3.5099414041582264</c:v>
                </c:pt>
                <c:pt idx="32">
                  <c:v>4.066530908708871</c:v>
                </c:pt>
                <c:pt idx="33">
                  <c:v>3.7570162347313008</c:v>
                </c:pt>
                <c:pt idx="34">
                  <c:v>3.8393837619270927</c:v>
                </c:pt>
                <c:pt idx="35">
                  <c:v>3.8965262174895554</c:v>
                </c:pt>
                <c:pt idx="36">
                  <c:v>3.3588862044058692</c:v>
                </c:pt>
                <c:pt idx="37">
                  <c:v>3.5754765086018998</c:v>
                </c:pt>
                <c:pt idx="38">
                  <c:v>3.859468547858365</c:v>
                </c:pt>
                <c:pt idx="39">
                  <c:v>3.7539658658651605</c:v>
                </c:pt>
                <c:pt idx="40">
                  <c:v>3.2194535370768107</c:v>
                </c:pt>
                <c:pt idx="41">
                  <c:v>3.67306700813015</c:v>
                </c:pt>
                <c:pt idx="42">
                  <c:v>3.5382594603421658</c:v>
                </c:pt>
                <c:pt idx="43">
                  <c:v>3.613471827163333</c:v>
                </c:pt>
                <c:pt idx="44">
                  <c:v>3.9643539292921934</c:v>
                </c:pt>
                <c:pt idx="45">
                  <c:v>3.5881035603027427</c:v>
                </c:pt>
                <c:pt idx="46">
                  <c:v>4.0544598372394036</c:v>
                </c:pt>
                <c:pt idx="47">
                  <c:v>3.8259775617073455</c:v>
                </c:pt>
                <c:pt idx="48">
                  <c:v>3.3842637857228031</c:v>
                </c:pt>
                <c:pt idx="49">
                  <c:v>3.8586574840908079</c:v>
                </c:pt>
                <c:pt idx="50">
                  <c:v>3.8373674473265651</c:v>
                </c:pt>
                <c:pt idx="51">
                  <c:v>3.8399177756786811</c:v>
                </c:pt>
                <c:pt idx="52">
                  <c:v>3.702818126370317</c:v>
                </c:pt>
                <c:pt idx="53">
                  <c:v>4.3701335869421047</c:v>
                </c:pt>
                <c:pt idx="54">
                  <c:v>4.3987123656558564</c:v>
                </c:pt>
                <c:pt idx="55">
                  <c:v>3.5581683658698964</c:v>
                </c:pt>
                <c:pt idx="56">
                  <c:v>4.4682882387076095</c:v>
                </c:pt>
                <c:pt idx="57">
                  <c:v>3.5524248457040857</c:v>
                </c:pt>
                <c:pt idx="58">
                  <c:v>3.7298934039632377</c:v>
                </c:pt>
                <c:pt idx="59">
                  <c:v>4.35702912303943</c:v>
                </c:pt>
                <c:pt idx="60">
                  <c:v>4.33124503682083</c:v>
                </c:pt>
                <c:pt idx="61">
                  <c:v>3.7471398031020366</c:v>
                </c:pt>
                <c:pt idx="62">
                  <c:v>3.9515317905423482</c:v>
                </c:pt>
                <c:pt idx="63">
                  <c:v>3.863739107345217</c:v>
                </c:pt>
                <c:pt idx="64">
                  <c:v>3.5376931943673906</c:v>
                </c:pt>
                <c:pt idx="65">
                  <c:v>4.246473960229344</c:v>
                </c:pt>
                <c:pt idx="66">
                  <c:v>3.7195798577137231</c:v>
                </c:pt>
                <c:pt idx="67">
                  <c:v>3.7023874495382123</c:v>
                </c:pt>
                <c:pt idx="68">
                  <c:v>3.9450991299994551</c:v>
                </c:pt>
                <c:pt idx="69">
                  <c:v>4.1442316180905472</c:v>
                </c:pt>
                <c:pt idx="70">
                  <c:v>3.3111178426625059</c:v>
                </c:pt>
                <c:pt idx="71">
                  <c:v>3.8692317197309762</c:v>
                </c:pt>
                <c:pt idx="72">
                  <c:v>3.9044450410769098</c:v>
                </c:pt>
                <c:pt idx="73">
                  <c:v>3.8711641328029494</c:v>
                </c:pt>
                <c:pt idx="74">
                  <c:v>3.7321926510062684</c:v>
                </c:pt>
                <c:pt idx="75">
                  <c:v>3.8420785270985314</c:v>
                </c:pt>
                <c:pt idx="76">
                  <c:v>3.7185016888672742</c:v>
                </c:pt>
                <c:pt idx="77">
                  <c:v>3.6527780020013259</c:v>
                </c:pt>
                <c:pt idx="78">
                  <c:v>3.7891927760225941</c:v>
                </c:pt>
                <c:pt idx="79">
                  <c:v>3.5986810989071634</c:v>
                </c:pt>
                <c:pt idx="80">
                  <c:v>4.1631166307955922</c:v>
                </c:pt>
                <c:pt idx="81">
                  <c:v>3.3159703454569178</c:v>
                </c:pt>
                <c:pt idx="82">
                  <c:v>3.7791634237644987</c:v>
                </c:pt>
                <c:pt idx="83">
                  <c:v>4.1298992567209885</c:v>
                </c:pt>
                <c:pt idx="84">
                  <c:v>3.705478832111309</c:v>
                </c:pt>
                <c:pt idx="85">
                  <c:v>4.0332829890942499</c:v>
                </c:pt>
                <c:pt idx="86">
                  <c:v>3.9026011306665311</c:v>
                </c:pt>
                <c:pt idx="87">
                  <c:v>3.8293037728310249</c:v>
                </c:pt>
                <c:pt idx="88">
                  <c:v>3.5336449787987627</c:v>
                </c:pt>
                <c:pt idx="89">
                  <c:v>3.7488080049586023</c:v>
                </c:pt>
                <c:pt idx="90">
                  <c:v>3.8178957571617955</c:v>
                </c:pt>
                <c:pt idx="91">
                  <c:v>4.7282482396975345</c:v>
                </c:pt>
                <c:pt idx="92">
                  <c:v>3.8167714123333463</c:v>
                </c:pt>
                <c:pt idx="93">
                  <c:v>3.6828217233274905</c:v>
                </c:pt>
                <c:pt idx="94">
                  <c:v>4.5950550897593043</c:v>
                </c:pt>
                <c:pt idx="95">
                  <c:v>4.1027766148834415</c:v>
                </c:pt>
                <c:pt idx="96">
                  <c:v>3.7031193462360781</c:v>
                </c:pt>
                <c:pt idx="97">
                  <c:v>3.3537239375889492</c:v>
                </c:pt>
                <c:pt idx="98">
                  <c:v>3.842609239610562</c:v>
                </c:pt>
                <c:pt idx="99">
                  <c:v>3.4170562991191105</c:v>
                </c:pt>
                <c:pt idx="100">
                  <c:v>3.2447717614952949</c:v>
                </c:pt>
                <c:pt idx="101">
                  <c:v>3.8292394281413888</c:v>
                </c:pt>
                <c:pt idx="102">
                  <c:v>4.111531343430511</c:v>
                </c:pt>
                <c:pt idx="103">
                  <c:v>4.0588054866759071</c:v>
                </c:pt>
                <c:pt idx="104">
                  <c:v>3.9594945401782446</c:v>
                </c:pt>
                <c:pt idx="105">
                  <c:v>4.2325260052943836</c:v>
                </c:pt>
                <c:pt idx="106">
                  <c:v>3.6308345178280508</c:v>
                </c:pt>
                <c:pt idx="107">
                  <c:v>3.4260230156898763</c:v>
                </c:pt>
                <c:pt idx="108">
                  <c:v>3.9231921904206675</c:v>
                </c:pt>
                <c:pt idx="109">
                  <c:v>4.6586123115561398</c:v>
                </c:pt>
                <c:pt idx="110">
                  <c:v>3.4402004153614896</c:v>
                </c:pt>
                <c:pt idx="111">
                  <c:v>3.5478362158307983</c:v>
                </c:pt>
                <c:pt idx="112">
                  <c:v>3.9692994014258773</c:v>
                </c:pt>
                <c:pt idx="113">
                  <c:v>3.9058498266423189</c:v>
                </c:pt>
                <c:pt idx="114">
                  <c:v>4.1329957006922653</c:v>
                </c:pt>
                <c:pt idx="115">
                  <c:v>3.6129956560323473</c:v>
                </c:pt>
                <c:pt idx="116">
                  <c:v>3.7062482516702633</c:v>
                </c:pt>
                <c:pt idx="117">
                  <c:v>3.9058498266423189</c:v>
                </c:pt>
                <c:pt idx="118">
                  <c:v>3.7281507932435658</c:v>
                </c:pt>
                <c:pt idx="119">
                  <c:v>4.0151501032294714</c:v>
                </c:pt>
                <c:pt idx="120">
                  <c:v>3.9058498266423189</c:v>
                </c:pt>
                <c:pt idx="121">
                  <c:v>3.6577727077355213</c:v>
                </c:pt>
                <c:pt idx="122">
                  <c:v>3.5564231213712851</c:v>
                </c:pt>
                <c:pt idx="123">
                  <c:v>3.8648372726889622</c:v>
                </c:pt>
                <c:pt idx="124">
                  <c:v>3.9057149483897664</c:v>
                </c:pt>
                <c:pt idx="125">
                  <c:v>4.1213299979360905</c:v>
                </c:pt>
                <c:pt idx="126">
                  <c:v>3.9058498266423189</c:v>
                </c:pt>
                <c:pt idx="127">
                  <c:v>3.8836330489656992</c:v>
                </c:pt>
                <c:pt idx="128">
                  <c:v>3.9504135393693809</c:v>
                </c:pt>
                <c:pt idx="129">
                  <c:v>4.0224902320903562</c:v>
                </c:pt>
                <c:pt idx="130">
                  <c:v>4.1877744551639848</c:v>
                </c:pt>
                <c:pt idx="131">
                  <c:v>3.6456678415817607</c:v>
                </c:pt>
                <c:pt idx="132">
                  <c:v>4.574395921959173</c:v>
                </c:pt>
                <c:pt idx="133">
                  <c:v>3.9058498266423189</c:v>
                </c:pt>
                <c:pt idx="134">
                  <c:v>3.9058498266423189</c:v>
                </c:pt>
                <c:pt idx="135">
                  <c:v>3.9058498266423189</c:v>
                </c:pt>
                <c:pt idx="136">
                  <c:v>3.6898414091375047</c:v>
                </c:pt>
                <c:pt idx="137">
                  <c:v>3.4932488700574189</c:v>
                </c:pt>
                <c:pt idx="138">
                  <c:v>4.140288011811867</c:v>
                </c:pt>
                <c:pt idx="139">
                  <c:v>3.8605775512444156</c:v>
                </c:pt>
                <c:pt idx="140">
                  <c:v>3.8799555851227492</c:v>
                </c:pt>
                <c:pt idx="141">
                  <c:v>4.0088555639962129</c:v>
                </c:pt>
              </c:numCache>
            </c:numRef>
          </c:yVal>
          <c:smooth val="0"/>
          <c:extLst>
            <c:ext xmlns:c16="http://schemas.microsoft.com/office/drawing/2014/chart" uri="{C3380CC4-5D6E-409C-BE32-E72D297353CC}">
              <c16:uniqueId val="{00000001-DEED-4B01-95D0-29D07608170F}"/>
            </c:ext>
          </c:extLst>
        </c:ser>
        <c:ser>
          <c:idx val="2"/>
          <c:order val="2"/>
          <c:tx>
            <c:v>DECAMP case</c:v>
          </c:tx>
          <c:spPr>
            <a:ln w="25400" cap="rnd">
              <a:noFill/>
              <a:round/>
            </a:ln>
            <a:effectLst/>
          </c:spPr>
          <c:marker>
            <c:symbol val="circle"/>
            <c:size val="2"/>
            <c:spPr>
              <a:solidFill>
                <a:srgbClr val="FF0000"/>
              </a:solidFill>
              <a:ln w="9525">
                <a:noFill/>
                <a:prstDash val="solid"/>
              </a:ln>
              <a:effectLst/>
            </c:spPr>
          </c:marker>
          <c:xVal>
            <c:numRef>
              <c:f>'Marker Jitter (log)'!$E$222:$E$432</c:f>
              <c:numCache>
                <c:formatCode>General</c:formatCode>
                <c:ptCount val="211"/>
                <c:pt idx="0">
                  <c:v>3.2215127701375246</c:v>
                </c:pt>
                <c:pt idx="1">
                  <c:v>2.9503929273084477</c:v>
                </c:pt>
                <c:pt idx="2">
                  <c:v>2.9366404715127703</c:v>
                </c:pt>
                <c:pt idx="3">
                  <c:v>3.180255402750491</c:v>
                </c:pt>
                <c:pt idx="4">
                  <c:v>3.1812377210216112</c:v>
                </c:pt>
                <c:pt idx="5">
                  <c:v>2.9395874263261295</c:v>
                </c:pt>
                <c:pt idx="6">
                  <c:v>2.9553045186640472</c:v>
                </c:pt>
                <c:pt idx="7">
                  <c:v>3.2283889980353635</c:v>
                </c:pt>
                <c:pt idx="8">
                  <c:v>2.7588408644400788</c:v>
                </c:pt>
                <c:pt idx="9">
                  <c:v>3.0466601178781927</c:v>
                </c:pt>
                <c:pt idx="10">
                  <c:v>3.0918467583497051</c:v>
                </c:pt>
                <c:pt idx="11">
                  <c:v>2.894400785854617</c:v>
                </c:pt>
                <c:pt idx="12">
                  <c:v>2.9543222003929275</c:v>
                </c:pt>
                <c:pt idx="13">
                  <c:v>2.7716110019646365</c:v>
                </c:pt>
                <c:pt idx="14">
                  <c:v>2.8462671905697445</c:v>
                </c:pt>
                <c:pt idx="15">
                  <c:v>3.1782907662082516</c:v>
                </c:pt>
                <c:pt idx="16">
                  <c:v>2.7676817288801572</c:v>
                </c:pt>
                <c:pt idx="17">
                  <c:v>3.1144400785854618</c:v>
                </c:pt>
                <c:pt idx="18">
                  <c:v>3.218565815324165</c:v>
                </c:pt>
                <c:pt idx="19">
                  <c:v>3.0800589390962672</c:v>
                </c:pt>
                <c:pt idx="20">
                  <c:v>3.1989194499017684</c:v>
                </c:pt>
                <c:pt idx="21">
                  <c:v>3.0751473477406681</c:v>
                </c:pt>
                <c:pt idx="22">
                  <c:v>3.2087426326129664</c:v>
                </c:pt>
                <c:pt idx="23">
                  <c:v>3.0997053045186642</c:v>
                </c:pt>
                <c:pt idx="24">
                  <c:v>3.2480353634577606</c:v>
                </c:pt>
                <c:pt idx="25">
                  <c:v>3.1537328094302555</c:v>
                </c:pt>
                <c:pt idx="26">
                  <c:v>2.8167976424361494</c:v>
                </c:pt>
                <c:pt idx="27">
                  <c:v>3.2372298624754419</c:v>
                </c:pt>
                <c:pt idx="28">
                  <c:v>2.9150294695481338</c:v>
                </c:pt>
                <c:pt idx="29">
                  <c:v>2.8501964636542239</c:v>
                </c:pt>
                <c:pt idx="30">
                  <c:v>3.0427308447937129</c:v>
                </c:pt>
                <c:pt idx="31">
                  <c:v>2.992632612966601</c:v>
                </c:pt>
                <c:pt idx="32">
                  <c:v>3.1999017681728881</c:v>
                </c:pt>
                <c:pt idx="33">
                  <c:v>3.1645383104125737</c:v>
                </c:pt>
                <c:pt idx="34">
                  <c:v>2.8865422396856584</c:v>
                </c:pt>
                <c:pt idx="35">
                  <c:v>2.8659135559921416</c:v>
                </c:pt>
                <c:pt idx="36">
                  <c:v>3.1026522593320234</c:v>
                </c:pt>
                <c:pt idx="37">
                  <c:v>3.0967583497053046</c:v>
                </c:pt>
                <c:pt idx="38">
                  <c:v>2.8482318271119844</c:v>
                </c:pt>
                <c:pt idx="39">
                  <c:v>2.8570726915520628</c:v>
                </c:pt>
                <c:pt idx="40">
                  <c:v>3.1232809430255402</c:v>
                </c:pt>
                <c:pt idx="41">
                  <c:v>3.1468565815324165</c:v>
                </c:pt>
                <c:pt idx="42">
                  <c:v>2.9277996070726915</c:v>
                </c:pt>
                <c:pt idx="43">
                  <c:v>2.9661100196463654</c:v>
                </c:pt>
                <c:pt idx="44">
                  <c:v>2.761787819253438</c:v>
                </c:pt>
                <c:pt idx="45">
                  <c:v>2.8148330058939095</c:v>
                </c:pt>
                <c:pt idx="46">
                  <c:v>3.12524557956778</c:v>
                </c:pt>
                <c:pt idx="47">
                  <c:v>3.1930255402750491</c:v>
                </c:pt>
                <c:pt idx="48">
                  <c:v>3.0181728880157173</c:v>
                </c:pt>
                <c:pt idx="49">
                  <c:v>3.1006876227897839</c:v>
                </c:pt>
                <c:pt idx="50">
                  <c:v>2.9405697445972496</c:v>
                </c:pt>
                <c:pt idx="51">
                  <c:v>3.0378192534381139</c:v>
                </c:pt>
                <c:pt idx="52">
                  <c:v>2.8924361493123771</c:v>
                </c:pt>
                <c:pt idx="53">
                  <c:v>3.0044204322200394</c:v>
                </c:pt>
                <c:pt idx="54">
                  <c:v>2.8737721021611002</c:v>
                </c:pt>
                <c:pt idx="55">
                  <c:v>3.0004911591355601</c:v>
                </c:pt>
                <c:pt idx="56">
                  <c:v>2.8845776031434185</c:v>
                </c:pt>
                <c:pt idx="57">
                  <c:v>3.0260314341846759</c:v>
                </c:pt>
                <c:pt idx="58">
                  <c:v>2.9248526522593319</c:v>
                </c:pt>
                <c:pt idx="59">
                  <c:v>3.0810412573673869</c:v>
                </c:pt>
                <c:pt idx="60">
                  <c:v>2.9945972495088409</c:v>
                </c:pt>
                <c:pt idx="61">
                  <c:v>3.1655206286836934</c:v>
                </c:pt>
                <c:pt idx="62">
                  <c:v>3.093811394891945</c:v>
                </c:pt>
                <c:pt idx="63">
                  <c:v>2.7794695481335951</c:v>
                </c:pt>
                <c:pt idx="64">
                  <c:v>3.2224950884086443</c:v>
                </c:pt>
                <c:pt idx="65">
                  <c:v>2.9228880157170924</c:v>
                </c:pt>
                <c:pt idx="66">
                  <c:v>2.8806483300589392</c:v>
                </c:pt>
                <c:pt idx="67">
                  <c:v>3.0957760314341849</c:v>
                </c:pt>
                <c:pt idx="68">
                  <c:v>3.0682711198428292</c:v>
                </c:pt>
                <c:pt idx="69">
                  <c:v>2.7981335952848725</c:v>
                </c:pt>
                <c:pt idx="70">
                  <c:v>2.7853634577603144</c:v>
                </c:pt>
                <c:pt idx="71">
                  <c:v>3.0299607072691552</c:v>
                </c:pt>
                <c:pt idx="72">
                  <c:v>3.0319253438113947</c:v>
                </c:pt>
                <c:pt idx="73">
                  <c:v>2.7912573673870336</c:v>
                </c:pt>
                <c:pt idx="74">
                  <c:v>2.8079567779960706</c:v>
                </c:pt>
                <c:pt idx="75">
                  <c:v>3.082023575638507</c:v>
                </c:pt>
                <c:pt idx="76">
                  <c:v>3.1134577603143416</c:v>
                </c:pt>
                <c:pt idx="77">
                  <c:v>2.9022593320235757</c:v>
                </c:pt>
                <c:pt idx="78">
                  <c:v>2.9484282907662083</c:v>
                </c:pt>
                <c:pt idx="79">
                  <c:v>2.7519646365422399</c:v>
                </c:pt>
                <c:pt idx="80">
                  <c:v>2.8128683693516701</c:v>
                </c:pt>
                <c:pt idx="81">
                  <c:v>3.1311394891944992</c:v>
                </c:pt>
                <c:pt idx="82">
                  <c:v>3.206777996070727</c:v>
                </c:pt>
                <c:pt idx="83">
                  <c:v>3.0397838899803538</c:v>
                </c:pt>
                <c:pt idx="84">
                  <c:v>3.1301571709233791</c:v>
                </c:pt>
                <c:pt idx="85">
                  <c:v>2.9778978388998034</c:v>
                </c:pt>
                <c:pt idx="86">
                  <c:v>3.0830058939096268</c:v>
                </c:pt>
                <c:pt idx="87">
                  <c:v>2.9454813359528487</c:v>
                </c:pt>
                <c:pt idx="88">
                  <c:v>3.0653241650294696</c:v>
                </c:pt>
                <c:pt idx="89">
                  <c:v>2.9425343811394891</c:v>
                </c:pt>
                <c:pt idx="90">
                  <c:v>3.0771119842829076</c:v>
                </c:pt>
                <c:pt idx="91">
                  <c:v>2.9690569744597251</c:v>
                </c:pt>
                <c:pt idx="92">
                  <c:v>3.1183693516699411</c:v>
                </c:pt>
                <c:pt idx="93">
                  <c:v>3.0250491159135562</c:v>
                </c:pt>
                <c:pt idx="94">
                  <c:v>3.1890962671905698</c:v>
                </c:pt>
                <c:pt idx="95">
                  <c:v>3.1105108055009825</c:v>
                </c:pt>
                <c:pt idx="96">
                  <c:v>2.7892927308447937</c:v>
                </c:pt>
                <c:pt idx="97">
                  <c:v>3.2254420432220039</c:v>
                </c:pt>
                <c:pt idx="98">
                  <c:v>2.9189587426326131</c:v>
                </c:pt>
                <c:pt idx="99">
                  <c:v>2.8698428290766209</c:v>
                </c:pt>
                <c:pt idx="100">
                  <c:v>3.0780943025540273</c:v>
                </c:pt>
                <c:pt idx="101">
                  <c:v>3.0437131630648331</c:v>
                </c:pt>
                <c:pt idx="102">
                  <c:v>2.7666994106090375</c:v>
                </c:pt>
                <c:pt idx="103">
                  <c:v>3.2470530451866404</c:v>
                </c:pt>
                <c:pt idx="104">
                  <c:v>2.9847740667976423</c:v>
                </c:pt>
                <c:pt idx="105">
                  <c:v>2.9798624754420433</c:v>
                </c:pt>
                <c:pt idx="106">
                  <c:v>3.2323182711198428</c:v>
                </c:pt>
                <c:pt idx="107">
                  <c:v>3.2421414538310414</c:v>
                </c:pt>
                <c:pt idx="108">
                  <c:v>3.0093320235756384</c:v>
                </c:pt>
                <c:pt idx="109">
                  <c:v>3.0338899803536346</c:v>
                </c:pt>
                <c:pt idx="110">
                  <c:v>2.8158153241650297</c:v>
                </c:pt>
                <c:pt idx="111">
                  <c:v>2.8551080550098233</c:v>
                </c:pt>
                <c:pt idx="112">
                  <c:v>3.1517681728880156</c:v>
                </c:pt>
                <c:pt idx="113">
                  <c:v>3.2057956777996068</c:v>
                </c:pt>
                <c:pt idx="114">
                  <c:v>3.0171905697445971</c:v>
                </c:pt>
                <c:pt idx="115">
                  <c:v>3.0859528487229864</c:v>
                </c:pt>
                <c:pt idx="116">
                  <c:v>2.9120825147347742</c:v>
                </c:pt>
                <c:pt idx="117">
                  <c:v>2.9955795677799606</c:v>
                </c:pt>
                <c:pt idx="118">
                  <c:v>2.836444007858546</c:v>
                </c:pt>
                <c:pt idx="119">
                  <c:v>2.9346758349705304</c:v>
                </c:pt>
                <c:pt idx="120">
                  <c:v>2.7902750491159134</c:v>
                </c:pt>
                <c:pt idx="121">
                  <c:v>2.9032416502946954</c:v>
                </c:pt>
                <c:pt idx="122">
                  <c:v>2.7735756385068764</c:v>
                </c:pt>
                <c:pt idx="123">
                  <c:v>2.9012770137524559</c:v>
                </c:pt>
                <c:pt idx="124">
                  <c:v>2.7863457760314341</c:v>
                </c:pt>
                <c:pt idx="125">
                  <c:v>2.9287819253438112</c:v>
                </c:pt>
                <c:pt idx="126">
                  <c:v>2.8285854616895874</c:v>
                </c:pt>
                <c:pt idx="127">
                  <c:v>2.9857563850687621</c:v>
                </c:pt>
                <c:pt idx="128">
                  <c:v>2.9002946954813358</c:v>
                </c:pt>
                <c:pt idx="129">
                  <c:v>3.0722003929273085</c:v>
                </c:pt>
                <c:pt idx="130">
                  <c:v>3.0014734774066798</c:v>
                </c:pt>
                <c:pt idx="131">
                  <c:v>3.1881139489194501</c:v>
                </c:pt>
                <c:pt idx="132">
                  <c:v>3.132121807465619</c:v>
                </c:pt>
                <c:pt idx="133">
                  <c:v>2.8334970530451864</c:v>
                </c:pt>
                <c:pt idx="134">
                  <c:v>2.7922396856581533</c:v>
                </c:pt>
                <c:pt idx="135">
                  <c:v>3.0083497053045187</c:v>
                </c:pt>
                <c:pt idx="136">
                  <c:v>2.9818271119842827</c:v>
                </c:pt>
                <c:pt idx="137">
                  <c:v>3.2126719056974462</c:v>
                </c:pt>
                <c:pt idx="138">
                  <c:v>3.2008840864440078</c:v>
                </c:pt>
                <c:pt idx="139">
                  <c:v>2.9464636542239684</c:v>
                </c:pt>
                <c:pt idx="140">
                  <c:v>2.949410609037328</c:v>
                </c:pt>
                <c:pt idx="141">
                  <c:v>3.2097249508840866</c:v>
                </c:pt>
                <c:pt idx="142">
                  <c:v>3.2274066797642438</c:v>
                </c:pt>
                <c:pt idx="143">
                  <c:v>3.0024557956777995</c:v>
                </c:pt>
                <c:pt idx="144">
                  <c:v>3.0348722986247543</c:v>
                </c:pt>
                <c:pt idx="145">
                  <c:v>2.824656188605108</c:v>
                </c:pt>
                <c:pt idx="146">
                  <c:v>2.8718074656188604</c:v>
                </c:pt>
                <c:pt idx="147">
                  <c:v>3.1763261296660117</c:v>
                </c:pt>
                <c:pt idx="148">
                  <c:v>3.238212180746562</c:v>
                </c:pt>
                <c:pt idx="149">
                  <c:v>3.0574656188605109</c:v>
                </c:pt>
                <c:pt idx="150">
                  <c:v>3.1340864440078584</c:v>
                </c:pt>
                <c:pt idx="151">
                  <c:v>2.9680746561886053</c:v>
                </c:pt>
                <c:pt idx="152">
                  <c:v>3.0594302554027504</c:v>
                </c:pt>
                <c:pt idx="153">
                  <c:v>2.9081532416502949</c:v>
                </c:pt>
                <c:pt idx="154">
                  <c:v>3.0142436149312379</c:v>
                </c:pt>
                <c:pt idx="155">
                  <c:v>2.8777013752455796</c:v>
                </c:pt>
                <c:pt idx="156">
                  <c:v>2.9985265225933202</c:v>
                </c:pt>
                <c:pt idx="157">
                  <c:v>2.8767190569744598</c:v>
                </c:pt>
                <c:pt idx="158">
                  <c:v>3.0122789783889981</c:v>
                </c:pt>
                <c:pt idx="159">
                  <c:v>2.9052062868369353</c:v>
                </c:pt>
                <c:pt idx="160">
                  <c:v>3.0555009823182711</c:v>
                </c:pt>
                <c:pt idx="161">
                  <c:v>2.9631630648330058</c:v>
                </c:pt>
                <c:pt idx="162">
                  <c:v>3.1281925343811396</c:v>
                </c:pt>
                <c:pt idx="163">
                  <c:v>3.050589390962672</c:v>
                </c:pt>
                <c:pt idx="164">
                  <c:v>3.2303536345776029</c:v>
                </c:pt>
                <c:pt idx="165">
                  <c:v>3.1674852652259333</c:v>
                </c:pt>
                <c:pt idx="166">
                  <c:v>2.8619842829076623</c:v>
                </c:pt>
                <c:pt idx="167">
                  <c:v>2.8138506876227898</c:v>
                </c:pt>
                <c:pt idx="168">
                  <c:v>3.0230844793713163</c:v>
                </c:pt>
                <c:pt idx="169">
                  <c:v>2.9896856581532418</c:v>
                </c:pt>
                <c:pt idx="170">
                  <c:v>3.2136542239685659</c:v>
                </c:pt>
                <c:pt idx="171">
                  <c:v>3.1949901768172886</c:v>
                </c:pt>
                <c:pt idx="172">
                  <c:v>2.9336935166994107</c:v>
                </c:pt>
                <c:pt idx="173">
                  <c:v>2.9297642436149314</c:v>
                </c:pt>
                <c:pt idx="174">
                  <c:v>3.1832023575638506</c:v>
                </c:pt>
                <c:pt idx="175">
                  <c:v>3.1940078585461689</c:v>
                </c:pt>
                <c:pt idx="176">
                  <c:v>2.9621807465618861</c:v>
                </c:pt>
                <c:pt idx="177">
                  <c:v>2.9877210216110019</c:v>
                </c:pt>
                <c:pt idx="178">
                  <c:v>2.7706286836935168</c:v>
                </c:pt>
                <c:pt idx="179">
                  <c:v>2.8109037328094302</c:v>
                </c:pt>
                <c:pt idx="180">
                  <c:v>3.1085461689587426</c:v>
                </c:pt>
                <c:pt idx="181">
                  <c:v>3.163555992141454</c:v>
                </c:pt>
                <c:pt idx="182">
                  <c:v>2.975933202357564</c:v>
                </c:pt>
                <c:pt idx="183">
                  <c:v>3.0456777996070725</c:v>
                </c:pt>
                <c:pt idx="184">
                  <c:v>2.8727897838899805</c:v>
                </c:pt>
                <c:pt idx="185">
                  <c:v>2.9572691552062866</c:v>
                </c:pt>
                <c:pt idx="186">
                  <c:v>2.7991159135559922</c:v>
                </c:pt>
                <c:pt idx="187">
                  <c:v>2.8983300589390963</c:v>
                </c:pt>
                <c:pt idx="188">
                  <c:v>2.754911591355599</c:v>
                </c:pt>
                <c:pt idx="189">
                  <c:v>2.8688605108055008</c:v>
                </c:pt>
                <c:pt idx="190">
                  <c:v>3.2401768172888015</c:v>
                </c:pt>
                <c:pt idx="191">
                  <c:v>2.8688605108055008</c:v>
                </c:pt>
                <c:pt idx="192">
                  <c:v>2.754911591355599</c:v>
                </c:pt>
                <c:pt idx="193">
                  <c:v>2.8983300589390963</c:v>
                </c:pt>
                <c:pt idx="194">
                  <c:v>2.7991159135559922</c:v>
                </c:pt>
                <c:pt idx="195">
                  <c:v>2.9572691552062866</c:v>
                </c:pt>
                <c:pt idx="196">
                  <c:v>2.8727897838899805</c:v>
                </c:pt>
                <c:pt idx="197">
                  <c:v>3.0456777996070725</c:v>
                </c:pt>
                <c:pt idx="198">
                  <c:v>2.975933202357564</c:v>
                </c:pt>
                <c:pt idx="199">
                  <c:v>3.163555992141454</c:v>
                </c:pt>
                <c:pt idx="200">
                  <c:v>3.1085461689587426</c:v>
                </c:pt>
                <c:pt idx="201">
                  <c:v>2.8109037328094302</c:v>
                </c:pt>
                <c:pt idx="202">
                  <c:v>2.7706286836935168</c:v>
                </c:pt>
                <c:pt idx="203">
                  <c:v>2.9877210216110019</c:v>
                </c:pt>
                <c:pt idx="204">
                  <c:v>2.9621807465618861</c:v>
                </c:pt>
                <c:pt idx="205">
                  <c:v>3.1940078585461689</c:v>
                </c:pt>
                <c:pt idx="206">
                  <c:v>3.1832023575638506</c:v>
                </c:pt>
                <c:pt idx="207">
                  <c:v>2.9297642436149314</c:v>
                </c:pt>
                <c:pt idx="208">
                  <c:v>2.9336935166994107</c:v>
                </c:pt>
                <c:pt idx="209">
                  <c:v>3.1949901768172886</c:v>
                </c:pt>
                <c:pt idx="210">
                  <c:v>3.2136542239685659</c:v>
                </c:pt>
              </c:numCache>
            </c:numRef>
          </c:xVal>
          <c:yVal>
            <c:numRef>
              <c:f>'Marker Jitter (log)'!$F$222:$F$432</c:f>
              <c:numCache>
                <c:formatCode>General</c:formatCode>
                <c:ptCount val="211"/>
                <c:pt idx="0">
                  <c:v>3.9905830212758984</c:v>
                </c:pt>
                <c:pt idx="1">
                  <c:v>4.2632572270140665</c:v>
                </c:pt>
                <c:pt idx="2">
                  <c:v>4.2942567442988047</c:v>
                </c:pt>
                <c:pt idx="3">
                  <c:v>3.6677797182488772</c:v>
                </c:pt>
                <c:pt idx="4">
                  <c:v>4.1597776727872482</c:v>
                </c:pt>
                <c:pt idx="5">
                  <c:v>3.9340184421690103</c:v>
                </c:pt>
                <c:pt idx="6">
                  <c:v>4.094383771811037</c:v>
                </c:pt>
                <c:pt idx="7">
                  <c:v>3.8416097121684354</c:v>
                </c:pt>
                <c:pt idx="8">
                  <c:v>4.0855938004610968</c:v>
                </c:pt>
                <c:pt idx="9">
                  <c:v>3.7939998009844706</c:v>
                </c:pt>
                <c:pt idx="10">
                  <c:v>3.6850247851057141</c:v>
                </c:pt>
                <c:pt idx="11">
                  <c:v>4.7527665535162233</c:v>
                </c:pt>
                <c:pt idx="12">
                  <c:v>3.7687860469080143</c:v>
                </c:pt>
                <c:pt idx="13">
                  <c:v>3.958492211552211</c:v>
                </c:pt>
                <c:pt idx="14">
                  <c:v>4.0978644114145144</c:v>
                </c:pt>
                <c:pt idx="15">
                  <c:v>6.0386815469044857</c:v>
                </c:pt>
                <c:pt idx="16">
                  <c:v>4.4526526255064329</c:v>
                </c:pt>
                <c:pt idx="17">
                  <c:v>3.6330642726914992</c:v>
                </c:pt>
                <c:pt idx="18">
                  <c:v>4.2455990246077455</c:v>
                </c:pt>
                <c:pt idx="19">
                  <c:v>4.0715138050950888</c:v>
                </c:pt>
                <c:pt idx="20">
                  <c:v>4.2261873228398796</c:v>
                </c:pt>
                <c:pt idx="21">
                  <c:v>3.8832922699131758</c:v>
                </c:pt>
                <c:pt idx="22">
                  <c:v>3.6650647837821895</c:v>
                </c:pt>
                <c:pt idx="23">
                  <c:v>3.8523579836678272</c:v>
                </c:pt>
                <c:pt idx="24">
                  <c:v>4.0489077014837713</c:v>
                </c:pt>
                <c:pt idx="25">
                  <c:v>3.8427340189482697</c:v>
                </c:pt>
                <c:pt idx="26">
                  <c:v>3.888151401516756</c:v>
                </c:pt>
                <c:pt idx="27">
                  <c:v>4.4164241381895843</c:v>
                </c:pt>
                <c:pt idx="28">
                  <c:v>4.0440495306508852</c:v>
                </c:pt>
                <c:pt idx="29">
                  <c:v>4.5475470409686984</c:v>
                </c:pt>
                <c:pt idx="30">
                  <c:v>5.5535256178154135</c:v>
                </c:pt>
                <c:pt idx="31">
                  <c:v>3.9288565335819108</c:v>
                </c:pt>
                <c:pt idx="32">
                  <c:v>2.4289442900355742</c:v>
                </c:pt>
                <c:pt idx="33">
                  <c:v>4.5685595760995357</c:v>
                </c:pt>
                <c:pt idx="34">
                  <c:v>3.8504011479971583</c:v>
                </c:pt>
                <c:pt idx="35">
                  <c:v>4.1831274287013995</c:v>
                </c:pt>
                <c:pt idx="36">
                  <c:v>3.9164276268745994</c:v>
                </c:pt>
                <c:pt idx="37">
                  <c:v>4.0393546227061625</c:v>
                </c:pt>
                <c:pt idx="38">
                  <c:v>4.2299888365448108</c:v>
                </c:pt>
                <c:pt idx="39">
                  <c:v>4.0404638817350476</c:v>
                </c:pt>
                <c:pt idx="40">
                  <c:v>3.5958267770732233</c:v>
                </c:pt>
                <c:pt idx="41">
                  <c:v>3.9557839289169117</c:v>
                </c:pt>
                <c:pt idx="42">
                  <c:v>4.3395607465272059</c:v>
                </c:pt>
                <c:pt idx="43">
                  <c:v>3.6552825351772134</c:v>
                </c:pt>
                <c:pt idx="44">
                  <c:v>3.8733206018153989</c:v>
                </c:pt>
                <c:pt idx="45">
                  <c:v>3.6811507499324212</c:v>
                </c:pt>
                <c:pt idx="46">
                  <c:v>4.6526089077269575</c:v>
                </c:pt>
                <c:pt idx="47">
                  <c:v>4.1702470430362366</c:v>
                </c:pt>
                <c:pt idx="48">
                  <c:v>3.8408272275743864</c:v>
                </c:pt>
                <c:pt idx="49">
                  <c:v>3.6215916758592179</c:v>
                </c:pt>
                <c:pt idx="50">
                  <c:v>4.3549051954907636</c:v>
                </c:pt>
                <c:pt idx="51">
                  <c:v>3.7804973305808236</c:v>
                </c:pt>
                <c:pt idx="52">
                  <c:v>3.9696721264238373</c:v>
                </c:pt>
                <c:pt idx="53">
                  <c:v>3.8239630243619138</c:v>
                </c:pt>
                <c:pt idx="54">
                  <c:v>4.4267876904579957</c:v>
                </c:pt>
                <c:pt idx="55">
                  <c:v>3.6401831919213401</c:v>
                </c:pt>
                <c:pt idx="56">
                  <c:v>3.567790710533536</c:v>
                </c:pt>
                <c:pt idx="57">
                  <c:v>3.9551824629011803</c:v>
                </c:pt>
                <c:pt idx="58">
                  <c:v>3.9050129054285407</c:v>
                </c:pt>
                <c:pt idx="59">
                  <c:v>3.7741153313898708</c:v>
                </c:pt>
                <c:pt idx="60">
                  <c:v>3.9058498266423189</c:v>
                </c:pt>
                <c:pt idx="61">
                  <c:v>3.9058498266423189</c:v>
                </c:pt>
                <c:pt idx="62">
                  <c:v>3.9829492885744986</c:v>
                </c:pt>
                <c:pt idx="63">
                  <c:v>3.8451910931478994</c:v>
                </c:pt>
                <c:pt idx="64">
                  <c:v>4.0524823208748693</c:v>
                </c:pt>
                <c:pt idx="65">
                  <c:v>3.8000637710726775</c:v>
                </c:pt>
                <c:pt idx="66">
                  <c:v>4.2460551969064442</c:v>
                </c:pt>
                <c:pt idx="67">
                  <c:v>3.6398349803027403</c:v>
                </c:pt>
                <c:pt idx="68">
                  <c:v>5.085133532935008</c:v>
                </c:pt>
                <c:pt idx="69">
                  <c:v>4.1067177165621924</c:v>
                </c:pt>
                <c:pt idx="70">
                  <c:v>4.2057996215705762</c:v>
                </c:pt>
                <c:pt idx="71">
                  <c:v>3.8273369582741008</c:v>
                </c:pt>
                <c:pt idx="72">
                  <c:v>3.5666731376061165</c:v>
                </c:pt>
                <c:pt idx="73">
                  <c:v>3.902845627613353</c:v>
                </c:pt>
                <c:pt idx="74">
                  <c:v>4.2104790426452476</c:v>
                </c:pt>
                <c:pt idx="75">
                  <c:v>4.3065108056433825</c:v>
                </c:pt>
                <c:pt idx="76">
                  <c:v>4.0759299934460849</c:v>
                </c:pt>
                <c:pt idx="77">
                  <c:v>4.3917288224907427</c:v>
                </c:pt>
                <c:pt idx="78">
                  <c:v>4.1725153630107723</c:v>
                </c:pt>
                <c:pt idx="79">
                  <c:v>3.7826875682349663</c:v>
                </c:pt>
                <c:pt idx="80">
                  <c:v>3.7030763276156771</c:v>
                </c:pt>
                <c:pt idx="81">
                  <c:v>4.1275097349740077</c:v>
                </c:pt>
                <c:pt idx="82">
                  <c:v>3.971275848738105</c:v>
                </c:pt>
                <c:pt idx="83">
                  <c:v>5.2571191505531178</c:v>
                </c:pt>
                <c:pt idx="84">
                  <c:v>4.0887914672465415</c:v>
                </c:pt>
                <c:pt idx="85">
                  <c:v>3.9613736275948011</c:v>
                </c:pt>
                <c:pt idx="86">
                  <c:v>4.0180760636457951</c:v>
                </c:pt>
                <c:pt idx="87">
                  <c:v>3.8050588627184609</c:v>
                </c:pt>
                <c:pt idx="88">
                  <c:v>4.0694275776703641</c:v>
                </c:pt>
                <c:pt idx="89">
                  <c:v>3.6370892735303304</c:v>
                </c:pt>
                <c:pt idx="90">
                  <c:v>4.2685896714688383</c:v>
                </c:pt>
                <c:pt idx="91">
                  <c:v>4.4332256252374052</c:v>
                </c:pt>
                <c:pt idx="92">
                  <c:v>4.7367230963943996</c:v>
                </c:pt>
                <c:pt idx="93">
                  <c:v>3.7173375827238639</c:v>
                </c:pt>
                <c:pt idx="94">
                  <c:v>3.9786825651569444</c:v>
                </c:pt>
                <c:pt idx="95">
                  <c:v>5.0126769699931417</c:v>
                </c:pt>
                <c:pt idx="96">
                  <c:v>4.58568064115628</c:v>
                </c:pt>
                <c:pt idx="97">
                  <c:v>3.4956830676169153</c:v>
                </c:pt>
                <c:pt idx="98">
                  <c:v>4.08771044886063</c:v>
                </c:pt>
                <c:pt idx="99">
                  <c:v>4.069908483023144</c:v>
                </c:pt>
                <c:pt idx="100">
                  <c:v>4.2100642372915438</c:v>
                </c:pt>
                <c:pt idx="101">
                  <c:v>3.7915152119416251</c:v>
                </c:pt>
                <c:pt idx="102">
                  <c:v>3.4614985267830187</c:v>
                </c:pt>
                <c:pt idx="103">
                  <c:v>3.623559390005437</c:v>
                </c:pt>
                <c:pt idx="104">
                  <c:v>4.6195732947860026</c:v>
                </c:pt>
                <c:pt idx="105">
                  <c:v>4.8743310350984421</c:v>
                </c:pt>
                <c:pt idx="106">
                  <c:v>4.1737251586278168</c:v>
                </c:pt>
                <c:pt idx="107">
                  <c:v>4.1396272484806378</c:v>
                </c:pt>
                <c:pt idx="108">
                  <c:v>5.6897970549034973</c:v>
                </c:pt>
                <c:pt idx="109">
                  <c:v>4.1160927932140376</c:v>
                </c:pt>
                <c:pt idx="110">
                  <c:v>4.1906677960706489</c:v>
                </c:pt>
                <c:pt idx="111">
                  <c:v>3.7914801160200007</c:v>
                </c:pt>
                <c:pt idx="112">
                  <c:v>4.117983484771826</c:v>
                </c:pt>
                <c:pt idx="113">
                  <c:v>4.1564279923180498</c:v>
                </c:pt>
                <c:pt idx="114">
                  <c:v>4.6929129833924454</c:v>
                </c:pt>
                <c:pt idx="115">
                  <c:v>4.1097641031908685</c:v>
                </c:pt>
                <c:pt idx="116">
                  <c:v>3.9555915504057246</c:v>
                </c:pt>
                <c:pt idx="117">
                  <c:v>4.9328693201125295</c:v>
                </c:pt>
                <c:pt idx="118">
                  <c:v>3.9607323219456383</c:v>
                </c:pt>
                <c:pt idx="119">
                  <c:v>3.5216610151120733</c:v>
                </c:pt>
                <c:pt idx="120">
                  <c:v>4.1604835375799469</c:v>
                </c:pt>
                <c:pt idx="121">
                  <c:v>3.7700415543196688</c:v>
                </c:pt>
                <c:pt idx="122">
                  <c:v>3.8960574997859077</c:v>
                </c:pt>
                <c:pt idx="123">
                  <c:v>4.1453207389183246</c:v>
                </c:pt>
                <c:pt idx="124">
                  <c:v>4.2574025542156617</c:v>
                </c:pt>
                <c:pt idx="125">
                  <c:v>3.8531504364478426</c:v>
                </c:pt>
                <c:pt idx="126">
                  <c:v>3.8192477246753875</c:v>
                </c:pt>
                <c:pt idx="127">
                  <c:v>3.7663756627738429</c:v>
                </c:pt>
                <c:pt idx="128">
                  <c:v>3.9692294798626433</c:v>
                </c:pt>
                <c:pt idx="129">
                  <c:v>3.9847972570892929</c:v>
                </c:pt>
                <c:pt idx="130">
                  <c:v>4.0530976596282828</c:v>
                </c:pt>
                <c:pt idx="131">
                  <c:v>4.3255874925214233</c:v>
                </c:pt>
                <c:pt idx="132">
                  <c:v>4.3037466788308878</c:v>
                </c:pt>
                <c:pt idx="133">
                  <c:v>3.8345796403646983</c:v>
                </c:pt>
                <c:pt idx="134">
                  <c:v>4.3104596436590601</c:v>
                </c:pt>
                <c:pt idx="135">
                  <c:v>4.1114977488080298</c:v>
                </c:pt>
                <c:pt idx="136">
                  <c:v>4.2135841578040027</c:v>
                </c:pt>
                <c:pt idx="137">
                  <c:v>3.9765792186401101</c:v>
                </c:pt>
                <c:pt idx="138">
                  <c:v>3.8873359303991672</c:v>
                </c:pt>
                <c:pt idx="139">
                  <c:v>3.7977175331608368</c:v>
                </c:pt>
                <c:pt idx="140">
                  <c:v>3.5544285847220549</c:v>
                </c:pt>
                <c:pt idx="141">
                  <c:v>4.5428378707488655</c:v>
                </c:pt>
                <c:pt idx="142">
                  <c:v>4.0658410343197193</c:v>
                </c:pt>
                <c:pt idx="143">
                  <c:v>4.0268395730926443</c:v>
                </c:pt>
                <c:pt idx="144">
                  <c:v>4.5426636252388004</c:v>
                </c:pt>
                <c:pt idx="145">
                  <c:v>3.6333169310742743</c:v>
                </c:pt>
                <c:pt idx="146">
                  <c:v>4.600406528724327</c:v>
                </c:pt>
                <c:pt idx="147">
                  <c:v>4.0957793768904009</c:v>
                </c:pt>
                <c:pt idx="148">
                  <c:v>3.6806074289917881</c:v>
                </c:pt>
                <c:pt idx="149">
                  <c:v>3.5397659031831128</c:v>
                </c:pt>
                <c:pt idx="150">
                  <c:v>3.7336385601702595</c:v>
                </c:pt>
                <c:pt idx="151">
                  <c:v>3.7631658402006614</c:v>
                </c:pt>
                <c:pt idx="152">
                  <c:v>4.0779127029494564</c:v>
                </c:pt>
                <c:pt idx="153">
                  <c:v>6.0361298486762545</c:v>
                </c:pt>
                <c:pt idx="154">
                  <c:v>4.2893101833681859</c:v>
                </c:pt>
                <c:pt idx="155">
                  <c:v>3.853211334503317</c:v>
                </c:pt>
                <c:pt idx="156">
                  <c:v>3.6449307079135873</c:v>
                </c:pt>
                <c:pt idx="157">
                  <c:v>4.3062641479482169</c:v>
                </c:pt>
                <c:pt idx="158">
                  <c:v>3.8317098425969034</c:v>
                </c:pt>
                <c:pt idx="159">
                  <c:v>3.9722028383790646</c:v>
                </c:pt>
                <c:pt idx="160">
                  <c:v>3.6039558854353824</c:v>
                </c:pt>
                <c:pt idx="161">
                  <c:v>5.6711260771453862</c:v>
                </c:pt>
                <c:pt idx="162">
                  <c:v>3.6011361336070702</c:v>
                </c:pt>
                <c:pt idx="163">
                  <c:v>3.4910113150481012</c:v>
                </c:pt>
                <c:pt idx="164">
                  <c:v>4.1057996179575635</c:v>
                </c:pt>
                <c:pt idx="165">
                  <c:v>3.906200314184372</c:v>
                </c:pt>
                <c:pt idx="166">
                  <c:v>4.0750357259221905</c:v>
                </c:pt>
                <c:pt idx="167">
                  <c:v>3.8882356732705672</c:v>
                </c:pt>
                <c:pt idx="168">
                  <c:v>3.6374897295125108</c:v>
                </c:pt>
                <c:pt idx="169">
                  <c:v>3.8396037294708369</c:v>
                </c:pt>
                <c:pt idx="170">
                  <c:v>3.6015167836500104</c:v>
                </c:pt>
                <c:pt idx="171">
                  <c:v>3.661907292766021</c:v>
                </c:pt>
                <c:pt idx="172">
                  <c:v>3.66143405039392</c:v>
                </c:pt>
                <c:pt idx="173">
                  <c:v>3.8343571127184051</c:v>
                </c:pt>
                <c:pt idx="174">
                  <c:v>4.0386201619497024</c:v>
                </c:pt>
                <c:pt idx="175">
                  <c:v>3.6214878645806303</c:v>
                </c:pt>
                <c:pt idx="176">
                  <c:v>3.5881035603027427</c:v>
                </c:pt>
                <c:pt idx="177">
                  <c:v>4.0817972140723837</c:v>
                </c:pt>
                <c:pt idx="178">
                  <c:v>3.9058498266423189</c:v>
                </c:pt>
                <c:pt idx="179">
                  <c:v>4.1680405563672718</c:v>
                </c:pt>
                <c:pt idx="180">
                  <c:v>4.3511099349923095</c:v>
                </c:pt>
                <c:pt idx="181">
                  <c:v>4.3389840997699354</c:v>
                </c:pt>
                <c:pt idx="182">
                  <c:v>4.1618320001057558</c:v>
                </c:pt>
                <c:pt idx="183">
                  <c:v>3.7525094007888429</c:v>
                </c:pt>
                <c:pt idx="184">
                  <c:v>3.638938294887355</c:v>
                </c:pt>
                <c:pt idx="185">
                  <c:v>4.1171220848991235</c:v>
                </c:pt>
                <c:pt idx="186">
                  <c:v>3.6707559422151332</c:v>
                </c:pt>
                <c:pt idx="187">
                  <c:v>4.4416480125256479</c:v>
                </c:pt>
                <c:pt idx="188">
                  <c:v>4.4927045276232098</c:v>
                </c:pt>
                <c:pt idx="189">
                  <c:v>4.1695421862414017</c:v>
                </c:pt>
                <c:pt idx="190">
                  <c:v>3.745465168670727</c:v>
                </c:pt>
                <c:pt idx="191">
                  <c:v>3.8853329447307496</c:v>
                </c:pt>
                <c:pt idx="192">
                  <c:v>3.7973021721837035</c:v>
                </c:pt>
                <c:pt idx="193">
                  <c:v>4.5374853783752167</c:v>
                </c:pt>
                <c:pt idx="194">
                  <c:v>4.0083446292526892</c:v>
                </c:pt>
                <c:pt idx="195">
                  <c:v>3.9929730300616169</c:v>
                </c:pt>
                <c:pt idx="196">
                  <c:v>4.8620657529359068</c:v>
                </c:pt>
                <c:pt idx="197">
                  <c:v>4.020589144583294</c:v>
                </c:pt>
                <c:pt idx="198">
                  <c:v>4.197004728023046</c:v>
                </c:pt>
                <c:pt idx="199">
                  <c:v>4.214525955281105</c:v>
                </c:pt>
                <c:pt idx="200">
                  <c:v>4.0985745100257072</c:v>
                </c:pt>
                <c:pt idx="201">
                  <c:v>3.8148466686044631</c:v>
                </c:pt>
                <c:pt idx="202">
                  <c:v>3.9423801459897301</c:v>
                </c:pt>
                <c:pt idx="203">
                  <c:v>4.458373415374778</c:v>
                </c:pt>
                <c:pt idx="204">
                  <c:v>3.8403256965399084</c:v>
                </c:pt>
                <c:pt idx="205">
                  <c:v>3.9643067823039364</c:v>
                </c:pt>
                <c:pt idx="206">
                  <c:v>3.9535422485233718</c:v>
                </c:pt>
                <c:pt idx="207">
                  <c:v>3.5310316189267459</c:v>
                </c:pt>
                <c:pt idx="208">
                  <c:v>5.6306896949855796</c:v>
                </c:pt>
                <c:pt idx="209">
                  <c:v>4.1648136772731048</c:v>
                </c:pt>
                <c:pt idx="210">
                  <c:v>3.5409548089261329</c:v>
                </c:pt>
              </c:numCache>
            </c:numRef>
          </c:yVal>
          <c:smooth val="0"/>
          <c:extLst>
            <c:ext xmlns:c16="http://schemas.microsoft.com/office/drawing/2014/chart" uri="{C3380CC4-5D6E-409C-BE32-E72D297353CC}">
              <c16:uniqueId val="{00000002-DEED-4B01-95D0-29D07608170F}"/>
            </c:ext>
          </c:extLst>
        </c:ser>
        <c:ser>
          <c:idx val="3"/>
          <c:order val="3"/>
          <c:tx>
            <c:v>DECAMP ctrl</c:v>
          </c:tx>
          <c:spPr>
            <a:ln w="25400" cap="rnd">
              <a:noFill/>
              <a:round/>
            </a:ln>
            <a:effectLst/>
          </c:spPr>
          <c:marker>
            <c:symbol val="circle"/>
            <c:size val="2"/>
            <c:spPr>
              <a:solidFill>
                <a:srgbClr val="008000"/>
              </a:solidFill>
              <a:ln w="9525">
                <a:noFill/>
                <a:prstDash val="solid"/>
              </a:ln>
              <a:effectLst/>
            </c:spPr>
          </c:marker>
          <c:xVal>
            <c:numRef>
              <c:f>'Marker Jitter (log)'!$G$222:$G$333</c:f>
              <c:numCache>
                <c:formatCode>General</c:formatCode>
                <c:ptCount val="112"/>
                <c:pt idx="0">
                  <c:v>4.0779022403258658</c:v>
                </c:pt>
                <c:pt idx="1">
                  <c:v>4.0870672097759675</c:v>
                </c:pt>
                <c:pt idx="2">
                  <c:v>3.7774949083503055</c:v>
                </c:pt>
                <c:pt idx="3">
                  <c:v>4.1491853360488795</c:v>
                </c:pt>
                <c:pt idx="4">
                  <c:v>4.2021384928716907</c:v>
                </c:pt>
                <c:pt idx="5">
                  <c:v>3.9363543788187374</c:v>
                </c:pt>
                <c:pt idx="6">
                  <c:v>3.8518329938900204</c:v>
                </c:pt>
                <c:pt idx="7">
                  <c:v>3.9485743380855398</c:v>
                </c:pt>
                <c:pt idx="8">
                  <c:v>4.2265784114052956</c:v>
                </c:pt>
                <c:pt idx="9">
                  <c:v>4.1858452138492872</c:v>
                </c:pt>
                <c:pt idx="10">
                  <c:v>3.8263747454175152</c:v>
                </c:pt>
                <c:pt idx="11">
                  <c:v>4.14816700610998</c:v>
                </c:pt>
                <c:pt idx="12">
                  <c:v>4.1512219959266803</c:v>
                </c:pt>
                <c:pt idx="13">
                  <c:v>3.8355397148676169</c:v>
                </c:pt>
                <c:pt idx="14">
                  <c:v>4.2011201629327903</c:v>
                </c:pt>
                <c:pt idx="15">
                  <c:v>4.2479633401221992</c:v>
                </c:pt>
                <c:pt idx="16">
                  <c:v>3.9760692464358454</c:v>
                </c:pt>
                <c:pt idx="17">
                  <c:v>3.885437881873727</c:v>
                </c:pt>
                <c:pt idx="18">
                  <c:v>3.9760692464358454</c:v>
                </c:pt>
                <c:pt idx="19">
                  <c:v>4.2479633401221992</c:v>
                </c:pt>
                <c:pt idx="20">
                  <c:v>4.2011201629327903</c:v>
                </c:pt>
                <c:pt idx="21">
                  <c:v>3.8355397148676169</c:v>
                </c:pt>
                <c:pt idx="22">
                  <c:v>4.1512219959266803</c:v>
                </c:pt>
                <c:pt idx="23">
                  <c:v>4.14816700610998</c:v>
                </c:pt>
                <c:pt idx="24">
                  <c:v>3.8263747454175152</c:v>
                </c:pt>
                <c:pt idx="25">
                  <c:v>4.1858452138492872</c:v>
                </c:pt>
                <c:pt idx="26">
                  <c:v>4.2265784114052956</c:v>
                </c:pt>
                <c:pt idx="27">
                  <c:v>3.9485743380855398</c:v>
                </c:pt>
                <c:pt idx="28">
                  <c:v>3.8518329938900204</c:v>
                </c:pt>
                <c:pt idx="29">
                  <c:v>3.9363543788187374</c:v>
                </c:pt>
                <c:pt idx="30">
                  <c:v>4.2021384928716907</c:v>
                </c:pt>
                <c:pt idx="31">
                  <c:v>4.1491853360488795</c:v>
                </c:pt>
                <c:pt idx="32">
                  <c:v>3.7774949083503055</c:v>
                </c:pt>
                <c:pt idx="33">
                  <c:v>4.0870672097759675</c:v>
                </c:pt>
                <c:pt idx="34">
                  <c:v>4.0779022403258658</c:v>
                </c:pt>
                <c:pt idx="35">
                  <c:v>3.75</c:v>
                </c:pt>
                <c:pt idx="36">
                  <c:v>4.103360488798371</c:v>
                </c:pt>
                <c:pt idx="37">
                  <c:v>4.1379837067209779</c:v>
                </c:pt>
                <c:pt idx="38">
                  <c:v>3.8538696537678208</c:v>
                </c:pt>
                <c:pt idx="39">
                  <c:v>3.7510183299389004</c:v>
                </c:pt>
                <c:pt idx="40">
                  <c:v>3.8294297352342159</c:v>
                </c:pt>
                <c:pt idx="41">
                  <c:v>4.0891038696537674</c:v>
                </c:pt>
                <c:pt idx="42">
                  <c:v>4.0300407331975556</c:v>
                </c:pt>
                <c:pt idx="43">
                  <c:v>4.1522403258655807</c:v>
                </c:pt>
                <c:pt idx="44">
                  <c:v>3.9557026476578412</c:v>
                </c:pt>
                <c:pt idx="45">
                  <c:v>3.9404276985743381</c:v>
                </c:pt>
                <c:pt idx="46">
                  <c:v>4.1064154786150713</c:v>
                </c:pt>
                <c:pt idx="47">
                  <c:v>3.9536659877800409</c:v>
                </c:pt>
                <c:pt idx="48">
                  <c:v>3.9821792260692463</c:v>
                </c:pt>
                <c:pt idx="49">
                  <c:v>4.1919551934826886</c:v>
                </c:pt>
                <c:pt idx="50">
                  <c:v>4.0829938900203668</c:v>
                </c:pt>
                <c:pt idx="51">
                  <c:v>4.1552953156822809</c:v>
                </c:pt>
                <c:pt idx="52">
                  <c:v>3.9088594704684319</c:v>
                </c:pt>
                <c:pt idx="53">
                  <c:v>3.8436863543788187</c:v>
                </c:pt>
                <c:pt idx="54">
                  <c:v>3.9597759674134418</c:v>
                </c:pt>
                <c:pt idx="55">
                  <c:v>3.7571283095723014</c:v>
                </c:pt>
                <c:pt idx="56">
                  <c:v>4.2357433808553973</c:v>
                </c:pt>
                <c:pt idx="57">
                  <c:v>3.895621181262729</c:v>
                </c:pt>
                <c:pt idx="58">
                  <c:v>4.2367617107942976</c:v>
                </c:pt>
                <c:pt idx="59">
                  <c:v>3.7591649694501017</c:v>
                </c:pt>
                <c:pt idx="60">
                  <c:v>3.9628309572301426</c:v>
                </c:pt>
                <c:pt idx="61">
                  <c:v>3.8477596741344193</c:v>
                </c:pt>
                <c:pt idx="62">
                  <c:v>3.9139511201629329</c:v>
                </c:pt>
                <c:pt idx="63">
                  <c:v>4.1614052953156824</c:v>
                </c:pt>
                <c:pt idx="64">
                  <c:v>4.0901221995926678</c:v>
                </c:pt>
                <c:pt idx="65">
                  <c:v>4.2001018329938899</c:v>
                </c:pt>
                <c:pt idx="66">
                  <c:v>3.991344195519348</c:v>
                </c:pt>
                <c:pt idx="67">
                  <c:v>3.9638492871690429</c:v>
                </c:pt>
                <c:pt idx="68">
                  <c:v>4.1176171079429738</c:v>
                </c:pt>
                <c:pt idx="69">
                  <c:v>3.9526476578411405</c:v>
                </c:pt>
                <c:pt idx="70">
                  <c:v>3.968940936863544</c:v>
                </c:pt>
                <c:pt idx="71">
                  <c:v>4.1664969450101834</c:v>
                </c:pt>
                <c:pt idx="72">
                  <c:v>4.0453156822810588</c:v>
                </c:pt>
                <c:pt idx="73">
                  <c:v>4.1053971486761709</c:v>
                </c:pt>
                <c:pt idx="74">
                  <c:v>3.8467413441955194</c:v>
                </c:pt>
                <c:pt idx="75">
                  <c:v>3.7693482688391038</c:v>
                </c:pt>
                <c:pt idx="76">
                  <c:v>3.8732179226069245</c:v>
                </c:pt>
                <c:pt idx="77">
                  <c:v>4.1583503054989812</c:v>
                </c:pt>
                <c:pt idx="78">
                  <c:v>4.1247454175152747</c:v>
                </c:pt>
                <c:pt idx="79">
                  <c:v>3.7724032586558045</c:v>
                </c:pt>
                <c:pt idx="80">
                  <c:v>4.1013238289205702</c:v>
                </c:pt>
                <c:pt idx="81">
                  <c:v>4.1115071283095723</c:v>
                </c:pt>
                <c:pt idx="82">
                  <c:v>3.8029531568228108</c:v>
                </c:pt>
                <c:pt idx="83">
                  <c:v>4.1756619144602851</c:v>
                </c:pt>
                <c:pt idx="84">
                  <c:v>4.2296334012219958</c:v>
                </c:pt>
                <c:pt idx="85">
                  <c:v>3.9648676171079429</c:v>
                </c:pt>
                <c:pt idx="86">
                  <c:v>3.8813645621181263</c:v>
                </c:pt>
                <c:pt idx="87">
                  <c:v>3.9791242362525456</c:v>
                </c:pt>
                <c:pt idx="88">
                  <c:v>3.7581466395112018</c:v>
                </c:pt>
                <c:pt idx="89">
                  <c:v>4.2184317718940934</c:v>
                </c:pt>
                <c:pt idx="90">
                  <c:v>3.8599796334012222</c:v>
                </c:pt>
                <c:pt idx="91">
                  <c:v>4.1827902240325869</c:v>
                </c:pt>
                <c:pt idx="92">
                  <c:v>4.1868635437881876</c:v>
                </c:pt>
                <c:pt idx="93">
                  <c:v>3.8721995926680246</c:v>
                </c:pt>
                <c:pt idx="94">
                  <c:v>4.2387983706720975</c:v>
                </c:pt>
                <c:pt idx="95">
                  <c:v>3.7866598778004072</c:v>
                </c:pt>
                <c:pt idx="96">
                  <c:v>4.0157841140529529</c:v>
                </c:pt>
                <c:pt idx="97">
                  <c:v>3.9261710794297353</c:v>
                </c:pt>
                <c:pt idx="98">
                  <c:v>4.0178207739307537</c:v>
                </c:pt>
                <c:pt idx="99">
                  <c:v>3.7907331975560083</c:v>
                </c:pt>
                <c:pt idx="100">
                  <c:v>4.244908350305499</c:v>
                </c:pt>
                <c:pt idx="101">
                  <c:v>3.8803462321792259</c:v>
                </c:pt>
                <c:pt idx="102">
                  <c:v>4.1970468431771897</c:v>
                </c:pt>
                <c:pt idx="103">
                  <c:v>4.1950101832993889</c:v>
                </c:pt>
                <c:pt idx="104">
                  <c:v>3.8742362525458249</c:v>
                </c:pt>
                <c:pt idx="105">
                  <c:v>4.2347250509164969</c:v>
                </c:pt>
                <c:pt idx="106">
                  <c:v>3.7764765784114052</c:v>
                </c:pt>
                <c:pt idx="107">
                  <c:v>3.9994908350305498</c:v>
                </c:pt>
                <c:pt idx="108">
                  <c:v>3.9037678207739308</c:v>
                </c:pt>
                <c:pt idx="109">
                  <c:v>3.9893075356415477</c:v>
                </c:pt>
                <c:pt idx="110">
                  <c:v>3.7561099796334014</c:v>
                </c:pt>
                <c:pt idx="111">
                  <c:v>4.2041751527494906</c:v>
                </c:pt>
              </c:numCache>
            </c:numRef>
          </c:xVal>
          <c:yVal>
            <c:numRef>
              <c:f>'Marker Jitter (log)'!$H$222:$H$333</c:f>
              <c:numCache>
                <c:formatCode>General</c:formatCode>
                <c:ptCount val="112"/>
                <c:pt idx="0">
                  <c:v>3.788415862609853</c:v>
                </c:pt>
                <c:pt idx="1">
                  <c:v>3.8533331050023354</c:v>
                </c:pt>
                <c:pt idx="2">
                  <c:v>3.8730007223740444</c:v>
                </c:pt>
                <c:pt idx="3">
                  <c:v>3.7976137301530759</c:v>
                </c:pt>
                <c:pt idx="4">
                  <c:v>3.5796692935547205</c:v>
                </c:pt>
                <c:pt idx="5">
                  <c:v>3.6465507536403412</c:v>
                </c:pt>
                <c:pt idx="6">
                  <c:v>2.3802112417116059</c:v>
                </c:pt>
                <c:pt idx="7">
                  <c:v>4.2950390287875946</c:v>
                </c:pt>
                <c:pt idx="8">
                  <c:v>3.8716896656855151</c:v>
                </c:pt>
                <c:pt idx="9">
                  <c:v>4.1553664066467046</c:v>
                </c:pt>
                <c:pt idx="10">
                  <c:v>4.2611795714521286</c:v>
                </c:pt>
                <c:pt idx="11">
                  <c:v>4.1257089259726527</c:v>
                </c:pt>
                <c:pt idx="12">
                  <c:v>3.7282725978950171</c:v>
                </c:pt>
                <c:pt idx="13">
                  <c:v>4.3755996079524673</c:v>
                </c:pt>
                <c:pt idx="14">
                  <c:v>3.8043779901451957</c:v>
                </c:pt>
                <c:pt idx="15">
                  <c:v>2.406540180433955</c:v>
                </c:pt>
                <c:pt idx="16">
                  <c:v>3.8736402458230659</c:v>
                </c:pt>
                <c:pt idx="17">
                  <c:v>3.7490015667044205</c:v>
                </c:pt>
                <c:pt idx="18">
                  <c:v>3.7877083696100171</c:v>
                </c:pt>
                <c:pt idx="19">
                  <c:v>3.7300551523754999</c:v>
                </c:pt>
                <c:pt idx="20">
                  <c:v>3.9493168047768457</c:v>
                </c:pt>
                <c:pt idx="21">
                  <c:v>3.6443893469390818</c:v>
                </c:pt>
                <c:pt idx="22">
                  <c:v>4.1159764294548173</c:v>
                </c:pt>
                <c:pt idx="23">
                  <c:v>3.7930216598459832</c:v>
                </c:pt>
                <c:pt idx="24">
                  <c:v>4.2095686278359405</c:v>
                </c:pt>
                <c:pt idx="25">
                  <c:v>3.8074673756842778</c:v>
                </c:pt>
                <c:pt idx="26">
                  <c:v>3.7794882648631365</c:v>
                </c:pt>
                <c:pt idx="27">
                  <c:v>4.1741906872095873</c:v>
                </c:pt>
                <c:pt idx="28">
                  <c:v>3.6078301773532955</c:v>
                </c:pt>
                <c:pt idx="29">
                  <c:v>3.7792356316758635</c:v>
                </c:pt>
                <c:pt idx="30">
                  <c:v>3.9590413923210934</c:v>
                </c:pt>
                <c:pt idx="31">
                  <c:v>3.954145988829548</c:v>
                </c:pt>
                <c:pt idx="32">
                  <c:v>3.6383894076653358</c:v>
                </c:pt>
                <c:pt idx="33">
                  <c:v>3.9058498266423189</c:v>
                </c:pt>
                <c:pt idx="34">
                  <c:v>3.6795187436957892</c:v>
                </c:pt>
                <c:pt idx="35">
                  <c:v>4.2228854750341318</c:v>
                </c:pt>
                <c:pt idx="36">
                  <c:v>3.6131015169669127</c:v>
                </c:pt>
                <c:pt idx="37">
                  <c:v>4.0091958535195209</c:v>
                </c:pt>
                <c:pt idx="38">
                  <c:v>3.751048034820188</c:v>
                </c:pt>
                <c:pt idx="39">
                  <c:v>4.040819828420771</c:v>
                </c:pt>
                <c:pt idx="40">
                  <c:v>4.4766722517301778</c:v>
                </c:pt>
                <c:pt idx="41">
                  <c:v>3.5666731376061165</c:v>
                </c:pt>
                <c:pt idx="42">
                  <c:v>3.8539414458804901</c:v>
                </c:pt>
                <c:pt idx="43">
                  <c:v>3.83477028763813</c:v>
                </c:pt>
                <c:pt idx="44">
                  <c:v>4.0791993412740561</c:v>
                </c:pt>
                <c:pt idx="45">
                  <c:v>3.9265482246356189</c:v>
                </c:pt>
                <c:pt idx="46">
                  <c:v>3.4778444763387584</c:v>
                </c:pt>
                <c:pt idx="47">
                  <c:v>4.0346886040503733</c:v>
                </c:pt>
                <c:pt idx="48">
                  <c:v>4.0760029136463825</c:v>
                </c:pt>
                <c:pt idx="49">
                  <c:v>3.7264011621029223</c:v>
                </c:pt>
                <c:pt idx="50">
                  <c:v>3.6655340884333292</c:v>
                </c:pt>
                <c:pt idx="51">
                  <c:v>4.4678152153994137</c:v>
                </c:pt>
                <c:pt idx="52">
                  <c:v>3.471144965160633</c:v>
                </c:pt>
                <c:pt idx="53">
                  <c:v>4.1701883486438911</c:v>
                </c:pt>
                <c:pt idx="54">
                  <c:v>3.658106835506393</c:v>
                </c:pt>
                <c:pt idx="55">
                  <c:v>3.7937554721555773</c:v>
                </c:pt>
                <c:pt idx="56">
                  <c:v>3.7517024117392372</c:v>
                </c:pt>
                <c:pt idx="57">
                  <c:v>3.7929167282266021</c:v>
                </c:pt>
                <c:pt idx="58">
                  <c:v>3.9087262265948768</c:v>
                </c:pt>
                <c:pt idx="59">
                  <c:v>4.1474135042984939</c:v>
                </c:pt>
                <c:pt idx="60">
                  <c:v>4.0748164406451748</c:v>
                </c:pt>
                <c:pt idx="61">
                  <c:v>3.6060049568194357</c:v>
                </c:pt>
                <c:pt idx="62">
                  <c:v>4.1024851593253633</c:v>
                </c:pt>
                <c:pt idx="63">
                  <c:v>3.7387409312675981</c:v>
                </c:pt>
                <c:pt idx="64">
                  <c:v>4.3157290036991629</c:v>
                </c:pt>
                <c:pt idx="65">
                  <c:v>3.8629955286238586</c:v>
                </c:pt>
                <c:pt idx="66">
                  <c:v>4.0697420760416447</c:v>
                </c:pt>
                <c:pt idx="67">
                  <c:v>3.7484981266137369</c:v>
                </c:pt>
                <c:pt idx="68">
                  <c:v>3.7670816213633223</c:v>
                </c:pt>
                <c:pt idx="69">
                  <c:v>3.8580557180503643</c:v>
                </c:pt>
                <c:pt idx="70">
                  <c:v>3.381566295796572</c:v>
                </c:pt>
                <c:pt idx="71">
                  <c:v>3.6330642726914992</c:v>
                </c:pt>
                <c:pt idx="72">
                  <c:v>4.2218704637976012</c:v>
                </c:pt>
                <c:pt idx="73">
                  <c:v>3.6967494352016228</c:v>
                </c:pt>
                <c:pt idx="74">
                  <c:v>3.7941742374578373</c:v>
                </c:pt>
                <c:pt idx="75">
                  <c:v>3.7970943426302539</c:v>
                </c:pt>
                <c:pt idx="76">
                  <c:v>3.8952014747788932</c:v>
                </c:pt>
                <c:pt idx="77">
                  <c:v>4.1205739312058496</c:v>
                </c:pt>
                <c:pt idx="78">
                  <c:v>3.3732798932774961</c:v>
                </c:pt>
                <c:pt idx="79">
                  <c:v>3.5747255835940734</c:v>
                </c:pt>
                <c:pt idx="80">
                  <c:v>4.0539806844271649</c:v>
                </c:pt>
                <c:pt idx="81">
                  <c:v>3.987844950171298</c:v>
                </c:pt>
                <c:pt idx="82">
                  <c:v>3.7246853882373596</c:v>
                </c:pt>
                <c:pt idx="83">
                  <c:v>3.9006674800752466</c:v>
                </c:pt>
                <c:pt idx="84">
                  <c:v>3.8420785270985314</c:v>
                </c:pt>
                <c:pt idx="85">
                  <c:v>4.1156437896699414</c:v>
                </c:pt>
                <c:pt idx="86">
                  <c:v>3.5033139228158845</c:v>
                </c:pt>
                <c:pt idx="87">
                  <c:v>3.4497097555713694</c:v>
                </c:pt>
                <c:pt idx="88">
                  <c:v>4.0053306871970706</c:v>
                </c:pt>
                <c:pt idx="89">
                  <c:v>3.5213996281153759</c:v>
                </c:pt>
                <c:pt idx="90">
                  <c:v>3.9904054592631408</c:v>
                </c:pt>
                <c:pt idx="91">
                  <c:v>4.0801031426530692</c:v>
                </c:pt>
                <c:pt idx="92">
                  <c:v>4.0421224759982755</c:v>
                </c:pt>
                <c:pt idx="93">
                  <c:v>3.6478717653062325</c:v>
                </c:pt>
                <c:pt idx="94">
                  <c:v>3.7743344507093037</c:v>
                </c:pt>
                <c:pt idx="95">
                  <c:v>4.0634459531230327</c:v>
                </c:pt>
                <c:pt idx="96">
                  <c:v>3.7621156414426569</c:v>
                </c:pt>
                <c:pt idx="97">
                  <c:v>4.0238489474480126</c:v>
                </c:pt>
                <c:pt idx="98">
                  <c:v>3.7076553235311871</c:v>
                </c:pt>
                <c:pt idx="99">
                  <c:v>4.2833690819154526</c:v>
                </c:pt>
                <c:pt idx="100">
                  <c:v>3.8835194856567163</c:v>
                </c:pt>
                <c:pt idx="101">
                  <c:v>3.7862899165424198</c:v>
                </c:pt>
                <c:pt idx="102">
                  <c:v>3.7850093356040579</c:v>
                </c:pt>
                <c:pt idx="103">
                  <c:v>3.8896937914441851</c:v>
                </c:pt>
                <c:pt idx="104">
                  <c:v>3.6552345070342942</c:v>
                </c:pt>
                <c:pt idx="105">
                  <c:v>3.6884198220027105</c:v>
                </c:pt>
                <c:pt idx="106">
                  <c:v>3.6724211483609537</c:v>
                </c:pt>
                <c:pt idx="107">
                  <c:v>4.2108800903068655</c:v>
                </c:pt>
                <c:pt idx="108">
                  <c:v>3.5762261374496052</c:v>
                </c:pt>
                <c:pt idx="109">
                  <c:v>3.5166014715265344</c:v>
                </c:pt>
                <c:pt idx="110">
                  <c:v>3.9719017837230894</c:v>
                </c:pt>
                <c:pt idx="111">
                  <c:v>4.0454794531107794</c:v>
                </c:pt>
              </c:numCache>
            </c:numRef>
          </c:yVal>
          <c:smooth val="0"/>
          <c:extLst>
            <c:ext xmlns:c16="http://schemas.microsoft.com/office/drawing/2014/chart" uri="{C3380CC4-5D6E-409C-BE32-E72D297353CC}">
              <c16:uniqueId val="{00000003-DEED-4B01-95D0-29D07608170F}"/>
            </c:ext>
          </c:extLst>
        </c:ser>
        <c:ser>
          <c:idx val="4"/>
          <c:order val="4"/>
          <c:tx>
            <c:v>VUMC 95%</c:v>
          </c:tx>
          <c:spPr>
            <a:ln w="25400" cap="rnd">
              <a:solidFill>
                <a:srgbClr val="1F4E79"/>
              </a:solidFill>
              <a:prstDash val="lgDash"/>
              <a:round/>
            </a:ln>
            <a:effectLst/>
          </c:spPr>
          <c:marker>
            <c:symbol val="none"/>
          </c:marker>
          <c:xVal>
            <c:numRef>
              <c:f>'Marker Jitter (log)'!$I$222:$I$223</c:f>
              <c:numCache>
                <c:formatCode>General</c:formatCode>
                <c:ptCount val="2"/>
                <c:pt idx="0">
                  <c:v>0.6</c:v>
                </c:pt>
                <c:pt idx="1">
                  <c:v>2.5</c:v>
                </c:pt>
              </c:numCache>
            </c:numRef>
          </c:xVal>
          <c:yVal>
            <c:numRef>
              <c:f>'Marker Jitter (log)'!$J$222:$J$223</c:f>
              <c:numCache>
                <c:formatCode>General</c:formatCode>
                <c:ptCount val="2"/>
                <c:pt idx="0">
                  <c:v>4.3557756353282144</c:v>
                </c:pt>
                <c:pt idx="1">
                  <c:v>4.3557756353282144</c:v>
                </c:pt>
              </c:numCache>
            </c:numRef>
          </c:yVal>
          <c:smooth val="0"/>
          <c:extLst>
            <c:ext xmlns:c16="http://schemas.microsoft.com/office/drawing/2014/chart" uri="{C3380CC4-5D6E-409C-BE32-E72D297353CC}">
              <c16:uniqueId val="{00000004-DEED-4B01-95D0-29D07608170F}"/>
            </c:ext>
          </c:extLst>
        </c:ser>
        <c:ser>
          <c:idx val="5"/>
          <c:order val="5"/>
          <c:tx>
            <c:v>DECAMP 95%</c:v>
          </c:tx>
          <c:spPr>
            <a:ln w="25400" cap="rnd">
              <a:solidFill>
                <a:srgbClr val="C55A11"/>
              </a:solidFill>
              <a:prstDash val="lgDash"/>
              <a:round/>
            </a:ln>
            <a:effectLst/>
          </c:spPr>
          <c:marker>
            <c:symbol val="none"/>
          </c:marker>
          <c:xVal>
            <c:numRef>
              <c:f>'Marker Jitter (log)'!$K$222:$K$223</c:f>
              <c:numCache>
                <c:formatCode>General</c:formatCode>
                <c:ptCount val="2"/>
                <c:pt idx="0">
                  <c:v>2.5</c:v>
                </c:pt>
                <c:pt idx="1">
                  <c:v>4.4000000000000004</c:v>
                </c:pt>
              </c:numCache>
            </c:numRef>
          </c:xVal>
          <c:yVal>
            <c:numRef>
              <c:f>'Marker Jitter (log)'!$L$222:$L$223</c:f>
              <c:numCache>
                <c:formatCode>General</c:formatCode>
                <c:ptCount val="2"/>
                <c:pt idx="0">
                  <c:v>4.2713053748136875</c:v>
                </c:pt>
                <c:pt idx="1">
                  <c:v>4.2713053748136875</c:v>
                </c:pt>
              </c:numCache>
            </c:numRef>
          </c:yVal>
          <c:smooth val="0"/>
          <c:extLst>
            <c:ext xmlns:c16="http://schemas.microsoft.com/office/drawing/2014/chart" uri="{C3380CC4-5D6E-409C-BE32-E72D297353CC}">
              <c16:uniqueId val="{00000005-DEED-4B01-95D0-29D07608170F}"/>
            </c:ext>
          </c:extLst>
        </c:ser>
        <c:dLbls>
          <c:showLegendKey val="0"/>
          <c:showVal val="0"/>
          <c:showCatName val="0"/>
          <c:showSerName val="0"/>
          <c:showPercent val="0"/>
          <c:showBubbleSize val="0"/>
        </c:dLbls>
        <c:axId val="408702784"/>
        <c:axId val="408717344"/>
      </c:scatterChart>
      <c:valAx>
        <c:axId val="408702784"/>
        <c:scaling>
          <c:orientation val="minMax"/>
          <c:max val="4.7"/>
          <c:min val="0.3"/>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08717344"/>
        <c:crosses val="autoZero"/>
        <c:crossBetween val="midCat"/>
      </c:valAx>
      <c:valAx>
        <c:axId val="408717344"/>
        <c:scaling>
          <c:orientation val="minMax"/>
          <c:min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Log</a:t>
                </a:r>
                <a:r>
                  <a:rPr lang="en-US" sz="1400" b="1" baseline="-25000" dirty="0"/>
                  <a:t>10</a:t>
                </a:r>
                <a:r>
                  <a:rPr lang="en-US" sz="1400" b="1" baseline="0" dirty="0"/>
                  <a:t> (MSD signal)</a:t>
                </a:r>
                <a:endParaRPr lang="en-US" sz="1400" b="1" dirty="0"/>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870278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IGFBP-2</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VUMC case</c:v>
          </c:tx>
          <c:spPr>
            <a:ln w="25400" cap="rnd">
              <a:noFill/>
              <a:round/>
            </a:ln>
            <a:effectLst/>
          </c:spPr>
          <c:marker>
            <c:symbol val="circle"/>
            <c:size val="2"/>
            <c:spPr>
              <a:solidFill>
                <a:srgbClr val="FF0000"/>
              </a:solidFill>
              <a:ln w="9525">
                <a:noFill/>
                <a:prstDash val="solid"/>
              </a:ln>
              <a:effectLst/>
            </c:spPr>
          </c:marker>
          <c:xVal>
            <c:numRef>
              <c:f>'Marker Jitter (log)'!$A$1518:$A$1660</c:f>
              <c:numCache>
                <c:formatCode>General</c:formatCode>
                <c:ptCount val="143"/>
                <c:pt idx="0">
                  <c:v>1.1555666003976144</c:v>
                </c:pt>
                <c:pt idx="1">
                  <c:v>0.75397614314115313</c:v>
                </c:pt>
                <c:pt idx="2">
                  <c:v>1.0452286282306162</c:v>
                </c:pt>
                <c:pt idx="3">
                  <c:v>1.0293240556660039</c:v>
                </c:pt>
                <c:pt idx="4">
                  <c:v>1.2062624254473162</c:v>
                </c:pt>
                <c:pt idx="5">
                  <c:v>1.0760437375745526</c:v>
                </c:pt>
                <c:pt idx="6">
                  <c:v>1.1386679920477136</c:v>
                </c:pt>
                <c:pt idx="7">
                  <c:v>0.89413518886679921</c:v>
                </c:pt>
                <c:pt idx="8">
                  <c:v>0.84244532803180916</c:v>
                </c:pt>
                <c:pt idx="9">
                  <c:v>0.98359840954274358</c:v>
                </c:pt>
                <c:pt idx="10">
                  <c:v>0.81759443339960236</c:v>
                </c:pt>
                <c:pt idx="11">
                  <c:v>0.84443339960238561</c:v>
                </c:pt>
                <c:pt idx="12">
                  <c:v>1.0641153081510935</c:v>
                </c:pt>
                <c:pt idx="13">
                  <c:v>0.97664015904572565</c:v>
                </c:pt>
                <c:pt idx="14">
                  <c:v>1.0820079522862822</c:v>
                </c:pt>
                <c:pt idx="15">
                  <c:v>0.88021868787276336</c:v>
                </c:pt>
                <c:pt idx="16">
                  <c:v>0.87127236580516898</c:v>
                </c:pt>
                <c:pt idx="17">
                  <c:v>1.055168986083499</c:v>
                </c:pt>
                <c:pt idx="18">
                  <c:v>0.93190854870775341</c:v>
                </c:pt>
                <c:pt idx="19">
                  <c:v>1.0014910536779325</c:v>
                </c:pt>
                <c:pt idx="20">
                  <c:v>0.76391650099403585</c:v>
                </c:pt>
                <c:pt idx="21">
                  <c:v>1.2191848906560636</c:v>
                </c:pt>
                <c:pt idx="22">
                  <c:v>0.86729622266401596</c:v>
                </c:pt>
                <c:pt idx="23">
                  <c:v>1.2082504970178927</c:v>
                </c:pt>
                <c:pt idx="24">
                  <c:v>1.2420477137176937</c:v>
                </c:pt>
                <c:pt idx="25">
                  <c:v>0.9686878727634195</c:v>
                </c:pt>
                <c:pt idx="26">
                  <c:v>0.88817097415506963</c:v>
                </c:pt>
                <c:pt idx="27">
                  <c:v>1.000497017892644</c:v>
                </c:pt>
                <c:pt idx="28">
                  <c:v>0.80566600397614319</c:v>
                </c:pt>
                <c:pt idx="29">
                  <c:v>0.80367793240556662</c:v>
                </c:pt>
                <c:pt idx="30">
                  <c:v>0.99453280318091453</c:v>
                </c:pt>
                <c:pt idx="31">
                  <c:v>0.87823061630218691</c:v>
                </c:pt>
                <c:pt idx="32">
                  <c:v>0.95477137176938376</c:v>
                </c:pt>
                <c:pt idx="33">
                  <c:v>1.224155069582505</c:v>
                </c:pt>
                <c:pt idx="34">
                  <c:v>1.1863817097415508</c:v>
                </c:pt>
                <c:pt idx="35">
                  <c:v>0.84145129224652093</c:v>
                </c:pt>
                <c:pt idx="36">
                  <c:v>1.1893638170974155</c:v>
                </c:pt>
                <c:pt idx="37">
                  <c:v>1.2301192842942346</c:v>
                </c:pt>
                <c:pt idx="38">
                  <c:v>0.96371769383697814</c:v>
                </c:pt>
                <c:pt idx="39">
                  <c:v>0.89015904572564608</c:v>
                </c:pt>
                <c:pt idx="40">
                  <c:v>1.0094433399602385</c:v>
                </c:pt>
                <c:pt idx="41">
                  <c:v>0.82157057654075549</c:v>
                </c:pt>
                <c:pt idx="42">
                  <c:v>0.82654075546719685</c:v>
                </c:pt>
                <c:pt idx="43">
                  <c:v>1.0243538767395626</c:v>
                </c:pt>
                <c:pt idx="44">
                  <c:v>0.91500994035785288</c:v>
                </c:pt>
                <c:pt idx="45">
                  <c:v>0.99850894632206755</c:v>
                </c:pt>
                <c:pt idx="46">
                  <c:v>0.7748508946322068</c:v>
                </c:pt>
                <c:pt idx="47">
                  <c:v>1.2440357852882704</c:v>
                </c:pt>
                <c:pt idx="48">
                  <c:v>0.90606361829025839</c:v>
                </c:pt>
                <c:pt idx="49">
                  <c:v>0.76093439363817095</c:v>
                </c:pt>
                <c:pt idx="50">
                  <c:v>0.80864811133200798</c:v>
                </c:pt>
                <c:pt idx="51">
                  <c:v>1.0492047713717694</c:v>
                </c:pt>
                <c:pt idx="52">
                  <c:v>0.98260437375745524</c:v>
                </c:pt>
                <c:pt idx="53">
                  <c:v>1.1088469184890655</c:v>
                </c:pt>
                <c:pt idx="54">
                  <c:v>0.92793240556660039</c:v>
                </c:pt>
                <c:pt idx="55">
                  <c:v>0.93986083499005968</c:v>
                </c:pt>
                <c:pt idx="56">
                  <c:v>1.1446322067594434</c:v>
                </c:pt>
                <c:pt idx="57">
                  <c:v>1.0422465208747516</c:v>
                </c:pt>
                <c:pt idx="58">
                  <c:v>1.132703777335984</c:v>
                </c:pt>
                <c:pt idx="59">
                  <c:v>0.91600397614314111</c:v>
                </c:pt>
                <c:pt idx="60">
                  <c:v>0.89214711729622265</c:v>
                </c:pt>
                <c:pt idx="61">
                  <c:v>1.0611332007952285</c:v>
                </c:pt>
                <c:pt idx="62">
                  <c:v>0.92296222664015903</c:v>
                </c:pt>
                <c:pt idx="63">
                  <c:v>0.97763419483101388</c:v>
                </c:pt>
                <c:pt idx="64">
                  <c:v>1.2251491053677932</c:v>
                </c:pt>
                <c:pt idx="65">
                  <c:v>1.1655069582504969</c:v>
                </c:pt>
                <c:pt idx="66">
                  <c:v>0.79870775347912526</c:v>
                </c:pt>
                <c:pt idx="67">
                  <c:v>1.124751491053678</c:v>
                </c:pt>
                <c:pt idx="68">
                  <c:v>1.143638170974155</c:v>
                </c:pt>
                <c:pt idx="69">
                  <c:v>0.85536779324055667</c:v>
                </c:pt>
                <c:pt idx="70">
                  <c:v>0.75994035785288272</c:v>
                </c:pt>
                <c:pt idx="71">
                  <c:v>0.85735586481113324</c:v>
                </c:pt>
                <c:pt idx="72">
                  <c:v>1.1476143141153081</c:v>
                </c:pt>
                <c:pt idx="73">
                  <c:v>1.1307157057654076</c:v>
                </c:pt>
                <c:pt idx="74">
                  <c:v>0.80666003976143141</c:v>
                </c:pt>
                <c:pt idx="75">
                  <c:v>1.1754473161033796</c:v>
                </c:pt>
                <c:pt idx="76">
                  <c:v>1.2370775347912524</c:v>
                </c:pt>
                <c:pt idx="77">
                  <c:v>0.99155069582504973</c:v>
                </c:pt>
                <c:pt idx="78">
                  <c:v>0.93886679920477134</c:v>
                </c:pt>
                <c:pt idx="79">
                  <c:v>1.0790258449304175</c:v>
                </c:pt>
                <c:pt idx="80">
                  <c:v>0.91202783300198809</c:v>
                </c:pt>
                <c:pt idx="81">
                  <c:v>0.93787276341948311</c:v>
                </c:pt>
                <c:pt idx="82">
                  <c:v>1.1565606361829026</c:v>
                </c:pt>
                <c:pt idx="83">
                  <c:v>1.0680914512922466</c:v>
                </c:pt>
                <c:pt idx="84">
                  <c:v>1.1724652087475149</c:v>
                </c:pt>
                <c:pt idx="85">
                  <c:v>0.96968190854870773</c:v>
                </c:pt>
                <c:pt idx="86">
                  <c:v>0.95974155069582512</c:v>
                </c:pt>
                <c:pt idx="87">
                  <c:v>1.1426441351888668</c:v>
                </c:pt>
                <c:pt idx="88">
                  <c:v>1.018389662027833</c:v>
                </c:pt>
                <c:pt idx="89">
                  <c:v>1.0869781312127236</c:v>
                </c:pt>
                <c:pt idx="90">
                  <c:v>0.84840954274353875</c:v>
                </c:pt>
                <c:pt idx="91">
                  <c:v>0.80268389662027828</c:v>
                </c:pt>
                <c:pt idx="92">
                  <c:v>0.9498011928429424</c:v>
                </c:pt>
                <c:pt idx="93">
                  <c:v>0.78976143141153088</c:v>
                </c:pt>
                <c:pt idx="94">
                  <c:v>0.82256461232604372</c:v>
                </c:pt>
                <c:pt idx="95">
                  <c:v>1.0482107355864811</c:v>
                </c:pt>
                <c:pt idx="96">
                  <c:v>0.96669980119284293</c:v>
                </c:pt>
                <c:pt idx="97">
                  <c:v>1.0780318091451293</c:v>
                </c:pt>
                <c:pt idx="98">
                  <c:v>0.88220675944333993</c:v>
                </c:pt>
                <c:pt idx="99">
                  <c:v>0.87922465208747513</c:v>
                </c:pt>
                <c:pt idx="100">
                  <c:v>1.0690854870775348</c:v>
                </c:pt>
                <c:pt idx="101">
                  <c:v>0.95178926441351885</c:v>
                </c:pt>
                <c:pt idx="102">
                  <c:v>1.0273359840954275</c:v>
                </c:pt>
                <c:pt idx="103">
                  <c:v>0.79572564612326047</c:v>
                </c:pt>
                <c:pt idx="104">
                  <c:v>0.75695825049701793</c:v>
                </c:pt>
                <c:pt idx="105">
                  <c:v>0.91103379721669975</c:v>
                </c:pt>
                <c:pt idx="106">
                  <c:v>0.75795228628230615</c:v>
                </c:pt>
                <c:pt idx="107">
                  <c:v>0.79771371769383692</c:v>
                </c:pt>
                <c:pt idx="108">
                  <c:v>1.0303180914512922</c:v>
                </c:pt>
                <c:pt idx="109">
                  <c:v>0.95576540755467199</c:v>
                </c:pt>
                <c:pt idx="110">
                  <c:v>1.0740556660039762</c:v>
                </c:pt>
                <c:pt idx="111">
                  <c:v>0.88518886679920472</c:v>
                </c:pt>
                <c:pt idx="112">
                  <c:v>0.88916500994035785</c:v>
                </c:pt>
                <c:pt idx="113">
                  <c:v>1.0859840954274353</c:v>
                </c:pt>
                <c:pt idx="114">
                  <c:v>0.97564612326043743</c:v>
                </c:pt>
                <c:pt idx="115">
                  <c:v>1.0581510934393639</c:v>
                </c:pt>
                <c:pt idx="116">
                  <c:v>0.83349900596421467</c:v>
                </c:pt>
                <c:pt idx="117">
                  <c:v>0.80168986083499005</c:v>
                </c:pt>
                <c:pt idx="118">
                  <c:v>0.9627236580516898</c:v>
                </c:pt>
                <c:pt idx="119">
                  <c:v>0.81660039761431413</c:v>
                </c:pt>
                <c:pt idx="120">
                  <c:v>0.86332007952286283</c:v>
                </c:pt>
                <c:pt idx="121">
                  <c:v>1.1028827037773361</c:v>
                </c:pt>
                <c:pt idx="122">
                  <c:v>1.0352882703777335</c:v>
                </c:pt>
                <c:pt idx="123">
                  <c:v>1.1605367793240557</c:v>
                </c:pt>
                <c:pt idx="124">
                  <c:v>0.97862823061630222</c:v>
                </c:pt>
                <c:pt idx="125">
                  <c:v>0.98956262425447317</c:v>
                </c:pt>
                <c:pt idx="126">
                  <c:v>1.1933399602385686</c:v>
                </c:pt>
                <c:pt idx="127">
                  <c:v>1.0899602385685885</c:v>
                </c:pt>
                <c:pt idx="128">
                  <c:v>1.1794234592445327</c:v>
                </c:pt>
                <c:pt idx="129">
                  <c:v>0.96172962226640157</c:v>
                </c:pt>
                <c:pt idx="130">
                  <c:v>0.93687872763419477</c:v>
                </c:pt>
                <c:pt idx="131">
                  <c:v>1.1048707753479126</c:v>
                </c:pt>
                <c:pt idx="132">
                  <c:v>0.96570576540755471</c:v>
                </c:pt>
                <c:pt idx="133">
                  <c:v>1.0193836978131212</c:v>
                </c:pt>
                <c:pt idx="134">
                  <c:v>0.76590457256461231</c:v>
                </c:pt>
                <c:pt idx="135">
                  <c:v>1.2052683896620278</c:v>
                </c:pt>
                <c:pt idx="136">
                  <c:v>0.8374751491053678</c:v>
                </c:pt>
                <c:pt idx="137">
                  <c:v>1.1625248508946322</c:v>
                </c:pt>
                <c:pt idx="138">
                  <c:v>1.180417495029821</c:v>
                </c:pt>
                <c:pt idx="139">
                  <c:v>0.89115308151093442</c:v>
                </c:pt>
                <c:pt idx="140">
                  <c:v>0.79473161033797224</c:v>
                </c:pt>
                <c:pt idx="141">
                  <c:v>0.89115308151093442</c:v>
                </c:pt>
                <c:pt idx="142">
                  <c:v>1.180417495029821</c:v>
                </c:pt>
              </c:numCache>
            </c:numRef>
          </c:xVal>
          <c:yVal>
            <c:numRef>
              <c:f>'Marker Jitter (log)'!$B$1518:$B$1660</c:f>
              <c:numCache>
                <c:formatCode>General</c:formatCode>
                <c:ptCount val="143"/>
                <c:pt idx="0">
                  <c:v>5.0532648042218939</c:v>
                </c:pt>
                <c:pt idx="1">
                  <c:v>4.2569821859015704</c:v>
                </c:pt>
                <c:pt idx="2">
                  <c:v>4.6136727205473864</c:v>
                </c:pt>
                <c:pt idx="3">
                  <c:v>4.3832856344786038</c:v>
                </c:pt>
                <c:pt idx="4">
                  <c:v>3.9645895874899035</c:v>
                </c:pt>
                <c:pt idx="5">
                  <c:v>4.2181677484204254</c:v>
                </c:pt>
                <c:pt idx="6">
                  <c:v>3.6140531059872192</c:v>
                </c:pt>
                <c:pt idx="7">
                  <c:v>4.0326187608507196</c:v>
                </c:pt>
                <c:pt idx="8">
                  <c:v>4.0789821487801428</c:v>
                </c:pt>
                <c:pt idx="9">
                  <c:v>4.6393470145180782</c:v>
                </c:pt>
                <c:pt idx="10">
                  <c:v>4.3073355546391427</c:v>
                </c:pt>
                <c:pt idx="11">
                  <c:v>3.8679680816150124</c:v>
                </c:pt>
                <c:pt idx="12">
                  <c:v>4.2689872699775373</c:v>
                </c:pt>
                <c:pt idx="13">
                  <c:v>4.4563736256235478</c:v>
                </c:pt>
                <c:pt idx="14">
                  <c:v>3.7957410208692437</c:v>
                </c:pt>
                <c:pt idx="15">
                  <c:v>3.7281507932435658</c:v>
                </c:pt>
                <c:pt idx="16">
                  <c:v>3.8242885824595452</c:v>
                </c:pt>
                <c:pt idx="17">
                  <c:v>3.8989718697426206</c:v>
                </c:pt>
                <c:pt idx="18">
                  <c:v>3.357934847000454</c:v>
                </c:pt>
                <c:pt idx="19">
                  <c:v>3.466200102446737</c:v>
                </c:pt>
                <c:pt idx="20">
                  <c:v>3.9878896099977452</c:v>
                </c:pt>
                <c:pt idx="21">
                  <c:v>4.3192830737383598</c:v>
                </c:pt>
                <c:pt idx="22">
                  <c:v>4.5097333010088612</c:v>
                </c:pt>
                <c:pt idx="23">
                  <c:v>3.7944531901655596</c:v>
                </c:pt>
                <c:pt idx="24">
                  <c:v>4.3496562769143425</c:v>
                </c:pt>
                <c:pt idx="25">
                  <c:v>3.9448773059636952</c:v>
                </c:pt>
                <c:pt idx="26">
                  <c:v>4.6259551837738258</c:v>
                </c:pt>
                <c:pt idx="27">
                  <c:v>4.3372495512618636</c:v>
                </c:pt>
                <c:pt idx="28">
                  <c:v>4.1719895827021185</c:v>
                </c:pt>
                <c:pt idx="29">
                  <c:v>4.2545118239696809</c:v>
                </c:pt>
                <c:pt idx="30">
                  <c:v>4.209890168681258</c:v>
                </c:pt>
                <c:pt idx="31">
                  <c:v>3.6210723711436259</c:v>
                </c:pt>
                <c:pt idx="32">
                  <c:v>4.1685564068637246</c:v>
                </c:pt>
                <c:pt idx="33">
                  <c:v>4.0299111049124443</c:v>
                </c:pt>
                <c:pt idx="34">
                  <c:v>4.015904377895553</c:v>
                </c:pt>
                <c:pt idx="35">
                  <c:v>4.0100878469985242</c:v>
                </c:pt>
                <c:pt idx="36">
                  <c:v>4.2671717284030137</c:v>
                </c:pt>
                <c:pt idx="37">
                  <c:v>3.902193329626924</c:v>
                </c:pt>
                <c:pt idx="38">
                  <c:v>3.5732198271144218</c:v>
                </c:pt>
                <c:pt idx="39">
                  <c:v>3.8360074591255313</c:v>
                </c:pt>
                <c:pt idx="40">
                  <c:v>4.1050841970144827</c:v>
                </c:pt>
                <c:pt idx="41">
                  <c:v>3.460822698802402</c:v>
                </c:pt>
                <c:pt idx="42">
                  <c:v>4.1074304538368835</c:v>
                </c:pt>
                <c:pt idx="43">
                  <c:v>4.3542045113703134</c:v>
                </c:pt>
                <c:pt idx="44">
                  <c:v>3.8442285813016279</c:v>
                </c:pt>
                <c:pt idx="45">
                  <c:v>4.5381148181449547</c:v>
                </c:pt>
                <c:pt idx="46">
                  <c:v>3.7736767608078861</c:v>
                </c:pt>
                <c:pt idx="47">
                  <c:v>3.6239208932516296</c:v>
                </c:pt>
                <c:pt idx="48">
                  <c:v>4.1151610089791051</c:v>
                </c:pt>
                <c:pt idx="49">
                  <c:v>3.904336792202495</c:v>
                </c:pt>
                <c:pt idx="50">
                  <c:v>4.1461125248840469</c:v>
                </c:pt>
                <c:pt idx="51">
                  <c:v>4.0874619661718192</c:v>
                </c:pt>
                <c:pt idx="52">
                  <c:v>3.5017437296279943</c:v>
                </c:pt>
                <c:pt idx="53">
                  <c:v>4.3906790450456574</c:v>
                </c:pt>
                <c:pt idx="54">
                  <c:v>4.4781262066490273</c:v>
                </c:pt>
                <c:pt idx="55">
                  <c:v>4.0747433209410024</c:v>
                </c:pt>
                <c:pt idx="56">
                  <c:v>4.643950842282881</c:v>
                </c:pt>
                <c:pt idx="57">
                  <c:v>3.6766021695820181</c:v>
                </c:pt>
                <c:pt idx="58">
                  <c:v>4.2108533653148932</c:v>
                </c:pt>
                <c:pt idx="59">
                  <c:v>3.7890516223748403</c:v>
                </c:pt>
                <c:pt idx="60">
                  <c:v>3.9828137621318627</c:v>
                </c:pt>
                <c:pt idx="61">
                  <c:v>4.5902286212401577</c:v>
                </c:pt>
                <c:pt idx="62">
                  <c:v>4.3200839427156934</c:v>
                </c:pt>
                <c:pt idx="63">
                  <c:v>4.413836012930866</c:v>
                </c:pt>
                <c:pt idx="64">
                  <c:v>3.983874255743606</c:v>
                </c:pt>
                <c:pt idx="65">
                  <c:v>4.7497672251083722</c:v>
                </c:pt>
                <c:pt idx="66">
                  <c:v>3.5112816134671427</c:v>
                </c:pt>
                <c:pt idx="67">
                  <c:v>4.0886144354154981</c:v>
                </c:pt>
                <c:pt idx="68">
                  <c:v>4.3722582291775689</c:v>
                </c:pt>
                <c:pt idx="69">
                  <c:v>4.4884802084262727</c:v>
                </c:pt>
                <c:pt idx="70">
                  <c:v>4.25466889905492</c:v>
                </c:pt>
                <c:pt idx="71">
                  <c:v>4.4653010417006671</c:v>
                </c:pt>
                <c:pt idx="72">
                  <c:v>3.6720054450229518</c:v>
                </c:pt>
                <c:pt idx="73">
                  <c:v>3.7523173965052861</c:v>
                </c:pt>
                <c:pt idx="74">
                  <c:v>4.3283694086129314</c:v>
                </c:pt>
                <c:pt idx="75">
                  <c:v>4.4769837063540852</c:v>
                </c:pt>
                <c:pt idx="76">
                  <c:v>4.2516017235800954</c:v>
                </c:pt>
                <c:pt idx="77">
                  <c:v>3.7302168405686942</c:v>
                </c:pt>
                <c:pt idx="78">
                  <c:v>4.3957543597927033</c:v>
                </c:pt>
                <c:pt idx="79">
                  <c:v>4.9796439635979466</c:v>
                </c:pt>
                <c:pt idx="80">
                  <c:v>4.1587242534505311</c:v>
                </c:pt>
                <c:pt idx="81">
                  <c:v>4.5621500592328816</c:v>
                </c:pt>
                <c:pt idx="82">
                  <c:v>4.6970636164614019</c:v>
                </c:pt>
                <c:pt idx="83">
                  <c:v>3.5436956323092446</c:v>
                </c:pt>
                <c:pt idx="84">
                  <c:v>4.2655488991203248</c:v>
                </c:pt>
                <c:pt idx="85">
                  <c:v>4.4883109423296537</c:v>
                </c:pt>
                <c:pt idx="86">
                  <c:v>3.8121108412030997</c:v>
                </c:pt>
                <c:pt idx="87">
                  <c:v>4.0306806639999015</c:v>
                </c:pt>
                <c:pt idx="88">
                  <c:v>3.6325079063077235</c:v>
                </c:pt>
                <c:pt idx="89">
                  <c:v>4.3907408669529158</c:v>
                </c:pt>
                <c:pt idx="90">
                  <c:v>4.1688656233110368</c:v>
                </c:pt>
                <c:pt idx="91">
                  <c:v>4.3195640660921644</c:v>
                </c:pt>
                <c:pt idx="92">
                  <c:v>3.96773513178388</c:v>
                </c:pt>
                <c:pt idx="93">
                  <c:v>3.8612057281022207</c:v>
                </c:pt>
                <c:pt idx="94">
                  <c:v>4.0603578246486158</c:v>
                </c:pt>
                <c:pt idx="95">
                  <c:v>4.389112902192263</c:v>
                </c:pt>
                <c:pt idx="96">
                  <c:v>4.328501922685259</c:v>
                </c:pt>
                <c:pt idx="97">
                  <c:v>4.2830976054372254</c:v>
                </c:pt>
                <c:pt idx="98">
                  <c:v>4.2357682526404368</c:v>
                </c:pt>
                <c:pt idx="99">
                  <c:v>4.2626646246762556</c:v>
                </c:pt>
                <c:pt idx="100">
                  <c:v>4.3348456456879694</c:v>
                </c:pt>
                <c:pt idx="101">
                  <c:v>3.7126917823870818</c:v>
                </c:pt>
                <c:pt idx="102">
                  <c:v>4.27063226051252</c:v>
                </c:pt>
                <c:pt idx="103">
                  <c:v>4.2330976878647029</c:v>
                </c:pt>
                <c:pt idx="104">
                  <c:v>3.8701697211364405</c:v>
                </c:pt>
                <c:pt idx="105">
                  <c:v>3.9650605206111984</c:v>
                </c:pt>
                <c:pt idx="106">
                  <c:v>3.8310374856400253</c:v>
                </c:pt>
                <c:pt idx="107">
                  <c:v>4.6071224729893521</c:v>
                </c:pt>
                <c:pt idx="108">
                  <c:v>4.3481003264579643</c:v>
                </c:pt>
                <c:pt idx="109">
                  <c:v>4.6768398736598948</c:v>
                </c:pt>
                <c:pt idx="110">
                  <c:v>4.1442471962056517</c:v>
                </c:pt>
                <c:pt idx="111">
                  <c:v>3.9214003189965094</c:v>
                </c:pt>
                <c:pt idx="112">
                  <c:v>4.3838422842256533</c:v>
                </c:pt>
                <c:pt idx="113">
                  <c:v>4.330667375973567</c:v>
                </c:pt>
                <c:pt idx="114">
                  <c:v>3.7927417858347487</c:v>
                </c:pt>
                <c:pt idx="115">
                  <c:v>4.2569701693974986</c:v>
                </c:pt>
                <c:pt idx="116">
                  <c:v>4.4112660665121393</c:v>
                </c:pt>
                <c:pt idx="117">
                  <c:v>3.9612074540776012</c:v>
                </c:pt>
                <c:pt idx="118">
                  <c:v>4.0625443813464646</c:v>
                </c:pt>
                <c:pt idx="119">
                  <c:v>4.7104981581935581</c:v>
                </c:pt>
                <c:pt idx="120">
                  <c:v>4.0493731001515307</c:v>
                </c:pt>
                <c:pt idx="121">
                  <c:v>4.057818194432099</c:v>
                </c:pt>
                <c:pt idx="122">
                  <c:v>3.8774001442837567</c:v>
                </c:pt>
                <c:pt idx="123">
                  <c:v>4.469306445431168</c:v>
                </c:pt>
                <c:pt idx="124">
                  <c:v>4.2244812653036323</c:v>
                </c:pt>
                <c:pt idx="125">
                  <c:v>3.9820902392957929</c:v>
                </c:pt>
                <c:pt idx="126">
                  <c:v>4.4260311576173406</c:v>
                </c:pt>
                <c:pt idx="127">
                  <c:v>4.034086754616605</c:v>
                </c:pt>
                <c:pt idx="128">
                  <c:v>4.0097907193542977</c:v>
                </c:pt>
                <c:pt idx="129">
                  <c:v>3.931025395112608</c:v>
                </c:pt>
                <c:pt idx="130">
                  <c:v>3.3461573022320081</c:v>
                </c:pt>
                <c:pt idx="131">
                  <c:v>4.1505568947929241</c:v>
                </c:pt>
                <c:pt idx="132">
                  <c:v>4.5229655954919865</c:v>
                </c:pt>
                <c:pt idx="133">
                  <c:v>3.8908679388114411</c:v>
                </c:pt>
                <c:pt idx="134">
                  <c:v>4.2115209972402292</c:v>
                </c:pt>
                <c:pt idx="135">
                  <c:v>4.484605873506788</c:v>
                </c:pt>
                <c:pt idx="136">
                  <c:v>4.0416097781304554</c:v>
                </c:pt>
                <c:pt idx="137">
                  <c:v>4.0178885579300365</c:v>
                </c:pt>
                <c:pt idx="138">
                  <c:v>4.3656190022545038</c:v>
                </c:pt>
                <c:pt idx="139">
                  <c:v>4.2565734381237244</c:v>
                </c:pt>
                <c:pt idx="140">
                  <c:v>4.5346795956082433</c:v>
                </c:pt>
                <c:pt idx="141">
                  <c:v>3.9789789574442049</c:v>
                </c:pt>
                <c:pt idx="142">
                  <c:v>3.9469923407483725</c:v>
                </c:pt>
              </c:numCache>
            </c:numRef>
          </c:yVal>
          <c:smooth val="0"/>
          <c:extLst>
            <c:ext xmlns:c16="http://schemas.microsoft.com/office/drawing/2014/chart" uri="{C3380CC4-5D6E-409C-BE32-E72D297353CC}">
              <c16:uniqueId val="{00000000-39A8-438F-B418-0A8D63E48418}"/>
            </c:ext>
          </c:extLst>
        </c:ser>
        <c:ser>
          <c:idx val="1"/>
          <c:order val="1"/>
          <c:tx>
            <c:v>VUMC ctrl</c:v>
          </c:tx>
          <c:spPr>
            <a:ln w="25400" cap="rnd">
              <a:noFill/>
              <a:round/>
            </a:ln>
            <a:effectLst/>
          </c:spPr>
          <c:marker>
            <c:symbol val="circle"/>
            <c:size val="2"/>
            <c:spPr>
              <a:solidFill>
                <a:srgbClr val="008000"/>
              </a:solidFill>
              <a:ln w="9525">
                <a:noFill/>
                <a:prstDash val="solid"/>
              </a:ln>
              <a:effectLst/>
            </c:spPr>
          </c:marker>
          <c:xVal>
            <c:numRef>
              <c:f>'Marker Jitter (log)'!$C$1518:$C$1659</c:f>
              <c:numCache>
                <c:formatCode>General</c:formatCode>
                <c:ptCount val="142"/>
                <c:pt idx="0">
                  <c:v>2.1347695390781563</c:v>
                </c:pt>
                <c:pt idx="1">
                  <c:v>2.2459919839679356</c:v>
                </c:pt>
                <c:pt idx="2">
                  <c:v>2.0836673346693386</c:v>
                </c:pt>
                <c:pt idx="3">
                  <c:v>2.1477955911823647</c:v>
                </c:pt>
                <c:pt idx="4">
                  <c:v>1.938376753507014</c:v>
                </c:pt>
                <c:pt idx="5">
                  <c:v>1.9554108216432866</c:v>
                </c:pt>
                <c:pt idx="6">
                  <c:v>2.1988977955911824</c:v>
                </c:pt>
                <c:pt idx="7">
                  <c:v>2.1688376753507015</c:v>
                </c:pt>
                <c:pt idx="8">
                  <c:v>1.8652304609218437</c:v>
                </c:pt>
                <c:pt idx="9">
                  <c:v>1.7880761523046091</c:v>
                </c:pt>
                <c:pt idx="10">
                  <c:v>1.9373747494989979</c:v>
                </c:pt>
                <c:pt idx="11">
                  <c:v>1.81312625250501</c:v>
                </c:pt>
                <c:pt idx="12">
                  <c:v>1.9153306613226453</c:v>
                </c:pt>
                <c:pt idx="13">
                  <c:v>2.2439879759519039</c:v>
                </c:pt>
                <c:pt idx="14">
                  <c:v>1.7990981963927855</c:v>
                </c:pt>
                <c:pt idx="15">
                  <c:v>2.0806613226452906</c:v>
                </c:pt>
                <c:pt idx="16">
                  <c:v>2.0886773547094188</c:v>
                </c:pt>
                <c:pt idx="17">
                  <c:v>1.8231462925851702</c:v>
                </c:pt>
                <c:pt idx="18">
                  <c:v>1.784068136272545</c:v>
                </c:pt>
                <c:pt idx="19">
                  <c:v>1.9714428857715431</c:v>
                </c:pt>
                <c:pt idx="20">
                  <c:v>1.8852705410821644</c:v>
                </c:pt>
                <c:pt idx="21">
                  <c:v>2.0255511022044086</c:v>
                </c:pt>
                <c:pt idx="22">
                  <c:v>1.8922845691382766</c:v>
                </c:pt>
                <c:pt idx="23">
                  <c:v>1.9854709418837675</c:v>
                </c:pt>
                <c:pt idx="24">
                  <c:v>1.8051102204408818</c:v>
                </c:pt>
                <c:pt idx="25">
                  <c:v>1.8512024048096192</c:v>
                </c:pt>
                <c:pt idx="26">
                  <c:v>2.1237474949899799</c:v>
                </c:pt>
                <c:pt idx="27">
                  <c:v>2.1227454909819641</c:v>
                </c:pt>
                <c:pt idx="28">
                  <c:v>1.8481963927855711</c:v>
                </c:pt>
                <c:pt idx="29">
                  <c:v>1.8001002004008015</c:v>
                </c:pt>
                <c:pt idx="30">
                  <c:v>1.9784569138276553</c:v>
                </c:pt>
                <c:pt idx="31">
                  <c:v>1.8832665330661322</c:v>
                </c:pt>
                <c:pt idx="32">
                  <c:v>2.0145290581162323</c:v>
                </c:pt>
                <c:pt idx="33">
                  <c:v>1.8722444889779559</c:v>
                </c:pt>
                <c:pt idx="34">
                  <c:v>1.9564128256513027</c:v>
                </c:pt>
                <c:pt idx="35">
                  <c:v>1.7670340681362726</c:v>
                </c:pt>
                <c:pt idx="36">
                  <c:v>1.8041082164328657</c:v>
                </c:pt>
                <c:pt idx="37">
                  <c:v>2.0676352705410821</c:v>
                </c:pt>
                <c:pt idx="38">
                  <c:v>2.0576152304609217</c:v>
                </c:pt>
                <c:pt idx="39">
                  <c:v>1.7740480961923848</c:v>
                </c:pt>
                <c:pt idx="40">
                  <c:v>2.2169338677354711</c:v>
                </c:pt>
                <c:pt idx="41">
                  <c:v>1.8862725450901803</c:v>
                </c:pt>
                <c:pt idx="42">
                  <c:v>1.7820641282565131</c:v>
                </c:pt>
                <c:pt idx="43">
                  <c:v>1.904308617234469</c:v>
                </c:pt>
                <c:pt idx="44">
                  <c:v>1.753006012024048</c:v>
                </c:pt>
                <c:pt idx="45">
                  <c:v>1.8281563126252505</c:v>
                </c:pt>
                <c:pt idx="46">
                  <c:v>2.129759519038076</c:v>
                </c:pt>
                <c:pt idx="47">
                  <c:v>2.1578156312625252</c:v>
                </c:pt>
                <c:pt idx="48">
                  <c:v>1.9123246492985972</c:v>
                </c:pt>
                <c:pt idx="49">
                  <c:v>1.8932865731462927</c:v>
                </c:pt>
                <c:pt idx="50">
                  <c:v>2.100701402805611</c:v>
                </c:pt>
                <c:pt idx="51">
                  <c:v>2.0345691382765532</c:v>
                </c:pt>
                <c:pt idx="52">
                  <c:v>2.1948897795591185</c:v>
                </c:pt>
                <c:pt idx="53">
                  <c:v>2.0816633266533064</c:v>
                </c:pt>
                <c:pt idx="54">
                  <c:v>2.1948897795591185</c:v>
                </c:pt>
                <c:pt idx="55">
                  <c:v>2.0345691382765532</c:v>
                </c:pt>
                <c:pt idx="56">
                  <c:v>2.100701402805611</c:v>
                </c:pt>
                <c:pt idx="57">
                  <c:v>1.8932865731462927</c:v>
                </c:pt>
                <c:pt idx="58">
                  <c:v>1.9123246492985972</c:v>
                </c:pt>
                <c:pt idx="59">
                  <c:v>2.1578156312625252</c:v>
                </c:pt>
                <c:pt idx="60">
                  <c:v>2.129759519038076</c:v>
                </c:pt>
                <c:pt idx="61">
                  <c:v>1.8281563126252505</c:v>
                </c:pt>
                <c:pt idx="62">
                  <c:v>1.753006012024048</c:v>
                </c:pt>
                <c:pt idx="63">
                  <c:v>1.904308617234469</c:v>
                </c:pt>
                <c:pt idx="64">
                  <c:v>1.7820641282565131</c:v>
                </c:pt>
                <c:pt idx="65">
                  <c:v>1.8862725450901803</c:v>
                </c:pt>
                <c:pt idx="66">
                  <c:v>2.2169338677354711</c:v>
                </c:pt>
                <c:pt idx="67">
                  <c:v>1.7740480961923848</c:v>
                </c:pt>
                <c:pt idx="68">
                  <c:v>2.0576152304609217</c:v>
                </c:pt>
                <c:pt idx="69">
                  <c:v>2.0676352705410821</c:v>
                </c:pt>
                <c:pt idx="70">
                  <c:v>1.8041082164328657</c:v>
                </c:pt>
                <c:pt idx="71">
                  <c:v>1.7670340681362726</c:v>
                </c:pt>
                <c:pt idx="72">
                  <c:v>1.9564128256513027</c:v>
                </c:pt>
                <c:pt idx="73">
                  <c:v>1.8722444889779559</c:v>
                </c:pt>
                <c:pt idx="74">
                  <c:v>2.0145290581162323</c:v>
                </c:pt>
                <c:pt idx="75">
                  <c:v>1.8832665330661322</c:v>
                </c:pt>
                <c:pt idx="76">
                  <c:v>1.9784569138276553</c:v>
                </c:pt>
                <c:pt idx="77">
                  <c:v>1.8001002004008015</c:v>
                </c:pt>
                <c:pt idx="78">
                  <c:v>1.8481963927855711</c:v>
                </c:pt>
                <c:pt idx="79">
                  <c:v>2.1227454909819641</c:v>
                </c:pt>
                <c:pt idx="80">
                  <c:v>2.1237474949899799</c:v>
                </c:pt>
                <c:pt idx="81">
                  <c:v>1.8512024048096192</c:v>
                </c:pt>
                <c:pt idx="82">
                  <c:v>1.8051102204408818</c:v>
                </c:pt>
                <c:pt idx="83">
                  <c:v>1.9854709418837675</c:v>
                </c:pt>
                <c:pt idx="84">
                  <c:v>1.8922845691382766</c:v>
                </c:pt>
                <c:pt idx="85">
                  <c:v>2.0255511022044086</c:v>
                </c:pt>
                <c:pt idx="86">
                  <c:v>1.8852705410821644</c:v>
                </c:pt>
                <c:pt idx="87">
                  <c:v>1.9714428857715431</c:v>
                </c:pt>
                <c:pt idx="88">
                  <c:v>1.784068136272545</c:v>
                </c:pt>
                <c:pt idx="89">
                  <c:v>1.8231462925851702</c:v>
                </c:pt>
                <c:pt idx="90">
                  <c:v>2.0886773547094188</c:v>
                </c:pt>
                <c:pt idx="91">
                  <c:v>2.0806613226452906</c:v>
                </c:pt>
                <c:pt idx="92">
                  <c:v>1.7990981963927855</c:v>
                </c:pt>
                <c:pt idx="93">
                  <c:v>2.2439879759519039</c:v>
                </c:pt>
                <c:pt idx="94">
                  <c:v>1.9153306613226453</c:v>
                </c:pt>
                <c:pt idx="95">
                  <c:v>1.81312625250501</c:v>
                </c:pt>
                <c:pt idx="96">
                  <c:v>1.9373747494989979</c:v>
                </c:pt>
                <c:pt idx="97">
                  <c:v>1.7880761523046091</c:v>
                </c:pt>
                <c:pt idx="98">
                  <c:v>1.8652304609218437</c:v>
                </c:pt>
                <c:pt idx="99">
                  <c:v>2.1688376753507015</c:v>
                </c:pt>
                <c:pt idx="100">
                  <c:v>2.1988977955911824</c:v>
                </c:pt>
                <c:pt idx="101">
                  <c:v>1.9554108216432866</c:v>
                </c:pt>
                <c:pt idx="102">
                  <c:v>1.938376753507014</c:v>
                </c:pt>
                <c:pt idx="103">
                  <c:v>2.1477955911823647</c:v>
                </c:pt>
                <c:pt idx="104">
                  <c:v>2.0836673346693386</c:v>
                </c:pt>
                <c:pt idx="105">
                  <c:v>2.2459919839679356</c:v>
                </c:pt>
                <c:pt idx="106">
                  <c:v>2.1347695390781563</c:v>
                </c:pt>
                <c:pt idx="107">
                  <c:v>1.75</c:v>
                </c:pt>
                <c:pt idx="108">
                  <c:v>2.0916833667334669</c:v>
                </c:pt>
                <c:pt idx="109">
                  <c:v>2.1598196392785569</c:v>
                </c:pt>
                <c:pt idx="110">
                  <c:v>1.9544088176352705</c:v>
                </c:pt>
                <c:pt idx="111">
                  <c:v>1.9754509018036073</c:v>
                </c:pt>
                <c:pt idx="112">
                  <c:v>2.2229458917835672</c:v>
                </c:pt>
                <c:pt idx="113">
                  <c:v>2.1968937875751502</c:v>
                </c:pt>
                <c:pt idx="114">
                  <c:v>1.8972945891783568</c:v>
                </c:pt>
                <c:pt idx="115">
                  <c:v>1.8241482965931863</c:v>
                </c:pt>
                <c:pt idx="116">
                  <c:v>1.9774549098196392</c:v>
                </c:pt>
                <c:pt idx="117">
                  <c:v>1.8572144288577155</c:v>
                </c:pt>
                <c:pt idx="118">
                  <c:v>1.9634268537074149</c:v>
                </c:pt>
                <c:pt idx="119">
                  <c:v>1.7960921843687374</c:v>
                </c:pt>
                <c:pt idx="120">
                  <c:v>1.8552104208416833</c:v>
                </c:pt>
                <c:pt idx="121">
                  <c:v>2.1407815631262523</c:v>
                </c:pt>
                <c:pt idx="122">
                  <c:v>2.152805611222445</c:v>
                </c:pt>
                <c:pt idx="123">
                  <c:v>1.8912825651302605</c:v>
                </c:pt>
                <c:pt idx="124">
                  <c:v>1.8562124248496994</c:v>
                </c:pt>
                <c:pt idx="125">
                  <c:v>2.0475951903807617</c:v>
                </c:pt>
                <c:pt idx="126">
                  <c:v>1.9654308617234468</c:v>
                </c:pt>
                <c:pt idx="127">
                  <c:v>2.1097194388777556</c:v>
                </c:pt>
                <c:pt idx="128">
                  <c:v>1.9804609218436875</c:v>
                </c:pt>
                <c:pt idx="129">
                  <c:v>2.0776553106212425</c:v>
                </c:pt>
                <c:pt idx="130">
                  <c:v>1.9013026052104209</c:v>
                </c:pt>
                <c:pt idx="131">
                  <c:v>1.9514028056112225</c:v>
                </c:pt>
                <c:pt idx="132">
                  <c:v>2.2279559118236474</c:v>
                </c:pt>
                <c:pt idx="133">
                  <c:v>2.2309619238476954</c:v>
                </c:pt>
                <c:pt idx="134">
                  <c:v>1.9604208416833666</c:v>
                </c:pt>
                <c:pt idx="135">
                  <c:v>1.9163326653306614</c:v>
                </c:pt>
                <c:pt idx="136">
                  <c:v>2.0986973947895793</c:v>
                </c:pt>
                <c:pt idx="137">
                  <c:v>2.0075150300601203</c:v>
                </c:pt>
                <c:pt idx="138">
                  <c:v>2.1427855711422845</c:v>
                </c:pt>
                <c:pt idx="139">
                  <c:v>2.0045090180360723</c:v>
                </c:pt>
                <c:pt idx="140">
                  <c:v>2.0926853707414832</c:v>
                </c:pt>
                <c:pt idx="141">
                  <c:v>1.907314629258517</c:v>
                </c:pt>
              </c:numCache>
            </c:numRef>
          </c:xVal>
          <c:yVal>
            <c:numRef>
              <c:f>'Marker Jitter (log)'!$D$1518:$D$1659</c:f>
              <c:numCache>
                <c:formatCode>General</c:formatCode>
                <c:ptCount val="142"/>
                <c:pt idx="0">
                  <c:v>4.3358388695799537</c:v>
                </c:pt>
                <c:pt idx="1">
                  <c:v>4.3204578689166491</c:v>
                </c:pt>
                <c:pt idx="2">
                  <c:v>4.1194868355646355</c:v>
                </c:pt>
                <c:pt idx="3">
                  <c:v>4.0183675783878448</c:v>
                </c:pt>
                <c:pt idx="4">
                  <c:v>3.8617434431712057</c:v>
                </c:pt>
                <c:pt idx="5">
                  <c:v>4.2368394494739139</c:v>
                </c:pt>
                <c:pt idx="6">
                  <c:v>4.1132746924643504</c:v>
                </c:pt>
                <c:pt idx="7">
                  <c:v>3.5566039894860269</c:v>
                </c:pt>
                <c:pt idx="8">
                  <c:v>3.6311900182131378</c:v>
                </c:pt>
                <c:pt idx="9">
                  <c:v>3.7909884750888159</c:v>
                </c:pt>
                <c:pt idx="10">
                  <c:v>4.0224902320903562</c:v>
                </c:pt>
                <c:pt idx="11">
                  <c:v>3.8196426276186264</c:v>
                </c:pt>
                <c:pt idx="12">
                  <c:v>3.6800634274819486</c:v>
                </c:pt>
                <c:pt idx="13">
                  <c:v>4.1177682949263721</c:v>
                </c:pt>
                <c:pt idx="14">
                  <c:v>4.2911356543140942</c:v>
                </c:pt>
                <c:pt idx="15">
                  <c:v>3.4690852991231202</c:v>
                </c:pt>
                <c:pt idx="16">
                  <c:v>3.8190501384654718</c:v>
                </c:pt>
                <c:pt idx="17">
                  <c:v>4.4971785353631066</c:v>
                </c:pt>
                <c:pt idx="18">
                  <c:v>3.6385890832927168</c:v>
                </c:pt>
                <c:pt idx="19">
                  <c:v>3.7521253072978982</c:v>
                </c:pt>
                <c:pt idx="20">
                  <c:v>3.730620797887283</c:v>
                </c:pt>
                <c:pt idx="21">
                  <c:v>3.9030356967884972</c:v>
                </c:pt>
                <c:pt idx="22">
                  <c:v>3.673941998634088</c:v>
                </c:pt>
                <c:pt idx="23">
                  <c:v>4.3474373557428585</c:v>
                </c:pt>
                <c:pt idx="24">
                  <c:v>4.3838871442603899</c:v>
                </c:pt>
                <c:pt idx="25">
                  <c:v>4.0248139326293106</c:v>
                </c:pt>
                <c:pt idx="26">
                  <c:v>3.6355340094712849</c:v>
                </c:pt>
                <c:pt idx="27">
                  <c:v>3.7752098241110441</c:v>
                </c:pt>
                <c:pt idx="28">
                  <c:v>3.6766021695820181</c:v>
                </c:pt>
                <c:pt idx="29">
                  <c:v>3.5081255360831993</c:v>
                </c:pt>
                <c:pt idx="30">
                  <c:v>4.4493163763549406</c:v>
                </c:pt>
                <c:pt idx="31">
                  <c:v>3.7344797894255772</c:v>
                </c:pt>
                <c:pt idx="32">
                  <c:v>4.2381214077815121</c:v>
                </c:pt>
                <c:pt idx="33">
                  <c:v>4.4006588497649739</c:v>
                </c:pt>
                <c:pt idx="34">
                  <c:v>3.908994078140251</c:v>
                </c:pt>
                <c:pt idx="35">
                  <c:v>3.7136165290200505</c:v>
                </c:pt>
                <c:pt idx="36">
                  <c:v>2.9971678714458339</c:v>
                </c:pt>
                <c:pt idx="37">
                  <c:v>3.9769686485363072</c:v>
                </c:pt>
                <c:pt idx="38">
                  <c:v>3.8336569968928722</c:v>
                </c:pt>
                <c:pt idx="39">
                  <c:v>3.9673139182870836</c:v>
                </c:pt>
                <c:pt idx="40">
                  <c:v>3.5919545550467356</c:v>
                </c:pt>
                <c:pt idx="41">
                  <c:v>3.7720648688517646</c:v>
                </c:pt>
                <c:pt idx="42">
                  <c:v>3.875726671581277</c:v>
                </c:pt>
                <c:pt idx="43">
                  <c:v>3.9570802596579</c:v>
                </c:pt>
                <c:pt idx="44">
                  <c:v>4.6831551478893028</c:v>
                </c:pt>
                <c:pt idx="45">
                  <c:v>3.5102768444173549</c:v>
                </c:pt>
                <c:pt idx="46">
                  <c:v>3.6684791029325856</c:v>
                </c:pt>
                <c:pt idx="47">
                  <c:v>3.9618717669901566</c:v>
                </c:pt>
                <c:pt idx="48">
                  <c:v>4.1107243543809053</c:v>
                </c:pt>
                <c:pt idx="49">
                  <c:v>3.7464785099300308</c:v>
                </c:pt>
                <c:pt idx="50">
                  <c:v>3.9526955995869169</c:v>
                </c:pt>
                <c:pt idx="51">
                  <c:v>3.9424049408561066</c:v>
                </c:pt>
                <c:pt idx="52">
                  <c:v>4.1662376435155979</c:v>
                </c:pt>
                <c:pt idx="53">
                  <c:v>4.17288011407945</c:v>
                </c:pt>
                <c:pt idx="54">
                  <c:v>4.1374015899505121</c:v>
                </c:pt>
                <c:pt idx="55">
                  <c:v>4.2825314838122281</c:v>
                </c:pt>
                <c:pt idx="56">
                  <c:v>4.3389940484448859</c:v>
                </c:pt>
                <c:pt idx="57">
                  <c:v>4.1554271386397978</c:v>
                </c:pt>
                <c:pt idx="58">
                  <c:v>4.1026737705489271</c:v>
                </c:pt>
                <c:pt idx="59">
                  <c:v>4.4506339505970054</c:v>
                </c:pt>
                <c:pt idx="60">
                  <c:v>4.2572344557135171</c:v>
                </c:pt>
                <c:pt idx="61">
                  <c:v>3.5428876423424112</c:v>
                </c:pt>
                <c:pt idx="62">
                  <c:v>3.6219548200449014</c:v>
                </c:pt>
                <c:pt idx="63">
                  <c:v>4.0482280998488083</c:v>
                </c:pt>
                <c:pt idx="64">
                  <c:v>4.2103452777500197</c:v>
                </c:pt>
                <c:pt idx="65">
                  <c:v>4.290857876502888</c:v>
                </c:pt>
                <c:pt idx="66">
                  <c:v>3.6373396017878252</c:v>
                </c:pt>
                <c:pt idx="67">
                  <c:v>4.284520967479148</c:v>
                </c:pt>
                <c:pt idx="68">
                  <c:v>3.6380897219845059</c:v>
                </c:pt>
                <c:pt idx="69">
                  <c:v>4.0464951643347087</c:v>
                </c:pt>
                <c:pt idx="70">
                  <c:v>4.3363996889860834</c:v>
                </c:pt>
                <c:pt idx="71">
                  <c:v>4.0052663329727691</c:v>
                </c:pt>
                <c:pt idx="72">
                  <c:v>3.8278537064357923</c:v>
                </c:pt>
                <c:pt idx="73">
                  <c:v>4.0127950581454126</c:v>
                </c:pt>
                <c:pt idx="74">
                  <c:v>4.1417788971822995</c:v>
                </c:pt>
                <c:pt idx="75">
                  <c:v>3.3467440546048488</c:v>
                </c:pt>
                <c:pt idx="76">
                  <c:v>4.2663257914756372</c:v>
                </c:pt>
                <c:pt idx="77">
                  <c:v>4.1708628557065994</c:v>
                </c:pt>
                <c:pt idx="78">
                  <c:v>4.3746017239689063</c:v>
                </c:pt>
                <c:pt idx="79">
                  <c:v>4.6128209290565891</c:v>
                </c:pt>
                <c:pt idx="80">
                  <c:v>4.0437158580612067</c:v>
                </c:pt>
                <c:pt idx="81">
                  <c:v>4.1674797954904399</c:v>
                </c:pt>
                <c:pt idx="82">
                  <c:v>4.4765490568721882</c:v>
                </c:pt>
                <c:pt idx="83">
                  <c:v>4.0635960332910592</c:v>
                </c:pt>
                <c:pt idx="84">
                  <c:v>3.9344479489489701</c:v>
                </c:pt>
                <c:pt idx="85">
                  <c:v>4.0402660074460846</c:v>
                </c:pt>
                <c:pt idx="86">
                  <c:v>3.5305838596451178</c:v>
                </c:pt>
                <c:pt idx="87">
                  <c:v>3.9063619823145066</c:v>
                </c:pt>
                <c:pt idx="88">
                  <c:v>4.2617504326437059</c:v>
                </c:pt>
                <c:pt idx="89">
                  <c:v>4.3610853604888256</c:v>
                </c:pt>
                <c:pt idx="90">
                  <c:v>4.0243419737327235</c:v>
                </c:pt>
                <c:pt idx="91">
                  <c:v>3.7084209001347128</c:v>
                </c:pt>
                <c:pt idx="92">
                  <c:v>4.079543007402906</c:v>
                </c:pt>
                <c:pt idx="93">
                  <c:v>3.9915583168015734</c:v>
                </c:pt>
                <c:pt idx="94">
                  <c:v>4.1383816536218037</c:v>
                </c:pt>
                <c:pt idx="95">
                  <c:v>4.695976105386598</c:v>
                </c:pt>
                <c:pt idx="96">
                  <c:v>4.031670981557399</c:v>
                </c:pt>
                <c:pt idx="97">
                  <c:v>3.5563025007672873</c:v>
                </c:pt>
                <c:pt idx="98">
                  <c:v>3.9181614445539976</c:v>
                </c:pt>
                <c:pt idx="99">
                  <c:v>3.6982745766743674</c:v>
                </c:pt>
                <c:pt idx="100">
                  <c:v>4.1045383222648635</c:v>
                </c:pt>
                <c:pt idx="101">
                  <c:v>4.0794887624064486</c:v>
                </c:pt>
                <c:pt idx="102">
                  <c:v>4.393505008589961</c:v>
                </c:pt>
                <c:pt idx="103">
                  <c:v>3.9303631277391404</c:v>
                </c:pt>
                <c:pt idx="104">
                  <c:v>4.2600594566540968</c:v>
                </c:pt>
                <c:pt idx="105">
                  <c:v>3.7165875776756923</c:v>
                </c:pt>
                <c:pt idx="106">
                  <c:v>3.7307419118500209</c:v>
                </c:pt>
                <c:pt idx="107">
                  <c:v>3.7015248124845015</c:v>
                </c:pt>
                <c:pt idx="108">
                  <c:v>3.7178784486523462</c:v>
                </c:pt>
                <c:pt idx="109">
                  <c:v>3.4789270555829246</c:v>
                </c:pt>
                <c:pt idx="110">
                  <c:v>3.6122008754495796</c:v>
                </c:pt>
                <c:pt idx="111">
                  <c:v>3.5108799847561176</c:v>
                </c:pt>
                <c:pt idx="112">
                  <c:v>3.989004615698537</c:v>
                </c:pt>
                <c:pt idx="113">
                  <c:v>3.9251315277591385</c:v>
                </c:pt>
                <c:pt idx="114">
                  <c:v>3.6635124704151556</c:v>
                </c:pt>
                <c:pt idx="115">
                  <c:v>4.0563902504814342</c:v>
                </c:pt>
                <c:pt idx="116">
                  <c:v>3.8143807944699382</c:v>
                </c:pt>
                <c:pt idx="117">
                  <c:v>3.5838785984986261</c:v>
                </c:pt>
                <c:pt idx="118">
                  <c:v>4.0126685338963304</c:v>
                </c:pt>
                <c:pt idx="119">
                  <c:v>4.1773200201636937</c:v>
                </c:pt>
                <c:pt idx="120">
                  <c:v>4.1314903456949486</c:v>
                </c:pt>
                <c:pt idx="121">
                  <c:v>3.9278064918639526</c:v>
                </c:pt>
                <c:pt idx="122">
                  <c:v>3.4576548542184598</c:v>
                </c:pt>
                <c:pt idx="123">
                  <c:v>3.216957207361097</c:v>
                </c:pt>
                <c:pt idx="124">
                  <c:v>3.8732333853311407</c:v>
                </c:pt>
                <c:pt idx="125">
                  <c:v>4.297891764154655</c:v>
                </c:pt>
                <c:pt idx="126">
                  <c:v>3.9037138370248186</c:v>
                </c:pt>
                <c:pt idx="127">
                  <c:v>4.4593698676658953</c:v>
                </c:pt>
                <c:pt idx="128">
                  <c:v>3.8838600865357411</c:v>
                </c:pt>
                <c:pt idx="129">
                  <c:v>4.184762388171225</c:v>
                </c:pt>
                <c:pt idx="130">
                  <c:v>3.627724206512672</c:v>
                </c:pt>
                <c:pt idx="131">
                  <c:v>4.1845068874227698</c:v>
                </c:pt>
                <c:pt idx="132">
                  <c:v>3.8627870982353443</c:v>
                </c:pt>
                <c:pt idx="133">
                  <c:v>3.8417972988743552</c:v>
                </c:pt>
                <c:pt idx="134">
                  <c:v>4.0923170334024981</c:v>
                </c:pt>
                <c:pt idx="135">
                  <c:v>3.761927838420529</c:v>
                </c:pt>
                <c:pt idx="136">
                  <c:v>4.1451342263614945</c:v>
                </c:pt>
                <c:pt idx="137">
                  <c:v>4.046456142412592</c:v>
                </c:pt>
                <c:pt idx="138">
                  <c:v>4.000195388557727</c:v>
                </c:pt>
                <c:pt idx="139">
                  <c:v>4.1076847196558415</c:v>
                </c:pt>
                <c:pt idx="140">
                  <c:v>4.0883310342997499</c:v>
                </c:pt>
                <c:pt idx="141">
                  <c:v>3.7537745045569735</c:v>
                </c:pt>
              </c:numCache>
            </c:numRef>
          </c:yVal>
          <c:smooth val="0"/>
          <c:extLst>
            <c:ext xmlns:c16="http://schemas.microsoft.com/office/drawing/2014/chart" uri="{C3380CC4-5D6E-409C-BE32-E72D297353CC}">
              <c16:uniqueId val="{00000001-39A8-438F-B418-0A8D63E48418}"/>
            </c:ext>
          </c:extLst>
        </c:ser>
        <c:ser>
          <c:idx val="2"/>
          <c:order val="2"/>
          <c:tx>
            <c:v>DECAMP case</c:v>
          </c:tx>
          <c:spPr>
            <a:ln w="25400" cap="rnd">
              <a:noFill/>
              <a:round/>
            </a:ln>
            <a:effectLst/>
          </c:spPr>
          <c:marker>
            <c:symbol val="circle"/>
            <c:size val="2"/>
            <c:spPr>
              <a:solidFill>
                <a:srgbClr val="FF0000"/>
              </a:solidFill>
              <a:ln w="9525">
                <a:noFill/>
                <a:prstDash val="solid"/>
              </a:ln>
              <a:effectLst/>
            </c:spPr>
          </c:marker>
          <c:xVal>
            <c:numRef>
              <c:f>'Marker Jitter (log)'!$E$1518:$E$1728</c:f>
              <c:numCache>
                <c:formatCode>General</c:formatCode>
                <c:ptCount val="211"/>
                <c:pt idx="0">
                  <c:v>3.2215127701375246</c:v>
                </c:pt>
                <c:pt idx="1">
                  <c:v>2.9503929273084477</c:v>
                </c:pt>
                <c:pt idx="2">
                  <c:v>2.9366404715127703</c:v>
                </c:pt>
                <c:pt idx="3">
                  <c:v>3.180255402750491</c:v>
                </c:pt>
                <c:pt idx="4">
                  <c:v>3.1812377210216112</c:v>
                </c:pt>
                <c:pt idx="5">
                  <c:v>2.9395874263261295</c:v>
                </c:pt>
                <c:pt idx="6">
                  <c:v>2.9553045186640472</c:v>
                </c:pt>
                <c:pt idx="7">
                  <c:v>3.2283889980353635</c:v>
                </c:pt>
                <c:pt idx="8">
                  <c:v>2.7588408644400788</c:v>
                </c:pt>
                <c:pt idx="9">
                  <c:v>3.0466601178781927</c:v>
                </c:pt>
                <c:pt idx="10">
                  <c:v>3.0918467583497051</c:v>
                </c:pt>
                <c:pt idx="11">
                  <c:v>2.894400785854617</c:v>
                </c:pt>
                <c:pt idx="12">
                  <c:v>2.9543222003929275</c:v>
                </c:pt>
                <c:pt idx="13">
                  <c:v>2.7716110019646365</c:v>
                </c:pt>
                <c:pt idx="14">
                  <c:v>2.8462671905697445</c:v>
                </c:pt>
                <c:pt idx="15">
                  <c:v>3.1782907662082516</c:v>
                </c:pt>
                <c:pt idx="16">
                  <c:v>2.7676817288801572</c:v>
                </c:pt>
                <c:pt idx="17">
                  <c:v>3.1144400785854618</c:v>
                </c:pt>
                <c:pt idx="18">
                  <c:v>3.218565815324165</c:v>
                </c:pt>
                <c:pt idx="19">
                  <c:v>3.0800589390962672</c:v>
                </c:pt>
                <c:pt idx="20">
                  <c:v>3.1989194499017684</c:v>
                </c:pt>
                <c:pt idx="21">
                  <c:v>3.0751473477406681</c:v>
                </c:pt>
                <c:pt idx="22">
                  <c:v>3.2087426326129664</c:v>
                </c:pt>
                <c:pt idx="23">
                  <c:v>3.0997053045186642</c:v>
                </c:pt>
                <c:pt idx="24">
                  <c:v>3.2480353634577606</c:v>
                </c:pt>
                <c:pt idx="25">
                  <c:v>3.1537328094302555</c:v>
                </c:pt>
                <c:pt idx="26">
                  <c:v>2.8167976424361494</c:v>
                </c:pt>
                <c:pt idx="27">
                  <c:v>3.2372298624754419</c:v>
                </c:pt>
                <c:pt idx="28">
                  <c:v>2.9150294695481338</c:v>
                </c:pt>
                <c:pt idx="29">
                  <c:v>2.8501964636542239</c:v>
                </c:pt>
                <c:pt idx="30">
                  <c:v>3.0427308447937129</c:v>
                </c:pt>
                <c:pt idx="31">
                  <c:v>2.992632612966601</c:v>
                </c:pt>
                <c:pt idx="32">
                  <c:v>3.1999017681728881</c:v>
                </c:pt>
                <c:pt idx="33">
                  <c:v>3.1645383104125737</c:v>
                </c:pt>
                <c:pt idx="34">
                  <c:v>2.8865422396856584</c:v>
                </c:pt>
                <c:pt idx="35">
                  <c:v>2.8659135559921416</c:v>
                </c:pt>
                <c:pt idx="36">
                  <c:v>3.1026522593320234</c:v>
                </c:pt>
                <c:pt idx="37">
                  <c:v>3.0967583497053046</c:v>
                </c:pt>
                <c:pt idx="38">
                  <c:v>2.8482318271119844</c:v>
                </c:pt>
                <c:pt idx="39">
                  <c:v>2.8570726915520628</c:v>
                </c:pt>
                <c:pt idx="40">
                  <c:v>3.1232809430255402</c:v>
                </c:pt>
                <c:pt idx="41">
                  <c:v>3.1468565815324165</c:v>
                </c:pt>
                <c:pt idx="42">
                  <c:v>2.9277996070726915</c:v>
                </c:pt>
                <c:pt idx="43">
                  <c:v>2.9661100196463654</c:v>
                </c:pt>
                <c:pt idx="44">
                  <c:v>2.761787819253438</c:v>
                </c:pt>
                <c:pt idx="45">
                  <c:v>2.8148330058939095</c:v>
                </c:pt>
                <c:pt idx="46">
                  <c:v>3.12524557956778</c:v>
                </c:pt>
                <c:pt idx="47">
                  <c:v>3.1930255402750491</c:v>
                </c:pt>
                <c:pt idx="48">
                  <c:v>3.0181728880157173</c:v>
                </c:pt>
                <c:pt idx="49">
                  <c:v>3.1006876227897839</c:v>
                </c:pt>
                <c:pt idx="50">
                  <c:v>2.9405697445972496</c:v>
                </c:pt>
                <c:pt idx="51">
                  <c:v>3.0378192534381139</c:v>
                </c:pt>
                <c:pt idx="52">
                  <c:v>2.8924361493123771</c:v>
                </c:pt>
                <c:pt idx="53">
                  <c:v>3.0044204322200394</c:v>
                </c:pt>
                <c:pt idx="54">
                  <c:v>2.8737721021611002</c:v>
                </c:pt>
                <c:pt idx="55">
                  <c:v>3.0004911591355601</c:v>
                </c:pt>
                <c:pt idx="56">
                  <c:v>2.8845776031434185</c:v>
                </c:pt>
                <c:pt idx="57">
                  <c:v>3.0260314341846759</c:v>
                </c:pt>
                <c:pt idx="58">
                  <c:v>2.9248526522593319</c:v>
                </c:pt>
                <c:pt idx="59">
                  <c:v>3.0810412573673869</c:v>
                </c:pt>
                <c:pt idx="60">
                  <c:v>2.9945972495088409</c:v>
                </c:pt>
                <c:pt idx="61">
                  <c:v>3.1655206286836934</c:v>
                </c:pt>
                <c:pt idx="62">
                  <c:v>3.093811394891945</c:v>
                </c:pt>
                <c:pt idx="63">
                  <c:v>2.7794695481335951</c:v>
                </c:pt>
                <c:pt idx="64">
                  <c:v>3.2224950884086443</c:v>
                </c:pt>
                <c:pt idx="65">
                  <c:v>2.9228880157170924</c:v>
                </c:pt>
                <c:pt idx="66">
                  <c:v>2.8806483300589392</c:v>
                </c:pt>
                <c:pt idx="67">
                  <c:v>3.0957760314341849</c:v>
                </c:pt>
                <c:pt idx="68">
                  <c:v>3.0682711198428292</c:v>
                </c:pt>
                <c:pt idx="69">
                  <c:v>2.7981335952848725</c:v>
                </c:pt>
                <c:pt idx="70">
                  <c:v>2.7853634577603144</c:v>
                </c:pt>
                <c:pt idx="71">
                  <c:v>3.0299607072691552</c:v>
                </c:pt>
                <c:pt idx="72">
                  <c:v>3.0319253438113947</c:v>
                </c:pt>
                <c:pt idx="73">
                  <c:v>2.7912573673870336</c:v>
                </c:pt>
                <c:pt idx="74">
                  <c:v>2.8079567779960706</c:v>
                </c:pt>
                <c:pt idx="75">
                  <c:v>3.082023575638507</c:v>
                </c:pt>
                <c:pt idx="76">
                  <c:v>3.1134577603143416</c:v>
                </c:pt>
                <c:pt idx="77">
                  <c:v>2.9022593320235757</c:v>
                </c:pt>
                <c:pt idx="78">
                  <c:v>2.9484282907662083</c:v>
                </c:pt>
                <c:pt idx="79">
                  <c:v>2.7519646365422399</c:v>
                </c:pt>
                <c:pt idx="80">
                  <c:v>2.8128683693516701</c:v>
                </c:pt>
                <c:pt idx="81">
                  <c:v>3.1311394891944992</c:v>
                </c:pt>
                <c:pt idx="82">
                  <c:v>3.206777996070727</c:v>
                </c:pt>
                <c:pt idx="83">
                  <c:v>3.0397838899803538</c:v>
                </c:pt>
                <c:pt idx="84">
                  <c:v>3.1301571709233791</c:v>
                </c:pt>
                <c:pt idx="85">
                  <c:v>2.9778978388998034</c:v>
                </c:pt>
                <c:pt idx="86">
                  <c:v>3.0830058939096268</c:v>
                </c:pt>
                <c:pt idx="87">
                  <c:v>2.9454813359528487</c:v>
                </c:pt>
                <c:pt idx="88">
                  <c:v>3.0653241650294696</c:v>
                </c:pt>
                <c:pt idx="89">
                  <c:v>2.9425343811394891</c:v>
                </c:pt>
                <c:pt idx="90">
                  <c:v>3.0771119842829076</c:v>
                </c:pt>
                <c:pt idx="91">
                  <c:v>2.9690569744597251</c:v>
                </c:pt>
                <c:pt idx="92">
                  <c:v>3.1183693516699411</c:v>
                </c:pt>
                <c:pt idx="93">
                  <c:v>3.0250491159135562</c:v>
                </c:pt>
                <c:pt idx="94">
                  <c:v>3.1890962671905698</c:v>
                </c:pt>
                <c:pt idx="95">
                  <c:v>3.1105108055009825</c:v>
                </c:pt>
                <c:pt idx="96">
                  <c:v>2.7892927308447937</c:v>
                </c:pt>
                <c:pt idx="97">
                  <c:v>3.2254420432220039</c:v>
                </c:pt>
                <c:pt idx="98">
                  <c:v>2.9189587426326131</c:v>
                </c:pt>
                <c:pt idx="99">
                  <c:v>2.8698428290766209</c:v>
                </c:pt>
                <c:pt idx="100">
                  <c:v>3.0780943025540273</c:v>
                </c:pt>
                <c:pt idx="101">
                  <c:v>3.0437131630648331</c:v>
                </c:pt>
                <c:pt idx="102">
                  <c:v>2.7666994106090375</c:v>
                </c:pt>
                <c:pt idx="103">
                  <c:v>3.2470530451866404</c:v>
                </c:pt>
                <c:pt idx="104">
                  <c:v>2.9847740667976423</c:v>
                </c:pt>
                <c:pt idx="105">
                  <c:v>2.9798624754420433</c:v>
                </c:pt>
                <c:pt idx="106">
                  <c:v>3.2323182711198428</c:v>
                </c:pt>
                <c:pt idx="107">
                  <c:v>3.2421414538310414</c:v>
                </c:pt>
                <c:pt idx="108">
                  <c:v>3.0093320235756384</c:v>
                </c:pt>
                <c:pt idx="109">
                  <c:v>3.0338899803536346</c:v>
                </c:pt>
                <c:pt idx="110">
                  <c:v>2.8158153241650297</c:v>
                </c:pt>
                <c:pt idx="111">
                  <c:v>2.8551080550098233</c:v>
                </c:pt>
                <c:pt idx="112">
                  <c:v>3.1517681728880156</c:v>
                </c:pt>
                <c:pt idx="113">
                  <c:v>3.2057956777996068</c:v>
                </c:pt>
                <c:pt idx="114">
                  <c:v>3.0171905697445971</c:v>
                </c:pt>
                <c:pt idx="115">
                  <c:v>3.0859528487229864</c:v>
                </c:pt>
                <c:pt idx="116">
                  <c:v>2.9120825147347742</c:v>
                </c:pt>
                <c:pt idx="117">
                  <c:v>2.9955795677799606</c:v>
                </c:pt>
                <c:pt idx="118">
                  <c:v>2.836444007858546</c:v>
                </c:pt>
                <c:pt idx="119">
                  <c:v>2.9346758349705304</c:v>
                </c:pt>
                <c:pt idx="120">
                  <c:v>2.7902750491159134</c:v>
                </c:pt>
                <c:pt idx="121">
                  <c:v>2.9032416502946954</c:v>
                </c:pt>
                <c:pt idx="122">
                  <c:v>2.7735756385068764</c:v>
                </c:pt>
                <c:pt idx="123">
                  <c:v>2.9012770137524559</c:v>
                </c:pt>
                <c:pt idx="124">
                  <c:v>2.7863457760314341</c:v>
                </c:pt>
                <c:pt idx="125">
                  <c:v>2.9287819253438112</c:v>
                </c:pt>
                <c:pt idx="126">
                  <c:v>2.8285854616895874</c:v>
                </c:pt>
                <c:pt idx="127">
                  <c:v>2.9857563850687621</c:v>
                </c:pt>
                <c:pt idx="128">
                  <c:v>2.9002946954813358</c:v>
                </c:pt>
                <c:pt idx="129">
                  <c:v>3.0722003929273085</c:v>
                </c:pt>
                <c:pt idx="130">
                  <c:v>3.0014734774066798</c:v>
                </c:pt>
                <c:pt idx="131">
                  <c:v>3.1881139489194501</c:v>
                </c:pt>
                <c:pt idx="132">
                  <c:v>3.132121807465619</c:v>
                </c:pt>
                <c:pt idx="133">
                  <c:v>2.8334970530451864</c:v>
                </c:pt>
                <c:pt idx="134">
                  <c:v>2.7922396856581533</c:v>
                </c:pt>
                <c:pt idx="135">
                  <c:v>3.0083497053045187</c:v>
                </c:pt>
                <c:pt idx="136">
                  <c:v>2.9818271119842827</c:v>
                </c:pt>
                <c:pt idx="137">
                  <c:v>3.2126719056974462</c:v>
                </c:pt>
                <c:pt idx="138">
                  <c:v>3.2008840864440078</c:v>
                </c:pt>
                <c:pt idx="139">
                  <c:v>2.9464636542239684</c:v>
                </c:pt>
                <c:pt idx="140">
                  <c:v>2.949410609037328</c:v>
                </c:pt>
                <c:pt idx="141">
                  <c:v>3.2097249508840866</c:v>
                </c:pt>
                <c:pt idx="142">
                  <c:v>3.2274066797642438</c:v>
                </c:pt>
                <c:pt idx="143">
                  <c:v>3.0024557956777995</c:v>
                </c:pt>
                <c:pt idx="144">
                  <c:v>3.0348722986247543</c:v>
                </c:pt>
                <c:pt idx="145">
                  <c:v>2.824656188605108</c:v>
                </c:pt>
                <c:pt idx="146">
                  <c:v>2.8718074656188604</c:v>
                </c:pt>
                <c:pt idx="147">
                  <c:v>3.1763261296660117</c:v>
                </c:pt>
                <c:pt idx="148">
                  <c:v>3.238212180746562</c:v>
                </c:pt>
                <c:pt idx="149">
                  <c:v>3.0574656188605109</c:v>
                </c:pt>
                <c:pt idx="150">
                  <c:v>3.1340864440078584</c:v>
                </c:pt>
                <c:pt idx="151">
                  <c:v>2.9680746561886053</c:v>
                </c:pt>
                <c:pt idx="152">
                  <c:v>3.0594302554027504</c:v>
                </c:pt>
                <c:pt idx="153">
                  <c:v>2.9081532416502949</c:v>
                </c:pt>
                <c:pt idx="154">
                  <c:v>3.0142436149312379</c:v>
                </c:pt>
                <c:pt idx="155">
                  <c:v>2.8777013752455796</c:v>
                </c:pt>
                <c:pt idx="156">
                  <c:v>2.9985265225933202</c:v>
                </c:pt>
                <c:pt idx="157">
                  <c:v>2.8767190569744598</c:v>
                </c:pt>
                <c:pt idx="158">
                  <c:v>3.0122789783889981</c:v>
                </c:pt>
                <c:pt idx="159">
                  <c:v>2.9052062868369353</c:v>
                </c:pt>
                <c:pt idx="160">
                  <c:v>3.0555009823182711</c:v>
                </c:pt>
                <c:pt idx="161">
                  <c:v>2.9631630648330058</c:v>
                </c:pt>
                <c:pt idx="162">
                  <c:v>3.1281925343811396</c:v>
                </c:pt>
                <c:pt idx="163">
                  <c:v>3.050589390962672</c:v>
                </c:pt>
                <c:pt idx="164">
                  <c:v>3.2303536345776029</c:v>
                </c:pt>
                <c:pt idx="165">
                  <c:v>3.1674852652259333</c:v>
                </c:pt>
                <c:pt idx="166">
                  <c:v>2.8619842829076623</c:v>
                </c:pt>
                <c:pt idx="167">
                  <c:v>2.8138506876227898</c:v>
                </c:pt>
                <c:pt idx="168">
                  <c:v>3.0230844793713163</c:v>
                </c:pt>
                <c:pt idx="169">
                  <c:v>2.9896856581532418</c:v>
                </c:pt>
                <c:pt idx="170">
                  <c:v>3.2136542239685659</c:v>
                </c:pt>
                <c:pt idx="171">
                  <c:v>3.1949901768172886</c:v>
                </c:pt>
                <c:pt idx="172">
                  <c:v>2.9336935166994107</c:v>
                </c:pt>
                <c:pt idx="173">
                  <c:v>2.9297642436149314</c:v>
                </c:pt>
                <c:pt idx="174">
                  <c:v>3.1832023575638506</c:v>
                </c:pt>
                <c:pt idx="175">
                  <c:v>3.1940078585461689</c:v>
                </c:pt>
                <c:pt idx="176">
                  <c:v>2.9621807465618861</c:v>
                </c:pt>
                <c:pt idx="177">
                  <c:v>2.9877210216110019</c:v>
                </c:pt>
                <c:pt idx="178">
                  <c:v>2.7706286836935168</c:v>
                </c:pt>
                <c:pt idx="179">
                  <c:v>2.8109037328094302</c:v>
                </c:pt>
                <c:pt idx="180">
                  <c:v>3.1085461689587426</c:v>
                </c:pt>
                <c:pt idx="181">
                  <c:v>3.163555992141454</c:v>
                </c:pt>
                <c:pt idx="182">
                  <c:v>2.975933202357564</c:v>
                </c:pt>
                <c:pt idx="183">
                  <c:v>3.0456777996070725</c:v>
                </c:pt>
                <c:pt idx="184">
                  <c:v>2.8727897838899805</c:v>
                </c:pt>
                <c:pt idx="185">
                  <c:v>2.9572691552062866</c:v>
                </c:pt>
                <c:pt idx="186">
                  <c:v>2.7991159135559922</c:v>
                </c:pt>
                <c:pt idx="187">
                  <c:v>2.8983300589390963</c:v>
                </c:pt>
                <c:pt idx="188">
                  <c:v>2.754911591355599</c:v>
                </c:pt>
                <c:pt idx="189">
                  <c:v>2.8688605108055008</c:v>
                </c:pt>
                <c:pt idx="190">
                  <c:v>3.2401768172888015</c:v>
                </c:pt>
                <c:pt idx="191">
                  <c:v>2.8688605108055008</c:v>
                </c:pt>
                <c:pt idx="192">
                  <c:v>2.754911591355599</c:v>
                </c:pt>
                <c:pt idx="193">
                  <c:v>2.8983300589390963</c:v>
                </c:pt>
                <c:pt idx="194">
                  <c:v>2.7991159135559922</c:v>
                </c:pt>
                <c:pt idx="195">
                  <c:v>2.9572691552062866</c:v>
                </c:pt>
                <c:pt idx="196">
                  <c:v>2.8727897838899805</c:v>
                </c:pt>
                <c:pt idx="197">
                  <c:v>3.0456777996070725</c:v>
                </c:pt>
                <c:pt idx="198">
                  <c:v>2.975933202357564</c:v>
                </c:pt>
                <c:pt idx="199">
                  <c:v>3.163555992141454</c:v>
                </c:pt>
                <c:pt idx="200">
                  <c:v>3.1085461689587426</c:v>
                </c:pt>
                <c:pt idx="201">
                  <c:v>2.8109037328094302</c:v>
                </c:pt>
                <c:pt idx="202">
                  <c:v>2.7706286836935168</c:v>
                </c:pt>
                <c:pt idx="203">
                  <c:v>2.9877210216110019</c:v>
                </c:pt>
                <c:pt idx="204">
                  <c:v>2.9621807465618861</c:v>
                </c:pt>
                <c:pt idx="205">
                  <c:v>3.1940078585461689</c:v>
                </c:pt>
                <c:pt idx="206">
                  <c:v>3.1832023575638506</c:v>
                </c:pt>
                <c:pt idx="207">
                  <c:v>2.9297642436149314</c:v>
                </c:pt>
                <c:pt idx="208">
                  <c:v>2.9336935166994107</c:v>
                </c:pt>
                <c:pt idx="209">
                  <c:v>3.1949901768172886</c:v>
                </c:pt>
                <c:pt idx="210">
                  <c:v>3.2136542239685659</c:v>
                </c:pt>
              </c:numCache>
            </c:numRef>
          </c:xVal>
          <c:yVal>
            <c:numRef>
              <c:f>'Marker Jitter (log)'!$F$1518:$F$1728</c:f>
              <c:numCache>
                <c:formatCode>General</c:formatCode>
                <c:ptCount val="211"/>
                <c:pt idx="0">
                  <c:v>4.3283082346319066</c:v>
                </c:pt>
                <c:pt idx="1">
                  <c:v>4.444083849421264</c:v>
                </c:pt>
                <c:pt idx="2">
                  <c:v>4.2510904451198801</c:v>
                </c:pt>
                <c:pt idx="3">
                  <c:v>4.2788792995841929</c:v>
                </c:pt>
                <c:pt idx="4">
                  <c:v>4.6334432051663752</c:v>
                </c:pt>
                <c:pt idx="5">
                  <c:v>4.3125687223425233</c:v>
                </c:pt>
                <c:pt idx="6">
                  <c:v>4.6747188010409317</c:v>
                </c:pt>
                <c:pt idx="7">
                  <c:v>4.3931626469613523</c:v>
                </c:pt>
                <c:pt idx="8">
                  <c:v>3.9419584165308135</c:v>
                </c:pt>
                <c:pt idx="9">
                  <c:v>4.6028518564001413</c:v>
                </c:pt>
                <c:pt idx="10">
                  <c:v>3.8006139898263318</c:v>
                </c:pt>
                <c:pt idx="11">
                  <c:v>3.5134839567042571</c:v>
                </c:pt>
                <c:pt idx="12">
                  <c:v>4.5226398176041549</c:v>
                </c:pt>
                <c:pt idx="13">
                  <c:v>3.9216084515024532</c:v>
                </c:pt>
                <c:pt idx="14">
                  <c:v>4.4359637487171959</c:v>
                </c:pt>
                <c:pt idx="15">
                  <c:v>4.4861966195244491</c:v>
                </c:pt>
                <c:pt idx="16">
                  <c:v>4.4409484185519892</c:v>
                </c:pt>
                <c:pt idx="17">
                  <c:v>4.3385262141862064</c:v>
                </c:pt>
                <c:pt idx="18">
                  <c:v>4.2415838323000736</c:v>
                </c:pt>
                <c:pt idx="19">
                  <c:v>3.4100176082030527</c:v>
                </c:pt>
                <c:pt idx="20">
                  <c:v>4.7039358914428426</c:v>
                </c:pt>
                <c:pt idx="21">
                  <c:v>4.3220951928665503</c:v>
                </c:pt>
                <c:pt idx="22">
                  <c:v>4.3159283826101866</c:v>
                </c:pt>
                <c:pt idx="23">
                  <c:v>4.275576227946301</c:v>
                </c:pt>
                <c:pt idx="24">
                  <c:v>3.9542666362403591</c:v>
                </c:pt>
                <c:pt idx="25">
                  <c:v>4.1945420914420373</c:v>
                </c:pt>
                <c:pt idx="26">
                  <c:v>5.1867967636422163</c:v>
                </c:pt>
                <c:pt idx="27">
                  <c:v>3.9478011971439804</c:v>
                </c:pt>
                <c:pt idx="28">
                  <c:v>4.6983137240519373</c:v>
                </c:pt>
                <c:pt idx="29">
                  <c:v>4.3198968588148876</c:v>
                </c:pt>
                <c:pt idx="30">
                  <c:v>3.8084135514003683</c:v>
                </c:pt>
                <c:pt idx="31">
                  <c:v>4.3908821411319856</c:v>
                </c:pt>
                <c:pt idx="32">
                  <c:v>4.4947040742136268</c:v>
                </c:pt>
                <c:pt idx="33">
                  <c:v>4.5430493606395332</c:v>
                </c:pt>
                <c:pt idx="34">
                  <c:v>4.7438898020535429</c:v>
                </c:pt>
                <c:pt idx="35">
                  <c:v>4.3831957854047348</c:v>
                </c:pt>
                <c:pt idx="36">
                  <c:v>4.0769679521979185</c:v>
                </c:pt>
                <c:pt idx="37">
                  <c:v>4.0194486374936371</c:v>
                </c:pt>
                <c:pt idx="38">
                  <c:v>4.3432017376523389</c:v>
                </c:pt>
                <c:pt idx="39">
                  <c:v>4.3324384599156049</c:v>
                </c:pt>
                <c:pt idx="40">
                  <c:v>4.2203957782315955</c:v>
                </c:pt>
                <c:pt idx="41">
                  <c:v>4.3987470460960258</c:v>
                </c:pt>
                <c:pt idx="42">
                  <c:v>4.5429249672946836</c:v>
                </c:pt>
                <c:pt idx="43">
                  <c:v>4.3307383581788761</c:v>
                </c:pt>
                <c:pt idx="44">
                  <c:v>4.3987297062221158</c:v>
                </c:pt>
                <c:pt idx="45">
                  <c:v>4.1962107392415193</c:v>
                </c:pt>
                <c:pt idx="46">
                  <c:v>4.7517908694122077</c:v>
                </c:pt>
                <c:pt idx="47">
                  <c:v>4.2963689793950497</c:v>
                </c:pt>
                <c:pt idx="48">
                  <c:v>3.7812166590796878</c:v>
                </c:pt>
                <c:pt idx="49">
                  <c:v>4.7872195265758624</c:v>
                </c:pt>
                <c:pt idx="50">
                  <c:v>4.1087172030774637</c:v>
                </c:pt>
                <c:pt idx="51">
                  <c:v>3.616265405281708</c:v>
                </c:pt>
                <c:pt idx="52">
                  <c:v>4.4256238741435876</c:v>
                </c:pt>
                <c:pt idx="53">
                  <c:v>3.9923104569847148</c:v>
                </c:pt>
                <c:pt idx="54">
                  <c:v>4.2857935189595953</c:v>
                </c:pt>
                <c:pt idx="55">
                  <c:v>4.3849444982162442</c:v>
                </c:pt>
                <c:pt idx="56">
                  <c:v>4.4258112719811891</c:v>
                </c:pt>
                <c:pt idx="57">
                  <c:v>4.7721969758706333</c:v>
                </c:pt>
                <c:pt idx="58">
                  <c:v>4.1962107392415193</c:v>
                </c:pt>
                <c:pt idx="59">
                  <c:v>4.1962107392415193</c:v>
                </c:pt>
                <c:pt idx="60">
                  <c:v>4.1962107392415193</c:v>
                </c:pt>
                <c:pt idx="61">
                  <c:v>4.1962107392415193</c:v>
                </c:pt>
                <c:pt idx="62">
                  <c:v>3.9238913499200501</c:v>
                </c:pt>
                <c:pt idx="63">
                  <c:v>4.7714698894686629</c:v>
                </c:pt>
                <c:pt idx="64">
                  <c:v>3.5982431916536228</c:v>
                </c:pt>
                <c:pt idx="65">
                  <c:v>4.1234923014226519</c:v>
                </c:pt>
                <c:pt idx="66">
                  <c:v>3.761927838420529</c:v>
                </c:pt>
                <c:pt idx="67">
                  <c:v>4.1318912156692305</c:v>
                </c:pt>
                <c:pt idx="68">
                  <c:v>3.9105443678188694</c:v>
                </c:pt>
                <c:pt idx="69">
                  <c:v>4.2679808746833654</c:v>
                </c:pt>
                <c:pt idx="70">
                  <c:v>4.262035582096285</c:v>
                </c:pt>
                <c:pt idx="71">
                  <c:v>4.6158816948453154</c:v>
                </c:pt>
                <c:pt idx="72">
                  <c:v>4.4643330301441599</c:v>
                </c:pt>
                <c:pt idx="73">
                  <c:v>3.8448498008066387</c:v>
                </c:pt>
                <c:pt idx="74">
                  <c:v>4.6246533053494243</c:v>
                </c:pt>
                <c:pt idx="75">
                  <c:v>4.4798918828208558</c:v>
                </c:pt>
                <c:pt idx="76">
                  <c:v>3.5880474969860829</c:v>
                </c:pt>
                <c:pt idx="77">
                  <c:v>3.9535905786460463</c:v>
                </c:pt>
                <c:pt idx="78">
                  <c:v>3.7686011069563614</c:v>
                </c:pt>
                <c:pt idx="79">
                  <c:v>4.3309613696115914</c:v>
                </c:pt>
                <c:pt idx="80">
                  <c:v>3.7316693318286362</c:v>
                </c:pt>
                <c:pt idx="81">
                  <c:v>4.4483739033465461</c:v>
                </c:pt>
                <c:pt idx="82">
                  <c:v>4.5332507956058228</c:v>
                </c:pt>
                <c:pt idx="83">
                  <c:v>4.2872977455609691</c:v>
                </c:pt>
                <c:pt idx="84">
                  <c:v>3.9967961469213473</c:v>
                </c:pt>
                <c:pt idx="85">
                  <c:v>3.8286276776487065</c:v>
                </c:pt>
                <c:pt idx="86">
                  <c:v>3.9994350498763298</c:v>
                </c:pt>
                <c:pt idx="87">
                  <c:v>3.869818207979328</c:v>
                </c:pt>
                <c:pt idx="88">
                  <c:v>4.2366002346609788</c:v>
                </c:pt>
                <c:pt idx="89">
                  <c:v>4.000737673774033</c:v>
                </c:pt>
                <c:pt idx="90">
                  <c:v>4.0720659914147461</c:v>
                </c:pt>
                <c:pt idx="91">
                  <c:v>4.1051523831404468</c:v>
                </c:pt>
                <c:pt idx="92">
                  <c:v>3.6197713861616729</c:v>
                </c:pt>
                <c:pt idx="93">
                  <c:v>3.8629359872909022</c:v>
                </c:pt>
                <c:pt idx="94">
                  <c:v>4.2750002099273487</c:v>
                </c:pt>
                <c:pt idx="95">
                  <c:v>4.1091903092011011</c:v>
                </c:pt>
                <c:pt idx="96">
                  <c:v>3.8653112963195166</c:v>
                </c:pt>
                <c:pt idx="97">
                  <c:v>4.5471036759395211</c:v>
                </c:pt>
                <c:pt idx="98">
                  <c:v>4.8962257449250215</c:v>
                </c:pt>
                <c:pt idx="99">
                  <c:v>4.3327211642891275</c:v>
                </c:pt>
                <c:pt idx="100">
                  <c:v>3.6359359014438892</c:v>
                </c:pt>
                <c:pt idx="101">
                  <c:v>4.0830006695765331</c:v>
                </c:pt>
                <c:pt idx="102">
                  <c:v>4.3682124811873866</c:v>
                </c:pt>
                <c:pt idx="103">
                  <c:v>4.3554994105695171</c:v>
                </c:pt>
                <c:pt idx="104">
                  <c:v>4.6834658133104856</c:v>
                </c:pt>
                <c:pt idx="105">
                  <c:v>4.150003829475386</c:v>
                </c:pt>
                <c:pt idx="106">
                  <c:v>4.4844422076424069</c:v>
                </c:pt>
                <c:pt idx="107">
                  <c:v>4.330393478740346</c:v>
                </c:pt>
                <c:pt idx="108">
                  <c:v>4.3214223574344848</c:v>
                </c:pt>
                <c:pt idx="109">
                  <c:v>4.307560214621736</c:v>
                </c:pt>
                <c:pt idx="110">
                  <c:v>3.9024924211586036</c:v>
                </c:pt>
                <c:pt idx="111">
                  <c:v>3.9118231942831305</c:v>
                </c:pt>
                <c:pt idx="112">
                  <c:v>4.4628769551924998</c:v>
                </c:pt>
                <c:pt idx="113">
                  <c:v>4.6958448959507972</c:v>
                </c:pt>
                <c:pt idx="114">
                  <c:v>4.5511082836436261</c:v>
                </c:pt>
                <c:pt idx="115">
                  <c:v>4.2425041588661569</c:v>
                </c:pt>
                <c:pt idx="116">
                  <c:v>4.4798918828208558</c:v>
                </c:pt>
                <c:pt idx="117">
                  <c:v>4.3559014819344775</c:v>
                </c:pt>
                <c:pt idx="118">
                  <c:v>4.7887833039857846</c:v>
                </c:pt>
                <c:pt idx="119">
                  <c:v>4.7081828653346163</c:v>
                </c:pt>
                <c:pt idx="120">
                  <c:v>4.6858267982632507</c:v>
                </c:pt>
                <c:pt idx="121">
                  <c:v>4.0476641946015599</c:v>
                </c:pt>
                <c:pt idx="122">
                  <c:v>4.5532881940645948</c:v>
                </c:pt>
                <c:pt idx="123">
                  <c:v>4.3314779106437422</c:v>
                </c:pt>
                <c:pt idx="124">
                  <c:v>4.3119127202230088</c:v>
                </c:pt>
                <c:pt idx="125">
                  <c:v>4.4009177230754482</c:v>
                </c:pt>
                <c:pt idx="126">
                  <c:v>4.6615713437795065</c:v>
                </c:pt>
                <c:pt idx="127">
                  <c:v>4.5709280303348372</c:v>
                </c:pt>
                <c:pt idx="128">
                  <c:v>4.191003634067977</c:v>
                </c:pt>
                <c:pt idx="129">
                  <c:v>4.118281264025998</c:v>
                </c:pt>
                <c:pt idx="130">
                  <c:v>4.7801804482026409</c:v>
                </c:pt>
                <c:pt idx="131">
                  <c:v>4.7184394050779037</c:v>
                </c:pt>
                <c:pt idx="132">
                  <c:v>4.5135039268681245</c:v>
                </c:pt>
                <c:pt idx="133">
                  <c:v>4.4263323016774283</c:v>
                </c:pt>
                <c:pt idx="134">
                  <c:v>4.9869261723665161</c:v>
                </c:pt>
                <c:pt idx="135">
                  <c:v>4.4847054660174077</c:v>
                </c:pt>
                <c:pt idx="136">
                  <c:v>4.8819692196124942</c:v>
                </c:pt>
                <c:pt idx="137">
                  <c:v>4.4605746314654313</c:v>
                </c:pt>
                <c:pt idx="138">
                  <c:v>4.2845548002592766</c:v>
                </c:pt>
                <c:pt idx="139">
                  <c:v>4.4672676391795791</c:v>
                </c:pt>
                <c:pt idx="140">
                  <c:v>4.3535123165388496</c:v>
                </c:pt>
                <c:pt idx="141">
                  <c:v>4.5707355277909993</c:v>
                </c:pt>
                <c:pt idx="142">
                  <c:v>4.3534545838060428</c:v>
                </c:pt>
                <c:pt idx="143">
                  <c:v>4.3810699334067378</c:v>
                </c:pt>
                <c:pt idx="144">
                  <c:v>4.7090748239186437</c:v>
                </c:pt>
                <c:pt idx="145">
                  <c:v>3.6863681034730362</c:v>
                </c:pt>
                <c:pt idx="146">
                  <c:v>4.4590756991896363</c:v>
                </c:pt>
                <c:pt idx="147">
                  <c:v>4.3416224473576053</c:v>
                </c:pt>
                <c:pt idx="148">
                  <c:v>4.2281692895398502</c:v>
                </c:pt>
                <c:pt idx="149">
                  <c:v>4.4344571226876983</c:v>
                </c:pt>
                <c:pt idx="150">
                  <c:v>4.0126474429373431</c:v>
                </c:pt>
                <c:pt idx="151">
                  <c:v>4.3585249340469892</c:v>
                </c:pt>
                <c:pt idx="152">
                  <c:v>4.8791216954456909</c:v>
                </c:pt>
                <c:pt idx="153">
                  <c:v>4.4528746437559494</c:v>
                </c:pt>
                <c:pt idx="154">
                  <c:v>4.6442908451282934</c:v>
                </c:pt>
                <c:pt idx="155">
                  <c:v>4.828585789522422</c:v>
                </c:pt>
                <c:pt idx="156">
                  <c:v>4.3592471744896946</c:v>
                </c:pt>
                <c:pt idx="157">
                  <c:v>4.9571665442824537</c:v>
                </c:pt>
                <c:pt idx="158">
                  <c:v>4.0565427883876968</c:v>
                </c:pt>
                <c:pt idx="159">
                  <c:v>4.2594863669453318</c:v>
                </c:pt>
                <c:pt idx="160">
                  <c:v>3.663748026358395</c:v>
                </c:pt>
                <c:pt idx="161">
                  <c:v>4.8097852198795747</c:v>
                </c:pt>
                <c:pt idx="162">
                  <c:v>4.3308498782098583</c:v>
                </c:pt>
                <c:pt idx="163">
                  <c:v>4.212946290575986</c:v>
                </c:pt>
                <c:pt idx="164">
                  <c:v>4.7328479229776832</c:v>
                </c:pt>
                <c:pt idx="165">
                  <c:v>4.162937607956918</c:v>
                </c:pt>
                <c:pt idx="166">
                  <c:v>4.6167222616833099</c:v>
                </c:pt>
                <c:pt idx="167">
                  <c:v>3.9090744014009045</c:v>
                </c:pt>
                <c:pt idx="168">
                  <c:v>4.9473332245166581</c:v>
                </c:pt>
                <c:pt idx="169">
                  <c:v>4.4727345146985602</c:v>
                </c:pt>
                <c:pt idx="170">
                  <c:v>4.676478694976864</c:v>
                </c:pt>
                <c:pt idx="171">
                  <c:v>4.0991279277264674</c:v>
                </c:pt>
                <c:pt idx="172">
                  <c:v>3.8332427609566477</c:v>
                </c:pt>
                <c:pt idx="173">
                  <c:v>3.7899330809317506</c:v>
                </c:pt>
                <c:pt idx="174">
                  <c:v>3.7091851295502454</c:v>
                </c:pt>
                <c:pt idx="175">
                  <c:v>4.3319230607561829</c:v>
                </c:pt>
                <c:pt idx="176">
                  <c:v>4.2654899869697847</c:v>
                </c:pt>
                <c:pt idx="177">
                  <c:v>4.6117233080073419</c:v>
                </c:pt>
                <c:pt idx="178">
                  <c:v>4.9807803134443001</c:v>
                </c:pt>
                <c:pt idx="179">
                  <c:v>4.4700060000867836</c:v>
                </c:pt>
                <c:pt idx="180">
                  <c:v>4.2020521689120605</c:v>
                </c:pt>
                <c:pt idx="181">
                  <c:v>3.9333607267282109</c:v>
                </c:pt>
                <c:pt idx="182">
                  <c:v>4.419600571682456</c:v>
                </c:pt>
                <c:pt idx="183">
                  <c:v>3.6696887080562082</c:v>
                </c:pt>
                <c:pt idx="184">
                  <c:v>4.1971426649725627</c:v>
                </c:pt>
                <c:pt idx="185">
                  <c:v>4.2583738489681187</c:v>
                </c:pt>
                <c:pt idx="186">
                  <c:v>4.4251101525436809</c:v>
                </c:pt>
                <c:pt idx="187">
                  <c:v>4.386810974736683</c:v>
                </c:pt>
                <c:pt idx="188">
                  <c:v>4.5257637144866312</c:v>
                </c:pt>
                <c:pt idx="189">
                  <c:v>4.43752860382068</c:v>
                </c:pt>
                <c:pt idx="190">
                  <c:v>4.4208383018918216</c:v>
                </c:pt>
                <c:pt idx="191">
                  <c:v>4.9412330769618862</c:v>
                </c:pt>
                <c:pt idx="192">
                  <c:v>4.5104377637603568</c:v>
                </c:pt>
                <c:pt idx="193">
                  <c:v>4.6567017681150711</c:v>
                </c:pt>
                <c:pt idx="194">
                  <c:v>4.2418825303363699</c:v>
                </c:pt>
                <c:pt idx="195">
                  <c:v>4.3848370882036845</c:v>
                </c:pt>
                <c:pt idx="196">
                  <c:v>4.1458332358185359</c:v>
                </c:pt>
                <c:pt idx="197">
                  <c:v>4.36608659902</c:v>
                </c:pt>
                <c:pt idx="198">
                  <c:v>3.6119356250401227</c:v>
                </c:pt>
                <c:pt idx="199">
                  <c:v>4.4323037176208429</c:v>
                </c:pt>
                <c:pt idx="200">
                  <c:v>4.4613559395368352</c:v>
                </c:pt>
                <c:pt idx="201">
                  <c:v>4.1642040993240332</c:v>
                </c:pt>
                <c:pt idx="202">
                  <c:v>3.8492043632939148</c:v>
                </c:pt>
                <c:pt idx="203">
                  <c:v>3.7622282842864743</c:v>
                </c:pt>
                <c:pt idx="204">
                  <c:v>4.5220789073568772</c:v>
                </c:pt>
                <c:pt idx="205">
                  <c:v>3.8543364109827234</c:v>
                </c:pt>
                <c:pt idx="206">
                  <c:v>4.0251419496251932</c:v>
                </c:pt>
                <c:pt idx="207">
                  <c:v>4.6955998655580533</c:v>
                </c:pt>
                <c:pt idx="208">
                  <c:v>4.4214311617510056</c:v>
                </c:pt>
                <c:pt idx="209">
                  <c:v>4.471012851443871</c:v>
                </c:pt>
                <c:pt idx="210">
                  <c:v>3.6292566515815383</c:v>
                </c:pt>
              </c:numCache>
            </c:numRef>
          </c:yVal>
          <c:smooth val="0"/>
          <c:extLst>
            <c:ext xmlns:c16="http://schemas.microsoft.com/office/drawing/2014/chart" uri="{C3380CC4-5D6E-409C-BE32-E72D297353CC}">
              <c16:uniqueId val="{00000002-39A8-438F-B418-0A8D63E48418}"/>
            </c:ext>
          </c:extLst>
        </c:ser>
        <c:ser>
          <c:idx val="3"/>
          <c:order val="3"/>
          <c:tx>
            <c:v>DECAMP ctrl</c:v>
          </c:tx>
          <c:spPr>
            <a:ln w="25400" cap="rnd">
              <a:noFill/>
              <a:round/>
            </a:ln>
            <a:effectLst/>
          </c:spPr>
          <c:marker>
            <c:symbol val="circle"/>
            <c:size val="2"/>
            <c:spPr>
              <a:solidFill>
                <a:srgbClr val="008000"/>
              </a:solidFill>
              <a:ln w="9525">
                <a:noFill/>
                <a:prstDash val="solid"/>
              </a:ln>
              <a:effectLst/>
            </c:spPr>
          </c:marker>
          <c:xVal>
            <c:numRef>
              <c:f>'Marker Jitter (log)'!$G$1518:$G$1629</c:f>
              <c:numCache>
                <c:formatCode>General</c:formatCode>
                <c:ptCount val="112"/>
                <c:pt idx="0">
                  <c:v>4.0779022403258658</c:v>
                </c:pt>
                <c:pt idx="1">
                  <c:v>4.0870672097759675</c:v>
                </c:pt>
                <c:pt idx="2">
                  <c:v>3.7774949083503055</c:v>
                </c:pt>
                <c:pt idx="3">
                  <c:v>4.1491853360488795</c:v>
                </c:pt>
                <c:pt idx="4">
                  <c:v>4.2021384928716907</c:v>
                </c:pt>
                <c:pt idx="5">
                  <c:v>3.9363543788187374</c:v>
                </c:pt>
                <c:pt idx="6">
                  <c:v>3.8518329938900204</c:v>
                </c:pt>
                <c:pt idx="7">
                  <c:v>3.9485743380855398</c:v>
                </c:pt>
                <c:pt idx="8">
                  <c:v>4.2265784114052956</c:v>
                </c:pt>
                <c:pt idx="9">
                  <c:v>4.1858452138492872</c:v>
                </c:pt>
                <c:pt idx="10">
                  <c:v>3.8263747454175152</c:v>
                </c:pt>
                <c:pt idx="11">
                  <c:v>4.14816700610998</c:v>
                </c:pt>
                <c:pt idx="12">
                  <c:v>4.1512219959266803</c:v>
                </c:pt>
                <c:pt idx="13">
                  <c:v>3.8355397148676169</c:v>
                </c:pt>
                <c:pt idx="14">
                  <c:v>4.2011201629327903</c:v>
                </c:pt>
                <c:pt idx="15">
                  <c:v>4.2479633401221992</c:v>
                </c:pt>
                <c:pt idx="16">
                  <c:v>3.9760692464358454</c:v>
                </c:pt>
                <c:pt idx="17">
                  <c:v>3.885437881873727</c:v>
                </c:pt>
                <c:pt idx="18">
                  <c:v>3.9760692464358454</c:v>
                </c:pt>
                <c:pt idx="19">
                  <c:v>4.2479633401221992</c:v>
                </c:pt>
                <c:pt idx="20">
                  <c:v>4.2011201629327903</c:v>
                </c:pt>
                <c:pt idx="21">
                  <c:v>3.8355397148676169</c:v>
                </c:pt>
                <c:pt idx="22">
                  <c:v>4.1512219959266803</c:v>
                </c:pt>
                <c:pt idx="23">
                  <c:v>4.14816700610998</c:v>
                </c:pt>
                <c:pt idx="24">
                  <c:v>3.8263747454175152</c:v>
                </c:pt>
                <c:pt idx="25">
                  <c:v>4.1858452138492872</c:v>
                </c:pt>
                <c:pt idx="26">
                  <c:v>4.2265784114052956</c:v>
                </c:pt>
                <c:pt idx="27">
                  <c:v>3.9485743380855398</c:v>
                </c:pt>
                <c:pt idx="28">
                  <c:v>3.8518329938900204</c:v>
                </c:pt>
                <c:pt idx="29">
                  <c:v>3.9363543788187374</c:v>
                </c:pt>
                <c:pt idx="30">
                  <c:v>4.2021384928716907</c:v>
                </c:pt>
                <c:pt idx="31">
                  <c:v>4.1491853360488795</c:v>
                </c:pt>
                <c:pt idx="32">
                  <c:v>3.7774949083503055</c:v>
                </c:pt>
                <c:pt idx="33">
                  <c:v>4.0870672097759675</c:v>
                </c:pt>
                <c:pt idx="34">
                  <c:v>4.0779022403258658</c:v>
                </c:pt>
                <c:pt idx="35">
                  <c:v>3.75</c:v>
                </c:pt>
                <c:pt idx="36">
                  <c:v>4.103360488798371</c:v>
                </c:pt>
                <c:pt idx="37">
                  <c:v>4.1379837067209779</c:v>
                </c:pt>
                <c:pt idx="38">
                  <c:v>3.8538696537678208</c:v>
                </c:pt>
                <c:pt idx="39">
                  <c:v>3.7510183299389004</c:v>
                </c:pt>
                <c:pt idx="40">
                  <c:v>3.8294297352342159</c:v>
                </c:pt>
                <c:pt idx="41">
                  <c:v>4.0891038696537674</c:v>
                </c:pt>
                <c:pt idx="42">
                  <c:v>4.0300407331975556</c:v>
                </c:pt>
                <c:pt idx="43">
                  <c:v>4.1522403258655807</c:v>
                </c:pt>
                <c:pt idx="44">
                  <c:v>3.9557026476578412</c:v>
                </c:pt>
                <c:pt idx="45">
                  <c:v>3.9404276985743381</c:v>
                </c:pt>
                <c:pt idx="46">
                  <c:v>4.1064154786150713</c:v>
                </c:pt>
                <c:pt idx="47">
                  <c:v>3.9536659877800409</c:v>
                </c:pt>
                <c:pt idx="48">
                  <c:v>3.9821792260692463</c:v>
                </c:pt>
                <c:pt idx="49">
                  <c:v>4.1919551934826886</c:v>
                </c:pt>
                <c:pt idx="50">
                  <c:v>4.0829938900203668</c:v>
                </c:pt>
                <c:pt idx="51">
                  <c:v>4.1552953156822809</c:v>
                </c:pt>
                <c:pt idx="52">
                  <c:v>3.9088594704684319</c:v>
                </c:pt>
                <c:pt idx="53">
                  <c:v>3.8436863543788187</c:v>
                </c:pt>
                <c:pt idx="54">
                  <c:v>3.9597759674134418</c:v>
                </c:pt>
                <c:pt idx="55">
                  <c:v>3.7571283095723014</c:v>
                </c:pt>
                <c:pt idx="56">
                  <c:v>4.2357433808553973</c:v>
                </c:pt>
                <c:pt idx="57">
                  <c:v>3.895621181262729</c:v>
                </c:pt>
                <c:pt idx="58">
                  <c:v>4.2367617107942976</c:v>
                </c:pt>
                <c:pt idx="59">
                  <c:v>3.7591649694501017</c:v>
                </c:pt>
                <c:pt idx="60">
                  <c:v>3.9628309572301426</c:v>
                </c:pt>
                <c:pt idx="61">
                  <c:v>3.8477596741344193</c:v>
                </c:pt>
                <c:pt idx="62">
                  <c:v>3.9139511201629329</c:v>
                </c:pt>
                <c:pt idx="63">
                  <c:v>4.1614052953156824</c:v>
                </c:pt>
                <c:pt idx="64">
                  <c:v>4.0901221995926678</c:v>
                </c:pt>
                <c:pt idx="65">
                  <c:v>4.2001018329938899</c:v>
                </c:pt>
                <c:pt idx="66">
                  <c:v>3.991344195519348</c:v>
                </c:pt>
                <c:pt idx="67">
                  <c:v>3.9638492871690429</c:v>
                </c:pt>
                <c:pt idx="68">
                  <c:v>4.1176171079429738</c:v>
                </c:pt>
                <c:pt idx="69">
                  <c:v>3.9526476578411405</c:v>
                </c:pt>
                <c:pt idx="70">
                  <c:v>3.968940936863544</c:v>
                </c:pt>
                <c:pt idx="71">
                  <c:v>4.1664969450101834</c:v>
                </c:pt>
                <c:pt idx="72">
                  <c:v>4.0453156822810588</c:v>
                </c:pt>
                <c:pt idx="73">
                  <c:v>4.1053971486761709</c:v>
                </c:pt>
                <c:pt idx="74">
                  <c:v>3.8467413441955194</c:v>
                </c:pt>
                <c:pt idx="75">
                  <c:v>3.7693482688391038</c:v>
                </c:pt>
                <c:pt idx="76">
                  <c:v>3.8732179226069245</c:v>
                </c:pt>
                <c:pt idx="77">
                  <c:v>4.1583503054989812</c:v>
                </c:pt>
                <c:pt idx="78">
                  <c:v>4.1247454175152747</c:v>
                </c:pt>
                <c:pt idx="79">
                  <c:v>3.7724032586558045</c:v>
                </c:pt>
                <c:pt idx="80">
                  <c:v>4.1013238289205702</c:v>
                </c:pt>
                <c:pt idx="81">
                  <c:v>4.1115071283095723</c:v>
                </c:pt>
                <c:pt idx="82">
                  <c:v>3.8029531568228108</c:v>
                </c:pt>
                <c:pt idx="83">
                  <c:v>4.1756619144602851</c:v>
                </c:pt>
                <c:pt idx="84">
                  <c:v>4.2296334012219958</c:v>
                </c:pt>
                <c:pt idx="85">
                  <c:v>3.9648676171079429</c:v>
                </c:pt>
                <c:pt idx="86">
                  <c:v>3.8813645621181263</c:v>
                </c:pt>
                <c:pt idx="87">
                  <c:v>3.9791242362525456</c:v>
                </c:pt>
                <c:pt idx="88">
                  <c:v>3.7581466395112018</c:v>
                </c:pt>
                <c:pt idx="89">
                  <c:v>4.2184317718940934</c:v>
                </c:pt>
                <c:pt idx="90">
                  <c:v>3.8599796334012222</c:v>
                </c:pt>
                <c:pt idx="91">
                  <c:v>4.1827902240325869</c:v>
                </c:pt>
                <c:pt idx="92">
                  <c:v>4.1868635437881876</c:v>
                </c:pt>
                <c:pt idx="93">
                  <c:v>3.8721995926680246</c:v>
                </c:pt>
                <c:pt idx="94">
                  <c:v>4.2387983706720975</c:v>
                </c:pt>
                <c:pt idx="95">
                  <c:v>3.7866598778004072</c:v>
                </c:pt>
                <c:pt idx="96">
                  <c:v>4.0157841140529529</c:v>
                </c:pt>
                <c:pt idx="97">
                  <c:v>3.9261710794297353</c:v>
                </c:pt>
                <c:pt idx="98">
                  <c:v>4.0178207739307537</c:v>
                </c:pt>
                <c:pt idx="99">
                  <c:v>3.7907331975560083</c:v>
                </c:pt>
                <c:pt idx="100">
                  <c:v>4.244908350305499</c:v>
                </c:pt>
                <c:pt idx="101">
                  <c:v>3.8803462321792259</c:v>
                </c:pt>
                <c:pt idx="102">
                  <c:v>4.1970468431771897</c:v>
                </c:pt>
                <c:pt idx="103">
                  <c:v>4.1950101832993889</c:v>
                </c:pt>
                <c:pt idx="104">
                  <c:v>3.8742362525458249</c:v>
                </c:pt>
                <c:pt idx="105">
                  <c:v>4.2347250509164969</c:v>
                </c:pt>
                <c:pt idx="106">
                  <c:v>3.7764765784114052</c:v>
                </c:pt>
                <c:pt idx="107">
                  <c:v>3.9994908350305498</c:v>
                </c:pt>
                <c:pt idx="108">
                  <c:v>3.9037678207739308</c:v>
                </c:pt>
                <c:pt idx="109">
                  <c:v>3.9893075356415477</c:v>
                </c:pt>
                <c:pt idx="110">
                  <c:v>3.7561099796334014</c:v>
                </c:pt>
                <c:pt idx="111">
                  <c:v>4.2041751527494906</c:v>
                </c:pt>
              </c:numCache>
            </c:numRef>
          </c:xVal>
          <c:yVal>
            <c:numRef>
              <c:f>'Marker Jitter (log)'!$H$1518:$H$1629</c:f>
              <c:numCache>
                <c:formatCode>General</c:formatCode>
                <c:ptCount val="112"/>
                <c:pt idx="0">
                  <c:v>3.9585161034230412</c:v>
                </c:pt>
                <c:pt idx="1">
                  <c:v>4.0167827124868403</c:v>
                </c:pt>
                <c:pt idx="2">
                  <c:v>4.0746519039953935</c:v>
                </c:pt>
                <c:pt idx="3">
                  <c:v>3.9163749787375601</c:v>
                </c:pt>
                <c:pt idx="4">
                  <c:v>4.2953031446371517</c:v>
                </c:pt>
                <c:pt idx="5">
                  <c:v>3.9824973691977124</c:v>
                </c:pt>
                <c:pt idx="6">
                  <c:v>4.3742257788873573</c:v>
                </c:pt>
                <c:pt idx="7">
                  <c:v>4.3031528418891432</c:v>
                </c:pt>
                <c:pt idx="8">
                  <c:v>4.3994746963406453</c:v>
                </c:pt>
                <c:pt idx="9">
                  <c:v>3.8221680793680175</c:v>
                </c:pt>
                <c:pt idx="10">
                  <c:v>4.6438867539655062</c:v>
                </c:pt>
                <c:pt idx="11">
                  <c:v>4.1708628557065994</c:v>
                </c:pt>
                <c:pt idx="12">
                  <c:v>4.995885170979621</c:v>
                </c:pt>
                <c:pt idx="13">
                  <c:v>4.4383920204918059</c:v>
                </c:pt>
                <c:pt idx="14">
                  <c:v>4.4230409697188513</c:v>
                </c:pt>
                <c:pt idx="15">
                  <c:v>3.869818207979328</c:v>
                </c:pt>
                <c:pt idx="16">
                  <c:v>4.0725256109749512</c:v>
                </c:pt>
                <c:pt idx="17">
                  <c:v>4.3493843876825826</c:v>
                </c:pt>
                <c:pt idx="18">
                  <c:v>4.3130864755178022</c:v>
                </c:pt>
                <c:pt idx="19">
                  <c:v>4.2198856513814604</c:v>
                </c:pt>
                <c:pt idx="20">
                  <c:v>4.502761589106627</c:v>
                </c:pt>
                <c:pt idx="21">
                  <c:v>3.881441721941393</c:v>
                </c:pt>
                <c:pt idx="22">
                  <c:v>4.0597148455464218</c:v>
                </c:pt>
                <c:pt idx="23">
                  <c:v>4.1962107392415193</c:v>
                </c:pt>
                <c:pt idx="24">
                  <c:v>4.514879655222793</c:v>
                </c:pt>
                <c:pt idx="25">
                  <c:v>4.2157036409524054</c:v>
                </c:pt>
                <c:pt idx="26">
                  <c:v>3.8643330550333932</c:v>
                </c:pt>
                <c:pt idx="27">
                  <c:v>4.2581581933407939</c:v>
                </c:pt>
                <c:pt idx="28">
                  <c:v>3.887561040930009</c:v>
                </c:pt>
                <c:pt idx="29">
                  <c:v>3.8973796378737799</c:v>
                </c:pt>
                <c:pt idx="30">
                  <c:v>3.9678988267686317</c:v>
                </c:pt>
                <c:pt idx="31">
                  <c:v>4.6230734689508646</c:v>
                </c:pt>
                <c:pt idx="32">
                  <c:v>4.1962107392415193</c:v>
                </c:pt>
                <c:pt idx="33">
                  <c:v>4.1962107392415193</c:v>
                </c:pt>
                <c:pt idx="34">
                  <c:v>3.7865384804978026</c:v>
                </c:pt>
                <c:pt idx="35">
                  <c:v>3.5837087421056504</c:v>
                </c:pt>
                <c:pt idx="36">
                  <c:v>4.2757603924745293</c:v>
                </c:pt>
                <c:pt idx="37">
                  <c:v>3.8739886802726473</c:v>
                </c:pt>
                <c:pt idx="38">
                  <c:v>4.1432022250495972</c:v>
                </c:pt>
                <c:pt idx="39">
                  <c:v>4.258649253189807</c:v>
                </c:pt>
                <c:pt idx="40">
                  <c:v>4.4706970836782185</c:v>
                </c:pt>
                <c:pt idx="41">
                  <c:v>4.6657451101860099</c:v>
                </c:pt>
                <c:pt idx="42">
                  <c:v>4.1952768094473871</c:v>
                </c:pt>
                <c:pt idx="43">
                  <c:v>4.368175274549376</c:v>
                </c:pt>
                <c:pt idx="44">
                  <c:v>3.9988258190402859</c:v>
                </c:pt>
                <c:pt idx="45">
                  <c:v>4.3392327482989614</c:v>
                </c:pt>
                <c:pt idx="46">
                  <c:v>3.878579238062219</c:v>
                </c:pt>
                <c:pt idx="47">
                  <c:v>4.5114421610116482</c:v>
                </c:pt>
                <c:pt idx="48">
                  <c:v>3.7460500771522756</c:v>
                </c:pt>
                <c:pt idx="49">
                  <c:v>3.8694664100808667</c:v>
                </c:pt>
                <c:pt idx="50">
                  <c:v>3.6778805815115905</c:v>
                </c:pt>
                <c:pt idx="51">
                  <c:v>4.3678961231148064</c:v>
                </c:pt>
                <c:pt idx="52">
                  <c:v>4.2081859721085833</c:v>
                </c:pt>
                <c:pt idx="53">
                  <c:v>4.3463236292374852</c:v>
                </c:pt>
                <c:pt idx="54">
                  <c:v>4.4340576685638586</c:v>
                </c:pt>
                <c:pt idx="55">
                  <c:v>4.4306715586369876</c:v>
                </c:pt>
                <c:pt idx="56">
                  <c:v>3.8245488533382037</c:v>
                </c:pt>
                <c:pt idx="57">
                  <c:v>4.1555485771535299</c:v>
                </c:pt>
                <c:pt idx="58">
                  <c:v>4.3522211203496797</c:v>
                </c:pt>
                <c:pt idx="59">
                  <c:v>4.3668243773016666</c:v>
                </c:pt>
                <c:pt idx="60">
                  <c:v>4.6029385484146816</c:v>
                </c:pt>
                <c:pt idx="61">
                  <c:v>4.0386797591158512</c:v>
                </c:pt>
                <c:pt idx="62">
                  <c:v>4.4855794769846788</c:v>
                </c:pt>
                <c:pt idx="63">
                  <c:v>4.1258227113713879</c:v>
                </c:pt>
                <c:pt idx="64">
                  <c:v>4.0393546227061625</c:v>
                </c:pt>
                <c:pt idx="65">
                  <c:v>4.3972445810103862</c:v>
                </c:pt>
                <c:pt idx="66">
                  <c:v>4.4871595945589018</c:v>
                </c:pt>
                <c:pt idx="67">
                  <c:v>4.334574371754929</c:v>
                </c:pt>
                <c:pt idx="68">
                  <c:v>4.0903109694249222</c:v>
                </c:pt>
                <c:pt idx="69">
                  <c:v>3.8554888690830462</c:v>
                </c:pt>
                <c:pt idx="70">
                  <c:v>3.6827315646221837</c:v>
                </c:pt>
                <c:pt idx="71">
                  <c:v>4.0392356053083489</c:v>
                </c:pt>
                <c:pt idx="72">
                  <c:v>4.4046627008737218</c:v>
                </c:pt>
                <c:pt idx="73">
                  <c:v>4.5509983897697808</c:v>
                </c:pt>
                <c:pt idx="74">
                  <c:v>4.402510707704284</c:v>
                </c:pt>
                <c:pt idx="75">
                  <c:v>4.5563145643353469</c:v>
                </c:pt>
                <c:pt idx="76">
                  <c:v>4.5196836423171707</c:v>
                </c:pt>
                <c:pt idx="77">
                  <c:v>3.7727616471440322</c:v>
                </c:pt>
                <c:pt idx="78">
                  <c:v>4.3423239663128816</c:v>
                </c:pt>
                <c:pt idx="79">
                  <c:v>4.2797011570769969</c:v>
                </c:pt>
                <c:pt idx="80">
                  <c:v>4.2740769890404646</c:v>
                </c:pt>
                <c:pt idx="81">
                  <c:v>4.5115825914437773</c:v>
                </c:pt>
                <c:pt idx="82">
                  <c:v>3.9355072658247128</c:v>
                </c:pt>
                <c:pt idx="83">
                  <c:v>4.3395706820014386</c:v>
                </c:pt>
                <c:pt idx="84">
                  <c:v>4.3947842790470375</c:v>
                </c:pt>
                <c:pt idx="85">
                  <c:v>4.771877648425491</c:v>
                </c:pt>
                <c:pt idx="86">
                  <c:v>3.9714382148239724</c:v>
                </c:pt>
                <c:pt idx="87">
                  <c:v>3.6179434348289732</c:v>
                </c:pt>
                <c:pt idx="88">
                  <c:v>4.0958316249383335</c:v>
                </c:pt>
                <c:pt idx="89">
                  <c:v>4.4917117901707675</c:v>
                </c:pt>
                <c:pt idx="90">
                  <c:v>4.0848621390484219</c:v>
                </c:pt>
                <c:pt idx="91">
                  <c:v>4.5709571899447434</c:v>
                </c:pt>
                <c:pt idx="92">
                  <c:v>4.558450556575</c:v>
                </c:pt>
                <c:pt idx="93">
                  <c:v>4.4333537357049719</c:v>
                </c:pt>
                <c:pt idx="94">
                  <c:v>4.4338977839830651</c:v>
                </c:pt>
                <c:pt idx="95">
                  <c:v>4.4580483191742699</c:v>
                </c:pt>
                <c:pt idx="96">
                  <c:v>4.2189160681735478</c:v>
                </c:pt>
                <c:pt idx="97">
                  <c:v>4.1179669354917667</c:v>
                </c:pt>
                <c:pt idx="98">
                  <c:v>3.9622035427755078</c:v>
                </c:pt>
                <c:pt idx="99">
                  <c:v>4.1441225556359989</c:v>
                </c:pt>
                <c:pt idx="100">
                  <c:v>4.496618338248477</c:v>
                </c:pt>
                <c:pt idx="101">
                  <c:v>3.8180938691466357</c:v>
                </c:pt>
                <c:pt idx="102">
                  <c:v>4.4542654143162768</c:v>
                </c:pt>
                <c:pt idx="103">
                  <c:v>3.5538223667538529</c:v>
                </c:pt>
                <c:pt idx="104">
                  <c:v>4.1762359997608716</c:v>
                </c:pt>
                <c:pt idx="105">
                  <c:v>4.3647948071741096</c:v>
                </c:pt>
                <c:pt idx="106">
                  <c:v>4.4347844011305435</c:v>
                </c:pt>
                <c:pt idx="107">
                  <c:v>4.2891874682207343</c:v>
                </c:pt>
                <c:pt idx="108">
                  <c:v>4.1439667046037147</c:v>
                </c:pt>
                <c:pt idx="109">
                  <c:v>4.354310166274594</c:v>
                </c:pt>
                <c:pt idx="110">
                  <c:v>3.62797998982998</c:v>
                </c:pt>
                <c:pt idx="111">
                  <c:v>4.2263420871636308</c:v>
                </c:pt>
              </c:numCache>
            </c:numRef>
          </c:yVal>
          <c:smooth val="0"/>
          <c:extLst>
            <c:ext xmlns:c16="http://schemas.microsoft.com/office/drawing/2014/chart" uri="{C3380CC4-5D6E-409C-BE32-E72D297353CC}">
              <c16:uniqueId val="{00000003-39A8-438F-B418-0A8D63E48418}"/>
            </c:ext>
          </c:extLst>
        </c:ser>
        <c:ser>
          <c:idx val="4"/>
          <c:order val="4"/>
          <c:tx>
            <c:v>VUMC 95%</c:v>
          </c:tx>
          <c:spPr>
            <a:ln w="25400" cap="rnd">
              <a:solidFill>
                <a:srgbClr val="1F4E79"/>
              </a:solidFill>
              <a:prstDash val="lgDash"/>
              <a:round/>
            </a:ln>
            <a:effectLst/>
          </c:spPr>
          <c:marker>
            <c:symbol val="none"/>
          </c:marker>
          <c:xVal>
            <c:numRef>
              <c:f>'Marker Jitter (log)'!$I$1518:$I$1519</c:f>
              <c:numCache>
                <c:formatCode>General</c:formatCode>
                <c:ptCount val="2"/>
                <c:pt idx="0">
                  <c:v>0.6</c:v>
                </c:pt>
                <c:pt idx="1">
                  <c:v>2.5</c:v>
                </c:pt>
              </c:numCache>
            </c:numRef>
          </c:xVal>
          <c:yVal>
            <c:numRef>
              <c:f>'Marker Jitter (log)'!$J$1518:$J$1519</c:f>
              <c:numCache>
                <c:formatCode>General</c:formatCode>
                <c:ptCount val="2"/>
                <c:pt idx="0">
                  <c:v>4.447008716949183</c:v>
                </c:pt>
                <c:pt idx="1">
                  <c:v>4.447008716949183</c:v>
                </c:pt>
              </c:numCache>
            </c:numRef>
          </c:yVal>
          <c:smooth val="0"/>
          <c:extLst>
            <c:ext xmlns:c16="http://schemas.microsoft.com/office/drawing/2014/chart" uri="{C3380CC4-5D6E-409C-BE32-E72D297353CC}">
              <c16:uniqueId val="{00000004-39A8-438F-B418-0A8D63E48418}"/>
            </c:ext>
          </c:extLst>
        </c:ser>
        <c:ser>
          <c:idx val="5"/>
          <c:order val="5"/>
          <c:tx>
            <c:v>DECAMP 95%</c:v>
          </c:tx>
          <c:spPr>
            <a:ln w="25400" cap="rnd">
              <a:solidFill>
                <a:srgbClr val="C55A11"/>
              </a:solidFill>
              <a:prstDash val="lgDash"/>
              <a:round/>
            </a:ln>
            <a:effectLst/>
          </c:spPr>
          <c:marker>
            <c:symbol val="none"/>
          </c:marker>
          <c:xVal>
            <c:numRef>
              <c:f>'Marker Jitter (log)'!$K$1518:$K$1519</c:f>
              <c:numCache>
                <c:formatCode>General</c:formatCode>
                <c:ptCount val="2"/>
                <c:pt idx="0">
                  <c:v>2.5</c:v>
                </c:pt>
                <c:pt idx="1">
                  <c:v>4.4000000000000004</c:v>
                </c:pt>
              </c:numCache>
            </c:numRef>
          </c:xVal>
          <c:yVal>
            <c:numRef>
              <c:f>'Marker Jitter (log)'!$L$1518:$L$1519</c:f>
              <c:numCache>
                <c:formatCode>General</c:formatCode>
                <c:ptCount val="2"/>
                <c:pt idx="0">
                  <c:v>4.585640896141407</c:v>
                </c:pt>
                <c:pt idx="1">
                  <c:v>4.585640896141407</c:v>
                </c:pt>
              </c:numCache>
            </c:numRef>
          </c:yVal>
          <c:smooth val="0"/>
          <c:extLst>
            <c:ext xmlns:c16="http://schemas.microsoft.com/office/drawing/2014/chart" uri="{C3380CC4-5D6E-409C-BE32-E72D297353CC}">
              <c16:uniqueId val="{00000005-39A8-438F-B418-0A8D63E48418}"/>
            </c:ext>
          </c:extLst>
        </c:ser>
        <c:dLbls>
          <c:showLegendKey val="0"/>
          <c:showVal val="0"/>
          <c:showCatName val="0"/>
          <c:showSerName val="0"/>
          <c:showPercent val="0"/>
          <c:showBubbleSize val="0"/>
        </c:dLbls>
        <c:axId val="408749376"/>
        <c:axId val="408749792"/>
      </c:scatterChart>
      <c:valAx>
        <c:axId val="408749376"/>
        <c:scaling>
          <c:orientation val="minMax"/>
          <c:max val="4.7"/>
          <c:min val="0.3"/>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08749792"/>
        <c:crosses val="autoZero"/>
        <c:crossBetween val="midCat"/>
      </c:valAx>
      <c:valAx>
        <c:axId val="408749792"/>
        <c:scaling>
          <c:orientation val="minMax"/>
          <c:min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i="0" baseline="0" dirty="0">
                    <a:effectLst/>
                  </a:rPr>
                  <a:t>Log</a:t>
                </a:r>
                <a:r>
                  <a:rPr lang="en-US" sz="1400" b="1" i="0" baseline="-25000" dirty="0">
                    <a:effectLst/>
                  </a:rPr>
                  <a:t>10</a:t>
                </a:r>
                <a:r>
                  <a:rPr lang="en-US" sz="1400" b="1" i="0" baseline="0" dirty="0">
                    <a:effectLst/>
                  </a:rPr>
                  <a:t> (MSD signal)</a:t>
                </a:r>
                <a:endParaRPr lang="en-US" sz="1400" dirty="0">
                  <a:effectLst/>
                </a:endParaRP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874937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Cyfra-21</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VUMC case</c:v>
          </c:tx>
          <c:spPr>
            <a:ln w="25400" cap="rnd">
              <a:noFill/>
              <a:round/>
            </a:ln>
            <a:effectLst/>
          </c:spPr>
          <c:marker>
            <c:symbol val="circle"/>
            <c:size val="2"/>
            <c:spPr>
              <a:solidFill>
                <a:srgbClr val="FF0000"/>
              </a:solidFill>
              <a:ln w="9525">
                <a:noFill/>
                <a:prstDash val="solid"/>
              </a:ln>
              <a:effectLst/>
            </c:spPr>
          </c:marker>
          <c:xVal>
            <c:numRef>
              <c:f>'Marker Jitter (log)'!$A$4110:$A$4252</c:f>
              <c:numCache>
                <c:formatCode>General</c:formatCode>
                <c:ptCount val="143"/>
                <c:pt idx="0">
                  <c:v>1.1555666003976144</c:v>
                </c:pt>
                <c:pt idx="1">
                  <c:v>0.75397614314115313</c:v>
                </c:pt>
                <c:pt idx="2">
                  <c:v>1.0452286282306162</c:v>
                </c:pt>
                <c:pt idx="3">
                  <c:v>1.0293240556660039</c:v>
                </c:pt>
                <c:pt idx="4">
                  <c:v>1.2062624254473162</c:v>
                </c:pt>
                <c:pt idx="5">
                  <c:v>1.0760437375745526</c:v>
                </c:pt>
                <c:pt idx="6">
                  <c:v>1.1386679920477136</c:v>
                </c:pt>
                <c:pt idx="7">
                  <c:v>0.89413518886679921</c:v>
                </c:pt>
                <c:pt idx="8">
                  <c:v>0.84244532803180916</c:v>
                </c:pt>
                <c:pt idx="9">
                  <c:v>0.98359840954274358</c:v>
                </c:pt>
                <c:pt idx="10">
                  <c:v>0.81759443339960236</c:v>
                </c:pt>
                <c:pt idx="11">
                  <c:v>0.84443339960238561</c:v>
                </c:pt>
                <c:pt idx="12">
                  <c:v>1.0641153081510935</c:v>
                </c:pt>
                <c:pt idx="13">
                  <c:v>0.97664015904572565</c:v>
                </c:pt>
                <c:pt idx="14">
                  <c:v>1.0820079522862822</c:v>
                </c:pt>
                <c:pt idx="15">
                  <c:v>0.88021868787276336</c:v>
                </c:pt>
                <c:pt idx="16">
                  <c:v>0.87127236580516898</c:v>
                </c:pt>
                <c:pt idx="17">
                  <c:v>1.055168986083499</c:v>
                </c:pt>
                <c:pt idx="18">
                  <c:v>0.93190854870775341</c:v>
                </c:pt>
                <c:pt idx="19">
                  <c:v>1.0014910536779325</c:v>
                </c:pt>
                <c:pt idx="20">
                  <c:v>0.76391650099403585</c:v>
                </c:pt>
                <c:pt idx="21">
                  <c:v>1.2191848906560636</c:v>
                </c:pt>
                <c:pt idx="22">
                  <c:v>0.86729622266401596</c:v>
                </c:pt>
                <c:pt idx="23">
                  <c:v>1.2082504970178927</c:v>
                </c:pt>
                <c:pt idx="24">
                  <c:v>1.2420477137176937</c:v>
                </c:pt>
                <c:pt idx="25">
                  <c:v>0.9686878727634195</c:v>
                </c:pt>
                <c:pt idx="26">
                  <c:v>0.88817097415506963</c:v>
                </c:pt>
                <c:pt idx="27">
                  <c:v>1.000497017892644</c:v>
                </c:pt>
                <c:pt idx="28">
                  <c:v>0.80566600397614319</c:v>
                </c:pt>
                <c:pt idx="29">
                  <c:v>0.80367793240556662</c:v>
                </c:pt>
                <c:pt idx="30">
                  <c:v>0.99453280318091453</c:v>
                </c:pt>
                <c:pt idx="31">
                  <c:v>0.87823061630218691</c:v>
                </c:pt>
                <c:pt idx="32">
                  <c:v>0.95477137176938376</c:v>
                </c:pt>
                <c:pt idx="33">
                  <c:v>1.224155069582505</c:v>
                </c:pt>
                <c:pt idx="34">
                  <c:v>1.1863817097415508</c:v>
                </c:pt>
                <c:pt idx="35">
                  <c:v>0.84145129224652093</c:v>
                </c:pt>
                <c:pt idx="36">
                  <c:v>1.1893638170974155</c:v>
                </c:pt>
                <c:pt idx="37">
                  <c:v>1.2301192842942346</c:v>
                </c:pt>
                <c:pt idx="38">
                  <c:v>0.96371769383697814</c:v>
                </c:pt>
                <c:pt idx="39">
                  <c:v>0.89015904572564608</c:v>
                </c:pt>
                <c:pt idx="40">
                  <c:v>1.0094433399602385</c:v>
                </c:pt>
                <c:pt idx="41">
                  <c:v>0.82157057654075549</c:v>
                </c:pt>
                <c:pt idx="42">
                  <c:v>0.82654075546719685</c:v>
                </c:pt>
                <c:pt idx="43">
                  <c:v>1.0243538767395626</c:v>
                </c:pt>
                <c:pt idx="44">
                  <c:v>0.91500994035785288</c:v>
                </c:pt>
                <c:pt idx="45">
                  <c:v>0.99850894632206755</c:v>
                </c:pt>
                <c:pt idx="46">
                  <c:v>0.7748508946322068</c:v>
                </c:pt>
                <c:pt idx="47">
                  <c:v>1.2440357852882704</c:v>
                </c:pt>
                <c:pt idx="48">
                  <c:v>0.90606361829025839</c:v>
                </c:pt>
                <c:pt idx="49">
                  <c:v>0.76093439363817095</c:v>
                </c:pt>
                <c:pt idx="50">
                  <c:v>0.80864811133200798</c:v>
                </c:pt>
                <c:pt idx="51">
                  <c:v>1.0492047713717694</c:v>
                </c:pt>
                <c:pt idx="52">
                  <c:v>0.98260437375745524</c:v>
                </c:pt>
                <c:pt idx="53">
                  <c:v>1.1088469184890655</c:v>
                </c:pt>
                <c:pt idx="54">
                  <c:v>0.92793240556660039</c:v>
                </c:pt>
                <c:pt idx="55">
                  <c:v>0.93986083499005968</c:v>
                </c:pt>
                <c:pt idx="56">
                  <c:v>1.1446322067594434</c:v>
                </c:pt>
                <c:pt idx="57">
                  <c:v>1.0422465208747516</c:v>
                </c:pt>
                <c:pt idx="58">
                  <c:v>1.132703777335984</c:v>
                </c:pt>
                <c:pt idx="59">
                  <c:v>0.91600397614314111</c:v>
                </c:pt>
                <c:pt idx="60">
                  <c:v>0.89214711729622265</c:v>
                </c:pt>
                <c:pt idx="61">
                  <c:v>1.0611332007952285</c:v>
                </c:pt>
                <c:pt idx="62">
                  <c:v>0.92296222664015903</c:v>
                </c:pt>
                <c:pt idx="63">
                  <c:v>0.97763419483101388</c:v>
                </c:pt>
                <c:pt idx="64">
                  <c:v>1.2251491053677932</c:v>
                </c:pt>
                <c:pt idx="65">
                  <c:v>1.1655069582504969</c:v>
                </c:pt>
                <c:pt idx="66">
                  <c:v>0.79870775347912526</c:v>
                </c:pt>
                <c:pt idx="67">
                  <c:v>1.124751491053678</c:v>
                </c:pt>
                <c:pt idx="68">
                  <c:v>1.143638170974155</c:v>
                </c:pt>
                <c:pt idx="69">
                  <c:v>0.85536779324055667</c:v>
                </c:pt>
                <c:pt idx="70">
                  <c:v>0.75994035785288272</c:v>
                </c:pt>
                <c:pt idx="71">
                  <c:v>0.85735586481113324</c:v>
                </c:pt>
                <c:pt idx="72">
                  <c:v>1.1476143141153081</c:v>
                </c:pt>
                <c:pt idx="73">
                  <c:v>1.1307157057654076</c:v>
                </c:pt>
                <c:pt idx="74">
                  <c:v>0.80666003976143141</c:v>
                </c:pt>
                <c:pt idx="75">
                  <c:v>1.1754473161033796</c:v>
                </c:pt>
                <c:pt idx="76">
                  <c:v>1.2370775347912524</c:v>
                </c:pt>
                <c:pt idx="77">
                  <c:v>0.99155069582504973</c:v>
                </c:pt>
                <c:pt idx="78">
                  <c:v>0.93886679920477134</c:v>
                </c:pt>
                <c:pt idx="79">
                  <c:v>1.0790258449304175</c:v>
                </c:pt>
                <c:pt idx="80">
                  <c:v>0.91202783300198809</c:v>
                </c:pt>
                <c:pt idx="81">
                  <c:v>0.93787276341948311</c:v>
                </c:pt>
                <c:pt idx="82">
                  <c:v>1.1565606361829026</c:v>
                </c:pt>
                <c:pt idx="83">
                  <c:v>1.0680914512922466</c:v>
                </c:pt>
                <c:pt idx="84">
                  <c:v>1.1724652087475149</c:v>
                </c:pt>
                <c:pt idx="85">
                  <c:v>0.96968190854870773</c:v>
                </c:pt>
                <c:pt idx="86">
                  <c:v>0.95974155069582512</c:v>
                </c:pt>
                <c:pt idx="87">
                  <c:v>1.1426441351888668</c:v>
                </c:pt>
                <c:pt idx="88">
                  <c:v>1.018389662027833</c:v>
                </c:pt>
                <c:pt idx="89">
                  <c:v>1.0869781312127236</c:v>
                </c:pt>
                <c:pt idx="90">
                  <c:v>0.84840954274353875</c:v>
                </c:pt>
                <c:pt idx="91">
                  <c:v>0.80268389662027828</c:v>
                </c:pt>
                <c:pt idx="92">
                  <c:v>0.9498011928429424</c:v>
                </c:pt>
                <c:pt idx="93">
                  <c:v>0.78976143141153088</c:v>
                </c:pt>
                <c:pt idx="94">
                  <c:v>0.82256461232604372</c:v>
                </c:pt>
                <c:pt idx="95">
                  <c:v>1.0482107355864811</c:v>
                </c:pt>
                <c:pt idx="96">
                  <c:v>0.96669980119284293</c:v>
                </c:pt>
                <c:pt idx="97">
                  <c:v>1.0780318091451293</c:v>
                </c:pt>
                <c:pt idx="98">
                  <c:v>0.88220675944333993</c:v>
                </c:pt>
                <c:pt idx="99">
                  <c:v>0.87922465208747513</c:v>
                </c:pt>
                <c:pt idx="100">
                  <c:v>1.0690854870775348</c:v>
                </c:pt>
                <c:pt idx="101">
                  <c:v>0.95178926441351885</c:v>
                </c:pt>
                <c:pt idx="102">
                  <c:v>1.0273359840954275</c:v>
                </c:pt>
                <c:pt idx="103">
                  <c:v>0.79572564612326047</c:v>
                </c:pt>
                <c:pt idx="104">
                  <c:v>0.75695825049701793</c:v>
                </c:pt>
                <c:pt idx="105">
                  <c:v>0.91103379721669975</c:v>
                </c:pt>
                <c:pt idx="106">
                  <c:v>0.75795228628230615</c:v>
                </c:pt>
                <c:pt idx="107">
                  <c:v>0.79771371769383692</c:v>
                </c:pt>
                <c:pt idx="108">
                  <c:v>1.0303180914512922</c:v>
                </c:pt>
                <c:pt idx="109">
                  <c:v>0.95576540755467199</c:v>
                </c:pt>
                <c:pt idx="110">
                  <c:v>1.0740556660039762</c:v>
                </c:pt>
                <c:pt idx="111">
                  <c:v>0.88518886679920472</c:v>
                </c:pt>
                <c:pt idx="112">
                  <c:v>0.88916500994035785</c:v>
                </c:pt>
                <c:pt idx="113">
                  <c:v>1.0859840954274353</c:v>
                </c:pt>
                <c:pt idx="114">
                  <c:v>0.97564612326043743</c:v>
                </c:pt>
                <c:pt idx="115">
                  <c:v>1.0581510934393639</c:v>
                </c:pt>
                <c:pt idx="116">
                  <c:v>0.83349900596421467</c:v>
                </c:pt>
                <c:pt idx="117">
                  <c:v>0.80168986083499005</c:v>
                </c:pt>
                <c:pt idx="118">
                  <c:v>0.9627236580516898</c:v>
                </c:pt>
                <c:pt idx="119">
                  <c:v>0.81660039761431413</c:v>
                </c:pt>
                <c:pt idx="120">
                  <c:v>0.86332007952286283</c:v>
                </c:pt>
                <c:pt idx="121">
                  <c:v>1.1028827037773361</c:v>
                </c:pt>
                <c:pt idx="122">
                  <c:v>1.0352882703777335</c:v>
                </c:pt>
                <c:pt idx="123">
                  <c:v>1.1605367793240557</c:v>
                </c:pt>
                <c:pt idx="124">
                  <c:v>0.97862823061630222</c:v>
                </c:pt>
                <c:pt idx="125">
                  <c:v>0.98956262425447317</c:v>
                </c:pt>
                <c:pt idx="126">
                  <c:v>1.1933399602385686</c:v>
                </c:pt>
                <c:pt idx="127">
                  <c:v>1.0899602385685885</c:v>
                </c:pt>
                <c:pt idx="128">
                  <c:v>1.1794234592445327</c:v>
                </c:pt>
                <c:pt idx="129">
                  <c:v>0.96172962226640157</c:v>
                </c:pt>
                <c:pt idx="130">
                  <c:v>0.93687872763419477</c:v>
                </c:pt>
                <c:pt idx="131">
                  <c:v>1.1048707753479126</c:v>
                </c:pt>
                <c:pt idx="132">
                  <c:v>0.96570576540755471</c:v>
                </c:pt>
                <c:pt idx="133">
                  <c:v>1.0193836978131212</c:v>
                </c:pt>
                <c:pt idx="134">
                  <c:v>0.76590457256461231</c:v>
                </c:pt>
                <c:pt idx="135">
                  <c:v>1.2052683896620278</c:v>
                </c:pt>
                <c:pt idx="136">
                  <c:v>0.8374751491053678</c:v>
                </c:pt>
                <c:pt idx="137">
                  <c:v>1.1625248508946322</c:v>
                </c:pt>
                <c:pt idx="138">
                  <c:v>1.180417495029821</c:v>
                </c:pt>
                <c:pt idx="139">
                  <c:v>0.89115308151093442</c:v>
                </c:pt>
                <c:pt idx="140">
                  <c:v>0.79473161033797224</c:v>
                </c:pt>
                <c:pt idx="141">
                  <c:v>0.89115308151093442</c:v>
                </c:pt>
                <c:pt idx="142">
                  <c:v>1.180417495029821</c:v>
                </c:pt>
              </c:numCache>
            </c:numRef>
          </c:xVal>
          <c:yVal>
            <c:numRef>
              <c:f>'Marker Jitter (log)'!$B$4110:$B$4252</c:f>
              <c:numCache>
                <c:formatCode>General</c:formatCode>
                <c:ptCount val="143"/>
                <c:pt idx="0">
                  <c:v>2.4365790249632626</c:v>
                </c:pt>
                <c:pt idx="1">
                  <c:v>2.817650099012174</c:v>
                </c:pt>
                <c:pt idx="2">
                  <c:v>3.9788450309284991</c:v>
                </c:pt>
                <c:pt idx="3">
                  <c:v>4.5863843884549018</c:v>
                </c:pt>
                <c:pt idx="4">
                  <c:v>2.6723466373947136</c:v>
                </c:pt>
                <c:pt idx="5">
                  <c:v>3.1108183084648227</c:v>
                </c:pt>
                <c:pt idx="6">
                  <c:v>3.0775419031231319</c:v>
                </c:pt>
                <c:pt idx="7">
                  <c:v>3.3655237709235304</c:v>
                </c:pt>
                <c:pt idx="8">
                  <c:v>3.0291917020560595</c:v>
                </c:pt>
                <c:pt idx="9">
                  <c:v>2.9230384475038882</c:v>
                </c:pt>
                <c:pt idx="10">
                  <c:v>3.0530846369888551</c:v>
                </c:pt>
                <c:pt idx="11">
                  <c:v>2.9410915861372864</c:v>
                </c:pt>
                <c:pt idx="12">
                  <c:v>2.8462634381904111</c:v>
                </c:pt>
                <c:pt idx="13">
                  <c:v>3.3202573861958902</c:v>
                </c:pt>
                <c:pt idx="14">
                  <c:v>3.0752361107394699</c:v>
                </c:pt>
                <c:pt idx="15">
                  <c:v>2.9721089410084285</c:v>
                </c:pt>
                <c:pt idx="16">
                  <c:v>3.0858015534674959</c:v>
                </c:pt>
                <c:pt idx="17">
                  <c:v>3.1333609301398004</c:v>
                </c:pt>
                <c:pt idx="18">
                  <c:v>3.0809782913483752</c:v>
                </c:pt>
                <c:pt idx="19">
                  <c:v>2.5071222341809642</c:v>
                </c:pt>
                <c:pt idx="20">
                  <c:v>2.6398971611989244</c:v>
                </c:pt>
                <c:pt idx="21">
                  <c:v>2.8515037931277627</c:v>
                </c:pt>
                <c:pt idx="22">
                  <c:v>3.0672255704207614</c:v>
                </c:pt>
                <c:pt idx="23">
                  <c:v>2.487187277773423</c:v>
                </c:pt>
                <c:pt idx="24">
                  <c:v>2.9918874265262145</c:v>
                </c:pt>
                <c:pt idx="25">
                  <c:v>2.8285029315916921</c:v>
                </c:pt>
                <c:pt idx="26">
                  <c:v>3.1883953444565258</c:v>
                </c:pt>
                <c:pt idx="27">
                  <c:v>2.3663459771678235</c:v>
                </c:pt>
                <c:pt idx="28">
                  <c:v>3.0179416587273011</c:v>
                </c:pt>
                <c:pt idx="29">
                  <c:v>2.9129945407694624</c:v>
                </c:pt>
                <c:pt idx="30">
                  <c:v>2.8342583399712127</c:v>
                </c:pt>
                <c:pt idx="31">
                  <c:v>2.4702494820817744</c:v>
                </c:pt>
                <c:pt idx="32">
                  <c:v>2.5076370350451214</c:v>
                </c:pt>
                <c:pt idx="33">
                  <c:v>2.5168225360538825</c:v>
                </c:pt>
                <c:pt idx="34">
                  <c:v>2.8390458606660918</c:v>
                </c:pt>
                <c:pt idx="35">
                  <c:v>2.6537722940110471</c:v>
                </c:pt>
                <c:pt idx="36">
                  <c:v>2.8121183605115849</c:v>
                </c:pt>
                <c:pt idx="37">
                  <c:v>3.0305161070516466</c:v>
                </c:pt>
                <c:pt idx="38">
                  <c:v>2.5353050753854554</c:v>
                </c:pt>
                <c:pt idx="39">
                  <c:v>2.6907830172879357</c:v>
                </c:pt>
                <c:pt idx="40">
                  <c:v>2.7191417318171469</c:v>
                </c:pt>
                <c:pt idx="41">
                  <c:v>2.9573012324905137</c:v>
                </c:pt>
                <c:pt idx="42">
                  <c:v>2.2546927793163203</c:v>
                </c:pt>
                <c:pt idx="43">
                  <c:v>3.547863629272979</c:v>
                </c:pt>
                <c:pt idx="44">
                  <c:v>3.3333468225765319</c:v>
                </c:pt>
                <c:pt idx="45">
                  <c:v>3.5656581810544932</c:v>
                </c:pt>
                <c:pt idx="46">
                  <c:v>2.7647272794216078</c:v>
                </c:pt>
                <c:pt idx="47">
                  <c:v>2.8735895374801963</c:v>
                </c:pt>
                <c:pt idx="48">
                  <c:v>2.6000949360086598</c:v>
                </c:pt>
                <c:pt idx="49">
                  <c:v>3.0022666070360393</c:v>
                </c:pt>
                <c:pt idx="50">
                  <c:v>3.3362894245483887</c:v>
                </c:pt>
                <c:pt idx="51">
                  <c:v>3.2161323828398185</c:v>
                </c:pt>
                <c:pt idx="52">
                  <c:v>2.8615401865136851</c:v>
                </c:pt>
                <c:pt idx="53">
                  <c:v>3.7280983388189677</c:v>
                </c:pt>
                <c:pt idx="54">
                  <c:v>3.3089772453614827</c:v>
                </c:pt>
                <c:pt idx="55">
                  <c:v>2.5713516125774327</c:v>
                </c:pt>
                <c:pt idx="56">
                  <c:v>3.7857359349402961</c:v>
                </c:pt>
                <c:pt idx="57">
                  <c:v>2.9234388891949461</c:v>
                </c:pt>
                <c:pt idx="58">
                  <c:v>3.2401728576084787</c:v>
                </c:pt>
                <c:pt idx="59">
                  <c:v>3.4387016970275579</c:v>
                </c:pt>
                <c:pt idx="60">
                  <c:v>3.5635913796457084</c:v>
                </c:pt>
                <c:pt idx="61">
                  <c:v>2.6523125421741289</c:v>
                </c:pt>
                <c:pt idx="62">
                  <c:v>2.7141874541964537</c:v>
                </c:pt>
                <c:pt idx="63">
                  <c:v>2.9126015293242848</c:v>
                </c:pt>
                <c:pt idx="64">
                  <c:v>2.7985761873926021</c:v>
                </c:pt>
                <c:pt idx="65">
                  <c:v>3.009230452105446</c:v>
                </c:pt>
                <c:pt idx="66">
                  <c:v>2.6620392870475946</c:v>
                </c:pt>
                <c:pt idx="67">
                  <c:v>2.5588934499556788</c:v>
                </c:pt>
                <c:pt idx="68">
                  <c:v>2.7477361829803919</c:v>
                </c:pt>
                <c:pt idx="69">
                  <c:v>3.1967805410778936</c:v>
                </c:pt>
                <c:pt idx="70">
                  <c:v>3.1855221470112087</c:v>
                </c:pt>
                <c:pt idx="71">
                  <c:v>3.9467051778157511</c:v>
                </c:pt>
                <c:pt idx="72">
                  <c:v>2.6043876164997601</c:v>
                </c:pt>
                <c:pt idx="73">
                  <c:v>3.2854411443159854</c:v>
                </c:pt>
                <c:pt idx="74">
                  <c:v>2.97528444758386</c:v>
                </c:pt>
                <c:pt idx="75">
                  <c:v>3.1962492690370232</c:v>
                </c:pt>
                <c:pt idx="76">
                  <c:v>2.9261315129417453</c:v>
                </c:pt>
                <c:pt idx="77">
                  <c:v>2.9438552013554347</c:v>
                </c:pt>
                <c:pt idx="78">
                  <c:v>2.9244922975260224</c:v>
                </c:pt>
                <c:pt idx="79">
                  <c:v>3.2600987850812646</c:v>
                </c:pt>
                <c:pt idx="80">
                  <c:v>2.8164341103839776</c:v>
                </c:pt>
                <c:pt idx="81">
                  <c:v>2.8776976269118717</c:v>
                </c:pt>
                <c:pt idx="82">
                  <c:v>4.0682813716683839</c:v>
                </c:pt>
                <c:pt idx="83">
                  <c:v>2.6011148602323511</c:v>
                </c:pt>
                <c:pt idx="84">
                  <c:v>2.5414528473647491</c:v>
                </c:pt>
                <c:pt idx="85">
                  <c:v>2.8010692297671245</c:v>
                </c:pt>
                <c:pt idx="86">
                  <c:v>2.9293877720134311</c:v>
                </c:pt>
                <c:pt idx="87">
                  <c:v>3.199536992958611</c:v>
                </c:pt>
                <c:pt idx="88">
                  <c:v>2.8496972258758038</c:v>
                </c:pt>
                <c:pt idx="89">
                  <c:v>3.0523049127144031</c:v>
                </c:pt>
                <c:pt idx="90">
                  <c:v>1.6381977585605851</c:v>
                </c:pt>
                <c:pt idx="91">
                  <c:v>3.4763372757217241</c:v>
                </c:pt>
                <c:pt idx="92">
                  <c:v>3.0568437368577239</c:v>
                </c:pt>
                <c:pt idx="93">
                  <c:v>3.1075129095443028</c:v>
                </c:pt>
                <c:pt idx="94">
                  <c:v>2.9718914826357028</c:v>
                </c:pt>
                <c:pt idx="95">
                  <c:v>2.9618674922166894</c:v>
                </c:pt>
                <c:pt idx="96">
                  <c:v>2.9602333701368484</c:v>
                </c:pt>
                <c:pt idx="97">
                  <c:v>2.6808933203778147</c:v>
                </c:pt>
                <c:pt idx="98">
                  <c:v>3.1715128635511265</c:v>
                </c:pt>
                <c:pt idx="99">
                  <c:v>2.9288079569044947</c:v>
                </c:pt>
                <c:pt idx="100">
                  <c:v>3.0274332861565338</c:v>
                </c:pt>
                <c:pt idx="101">
                  <c:v>2.6162634183548064</c:v>
                </c:pt>
                <c:pt idx="102">
                  <c:v>3.0704617744885825</c:v>
                </c:pt>
                <c:pt idx="103">
                  <c:v>3.0396232205019529</c:v>
                </c:pt>
                <c:pt idx="104">
                  <c:v>3.0756610441529841</c:v>
                </c:pt>
                <c:pt idx="105">
                  <c:v>3.1307867556287361</c:v>
                </c:pt>
                <c:pt idx="106">
                  <c:v>3.0835648056390328</c:v>
                </c:pt>
                <c:pt idx="107">
                  <c:v>3.1204765711587519</c:v>
                </c:pt>
                <c:pt idx="108">
                  <c:v>3.2810103563422617</c:v>
                </c:pt>
                <c:pt idx="109">
                  <c:v>3.0914937804448299</c:v>
                </c:pt>
                <c:pt idx="110">
                  <c:v>2.723631498349071</c:v>
                </c:pt>
                <c:pt idx="111">
                  <c:v>2.7665695244019677</c:v>
                </c:pt>
                <c:pt idx="112">
                  <c:v>3.49857161167172</c:v>
                </c:pt>
                <c:pt idx="113">
                  <c:v>3.5144658497612604</c:v>
                </c:pt>
                <c:pt idx="114">
                  <c:v>2.6963083629693356</c:v>
                </c:pt>
                <c:pt idx="115">
                  <c:v>2.9717226053619181</c:v>
                </c:pt>
                <c:pt idx="116">
                  <c:v>3.3137922825258799</c:v>
                </c:pt>
                <c:pt idx="117">
                  <c:v>2.9444364666973142</c:v>
                </c:pt>
                <c:pt idx="118">
                  <c:v>2.8180145010486704</c:v>
                </c:pt>
                <c:pt idx="119">
                  <c:v>2.255774436673089</c:v>
                </c:pt>
                <c:pt idx="120">
                  <c:v>3.0336107894331903</c:v>
                </c:pt>
                <c:pt idx="121">
                  <c:v>3.0037242810358404</c:v>
                </c:pt>
                <c:pt idx="122">
                  <c:v>3.1690007869244221</c:v>
                </c:pt>
                <c:pt idx="123">
                  <c:v>3.225315530839294</c:v>
                </c:pt>
                <c:pt idx="124">
                  <c:v>2.9331466792776877</c:v>
                </c:pt>
                <c:pt idx="125">
                  <c:v>2.6349835585109482</c:v>
                </c:pt>
                <c:pt idx="126">
                  <c:v>2.9558703761775513</c:v>
                </c:pt>
                <c:pt idx="127">
                  <c:v>2.8050348773408622</c:v>
                </c:pt>
                <c:pt idx="128">
                  <c:v>3.7672384537351191</c:v>
                </c:pt>
                <c:pt idx="129">
                  <c:v>3.1801967385969765</c:v>
                </c:pt>
                <c:pt idx="130">
                  <c:v>2.7813595120726116</c:v>
                </c:pt>
                <c:pt idx="131">
                  <c:v>3.2711885852753051</c:v>
                </c:pt>
                <c:pt idx="132">
                  <c:v>3.5506977341507842</c:v>
                </c:pt>
                <c:pt idx="133">
                  <c:v>2.7706445602171637</c:v>
                </c:pt>
                <c:pt idx="134">
                  <c:v>2.7040951299833145</c:v>
                </c:pt>
                <c:pt idx="135">
                  <c:v>2.907214404850655</c:v>
                </c:pt>
                <c:pt idx="136">
                  <c:v>3.3315555087379853</c:v>
                </c:pt>
                <c:pt idx="137">
                  <c:v>2.3192952356557117</c:v>
                </c:pt>
                <c:pt idx="138">
                  <c:v>2.779207331127044</c:v>
                </c:pt>
                <c:pt idx="139">
                  <c:v>3.1345278887389245</c:v>
                </c:pt>
                <c:pt idx="140">
                  <c:v>2.7383353858078308</c:v>
                </c:pt>
                <c:pt idx="141">
                  <c:v>2.6856321341174874</c:v>
                </c:pt>
                <c:pt idx="142">
                  <c:v>2.6677157750313354</c:v>
                </c:pt>
              </c:numCache>
            </c:numRef>
          </c:yVal>
          <c:smooth val="0"/>
          <c:extLst>
            <c:ext xmlns:c16="http://schemas.microsoft.com/office/drawing/2014/chart" uri="{C3380CC4-5D6E-409C-BE32-E72D297353CC}">
              <c16:uniqueId val="{00000000-DA4A-4B19-921C-FECE3BF1509B}"/>
            </c:ext>
          </c:extLst>
        </c:ser>
        <c:ser>
          <c:idx val="1"/>
          <c:order val="1"/>
          <c:tx>
            <c:v>VUMC ctrl</c:v>
          </c:tx>
          <c:spPr>
            <a:ln w="25400" cap="rnd">
              <a:noFill/>
              <a:round/>
            </a:ln>
            <a:effectLst/>
          </c:spPr>
          <c:marker>
            <c:symbol val="circle"/>
            <c:size val="2"/>
            <c:spPr>
              <a:solidFill>
                <a:srgbClr val="008000"/>
              </a:solidFill>
              <a:ln w="9525">
                <a:noFill/>
                <a:prstDash val="solid"/>
              </a:ln>
              <a:effectLst/>
            </c:spPr>
          </c:marker>
          <c:xVal>
            <c:numRef>
              <c:f>'Marker Jitter (log)'!$C$4110:$C$4251</c:f>
              <c:numCache>
                <c:formatCode>General</c:formatCode>
                <c:ptCount val="142"/>
                <c:pt idx="0">
                  <c:v>2.1347695390781563</c:v>
                </c:pt>
                <c:pt idx="1">
                  <c:v>2.2459919839679356</c:v>
                </c:pt>
                <c:pt idx="2">
                  <c:v>2.0836673346693386</c:v>
                </c:pt>
                <c:pt idx="3">
                  <c:v>2.1477955911823647</c:v>
                </c:pt>
                <c:pt idx="4">
                  <c:v>1.938376753507014</c:v>
                </c:pt>
                <c:pt idx="5">
                  <c:v>1.9554108216432866</c:v>
                </c:pt>
                <c:pt idx="6">
                  <c:v>2.1988977955911824</c:v>
                </c:pt>
                <c:pt idx="7">
                  <c:v>2.1688376753507015</c:v>
                </c:pt>
                <c:pt idx="8">
                  <c:v>1.8652304609218437</c:v>
                </c:pt>
                <c:pt idx="9">
                  <c:v>1.7880761523046091</c:v>
                </c:pt>
                <c:pt idx="10">
                  <c:v>1.9373747494989979</c:v>
                </c:pt>
                <c:pt idx="11">
                  <c:v>1.81312625250501</c:v>
                </c:pt>
                <c:pt idx="12">
                  <c:v>1.9153306613226453</c:v>
                </c:pt>
                <c:pt idx="13">
                  <c:v>2.2439879759519039</c:v>
                </c:pt>
                <c:pt idx="14">
                  <c:v>1.7990981963927855</c:v>
                </c:pt>
                <c:pt idx="15">
                  <c:v>2.0806613226452906</c:v>
                </c:pt>
                <c:pt idx="16">
                  <c:v>2.0886773547094188</c:v>
                </c:pt>
                <c:pt idx="17">
                  <c:v>1.8231462925851702</c:v>
                </c:pt>
                <c:pt idx="18">
                  <c:v>1.784068136272545</c:v>
                </c:pt>
                <c:pt idx="19">
                  <c:v>1.9714428857715431</c:v>
                </c:pt>
                <c:pt idx="20">
                  <c:v>1.8852705410821644</c:v>
                </c:pt>
                <c:pt idx="21">
                  <c:v>2.0255511022044086</c:v>
                </c:pt>
                <c:pt idx="22">
                  <c:v>1.8922845691382766</c:v>
                </c:pt>
                <c:pt idx="23">
                  <c:v>1.9854709418837675</c:v>
                </c:pt>
                <c:pt idx="24">
                  <c:v>1.8051102204408818</c:v>
                </c:pt>
                <c:pt idx="25">
                  <c:v>1.8512024048096192</c:v>
                </c:pt>
                <c:pt idx="26">
                  <c:v>2.1237474949899799</c:v>
                </c:pt>
                <c:pt idx="27">
                  <c:v>2.1227454909819641</c:v>
                </c:pt>
                <c:pt idx="28">
                  <c:v>1.8481963927855711</c:v>
                </c:pt>
                <c:pt idx="29">
                  <c:v>1.8001002004008015</c:v>
                </c:pt>
                <c:pt idx="30">
                  <c:v>1.9784569138276553</c:v>
                </c:pt>
                <c:pt idx="31">
                  <c:v>1.8832665330661322</c:v>
                </c:pt>
                <c:pt idx="32">
                  <c:v>2.0145290581162323</c:v>
                </c:pt>
                <c:pt idx="33">
                  <c:v>1.8722444889779559</c:v>
                </c:pt>
                <c:pt idx="34">
                  <c:v>1.9564128256513027</c:v>
                </c:pt>
                <c:pt idx="35">
                  <c:v>1.7670340681362726</c:v>
                </c:pt>
                <c:pt idx="36">
                  <c:v>1.8041082164328657</c:v>
                </c:pt>
                <c:pt idx="37">
                  <c:v>2.0676352705410821</c:v>
                </c:pt>
                <c:pt idx="38">
                  <c:v>2.0576152304609217</c:v>
                </c:pt>
                <c:pt idx="39">
                  <c:v>1.7740480961923848</c:v>
                </c:pt>
                <c:pt idx="40">
                  <c:v>2.2169338677354711</c:v>
                </c:pt>
                <c:pt idx="41">
                  <c:v>1.8862725450901803</c:v>
                </c:pt>
                <c:pt idx="42">
                  <c:v>1.7820641282565131</c:v>
                </c:pt>
                <c:pt idx="43">
                  <c:v>1.904308617234469</c:v>
                </c:pt>
                <c:pt idx="44">
                  <c:v>1.753006012024048</c:v>
                </c:pt>
                <c:pt idx="45">
                  <c:v>1.8281563126252505</c:v>
                </c:pt>
                <c:pt idx="46">
                  <c:v>2.129759519038076</c:v>
                </c:pt>
                <c:pt idx="47">
                  <c:v>2.1578156312625252</c:v>
                </c:pt>
                <c:pt idx="48">
                  <c:v>1.9123246492985972</c:v>
                </c:pt>
                <c:pt idx="49">
                  <c:v>1.8932865731462927</c:v>
                </c:pt>
                <c:pt idx="50">
                  <c:v>2.100701402805611</c:v>
                </c:pt>
                <c:pt idx="51">
                  <c:v>2.0345691382765532</c:v>
                </c:pt>
                <c:pt idx="52">
                  <c:v>2.1948897795591185</c:v>
                </c:pt>
                <c:pt idx="53">
                  <c:v>2.0816633266533064</c:v>
                </c:pt>
                <c:pt idx="54">
                  <c:v>2.1948897795591185</c:v>
                </c:pt>
                <c:pt idx="55">
                  <c:v>2.0345691382765532</c:v>
                </c:pt>
                <c:pt idx="56">
                  <c:v>2.100701402805611</c:v>
                </c:pt>
                <c:pt idx="57">
                  <c:v>1.8932865731462927</c:v>
                </c:pt>
                <c:pt idx="58">
                  <c:v>1.9123246492985972</c:v>
                </c:pt>
                <c:pt idx="59">
                  <c:v>2.1578156312625252</c:v>
                </c:pt>
                <c:pt idx="60">
                  <c:v>2.129759519038076</c:v>
                </c:pt>
                <c:pt idx="61">
                  <c:v>1.8281563126252505</c:v>
                </c:pt>
                <c:pt idx="62">
                  <c:v>1.753006012024048</c:v>
                </c:pt>
                <c:pt idx="63">
                  <c:v>1.904308617234469</c:v>
                </c:pt>
                <c:pt idx="64">
                  <c:v>1.7820641282565131</c:v>
                </c:pt>
                <c:pt idx="65">
                  <c:v>1.8862725450901803</c:v>
                </c:pt>
                <c:pt idx="66">
                  <c:v>2.2169338677354711</c:v>
                </c:pt>
                <c:pt idx="67">
                  <c:v>1.7740480961923848</c:v>
                </c:pt>
                <c:pt idx="68">
                  <c:v>2.0576152304609217</c:v>
                </c:pt>
                <c:pt idx="69">
                  <c:v>2.0676352705410821</c:v>
                </c:pt>
                <c:pt idx="70">
                  <c:v>1.8041082164328657</c:v>
                </c:pt>
                <c:pt idx="71">
                  <c:v>1.7670340681362726</c:v>
                </c:pt>
                <c:pt idx="72">
                  <c:v>1.9564128256513027</c:v>
                </c:pt>
                <c:pt idx="73">
                  <c:v>1.8722444889779559</c:v>
                </c:pt>
                <c:pt idx="74">
                  <c:v>2.0145290581162323</c:v>
                </c:pt>
                <c:pt idx="75">
                  <c:v>1.8832665330661322</c:v>
                </c:pt>
                <c:pt idx="76">
                  <c:v>1.9784569138276553</c:v>
                </c:pt>
                <c:pt idx="77">
                  <c:v>1.8001002004008015</c:v>
                </c:pt>
                <c:pt idx="78">
                  <c:v>1.8481963927855711</c:v>
                </c:pt>
                <c:pt idx="79">
                  <c:v>2.1227454909819641</c:v>
                </c:pt>
                <c:pt idx="80">
                  <c:v>2.1237474949899799</c:v>
                </c:pt>
                <c:pt idx="81">
                  <c:v>1.8512024048096192</c:v>
                </c:pt>
                <c:pt idx="82">
                  <c:v>1.8051102204408818</c:v>
                </c:pt>
                <c:pt idx="83">
                  <c:v>1.9854709418837675</c:v>
                </c:pt>
                <c:pt idx="84">
                  <c:v>1.8922845691382766</c:v>
                </c:pt>
                <c:pt idx="85">
                  <c:v>2.0255511022044086</c:v>
                </c:pt>
                <c:pt idx="86">
                  <c:v>1.8852705410821644</c:v>
                </c:pt>
                <c:pt idx="87">
                  <c:v>1.9714428857715431</c:v>
                </c:pt>
                <c:pt idx="88">
                  <c:v>1.784068136272545</c:v>
                </c:pt>
                <c:pt idx="89">
                  <c:v>1.8231462925851702</c:v>
                </c:pt>
                <c:pt idx="90">
                  <c:v>2.0886773547094188</c:v>
                </c:pt>
                <c:pt idx="91">
                  <c:v>2.0806613226452906</c:v>
                </c:pt>
                <c:pt idx="92">
                  <c:v>1.7990981963927855</c:v>
                </c:pt>
                <c:pt idx="93">
                  <c:v>2.2439879759519039</c:v>
                </c:pt>
                <c:pt idx="94">
                  <c:v>1.9153306613226453</c:v>
                </c:pt>
                <c:pt idx="95">
                  <c:v>1.81312625250501</c:v>
                </c:pt>
                <c:pt idx="96">
                  <c:v>1.9373747494989979</c:v>
                </c:pt>
                <c:pt idx="97">
                  <c:v>1.7880761523046091</c:v>
                </c:pt>
                <c:pt idx="98">
                  <c:v>1.8652304609218437</c:v>
                </c:pt>
                <c:pt idx="99">
                  <c:v>2.1688376753507015</c:v>
                </c:pt>
                <c:pt idx="100">
                  <c:v>2.1988977955911824</c:v>
                </c:pt>
                <c:pt idx="101">
                  <c:v>1.9554108216432866</c:v>
                </c:pt>
                <c:pt idx="102">
                  <c:v>1.938376753507014</c:v>
                </c:pt>
                <c:pt idx="103">
                  <c:v>2.1477955911823647</c:v>
                </c:pt>
                <c:pt idx="104">
                  <c:v>2.0836673346693386</c:v>
                </c:pt>
                <c:pt idx="105">
                  <c:v>2.2459919839679356</c:v>
                </c:pt>
                <c:pt idx="106">
                  <c:v>2.1347695390781563</c:v>
                </c:pt>
                <c:pt idx="107">
                  <c:v>1.75</c:v>
                </c:pt>
                <c:pt idx="108">
                  <c:v>2.0916833667334669</c:v>
                </c:pt>
                <c:pt idx="109">
                  <c:v>2.1598196392785569</c:v>
                </c:pt>
                <c:pt idx="110">
                  <c:v>1.9544088176352705</c:v>
                </c:pt>
                <c:pt idx="111">
                  <c:v>1.9754509018036073</c:v>
                </c:pt>
                <c:pt idx="112">
                  <c:v>2.2229458917835672</c:v>
                </c:pt>
                <c:pt idx="113">
                  <c:v>2.1968937875751502</c:v>
                </c:pt>
                <c:pt idx="114">
                  <c:v>1.8972945891783568</c:v>
                </c:pt>
                <c:pt idx="115">
                  <c:v>1.8241482965931863</c:v>
                </c:pt>
                <c:pt idx="116">
                  <c:v>1.9774549098196392</c:v>
                </c:pt>
                <c:pt idx="117">
                  <c:v>1.8572144288577155</c:v>
                </c:pt>
                <c:pt idx="118">
                  <c:v>1.9634268537074149</c:v>
                </c:pt>
                <c:pt idx="119">
                  <c:v>1.7960921843687374</c:v>
                </c:pt>
                <c:pt idx="120">
                  <c:v>1.8552104208416833</c:v>
                </c:pt>
                <c:pt idx="121">
                  <c:v>2.1407815631262523</c:v>
                </c:pt>
                <c:pt idx="122">
                  <c:v>2.152805611222445</c:v>
                </c:pt>
                <c:pt idx="123">
                  <c:v>1.8912825651302605</c:v>
                </c:pt>
                <c:pt idx="124">
                  <c:v>1.8562124248496994</c:v>
                </c:pt>
                <c:pt idx="125">
                  <c:v>2.0475951903807617</c:v>
                </c:pt>
                <c:pt idx="126">
                  <c:v>1.9654308617234468</c:v>
                </c:pt>
                <c:pt idx="127">
                  <c:v>2.1097194388777556</c:v>
                </c:pt>
                <c:pt idx="128">
                  <c:v>1.9804609218436875</c:v>
                </c:pt>
                <c:pt idx="129">
                  <c:v>2.0776553106212425</c:v>
                </c:pt>
                <c:pt idx="130">
                  <c:v>1.9013026052104209</c:v>
                </c:pt>
                <c:pt idx="131">
                  <c:v>1.9514028056112225</c:v>
                </c:pt>
                <c:pt idx="132">
                  <c:v>2.2279559118236474</c:v>
                </c:pt>
                <c:pt idx="133">
                  <c:v>2.2309619238476954</c:v>
                </c:pt>
                <c:pt idx="134">
                  <c:v>1.9604208416833666</c:v>
                </c:pt>
                <c:pt idx="135">
                  <c:v>1.9163326653306614</c:v>
                </c:pt>
                <c:pt idx="136">
                  <c:v>2.0986973947895793</c:v>
                </c:pt>
                <c:pt idx="137">
                  <c:v>2.0075150300601203</c:v>
                </c:pt>
                <c:pt idx="138">
                  <c:v>2.1427855711422845</c:v>
                </c:pt>
                <c:pt idx="139">
                  <c:v>2.0045090180360723</c:v>
                </c:pt>
                <c:pt idx="140">
                  <c:v>2.0926853707414832</c:v>
                </c:pt>
                <c:pt idx="141">
                  <c:v>1.907314629258517</c:v>
                </c:pt>
              </c:numCache>
            </c:numRef>
          </c:xVal>
          <c:yVal>
            <c:numRef>
              <c:f>'Marker Jitter (log)'!$D$4110:$D$4251</c:f>
              <c:numCache>
                <c:formatCode>General</c:formatCode>
                <c:ptCount val="142"/>
                <c:pt idx="0">
                  <c:v>3.3177486360780462</c:v>
                </c:pt>
                <c:pt idx="1">
                  <c:v>2.7755049130931311</c:v>
                </c:pt>
                <c:pt idx="2">
                  <c:v>2.5098650496375181</c:v>
                </c:pt>
                <c:pt idx="3">
                  <c:v>3.0407429824276839</c:v>
                </c:pt>
                <c:pt idx="4">
                  <c:v>2.7733031236240304</c:v>
                </c:pt>
                <c:pt idx="5">
                  <c:v>2.5224673382485738</c:v>
                </c:pt>
                <c:pt idx="6">
                  <c:v>2.5980966223185167</c:v>
                </c:pt>
                <c:pt idx="7">
                  <c:v>3.2033073629333937</c:v>
                </c:pt>
                <c:pt idx="8">
                  <c:v>2.9931631812913881</c:v>
                </c:pt>
                <c:pt idx="9">
                  <c:v>2.7411008974430691</c:v>
                </c:pt>
                <c:pt idx="10">
                  <c:v>2.6136752520060633</c:v>
                </c:pt>
                <c:pt idx="11">
                  <c:v>3.234639325902755</c:v>
                </c:pt>
                <c:pt idx="12">
                  <c:v>2.6033544877955404</c:v>
                </c:pt>
                <c:pt idx="13">
                  <c:v>2.6838002975508295</c:v>
                </c:pt>
                <c:pt idx="14">
                  <c:v>2.7208822570697695</c:v>
                </c:pt>
                <c:pt idx="15">
                  <c:v>3.0052989269246373</c:v>
                </c:pt>
                <c:pt idx="16">
                  <c:v>2.4314089335145836</c:v>
                </c:pt>
                <c:pt idx="17">
                  <c:v>3.5767880068910407</c:v>
                </c:pt>
                <c:pt idx="18">
                  <c:v>2.0626592759525173</c:v>
                </c:pt>
                <c:pt idx="19">
                  <c:v>2.7672059292154896</c:v>
                </c:pt>
                <c:pt idx="20">
                  <c:v>2.587088390903963</c:v>
                </c:pt>
                <c:pt idx="21">
                  <c:v>2.7639472056016814</c:v>
                </c:pt>
                <c:pt idx="22">
                  <c:v>3.4527469405533644</c:v>
                </c:pt>
                <c:pt idx="23">
                  <c:v>2.9009113878440487</c:v>
                </c:pt>
                <c:pt idx="24">
                  <c:v>2.6425499109250832</c:v>
                </c:pt>
                <c:pt idx="25">
                  <c:v>3.583970519702576</c:v>
                </c:pt>
                <c:pt idx="26">
                  <c:v>2.660320230776831</c:v>
                </c:pt>
                <c:pt idx="27">
                  <c:v>3.0062815720757472</c:v>
                </c:pt>
                <c:pt idx="28">
                  <c:v>3.0758935750144305</c:v>
                </c:pt>
                <c:pt idx="29">
                  <c:v>2.6594032196854553</c:v>
                </c:pt>
                <c:pt idx="30">
                  <c:v>2.9655449895571153</c:v>
                </c:pt>
                <c:pt idx="31">
                  <c:v>2.3135191651607818</c:v>
                </c:pt>
                <c:pt idx="32">
                  <c:v>2.6067228065207244</c:v>
                </c:pt>
                <c:pt idx="33">
                  <c:v>3.2762608714828407</c:v>
                </c:pt>
                <c:pt idx="34">
                  <c:v>2.6299383115436243</c:v>
                </c:pt>
                <c:pt idx="35">
                  <c:v>2.7758876820718328</c:v>
                </c:pt>
                <c:pt idx="36">
                  <c:v>2.9801602906417148</c:v>
                </c:pt>
                <c:pt idx="37">
                  <c:v>2.4947868867942309</c:v>
                </c:pt>
                <c:pt idx="38">
                  <c:v>2.8645506680650108</c:v>
                </c:pt>
                <c:pt idx="39">
                  <c:v>2.5437028177684979</c:v>
                </c:pt>
                <c:pt idx="40">
                  <c:v>2.6560859168484909</c:v>
                </c:pt>
                <c:pt idx="41">
                  <c:v>1.9786481809270731</c:v>
                </c:pt>
                <c:pt idx="42">
                  <c:v>2.2440547145212433</c:v>
                </c:pt>
                <c:pt idx="43">
                  <c:v>2.7029049782241641</c:v>
                </c:pt>
                <c:pt idx="44">
                  <c:v>2.6063163390496928</c:v>
                </c:pt>
                <c:pt idx="45">
                  <c:v>2.8508856236441846</c:v>
                </c:pt>
                <c:pt idx="46">
                  <c:v>3.0527785389936892</c:v>
                </c:pt>
                <c:pt idx="47">
                  <c:v>2.4501771051252641</c:v>
                </c:pt>
                <c:pt idx="48">
                  <c:v>2.2628288648203307</c:v>
                </c:pt>
                <c:pt idx="49">
                  <c:v>2.9950309746131798</c:v>
                </c:pt>
                <c:pt idx="50">
                  <c:v>3.0676847396140818</c:v>
                </c:pt>
                <c:pt idx="51">
                  <c:v>2.8191291933369924</c:v>
                </c:pt>
                <c:pt idx="52">
                  <c:v>3.2357329653593068</c:v>
                </c:pt>
                <c:pt idx="53">
                  <c:v>2.6428667302091582</c:v>
                </c:pt>
                <c:pt idx="54">
                  <c:v>2.7138310619602062</c:v>
                </c:pt>
                <c:pt idx="55">
                  <c:v>2.9425320605029257</c:v>
                </c:pt>
                <c:pt idx="56">
                  <c:v>3.2325271116177419</c:v>
                </c:pt>
                <c:pt idx="57">
                  <c:v>2.9153505504705075</c:v>
                </c:pt>
                <c:pt idx="58">
                  <c:v>2.8963580095897057</c:v>
                </c:pt>
                <c:pt idx="59">
                  <c:v>2.9227757144262423</c:v>
                </c:pt>
                <c:pt idx="60">
                  <c:v>3.1765507714857724</c:v>
                </c:pt>
                <c:pt idx="61">
                  <c:v>2.4911315160122252</c:v>
                </c:pt>
                <c:pt idx="62">
                  <c:v>3.2739005562362928</c:v>
                </c:pt>
                <c:pt idx="63">
                  <c:v>2.998222841319889</c:v>
                </c:pt>
                <c:pt idx="64">
                  <c:v>2.6742877393433302</c:v>
                </c:pt>
                <c:pt idx="65">
                  <c:v>2.8288333425092684</c:v>
                </c:pt>
                <c:pt idx="66">
                  <c:v>2.6093753103810626</c:v>
                </c:pt>
                <c:pt idx="67">
                  <c:v>2.9674235919214227</c:v>
                </c:pt>
                <c:pt idx="68">
                  <c:v>3.022379905485276</c:v>
                </c:pt>
                <c:pt idx="69">
                  <c:v>3.0255484689906096</c:v>
                </c:pt>
                <c:pt idx="70">
                  <c:v>2.7812197665996385</c:v>
                </c:pt>
                <c:pt idx="71">
                  <c:v>2.8279142143760421</c:v>
                </c:pt>
                <c:pt idx="72">
                  <c:v>2.7726231996836024</c:v>
                </c:pt>
                <c:pt idx="73">
                  <c:v>3.1715117430689768</c:v>
                </c:pt>
                <c:pt idx="74">
                  <c:v>2.7077096065730961</c:v>
                </c:pt>
                <c:pt idx="75">
                  <c:v>2.5591679518404074</c:v>
                </c:pt>
                <c:pt idx="76">
                  <c:v>2.9836867130757136</c:v>
                </c:pt>
                <c:pt idx="77">
                  <c:v>2.7186217753107171</c:v>
                </c:pt>
                <c:pt idx="78">
                  <c:v>2.9463826458771618</c:v>
                </c:pt>
                <c:pt idx="79">
                  <c:v>3.1051825536540232</c:v>
                </c:pt>
                <c:pt idx="80">
                  <c:v>2.5485254476272403</c:v>
                </c:pt>
                <c:pt idx="81">
                  <c:v>2.7628389140546652</c:v>
                </c:pt>
                <c:pt idx="82">
                  <c:v>2.8837288148204832</c:v>
                </c:pt>
                <c:pt idx="83">
                  <c:v>2.7990886018435788</c:v>
                </c:pt>
                <c:pt idx="84">
                  <c:v>2.6960927349392594</c:v>
                </c:pt>
                <c:pt idx="85">
                  <c:v>3.4443022211646599</c:v>
                </c:pt>
                <c:pt idx="86">
                  <c:v>3.1023986906835317</c:v>
                </c:pt>
                <c:pt idx="87">
                  <c:v>2.6452469616786689</c:v>
                </c:pt>
                <c:pt idx="88">
                  <c:v>2.642418141210078</c:v>
                </c:pt>
                <c:pt idx="89">
                  <c:v>2.8548473784724191</c:v>
                </c:pt>
                <c:pt idx="90">
                  <c:v>3.0123001880034854</c:v>
                </c:pt>
                <c:pt idx="91">
                  <c:v>2.8693313061202894</c:v>
                </c:pt>
                <c:pt idx="92">
                  <c:v>2.8108307691508392</c:v>
                </c:pt>
                <c:pt idx="93">
                  <c:v>2.4268516820797421</c:v>
                </c:pt>
                <c:pt idx="94">
                  <c:v>3.5507438429700096</c:v>
                </c:pt>
                <c:pt idx="95">
                  <c:v>3.4591486827770757</c:v>
                </c:pt>
                <c:pt idx="96">
                  <c:v>2.9025704976669697</c:v>
                </c:pt>
                <c:pt idx="97">
                  <c:v>2.8038403708261268</c:v>
                </c:pt>
                <c:pt idx="98">
                  <c:v>2.885768884370969</c:v>
                </c:pt>
                <c:pt idx="99">
                  <c:v>2.3023564184900054</c:v>
                </c:pt>
                <c:pt idx="100">
                  <c:v>2.7269403773590128</c:v>
                </c:pt>
                <c:pt idx="101">
                  <c:v>2.7438511102386953</c:v>
                </c:pt>
                <c:pt idx="102">
                  <c:v>2.4257577308172942</c:v>
                </c:pt>
                <c:pt idx="103">
                  <c:v>2.591599673841662</c:v>
                </c:pt>
                <c:pt idx="104">
                  <c:v>3.184139046345619</c:v>
                </c:pt>
                <c:pt idx="105">
                  <c:v>3.1303413554786128</c:v>
                </c:pt>
                <c:pt idx="106">
                  <c:v>3.2428705478147295</c:v>
                </c:pt>
                <c:pt idx="107">
                  <c:v>2.5325486087273843</c:v>
                </c:pt>
                <c:pt idx="108">
                  <c:v>2.6113680224719378</c:v>
                </c:pt>
                <c:pt idx="109">
                  <c:v>2.3972269257449912</c:v>
                </c:pt>
                <c:pt idx="110">
                  <c:v>3.0735298205096102</c:v>
                </c:pt>
                <c:pt idx="111">
                  <c:v>2.7031764778163545</c:v>
                </c:pt>
                <c:pt idx="112">
                  <c:v>2.6182473543090348</c:v>
                </c:pt>
                <c:pt idx="113">
                  <c:v>2.5926367298658257</c:v>
                </c:pt>
                <c:pt idx="114">
                  <c:v>2.7992176787345837</c:v>
                </c:pt>
                <c:pt idx="115">
                  <c:v>2.8378121304710482</c:v>
                </c:pt>
                <c:pt idx="116">
                  <c:v>2.8646646984548867</c:v>
                </c:pt>
                <c:pt idx="117">
                  <c:v>2.255209491318892</c:v>
                </c:pt>
                <c:pt idx="118">
                  <c:v>2.3757601071020713</c:v>
                </c:pt>
                <c:pt idx="119">
                  <c:v>2.6868593978040649</c:v>
                </c:pt>
                <c:pt idx="120">
                  <c:v>2.7148313954484373</c:v>
                </c:pt>
                <c:pt idx="121">
                  <c:v>2.6349135967004562</c:v>
                </c:pt>
                <c:pt idx="122">
                  <c:v>2.8215044293510054</c:v>
                </c:pt>
                <c:pt idx="123">
                  <c:v>2.6767324420757141</c:v>
                </c:pt>
                <c:pt idx="124">
                  <c:v>2.5800260433672793</c:v>
                </c:pt>
                <c:pt idx="125">
                  <c:v>2.8558998001600076</c:v>
                </c:pt>
                <c:pt idx="126">
                  <c:v>2.2337687212348825</c:v>
                </c:pt>
                <c:pt idx="127">
                  <c:v>2.3366473646521135</c:v>
                </c:pt>
                <c:pt idx="128">
                  <c:v>3.2870288212510825</c:v>
                </c:pt>
                <c:pt idx="129">
                  <c:v>2.9568775478180549</c:v>
                </c:pt>
                <c:pt idx="130">
                  <c:v>2.5895325096939388</c:v>
                </c:pt>
                <c:pt idx="131">
                  <c:v>2.1458402716197367</c:v>
                </c:pt>
                <c:pt idx="132">
                  <c:v>2.8565305972135402</c:v>
                </c:pt>
                <c:pt idx="133">
                  <c:v>2.4211707350156542</c:v>
                </c:pt>
                <c:pt idx="134">
                  <c:v>2.9747218867357903</c:v>
                </c:pt>
                <c:pt idx="135">
                  <c:v>2.741474053193369</c:v>
                </c:pt>
                <c:pt idx="136">
                  <c:v>2.7617477946203204</c:v>
                </c:pt>
                <c:pt idx="137">
                  <c:v>3.0178828813631382</c:v>
                </c:pt>
                <c:pt idx="138">
                  <c:v>2.8825871038037776</c:v>
                </c:pt>
                <c:pt idx="139">
                  <c:v>3.103948754189481</c:v>
                </c:pt>
                <c:pt idx="140">
                  <c:v>2.6522484013936216</c:v>
                </c:pt>
                <c:pt idx="141">
                  <c:v>2.8469211979638249</c:v>
                </c:pt>
              </c:numCache>
            </c:numRef>
          </c:yVal>
          <c:smooth val="0"/>
          <c:extLst>
            <c:ext xmlns:c16="http://schemas.microsoft.com/office/drawing/2014/chart" uri="{C3380CC4-5D6E-409C-BE32-E72D297353CC}">
              <c16:uniqueId val="{00000001-DA4A-4B19-921C-FECE3BF1509B}"/>
            </c:ext>
          </c:extLst>
        </c:ser>
        <c:ser>
          <c:idx val="2"/>
          <c:order val="2"/>
          <c:tx>
            <c:v>DECAMP case</c:v>
          </c:tx>
          <c:spPr>
            <a:ln w="25400" cap="rnd">
              <a:noFill/>
              <a:round/>
            </a:ln>
            <a:effectLst/>
          </c:spPr>
          <c:marker>
            <c:symbol val="circle"/>
            <c:size val="2"/>
            <c:spPr>
              <a:solidFill>
                <a:srgbClr val="FF0000"/>
              </a:solidFill>
              <a:ln w="9525">
                <a:noFill/>
                <a:prstDash val="solid"/>
              </a:ln>
              <a:effectLst/>
            </c:spPr>
          </c:marker>
          <c:xVal>
            <c:numRef>
              <c:f>'Marker Jitter (log)'!$E$4110:$E$4320</c:f>
              <c:numCache>
                <c:formatCode>General</c:formatCode>
                <c:ptCount val="211"/>
                <c:pt idx="0">
                  <c:v>3.2215127701375246</c:v>
                </c:pt>
                <c:pt idx="1">
                  <c:v>2.9503929273084477</c:v>
                </c:pt>
                <c:pt idx="2">
                  <c:v>2.9366404715127703</c:v>
                </c:pt>
                <c:pt idx="3">
                  <c:v>3.180255402750491</c:v>
                </c:pt>
                <c:pt idx="4">
                  <c:v>3.1812377210216112</c:v>
                </c:pt>
                <c:pt idx="5">
                  <c:v>2.9395874263261295</c:v>
                </c:pt>
                <c:pt idx="6">
                  <c:v>2.9553045186640472</c:v>
                </c:pt>
                <c:pt idx="7">
                  <c:v>3.2283889980353635</c:v>
                </c:pt>
                <c:pt idx="8">
                  <c:v>2.7588408644400788</c:v>
                </c:pt>
                <c:pt idx="9">
                  <c:v>3.0466601178781927</c:v>
                </c:pt>
                <c:pt idx="10">
                  <c:v>3.0918467583497051</c:v>
                </c:pt>
                <c:pt idx="11">
                  <c:v>2.894400785854617</c:v>
                </c:pt>
                <c:pt idx="12">
                  <c:v>2.9543222003929275</c:v>
                </c:pt>
                <c:pt idx="13">
                  <c:v>2.7716110019646365</c:v>
                </c:pt>
                <c:pt idx="14">
                  <c:v>2.8462671905697445</c:v>
                </c:pt>
                <c:pt idx="15">
                  <c:v>3.1782907662082516</c:v>
                </c:pt>
                <c:pt idx="16">
                  <c:v>2.7676817288801572</c:v>
                </c:pt>
                <c:pt idx="17">
                  <c:v>3.1144400785854618</c:v>
                </c:pt>
                <c:pt idx="18">
                  <c:v>3.218565815324165</c:v>
                </c:pt>
                <c:pt idx="19">
                  <c:v>3.0800589390962672</c:v>
                </c:pt>
                <c:pt idx="20">
                  <c:v>3.1989194499017684</c:v>
                </c:pt>
                <c:pt idx="21">
                  <c:v>3.0751473477406681</c:v>
                </c:pt>
                <c:pt idx="22">
                  <c:v>3.2087426326129664</c:v>
                </c:pt>
                <c:pt idx="23">
                  <c:v>3.0997053045186642</c:v>
                </c:pt>
                <c:pt idx="24">
                  <c:v>3.2480353634577606</c:v>
                </c:pt>
                <c:pt idx="25">
                  <c:v>3.1537328094302555</c:v>
                </c:pt>
                <c:pt idx="26">
                  <c:v>2.8167976424361494</c:v>
                </c:pt>
                <c:pt idx="27">
                  <c:v>3.2372298624754419</c:v>
                </c:pt>
                <c:pt idx="28">
                  <c:v>2.9150294695481338</c:v>
                </c:pt>
                <c:pt idx="29">
                  <c:v>2.8501964636542239</c:v>
                </c:pt>
                <c:pt idx="30">
                  <c:v>3.0427308447937129</c:v>
                </c:pt>
                <c:pt idx="31">
                  <c:v>2.992632612966601</c:v>
                </c:pt>
                <c:pt idx="32">
                  <c:v>3.1999017681728881</c:v>
                </c:pt>
                <c:pt idx="33">
                  <c:v>3.1645383104125737</c:v>
                </c:pt>
                <c:pt idx="34">
                  <c:v>2.8865422396856584</c:v>
                </c:pt>
                <c:pt idx="35">
                  <c:v>2.8659135559921416</c:v>
                </c:pt>
                <c:pt idx="36">
                  <c:v>3.1026522593320234</c:v>
                </c:pt>
                <c:pt idx="37">
                  <c:v>3.0967583497053046</c:v>
                </c:pt>
                <c:pt idx="38">
                  <c:v>2.8482318271119844</c:v>
                </c:pt>
                <c:pt idx="39">
                  <c:v>2.8570726915520628</c:v>
                </c:pt>
                <c:pt idx="40">
                  <c:v>3.1232809430255402</c:v>
                </c:pt>
                <c:pt idx="41">
                  <c:v>3.1468565815324165</c:v>
                </c:pt>
                <c:pt idx="42">
                  <c:v>2.9277996070726915</c:v>
                </c:pt>
                <c:pt idx="43">
                  <c:v>2.9661100196463654</c:v>
                </c:pt>
                <c:pt idx="44">
                  <c:v>2.761787819253438</c:v>
                </c:pt>
                <c:pt idx="45">
                  <c:v>2.8148330058939095</c:v>
                </c:pt>
                <c:pt idx="46">
                  <c:v>3.12524557956778</c:v>
                </c:pt>
                <c:pt idx="47">
                  <c:v>3.1930255402750491</c:v>
                </c:pt>
                <c:pt idx="48">
                  <c:v>3.0181728880157173</c:v>
                </c:pt>
                <c:pt idx="49">
                  <c:v>3.1006876227897839</c:v>
                </c:pt>
                <c:pt idx="50">
                  <c:v>2.9405697445972496</c:v>
                </c:pt>
                <c:pt idx="51">
                  <c:v>3.0378192534381139</c:v>
                </c:pt>
                <c:pt idx="52">
                  <c:v>2.8924361493123771</c:v>
                </c:pt>
                <c:pt idx="53">
                  <c:v>3.0044204322200394</c:v>
                </c:pt>
                <c:pt idx="54">
                  <c:v>2.8737721021611002</c:v>
                </c:pt>
                <c:pt idx="55">
                  <c:v>3.0004911591355601</c:v>
                </c:pt>
                <c:pt idx="56">
                  <c:v>2.8845776031434185</c:v>
                </c:pt>
                <c:pt idx="57">
                  <c:v>3.0260314341846759</c:v>
                </c:pt>
                <c:pt idx="58">
                  <c:v>2.9248526522593319</c:v>
                </c:pt>
                <c:pt idx="59">
                  <c:v>3.0810412573673869</c:v>
                </c:pt>
                <c:pt idx="60">
                  <c:v>2.9945972495088409</c:v>
                </c:pt>
                <c:pt idx="61">
                  <c:v>3.1655206286836934</c:v>
                </c:pt>
                <c:pt idx="62">
                  <c:v>3.093811394891945</c:v>
                </c:pt>
                <c:pt idx="63">
                  <c:v>2.7794695481335951</c:v>
                </c:pt>
                <c:pt idx="64">
                  <c:v>3.2224950884086443</c:v>
                </c:pt>
                <c:pt idx="65">
                  <c:v>2.9228880157170924</c:v>
                </c:pt>
                <c:pt idx="66">
                  <c:v>2.8806483300589392</c:v>
                </c:pt>
                <c:pt idx="67">
                  <c:v>3.0957760314341849</c:v>
                </c:pt>
                <c:pt idx="68">
                  <c:v>3.0682711198428292</c:v>
                </c:pt>
                <c:pt idx="69">
                  <c:v>2.7981335952848725</c:v>
                </c:pt>
                <c:pt idx="70">
                  <c:v>2.7853634577603144</c:v>
                </c:pt>
                <c:pt idx="71">
                  <c:v>3.0299607072691552</c:v>
                </c:pt>
                <c:pt idx="72">
                  <c:v>3.0319253438113947</c:v>
                </c:pt>
                <c:pt idx="73">
                  <c:v>2.7912573673870336</c:v>
                </c:pt>
                <c:pt idx="74">
                  <c:v>2.8079567779960706</c:v>
                </c:pt>
                <c:pt idx="75">
                  <c:v>3.082023575638507</c:v>
                </c:pt>
                <c:pt idx="76">
                  <c:v>3.1134577603143416</c:v>
                </c:pt>
                <c:pt idx="77">
                  <c:v>2.9022593320235757</c:v>
                </c:pt>
                <c:pt idx="78">
                  <c:v>2.9484282907662083</c:v>
                </c:pt>
                <c:pt idx="79">
                  <c:v>2.7519646365422399</c:v>
                </c:pt>
                <c:pt idx="80">
                  <c:v>2.8128683693516701</c:v>
                </c:pt>
                <c:pt idx="81">
                  <c:v>3.1311394891944992</c:v>
                </c:pt>
                <c:pt idx="82">
                  <c:v>3.206777996070727</c:v>
                </c:pt>
                <c:pt idx="83">
                  <c:v>3.0397838899803538</c:v>
                </c:pt>
                <c:pt idx="84">
                  <c:v>3.1301571709233791</c:v>
                </c:pt>
                <c:pt idx="85">
                  <c:v>2.9778978388998034</c:v>
                </c:pt>
                <c:pt idx="86">
                  <c:v>3.0830058939096268</c:v>
                </c:pt>
                <c:pt idx="87">
                  <c:v>2.9454813359528487</c:v>
                </c:pt>
                <c:pt idx="88">
                  <c:v>3.0653241650294696</c:v>
                </c:pt>
                <c:pt idx="89">
                  <c:v>2.9425343811394891</c:v>
                </c:pt>
                <c:pt idx="90">
                  <c:v>3.0771119842829076</c:v>
                </c:pt>
                <c:pt idx="91">
                  <c:v>2.9690569744597251</c:v>
                </c:pt>
                <c:pt idx="92">
                  <c:v>3.1183693516699411</c:v>
                </c:pt>
                <c:pt idx="93">
                  <c:v>3.0250491159135562</c:v>
                </c:pt>
                <c:pt idx="94">
                  <c:v>3.1890962671905698</c:v>
                </c:pt>
                <c:pt idx="95">
                  <c:v>3.1105108055009825</c:v>
                </c:pt>
                <c:pt idx="96">
                  <c:v>2.7892927308447937</c:v>
                </c:pt>
                <c:pt idx="97">
                  <c:v>3.2254420432220039</c:v>
                </c:pt>
                <c:pt idx="98">
                  <c:v>2.9189587426326131</c:v>
                </c:pt>
                <c:pt idx="99">
                  <c:v>2.8698428290766209</c:v>
                </c:pt>
                <c:pt idx="100">
                  <c:v>3.0780943025540273</c:v>
                </c:pt>
                <c:pt idx="101">
                  <c:v>3.0437131630648331</c:v>
                </c:pt>
                <c:pt idx="102">
                  <c:v>2.7666994106090375</c:v>
                </c:pt>
                <c:pt idx="103">
                  <c:v>3.2470530451866404</c:v>
                </c:pt>
                <c:pt idx="104">
                  <c:v>2.9847740667976423</c:v>
                </c:pt>
                <c:pt idx="105">
                  <c:v>2.9798624754420433</c:v>
                </c:pt>
                <c:pt idx="106">
                  <c:v>3.2323182711198428</c:v>
                </c:pt>
                <c:pt idx="107">
                  <c:v>3.2421414538310414</c:v>
                </c:pt>
                <c:pt idx="108">
                  <c:v>3.0093320235756384</c:v>
                </c:pt>
                <c:pt idx="109">
                  <c:v>3.0338899803536346</c:v>
                </c:pt>
                <c:pt idx="110">
                  <c:v>2.8158153241650297</c:v>
                </c:pt>
                <c:pt idx="111">
                  <c:v>2.8551080550098233</c:v>
                </c:pt>
                <c:pt idx="112">
                  <c:v>3.1517681728880156</c:v>
                </c:pt>
                <c:pt idx="113">
                  <c:v>3.2057956777996068</c:v>
                </c:pt>
                <c:pt idx="114">
                  <c:v>3.0171905697445971</c:v>
                </c:pt>
                <c:pt idx="115">
                  <c:v>3.0859528487229864</c:v>
                </c:pt>
                <c:pt idx="116">
                  <c:v>2.9120825147347742</c:v>
                </c:pt>
                <c:pt idx="117">
                  <c:v>2.9955795677799606</c:v>
                </c:pt>
                <c:pt idx="118">
                  <c:v>2.836444007858546</c:v>
                </c:pt>
                <c:pt idx="119">
                  <c:v>2.9346758349705304</c:v>
                </c:pt>
                <c:pt idx="120">
                  <c:v>2.7902750491159134</c:v>
                </c:pt>
                <c:pt idx="121">
                  <c:v>2.9032416502946954</c:v>
                </c:pt>
                <c:pt idx="122">
                  <c:v>2.7735756385068764</c:v>
                </c:pt>
                <c:pt idx="123">
                  <c:v>2.9012770137524559</c:v>
                </c:pt>
                <c:pt idx="124">
                  <c:v>2.7863457760314341</c:v>
                </c:pt>
                <c:pt idx="125">
                  <c:v>2.9287819253438112</c:v>
                </c:pt>
                <c:pt idx="126">
                  <c:v>2.8285854616895874</c:v>
                </c:pt>
                <c:pt idx="127">
                  <c:v>2.9857563850687621</c:v>
                </c:pt>
                <c:pt idx="128">
                  <c:v>2.9002946954813358</c:v>
                </c:pt>
                <c:pt idx="129">
                  <c:v>3.0722003929273085</c:v>
                </c:pt>
                <c:pt idx="130">
                  <c:v>3.0014734774066798</c:v>
                </c:pt>
                <c:pt idx="131">
                  <c:v>3.1881139489194501</c:v>
                </c:pt>
                <c:pt idx="132">
                  <c:v>3.132121807465619</c:v>
                </c:pt>
                <c:pt idx="133">
                  <c:v>2.8334970530451864</c:v>
                </c:pt>
                <c:pt idx="134">
                  <c:v>2.7922396856581533</c:v>
                </c:pt>
                <c:pt idx="135">
                  <c:v>3.0083497053045187</c:v>
                </c:pt>
                <c:pt idx="136">
                  <c:v>2.9818271119842827</c:v>
                </c:pt>
                <c:pt idx="137">
                  <c:v>3.2126719056974462</c:v>
                </c:pt>
                <c:pt idx="138">
                  <c:v>3.2008840864440078</c:v>
                </c:pt>
                <c:pt idx="139">
                  <c:v>2.9464636542239684</c:v>
                </c:pt>
                <c:pt idx="140">
                  <c:v>2.949410609037328</c:v>
                </c:pt>
                <c:pt idx="141">
                  <c:v>3.2097249508840866</c:v>
                </c:pt>
                <c:pt idx="142">
                  <c:v>3.2274066797642438</c:v>
                </c:pt>
                <c:pt idx="143">
                  <c:v>3.0024557956777995</c:v>
                </c:pt>
                <c:pt idx="144">
                  <c:v>3.0348722986247543</c:v>
                </c:pt>
                <c:pt idx="145">
                  <c:v>2.824656188605108</c:v>
                </c:pt>
                <c:pt idx="146">
                  <c:v>2.8718074656188604</c:v>
                </c:pt>
                <c:pt idx="147">
                  <c:v>3.1763261296660117</c:v>
                </c:pt>
                <c:pt idx="148">
                  <c:v>3.238212180746562</c:v>
                </c:pt>
                <c:pt idx="149">
                  <c:v>3.0574656188605109</c:v>
                </c:pt>
                <c:pt idx="150">
                  <c:v>3.1340864440078584</c:v>
                </c:pt>
                <c:pt idx="151">
                  <c:v>2.9680746561886053</c:v>
                </c:pt>
                <c:pt idx="152">
                  <c:v>3.0594302554027504</c:v>
                </c:pt>
                <c:pt idx="153">
                  <c:v>2.9081532416502949</c:v>
                </c:pt>
                <c:pt idx="154">
                  <c:v>3.0142436149312379</c:v>
                </c:pt>
                <c:pt idx="155">
                  <c:v>2.8777013752455796</c:v>
                </c:pt>
                <c:pt idx="156">
                  <c:v>2.9985265225933202</c:v>
                </c:pt>
                <c:pt idx="157">
                  <c:v>2.8767190569744598</c:v>
                </c:pt>
                <c:pt idx="158">
                  <c:v>3.0122789783889981</c:v>
                </c:pt>
                <c:pt idx="159">
                  <c:v>2.9052062868369353</c:v>
                </c:pt>
                <c:pt idx="160">
                  <c:v>3.0555009823182711</c:v>
                </c:pt>
                <c:pt idx="161">
                  <c:v>2.9631630648330058</c:v>
                </c:pt>
                <c:pt idx="162">
                  <c:v>3.1281925343811396</c:v>
                </c:pt>
                <c:pt idx="163">
                  <c:v>3.050589390962672</c:v>
                </c:pt>
                <c:pt idx="164">
                  <c:v>3.2303536345776029</c:v>
                </c:pt>
                <c:pt idx="165">
                  <c:v>3.1674852652259333</c:v>
                </c:pt>
                <c:pt idx="166">
                  <c:v>2.8619842829076623</c:v>
                </c:pt>
                <c:pt idx="167">
                  <c:v>2.8138506876227898</c:v>
                </c:pt>
                <c:pt idx="168">
                  <c:v>3.0230844793713163</c:v>
                </c:pt>
                <c:pt idx="169">
                  <c:v>2.9896856581532418</c:v>
                </c:pt>
                <c:pt idx="170">
                  <c:v>3.2136542239685659</c:v>
                </c:pt>
                <c:pt idx="171">
                  <c:v>3.1949901768172886</c:v>
                </c:pt>
                <c:pt idx="172">
                  <c:v>2.9336935166994107</c:v>
                </c:pt>
                <c:pt idx="173">
                  <c:v>2.9297642436149314</c:v>
                </c:pt>
                <c:pt idx="174">
                  <c:v>3.1832023575638506</c:v>
                </c:pt>
                <c:pt idx="175">
                  <c:v>3.1940078585461689</c:v>
                </c:pt>
                <c:pt idx="176">
                  <c:v>2.9621807465618861</c:v>
                </c:pt>
                <c:pt idx="177">
                  <c:v>2.9877210216110019</c:v>
                </c:pt>
                <c:pt idx="178">
                  <c:v>2.7706286836935168</c:v>
                </c:pt>
                <c:pt idx="179">
                  <c:v>2.8109037328094302</c:v>
                </c:pt>
                <c:pt idx="180">
                  <c:v>3.1085461689587426</c:v>
                </c:pt>
                <c:pt idx="181">
                  <c:v>3.163555992141454</c:v>
                </c:pt>
                <c:pt idx="182">
                  <c:v>2.975933202357564</c:v>
                </c:pt>
                <c:pt idx="183">
                  <c:v>3.0456777996070725</c:v>
                </c:pt>
                <c:pt idx="184">
                  <c:v>2.8727897838899805</c:v>
                </c:pt>
                <c:pt idx="185">
                  <c:v>2.9572691552062866</c:v>
                </c:pt>
                <c:pt idx="186">
                  <c:v>2.7991159135559922</c:v>
                </c:pt>
                <c:pt idx="187">
                  <c:v>2.8983300589390963</c:v>
                </c:pt>
                <c:pt idx="188">
                  <c:v>2.754911591355599</c:v>
                </c:pt>
                <c:pt idx="189">
                  <c:v>2.8688605108055008</c:v>
                </c:pt>
                <c:pt idx="190">
                  <c:v>3.2401768172888015</c:v>
                </c:pt>
                <c:pt idx="191">
                  <c:v>2.8688605108055008</c:v>
                </c:pt>
                <c:pt idx="192">
                  <c:v>2.754911591355599</c:v>
                </c:pt>
                <c:pt idx="193">
                  <c:v>2.8983300589390963</c:v>
                </c:pt>
                <c:pt idx="194">
                  <c:v>2.7991159135559922</c:v>
                </c:pt>
                <c:pt idx="195">
                  <c:v>2.9572691552062866</c:v>
                </c:pt>
                <c:pt idx="196">
                  <c:v>2.8727897838899805</c:v>
                </c:pt>
                <c:pt idx="197">
                  <c:v>3.0456777996070725</c:v>
                </c:pt>
                <c:pt idx="198">
                  <c:v>2.975933202357564</c:v>
                </c:pt>
                <c:pt idx="199">
                  <c:v>3.163555992141454</c:v>
                </c:pt>
                <c:pt idx="200">
                  <c:v>3.1085461689587426</c:v>
                </c:pt>
                <c:pt idx="201">
                  <c:v>2.8109037328094302</c:v>
                </c:pt>
                <c:pt idx="202">
                  <c:v>2.7706286836935168</c:v>
                </c:pt>
                <c:pt idx="203">
                  <c:v>2.9877210216110019</c:v>
                </c:pt>
                <c:pt idx="204">
                  <c:v>2.9621807465618861</c:v>
                </c:pt>
                <c:pt idx="205">
                  <c:v>3.1940078585461689</c:v>
                </c:pt>
                <c:pt idx="206">
                  <c:v>3.1832023575638506</c:v>
                </c:pt>
                <c:pt idx="207">
                  <c:v>2.9297642436149314</c:v>
                </c:pt>
                <c:pt idx="208">
                  <c:v>2.9336935166994107</c:v>
                </c:pt>
                <c:pt idx="209">
                  <c:v>3.1949901768172886</c:v>
                </c:pt>
                <c:pt idx="210">
                  <c:v>3.2136542239685659</c:v>
                </c:pt>
              </c:numCache>
            </c:numRef>
          </c:xVal>
          <c:yVal>
            <c:numRef>
              <c:f>'Marker Jitter (log)'!$F$4110:$F$4320</c:f>
              <c:numCache>
                <c:formatCode>General</c:formatCode>
                <c:ptCount val="211"/>
                <c:pt idx="0">
                  <c:v>2.9759220350706714</c:v>
                </c:pt>
                <c:pt idx="1">
                  <c:v>2.6930442287124232</c:v>
                </c:pt>
                <c:pt idx="2">
                  <c:v>2.9258093796335678</c:v>
                </c:pt>
                <c:pt idx="3">
                  <c:v>3.5161043249093211</c:v>
                </c:pt>
                <c:pt idx="4">
                  <c:v>2.6353645835975508</c:v>
                </c:pt>
                <c:pt idx="5">
                  <c:v>3.0047389771664843</c:v>
                </c:pt>
                <c:pt idx="6">
                  <c:v>3.2754997839141908</c:v>
                </c:pt>
                <c:pt idx="7">
                  <c:v>3.0712295222883625</c:v>
                </c:pt>
                <c:pt idx="8">
                  <c:v>2.9988073616105129</c:v>
                </c:pt>
                <c:pt idx="9">
                  <c:v>2.9189961427340254</c:v>
                </c:pt>
                <c:pt idx="10">
                  <c:v>2.890682551740241</c:v>
                </c:pt>
                <c:pt idx="11">
                  <c:v>3.0751314833103045</c:v>
                </c:pt>
                <c:pt idx="12">
                  <c:v>3.4193194825141906</c:v>
                </c:pt>
                <c:pt idx="13">
                  <c:v>3.4899650306792283</c:v>
                </c:pt>
                <c:pt idx="14">
                  <c:v>2.902833506215412</c:v>
                </c:pt>
                <c:pt idx="15">
                  <c:v>3.5477884012928911</c:v>
                </c:pt>
                <c:pt idx="16">
                  <c:v>2.7677378736498457</c:v>
                </c:pt>
                <c:pt idx="17">
                  <c:v>2.9269302407035354</c:v>
                </c:pt>
                <c:pt idx="18">
                  <c:v>2.8304702472547114</c:v>
                </c:pt>
                <c:pt idx="19">
                  <c:v>2.7655685124815008</c:v>
                </c:pt>
                <c:pt idx="20">
                  <c:v>3.2007736475670896</c:v>
                </c:pt>
                <c:pt idx="21">
                  <c:v>3.0141915244998039</c:v>
                </c:pt>
                <c:pt idx="22">
                  <c:v>2.6129112512643506</c:v>
                </c:pt>
                <c:pt idx="23">
                  <c:v>2.9896801839148797</c:v>
                </c:pt>
                <c:pt idx="24">
                  <c:v>2.991830610902948</c:v>
                </c:pt>
                <c:pt idx="25">
                  <c:v>3.1319961699223167</c:v>
                </c:pt>
                <c:pt idx="26">
                  <c:v>3.4910066064383316</c:v>
                </c:pt>
                <c:pt idx="27">
                  <c:v>3.3769526738334581</c:v>
                </c:pt>
                <c:pt idx="28">
                  <c:v>2.9770997864518205</c:v>
                </c:pt>
                <c:pt idx="29">
                  <c:v>3.4510593208098563</c:v>
                </c:pt>
                <c:pt idx="30">
                  <c:v>2.9896801839148797</c:v>
                </c:pt>
                <c:pt idx="31">
                  <c:v>3.3406795880626872</c:v>
                </c:pt>
                <c:pt idx="32">
                  <c:v>2.9896801839148797</c:v>
                </c:pt>
                <c:pt idx="33">
                  <c:v>3.5007232443916787</c:v>
                </c:pt>
                <c:pt idx="34">
                  <c:v>2.9344539927967066</c:v>
                </c:pt>
                <c:pt idx="35">
                  <c:v>3.2150958963351588</c:v>
                </c:pt>
                <c:pt idx="36">
                  <c:v>3.1765664161531819</c:v>
                </c:pt>
                <c:pt idx="37">
                  <c:v>2.9396101698601478</c:v>
                </c:pt>
                <c:pt idx="38">
                  <c:v>3.0198290300392832</c:v>
                </c:pt>
                <c:pt idx="39">
                  <c:v>2.9896801839148797</c:v>
                </c:pt>
                <c:pt idx="40">
                  <c:v>3.0168684580457481</c:v>
                </c:pt>
                <c:pt idx="41">
                  <c:v>2.9602238404456078</c:v>
                </c:pt>
                <c:pt idx="42">
                  <c:v>2.9896801839148797</c:v>
                </c:pt>
                <c:pt idx="43">
                  <c:v>2.7468494518751299</c:v>
                </c:pt>
                <c:pt idx="44">
                  <c:v>3.1474107685080814</c:v>
                </c:pt>
                <c:pt idx="45">
                  <c:v>3.5948785656767432</c:v>
                </c:pt>
                <c:pt idx="46">
                  <c:v>2.9396047204704452</c:v>
                </c:pt>
                <c:pt idx="47">
                  <c:v>2.8099714917814929</c:v>
                </c:pt>
                <c:pt idx="48">
                  <c:v>3.2472254220224417</c:v>
                </c:pt>
                <c:pt idx="49">
                  <c:v>3.213843421295556</c:v>
                </c:pt>
                <c:pt idx="50">
                  <c:v>3.4533877368037347</c:v>
                </c:pt>
                <c:pt idx="51">
                  <c:v>3.4065939074668923</c:v>
                </c:pt>
                <c:pt idx="52">
                  <c:v>3.2414113879189639</c:v>
                </c:pt>
                <c:pt idx="53">
                  <c:v>3.0089182752254828</c:v>
                </c:pt>
                <c:pt idx="54">
                  <c:v>3.5612553341304003</c:v>
                </c:pt>
                <c:pt idx="55">
                  <c:v>2.9460910762845511</c:v>
                </c:pt>
                <c:pt idx="56">
                  <c:v>3.1495715684409058</c:v>
                </c:pt>
                <c:pt idx="57">
                  <c:v>3.3549709878188194</c:v>
                </c:pt>
                <c:pt idx="58">
                  <c:v>3.4030939841580112</c:v>
                </c:pt>
                <c:pt idx="59">
                  <c:v>2.7964055780430117</c:v>
                </c:pt>
                <c:pt idx="60">
                  <c:v>2.9939635326001968</c:v>
                </c:pt>
                <c:pt idx="61">
                  <c:v>3.4142531014479731</c:v>
                </c:pt>
                <c:pt idx="62">
                  <c:v>3.3302096963150642</c:v>
                </c:pt>
                <c:pt idx="63">
                  <c:v>3.6557952652954167</c:v>
                </c:pt>
                <c:pt idx="64">
                  <c:v>2.7819202446824431</c:v>
                </c:pt>
                <c:pt idx="65">
                  <c:v>2.9896801839148797</c:v>
                </c:pt>
                <c:pt idx="66">
                  <c:v>2.6788002324105005</c:v>
                </c:pt>
                <c:pt idx="67">
                  <c:v>1.6381977585605851</c:v>
                </c:pt>
                <c:pt idx="68">
                  <c:v>4.1293082067792062</c:v>
                </c:pt>
                <c:pt idx="69">
                  <c:v>3.1343111769231418</c:v>
                </c:pt>
                <c:pt idx="70">
                  <c:v>3.0119242694164412</c:v>
                </c:pt>
                <c:pt idx="71">
                  <c:v>2.9896801839148797</c:v>
                </c:pt>
                <c:pt idx="72">
                  <c:v>3.2479246935630091</c:v>
                </c:pt>
                <c:pt idx="73">
                  <c:v>2.8253628595387954</c:v>
                </c:pt>
                <c:pt idx="74">
                  <c:v>3.5284307456475625</c:v>
                </c:pt>
                <c:pt idx="75">
                  <c:v>2.998432254346874</c:v>
                </c:pt>
                <c:pt idx="76">
                  <c:v>3.0257032544698008</c:v>
                </c:pt>
                <c:pt idx="77">
                  <c:v>3.0625255865557963</c:v>
                </c:pt>
                <c:pt idx="78">
                  <c:v>3.4109081704500279</c:v>
                </c:pt>
                <c:pt idx="79">
                  <c:v>3.0111261229411452</c:v>
                </c:pt>
                <c:pt idx="80">
                  <c:v>2.8901713176377011</c:v>
                </c:pt>
                <c:pt idx="81">
                  <c:v>3.6524558963922913</c:v>
                </c:pt>
                <c:pt idx="82">
                  <c:v>3.3243207244551392</c:v>
                </c:pt>
                <c:pt idx="83">
                  <c:v>3.1559492123941739</c:v>
                </c:pt>
                <c:pt idx="84">
                  <c:v>3.1462813127201379</c:v>
                </c:pt>
                <c:pt idx="85">
                  <c:v>3.3920442759774496</c:v>
                </c:pt>
                <c:pt idx="86">
                  <c:v>3.5345634307852802</c:v>
                </c:pt>
                <c:pt idx="87">
                  <c:v>2.637333339873253</c:v>
                </c:pt>
                <c:pt idx="88">
                  <c:v>2.9079611652679156</c:v>
                </c:pt>
                <c:pt idx="89">
                  <c:v>3.0332616253775879</c:v>
                </c:pt>
                <c:pt idx="90">
                  <c:v>2.9896801839148797</c:v>
                </c:pt>
                <c:pt idx="91">
                  <c:v>3.2846430967216351</c:v>
                </c:pt>
                <c:pt idx="92">
                  <c:v>3.3428534634629266</c:v>
                </c:pt>
                <c:pt idx="93">
                  <c:v>2.8621443835527454</c:v>
                </c:pt>
                <c:pt idx="94">
                  <c:v>2.9896801839148797</c:v>
                </c:pt>
                <c:pt idx="95">
                  <c:v>3.2298918261508387</c:v>
                </c:pt>
                <c:pt idx="96">
                  <c:v>3.095079769018851</c:v>
                </c:pt>
                <c:pt idx="97">
                  <c:v>2.9896801839148797</c:v>
                </c:pt>
                <c:pt idx="98">
                  <c:v>3.0027777050329103</c:v>
                </c:pt>
                <c:pt idx="99">
                  <c:v>2.9896801839148797</c:v>
                </c:pt>
                <c:pt idx="100">
                  <c:v>2.9952092509760497</c:v>
                </c:pt>
                <c:pt idx="101">
                  <c:v>3.0581627248705647</c:v>
                </c:pt>
                <c:pt idx="102">
                  <c:v>2.7456596755019365</c:v>
                </c:pt>
                <c:pt idx="103">
                  <c:v>3.065689935850004</c:v>
                </c:pt>
                <c:pt idx="104">
                  <c:v>2.8632040293918504</c:v>
                </c:pt>
                <c:pt idx="105">
                  <c:v>3.1657241293083067</c:v>
                </c:pt>
                <c:pt idx="106">
                  <c:v>3.1211364011417495</c:v>
                </c:pt>
                <c:pt idx="107">
                  <c:v>3.0097146043777112</c:v>
                </c:pt>
                <c:pt idx="108">
                  <c:v>3.1393623635606471</c:v>
                </c:pt>
                <c:pt idx="109">
                  <c:v>2.7458917718237226</c:v>
                </c:pt>
                <c:pt idx="110">
                  <c:v>3.2235518549994464</c:v>
                </c:pt>
                <c:pt idx="111">
                  <c:v>2.8274222841204284</c:v>
                </c:pt>
                <c:pt idx="112">
                  <c:v>3.1297598118700085</c:v>
                </c:pt>
                <c:pt idx="113">
                  <c:v>3.0832463983779803</c:v>
                </c:pt>
                <c:pt idx="114">
                  <c:v>3.8808803165794012</c:v>
                </c:pt>
                <c:pt idx="115">
                  <c:v>2.8104167090100769</c:v>
                </c:pt>
                <c:pt idx="116">
                  <c:v>3.1931017315121211</c:v>
                </c:pt>
                <c:pt idx="117">
                  <c:v>3.8987392353462642</c:v>
                </c:pt>
                <c:pt idx="118">
                  <c:v>3.4625818664562997</c:v>
                </c:pt>
                <c:pt idx="119">
                  <c:v>3.0336825101166442</c:v>
                </c:pt>
                <c:pt idx="120">
                  <c:v>3.2697471015844739</c:v>
                </c:pt>
                <c:pt idx="121">
                  <c:v>3.290668104032672</c:v>
                </c:pt>
                <c:pt idx="122">
                  <c:v>2.9237980896138991</c:v>
                </c:pt>
                <c:pt idx="123">
                  <c:v>3.5003250528148864</c:v>
                </c:pt>
                <c:pt idx="124">
                  <c:v>2.9186257086927752</c:v>
                </c:pt>
                <c:pt idx="125">
                  <c:v>2.9815989609946678</c:v>
                </c:pt>
                <c:pt idx="126">
                  <c:v>3.2996423967931876</c:v>
                </c:pt>
                <c:pt idx="127">
                  <c:v>3.5235322192835383</c:v>
                </c:pt>
                <c:pt idx="128">
                  <c:v>2.9741373123815649</c:v>
                </c:pt>
                <c:pt idx="129">
                  <c:v>3.2953619202386943</c:v>
                </c:pt>
                <c:pt idx="130">
                  <c:v>3.3902255611043182</c:v>
                </c:pt>
                <c:pt idx="131">
                  <c:v>3.5087275503762587</c:v>
                </c:pt>
                <c:pt idx="132">
                  <c:v>2.8399517974597579</c:v>
                </c:pt>
                <c:pt idx="133">
                  <c:v>3.1699279000322798</c:v>
                </c:pt>
                <c:pt idx="134">
                  <c:v>3.1843657607017479</c:v>
                </c:pt>
                <c:pt idx="135">
                  <c:v>3.203352817685015</c:v>
                </c:pt>
                <c:pt idx="136">
                  <c:v>2.9896801839148797</c:v>
                </c:pt>
                <c:pt idx="137">
                  <c:v>3.6463316463803359</c:v>
                </c:pt>
                <c:pt idx="138">
                  <c:v>2.9896801839148797</c:v>
                </c:pt>
                <c:pt idx="139">
                  <c:v>3.365998775287073</c:v>
                </c:pt>
                <c:pt idx="140">
                  <c:v>2.8765750577549407</c:v>
                </c:pt>
                <c:pt idx="141">
                  <c:v>2.9896801839148797</c:v>
                </c:pt>
                <c:pt idx="142">
                  <c:v>2.6441490711000832</c:v>
                </c:pt>
                <c:pt idx="143">
                  <c:v>3.2657100517853266</c:v>
                </c:pt>
                <c:pt idx="144">
                  <c:v>2.8665944227506661</c:v>
                </c:pt>
                <c:pt idx="145">
                  <c:v>3.0988499679571446</c:v>
                </c:pt>
                <c:pt idx="146">
                  <c:v>2.7140459518698399</c:v>
                </c:pt>
                <c:pt idx="147">
                  <c:v>3.3381639846061035</c:v>
                </c:pt>
                <c:pt idx="148">
                  <c:v>3.4330148815591399</c:v>
                </c:pt>
                <c:pt idx="149">
                  <c:v>3.0005694700687515</c:v>
                </c:pt>
                <c:pt idx="150">
                  <c:v>3.094053128661546</c:v>
                </c:pt>
                <c:pt idx="151">
                  <c:v>3.3605042601469979</c:v>
                </c:pt>
                <c:pt idx="152">
                  <c:v>3.3909800501926051</c:v>
                </c:pt>
                <c:pt idx="153">
                  <c:v>3.719376176970087</c:v>
                </c:pt>
                <c:pt idx="154">
                  <c:v>3.2102313879135433</c:v>
                </c:pt>
                <c:pt idx="155">
                  <c:v>3.1514542313729574</c:v>
                </c:pt>
                <c:pt idx="156">
                  <c:v>2.9763095562841362</c:v>
                </c:pt>
                <c:pt idx="157">
                  <c:v>3.5317508224343697</c:v>
                </c:pt>
                <c:pt idx="158">
                  <c:v>3.0995247140793563</c:v>
                </c:pt>
                <c:pt idx="159">
                  <c:v>3.1176787909153063</c:v>
                </c:pt>
                <c:pt idx="160">
                  <c:v>2.7824466302804622</c:v>
                </c:pt>
                <c:pt idx="161">
                  <c:v>3.4407225849136105</c:v>
                </c:pt>
                <c:pt idx="162">
                  <c:v>2.7517311172600776</c:v>
                </c:pt>
                <c:pt idx="163">
                  <c:v>2.8059300490753101</c:v>
                </c:pt>
                <c:pt idx="164">
                  <c:v>3.1543252859988931</c:v>
                </c:pt>
                <c:pt idx="165">
                  <c:v>3.2235274458889136</c:v>
                </c:pt>
                <c:pt idx="166">
                  <c:v>3.3139028372392696</c:v>
                </c:pt>
                <c:pt idx="167">
                  <c:v>2.847111585971644</c:v>
                </c:pt>
                <c:pt idx="168">
                  <c:v>3.434747674392963</c:v>
                </c:pt>
                <c:pt idx="169">
                  <c:v>3.5829051871369413</c:v>
                </c:pt>
                <c:pt idx="170">
                  <c:v>3.9705816125425932</c:v>
                </c:pt>
                <c:pt idx="171">
                  <c:v>2.8797368722427992</c:v>
                </c:pt>
                <c:pt idx="172">
                  <c:v>2.9896801839148797</c:v>
                </c:pt>
                <c:pt idx="173">
                  <c:v>3.2857768436000616</c:v>
                </c:pt>
                <c:pt idx="174">
                  <c:v>2.883292962568774</c:v>
                </c:pt>
                <c:pt idx="175">
                  <c:v>2.9726985189285329</c:v>
                </c:pt>
                <c:pt idx="176">
                  <c:v>2.9777357701270066</c:v>
                </c:pt>
                <c:pt idx="177">
                  <c:v>3.132791936149752</c:v>
                </c:pt>
                <c:pt idx="178">
                  <c:v>2.9896801839148797</c:v>
                </c:pt>
                <c:pt idx="179">
                  <c:v>3.5347926075435949</c:v>
                </c:pt>
                <c:pt idx="180">
                  <c:v>2.9692536879579232</c:v>
                </c:pt>
                <c:pt idx="181">
                  <c:v>3.0108951229478684</c:v>
                </c:pt>
                <c:pt idx="182">
                  <c:v>2.8652176680961938</c:v>
                </c:pt>
                <c:pt idx="183">
                  <c:v>3.5632022521620428</c:v>
                </c:pt>
                <c:pt idx="184">
                  <c:v>3.2799868497936617</c:v>
                </c:pt>
                <c:pt idx="185">
                  <c:v>2.7251191321281425</c:v>
                </c:pt>
                <c:pt idx="186">
                  <c:v>2.9290751788367957</c:v>
                </c:pt>
                <c:pt idx="187">
                  <c:v>3.0214429233249587</c:v>
                </c:pt>
                <c:pt idx="188">
                  <c:v>3.9335795268846074</c:v>
                </c:pt>
                <c:pt idx="189">
                  <c:v>3.1012199935114566</c:v>
                </c:pt>
                <c:pt idx="190">
                  <c:v>3.4280884555539926</c:v>
                </c:pt>
                <c:pt idx="191">
                  <c:v>3.4117009531354512</c:v>
                </c:pt>
                <c:pt idx="192">
                  <c:v>4.1374832994669779</c:v>
                </c:pt>
                <c:pt idx="193">
                  <c:v>3.2768546871486222</c:v>
                </c:pt>
                <c:pt idx="194">
                  <c:v>3.0232097509470779</c:v>
                </c:pt>
                <c:pt idx="195">
                  <c:v>3.673623735409886</c:v>
                </c:pt>
                <c:pt idx="196">
                  <c:v>4.2157831043001774</c:v>
                </c:pt>
                <c:pt idx="197">
                  <c:v>2.9406866672430847</c:v>
                </c:pt>
                <c:pt idx="198">
                  <c:v>2.7101008996409615</c:v>
                </c:pt>
                <c:pt idx="199">
                  <c:v>3.0480790847459063</c:v>
                </c:pt>
                <c:pt idx="200">
                  <c:v>3.1781940166500324</c:v>
                </c:pt>
                <c:pt idx="201">
                  <c:v>2.8347015162128213</c:v>
                </c:pt>
                <c:pt idx="202">
                  <c:v>2.990989038632609</c:v>
                </c:pt>
                <c:pt idx="203">
                  <c:v>3.0662418732411725</c:v>
                </c:pt>
                <c:pt idx="204">
                  <c:v>4.1651816350109057</c:v>
                </c:pt>
                <c:pt idx="205">
                  <c:v>3.1780560421647155</c:v>
                </c:pt>
                <c:pt idx="206">
                  <c:v>2.8746268750517827</c:v>
                </c:pt>
                <c:pt idx="207">
                  <c:v>3.2646382484797973</c:v>
                </c:pt>
                <c:pt idx="208">
                  <c:v>3.3793856477044044</c:v>
                </c:pt>
                <c:pt idx="209">
                  <c:v>3.3557814092875682</c:v>
                </c:pt>
                <c:pt idx="210">
                  <c:v>3.127165024390834</c:v>
                </c:pt>
              </c:numCache>
            </c:numRef>
          </c:yVal>
          <c:smooth val="0"/>
          <c:extLst>
            <c:ext xmlns:c16="http://schemas.microsoft.com/office/drawing/2014/chart" uri="{C3380CC4-5D6E-409C-BE32-E72D297353CC}">
              <c16:uniqueId val="{00000002-DA4A-4B19-921C-FECE3BF1509B}"/>
            </c:ext>
          </c:extLst>
        </c:ser>
        <c:ser>
          <c:idx val="3"/>
          <c:order val="3"/>
          <c:tx>
            <c:v>DECAMP ctrl</c:v>
          </c:tx>
          <c:spPr>
            <a:ln w="25400" cap="rnd">
              <a:noFill/>
              <a:round/>
            </a:ln>
            <a:effectLst/>
          </c:spPr>
          <c:marker>
            <c:symbol val="circle"/>
            <c:size val="2"/>
            <c:spPr>
              <a:solidFill>
                <a:srgbClr val="008000"/>
              </a:solidFill>
              <a:ln w="9525">
                <a:noFill/>
                <a:prstDash val="solid"/>
              </a:ln>
              <a:effectLst/>
            </c:spPr>
          </c:marker>
          <c:xVal>
            <c:numRef>
              <c:f>'Marker Jitter (log)'!$G$4110:$G$4221</c:f>
              <c:numCache>
                <c:formatCode>General</c:formatCode>
                <c:ptCount val="112"/>
                <c:pt idx="0">
                  <c:v>4.0779022403258658</c:v>
                </c:pt>
                <c:pt idx="1">
                  <c:v>4.0870672097759675</c:v>
                </c:pt>
                <c:pt idx="2">
                  <c:v>3.7774949083503055</c:v>
                </c:pt>
                <c:pt idx="3">
                  <c:v>4.1491853360488795</c:v>
                </c:pt>
                <c:pt idx="4">
                  <c:v>4.2021384928716907</c:v>
                </c:pt>
                <c:pt idx="5">
                  <c:v>3.9363543788187374</c:v>
                </c:pt>
                <c:pt idx="6">
                  <c:v>3.8518329938900204</c:v>
                </c:pt>
                <c:pt idx="7">
                  <c:v>3.9485743380855398</c:v>
                </c:pt>
                <c:pt idx="8">
                  <c:v>4.2265784114052956</c:v>
                </c:pt>
                <c:pt idx="9">
                  <c:v>4.1858452138492872</c:v>
                </c:pt>
                <c:pt idx="10">
                  <c:v>3.8263747454175152</c:v>
                </c:pt>
                <c:pt idx="11">
                  <c:v>4.14816700610998</c:v>
                </c:pt>
                <c:pt idx="12">
                  <c:v>4.1512219959266803</c:v>
                </c:pt>
                <c:pt idx="13">
                  <c:v>3.8355397148676169</c:v>
                </c:pt>
                <c:pt idx="14">
                  <c:v>4.2011201629327903</c:v>
                </c:pt>
                <c:pt idx="15">
                  <c:v>4.2479633401221992</c:v>
                </c:pt>
                <c:pt idx="16">
                  <c:v>3.9760692464358454</c:v>
                </c:pt>
                <c:pt idx="17">
                  <c:v>3.885437881873727</c:v>
                </c:pt>
                <c:pt idx="18">
                  <c:v>3.9760692464358454</c:v>
                </c:pt>
                <c:pt idx="19">
                  <c:v>4.2479633401221992</c:v>
                </c:pt>
                <c:pt idx="20">
                  <c:v>4.2011201629327903</c:v>
                </c:pt>
                <c:pt idx="21">
                  <c:v>3.8355397148676169</c:v>
                </c:pt>
                <c:pt idx="22">
                  <c:v>4.1512219959266803</c:v>
                </c:pt>
                <c:pt idx="23">
                  <c:v>4.14816700610998</c:v>
                </c:pt>
                <c:pt idx="24">
                  <c:v>3.8263747454175152</c:v>
                </c:pt>
                <c:pt idx="25">
                  <c:v>4.1858452138492872</c:v>
                </c:pt>
                <c:pt idx="26">
                  <c:v>4.2265784114052956</c:v>
                </c:pt>
                <c:pt idx="27">
                  <c:v>3.9485743380855398</c:v>
                </c:pt>
                <c:pt idx="28">
                  <c:v>3.8518329938900204</c:v>
                </c:pt>
                <c:pt idx="29">
                  <c:v>3.9363543788187374</c:v>
                </c:pt>
                <c:pt idx="30">
                  <c:v>4.2021384928716907</c:v>
                </c:pt>
                <c:pt idx="31">
                  <c:v>4.1491853360488795</c:v>
                </c:pt>
                <c:pt idx="32">
                  <c:v>3.7774949083503055</c:v>
                </c:pt>
                <c:pt idx="33">
                  <c:v>4.0870672097759675</c:v>
                </c:pt>
                <c:pt idx="34">
                  <c:v>4.0779022403258658</c:v>
                </c:pt>
                <c:pt idx="35">
                  <c:v>3.75</c:v>
                </c:pt>
                <c:pt idx="36">
                  <c:v>4.103360488798371</c:v>
                </c:pt>
                <c:pt idx="37">
                  <c:v>4.1379837067209779</c:v>
                </c:pt>
                <c:pt idx="38">
                  <c:v>3.8538696537678208</c:v>
                </c:pt>
                <c:pt idx="39">
                  <c:v>3.7510183299389004</c:v>
                </c:pt>
                <c:pt idx="40">
                  <c:v>3.8294297352342159</c:v>
                </c:pt>
                <c:pt idx="41">
                  <c:v>4.0891038696537674</c:v>
                </c:pt>
                <c:pt idx="42">
                  <c:v>4.0300407331975556</c:v>
                </c:pt>
                <c:pt idx="43">
                  <c:v>4.1522403258655807</c:v>
                </c:pt>
                <c:pt idx="44">
                  <c:v>3.9557026476578412</c:v>
                </c:pt>
                <c:pt idx="45">
                  <c:v>3.9404276985743381</c:v>
                </c:pt>
                <c:pt idx="46">
                  <c:v>4.1064154786150713</c:v>
                </c:pt>
                <c:pt idx="47">
                  <c:v>3.9536659877800409</c:v>
                </c:pt>
                <c:pt idx="48">
                  <c:v>3.9821792260692463</c:v>
                </c:pt>
                <c:pt idx="49">
                  <c:v>4.1919551934826886</c:v>
                </c:pt>
                <c:pt idx="50">
                  <c:v>4.0829938900203668</c:v>
                </c:pt>
                <c:pt idx="51">
                  <c:v>4.1552953156822809</c:v>
                </c:pt>
                <c:pt idx="52">
                  <c:v>3.9088594704684319</c:v>
                </c:pt>
                <c:pt idx="53">
                  <c:v>3.8436863543788187</c:v>
                </c:pt>
                <c:pt idx="54">
                  <c:v>3.9597759674134418</c:v>
                </c:pt>
                <c:pt idx="55">
                  <c:v>3.7571283095723014</c:v>
                </c:pt>
                <c:pt idx="56">
                  <c:v>4.2357433808553973</c:v>
                </c:pt>
                <c:pt idx="57">
                  <c:v>3.895621181262729</c:v>
                </c:pt>
                <c:pt idx="58">
                  <c:v>4.2367617107942976</c:v>
                </c:pt>
                <c:pt idx="59">
                  <c:v>3.7591649694501017</c:v>
                </c:pt>
                <c:pt idx="60">
                  <c:v>3.9628309572301426</c:v>
                </c:pt>
                <c:pt idx="61">
                  <c:v>3.8477596741344193</c:v>
                </c:pt>
                <c:pt idx="62">
                  <c:v>3.9139511201629329</c:v>
                </c:pt>
                <c:pt idx="63">
                  <c:v>4.1614052953156824</c:v>
                </c:pt>
                <c:pt idx="64">
                  <c:v>4.0901221995926678</c:v>
                </c:pt>
                <c:pt idx="65">
                  <c:v>4.2001018329938899</c:v>
                </c:pt>
                <c:pt idx="66">
                  <c:v>3.991344195519348</c:v>
                </c:pt>
                <c:pt idx="67">
                  <c:v>3.9638492871690429</c:v>
                </c:pt>
                <c:pt idx="68">
                  <c:v>4.1176171079429738</c:v>
                </c:pt>
                <c:pt idx="69">
                  <c:v>3.9526476578411405</c:v>
                </c:pt>
                <c:pt idx="70">
                  <c:v>3.968940936863544</c:v>
                </c:pt>
                <c:pt idx="71">
                  <c:v>4.1664969450101834</c:v>
                </c:pt>
                <c:pt idx="72">
                  <c:v>4.0453156822810588</c:v>
                </c:pt>
                <c:pt idx="73">
                  <c:v>4.1053971486761709</c:v>
                </c:pt>
                <c:pt idx="74">
                  <c:v>3.8467413441955194</c:v>
                </c:pt>
                <c:pt idx="75">
                  <c:v>3.7693482688391038</c:v>
                </c:pt>
                <c:pt idx="76">
                  <c:v>3.8732179226069245</c:v>
                </c:pt>
                <c:pt idx="77">
                  <c:v>4.1583503054989812</c:v>
                </c:pt>
                <c:pt idx="78">
                  <c:v>4.1247454175152747</c:v>
                </c:pt>
                <c:pt idx="79">
                  <c:v>3.7724032586558045</c:v>
                </c:pt>
                <c:pt idx="80">
                  <c:v>4.1013238289205702</c:v>
                </c:pt>
                <c:pt idx="81">
                  <c:v>4.1115071283095723</c:v>
                </c:pt>
                <c:pt idx="82">
                  <c:v>3.8029531568228108</c:v>
                </c:pt>
                <c:pt idx="83">
                  <c:v>4.1756619144602851</c:v>
                </c:pt>
                <c:pt idx="84">
                  <c:v>4.2296334012219958</c:v>
                </c:pt>
                <c:pt idx="85">
                  <c:v>3.9648676171079429</c:v>
                </c:pt>
                <c:pt idx="86">
                  <c:v>3.8813645621181263</c:v>
                </c:pt>
                <c:pt idx="87">
                  <c:v>3.9791242362525456</c:v>
                </c:pt>
                <c:pt idx="88">
                  <c:v>3.7581466395112018</c:v>
                </c:pt>
                <c:pt idx="89">
                  <c:v>4.2184317718940934</c:v>
                </c:pt>
                <c:pt idx="90">
                  <c:v>3.8599796334012222</c:v>
                </c:pt>
                <c:pt idx="91">
                  <c:v>4.1827902240325869</c:v>
                </c:pt>
                <c:pt idx="92">
                  <c:v>4.1868635437881876</c:v>
                </c:pt>
                <c:pt idx="93">
                  <c:v>3.8721995926680246</c:v>
                </c:pt>
                <c:pt idx="94">
                  <c:v>4.2387983706720975</c:v>
                </c:pt>
                <c:pt idx="95">
                  <c:v>3.7866598778004072</c:v>
                </c:pt>
                <c:pt idx="96">
                  <c:v>4.0157841140529529</c:v>
                </c:pt>
                <c:pt idx="97">
                  <c:v>3.9261710794297353</c:v>
                </c:pt>
                <c:pt idx="98">
                  <c:v>4.0178207739307537</c:v>
                </c:pt>
                <c:pt idx="99">
                  <c:v>3.7907331975560083</c:v>
                </c:pt>
                <c:pt idx="100">
                  <c:v>4.244908350305499</c:v>
                </c:pt>
                <c:pt idx="101">
                  <c:v>3.8803462321792259</c:v>
                </c:pt>
                <c:pt idx="102">
                  <c:v>4.1970468431771897</c:v>
                </c:pt>
                <c:pt idx="103">
                  <c:v>4.1950101832993889</c:v>
                </c:pt>
                <c:pt idx="104">
                  <c:v>3.8742362525458249</c:v>
                </c:pt>
                <c:pt idx="105">
                  <c:v>4.2347250509164969</c:v>
                </c:pt>
                <c:pt idx="106">
                  <c:v>3.7764765784114052</c:v>
                </c:pt>
                <c:pt idx="107">
                  <c:v>3.9994908350305498</c:v>
                </c:pt>
                <c:pt idx="108">
                  <c:v>3.9037678207739308</c:v>
                </c:pt>
                <c:pt idx="109">
                  <c:v>3.9893075356415477</c:v>
                </c:pt>
                <c:pt idx="110">
                  <c:v>3.7561099796334014</c:v>
                </c:pt>
                <c:pt idx="111">
                  <c:v>4.2041751527494906</c:v>
                </c:pt>
              </c:numCache>
            </c:numRef>
          </c:xVal>
          <c:yVal>
            <c:numRef>
              <c:f>'Marker Jitter (log)'!$H$4110:$H$4221</c:f>
              <c:numCache>
                <c:formatCode>General</c:formatCode>
                <c:ptCount val="112"/>
                <c:pt idx="0">
                  <c:v>3.3337023726429318</c:v>
                </c:pt>
                <c:pt idx="1">
                  <c:v>2.8324148214474261</c:v>
                </c:pt>
                <c:pt idx="2">
                  <c:v>2.9468477255699348</c:v>
                </c:pt>
                <c:pt idx="3">
                  <c:v>3.1180539412721107</c:v>
                </c:pt>
                <c:pt idx="4">
                  <c:v>2.9896801839148797</c:v>
                </c:pt>
                <c:pt idx="5">
                  <c:v>2.7335157478444234</c:v>
                </c:pt>
                <c:pt idx="6">
                  <c:v>2.9896801839148797</c:v>
                </c:pt>
                <c:pt idx="7">
                  <c:v>3.0670573274239863</c:v>
                </c:pt>
                <c:pt idx="8">
                  <c:v>2.7534620961186862</c:v>
                </c:pt>
                <c:pt idx="9">
                  <c:v>3.1764324430505804</c:v>
                </c:pt>
                <c:pt idx="10">
                  <c:v>3.1103549338030883</c:v>
                </c:pt>
                <c:pt idx="11">
                  <c:v>3.1461882578933382</c:v>
                </c:pt>
                <c:pt idx="12">
                  <c:v>3.5317165193708524</c:v>
                </c:pt>
                <c:pt idx="13">
                  <c:v>2.6604514351718205</c:v>
                </c:pt>
                <c:pt idx="14">
                  <c:v>3.3763323305714734</c:v>
                </c:pt>
                <c:pt idx="15">
                  <c:v>2.6536050691540098</c:v>
                </c:pt>
                <c:pt idx="16">
                  <c:v>3.0182604549164793</c:v>
                </c:pt>
                <c:pt idx="17">
                  <c:v>3.1970535537561338</c:v>
                </c:pt>
                <c:pt idx="18">
                  <c:v>2.968631875153168</c:v>
                </c:pt>
                <c:pt idx="19">
                  <c:v>2.9607558140027126</c:v>
                </c:pt>
                <c:pt idx="20">
                  <c:v>2.7995733530326694</c:v>
                </c:pt>
                <c:pt idx="21">
                  <c:v>3.4003909535730057</c:v>
                </c:pt>
                <c:pt idx="22">
                  <c:v>2.9896801839148797</c:v>
                </c:pt>
                <c:pt idx="23">
                  <c:v>3.0894835129672873</c:v>
                </c:pt>
                <c:pt idx="24">
                  <c:v>3.2127917045841925</c:v>
                </c:pt>
                <c:pt idx="25">
                  <c:v>3.2670764235167957</c:v>
                </c:pt>
                <c:pt idx="26">
                  <c:v>2.8002846691332586</c:v>
                </c:pt>
                <c:pt idx="27">
                  <c:v>2.9763863450207118</c:v>
                </c:pt>
                <c:pt idx="28">
                  <c:v>2.8333614625426855</c:v>
                </c:pt>
                <c:pt idx="29">
                  <c:v>2.4541036210076834</c:v>
                </c:pt>
                <c:pt idx="30">
                  <c:v>2.9005732103620745</c:v>
                </c:pt>
                <c:pt idx="31">
                  <c:v>3.0680246625657177</c:v>
                </c:pt>
                <c:pt idx="32">
                  <c:v>2.7858368122951642</c:v>
                </c:pt>
                <c:pt idx="33">
                  <c:v>3.2019760443372935</c:v>
                </c:pt>
                <c:pt idx="34">
                  <c:v>2.9896801839148797</c:v>
                </c:pt>
                <c:pt idx="35">
                  <c:v>2.7086378093629144</c:v>
                </c:pt>
                <c:pt idx="36">
                  <c:v>2.9896801839148797</c:v>
                </c:pt>
                <c:pt idx="37">
                  <c:v>2.7317377234134348</c:v>
                </c:pt>
                <c:pt idx="38">
                  <c:v>3.0074271720614361</c:v>
                </c:pt>
                <c:pt idx="39">
                  <c:v>2.9896801839148797</c:v>
                </c:pt>
                <c:pt idx="40">
                  <c:v>2.9896801839148797</c:v>
                </c:pt>
                <c:pt idx="41">
                  <c:v>2.9896801839148797</c:v>
                </c:pt>
                <c:pt idx="42">
                  <c:v>2.9896801839148797</c:v>
                </c:pt>
                <c:pt idx="43">
                  <c:v>2.8195414693284415</c:v>
                </c:pt>
                <c:pt idx="44">
                  <c:v>3.0531294812263305</c:v>
                </c:pt>
                <c:pt idx="45">
                  <c:v>3.2557984008202556</c:v>
                </c:pt>
                <c:pt idx="46">
                  <c:v>2.9280270488147955</c:v>
                </c:pt>
                <c:pt idx="47">
                  <c:v>3.100469100244978</c:v>
                </c:pt>
                <c:pt idx="48">
                  <c:v>2.787373618032174</c:v>
                </c:pt>
                <c:pt idx="49">
                  <c:v>3.1161920817845585</c:v>
                </c:pt>
                <c:pt idx="50">
                  <c:v>3.11264586700208</c:v>
                </c:pt>
                <c:pt idx="51">
                  <c:v>3.4831088363798393</c:v>
                </c:pt>
                <c:pt idx="52">
                  <c:v>2.4961236995157523</c:v>
                </c:pt>
                <c:pt idx="53">
                  <c:v>4.1336751545903736</c:v>
                </c:pt>
                <c:pt idx="54">
                  <c:v>3.103005512027885</c:v>
                </c:pt>
                <c:pt idx="55">
                  <c:v>3.3891153856346228</c:v>
                </c:pt>
                <c:pt idx="56">
                  <c:v>2.8029525117918328</c:v>
                </c:pt>
                <c:pt idx="57">
                  <c:v>3.4190736464916287</c:v>
                </c:pt>
                <c:pt idx="58">
                  <c:v>2.9715820576974532</c:v>
                </c:pt>
                <c:pt idx="59">
                  <c:v>2.5603217113857184</c:v>
                </c:pt>
                <c:pt idx="60">
                  <c:v>3.1432462561785064</c:v>
                </c:pt>
                <c:pt idx="61">
                  <c:v>3.0778363182310815</c:v>
                </c:pt>
                <c:pt idx="62">
                  <c:v>3.2460958490830936</c:v>
                </c:pt>
                <c:pt idx="63">
                  <c:v>2.5035826256081348</c:v>
                </c:pt>
                <c:pt idx="64">
                  <c:v>3.247787192803314</c:v>
                </c:pt>
                <c:pt idx="65">
                  <c:v>3.0008338660076244</c:v>
                </c:pt>
                <c:pt idx="66">
                  <c:v>2.952910949180235</c:v>
                </c:pt>
                <c:pt idx="67">
                  <c:v>2.9896801839148797</c:v>
                </c:pt>
                <c:pt idx="68">
                  <c:v>2.7019893975322695</c:v>
                </c:pt>
                <c:pt idx="69">
                  <c:v>3.0608012134381375</c:v>
                </c:pt>
                <c:pt idx="70">
                  <c:v>2.3244279231411751</c:v>
                </c:pt>
                <c:pt idx="71">
                  <c:v>2.9141353615665886</c:v>
                </c:pt>
                <c:pt idx="72">
                  <c:v>3.1556142487870127</c:v>
                </c:pt>
                <c:pt idx="73">
                  <c:v>3.1935934820832625</c:v>
                </c:pt>
                <c:pt idx="74">
                  <c:v>3.1081768394533644</c:v>
                </c:pt>
                <c:pt idx="75">
                  <c:v>2.7389823440841492</c:v>
                </c:pt>
                <c:pt idx="76">
                  <c:v>3.770049417776693</c:v>
                </c:pt>
                <c:pt idx="77">
                  <c:v>2.9127708033449404</c:v>
                </c:pt>
                <c:pt idx="78">
                  <c:v>2.7009365789429012</c:v>
                </c:pt>
                <c:pt idx="79">
                  <c:v>2.8688654441780606</c:v>
                </c:pt>
                <c:pt idx="80">
                  <c:v>2.9896801839148797</c:v>
                </c:pt>
                <c:pt idx="81">
                  <c:v>2.8830781355430246</c:v>
                </c:pt>
                <c:pt idx="82">
                  <c:v>3.1317917774826833</c:v>
                </c:pt>
                <c:pt idx="83">
                  <c:v>3.1142288980182231</c:v>
                </c:pt>
                <c:pt idx="84">
                  <c:v>3.1581979980354045</c:v>
                </c:pt>
                <c:pt idx="85">
                  <c:v>3.7300095728024232</c:v>
                </c:pt>
                <c:pt idx="86">
                  <c:v>2.7056488984864631</c:v>
                </c:pt>
                <c:pt idx="87">
                  <c:v>2.8622096610563101</c:v>
                </c:pt>
                <c:pt idx="88">
                  <c:v>2.7504011309684584</c:v>
                </c:pt>
                <c:pt idx="89">
                  <c:v>2.8146751457090633</c:v>
                </c:pt>
                <c:pt idx="90">
                  <c:v>3.063835009324654</c:v>
                </c:pt>
                <c:pt idx="91">
                  <c:v>3.1064391389653605</c:v>
                </c:pt>
                <c:pt idx="92">
                  <c:v>2.512465068766577</c:v>
                </c:pt>
                <c:pt idx="93">
                  <c:v>2.9194006214763233</c:v>
                </c:pt>
                <c:pt idx="94">
                  <c:v>3.107769434252301</c:v>
                </c:pt>
                <c:pt idx="95">
                  <c:v>3.1293925058914889</c:v>
                </c:pt>
                <c:pt idx="96">
                  <c:v>2.7745980798022027</c:v>
                </c:pt>
                <c:pt idx="97">
                  <c:v>3.3291170809962227</c:v>
                </c:pt>
                <c:pt idx="98">
                  <c:v>2.7857947253834441</c:v>
                </c:pt>
                <c:pt idx="99">
                  <c:v>2.7641262701590907</c:v>
                </c:pt>
                <c:pt idx="100">
                  <c:v>4.5762529549575079</c:v>
                </c:pt>
                <c:pt idx="101">
                  <c:v>2.9896801839148797</c:v>
                </c:pt>
                <c:pt idx="102">
                  <c:v>3.1931181933058546</c:v>
                </c:pt>
                <c:pt idx="103">
                  <c:v>2.7283385251611594</c:v>
                </c:pt>
                <c:pt idx="104">
                  <c:v>2.9795680930007724</c:v>
                </c:pt>
                <c:pt idx="105">
                  <c:v>3.3471383478483627</c:v>
                </c:pt>
                <c:pt idx="106">
                  <c:v>3.335805462838362</c:v>
                </c:pt>
                <c:pt idx="107">
                  <c:v>3.4385021953126391</c:v>
                </c:pt>
                <c:pt idx="108">
                  <c:v>2.773289354105005</c:v>
                </c:pt>
                <c:pt idx="109">
                  <c:v>3.3691517730376899</c:v>
                </c:pt>
                <c:pt idx="110">
                  <c:v>2.8932674070622557</c:v>
                </c:pt>
                <c:pt idx="111">
                  <c:v>4.0655634003345256</c:v>
                </c:pt>
              </c:numCache>
            </c:numRef>
          </c:yVal>
          <c:smooth val="0"/>
          <c:extLst>
            <c:ext xmlns:c16="http://schemas.microsoft.com/office/drawing/2014/chart" uri="{C3380CC4-5D6E-409C-BE32-E72D297353CC}">
              <c16:uniqueId val="{00000003-DA4A-4B19-921C-FECE3BF1509B}"/>
            </c:ext>
          </c:extLst>
        </c:ser>
        <c:ser>
          <c:idx val="4"/>
          <c:order val="4"/>
          <c:tx>
            <c:v>VUMC 95%</c:v>
          </c:tx>
          <c:spPr>
            <a:ln w="25400" cap="rnd">
              <a:solidFill>
                <a:srgbClr val="1F4E79"/>
              </a:solidFill>
              <a:prstDash val="lgDash"/>
              <a:round/>
            </a:ln>
            <a:effectLst/>
          </c:spPr>
          <c:marker>
            <c:symbol val="none"/>
          </c:marker>
          <c:xVal>
            <c:numRef>
              <c:f>'Marker Jitter (log)'!$I$4110:$I$4111</c:f>
              <c:numCache>
                <c:formatCode>General</c:formatCode>
                <c:ptCount val="2"/>
                <c:pt idx="0">
                  <c:v>0.6</c:v>
                </c:pt>
                <c:pt idx="1">
                  <c:v>2.5</c:v>
                </c:pt>
              </c:numCache>
            </c:numRef>
          </c:xVal>
          <c:yVal>
            <c:numRef>
              <c:f>'Marker Jitter (log)'!$J$4110:$J$4111</c:f>
              <c:numCache>
                <c:formatCode>General</c:formatCode>
                <c:ptCount val="2"/>
                <c:pt idx="0">
                  <c:v>3.2864967176486219</c:v>
                </c:pt>
                <c:pt idx="1">
                  <c:v>3.2864967176486219</c:v>
                </c:pt>
              </c:numCache>
            </c:numRef>
          </c:yVal>
          <c:smooth val="0"/>
          <c:extLst>
            <c:ext xmlns:c16="http://schemas.microsoft.com/office/drawing/2014/chart" uri="{C3380CC4-5D6E-409C-BE32-E72D297353CC}">
              <c16:uniqueId val="{00000004-DA4A-4B19-921C-FECE3BF1509B}"/>
            </c:ext>
          </c:extLst>
        </c:ser>
        <c:ser>
          <c:idx val="5"/>
          <c:order val="5"/>
          <c:tx>
            <c:v>DECAMP 95%</c:v>
          </c:tx>
          <c:spPr>
            <a:ln w="25400" cap="rnd">
              <a:solidFill>
                <a:srgbClr val="C55A11"/>
              </a:solidFill>
              <a:prstDash val="lgDash"/>
              <a:round/>
            </a:ln>
            <a:effectLst/>
          </c:spPr>
          <c:marker>
            <c:symbol val="none"/>
          </c:marker>
          <c:xVal>
            <c:numRef>
              <c:f>'Marker Jitter (log)'!$K$4110:$K$4111</c:f>
              <c:numCache>
                <c:formatCode>General</c:formatCode>
                <c:ptCount val="2"/>
                <c:pt idx="0">
                  <c:v>2.5</c:v>
                </c:pt>
                <c:pt idx="1">
                  <c:v>4.4000000000000004</c:v>
                </c:pt>
              </c:numCache>
            </c:numRef>
          </c:xVal>
          <c:yVal>
            <c:numRef>
              <c:f>'Marker Jitter (log)'!$L$4110:$L$4111</c:f>
              <c:numCache>
                <c:formatCode>General</c:formatCode>
                <c:ptCount val="2"/>
                <c:pt idx="0">
                  <c:v>3.5056577030364617</c:v>
                </c:pt>
                <c:pt idx="1">
                  <c:v>3.5056577030364617</c:v>
                </c:pt>
              </c:numCache>
            </c:numRef>
          </c:yVal>
          <c:smooth val="0"/>
          <c:extLst>
            <c:ext xmlns:c16="http://schemas.microsoft.com/office/drawing/2014/chart" uri="{C3380CC4-5D6E-409C-BE32-E72D297353CC}">
              <c16:uniqueId val="{00000005-DA4A-4B19-921C-FECE3BF1509B}"/>
            </c:ext>
          </c:extLst>
        </c:ser>
        <c:dLbls>
          <c:showLegendKey val="0"/>
          <c:showVal val="0"/>
          <c:showCatName val="0"/>
          <c:showSerName val="0"/>
          <c:showPercent val="0"/>
          <c:showBubbleSize val="0"/>
        </c:dLbls>
        <c:axId val="408786816"/>
        <c:axId val="408790144"/>
      </c:scatterChart>
      <c:valAx>
        <c:axId val="408786816"/>
        <c:scaling>
          <c:orientation val="minMax"/>
          <c:max val="4.7"/>
          <c:min val="0.3"/>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08790144"/>
        <c:crosses val="autoZero"/>
        <c:crossBetween val="midCat"/>
      </c:valAx>
      <c:valAx>
        <c:axId val="408790144"/>
        <c:scaling>
          <c:orientation val="minMax"/>
          <c:min val="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i="0" baseline="0" dirty="0">
                    <a:effectLst/>
                  </a:rPr>
                  <a:t>Log</a:t>
                </a:r>
                <a:r>
                  <a:rPr lang="en-US" sz="1400" b="1" i="0" baseline="-25000" dirty="0">
                    <a:effectLst/>
                  </a:rPr>
                  <a:t>10</a:t>
                </a:r>
                <a:r>
                  <a:rPr lang="en-US" sz="1400" b="1" i="0" baseline="0" dirty="0">
                    <a:effectLst/>
                  </a:rPr>
                  <a:t> (MSD signal)</a:t>
                </a:r>
                <a:endParaRPr lang="en-US" sz="1400" dirty="0">
                  <a:effectLst/>
                </a:endParaRP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878681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5B2E0C-4652-4D00-A50B-604D4AFDC91F}" type="doc">
      <dgm:prSet loTypeId="urn:microsoft.com/office/officeart/2011/layout/HexagonRadial" loCatId="officeonline" qsTypeId="urn:microsoft.com/office/officeart/2005/8/quickstyle/simple3" qsCatId="simple" csTypeId="urn:microsoft.com/office/officeart/2005/8/colors/colorful3" csCatId="colorful" phldr="1"/>
      <dgm:spPr/>
      <dgm:t>
        <a:bodyPr/>
        <a:lstStyle/>
        <a:p>
          <a:endParaRPr lang="en-US"/>
        </a:p>
      </dgm:t>
    </dgm:pt>
    <dgm:pt modelId="{BA1137C4-17E7-42AF-8839-3DE6F4C712CF}">
      <dgm:prSet phldrT="[Text]" custT="1"/>
      <dgm:spPr/>
      <dgm:t>
        <a:bodyPr/>
        <a:lstStyle/>
        <a:p>
          <a:endParaRPr lang="en-US" sz="1050" b="1" dirty="0">
            <a:latin typeface="Arial" panose="020B0604020202020204" pitchFamily="34" charset="0"/>
            <a:cs typeface="Arial" panose="020B0604020202020204" pitchFamily="34" charset="0"/>
          </a:endParaRPr>
        </a:p>
        <a:p>
          <a:endParaRPr lang="en-US" sz="1050" b="1" dirty="0">
            <a:latin typeface="Arial" panose="020B0604020202020204" pitchFamily="34" charset="0"/>
            <a:cs typeface="Arial" panose="020B0604020202020204" pitchFamily="34" charset="0"/>
          </a:endParaRPr>
        </a:p>
        <a:p>
          <a:endParaRPr lang="en-US" sz="1050" b="1" dirty="0">
            <a:latin typeface="Arial" panose="020B0604020202020204" pitchFamily="34" charset="0"/>
            <a:cs typeface="Arial" panose="020B0604020202020204" pitchFamily="34" charset="0"/>
          </a:endParaRPr>
        </a:p>
        <a:p>
          <a:r>
            <a:rPr lang="en-US" sz="1050" b="1" dirty="0">
              <a:latin typeface="Arial" panose="020B0604020202020204" pitchFamily="34" charset="0"/>
              <a:cs typeface="Arial" panose="020B0604020202020204" pitchFamily="34" charset="0"/>
            </a:rPr>
            <a:t>SARS-CoV-2</a:t>
          </a:r>
        </a:p>
      </dgm:t>
    </dgm:pt>
    <dgm:pt modelId="{D35802BC-8458-48A6-84EC-02E970A1DD0B}" type="parTrans" cxnId="{D9BBD1F9-92A4-428D-A8A6-926145EB906E}">
      <dgm:prSet/>
      <dgm:spPr/>
      <dgm:t>
        <a:bodyPr/>
        <a:lstStyle/>
        <a:p>
          <a:endParaRPr lang="en-US" sz="1200" b="1"/>
        </a:p>
      </dgm:t>
    </dgm:pt>
    <dgm:pt modelId="{E52E3F13-64B9-4489-9A79-8A20375B3E3D}" type="sibTrans" cxnId="{D9BBD1F9-92A4-428D-A8A6-926145EB906E}">
      <dgm:prSet/>
      <dgm:spPr/>
      <dgm:t>
        <a:bodyPr/>
        <a:lstStyle/>
        <a:p>
          <a:endParaRPr lang="en-US" sz="1200" b="1"/>
        </a:p>
      </dgm:t>
    </dgm:pt>
    <dgm:pt modelId="{E010C4EA-20E5-4960-B104-C425F5D22A70}">
      <dgm:prSet phldrT="[Text]" custT="1"/>
      <dgm:spPr/>
      <dgm:t>
        <a:bodyPr/>
        <a:lstStyle/>
        <a:p>
          <a:pPr marL="0" lvl="0" algn="ctr" defTabSz="466725">
            <a:lnSpc>
              <a:spcPct val="90000"/>
            </a:lnSpc>
            <a:spcBef>
              <a:spcPct val="0"/>
            </a:spcBef>
            <a:spcAft>
              <a:spcPct val="35000"/>
            </a:spcAft>
            <a:buNone/>
          </a:pPr>
          <a:endParaRPr lang="en-US" sz="1000" b="1" kern="1200" dirty="0">
            <a:solidFill>
              <a:prstClr val="black"/>
            </a:solidFill>
            <a:latin typeface="Arial" panose="020B0604020202020204" pitchFamily="34" charset="0"/>
            <a:ea typeface="+mn-ea"/>
            <a:cs typeface="Arial" panose="020B0604020202020204" pitchFamily="34" charset="0"/>
          </a:endParaRPr>
        </a:p>
        <a:p>
          <a:pPr marL="0" lvl="0" algn="ctr" defTabSz="466725">
            <a:lnSpc>
              <a:spcPct val="90000"/>
            </a:lnSpc>
            <a:spcBef>
              <a:spcPct val="0"/>
            </a:spcBef>
            <a:spcAft>
              <a:spcPct val="35000"/>
            </a:spcAft>
            <a:buNone/>
          </a:pPr>
          <a:endParaRPr lang="en-US" sz="1000" b="1" kern="1200" dirty="0">
            <a:solidFill>
              <a:prstClr val="black"/>
            </a:solidFill>
            <a:latin typeface="Arial" panose="020B0604020202020204" pitchFamily="34" charset="0"/>
            <a:ea typeface="+mn-ea"/>
            <a:cs typeface="Arial" panose="020B0604020202020204" pitchFamily="34" charset="0"/>
          </a:endParaRPr>
        </a:p>
        <a:p>
          <a:pPr marL="0" lvl="0" algn="ctr" defTabSz="466725">
            <a:lnSpc>
              <a:spcPct val="90000"/>
            </a:lnSpc>
            <a:spcBef>
              <a:spcPct val="0"/>
            </a:spcBef>
            <a:spcAft>
              <a:spcPct val="35000"/>
            </a:spcAft>
            <a:buNone/>
          </a:pPr>
          <a:r>
            <a:rPr lang="en-US" sz="1000" b="1" kern="1200" dirty="0">
              <a:solidFill>
                <a:prstClr val="black"/>
              </a:solidFill>
              <a:latin typeface="Arial" panose="020B0604020202020204" pitchFamily="34" charset="0"/>
              <a:ea typeface="+mn-ea"/>
              <a:cs typeface="Arial" panose="020B0604020202020204" pitchFamily="34" charset="0"/>
            </a:rPr>
            <a:t>Seasonal Coronavirus</a:t>
          </a:r>
        </a:p>
      </dgm:t>
    </dgm:pt>
    <dgm:pt modelId="{AD2FFEE1-490E-4A52-9DF8-03228AF26E2D}" type="parTrans" cxnId="{A1F8E103-4021-4800-AD23-C99AA3E2D069}">
      <dgm:prSet/>
      <dgm:spPr/>
      <dgm:t>
        <a:bodyPr/>
        <a:lstStyle/>
        <a:p>
          <a:endParaRPr lang="en-US" sz="1200" b="1"/>
        </a:p>
      </dgm:t>
    </dgm:pt>
    <dgm:pt modelId="{8F89CB2E-2D07-4336-BED1-5D554EF8DB06}" type="sibTrans" cxnId="{A1F8E103-4021-4800-AD23-C99AA3E2D069}">
      <dgm:prSet/>
      <dgm:spPr/>
      <dgm:t>
        <a:bodyPr/>
        <a:lstStyle/>
        <a:p>
          <a:endParaRPr lang="en-US" sz="1200" b="1"/>
        </a:p>
      </dgm:t>
    </dgm:pt>
    <dgm:pt modelId="{6DA76B18-BBF5-414A-AA78-9627D282F446}">
      <dgm:prSet phldrT="[Text]" custT="1"/>
      <dgm:spPr/>
      <dgm:t>
        <a:bodyPr/>
        <a:lstStyle/>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Respiratory virus</a:t>
          </a:r>
        </a:p>
      </dgm:t>
    </dgm:pt>
    <dgm:pt modelId="{A636E9D6-A45E-46E7-928D-308FE5EFDA7D}" type="parTrans" cxnId="{EBC0568D-3C36-4262-867C-4D5D021C76AA}">
      <dgm:prSet/>
      <dgm:spPr/>
      <dgm:t>
        <a:bodyPr/>
        <a:lstStyle/>
        <a:p>
          <a:endParaRPr lang="en-US" sz="1200" b="1"/>
        </a:p>
      </dgm:t>
    </dgm:pt>
    <dgm:pt modelId="{A401C289-069C-428C-988C-8ACE6D630A4C}" type="sibTrans" cxnId="{EBC0568D-3C36-4262-867C-4D5D021C76AA}">
      <dgm:prSet/>
      <dgm:spPr/>
      <dgm:t>
        <a:bodyPr/>
        <a:lstStyle/>
        <a:p>
          <a:endParaRPr lang="en-US" sz="1200" b="1"/>
        </a:p>
      </dgm:t>
    </dgm:pt>
    <dgm:pt modelId="{B825D667-4F29-4FB8-B340-7A0CADFED1E9}">
      <dgm:prSet phldrT="[Text]" custT="1"/>
      <dgm:spPr/>
      <dgm:t>
        <a:bodyPr/>
        <a:lstStyle/>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Virus of interest</a:t>
          </a:r>
        </a:p>
      </dgm:t>
    </dgm:pt>
    <dgm:pt modelId="{25885D3F-BF9B-471E-BF5F-F4859EB47618}" type="parTrans" cxnId="{42E3DDE0-4ED2-4297-B757-6BF74A5AB6A1}">
      <dgm:prSet/>
      <dgm:spPr/>
      <dgm:t>
        <a:bodyPr/>
        <a:lstStyle/>
        <a:p>
          <a:endParaRPr lang="en-US" sz="1200" b="1"/>
        </a:p>
      </dgm:t>
    </dgm:pt>
    <dgm:pt modelId="{98F6FC63-62F2-4C46-9A3A-5D6702DC8A86}" type="sibTrans" cxnId="{42E3DDE0-4ED2-4297-B757-6BF74A5AB6A1}">
      <dgm:prSet/>
      <dgm:spPr/>
      <dgm:t>
        <a:bodyPr/>
        <a:lstStyle/>
        <a:p>
          <a:endParaRPr lang="en-US" sz="1200" b="1"/>
        </a:p>
      </dgm:t>
    </dgm:pt>
    <dgm:pt modelId="{1AAC97CF-D803-4C09-9EAD-4C0EF78C6676}">
      <dgm:prSet phldrT="[Text]" custT="1"/>
      <dgm:spPr/>
      <dgm:t>
        <a:bodyPr/>
        <a:lstStyle/>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Bacteria of interest</a:t>
          </a:r>
        </a:p>
      </dgm:t>
    </dgm:pt>
    <dgm:pt modelId="{A80F8E39-D69F-41AB-9AEA-ED2C1214265B}" type="parTrans" cxnId="{FECAE54C-1FD2-43FB-B220-25BDF7062A51}">
      <dgm:prSet/>
      <dgm:spPr/>
      <dgm:t>
        <a:bodyPr/>
        <a:lstStyle/>
        <a:p>
          <a:endParaRPr lang="en-US" sz="1200" b="1"/>
        </a:p>
      </dgm:t>
    </dgm:pt>
    <dgm:pt modelId="{2E2D0BF5-0860-4B3B-BB5B-6582BE2F6FA9}" type="sibTrans" cxnId="{FECAE54C-1FD2-43FB-B220-25BDF7062A51}">
      <dgm:prSet/>
      <dgm:spPr/>
      <dgm:t>
        <a:bodyPr/>
        <a:lstStyle/>
        <a:p>
          <a:endParaRPr lang="en-US" sz="1200" b="1"/>
        </a:p>
      </dgm:t>
    </dgm:pt>
    <dgm:pt modelId="{09E7D5D0-10EC-4CA5-8FA1-DC3E0FFD49ED}">
      <dgm:prSet phldrT="[Text]" custT="1"/>
      <dgm:spPr/>
      <dgm:t>
        <a:bodyPr/>
        <a:lstStyle/>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Age, Gender etc.</a:t>
          </a:r>
        </a:p>
      </dgm:t>
    </dgm:pt>
    <dgm:pt modelId="{B8269EB7-1203-45D6-919D-A208196986DF}" type="parTrans" cxnId="{E448FA33-BB25-45DB-81F0-E5A5A85EA870}">
      <dgm:prSet/>
      <dgm:spPr/>
      <dgm:t>
        <a:bodyPr/>
        <a:lstStyle/>
        <a:p>
          <a:endParaRPr lang="en-US" sz="1200" b="1"/>
        </a:p>
      </dgm:t>
    </dgm:pt>
    <dgm:pt modelId="{F9BDAB7E-B6B5-45C7-A2D6-103BCE8FBEDB}" type="sibTrans" cxnId="{E448FA33-BB25-45DB-81F0-E5A5A85EA870}">
      <dgm:prSet/>
      <dgm:spPr/>
      <dgm:t>
        <a:bodyPr/>
        <a:lstStyle/>
        <a:p>
          <a:endParaRPr lang="en-US" sz="1200" b="1"/>
        </a:p>
      </dgm:t>
    </dgm:pt>
    <dgm:pt modelId="{9B662C18-EA06-491C-9BF4-99A2A60B462B}">
      <dgm:prSet phldrT="[Text]" custT="1"/>
      <dgm:spPr/>
      <dgm:t>
        <a:bodyPr/>
        <a:lstStyle/>
        <a:p>
          <a:endParaRPr lang="en-US" sz="1000" b="1" dirty="0">
            <a:latin typeface="Arial" panose="020B0604020202020204" pitchFamily="34" charset="0"/>
            <a:cs typeface="Arial" panose="020B0604020202020204" pitchFamily="34" charset="0"/>
          </a:endParaRPr>
        </a:p>
        <a:p>
          <a:endParaRPr lang="en-US" sz="1000" b="1"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Vaccination</a:t>
          </a:r>
          <a:endParaRPr lang="en-US" sz="1000" b="1" dirty="0"/>
        </a:p>
      </dgm:t>
    </dgm:pt>
    <dgm:pt modelId="{D87C4990-DB75-4729-AF3C-AE2E6FA71F0B}" type="sibTrans" cxnId="{4563A654-C1B8-4BD8-AE8C-795339961E43}">
      <dgm:prSet/>
      <dgm:spPr/>
      <dgm:t>
        <a:bodyPr/>
        <a:lstStyle/>
        <a:p>
          <a:endParaRPr lang="en-US" sz="1200" b="1"/>
        </a:p>
      </dgm:t>
    </dgm:pt>
    <dgm:pt modelId="{B3A6CA1D-CE1A-451C-9AF2-B868E7D903F3}" type="parTrans" cxnId="{4563A654-C1B8-4BD8-AE8C-795339961E43}">
      <dgm:prSet/>
      <dgm:spPr/>
      <dgm:t>
        <a:bodyPr/>
        <a:lstStyle/>
        <a:p>
          <a:endParaRPr lang="en-US" sz="1200" b="1"/>
        </a:p>
      </dgm:t>
    </dgm:pt>
    <dgm:pt modelId="{8E40AA53-AB8B-4186-AF00-E2AC31E91EE2}">
      <dgm:prSet/>
      <dgm:spPr/>
      <dgm:t>
        <a:bodyPr/>
        <a:lstStyle/>
        <a:p>
          <a:endParaRPr lang="en-US" b="1" dirty="0">
            <a:latin typeface="Arial" panose="020B0604020202020204" pitchFamily="34" charset="0"/>
            <a:cs typeface="Arial" panose="020B0604020202020204" pitchFamily="34" charset="0"/>
          </a:endParaRPr>
        </a:p>
      </dgm:t>
    </dgm:pt>
    <dgm:pt modelId="{889A2519-14E2-4C3A-B4B1-5991C65EA513}" type="parTrans" cxnId="{C85A5C96-ABA9-45C3-BAB3-D6C5B2555F30}">
      <dgm:prSet/>
      <dgm:spPr/>
      <dgm:t>
        <a:bodyPr/>
        <a:lstStyle/>
        <a:p>
          <a:endParaRPr lang="en-US"/>
        </a:p>
      </dgm:t>
    </dgm:pt>
    <dgm:pt modelId="{1C1D787C-48FE-42F0-907D-D25AE9620656}" type="sibTrans" cxnId="{C85A5C96-ABA9-45C3-BAB3-D6C5B2555F30}">
      <dgm:prSet/>
      <dgm:spPr/>
      <dgm:t>
        <a:bodyPr/>
        <a:lstStyle/>
        <a:p>
          <a:endParaRPr lang="en-US"/>
        </a:p>
      </dgm:t>
    </dgm:pt>
    <dgm:pt modelId="{3D38443E-0BAE-430D-9A34-4F167092C307}">
      <dgm:prSet/>
      <dgm:spPr/>
      <dgm:t>
        <a:bodyPr/>
        <a:lstStyle/>
        <a:p>
          <a:endParaRPr lang="en-US" b="1" dirty="0">
            <a:latin typeface="Arial" panose="020B0604020202020204" pitchFamily="34" charset="0"/>
            <a:cs typeface="Arial" panose="020B0604020202020204" pitchFamily="34" charset="0"/>
          </a:endParaRPr>
        </a:p>
      </dgm:t>
    </dgm:pt>
    <dgm:pt modelId="{AD3FBE16-85BF-42DB-864C-35C617F0D694}" type="parTrans" cxnId="{B16EFD74-6A91-441E-96B7-C9CD74130DBF}">
      <dgm:prSet/>
      <dgm:spPr/>
      <dgm:t>
        <a:bodyPr/>
        <a:lstStyle/>
        <a:p>
          <a:endParaRPr lang="en-US"/>
        </a:p>
      </dgm:t>
    </dgm:pt>
    <dgm:pt modelId="{B6BC2DCE-D72E-4162-8870-6A358B6986DE}" type="sibTrans" cxnId="{B16EFD74-6A91-441E-96B7-C9CD74130DBF}">
      <dgm:prSet/>
      <dgm:spPr/>
      <dgm:t>
        <a:bodyPr/>
        <a:lstStyle/>
        <a:p>
          <a:endParaRPr lang="en-US"/>
        </a:p>
      </dgm:t>
    </dgm:pt>
    <dgm:pt modelId="{7A9439A8-C8B0-4876-AD87-0B36FE435474}">
      <dgm:prSet/>
      <dgm:spPr/>
      <dgm:t>
        <a:bodyPr/>
        <a:lstStyle/>
        <a:p>
          <a:endParaRPr lang="en-US"/>
        </a:p>
      </dgm:t>
    </dgm:pt>
    <dgm:pt modelId="{3DB79E33-4368-4B7A-990A-728ADABD0A56}" type="parTrans" cxnId="{15D4D235-8823-4FB2-AEF4-40E54BAF61AA}">
      <dgm:prSet/>
      <dgm:spPr/>
      <dgm:t>
        <a:bodyPr/>
        <a:lstStyle/>
        <a:p>
          <a:endParaRPr lang="en-US"/>
        </a:p>
      </dgm:t>
    </dgm:pt>
    <dgm:pt modelId="{B6EF50A7-72F7-4E73-A471-234EDD667152}" type="sibTrans" cxnId="{15D4D235-8823-4FB2-AEF4-40E54BAF61AA}">
      <dgm:prSet/>
      <dgm:spPr/>
      <dgm:t>
        <a:bodyPr/>
        <a:lstStyle/>
        <a:p>
          <a:endParaRPr lang="en-US"/>
        </a:p>
      </dgm:t>
    </dgm:pt>
    <dgm:pt modelId="{DC31BCB0-CBB5-4908-848D-18FC438BB476}" type="pres">
      <dgm:prSet presAssocID="{ED5B2E0C-4652-4D00-A50B-604D4AFDC91F}" presName="Name0" presStyleCnt="0">
        <dgm:presLayoutVars>
          <dgm:chMax val="1"/>
          <dgm:chPref val="1"/>
          <dgm:dir/>
          <dgm:animOne val="branch"/>
          <dgm:animLvl val="lvl"/>
        </dgm:presLayoutVars>
      </dgm:prSet>
      <dgm:spPr/>
    </dgm:pt>
    <dgm:pt modelId="{1744EA95-9639-4B46-818F-6AC59F30E71A}" type="pres">
      <dgm:prSet presAssocID="{BA1137C4-17E7-42AF-8839-3DE6F4C712CF}" presName="Parent" presStyleLbl="node0" presStyleIdx="0" presStyleCnt="1">
        <dgm:presLayoutVars>
          <dgm:chMax val="6"/>
          <dgm:chPref val="6"/>
        </dgm:presLayoutVars>
      </dgm:prSet>
      <dgm:spPr/>
    </dgm:pt>
    <dgm:pt modelId="{FFB0B9A7-BE5C-4F02-A89E-76438BAAE5F6}" type="pres">
      <dgm:prSet presAssocID="{E010C4EA-20E5-4960-B104-C425F5D22A70}" presName="Accent1" presStyleCnt="0"/>
      <dgm:spPr/>
    </dgm:pt>
    <dgm:pt modelId="{1FB5B08D-A9DB-49BE-A3B1-50ED132CD664}" type="pres">
      <dgm:prSet presAssocID="{E010C4EA-20E5-4960-B104-C425F5D22A70}" presName="Accent" presStyleLbl="bgShp" presStyleIdx="0" presStyleCnt="6"/>
      <dgm:spPr/>
    </dgm:pt>
    <dgm:pt modelId="{FBA65CE0-8C76-4A17-90B5-1E0FF0ADA820}" type="pres">
      <dgm:prSet presAssocID="{E010C4EA-20E5-4960-B104-C425F5D22A70}" presName="Child1" presStyleLbl="node1" presStyleIdx="0" presStyleCnt="6">
        <dgm:presLayoutVars>
          <dgm:chMax val="0"/>
          <dgm:chPref val="0"/>
          <dgm:bulletEnabled val="1"/>
        </dgm:presLayoutVars>
      </dgm:prSet>
      <dgm:spPr/>
    </dgm:pt>
    <dgm:pt modelId="{5DAAE120-82B1-4A1D-85D2-3F99EF5EA567}" type="pres">
      <dgm:prSet presAssocID="{6DA76B18-BBF5-414A-AA78-9627D282F446}" presName="Accent2" presStyleCnt="0"/>
      <dgm:spPr/>
    </dgm:pt>
    <dgm:pt modelId="{4CCAA7D8-40CC-4143-9412-55BF88904126}" type="pres">
      <dgm:prSet presAssocID="{6DA76B18-BBF5-414A-AA78-9627D282F446}" presName="Accent" presStyleLbl="bgShp" presStyleIdx="1" presStyleCnt="6"/>
      <dgm:spPr/>
    </dgm:pt>
    <dgm:pt modelId="{AD21C8C3-F13A-432B-B975-54E501E00B9E}" type="pres">
      <dgm:prSet presAssocID="{6DA76B18-BBF5-414A-AA78-9627D282F446}" presName="Child2" presStyleLbl="node1" presStyleIdx="1" presStyleCnt="6">
        <dgm:presLayoutVars>
          <dgm:chMax val="0"/>
          <dgm:chPref val="0"/>
          <dgm:bulletEnabled val="1"/>
        </dgm:presLayoutVars>
      </dgm:prSet>
      <dgm:spPr/>
    </dgm:pt>
    <dgm:pt modelId="{5F0D1D69-7F7E-4666-9E82-86A0A49F4CA8}" type="pres">
      <dgm:prSet presAssocID="{B825D667-4F29-4FB8-B340-7A0CADFED1E9}" presName="Accent3" presStyleCnt="0"/>
      <dgm:spPr/>
    </dgm:pt>
    <dgm:pt modelId="{A02E5763-31C6-41DC-B705-F55CA8EAF44C}" type="pres">
      <dgm:prSet presAssocID="{B825D667-4F29-4FB8-B340-7A0CADFED1E9}" presName="Accent" presStyleLbl="bgShp" presStyleIdx="2" presStyleCnt="6"/>
      <dgm:spPr/>
    </dgm:pt>
    <dgm:pt modelId="{116A2845-CDE3-4714-9A70-8DE787D5CF42}" type="pres">
      <dgm:prSet presAssocID="{B825D667-4F29-4FB8-B340-7A0CADFED1E9}" presName="Child3" presStyleLbl="node1" presStyleIdx="2" presStyleCnt="6" custLinFactNeighborX="11169" custLinFactNeighborY="46089">
        <dgm:presLayoutVars>
          <dgm:chMax val="0"/>
          <dgm:chPref val="0"/>
          <dgm:bulletEnabled val="1"/>
        </dgm:presLayoutVars>
      </dgm:prSet>
      <dgm:spPr/>
    </dgm:pt>
    <dgm:pt modelId="{CF06291A-EA59-41C3-8827-DEDA3D3AE2AF}" type="pres">
      <dgm:prSet presAssocID="{1AAC97CF-D803-4C09-9EAD-4C0EF78C6676}" presName="Accent4" presStyleCnt="0"/>
      <dgm:spPr/>
    </dgm:pt>
    <dgm:pt modelId="{F56779F3-DCB9-4D92-8381-39D1422ED970}" type="pres">
      <dgm:prSet presAssocID="{1AAC97CF-D803-4C09-9EAD-4C0EF78C6676}" presName="Accent" presStyleLbl="bgShp" presStyleIdx="3" presStyleCnt="6"/>
      <dgm:spPr/>
    </dgm:pt>
    <dgm:pt modelId="{A51FEDBF-AE67-46E6-9332-3EA8E55ABC70}" type="pres">
      <dgm:prSet presAssocID="{1AAC97CF-D803-4C09-9EAD-4C0EF78C6676}" presName="Child4" presStyleLbl="node1" presStyleIdx="3" presStyleCnt="6">
        <dgm:presLayoutVars>
          <dgm:chMax val="0"/>
          <dgm:chPref val="0"/>
          <dgm:bulletEnabled val="1"/>
        </dgm:presLayoutVars>
      </dgm:prSet>
      <dgm:spPr/>
    </dgm:pt>
    <dgm:pt modelId="{923C4E29-5BAE-4164-8DFC-B7B0D91C6C9F}" type="pres">
      <dgm:prSet presAssocID="{09E7D5D0-10EC-4CA5-8FA1-DC3E0FFD49ED}" presName="Accent5" presStyleCnt="0"/>
      <dgm:spPr/>
    </dgm:pt>
    <dgm:pt modelId="{BEA5F7A1-6E4C-4540-9149-5D222F77790E}" type="pres">
      <dgm:prSet presAssocID="{09E7D5D0-10EC-4CA5-8FA1-DC3E0FFD49ED}" presName="Accent" presStyleLbl="bgShp" presStyleIdx="4" presStyleCnt="6"/>
      <dgm:spPr/>
    </dgm:pt>
    <dgm:pt modelId="{124B9094-0FF7-4C20-A31C-0830F34A7240}" type="pres">
      <dgm:prSet presAssocID="{09E7D5D0-10EC-4CA5-8FA1-DC3E0FFD49ED}" presName="Child5" presStyleLbl="node1" presStyleIdx="4" presStyleCnt="6">
        <dgm:presLayoutVars>
          <dgm:chMax val="0"/>
          <dgm:chPref val="0"/>
          <dgm:bulletEnabled val="1"/>
        </dgm:presLayoutVars>
      </dgm:prSet>
      <dgm:spPr/>
    </dgm:pt>
    <dgm:pt modelId="{11743F5D-CFD5-401F-AD61-C9F9F4EF4E5C}" type="pres">
      <dgm:prSet presAssocID="{9B662C18-EA06-491C-9BF4-99A2A60B462B}" presName="Accent6" presStyleCnt="0"/>
      <dgm:spPr/>
    </dgm:pt>
    <dgm:pt modelId="{DD0EF9CA-1B71-4D48-A0C2-38954B26ECE0}" type="pres">
      <dgm:prSet presAssocID="{9B662C18-EA06-491C-9BF4-99A2A60B462B}" presName="Accent" presStyleLbl="bgShp" presStyleIdx="5" presStyleCnt="6"/>
      <dgm:spPr/>
    </dgm:pt>
    <dgm:pt modelId="{6F1557F9-6E55-48A8-B573-8FB5F44E5A9A}" type="pres">
      <dgm:prSet presAssocID="{9B662C18-EA06-491C-9BF4-99A2A60B462B}" presName="Child6" presStyleLbl="node1" presStyleIdx="5" presStyleCnt="6">
        <dgm:presLayoutVars>
          <dgm:chMax val="0"/>
          <dgm:chPref val="0"/>
          <dgm:bulletEnabled val="1"/>
        </dgm:presLayoutVars>
      </dgm:prSet>
      <dgm:spPr/>
    </dgm:pt>
  </dgm:ptLst>
  <dgm:cxnLst>
    <dgm:cxn modelId="{A1F8E103-4021-4800-AD23-C99AA3E2D069}" srcId="{BA1137C4-17E7-42AF-8839-3DE6F4C712CF}" destId="{E010C4EA-20E5-4960-B104-C425F5D22A70}" srcOrd="0" destOrd="0" parTransId="{AD2FFEE1-490E-4A52-9DF8-03228AF26E2D}" sibTransId="{8F89CB2E-2D07-4336-BED1-5D554EF8DB06}"/>
    <dgm:cxn modelId="{42CDA42E-0275-44FE-A6C5-9203F845345C}" type="presOf" srcId="{09E7D5D0-10EC-4CA5-8FA1-DC3E0FFD49ED}" destId="{124B9094-0FF7-4C20-A31C-0830F34A7240}" srcOrd="0" destOrd="0" presId="urn:microsoft.com/office/officeart/2011/layout/HexagonRadial"/>
    <dgm:cxn modelId="{E448FA33-BB25-45DB-81F0-E5A5A85EA870}" srcId="{BA1137C4-17E7-42AF-8839-3DE6F4C712CF}" destId="{09E7D5D0-10EC-4CA5-8FA1-DC3E0FFD49ED}" srcOrd="4" destOrd="0" parTransId="{B8269EB7-1203-45D6-919D-A208196986DF}" sibTransId="{F9BDAB7E-B6B5-45C7-A2D6-103BCE8FBEDB}"/>
    <dgm:cxn modelId="{15D4D235-8823-4FB2-AEF4-40E54BAF61AA}" srcId="{BA1137C4-17E7-42AF-8839-3DE6F4C712CF}" destId="{7A9439A8-C8B0-4876-AD87-0B36FE435474}" srcOrd="8" destOrd="0" parTransId="{3DB79E33-4368-4B7A-990A-728ADABD0A56}" sibTransId="{B6EF50A7-72F7-4E73-A471-234EDD667152}"/>
    <dgm:cxn modelId="{09A8F137-83E3-4E18-97A4-492F43E766C7}" type="presOf" srcId="{BA1137C4-17E7-42AF-8839-3DE6F4C712CF}" destId="{1744EA95-9639-4B46-818F-6AC59F30E71A}" srcOrd="0" destOrd="0" presId="urn:microsoft.com/office/officeart/2011/layout/HexagonRadial"/>
    <dgm:cxn modelId="{6BD41745-D9D6-4675-BB82-B5287AAE26D7}" type="presOf" srcId="{9B662C18-EA06-491C-9BF4-99A2A60B462B}" destId="{6F1557F9-6E55-48A8-B573-8FB5F44E5A9A}" srcOrd="0" destOrd="0" presId="urn:microsoft.com/office/officeart/2011/layout/HexagonRadial"/>
    <dgm:cxn modelId="{FECAE54C-1FD2-43FB-B220-25BDF7062A51}" srcId="{BA1137C4-17E7-42AF-8839-3DE6F4C712CF}" destId="{1AAC97CF-D803-4C09-9EAD-4C0EF78C6676}" srcOrd="3" destOrd="0" parTransId="{A80F8E39-D69F-41AB-9AEA-ED2C1214265B}" sibTransId="{2E2D0BF5-0860-4B3B-BB5B-6582BE2F6FA9}"/>
    <dgm:cxn modelId="{4563A654-C1B8-4BD8-AE8C-795339961E43}" srcId="{BA1137C4-17E7-42AF-8839-3DE6F4C712CF}" destId="{9B662C18-EA06-491C-9BF4-99A2A60B462B}" srcOrd="5" destOrd="0" parTransId="{B3A6CA1D-CE1A-451C-9AF2-B868E7D903F3}" sibTransId="{D87C4990-DB75-4729-AF3C-AE2E6FA71F0B}"/>
    <dgm:cxn modelId="{B16EFD74-6A91-441E-96B7-C9CD74130DBF}" srcId="{BA1137C4-17E7-42AF-8839-3DE6F4C712CF}" destId="{3D38443E-0BAE-430D-9A34-4F167092C307}" srcOrd="7" destOrd="0" parTransId="{AD3FBE16-85BF-42DB-864C-35C617F0D694}" sibTransId="{B6BC2DCE-D72E-4162-8870-6A358B6986DE}"/>
    <dgm:cxn modelId="{EBC0568D-3C36-4262-867C-4D5D021C76AA}" srcId="{BA1137C4-17E7-42AF-8839-3DE6F4C712CF}" destId="{6DA76B18-BBF5-414A-AA78-9627D282F446}" srcOrd="1" destOrd="0" parTransId="{A636E9D6-A45E-46E7-928D-308FE5EFDA7D}" sibTransId="{A401C289-069C-428C-988C-8ACE6D630A4C}"/>
    <dgm:cxn modelId="{1F813F91-6BC9-44F8-B820-621883F2544D}" type="presOf" srcId="{1AAC97CF-D803-4C09-9EAD-4C0EF78C6676}" destId="{A51FEDBF-AE67-46E6-9332-3EA8E55ABC70}" srcOrd="0" destOrd="0" presId="urn:microsoft.com/office/officeart/2011/layout/HexagonRadial"/>
    <dgm:cxn modelId="{6904A192-066F-42FB-B0EA-DA1BA51ED9AA}" type="presOf" srcId="{E010C4EA-20E5-4960-B104-C425F5D22A70}" destId="{FBA65CE0-8C76-4A17-90B5-1E0FF0ADA820}" srcOrd="0" destOrd="0" presId="urn:microsoft.com/office/officeart/2011/layout/HexagonRadial"/>
    <dgm:cxn modelId="{C85A5C96-ABA9-45C3-BAB3-D6C5B2555F30}" srcId="{BA1137C4-17E7-42AF-8839-3DE6F4C712CF}" destId="{8E40AA53-AB8B-4186-AF00-E2AC31E91EE2}" srcOrd="6" destOrd="0" parTransId="{889A2519-14E2-4C3A-B4B1-5991C65EA513}" sibTransId="{1C1D787C-48FE-42F0-907D-D25AE9620656}"/>
    <dgm:cxn modelId="{2D2781AD-862F-45B0-AF78-8F6BB3FA4001}" type="presOf" srcId="{B825D667-4F29-4FB8-B340-7A0CADFED1E9}" destId="{116A2845-CDE3-4714-9A70-8DE787D5CF42}" srcOrd="0" destOrd="0" presId="urn:microsoft.com/office/officeart/2011/layout/HexagonRadial"/>
    <dgm:cxn modelId="{91B6FDAD-8AA2-4AF3-A485-8FBB487A1006}" type="presOf" srcId="{6DA76B18-BBF5-414A-AA78-9627D282F446}" destId="{AD21C8C3-F13A-432B-B975-54E501E00B9E}" srcOrd="0" destOrd="0" presId="urn:microsoft.com/office/officeart/2011/layout/HexagonRadial"/>
    <dgm:cxn modelId="{16AFE0C4-06FD-494C-B3DC-1F8C233D3157}" type="presOf" srcId="{ED5B2E0C-4652-4D00-A50B-604D4AFDC91F}" destId="{DC31BCB0-CBB5-4908-848D-18FC438BB476}" srcOrd="0" destOrd="0" presId="urn:microsoft.com/office/officeart/2011/layout/HexagonRadial"/>
    <dgm:cxn modelId="{42E3DDE0-4ED2-4297-B757-6BF74A5AB6A1}" srcId="{BA1137C4-17E7-42AF-8839-3DE6F4C712CF}" destId="{B825D667-4F29-4FB8-B340-7A0CADFED1E9}" srcOrd="2" destOrd="0" parTransId="{25885D3F-BF9B-471E-BF5F-F4859EB47618}" sibTransId="{98F6FC63-62F2-4C46-9A3A-5D6702DC8A86}"/>
    <dgm:cxn modelId="{D9BBD1F9-92A4-428D-A8A6-926145EB906E}" srcId="{ED5B2E0C-4652-4D00-A50B-604D4AFDC91F}" destId="{BA1137C4-17E7-42AF-8839-3DE6F4C712CF}" srcOrd="0" destOrd="0" parTransId="{D35802BC-8458-48A6-84EC-02E970A1DD0B}" sibTransId="{E52E3F13-64B9-4489-9A79-8A20375B3E3D}"/>
    <dgm:cxn modelId="{A0C41E38-0DEC-4DEC-B65B-8F524927C142}" type="presParOf" srcId="{DC31BCB0-CBB5-4908-848D-18FC438BB476}" destId="{1744EA95-9639-4B46-818F-6AC59F30E71A}" srcOrd="0" destOrd="0" presId="urn:microsoft.com/office/officeart/2011/layout/HexagonRadial"/>
    <dgm:cxn modelId="{117D3143-CDAB-4611-8FCF-D4B9150B8776}" type="presParOf" srcId="{DC31BCB0-CBB5-4908-848D-18FC438BB476}" destId="{FFB0B9A7-BE5C-4F02-A89E-76438BAAE5F6}" srcOrd="1" destOrd="0" presId="urn:microsoft.com/office/officeart/2011/layout/HexagonRadial"/>
    <dgm:cxn modelId="{116CA3A0-96D0-4192-9255-6DB2F3232BFA}" type="presParOf" srcId="{FFB0B9A7-BE5C-4F02-A89E-76438BAAE5F6}" destId="{1FB5B08D-A9DB-49BE-A3B1-50ED132CD664}" srcOrd="0" destOrd="0" presId="urn:microsoft.com/office/officeart/2011/layout/HexagonRadial"/>
    <dgm:cxn modelId="{53629D0D-CFB1-4525-9BBE-2CBA7773CF51}" type="presParOf" srcId="{DC31BCB0-CBB5-4908-848D-18FC438BB476}" destId="{FBA65CE0-8C76-4A17-90B5-1E0FF0ADA820}" srcOrd="2" destOrd="0" presId="urn:microsoft.com/office/officeart/2011/layout/HexagonRadial"/>
    <dgm:cxn modelId="{C1ACA03C-96A5-425D-811C-539FCCCF09E9}" type="presParOf" srcId="{DC31BCB0-CBB5-4908-848D-18FC438BB476}" destId="{5DAAE120-82B1-4A1D-85D2-3F99EF5EA567}" srcOrd="3" destOrd="0" presId="urn:microsoft.com/office/officeart/2011/layout/HexagonRadial"/>
    <dgm:cxn modelId="{771A3593-A555-4B27-BA37-87B9ADEEEA85}" type="presParOf" srcId="{5DAAE120-82B1-4A1D-85D2-3F99EF5EA567}" destId="{4CCAA7D8-40CC-4143-9412-55BF88904126}" srcOrd="0" destOrd="0" presId="urn:microsoft.com/office/officeart/2011/layout/HexagonRadial"/>
    <dgm:cxn modelId="{EB92B3B6-977D-401E-B6FC-D8F4F7925E4E}" type="presParOf" srcId="{DC31BCB0-CBB5-4908-848D-18FC438BB476}" destId="{AD21C8C3-F13A-432B-B975-54E501E00B9E}" srcOrd="4" destOrd="0" presId="urn:microsoft.com/office/officeart/2011/layout/HexagonRadial"/>
    <dgm:cxn modelId="{7042C0F2-F5C4-4882-9D4E-F1314DDADED5}" type="presParOf" srcId="{DC31BCB0-CBB5-4908-848D-18FC438BB476}" destId="{5F0D1D69-7F7E-4666-9E82-86A0A49F4CA8}" srcOrd="5" destOrd="0" presId="urn:microsoft.com/office/officeart/2011/layout/HexagonRadial"/>
    <dgm:cxn modelId="{D49DB8AB-8E2F-48CD-8A3E-395F30821390}" type="presParOf" srcId="{5F0D1D69-7F7E-4666-9E82-86A0A49F4CA8}" destId="{A02E5763-31C6-41DC-B705-F55CA8EAF44C}" srcOrd="0" destOrd="0" presId="urn:microsoft.com/office/officeart/2011/layout/HexagonRadial"/>
    <dgm:cxn modelId="{1026278B-9F78-4111-9A1D-5E7D3BC29625}" type="presParOf" srcId="{DC31BCB0-CBB5-4908-848D-18FC438BB476}" destId="{116A2845-CDE3-4714-9A70-8DE787D5CF42}" srcOrd="6" destOrd="0" presId="urn:microsoft.com/office/officeart/2011/layout/HexagonRadial"/>
    <dgm:cxn modelId="{21ED7225-EC53-4008-AB29-291CD1430D4C}" type="presParOf" srcId="{DC31BCB0-CBB5-4908-848D-18FC438BB476}" destId="{CF06291A-EA59-41C3-8827-DEDA3D3AE2AF}" srcOrd="7" destOrd="0" presId="urn:microsoft.com/office/officeart/2011/layout/HexagonRadial"/>
    <dgm:cxn modelId="{5CFC7A7E-963E-45DA-A9F8-3F0D92C2DDDB}" type="presParOf" srcId="{CF06291A-EA59-41C3-8827-DEDA3D3AE2AF}" destId="{F56779F3-DCB9-4D92-8381-39D1422ED970}" srcOrd="0" destOrd="0" presId="urn:microsoft.com/office/officeart/2011/layout/HexagonRadial"/>
    <dgm:cxn modelId="{CDB22ED1-A39F-422F-B453-B8C79F4FE300}" type="presParOf" srcId="{DC31BCB0-CBB5-4908-848D-18FC438BB476}" destId="{A51FEDBF-AE67-46E6-9332-3EA8E55ABC70}" srcOrd="8" destOrd="0" presId="urn:microsoft.com/office/officeart/2011/layout/HexagonRadial"/>
    <dgm:cxn modelId="{624169A3-1C19-4011-96AC-2040ADC93DC4}" type="presParOf" srcId="{DC31BCB0-CBB5-4908-848D-18FC438BB476}" destId="{923C4E29-5BAE-4164-8DFC-B7B0D91C6C9F}" srcOrd="9" destOrd="0" presId="urn:microsoft.com/office/officeart/2011/layout/HexagonRadial"/>
    <dgm:cxn modelId="{C95E4142-30E4-4518-B840-3875FDAD97F2}" type="presParOf" srcId="{923C4E29-5BAE-4164-8DFC-B7B0D91C6C9F}" destId="{BEA5F7A1-6E4C-4540-9149-5D222F77790E}" srcOrd="0" destOrd="0" presId="urn:microsoft.com/office/officeart/2011/layout/HexagonRadial"/>
    <dgm:cxn modelId="{ABA6CCCF-E525-4987-9463-03C5C66FAFC7}" type="presParOf" srcId="{DC31BCB0-CBB5-4908-848D-18FC438BB476}" destId="{124B9094-0FF7-4C20-A31C-0830F34A7240}" srcOrd="10" destOrd="0" presId="urn:microsoft.com/office/officeart/2011/layout/HexagonRadial"/>
    <dgm:cxn modelId="{3DCDB8EA-7ADA-44F5-B1DC-3FBBFD0737F3}" type="presParOf" srcId="{DC31BCB0-CBB5-4908-848D-18FC438BB476}" destId="{11743F5D-CFD5-401F-AD61-C9F9F4EF4E5C}" srcOrd="11" destOrd="0" presId="urn:microsoft.com/office/officeart/2011/layout/HexagonRadial"/>
    <dgm:cxn modelId="{E7F2B259-59C0-46A1-89FE-DE468670397C}" type="presParOf" srcId="{11743F5D-CFD5-401F-AD61-C9F9F4EF4E5C}" destId="{DD0EF9CA-1B71-4D48-A0C2-38954B26ECE0}" srcOrd="0" destOrd="0" presId="urn:microsoft.com/office/officeart/2011/layout/HexagonRadial"/>
    <dgm:cxn modelId="{0D93B405-21DE-4458-ABD5-17A9BCA17A26}" type="presParOf" srcId="{DC31BCB0-CBB5-4908-848D-18FC438BB476}" destId="{6F1557F9-6E55-48A8-B573-8FB5F44E5A9A}"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44EA95-9639-4B46-818F-6AC59F30E71A}">
      <dsp:nvSpPr>
        <dsp:cNvPr id="0" name=""/>
        <dsp:cNvSpPr/>
      </dsp:nvSpPr>
      <dsp:spPr>
        <a:xfrm>
          <a:off x="1915431" y="1133934"/>
          <a:ext cx="1441280" cy="1246765"/>
        </a:xfrm>
        <a:prstGeom prst="hexagon">
          <a:avLst>
            <a:gd name="adj" fmla="val 28570"/>
            <a:gd name="vf" fmla="val 115470"/>
          </a:avLst>
        </a:prstGeom>
        <a:gradFill rotWithShape="0">
          <a:gsLst>
            <a:gs pos="0">
              <a:schemeClr val="accent2">
                <a:hueOff val="0"/>
                <a:satOff val="0"/>
                <a:lumOff val="0"/>
                <a:alphaOff val="0"/>
                <a:tint val="50000"/>
                <a:shade val="95000"/>
                <a:satMod val="300000"/>
              </a:schemeClr>
            </a:gs>
            <a:gs pos="12000">
              <a:schemeClr val="accent2">
                <a:hueOff val="0"/>
                <a:satOff val="0"/>
                <a:lumOff val="0"/>
                <a:alphaOff val="0"/>
                <a:tint val="50000"/>
                <a:shade val="90000"/>
                <a:satMod val="250000"/>
              </a:schemeClr>
            </a:gs>
            <a:gs pos="100000">
              <a:schemeClr val="accent2">
                <a:hueOff val="0"/>
                <a:satOff val="0"/>
                <a:lumOff val="0"/>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endParaRPr lang="en-US" sz="1050" b="1" kern="1200" dirty="0">
            <a:latin typeface="Arial" panose="020B0604020202020204" pitchFamily="34" charset="0"/>
            <a:cs typeface="Arial" panose="020B0604020202020204" pitchFamily="34" charset="0"/>
          </a:endParaRPr>
        </a:p>
        <a:p>
          <a:pPr marL="0" lvl="0" indent="0" algn="ctr" defTabSz="466725">
            <a:lnSpc>
              <a:spcPct val="90000"/>
            </a:lnSpc>
            <a:spcBef>
              <a:spcPct val="0"/>
            </a:spcBef>
            <a:spcAft>
              <a:spcPct val="35000"/>
            </a:spcAft>
            <a:buNone/>
          </a:pPr>
          <a:endParaRPr lang="en-US" sz="1050" b="1" kern="1200" dirty="0">
            <a:latin typeface="Arial" panose="020B0604020202020204" pitchFamily="34" charset="0"/>
            <a:cs typeface="Arial" panose="020B0604020202020204" pitchFamily="34" charset="0"/>
          </a:endParaRPr>
        </a:p>
        <a:p>
          <a:pPr marL="0" lvl="0" indent="0" algn="ctr" defTabSz="466725">
            <a:lnSpc>
              <a:spcPct val="90000"/>
            </a:lnSpc>
            <a:spcBef>
              <a:spcPct val="0"/>
            </a:spcBef>
            <a:spcAft>
              <a:spcPct val="35000"/>
            </a:spcAft>
            <a:buNone/>
          </a:pPr>
          <a:endParaRPr lang="en-US" sz="1050" b="1" kern="1200" dirty="0">
            <a:latin typeface="Arial" panose="020B0604020202020204" pitchFamily="34" charset="0"/>
            <a:cs typeface="Arial" panose="020B0604020202020204" pitchFamily="34" charset="0"/>
          </a:endParaRPr>
        </a:p>
        <a:p>
          <a:pPr marL="0" lvl="0" indent="0" algn="ctr" defTabSz="466725">
            <a:lnSpc>
              <a:spcPct val="90000"/>
            </a:lnSpc>
            <a:spcBef>
              <a:spcPct val="0"/>
            </a:spcBef>
            <a:spcAft>
              <a:spcPct val="35000"/>
            </a:spcAft>
            <a:buNone/>
          </a:pPr>
          <a:r>
            <a:rPr lang="en-US" sz="1050" b="1" kern="1200" dirty="0">
              <a:latin typeface="Arial" panose="020B0604020202020204" pitchFamily="34" charset="0"/>
              <a:cs typeface="Arial" panose="020B0604020202020204" pitchFamily="34" charset="0"/>
            </a:rPr>
            <a:t>SARS-CoV-2</a:t>
          </a:r>
        </a:p>
      </dsp:txBody>
      <dsp:txXfrm>
        <a:off x="2154271" y="1340540"/>
        <a:ext cx="963600" cy="833553"/>
      </dsp:txXfrm>
    </dsp:sp>
    <dsp:sp modelId="{4CCAA7D8-40CC-4143-9412-55BF88904126}">
      <dsp:nvSpPr>
        <dsp:cNvPr id="0" name=""/>
        <dsp:cNvSpPr/>
      </dsp:nvSpPr>
      <dsp:spPr>
        <a:xfrm>
          <a:off x="2817950" y="537441"/>
          <a:ext cx="543790" cy="468547"/>
        </a:xfrm>
        <a:prstGeom prst="hexagon">
          <a:avLst>
            <a:gd name="adj" fmla="val 28900"/>
            <a:gd name="vf" fmla="val 11547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FBA65CE0-8C76-4A17-90B5-1E0FF0ADA820}">
      <dsp:nvSpPr>
        <dsp:cNvPr id="0" name=""/>
        <dsp:cNvSpPr/>
      </dsp:nvSpPr>
      <dsp:spPr>
        <a:xfrm>
          <a:off x="2048194" y="0"/>
          <a:ext cx="1181118" cy="1021806"/>
        </a:xfrm>
        <a:prstGeom prst="hexagon">
          <a:avLst>
            <a:gd name="adj" fmla="val 28570"/>
            <a:gd name="vf" fmla="val 115470"/>
          </a:avLst>
        </a:prstGeom>
        <a:gradFill rotWithShape="0">
          <a:gsLst>
            <a:gs pos="0">
              <a:schemeClr val="accent3">
                <a:hueOff val="0"/>
                <a:satOff val="0"/>
                <a:lumOff val="0"/>
                <a:alphaOff val="0"/>
                <a:tint val="50000"/>
                <a:shade val="95000"/>
                <a:satMod val="300000"/>
              </a:schemeClr>
            </a:gs>
            <a:gs pos="12000">
              <a:schemeClr val="accent3">
                <a:hueOff val="0"/>
                <a:satOff val="0"/>
                <a:lumOff val="0"/>
                <a:alphaOff val="0"/>
                <a:tint val="50000"/>
                <a:shade val="90000"/>
                <a:satMod val="250000"/>
              </a:schemeClr>
            </a:gs>
            <a:gs pos="100000">
              <a:schemeClr val="accent3">
                <a:hueOff val="0"/>
                <a:satOff val="0"/>
                <a:lumOff val="0"/>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466725">
            <a:lnSpc>
              <a:spcPct val="90000"/>
            </a:lnSpc>
            <a:spcBef>
              <a:spcPct val="0"/>
            </a:spcBef>
            <a:spcAft>
              <a:spcPct val="35000"/>
            </a:spcAft>
            <a:buNone/>
          </a:pPr>
          <a:endParaRPr lang="en-US" sz="1000" b="1" kern="1200" dirty="0">
            <a:solidFill>
              <a:prstClr val="black"/>
            </a:solidFill>
            <a:latin typeface="Arial" panose="020B0604020202020204" pitchFamily="34" charset="0"/>
            <a:ea typeface="+mn-ea"/>
            <a:cs typeface="Arial" panose="020B0604020202020204" pitchFamily="34" charset="0"/>
          </a:endParaRPr>
        </a:p>
        <a:p>
          <a:pPr marL="0" lvl="0" indent="0" algn="ctr" defTabSz="466725">
            <a:lnSpc>
              <a:spcPct val="90000"/>
            </a:lnSpc>
            <a:spcBef>
              <a:spcPct val="0"/>
            </a:spcBef>
            <a:spcAft>
              <a:spcPct val="35000"/>
            </a:spcAft>
            <a:buNone/>
          </a:pPr>
          <a:endParaRPr lang="en-US" sz="1000" b="1" kern="1200" dirty="0">
            <a:solidFill>
              <a:prstClr val="black"/>
            </a:solidFill>
            <a:latin typeface="Arial" panose="020B0604020202020204" pitchFamily="34" charset="0"/>
            <a:ea typeface="+mn-ea"/>
            <a:cs typeface="Arial" panose="020B0604020202020204" pitchFamily="34" charset="0"/>
          </a:endParaRPr>
        </a:p>
        <a:p>
          <a:pPr marL="0" lvl="0" indent="0" algn="ctr" defTabSz="466725">
            <a:lnSpc>
              <a:spcPct val="90000"/>
            </a:lnSpc>
            <a:spcBef>
              <a:spcPct val="0"/>
            </a:spcBef>
            <a:spcAft>
              <a:spcPct val="35000"/>
            </a:spcAft>
            <a:buNone/>
          </a:pPr>
          <a:r>
            <a:rPr lang="en-US" sz="1000" b="1" kern="1200" dirty="0">
              <a:solidFill>
                <a:prstClr val="black"/>
              </a:solidFill>
              <a:latin typeface="Arial" panose="020B0604020202020204" pitchFamily="34" charset="0"/>
              <a:ea typeface="+mn-ea"/>
              <a:cs typeface="Arial" panose="020B0604020202020204" pitchFamily="34" charset="0"/>
            </a:rPr>
            <a:t>Seasonal Coronavirus</a:t>
          </a:r>
        </a:p>
      </dsp:txBody>
      <dsp:txXfrm>
        <a:off x="2243930" y="169335"/>
        <a:ext cx="789646" cy="683136"/>
      </dsp:txXfrm>
    </dsp:sp>
    <dsp:sp modelId="{A02E5763-31C6-41DC-B705-F55CA8EAF44C}">
      <dsp:nvSpPr>
        <dsp:cNvPr id="0" name=""/>
        <dsp:cNvSpPr/>
      </dsp:nvSpPr>
      <dsp:spPr>
        <a:xfrm>
          <a:off x="3452596" y="1413375"/>
          <a:ext cx="543790" cy="468547"/>
        </a:xfrm>
        <a:prstGeom prst="hexagon">
          <a:avLst>
            <a:gd name="adj" fmla="val 28900"/>
            <a:gd name="vf" fmla="val 11547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AD21C8C3-F13A-432B-B975-54E501E00B9E}">
      <dsp:nvSpPr>
        <dsp:cNvPr id="0" name=""/>
        <dsp:cNvSpPr/>
      </dsp:nvSpPr>
      <dsp:spPr>
        <a:xfrm>
          <a:off x="3131417" y="628479"/>
          <a:ext cx="1181118" cy="1021806"/>
        </a:xfrm>
        <a:prstGeom prst="hexagon">
          <a:avLst>
            <a:gd name="adj" fmla="val 28570"/>
            <a:gd name="vf" fmla="val 115470"/>
          </a:avLst>
        </a:prstGeom>
        <a:gradFill rotWithShape="0">
          <a:gsLst>
            <a:gs pos="0">
              <a:schemeClr val="accent3">
                <a:hueOff val="2250053"/>
                <a:satOff val="-3376"/>
                <a:lumOff val="-549"/>
                <a:alphaOff val="0"/>
                <a:tint val="50000"/>
                <a:shade val="95000"/>
                <a:satMod val="300000"/>
              </a:schemeClr>
            </a:gs>
            <a:gs pos="12000">
              <a:schemeClr val="accent3">
                <a:hueOff val="2250053"/>
                <a:satOff val="-3376"/>
                <a:lumOff val="-549"/>
                <a:alphaOff val="0"/>
                <a:tint val="50000"/>
                <a:shade val="90000"/>
                <a:satMod val="250000"/>
              </a:schemeClr>
            </a:gs>
            <a:gs pos="100000">
              <a:schemeClr val="accent3">
                <a:hueOff val="2250053"/>
                <a:satOff val="-3376"/>
                <a:lumOff val="-549"/>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r>
            <a:rPr lang="en-US" sz="1000" b="1" kern="1200" dirty="0">
              <a:latin typeface="Arial" panose="020B0604020202020204" pitchFamily="34" charset="0"/>
              <a:cs typeface="Arial" panose="020B0604020202020204" pitchFamily="34" charset="0"/>
            </a:rPr>
            <a:t>Respiratory virus</a:t>
          </a:r>
        </a:p>
      </dsp:txBody>
      <dsp:txXfrm>
        <a:off x="3327153" y="797814"/>
        <a:ext cx="789646" cy="683136"/>
      </dsp:txXfrm>
    </dsp:sp>
    <dsp:sp modelId="{F56779F3-DCB9-4D92-8381-39D1422ED970}">
      <dsp:nvSpPr>
        <dsp:cNvPr id="0" name=""/>
        <dsp:cNvSpPr/>
      </dsp:nvSpPr>
      <dsp:spPr>
        <a:xfrm>
          <a:off x="3011729" y="2402141"/>
          <a:ext cx="543790" cy="468547"/>
        </a:xfrm>
        <a:prstGeom prst="hexagon">
          <a:avLst>
            <a:gd name="adj" fmla="val 28900"/>
            <a:gd name="vf" fmla="val 11547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116A2845-CDE3-4714-9A70-8DE787D5CF42}">
      <dsp:nvSpPr>
        <dsp:cNvPr id="0" name=""/>
        <dsp:cNvSpPr/>
      </dsp:nvSpPr>
      <dsp:spPr>
        <a:xfrm>
          <a:off x="3263336" y="2334937"/>
          <a:ext cx="1181118" cy="1021806"/>
        </a:xfrm>
        <a:prstGeom prst="hexagon">
          <a:avLst>
            <a:gd name="adj" fmla="val 28570"/>
            <a:gd name="vf" fmla="val 115470"/>
          </a:avLst>
        </a:prstGeom>
        <a:gradFill rotWithShape="0">
          <a:gsLst>
            <a:gs pos="0">
              <a:schemeClr val="accent3">
                <a:hueOff val="4500106"/>
                <a:satOff val="-6752"/>
                <a:lumOff val="-1098"/>
                <a:alphaOff val="0"/>
                <a:tint val="50000"/>
                <a:shade val="95000"/>
                <a:satMod val="300000"/>
              </a:schemeClr>
            </a:gs>
            <a:gs pos="12000">
              <a:schemeClr val="accent3">
                <a:hueOff val="4500106"/>
                <a:satOff val="-6752"/>
                <a:lumOff val="-1098"/>
                <a:alphaOff val="0"/>
                <a:tint val="50000"/>
                <a:shade val="90000"/>
                <a:satMod val="250000"/>
              </a:schemeClr>
            </a:gs>
            <a:gs pos="100000">
              <a:schemeClr val="accent3">
                <a:hueOff val="4500106"/>
                <a:satOff val="-6752"/>
                <a:lumOff val="-1098"/>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r>
            <a:rPr lang="en-US" sz="1000" b="1" kern="1200" dirty="0">
              <a:latin typeface="Arial" panose="020B0604020202020204" pitchFamily="34" charset="0"/>
              <a:cs typeface="Arial" panose="020B0604020202020204" pitchFamily="34" charset="0"/>
            </a:rPr>
            <a:t>Virus of interest</a:t>
          </a:r>
        </a:p>
      </dsp:txBody>
      <dsp:txXfrm>
        <a:off x="3459072" y="2504272"/>
        <a:ext cx="789646" cy="683136"/>
      </dsp:txXfrm>
    </dsp:sp>
    <dsp:sp modelId="{BEA5F7A1-6E4C-4540-9149-5D222F77790E}">
      <dsp:nvSpPr>
        <dsp:cNvPr id="0" name=""/>
        <dsp:cNvSpPr/>
      </dsp:nvSpPr>
      <dsp:spPr>
        <a:xfrm>
          <a:off x="1918113" y="2504779"/>
          <a:ext cx="543790" cy="468547"/>
        </a:xfrm>
        <a:prstGeom prst="hexagon">
          <a:avLst>
            <a:gd name="adj" fmla="val 28900"/>
            <a:gd name="vf" fmla="val 11547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A51FEDBF-AE67-46E6-9332-3EA8E55ABC70}">
      <dsp:nvSpPr>
        <dsp:cNvPr id="0" name=""/>
        <dsp:cNvSpPr/>
      </dsp:nvSpPr>
      <dsp:spPr>
        <a:xfrm>
          <a:off x="2048194" y="2493179"/>
          <a:ext cx="1181118" cy="1021806"/>
        </a:xfrm>
        <a:prstGeom prst="hexagon">
          <a:avLst>
            <a:gd name="adj" fmla="val 28570"/>
            <a:gd name="vf" fmla="val 115470"/>
          </a:avLst>
        </a:prstGeom>
        <a:gradFill rotWithShape="0">
          <a:gsLst>
            <a:gs pos="0">
              <a:schemeClr val="accent3">
                <a:hueOff val="6750158"/>
                <a:satOff val="-10128"/>
                <a:lumOff val="-1647"/>
                <a:alphaOff val="0"/>
                <a:tint val="50000"/>
                <a:shade val="95000"/>
                <a:satMod val="300000"/>
              </a:schemeClr>
            </a:gs>
            <a:gs pos="12000">
              <a:schemeClr val="accent3">
                <a:hueOff val="6750158"/>
                <a:satOff val="-10128"/>
                <a:lumOff val="-1647"/>
                <a:alphaOff val="0"/>
                <a:tint val="50000"/>
                <a:shade val="90000"/>
                <a:satMod val="250000"/>
              </a:schemeClr>
            </a:gs>
            <a:gs pos="100000">
              <a:schemeClr val="accent3">
                <a:hueOff val="6750158"/>
                <a:satOff val="-10128"/>
                <a:lumOff val="-1647"/>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r>
            <a:rPr lang="en-US" sz="1000" b="1" kern="1200" dirty="0">
              <a:latin typeface="Arial" panose="020B0604020202020204" pitchFamily="34" charset="0"/>
              <a:cs typeface="Arial" panose="020B0604020202020204" pitchFamily="34" charset="0"/>
            </a:rPr>
            <a:t>Bacteria of interest</a:t>
          </a:r>
        </a:p>
      </dsp:txBody>
      <dsp:txXfrm>
        <a:off x="2243930" y="2662514"/>
        <a:ext cx="789646" cy="683136"/>
      </dsp:txXfrm>
    </dsp:sp>
    <dsp:sp modelId="{DD0EF9CA-1B71-4D48-A0C2-38954B26ECE0}">
      <dsp:nvSpPr>
        <dsp:cNvPr id="0" name=""/>
        <dsp:cNvSpPr/>
      </dsp:nvSpPr>
      <dsp:spPr>
        <a:xfrm>
          <a:off x="1273074" y="1629196"/>
          <a:ext cx="543790" cy="468547"/>
        </a:xfrm>
        <a:prstGeom prst="hexagon">
          <a:avLst>
            <a:gd name="adj" fmla="val 28900"/>
            <a:gd name="vf" fmla="val 115470"/>
          </a:avLst>
        </a:prstGeom>
        <a:solidFill>
          <a:schemeClr val="accent3">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124B9094-0FF7-4C20-A31C-0830F34A7240}">
      <dsp:nvSpPr>
        <dsp:cNvPr id="0" name=""/>
        <dsp:cNvSpPr/>
      </dsp:nvSpPr>
      <dsp:spPr>
        <a:xfrm>
          <a:off x="959942" y="1864700"/>
          <a:ext cx="1181118" cy="1021806"/>
        </a:xfrm>
        <a:prstGeom prst="hexagon">
          <a:avLst>
            <a:gd name="adj" fmla="val 28570"/>
            <a:gd name="vf" fmla="val 115470"/>
          </a:avLst>
        </a:prstGeom>
        <a:gradFill rotWithShape="0">
          <a:gsLst>
            <a:gs pos="0">
              <a:schemeClr val="accent3">
                <a:hueOff val="9000211"/>
                <a:satOff val="-13504"/>
                <a:lumOff val="-2196"/>
                <a:alphaOff val="0"/>
                <a:tint val="50000"/>
                <a:shade val="95000"/>
                <a:satMod val="300000"/>
              </a:schemeClr>
            </a:gs>
            <a:gs pos="12000">
              <a:schemeClr val="accent3">
                <a:hueOff val="9000211"/>
                <a:satOff val="-13504"/>
                <a:lumOff val="-2196"/>
                <a:alphaOff val="0"/>
                <a:tint val="50000"/>
                <a:shade val="90000"/>
                <a:satMod val="250000"/>
              </a:schemeClr>
            </a:gs>
            <a:gs pos="100000">
              <a:schemeClr val="accent3">
                <a:hueOff val="9000211"/>
                <a:satOff val="-13504"/>
                <a:lumOff val="-2196"/>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r>
            <a:rPr lang="en-US" sz="1000" b="1" kern="1200" dirty="0">
              <a:latin typeface="Arial" panose="020B0604020202020204" pitchFamily="34" charset="0"/>
              <a:cs typeface="Arial" panose="020B0604020202020204" pitchFamily="34" charset="0"/>
            </a:rPr>
            <a:t>Age, Gender etc.</a:t>
          </a:r>
        </a:p>
      </dsp:txBody>
      <dsp:txXfrm>
        <a:off x="1155678" y="2034035"/>
        <a:ext cx="789646" cy="683136"/>
      </dsp:txXfrm>
    </dsp:sp>
    <dsp:sp modelId="{6F1557F9-6E55-48A8-B573-8FB5F44E5A9A}">
      <dsp:nvSpPr>
        <dsp:cNvPr id="0" name=""/>
        <dsp:cNvSpPr/>
      </dsp:nvSpPr>
      <dsp:spPr>
        <a:xfrm>
          <a:off x="959942" y="627073"/>
          <a:ext cx="1181118" cy="1021806"/>
        </a:xfrm>
        <a:prstGeom prst="hexagon">
          <a:avLst>
            <a:gd name="adj" fmla="val 28570"/>
            <a:gd name="vf" fmla="val 115470"/>
          </a:avLst>
        </a:prstGeom>
        <a:gradFill rotWithShape="0">
          <a:gsLst>
            <a:gs pos="0">
              <a:schemeClr val="accent3">
                <a:hueOff val="11250264"/>
                <a:satOff val="-16880"/>
                <a:lumOff val="-2745"/>
                <a:alphaOff val="0"/>
                <a:tint val="50000"/>
                <a:shade val="95000"/>
                <a:satMod val="300000"/>
              </a:schemeClr>
            </a:gs>
            <a:gs pos="12000">
              <a:schemeClr val="accent3">
                <a:hueOff val="11250264"/>
                <a:satOff val="-16880"/>
                <a:lumOff val="-2745"/>
                <a:alphaOff val="0"/>
                <a:tint val="50000"/>
                <a:shade val="90000"/>
                <a:satMod val="250000"/>
              </a:schemeClr>
            </a:gs>
            <a:gs pos="100000">
              <a:schemeClr val="accent3">
                <a:hueOff val="11250264"/>
                <a:satOff val="-16880"/>
                <a:lumOff val="-2745"/>
                <a:alphaOff val="0"/>
                <a:tint val="85000"/>
                <a:shade val="75000"/>
                <a:satMod val="1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endParaRPr lang="en-US" sz="1000" b="1" kern="1200" dirty="0">
            <a:latin typeface="Arial" panose="020B0604020202020204" pitchFamily="34" charset="0"/>
            <a:cs typeface="Arial" panose="020B0604020202020204" pitchFamily="34" charset="0"/>
          </a:endParaRPr>
        </a:p>
        <a:p>
          <a:pPr marL="0" lvl="0" indent="0" algn="ctr" defTabSz="444500">
            <a:lnSpc>
              <a:spcPct val="90000"/>
            </a:lnSpc>
            <a:spcBef>
              <a:spcPct val="0"/>
            </a:spcBef>
            <a:spcAft>
              <a:spcPct val="35000"/>
            </a:spcAft>
            <a:buNone/>
          </a:pPr>
          <a:r>
            <a:rPr lang="en-US" sz="1000" b="1" kern="1200" dirty="0">
              <a:latin typeface="Arial" panose="020B0604020202020204" pitchFamily="34" charset="0"/>
              <a:cs typeface="Arial" panose="020B0604020202020204" pitchFamily="34" charset="0"/>
            </a:rPr>
            <a:t>Vaccination</a:t>
          </a:r>
          <a:endParaRPr lang="en-US" sz="1000" b="1" kern="1200" dirty="0"/>
        </a:p>
      </dsp:txBody>
      <dsp:txXfrm>
        <a:off x="1155678" y="796408"/>
        <a:ext cx="789646" cy="683136"/>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a:extLst>
              <a:ext uri="{FF2B5EF4-FFF2-40B4-BE49-F238E27FC236}">
                <a16:creationId xmlns:a16="http://schemas.microsoft.com/office/drawing/2014/main" id="{AAB39590-24BF-43B4-AB97-2CC9513C6126}"/>
              </a:ext>
            </a:extLst>
          </p:cNvPr>
          <p:cNvSpPr>
            <a:spLocks noGrp="1" noChangeArrowheads="1"/>
          </p:cNvSpPr>
          <p:nvPr>
            <p:ph type="hdr" sz="quarter"/>
          </p:nvPr>
        </p:nvSpPr>
        <p:spPr bwMode="auto">
          <a:xfrm>
            <a:off x="0" y="0"/>
            <a:ext cx="4029075" cy="388938"/>
          </a:xfrm>
          <a:prstGeom prst="rect">
            <a:avLst/>
          </a:prstGeom>
          <a:noFill/>
          <a:ln>
            <a:noFill/>
          </a:ln>
          <a:effectLst/>
        </p:spPr>
        <p:txBody>
          <a:bodyPr vert="horz" wrap="square" lIns="93155" tIns="46579" rIns="93155" bIns="46579" numCol="1" anchor="t" anchorCtr="0" compatLnSpc="1">
            <a:prstTxWarp prst="textNoShape">
              <a:avLst/>
            </a:prstTxWarp>
          </a:bodyPr>
          <a:lstStyle>
            <a:lvl1pPr defTabSz="929476" eaLnBrk="1" hangingPunct="1">
              <a:defRPr sz="1200"/>
            </a:lvl1pPr>
          </a:lstStyle>
          <a:p>
            <a:pPr>
              <a:defRPr/>
            </a:pPr>
            <a:endParaRPr lang="en-US" altLang="en-US"/>
          </a:p>
        </p:txBody>
      </p:sp>
      <p:sp>
        <p:nvSpPr>
          <p:cNvPr id="4099" name="Rectangle 1027">
            <a:extLst>
              <a:ext uri="{FF2B5EF4-FFF2-40B4-BE49-F238E27FC236}">
                <a16:creationId xmlns:a16="http://schemas.microsoft.com/office/drawing/2014/main" id="{90078A02-AFB1-4C34-AC2F-E16AA0EE28D5}"/>
              </a:ext>
            </a:extLst>
          </p:cNvPr>
          <p:cNvSpPr>
            <a:spLocks noGrp="1" noChangeArrowheads="1"/>
          </p:cNvSpPr>
          <p:nvPr>
            <p:ph type="dt" sz="quarter" idx="1"/>
          </p:nvPr>
        </p:nvSpPr>
        <p:spPr bwMode="auto">
          <a:xfrm>
            <a:off x="5267325" y="0"/>
            <a:ext cx="4029075" cy="388938"/>
          </a:xfrm>
          <a:prstGeom prst="rect">
            <a:avLst/>
          </a:prstGeom>
          <a:noFill/>
          <a:ln>
            <a:noFill/>
          </a:ln>
          <a:effectLst/>
        </p:spPr>
        <p:txBody>
          <a:bodyPr vert="horz" wrap="square" lIns="93155" tIns="46579" rIns="93155" bIns="46579" numCol="1" anchor="t" anchorCtr="0" compatLnSpc="1">
            <a:prstTxWarp prst="textNoShape">
              <a:avLst/>
            </a:prstTxWarp>
          </a:bodyPr>
          <a:lstStyle>
            <a:lvl1pPr algn="r" defTabSz="929476" eaLnBrk="1" hangingPunct="1">
              <a:defRPr sz="1200"/>
            </a:lvl1pPr>
          </a:lstStyle>
          <a:p>
            <a:pPr>
              <a:defRPr/>
            </a:pPr>
            <a:endParaRPr lang="en-US" altLang="en-US"/>
          </a:p>
        </p:txBody>
      </p:sp>
      <p:sp>
        <p:nvSpPr>
          <p:cNvPr id="4100" name="Rectangle 1028">
            <a:extLst>
              <a:ext uri="{FF2B5EF4-FFF2-40B4-BE49-F238E27FC236}">
                <a16:creationId xmlns:a16="http://schemas.microsoft.com/office/drawing/2014/main" id="{4FAC0E2F-E225-4047-B45A-4E25FEEE18D1}"/>
              </a:ext>
            </a:extLst>
          </p:cNvPr>
          <p:cNvSpPr>
            <a:spLocks noGrp="1" noChangeArrowheads="1"/>
          </p:cNvSpPr>
          <p:nvPr>
            <p:ph type="ftr" sz="quarter" idx="2"/>
          </p:nvPr>
        </p:nvSpPr>
        <p:spPr bwMode="auto">
          <a:xfrm>
            <a:off x="0" y="6621463"/>
            <a:ext cx="4029075" cy="388937"/>
          </a:xfrm>
          <a:prstGeom prst="rect">
            <a:avLst/>
          </a:prstGeom>
          <a:noFill/>
          <a:ln>
            <a:noFill/>
          </a:ln>
          <a:effectLst/>
        </p:spPr>
        <p:txBody>
          <a:bodyPr vert="horz" wrap="square" lIns="93155" tIns="46579" rIns="93155" bIns="46579" numCol="1" anchor="b" anchorCtr="0" compatLnSpc="1">
            <a:prstTxWarp prst="textNoShape">
              <a:avLst/>
            </a:prstTxWarp>
          </a:bodyPr>
          <a:lstStyle>
            <a:lvl1pPr defTabSz="929476" eaLnBrk="1" hangingPunct="1">
              <a:defRPr sz="1200"/>
            </a:lvl1pPr>
          </a:lstStyle>
          <a:p>
            <a:pPr>
              <a:defRPr/>
            </a:pPr>
            <a:endParaRPr lang="en-US" altLang="en-US"/>
          </a:p>
        </p:txBody>
      </p:sp>
      <p:sp>
        <p:nvSpPr>
          <p:cNvPr id="4101" name="Rectangle 1029">
            <a:extLst>
              <a:ext uri="{FF2B5EF4-FFF2-40B4-BE49-F238E27FC236}">
                <a16:creationId xmlns:a16="http://schemas.microsoft.com/office/drawing/2014/main" id="{9DBAF138-96B4-4B51-9D9F-AB97B521E5B3}"/>
              </a:ext>
            </a:extLst>
          </p:cNvPr>
          <p:cNvSpPr>
            <a:spLocks noGrp="1" noChangeArrowheads="1"/>
          </p:cNvSpPr>
          <p:nvPr>
            <p:ph type="sldNum" sz="quarter" idx="3"/>
          </p:nvPr>
        </p:nvSpPr>
        <p:spPr bwMode="auto">
          <a:xfrm>
            <a:off x="5267325" y="6621463"/>
            <a:ext cx="4029075" cy="388937"/>
          </a:xfrm>
          <a:prstGeom prst="rect">
            <a:avLst/>
          </a:prstGeom>
          <a:noFill/>
          <a:ln>
            <a:noFill/>
          </a:ln>
          <a:effectLst/>
        </p:spPr>
        <p:txBody>
          <a:bodyPr vert="horz" wrap="square" lIns="93155" tIns="46579" rIns="93155" bIns="46579" numCol="1" anchor="b" anchorCtr="0" compatLnSpc="1">
            <a:prstTxWarp prst="textNoShape">
              <a:avLst/>
            </a:prstTxWarp>
          </a:bodyPr>
          <a:lstStyle>
            <a:lvl1pPr algn="r" defTabSz="928688" eaLnBrk="1" hangingPunct="1">
              <a:defRPr sz="1200"/>
            </a:lvl1pPr>
          </a:lstStyle>
          <a:p>
            <a:fld id="{EB514E67-EF92-4C48-BB79-51A24A3A014B}"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F08D677C-9253-49C2-953E-38447F17BA40}"/>
              </a:ext>
            </a:extLst>
          </p:cNvPr>
          <p:cNvSpPr>
            <a:spLocks noGrp="1" noChangeArrowheads="1"/>
          </p:cNvSpPr>
          <p:nvPr>
            <p:ph type="hdr" sz="quarter"/>
          </p:nvPr>
        </p:nvSpPr>
        <p:spPr bwMode="auto">
          <a:xfrm>
            <a:off x="0" y="0"/>
            <a:ext cx="4029075" cy="350838"/>
          </a:xfrm>
          <a:prstGeom prst="rect">
            <a:avLst/>
          </a:prstGeom>
          <a:noFill/>
          <a:ln>
            <a:noFill/>
          </a:ln>
          <a:effectLst/>
        </p:spPr>
        <p:txBody>
          <a:bodyPr vert="horz" wrap="square" lIns="91707" tIns="45853" rIns="91707" bIns="45853" numCol="1" anchor="t" anchorCtr="0" compatLnSpc="1">
            <a:prstTxWarp prst="textNoShape">
              <a:avLst/>
            </a:prstTxWarp>
          </a:bodyPr>
          <a:lstStyle>
            <a:lvl1pPr defTabSz="916677" eaLnBrk="1" hangingPunct="1">
              <a:defRPr sz="1200"/>
            </a:lvl1pPr>
          </a:lstStyle>
          <a:p>
            <a:pPr>
              <a:defRPr/>
            </a:pPr>
            <a:endParaRPr lang="en-US" altLang="en-US"/>
          </a:p>
        </p:txBody>
      </p:sp>
      <p:sp>
        <p:nvSpPr>
          <p:cNvPr id="12291" name="Rectangle 3">
            <a:extLst>
              <a:ext uri="{FF2B5EF4-FFF2-40B4-BE49-F238E27FC236}">
                <a16:creationId xmlns:a16="http://schemas.microsoft.com/office/drawing/2014/main" id="{2DB323BA-BA87-431A-AAAD-485BA3790EBF}"/>
              </a:ext>
            </a:extLst>
          </p:cNvPr>
          <p:cNvSpPr>
            <a:spLocks noGrp="1" noChangeArrowheads="1"/>
          </p:cNvSpPr>
          <p:nvPr>
            <p:ph type="dt" idx="1"/>
          </p:nvPr>
        </p:nvSpPr>
        <p:spPr bwMode="auto">
          <a:xfrm>
            <a:off x="5265738" y="0"/>
            <a:ext cx="4029075" cy="350838"/>
          </a:xfrm>
          <a:prstGeom prst="rect">
            <a:avLst/>
          </a:prstGeom>
          <a:noFill/>
          <a:ln>
            <a:noFill/>
          </a:ln>
          <a:effectLst/>
        </p:spPr>
        <p:txBody>
          <a:bodyPr vert="horz" wrap="square" lIns="91707" tIns="45853" rIns="91707" bIns="45853" numCol="1" anchor="t" anchorCtr="0" compatLnSpc="1">
            <a:prstTxWarp prst="textNoShape">
              <a:avLst/>
            </a:prstTxWarp>
          </a:bodyPr>
          <a:lstStyle>
            <a:lvl1pPr algn="r" defTabSz="916677" eaLnBrk="1" hangingPunct="1">
              <a:defRPr sz="1200"/>
            </a:lvl1pPr>
          </a:lstStyle>
          <a:p>
            <a:pPr>
              <a:defRPr/>
            </a:pPr>
            <a:endParaRPr lang="en-US" altLang="en-US"/>
          </a:p>
        </p:txBody>
      </p:sp>
      <p:sp>
        <p:nvSpPr>
          <p:cNvPr id="2052" name="Rectangle 4">
            <a:extLst>
              <a:ext uri="{FF2B5EF4-FFF2-40B4-BE49-F238E27FC236}">
                <a16:creationId xmlns:a16="http://schemas.microsoft.com/office/drawing/2014/main" id="{38CAD185-8062-4A24-AB84-ACB7ECC47D4E}"/>
              </a:ext>
            </a:extLst>
          </p:cNvPr>
          <p:cNvSpPr>
            <a:spLocks noGrp="1" noRot="1" noChangeAspect="1" noChangeArrowheads="1" noTextEdit="1"/>
          </p:cNvSpPr>
          <p:nvPr>
            <p:ph type="sldImg" idx="2"/>
          </p:nvPr>
        </p:nvSpPr>
        <p:spPr bwMode="auto">
          <a:xfrm>
            <a:off x="2311400" y="525463"/>
            <a:ext cx="4673600" cy="2628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a:extLst>
              <a:ext uri="{FF2B5EF4-FFF2-40B4-BE49-F238E27FC236}">
                <a16:creationId xmlns:a16="http://schemas.microsoft.com/office/drawing/2014/main" id="{82CECBAC-C66D-41C5-8295-7979AAC25293}"/>
              </a:ext>
            </a:extLst>
          </p:cNvPr>
          <p:cNvSpPr>
            <a:spLocks noGrp="1" noChangeArrowheads="1"/>
          </p:cNvSpPr>
          <p:nvPr>
            <p:ph type="body" sz="quarter" idx="3"/>
          </p:nvPr>
        </p:nvSpPr>
        <p:spPr bwMode="auto">
          <a:xfrm>
            <a:off x="930275" y="3330575"/>
            <a:ext cx="7435850" cy="3154363"/>
          </a:xfrm>
          <a:prstGeom prst="rect">
            <a:avLst/>
          </a:prstGeom>
          <a:noFill/>
          <a:ln>
            <a:noFill/>
          </a:ln>
          <a:effectLst/>
        </p:spPr>
        <p:txBody>
          <a:bodyPr vert="horz" wrap="square" lIns="91707" tIns="45853" rIns="91707" bIns="45853"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2294" name="Rectangle 6">
            <a:extLst>
              <a:ext uri="{FF2B5EF4-FFF2-40B4-BE49-F238E27FC236}">
                <a16:creationId xmlns:a16="http://schemas.microsoft.com/office/drawing/2014/main" id="{3F6EF44C-5A9D-4ABB-B3C8-C89433C5A4F0}"/>
              </a:ext>
            </a:extLst>
          </p:cNvPr>
          <p:cNvSpPr>
            <a:spLocks noGrp="1" noChangeArrowheads="1"/>
          </p:cNvSpPr>
          <p:nvPr>
            <p:ph type="ftr" sz="quarter" idx="4"/>
          </p:nvPr>
        </p:nvSpPr>
        <p:spPr bwMode="auto">
          <a:xfrm>
            <a:off x="0" y="6657975"/>
            <a:ext cx="4029075" cy="350838"/>
          </a:xfrm>
          <a:prstGeom prst="rect">
            <a:avLst/>
          </a:prstGeom>
          <a:noFill/>
          <a:ln>
            <a:noFill/>
          </a:ln>
          <a:effectLst/>
        </p:spPr>
        <p:txBody>
          <a:bodyPr vert="horz" wrap="square" lIns="91707" tIns="45853" rIns="91707" bIns="45853" numCol="1" anchor="b" anchorCtr="0" compatLnSpc="1">
            <a:prstTxWarp prst="textNoShape">
              <a:avLst/>
            </a:prstTxWarp>
          </a:bodyPr>
          <a:lstStyle>
            <a:lvl1pPr defTabSz="916677" eaLnBrk="1" hangingPunct="1">
              <a:defRPr sz="1200"/>
            </a:lvl1pPr>
          </a:lstStyle>
          <a:p>
            <a:pPr>
              <a:defRPr/>
            </a:pPr>
            <a:endParaRPr lang="en-US" altLang="en-US"/>
          </a:p>
        </p:txBody>
      </p:sp>
      <p:sp>
        <p:nvSpPr>
          <p:cNvPr id="12295" name="Rectangle 7">
            <a:extLst>
              <a:ext uri="{FF2B5EF4-FFF2-40B4-BE49-F238E27FC236}">
                <a16:creationId xmlns:a16="http://schemas.microsoft.com/office/drawing/2014/main" id="{BB28377A-247B-47A7-AD21-F60154B0746D}"/>
              </a:ext>
            </a:extLst>
          </p:cNvPr>
          <p:cNvSpPr>
            <a:spLocks noGrp="1" noChangeArrowheads="1"/>
          </p:cNvSpPr>
          <p:nvPr>
            <p:ph type="sldNum" sz="quarter" idx="5"/>
          </p:nvPr>
        </p:nvSpPr>
        <p:spPr bwMode="auto">
          <a:xfrm>
            <a:off x="5265738" y="6657975"/>
            <a:ext cx="4029075" cy="350838"/>
          </a:xfrm>
          <a:prstGeom prst="rect">
            <a:avLst/>
          </a:prstGeom>
          <a:noFill/>
          <a:ln>
            <a:noFill/>
          </a:ln>
          <a:effectLst/>
        </p:spPr>
        <p:txBody>
          <a:bodyPr vert="horz" wrap="square" lIns="91707" tIns="45853" rIns="91707" bIns="45853" numCol="1" anchor="b" anchorCtr="0" compatLnSpc="1">
            <a:prstTxWarp prst="textNoShape">
              <a:avLst/>
            </a:prstTxWarp>
          </a:bodyPr>
          <a:lstStyle>
            <a:lvl1pPr algn="r" defTabSz="915988" eaLnBrk="1" hangingPunct="1">
              <a:defRPr sz="1200"/>
            </a:lvl1pPr>
          </a:lstStyle>
          <a:p>
            <a:fld id="{73F8A01F-152F-4341-AFB1-C49424BE4EF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365" kern="1200">
        <a:solidFill>
          <a:schemeClr val="tx1"/>
        </a:solidFill>
        <a:latin typeface="Times New Roman" panose="02020603050405020304" pitchFamily="18" charset="0"/>
        <a:ea typeface="+mn-ea"/>
        <a:cs typeface="+mn-cs"/>
      </a:defRPr>
    </a:lvl1pPr>
    <a:lvl2pPr marL="138875" algn="l" rtl="0" eaLnBrk="0" fontAlgn="base" hangingPunct="0">
      <a:spcBef>
        <a:spcPct val="30000"/>
      </a:spcBef>
      <a:spcAft>
        <a:spcPct val="0"/>
      </a:spcAft>
      <a:defRPr sz="365" kern="1200">
        <a:solidFill>
          <a:schemeClr val="tx1"/>
        </a:solidFill>
        <a:latin typeface="Times New Roman" panose="02020603050405020304" pitchFamily="18" charset="0"/>
        <a:ea typeface="+mn-ea"/>
        <a:cs typeface="+mn-cs"/>
      </a:defRPr>
    </a:lvl2pPr>
    <a:lvl3pPr marL="277749" algn="l" rtl="0" eaLnBrk="0" fontAlgn="base" hangingPunct="0">
      <a:spcBef>
        <a:spcPct val="30000"/>
      </a:spcBef>
      <a:spcAft>
        <a:spcPct val="0"/>
      </a:spcAft>
      <a:defRPr sz="365" kern="1200">
        <a:solidFill>
          <a:schemeClr val="tx1"/>
        </a:solidFill>
        <a:latin typeface="Times New Roman" panose="02020603050405020304" pitchFamily="18" charset="0"/>
        <a:ea typeface="+mn-ea"/>
        <a:cs typeface="+mn-cs"/>
      </a:defRPr>
    </a:lvl3pPr>
    <a:lvl4pPr marL="416624" algn="l" rtl="0" eaLnBrk="0" fontAlgn="base" hangingPunct="0">
      <a:spcBef>
        <a:spcPct val="30000"/>
      </a:spcBef>
      <a:spcAft>
        <a:spcPct val="0"/>
      </a:spcAft>
      <a:defRPr sz="365" kern="1200">
        <a:solidFill>
          <a:schemeClr val="tx1"/>
        </a:solidFill>
        <a:latin typeface="Times New Roman" panose="02020603050405020304" pitchFamily="18" charset="0"/>
        <a:ea typeface="+mn-ea"/>
        <a:cs typeface="+mn-cs"/>
      </a:defRPr>
    </a:lvl4pPr>
    <a:lvl5pPr marL="555498" algn="l" rtl="0" eaLnBrk="0" fontAlgn="base" hangingPunct="0">
      <a:spcBef>
        <a:spcPct val="30000"/>
      </a:spcBef>
      <a:spcAft>
        <a:spcPct val="0"/>
      </a:spcAft>
      <a:defRPr sz="365" kern="1200">
        <a:solidFill>
          <a:schemeClr val="tx1"/>
        </a:solidFill>
        <a:latin typeface="Times New Roman" panose="02020603050405020304" pitchFamily="18" charset="0"/>
        <a:ea typeface="+mn-ea"/>
        <a:cs typeface="+mn-cs"/>
      </a:defRPr>
    </a:lvl5pPr>
    <a:lvl6pPr marL="694373" algn="l" defTabSz="277749" rtl="0" eaLnBrk="1" latinLnBrk="0" hangingPunct="1">
      <a:defRPr sz="365" kern="1200">
        <a:solidFill>
          <a:schemeClr val="tx1"/>
        </a:solidFill>
        <a:latin typeface="+mn-lt"/>
        <a:ea typeface="+mn-ea"/>
        <a:cs typeface="+mn-cs"/>
      </a:defRPr>
    </a:lvl6pPr>
    <a:lvl7pPr marL="833247" algn="l" defTabSz="277749" rtl="0" eaLnBrk="1" latinLnBrk="0" hangingPunct="1">
      <a:defRPr sz="365" kern="1200">
        <a:solidFill>
          <a:schemeClr val="tx1"/>
        </a:solidFill>
        <a:latin typeface="+mn-lt"/>
        <a:ea typeface="+mn-ea"/>
        <a:cs typeface="+mn-cs"/>
      </a:defRPr>
    </a:lvl7pPr>
    <a:lvl8pPr marL="972122" algn="l" defTabSz="277749" rtl="0" eaLnBrk="1" latinLnBrk="0" hangingPunct="1">
      <a:defRPr sz="365" kern="1200">
        <a:solidFill>
          <a:schemeClr val="tx1"/>
        </a:solidFill>
        <a:latin typeface="+mn-lt"/>
        <a:ea typeface="+mn-ea"/>
        <a:cs typeface="+mn-cs"/>
      </a:defRPr>
    </a:lvl8pPr>
    <a:lvl9pPr marL="1110996" algn="l" defTabSz="277749" rtl="0" eaLnBrk="1" latinLnBrk="0" hangingPunct="1">
      <a:defRPr sz="3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3 types of markers</a:t>
            </a:r>
          </a:p>
          <a:p>
            <a:r>
              <a:rPr lang="en-US" sz="1400" dirty="0"/>
              <a:t>Autoantibody</a:t>
            </a:r>
          </a:p>
          <a:p>
            <a:r>
              <a:rPr lang="en-US" sz="1400" dirty="0"/>
              <a:t>Microbial antibodies</a:t>
            </a:r>
          </a:p>
          <a:p>
            <a:r>
              <a:rPr lang="en-US" sz="1400" dirty="0"/>
              <a:t>Protein markers</a:t>
            </a:r>
          </a:p>
        </p:txBody>
      </p:sp>
      <p:sp>
        <p:nvSpPr>
          <p:cNvPr id="4" name="Slide Number Placeholder 3"/>
          <p:cNvSpPr>
            <a:spLocks noGrp="1"/>
          </p:cNvSpPr>
          <p:nvPr>
            <p:ph type="sldNum" sz="quarter" idx="5"/>
          </p:nvPr>
        </p:nvSpPr>
        <p:spPr/>
        <p:txBody>
          <a:bodyPr/>
          <a:lstStyle/>
          <a:p>
            <a:fld id="{73F8A01F-152F-4341-AFB1-C49424BE4EFE}" type="slidenum">
              <a:rPr lang="en-US" altLang="en-US" smtClean="0"/>
              <a:pPr/>
              <a:t>2</a:t>
            </a:fld>
            <a:endParaRPr lang="en-US" altLang="en-US"/>
          </a:p>
        </p:txBody>
      </p:sp>
    </p:spTree>
    <p:extLst>
      <p:ext uri="{BB962C8B-B14F-4D97-AF65-F5344CB8AC3E}">
        <p14:creationId xmlns:p14="http://schemas.microsoft.com/office/powerpoint/2010/main" val="3002375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017D4-E677-B27A-64D7-CF2750A17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7A9C1-0921-C994-7981-DDFF9D07FD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99EF5-0534-5761-4DA3-B90C9B88496E}"/>
              </a:ext>
            </a:extLst>
          </p:cNvPr>
          <p:cNvSpPr>
            <a:spLocks noGrp="1"/>
          </p:cNvSpPr>
          <p:nvPr>
            <p:ph type="body" idx="1"/>
          </p:nvPr>
        </p:nvSpPr>
        <p:spPr/>
        <p:txBody>
          <a:bodyPr/>
          <a:lstStyle/>
          <a:p>
            <a:pPr marL="0" marR="0"/>
            <a:r>
              <a:rPr lang="en-US" sz="1800" b="1" dirty="0">
                <a:effectLst/>
                <a:highlight>
                  <a:srgbClr val="FFFF00"/>
                </a:highlight>
                <a:latin typeface="Arial" panose="020B0604020202020204" pitchFamily="34" charset="0"/>
                <a:ea typeface="SimSun" panose="02010600030101010101" pitchFamily="2" charset="-122"/>
                <a:cs typeface="Arial" panose="020B0604020202020204" pitchFamily="34" charset="0"/>
              </a:rPr>
              <a:t>During the monthly meetings, we discussed the low use of EDRN reference samples. We can mention how we can have access to those samples. </a:t>
            </a: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endParaRPr lang="en-US" sz="1800" b="1" dirty="0">
              <a:effectLst/>
              <a:latin typeface="Arial" panose="020B0604020202020204" pitchFamily="34" charset="0"/>
              <a:ea typeface="SimSun" panose="02010600030101010101" pitchFamily="2" charset="-122"/>
              <a:cs typeface="Arial" panose="020B0604020202020204" pitchFamily="34" charset="0"/>
            </a:endParaRPr>
          </a:p>
          <a:p>
            <a:pPr marL="0" marR="0"/>
            <a:r>
              <a:rPr lang="en-US" sz="1800" b="1" dirty="0">
                <a:effectLst/>
                <a:latin typeface="Arial" panose="020B0604020202020204" pitchFamily="34" charset="0"/>
                <a:ea typeface="SimSun" panose="02010600030101010101" pitchFamily="2" charset="-122"/>
                <a:cs typeface="Arial" panose="020B0604020202020204" pitchFamily="34" charset="0"/>
              </a:rPr>
              <a:t>B.1.</a:t>
            </a:r>
            <a:r>
              <a:rPr lang="en-US" sz="1800" dirty="0">
                <a:effectLst/>
                <a:latin typeface="Arial" panose="020B0604020202020204" pitchFamily="34" charset="0"/>
                <a:ea typeface="SimSun" panose="02010600030101010101" pitchFamily="2" charset="-122"/>
                <a:cs typeface="Arial" panose="020B0604020202020204" pitchFamily="34" charset="0"/>
              </a:rPr>
              <a:t> </a:t>
            </a:r>
            <a:r>
              <a:rPr lang="en-US" sz="1800" b="1" dirty="0">
                <a:solidFill>
                  <a:srgbClr val="131413"/>
                </a:solidFill>
                <a:effectLst/>
                <a:latin typeface="Arial" panose="020B0604020202020204" pitchFamily="34" charset="0"/>
                <a:ea typeface="SimSun" panose="02010600030101010101" pitchFamily="2" charset="-122"/>
                <a:cs typeface="Arial" panose="020B0604020202020204" pitchFamily="34" charset="0"/>
              </a:rPr>
              <a:t>Detection of Early Lung Cancer Among Military Personnel 1 (DECAMP-1) </a:t>
            </a:r>
            <a:endParaRPr lang="en-US" sz="1800" dirty="0">
              <a:effectLst/>
              <a:latin typeface="Arial" panose="020B0604020202020204" pitchFamily="34" charset="0"/>
              <a:ea typeface="SimSun" panose="02010600030101010101" pitchFamily="2" charset="-122"/>
              <a:cs typeface="Times New Roman" panose="02020603050405020304" pitchFamily="18" charset="0"/>
            </a:endParaRPr>
          </a:p>
          <a:p>
            <a:pPr marL="0" marR="0" algn="just"/>
            <a:r>
              <a:rPr lang="en-US" sz="1800" dirty="0">
                <a:solidFill>
                  <a:srgbClr val="131413"/>
                </a:solidFill>
                <a:effectLst/>
                <a:latin typeface="Arial" panose="020B0604020202020204" pitchFamily="34" charset="0"/>
                <a:ea typeface="SimSun" panose="02010600030101010101" pitchFamily="2" charset="-122"/>
                <a:cs typeface="Arial" panose="020B0604020202020204" pitchFamily="34" charset="0"/>
              </a:rPr>
              <a:t>DECAMP-1 is a multicenter prospective study with the goals of developing an integrated panel of both airway and blood-based molecular biomarkers that discriminate benign and malignant indeterminate nodules detected on CT scan (10). To achieve these goals, DECAMP is compiling an extensive array of biospecimens including nasal brushings, serum, plasma and intrathoracic airway samples (bronchial brushings and bronchial biopsies) from normal-appearing airway epithelium. Inclusion criteria: </a:t>
            </a:r>
            <a:r>
              <a:rPr lang="en-US" sz="1800" dirty="0">
                <a:solidFill>
                  <a:srgbClr val="000000"/>
                </a:solidFill>
                <a:effectLst/>
                <a:latin typeface="Arial" panose="020B0604020202020204" pitchFamily="34" charset="0"/>
                <a:ea typeface="SimSun" panose="02010600030101010101" pitchFamily="2" charset="-122"/>
                <a:cs typeface="Arial" panose="020B0604020202020204" pitchFamily="34" charset="0"/>
              </a:rPr>
              <a:t>45 years of age or older, current or former cigarette smoker with </a:t>
            </a:r>
            <a:r>
              <a:rPr lang="en-US" sz="1800" dirty="0">
                <a:solidFill>
                  <a:srgbClr val="000000"/>
                </a:solidFill>
                <a:effectLst/>
                <a:latin typeface="SimSun" panose="02010600030101010101" pitchFamily="2" charset="-122"/>
                <a:ea typeface="SimSun" panose="02010600030101010101" pitchFamily="2" charset="-122"/>
                <a:cs typeface="Arial" panose="020B0604020202020204" pitchFamily="34" charset="0"/>
              </a:rPr>
              <a:t>≥</a:t>
            </a:r>
            <a:r>
              <a:rPr lang="en-US" sz="1800" dirty="0">
                <a:solidFill>
                  <a:srgbClr val="000000"/>
                </a:solidFill>
                <a:effectLst/>
                <a:latin typeface="Arial" panose="020B0604020202020204" pitchFamily="34" charset="0"/>
                <a:ea typeface="SimSun" panose="02010600030101010101" pitchFamily="2" charset="-122"/>
                <a:cs typeface="Arial" panose="020B0604020202020204" pitchFamily="34" charset="0"/>
              </a:rPr>
              <a:t>20 pack-year exposure, radiologic diagnosis of indeterminate pulmonary nodule (IPN; 0.7 to 3.0 cm). Exclusion criteria: previous diagnosis of LC, diagnosis of pure ground glass nodules for the target lesion on chest CT. Subjects with IPN were </a:t>
            </a:r>
            <a:r>
              <a:rPr lang="en-US" sz="1800" dirty="0">
                <a:solidFill>
                  <a:srgbClr val="131413"/>
                </a:solidFill>
                <a:effectLst/>
                <a:latin typeface="Arial" panose="020B0604020202020204" pitchFamily="34" charset="0"/>
                <a:ea typeface="SimSun" panose="02010600030101010101" pitchFamily="2" charset="-122"/>
                <a:cs typeface="Arial" panose="020B0604020202020204" pitchFamily="34" charset="0"/>
              </a:rPr>
              <a:t>followed per routine standard of care for their IPN until they achieve a final diagnosis of cancer or no cancer (up to 2 years). Dr. Billatos is the PI for the DECAMP study and will serve as a Co-I on our study (see letter of support). </a:t>
            </a:r>
            <a:endParaRPr lang="en-US" sz="1800" dirty="0">
              <a:effectLst/>
              <a:latin typeface="Arial" panose="020B0604020202020204" pitchFamily="34" charset="0"/>
              <a:ea typeface="SimSun" panose="02010600030101010101" pitchFamily="2" charset="-122"/>
              <a:cs typeface="Times New Roman" panose="02020603050405020304" pitchFamily="18" charset="0"/>
            </a:endParaRPr>
          </a:p>
          <a:p>
            <a:pPr marL="0" marR="0" indent="457200" algn="just"/>
            <a:r>
              <a:rPr lang="en-US" sz="1800" dirty="0">
                <a:effectLst/>
                <a:latin typeface="Arial" panose="020B0604020202020204" pitchFamily="34" charset="0"/>
                <a:ea typeface="SimSun" panose="02010600030101010101" pitchFamily="2" charset="-122"/>
                <a:cs typeface="Arial" panose="020B0604020202020204" pitchFamily="34" charset="0"/>
              </a:rPr>
              <a:t>There are several on-going studies using DECAMP-1 samples to discover novel and validate existing molecular and imaging biomarkers, such as </a:t>
            </a:r>
            <a:r>
              <a:rPr lang="en-US" sz="1800" dirty="0">
                <a:solidFill>
                  <a:srgbClr val="131413"/>
                </a:solidFill>
                <a:effectLst/>
                <a:latin typeface="Arial" panose="020B0604020202020204" pitchFamily="34" charset="0"/>
                <a:ea typeface="SimSun" panose="02010600030101010101" pitchFamily="2" charset="-122"/>
                <a:cs typeface="Arial" panose="020B0604020202020204" pitchFamily="34" charset="0"/>
              </a:rPr>
              <a:t>urinary metabolomic biomarker, circulating miRNA and circulating tumor DNA markers. Our proposed study will add a new dimension to these efforts. DECAMP will provide the opportunity for integration of multiple biomarkers across multiple biospecimens, to achieve high sensitivity and specificity.  Of particular relevance to our anti-microbial antibody (</a:t>
            </a:r>
            <a:r>
              <a:rPr lang="en-US" sz="1800" dirty="0" err="1">
                <a:solidFill>
                  <a:srgbClr val="131413"/>
                </a:solidFill>
                <a:effectLst/>
                <a:latin typeface="Arial" panose="020B0604020202020204" pitchFamily="34" charset="0"/>
                <a:ea typeface="SimSun" panose="02010600030101010101" pitchFamily="2" charset="-122"/>
                <a:cs typeface="Arial" panose="020B0604020202020204" pitchFamily="34" charset="0"/>
              </a:rPr>
              <a:t>AMAb</a:t>
            </a:r>
            <a:r>
              <a:rPr lang="en-US" sz="1800" dirty="0">
                <a:solidFill>
                  <a:srgbClr val="131413"/>
                </a:solidFill>
                <a:effectLst/>
                <a:latin typeface="Arial" panose="020B0604020202020204" pitchFamily="34" charset="0"/>
                <a:ea typeface="SimSun" panose="02010600030101010101" pitchFamily="2" charset="-122"/>
                <a:cs typeface="Arial" panose="020B0604020202020204" pitchFamily="34" charset="0"/>
              </a:rPr>
              <a:t>) study, metagenomics analysis of the cancerous and benign tissue samples will be made available to us to facilitate the selection of relevant microorganisms and the display their antigens on our arrays. This will be help tune our array content towards our research goal to distinguish benign and malignant IPNs.</a:t>
            </a:r>
            <a:endParaRPr lang="en-US" sz="1800" dirty="0">
              <a:effectLst/>
              <a:latin typeface="Arial" panose="020B0604020202020204" pitchFamily="34" charset="0"/>
              <a:ea typeface="SimSun" panose="02010600030101010101" pitchFamily="2" charset="-122"/>
              <a:cs typeface="Times New Roman" panose="02020603050405020304" pitchFamily="18" charset="0"/>
            </a:endParaRPr>
          </a:p>
          <a:p>
            <a:pPr marL="0" marR="0" algn="just"/>
            <a:r>
              <a:rPr lang="en-US" sz="1800" b="1" dirty="0">
                <a:effectLst/>
                <a:latin typeface="Arial" panose="020B0604020202020204" pitchFamily="34" charset="0"/>
                <a:ea typeface="SimSun" panose="02010600030101010101" pitchFamily="2" charset="-122"/>
                <a:cs typeface="Arial" panose="020B0604020202020204" pitchFamily="34" charset="0"/>
              </a:rPr>
              <a:t>B.2. Vanderbilt University Medical Center (VUMC)</a:t>
            </a:r>
            <a:endParaRPr lang="en-US" sz="1800" dirty="0">
              <a:effectLst/>
              <a:latin typeface="Arial" panose="020B0604020202020204" pitchFamily="34" charset="0"/>
              <a:ea typeface="SimSun" panose="02010600030101010101" pitchFamily="2" charset="-122"/>
              <a:cs typeface="Times New Roman" panose="02020603050405020304" pitchFamily="18" charset="0"/>
            </a:endParaRPr>
          </a:p>
          <a:p>
            <a:pPr marL="0" marR="0" algn="just"/>
            <a:r>
              <a:rPr lang="en-US" sz="1800" dirty="0">
                <a:solidFill>
                  <a:srgbClr val="211D1E"/>
                </a:solidFill>
                <a:effectLst/>
                <a:latin typeface="Arial" panose="020B0604020202020204" pitchFamily="34" charset="0"/>
                <a:ea typeface="SimSun" panose="02010600030101010101" pitchFamily="2" charset="-122"/>
                <a:cs typeface="Janson Text LT"/>
              </a:rPr>
              <a:t>Dr. Grogan at VUMC directs a clinical validation center for the Early Detection Research Network (EDRN) and has developed a large cohort of individuals with lung nodules. We used the same inclusion and exclusion </a:t>
            </a:r>
            <a:r>
              <a:rPr lang="en-US" sz="1800" dirty="0">
                <a:solidFill>
                  <a:srgbClr val="000000"/>
                </a:solidFill>
                <a:effectLst/>
                <a:latin typeface="Arial" panose="020B0604020202020204" pitchFamily="34" charset="0"/>
                <a:ea typeface="SimSun" panose="02010600030101010101" pitchFamily="2" charset="-122"/>
                <a:cs typeface="Arial" panose="020B0604020202020204" pitchFamily="34" charset="0"/>
              </a:rPr>
              <a:t>criteria as those used for the DECAMP-1 study to select samples from the VUMC cohort. </a:t>
            </a:r>
            <a:endParaRPr lang="en-US" sz="1800" dirty="0">
              <a:effectLst/>
              <a:latin typeface="Arial" panose="020B0604020202020204" pitchFamily="34" charset="0"/>
              <a:ea typeface="SimSun" panose="02010600030101010101" pitchFamily="2" charset="-122"/>
              <a:cs typeface="Times New Roman" panose="02020603050405020304" pitchFamily="18" charset="0"/>
            </a:endParaRPr>
          </a:p>
          <a:p>
            <a:pPr marL="0" marR="0"/>
            <a:r>
              <a:rPr lang="en-US" sz="1800" b="1" dirty="0">
                <a:effectLst/>
                <a:latin typeface="Arial" panose="020B0604020202020204" pitchFamily="34" charset="0"/>
                <a:ea typeface="SimSun" panose="02010600030101010101" pitchFamily="2" charset="-122"/>
                <a:cs typeface="Arial" panose="020B0604020202020204" pitchFamily="34" charset="0"/>
              </a:rPr>
              <a:t>B.3.German Lung Cancer Screening Intervention trial (LUSI)</a:t>
            </a:r>
            <a:endParaRPr lang="en-US" sz="1800" dirty="0">
              <a:effectLst/>
              <a:latin typeface="Arial" panose="020B0604020202020204" pitchFamily="34" charset="0"/>
              <a:ea typeface="SimSun" panose="02010600030101010101" pitchFamily="2" charset="-122"/>
              <a:cs typeface="Times New Roman" panose="02020603050405020304" pitchFamily="18" charset="0"/>
            </a:endParaRPr>
          </a:p>
          <a:p>
            <a:pPr marL="0" marR="0" algn="just"/>
            <a:r>
              <a:rPr lang="en-US" sz="1800" dirty="0">
                <a:effectLst/>
                <a:latin typeface="Arial" panose="020B0604020202020204" pitchFamily="34" charset="0"/>
                <a:ea typeface="SimSun" panose="02010600030101010101" pitchFamily="2" charset="-122"/>
                <a:cs typeface="Arial" panose="020B0604020202020204" pitchFamily="34" charset="0"/>
              </a:rPr>
              <a:t>Participants of LUSI (11, 12) were current or former smokers with ≥ 15 pack-year exposure.  We will work with screen-detected LC cases with available blood samples taken at the time of the LDCT scan that led to further diagnostic work-up (n=46). The benign nodule controls (BNC) will be randomly selected from participants returning for follow-up scans of suspicious nodules found during the screening period but in the following were not diagnosed with LC (n=230).</a:t>
            </a:r>
            <a:endParaRPr lang="en-US" sz="1800" dirty="0">
              <a:effectLst/>
              <a:latin typeface="Arial" panose="020B0604020202020204" pitchFamily="34" charset="0"/>
              <a:ea typeface="SimSun" panose="02010600030101010101" pitchFamily="2" charset="-122"/>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1C697CD8-EF44-04CA-8C1E-9A6C70621306}"/>
              </a:ext>
            </a:extLst>
          </p:cNvPr>
          <p:cNvSpPr>
            <a:spLocks noGrp="1"/>
          </p:cNvSpPr>
          <p:nvPr>
            <p:ph type="sldNum" sz="quarter" idx="5"/>
          </p:nvPr>
        </p:nvSpPr>
        <p:spPr/>
        <p:txBody>
          <a:bodyPr/>
          <a:lstStyle/>
          <a:p>
            <a:fld id="{73F8A01F-152F-4341-AFB1-C49424BE4EFE}" type="slidenum">
              <a:rPr lang="en-US" altLang="en-US" smtClean="0"/>
              <a:pPr/>
              <a:t>3</a:t>
            </a:fld>
            <a:endParaRPr lang="en-US" altLang="en-US"/>
          </a:p>
        </p:txBody>
      </p:sp>
    </p:spTree>
    <p:extLst>
      <p:ext uri="{BB962C8B-B14F-4D97-AF65-F5344CB8AC3E}">
        <p14:creationId xmlns:p14="http://schemas.microsoft.com/office/powerpoint/2010/main" val="415964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Tree>
    <p:extLst>
      <p:ext uri="{BB962C8B-B14F-4D97-AF65-F5344CB8AC3E}">
        <p14:creationId xmlns:p14="http://schemas.microsoft.com/office/powerpoint/2010/main" val="3090217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A0CF-107A-8274-6AE6-273DAF334F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8D0BF-A193-8E48-5343-2FADC8B45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7EC1D-8285-8778-BA88-E3A365415A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CD7D80-D715-F0F8-13A0-4BA87B573F6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S PGothic" pitchFamily="34" charset="-128"/>
              <a:cs typeface="+mn-cs"/>
            </a:endParaRPr>
          </a:p>
        </p:txBody>
      </p:sp>
    </p:spTree>
    <p:extLst>
      <p:ext uri="{BB962C8B-B14F-4D97-AF65-F5344CB8AC3E}">
        <p14:creationId xmlns:p14="http://schemas.microsoft.com/office/powerpoint/2010/main" val="3958488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Detection of Early Lung Cancer Among Military Personnel (DECAMP) Study 1</a:t>
            </a:r>
          </a:p>
          <a:p>
            <a:endParaRPr lang="en-US" sz="1200" dirty="0"/>
          </a:p>
          <a:p>
            <a:r>
              <a:rPr lang="en-US" sz="1200" dirty="0"/>
              <a:t>Vanderbilt Steve and Eric</a:t>
            </a:r>
          </a:p>
        </p:txBody>
      </p:sp>
      <p:sp>
        <p:nvSpPr>
          <p:cNvPr id="4" name="Slide Number Placeholder 3"/>
          <p:cNvSpPr>
            <a:spLocks noGrp="1"/>
          </p:cNvSpPr>
          <p:nvPr>
            <p:ph type="sldNum" sz="quarter" idx="5"/>
          </p:nvPr>
        </p:nvSpPr>
        <p:spPr/>
        <p:txBody>
          <a:bodyPr/>
          <a:lstStyle/>
          <a:p>
            <a:fld id="{73F8A01F-152F-4341-AFB1-C49424BE4EFE}" type="slidenum">
              <a:rPr lang="en-US" altLang="en-US" smtClean="0"/>
              <a:pPr/>
              <a:t>6</a:t>
            </a:fld>
            <a:endParaRPr lang="en-US" altLang="en-US"/>
          </a:p>
        </p:txBody>
      </p:sp>
    </p:spTree>
    <p:extLst>
      <p:ext uri="{BB962C8B-B14F-4D97-AF65-F5344CB8AC3E}">
        <p14:creationId xmlns:p14="http://schemas.microsoft.com/office/powerpoint/2010/main" val="80888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We set our marker cutoff at 10% </a:t>
            </a:r>
            <a:r>
              <a:rPr lang="en-US" sz="1400" dirty="0" err="1"/>
              <a:t>sens</a:t>
            </a:r>
            <a:r>
              <a:rPr lang="en-US" sz="1400" dirty="0"/>
              <a:t> at 95% spec</a:t>
            </a:r>
          </a:p>
          <a:p>
            <a:endParaRPr lang="en-US" sz="1400" dirty="0"/>
          </a:p>
          <a:p>
            <a:r>
              <a:rPr lang="en-US" sz="1400" dirty="0"/>
              <a:t>In both cohorts, there are more antibodies higher in cases but there are similar numbers of autoantibodies and microbial antibodies</a:t>
            </a:r>
          </a:p>
          <a:p>
            <a:r>
              <a:rPr lang="en-US" sz="1400" dirty="0"/>
              <a:t>For higher in controls, more microbial and autoantibody</a:t>
            </a:r>
          </a:p>
        </p:txBody>
      </p:sp>
      <p:sp>
        <p:nvSpPr>
          <p:cNvPr id="4" name="Slide Number Placeholder 3"/>
          <p:cNvSpPr>
            <a:spLocks noGrp="1"/>
          </p:cNvSpPr>
          <p:nvPr>
            <p:ph type="sldNum" sz="quarter" idx="5"/>
          </p:nvPr>
        </p:nvSpPr>
        <p:spPr/>
        <p:txBody>
          <a:bodyPr/>
          <a:lstStyle/>
          <a:p>
            <a:fld id="{73F8A01F-152F-4341-AFB1-C49424BE4EFE}" type="slidenum">
              <a:rPr lang="en-US" altLang="en-US" smtClean="0"/>
              <a:pPr/>
              <a:t>7</a:t>
            </a:fld>
            <a:endParaRPr lang="en-US" altLang="en-US"/>
          </a:p>
        </p:txBody>
      </p:sp>
    </p:spTree>
    <p:extLst>
      <p:ext uri="{BB962C8B-B14F-4D97-AF65-F5344CB8AC3E}">
        <p14:creationId xmlns:p14="http://schemas.microsoft.com/office/powerpoint/2010/main" val="3171442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21B2D-5FAF-73E0-849D-64F085E0C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03598-B4AA-4E73-7045-10C06C0178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DF2F1-D0CB-D004-EB15-6F284F543D5A}"/>
              </a:ext>
            </a:extLst>
          </p:cNvPr>
          <p:cNvSpPr>
            <a:spLocks noGrp="1"/>
          </p:cNvSpPr>
          <p:nvPr>
            <p:ph type="body" idx="1"/>
          </p:nvPr>
        </p:nvSpPr>
        <p:spPr/>
        <p:txBody>
          <a:bodyPr/>
          <a:lstStyle/>
          <a:p>
            <a:r>
              <a:rPr lang="en-US" sz="1600" dirty="0"/>
              <a:t>Confirmation literature reported lung cancer or cancer in general protein markers</a:t>
            </a:r>
          </a:p>
        </p:txBody>
      </p:sp>
      <p:sp>
        <p:nvSpPr>
          <p:cNvPr id="4" name="Slide Number Placeholder 3">
            <a:extLst>
              <a:ext uri="{FF2B5EF4-FFF2-40B4-BE49-F238E27FC236}">
                <a16:creationId xmlns:a16="http://schemas.microsoft.com/office/drawing/2014/main" id="{550A1080-40A9-EB1D-C0AB-62871FEB6081}"/>
              </a:ext>
            </a:extLst>
          </p:cNvPr>
          <p:cNvSpPr>
            <a:spLocks noGrp="1"/>
          </p:cNvSpPr>
          <p:nvPr>
            <p:ph type="sldNum" sz="quarter" idx="5"/>
          </p:nvPr>
        </p:nvSpPr>
        <p:spPr/>
        <p:txBody>
          <a:bodyPr/>
          <a:lstStyle/>
          <a:p>
            <a:fld id="{73F8A01F-152F-4341-AFB1-C49424BE4EFE}" type="slidenum">
              <a:rPr lang="en-US" altLang="en-US" smtClean="0"/>
              <a:pPr/>
              <a:t>9</a:t>
            </a:fld>
            <a:endParaRPr lang="en-US" altLang="en-US"/>
          </a:p>
        </p:txBody>
      </p:sp>
    </p:spTree>
    <p:extLst>
      <p:ext uri="{BB962C8B-B14F-4D97-AF65-F5344CB8AC3E}">
        <p14:creationId xmlns:p14="http://schemas.microsoft.com/office/powerpoint/2010/main" val="2164927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9C3B4-DB5B-50E4-B844-C6C6A224B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045ED-2BA6-CDC9-E15A-BAF01EA73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AC1D04-D374-6D76-5AB3-587E4B6CB80E}"/>
              </a:ext>
            </a:extLst>
          </p:cNvPr>
          <p:cNvSpPr>
            <a:spLocks noGrp="1"/>
          </p:cNvSpPr>
          <p:nvPr>
            <p:ph type="body" idx="1"/>
          </p:nvPr>
        </p:nvSpPr>
        <p:spPr/>
        <p:txBody>
          <a:bodyPr/>
          <a:lstStyle/>
          <a:p>
            <a:r>
              <a:rPr lang="en-US" sz="1400" dirty="0"/>
              <a:t>Fitted curves with 20 shared markers</a:t>
            </a:r>
          </a:p>
        </p:txBody>
      </p:sp>
      <p:sp>
        <p:nvSpPr>
          <p:cNvPr id="4" name="Slide Number Placeholder 3">
            <a:extLst>
              <a:ext uri="{FF2B5EF4-FFF2-40B4-BE49-F238E27FC236}">
                <a16:creationId xmlns:a16="http://schemas.microsoft.com/office/drawing/2014/main" id="{78681E58-45B8-D3DE-956B-9213DD3EF2AC}"/>
              </a:ext>
            </a:extLst>
          </p:cNvPr>
          <p:cNvSpPr>
            <a:spLocks noGrp="1"/>
          </p:cNvSpPr>
          <p:nvPr>
            <p:ph type="sldNum" sz="quarter" idx="5"/>
          </p:nvPr>
        </p:nvSpPr>
        <p:spPr/>
        <p:txBody>
          <a:bodyPr/>
          <a:lstStyle/>
          <a:p>
            <a:fld id="{73F8A01F-152F-4341-AFB1-C49424BE4EFE}" type="slidenum">
              <a:rPr lang="en-US" altLang="en-US" smtClean="0"/>
              <a:pPr/>
              <a:t>10</a:t>
            </a:fld>
            <a:endParaRPr lang="en-US" altLang="en-US"/>
          </a:p>
        </p:txBody>
      </p:sp>
    </p:spTree>
    <p:extLst>
      <p:ext uri="{BB962C8B-B14F-4D97-AF65-F5344CB8AC3E}">
        <p14:creationId xmlns:p14="http://schemas.microsoft.com/office/powerpoint/2010/main" val="3724515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4535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1551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8426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2574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383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5087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8EDB1-C0A7-422A-B456-6B1A23E7F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9881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36BAC-EE96-48DC-B173-DE8AAE9A8FD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5979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6"/>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61259" indent="0" algn="ctr">
              <a:buNone/>
              <a:defRPr>
                <a:solidFill>
                  <a:schemeClr val="tx1">
                    <a:tint val="75000"/>
                  </a:schemeClr>
                </a:solidFill>
              </a:defRPr>
            </a:lvl2pPr>
            <a:lvl3pPr marL="722516" indent="0" algn="ctr">
              <a:buNone/>
              <a:defRPr>
                <a:solidFill>
                  <a:schemeClr val="tx1">
                    <a:tint val="75000"/>
                  </a:schemeClr>
                </a:solidFill>
              </a:defRPr>
            </a:lvl3pPr>
            <a:lvl4pPr marL="1083776" indent="0" algn="ctr">
              <a:buNone/>
              <a:defRPr>
                <a:solidFill>
                  <a:schemeClr val="tx1">
                    <a:tint val="75000"/>
                  </a:schemeClr>
                </a:solidFill>
              </a:defRPr>
            </a:lvl4pPr>
            <a:lvl5pPr marL="1445033" indent="0" algn="ctr">
              <a:buNone/>
              <a:defRPr>
                <a:solidFill>
                  <a:schemeClr val="tx1">
                    <a:tint val="75000"/>
                  </a:schemeClr>
                </a:solidFill>
              </a:defRPr>
            </a:lvl5pPr>
            <a:lvl6pPr marL="1806291" indent="0" algn="ctr">
              <a:buNone/>
              <a:defRPr>
                <a:solidFill>
                  <a:schemeClr val="tx1">
                    <a:tint val="75000"/>
                  </a:schemeClr>
                </a:solidFill>
              </a:defRPr>
            </a:lvl6pPr>
            <a:lvl7pPr marL="2167548" indent="0" algn="ctr">
              <a:buNone/>
              <a:defRPr>
                <a:solidFill>
                  <a:schemeClr val="tx1">
                    <a:tint val="75000"/>
                  </a:schemeClr>
                </a:solidFill>
              </a:defRPr>
            </a:lvl7pPr>
            <a:lvl8pPr marL="2528807" indent="0" algn="ctr">
              <a:buNone/>
              <a:defRPr>
                <a:solidFill>
                  <a:schemeClr val="tx1">
                    <a:tint val="75000"/>
                  </a:schemeClr>
                </a:solidFill>
              </a:defRPr>
            </a:lvl8pPr>
            <a:lvl9pPr marL="289006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B9800A-C68B-47A7-B3B9-2FF7CB5F83E7}"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336891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E2FFF9-178B-4485-9AD6-AB0B5E3FB43F}"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136731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3162" b="1" cap="all"/>
            </a:lvl1pPr>
          </a:lstStyle>
          <a:p>
            <a:r>
              <a:rPr lang="en-US"/>
              <a:t>Click to edit Master title style</a:t>
            </a:r>
          </a:p>
        </p:txBody>
      </p:sp>
      <p:sp>
        <p:nvSpPr>
          <p:cNvPr id="3" name="Text Placeholder 2"/>
          <p:cNvSpPr>
            <a:spLocks noGrp="1"/>
          </p:cNvSpPr>
          <p:nvPr>
            <p:ph type="body" idx="1"/>
          </p:nvPr>
        </p:nvSpPr>
        <p:spPr>
          <a:xfrm>
            <a:off x="963084" y="2906716"/>
            <a:ext cx="10363200" cy="1500188"/>
          </a:xfrm>
        </p:spPr>
        <p:txBody>
          <a:bodyPr anchor="b"/>
          <a:lstStyle>
            <a:lvl1pPr marL="0" indent="0">
              <a:buNone/>
              <a:defRPr sz="1580">
                <a:solidFill>
                  <a:schemeClr val="tx1">
                    <a:tint val="75000"/>
                  </a:schemeClr>
                </a:solidFill>
              </a:defRPr>
            </a:lvl1pPr>
            <a:lvl2pPr marL="361259" indent="0">
              <a:buNone/>
              <a:defRPr sz="1422">
                <a:solidFill>
                  <a:schemeClr val="tx1">
                    <a:tint val="75000"/>
                  </a:schemeClr>
                </a:solidFill>
              </a:defRPr>
            </a:lvl2pPr>
            <a:lvl3pPr marL="722516" indent="0">
              <a:buNone/>
              <a:defRPr sz="1265">
                <a:solidFill>
                  <a:schemeClr val="tx1">
                    <a:tint val="75000"/>
                  </a:schemeClr>
                </a:solidFill>
              </a:defRPr>
            </a:lvl3pPr>
            <a:lvl4pPr marL="1083776" indent="0">
              <a:buNone/>
              <a:defRPr sz="1107">
                <a:solidFill>
                  <a:schemeClr val="tx1">
                    <a:tint val="75000"/>
                  </a:schemeClr>
                </a:solidFill>
              </a:defRPr>
            </a:lvl4pPr>
            <a:lvl5pPr marL="1445033" indent="0">
              <a:buNone/>
              <a:defRPr sz="1107">
                <a:solidFill>
                  <a:schemeClr val="tx1">
                    <a:tint val="75000"/>
                  </a:schemeClr>
                </a:solidFill>
              </a:defRPr>
            </a:lvl5pPr>
            <a:lvl6pPr marL="1806291" indent="0">
              <a:buNone/>
              <a:defRPr sz="1107">
                <a:solidFill>
                  <a:schemeClr val="tx1">
                    <a:tint val="75000"/>
                  </a:schemeClr>
                </a:solidFill>
              </a:defRPr>
            </a:lvl6pPr>
            <a:lvl7pPr marL="2167548" indent="0">
              <a:buNone/>
              <a:defRPr sz="1107">
                <a:solidFill>
                  <a:schemeClr val="tx1">
                    <a:tint val="75000"/>
                  </a:schemeClr>
                </a:solidFill>
              </a:defRPr>
            </a:lvl7pPr>
            <a:lvl8pPr marL="2528807" indent="0">
              <a:buNone/>
              <a:defRPr sz="1107">
                <a:solidFill>
                  <a:schemeClr val="tx1">
                    <a:tint val="75000"/>
                  </a:schemeClr>
                </a:solidFill>
              </a:defRPr>
            </a:lvl8pPr>
            <a:lvl9pPr marL="2890064" indent="0">
              <a:buNone/>
              <a:defRPr sz="11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D34231-74B5-4CDB-A9E5-3BB9D25FC2E4}"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330593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600204"/>
            <a:ext cx="5384801" cy="4525964"/>
          </a:xfrm>
        </p:spPr>
        <p:txBody>
          <a:bodyPr/>
          <a:lstStyle>
            <a:lvl1pPr>
              <a:defRPr sz="2213"/>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1" cy="4525964"/>
          </a:xfrm>
        </p:spPr>
        <p:txBody>
          <a:bodyPr/>
          <a:lstStyle>
            <a:lvl1pPr>
              <a:defRPr sz="2213"/>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986AE5-3B59-4DE1-983C-760056EC4D4E}"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29023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96"/>
            </a:lvl1pPr>
            <a:lvl2pPr>
              <a:defRPr sz="1580"/>
            </a:lvl2pPr>
            <a:lvl3pPr>
              <a:defRPr sz="1422"/>
            </a:lvl3pPr>
            <a:lvl4pPr>
              <a:defRPr sz="1265"/>
            </a:lvl4pPr>
            <a:lvl5pPr>
              <a:defRPr sz="1265"/>
            </a:lvl5pPr>
            <a:lvl6pPr>
              <a:defRPr sz="1265"/>
            </a:lvl6pPr>
            <a:lvl7pPr>
              <a:defRPr sz="1265"/>
            </a:lvl7pPr>
            <a:lvl8pPr>
              <a:defRPr sz="1265"/>
            </a:lvl8pPr>
            <a:lvl9pPr>
              <a:defRPr sz="12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4" cy="639762"/>
          </a:xfrm>
        </p:spPr>
        <p:txBody>
          <a:bodyPr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6" name="Content Placeholder 5"/>
          <p:cNvSpPr>
            <a:spLocks noGrp="1"/>
          </p:cNvSpPr>
          <p:nvPr>
            <p:ph sz="quarter" idx="4"/>
          </p:nvPr>
        </p:nvSpPr>
        <p:spPr>
          <a:xfrm>
            <a:off x="6193370" y="2174875"/>
            <a:ext cx="5389034" cy="3951288"/>
          </a:xfrm>
        </p:spPr>
        <p:txBody>
          <a:bodyPr/>
          <a:lstStyle>
            <a:lvl1pPr>
              <a:defRPr sz="1896"/>
            </a:lvl1pPr>
            <a:lvl2pPr>
              <a:defRPr sz="1580"/>
            </a:lvl2pPr>
            <a:lvl3pPr>
              <a:defRPr sz="1422"/>
            </a:lvl3pPr>
            <a:lvl4pPr>
              <a:defRPr sz="1265"/>
            </a:lvl4pPr>
            <a:lvl5pPr>
              <a:defRPr sz="1265"/>
            </a:lvl5pPr>
            <a:lvl6pPr>
              <a:defRPr sz="1265"/>
            </a:lvl6pPr>
            <a:lvl7pPr>
              <a:defRPr sz="1265"/>
            </a:lvl7pPr>
            <a:lvl8pPr>
              <a:defRPr sz="1265"/>
            </a:lvl8pPr>
            <a:lvl9pPr>
              <a:defRPr sz="12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8EDA28-81DB-460E-B9CD-7B00EF658EB0}" type="datetime1">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1323874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BE8F15-CAFA-4FA4-9654-DC81FAD4AB9E}" type="datetime1">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236070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102C05-92F0-4EA5-A27E-79929E9A4354}" type="datetime1">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373095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8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528"/>
            </a:lvl1pPr>
            <a:lvl2pPr>
              <a:defRPr sz="2213"/>
            </a:lvl2pPr>
            <a:lvl3pPr>
              <a:defRPr sz="1896"/>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4"/>
            <a:ext cx="4011084" cy="4691063"/>
          </a:xfrm>
        </p:spPr>
        <p:txBody>
          <a:bodyPr/>
          <a:lstStyle>
            <a:lvl1pPr marL="0" indent="0">
              <a:buNone/>
              <a:defRPr sz="1107"/>
            </a:lvl1pPr>
            <a:lvl2pPr marL="361259" indent="0">
              <a:buNone/>
              <a:defRPr sz="948"/>
            </a:lvl2pPr>
            <a:lvl3pPr marL="722516" indent="0">
              <a:buNone/>
              <a:defRPr sz="791"/>
            </a:lvl3pPr>
            <a:lvl4pPr marL="1083776" indent="0">
              <a:buNone/>
              <a:defRPr sz="711"/>
            </a:lvl4pPr>
            <a:lvl5pPr marL="1445033" indent="0">
              <a:buNone/>
              <a:defRPr sz="711"/>
            </a:lvl5pPr>
            <a:lvl6pPr marL="1806291" indent="0">
              <a:buNone/>
              <a:defRPr sz="711"/>
            </a:lvl6pPr>
            <a:lvl7pPr marL="2167548" indent="0">
              <a:buNone/>
              <a:defRPr sz="711"/>
            </a:lvl7pPr>
            <a:lvl8pPr marL="2528807" indent="0">
              <a:buNone/>
              <a:defRPr sz="711"/>
            </a:lvl8pPr>
            <a:lvl9pPr marL="2890064" indent="0">
              <a:buNone/>
              <a:defRPr sz="711"/>
            </a:lvl9pPr>
          </a:lstStyle>
          <a:p>
            <a:pPr lvl="0"/>
            <a:r>
              <a:rPr lang="en-US"/>
              <a:t>Click to edit Master text styles</a:t>
            </a:r>
          </a:p>
        </p:txBody>
      </p:sp>
      <p:sp>
        <p:nvSpPr>
          <p:cNvPr id="5" name="Date Placeholder 4"/>
          <p:cNvSpPr>
            <a:spLocks noGrp="1"/>
          </p:cNvSpPr>
          <p:nvPr>
            <p:ph type="dt" sz="half" idx="10"/>
          </p:nvPr>
        </p:nvSpPr>
        <p:spPr/>
        <p:txBody>
          <a:bodyPr/>
          <a:lstStyle/>
          <a:p>
            <a:fld id="{7C82E0A9-E52B-4B8C-B020-7D5DB6994480}"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267050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4"/>
            <a:ext cx="7315200" cy="566738"/>
          </a:xfrm>
        </p:spPr>
        <p:txBody>
          <a:bodyPr anchor="b"/>
          <a:lstStyle>
            <a:lvl1pPr algn="l">
              <a:defRPr sz="1580" b="1"/>
            </a:lvl1pPr>
          </a:lstStyle>
          <a:p>
            <a:r>
              <a:rPr lang="en-US"/>
              <a:t>Click to edit Master title style</a:t>
            </a:r>
          </a:p>
        </p:txBody>
      </p:sp>
      <p:sp>
        <p:nvSpPr>
          <p:cNvPr id="3" name="Picture Placeholder 2"/>
          <p:cNvSpPr>
            <a:spLocks noGrp="1"/>
          </p:cNvSpPr>
          <p:nvPr>
            <p:ph type="pic" idx="1"/>
          </p:nvPr>
        </p:nvSpPr>
        <p:spPr>
          <a:xfrm>
            <a:off x="2389718" y="612776"/>
            <a:ext cx="7315200" cy="4114800"/>
          </a:xfrm>
        </p:spPr>
        <p:txBody>
          <a:bodyPr/>
          <a:lstStyle>
            <a:lvl1pPr marL="0" indent="0">
              <a:buNone/>
              <a:defRPr sz="2528"/>
            </a:lvl1pPr>
            <a:lvl2pPr marL="361259" indent="0">
              <a:buNone/>
              <a:defRPr sz="2213"/>
            </a:lvl2pPr>
            <a:lvl3pPr marL="722516" indent="0">
              <a:buNone/>
              <a:defRPr sz="1896"/>
            </a:lvl3pPr>
            <a:lvl4pPr marL="1083776" indent="0">
              <a:buNone/>
              <a:defRPr sz="1580"/>
            </a:lvl4pPr>
            <a:lvl5pPr marL="1445033" indent="0">
              <a:buNone/>
              <a:defRPr sz="1580"/>
            </a:lvl5pPr>
            <a:lvl6pPr marL="1806291" indent="0">
              <a:buNone/>
              <a:defRPr sz="1580"/>
            </a:lvl6pPr>
            <a:lvl7pPr marL="2167548" indent="0">
              <a:buNone/>
              <a:defRPr sz="1580"/>
            </a:lvl7pPr>
            <a:lvl8pPr marL="2528807" indent="0">
              <a:buNone/>
              <a:defRPr sz="1580"/>
            </a:lvl8pPr>
            <a:lvl9pPr marL="2890064" indent="0">
              <a:buNone/>
              <a:defRPr sz="1580"/>
            </a:lvl9pPr>
          </a:lstStyle>
          <a:p>
            <a:endParaRPr lang="en-US"/>
          </a:p>
        </p:txBody>
      </p:sp>
      <p:sp>
        <p:nvSpPr>
          <p:cNvPr id="4" name="Text Placeholder 3"/>
          <p:cNvSpPr>
            <a:spLocks noGrp="1"/>
          </p:cNvSpPr>
          <p:nvPr>
            <p:ph type="body" sz="half" idx="2"/>
          </p:nvPr>
        </p:nvSpPr>
        <p:spPr>
          <a:xfrm>
            <a:off x="2389718" y="5367341"/>
            <a:ext cx="7315200" cy="804863"/>
          </a:xfrm>
        </p:spPr>
        <p:txBody>
          <a:bodyPr/>
          <a:lstStyle>
            <a:lvl1pPr marL="0" indent="0">
              <a:buNone/>
              <a:defRPr sz="1107"/>
            </a:lvl1pPr>
            <a:lvl2pPr marL="361259" indent="0">
              <a:buNone/>
              <a:defRPr sz="948"/>
            </a:lvl2pPr>
            <a:lvl3pPr marL="722516" indent="0">
              <a:buNone/>
              <a:defRPr sz="791"/>
            </a:lvl3pPr>
            <a:lvl4pPr marL="1083776" indent="0">
              <a:buNone/>
              <a:defRPr sz="711"/>
            </a:lvl4pPr>
            <a:lvl5pPr marL="1445033" indent="0">
              <a:buNone/>
              <a:defRPr sz="711"/>
            </a:lvl5pPr>
            <a:lvl6pPr marL="1806291" indent="0">
              <a:buNone/>
              <a:defRPr sz="711"/>
            </a:lvl6pPr>
            <a:lvl7pPr marL="2167548" indent="0">
              <a:buNone/>
              <a:defRPr sz="711"/>
            </a:lvl7pPr>
            <a:lvl8pPr marL="2528807" indent="0">
              <a:buNone/>
              <a:defRPr sz="711"/>
            </a:lvl8pPr>
            <a:lvl9pPr marL="2890064" indent="0">
              <a:buNone/>
              <a:defRPr sz="711"/>
            </a:lvl9pPr>
          </a:lstStyle>
          <a:p>
            <a:pPr lvl="0"/>
            <a:r>
              <a:rPr lang="en-US"/>
              <a:t>Click to edit Master text styles</a:t>
            </a:r>
          </a:p>
        </p:txBody>
      </p:sp>
      <p:sp>
        <p:nvSpPr>
          <p:cNvPr id="5" name="Date Placeholder 4"/>
          <p:cNvSpPr>
            <a:spLocks noGrp="1"/>
          </p:cNvSpPr>
          <p:nvPr>
            <p:ph type="dt" sz="half" idx="10"/>
          </p:nvPr>
        </p:nvSpPr>
        <p:spPr/>
        <p:txBody>
          <a:bodyPr/>
          <a:lstStyle/>
          <a:p>
            <a:fld id="{416BF866-846B-4953-B3F8-C7C2E5455D24}"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50378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B5F0B6-3BC8-4095-9F7F-EC1DEBE22E3E}"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382300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1" y="274642"/>
            <a:ext cx="80264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54FFF-70FF-4698-9AD8-3CC8C230D28D}"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9F922-82D3-4C8A-9B85-E47107F12C7E}" type="slidenum">
              <a:rPr lang="en-US" smtClean="0"/>
              <a:t>‹#›</a:t>
            </a:fld>
            <a:endParaRPr lang="en-US"/>
          </a:p>
        </p:txBody>
      </p:sp>
    </p:spTree>
    <p:extLst>
      <p:ext uri="{BB962C8B-B14F-4D97-AF65-F5344CB8AC3E}">
        <p14:creationId xmlns:p14="http://schemas.microsoft.com/office/powerpoint/2010/main" val="156724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804" y="1482904"/>
            <a:ext cx="10829543" cy="3782798"/>
          </a:xfrm>
          <a:noFill/>
        </p:spPr>
        <p:txBody>
          <a:bodyPr/>
          <a:lstStyle>
            <a:lvl1pPr marL="130053" indent="-130053" algn="l" defTabSz="541887" rtl="0" eaLnBrk="1" latinLnBrk="0" hangingPunct="1">
              <a:lnSpc>
                <a:spcPct val="100000"/>
              </a:lnSpc>
              <a:spcBef>
                <a:spcPts val="0"/>
              </a:spcBef>
              <a:spcAft>
                <a:spcPts val="356"/>
              </a:spcAft>
              <a:buClr>
                <a:srgbClr val="CE1126"/>
              </a:buClr>
              <a:buSzPct val="75000"/>
              <a:buFont typeface="Arial" panose="020B0604020202020204" pitchFamily="34" charset="0"/>
              <a:buChar char="•"/>
              <a:defRPr lang="en-US" sz="1661" kern="1200" baseline="0" dirty="0" smtClean="0">
                <a:solidFill>
                  <a:schemeClr val="tx1"/>
                </a:solidFill>
                <a:latin typeface="+mn-lt"/>
                <a:ea typeface="+mn-ea"/>
                <a:cs typeface="+mn-cs"/>
              </a:defRPr>
            </a:lvl1pPr>
            <a:lvl2pPr indent="-130053" algn="l" defTabSz="541887" rtl="0" eaLnBrk="1" latinLnBrk="0" hangingPunct="1">
              <a:lnSpc>
                <a:spcPct val="100000"/>
              </a:lnSpc>
              <a:spcBef>
                <a:spcPts val="0"/>
              </a:spcBef>
              <a:spcAft>
                <a:spcPts val="356"/>
              </a:spcAft>
              <a:buFont typeface="Arial" panose="020B0604020202020204" pitchFamily="34" charset="0"/>
              <a:defRPr lang="en-US" sz="1185" kern="1200" baseline="0" dirty="0" smtClean="0">
                <a:solidFill>
                  <a:schemeClr val="tx1"/>
                </a:solidFill>
                <a:latin typeface="+mn-lt"/>
                <a:ea typeface="+mn-ea"/>
                <a:cs typeface="+mn-cs"/>
              </a:defRPr>
            </a:lvl2pPr>
            <a:lvl3pPr indent="-130053" algn="l" defTabSz="541887" rtl="0" eaLnBrk="1" latinLnBrk="0" hangingPunct="1">
              <a:lnSpc>
                <a:spcPct val="100000"/>
              </a:lnSpc>
              <a:spcBef>
                <a:spcPts val="0"/>
              </a:spcBef>
              <a:spcAft>
                <a:spcPts val="356"/>
              </a:spcAft>
              <a:buFont typeface="Arial" panose="020B0604020202020204" pitchFamily="34" charset="0"/>
              <a:defRPr lang="en-US" sz="1185" kern="1200" baseline="0" dirty="0" smtClean="0">
                <a:solidFill>
                  <a:schemeClr val="tx1"/>
                </a:solidFill>
                <a:latin typeface="+mn-lt"/>
                <a:ea typeface="+mn-ea"/>
                <a:cs typeface="+mn-cs"/>
              </a:defRPr>
            </a:lvl3pPr>
            <a:lvl4pPr indent="-130053" algn="l" defTabSz="541887" rtl="0" eaLnBrk="1" latinLnBrk="0" hangingPunct="1">
              <a:lnSpc>
                <a:spcPct val="100000"/>
              </a:lnSpc>
              <a:spcBef>
                <a:spcPts val="0"/>
              </a:spcBef>
              <a:spcAft>
                <a:spcPts val="356"/>
              </a:spcAft>
              <a:buFont typeface="Arial" panose="020B0604020202020204" pitchFamily="34" charset="0"/>
              <a:defRPr lang="en-US" sz="1185" kern="1200" dirty="0" smtClean="0">
                <a:solidFill>
                  <a:schemeClr val="tx1"/>
                </a:solidFill>
                <a:latin typeface="+mn-lt"/>
                <a:ea typeface="+mn-ea"/>
                <a:cs typeface="+mn-cs"/>
              </a:defRPr>
            </a:lvl4pPr>
            <a:lvl5pPr indent="-130053" algn="l" defTabSz="541887" rtl="0" eaLnBrk="1" latinLnBrk="0" hangingPunct="1">
              <a:lnSpc>
                <a:spcPct val="100000"/>
              </a:lnSpc>
              <a:spcBef>
                <a:spcPts val="0"/>
              </a:spcBef>
              <a:spcAft>
                <a:spcPts val="356"/>
              </a:spcAft>
              <a:buFont typeface="Arial" panose="020B0604020202020204" pitchFamily="34" charset="0"/>
              <a:defRPr lang="en-US" sz="1185" kern="1200" dirty="0">
                <a:solidFill>
                  <a:schemeClr val="tx1"/>
                </a:solidFill>
                <a:latin typeface="+mn-lt"/>
                <a:ea typeface="+mn-ea"/>
                <a:cs typeface="+mn-cs"/>
              </a:defRPr>
            </a:lvl5pPr>
          </a:lstStyle>
          <a:p>
            <a:pPr lvl="0"/>
            <a:r>
              <a:rPr lang="en-US" dirty="0"/>
              <a:t>Main bullet. 28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cNvSpPr>
            <a:spLocks noGrp="1"/>
          </p:cNvSpPr>
          <p:nvPr>
            <p:ph type="sldNum" sz="quarter" idx="4"/>
          </p:nvPr>
        </p:nvSpPr>
        <p:spPr>
          <a:xfrm>
            <a:off x="10983400" y="6380419"/>
            <a:ext cx="531947" cy="365126"/>
          </a:xfrm>
          <a:prstGeom prst="rect">
            <a:avLst/>
          </a:prstGeom>
        </p:spPr>
        <p:txBody>
          <a:bodyPr vert="horz" lIns="0" tIns="0" rIns="0" bIns="0" rtlCol="0" anchor="t" anchorCtr="0"/>
          <a:lstStyle>
            <a:lvl1pPr algn="r">
              <a:defRPr lang="en-US" sz="711"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6" name="Title 5"/>
          <p:cNvSpPr>
            <a:spLocks noGrp="1"/>
          </p:cNvSpPr>
          <p:nvPr>
            <p:ph type="title" hasCustomPrompt="1"/>
          </p:nvPr>
        </p:nvSpPr>
        <p:spPr>
          <a:xfrm>
            <a:off x="694944" y="466350"/>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8" y="5979643"/>
            <a:ext cx="10820399" cy="206210"/>
          </a:xfrm>
          <a:solidFill>
            <a:schemeClr val="accent1"/>
          </a:solidFill>
        </p:spPr>
        <p:txBody>
          <a:bodyPr vert="horz" wrap="square" lIns="621792" tIns="64008" rIns="621792" bIns="36576" rtlCol="0" anchor="b" anchorCtr="0">
            <a:spAutoFit/>
          </a:bodyPr>
          <a:lstStyle>
            <a:lvl1pPr marL="0" indent="0" algn="ctr" defTabSz="0">
              <a:lnSpc>
                <a:spcPts val="771"/>
              </a:lnSpc>
              <a:spcBef>
                <a:spcPts val="0"/>
              </a:spcBef>
              <a:buFontTx/>
              <a:buNone/>
              <a:defRPr lang="en-US" sz="948"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1334348163"/>
      </p:ext>
    </p:extLst>
  </p:cSld>
  <p:clrMapOvr>
    <a:masterClrMapping/>
  </p:clrMapOvr>
  <p:hf hd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TX Section Break">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400" y="6380419"/>
            <a:ext cx="531947" cy="365126"/>
          </a:xfrm>
          <a:prstGeom prst="rect">
            <a:avLst/>
          </a:prstGeom>
        </p:spPr>
        <p:txBody>
          <a:bodyPr vert="horz" lIns="0" tIns="0" rIns="0" bIns="0" rtlCol="0" anchor="t" anchorCtr="0"/>
          <a:lstStyle>
            <a:lvl1pPr algn="r">
              <a:defRPr lang="en-US" sz="711"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6" name="Presenters"/>
          <p:cNvSpPr>
            <a:spLocks noGrp="1"/>
          </p:cNvSpPr>
          <p:nvPr>
            <p:ph type="body" sz="quarter" idx="13" hasCustomPrompt="1"/>
          </p:nvPr>
        </p:nvSpPr>
        <p:spPr>
          <a:xfrm>
            <a:off x="694946" y="1811738"/>
            <a:ext cx="8944356" cy="294732"/>
          </a:xfrm>
          <a:noFill/>
        </p:spPr>
        <p:txBody>
          <a:bodyPr vert="horz" lIns="0" tIns="0" rIns="0" bIns="0" rtlCol="0" anchor="b" anchorCtr="0">
            <a:noAutofit/>
          </a:bodyPr>
          <a:lstStyle>
            <a:lvl1pPr marL="0" marR="0" indent="0" algn="l" defTabSz="541887" rtl="0" eaLnBrk="1" fontAlgn="auto" latinLnBrk="0" hangingPunct="1">
              <a:lnSpc>
                <a:spcPct val="90000"/>
              </a:lnSpc>
              <a:spcBef>
                <a:spcPts val="0"/>
              </a:spcBef>
              <a:spcAft>
                <a:spcPts val="0"/>
              </a:spcAft>
              <a:buClrTx/>
              <a:buSzPct val="115000"/>
              <a:buFont typeface="Arial" panose="020B0604020202020204" pitchFamily="34" charset="0"/>
              <a:buNone/>
              <a:tabLst/>
              <a:defRPr lang="en-US" sz="948" b="0" baseline="0">
                <a:solidFill>
                  <a:schemeClr val="tx1"/>
                </a:solidFill>
              </a:defRPr>
            </a:lvl1pPr>
          </a:lstStyle>
          <a:p>
            <a:pPr marL="0" marR="0" lvl="0" indent="0" algn="l" defTabSz="541887"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16 pt. black. Sentence case.</a:t>
            </a:r>
          </a:p>
        </p:txBody>
      </p:sp>
      <p:sp>
        <p:nvSpPr>
          <p:cNvPr id="7" name="Text Placeholder 2"/>
          <p:cNvSpPr>
            <a:spLocks noGrp="1"/>
          </p:cNvSpPr>
          <p:nvPr>
            <p:ph type="body" sz="quarter" idx="14" hasCustomPrompt="1"/>
          </p:nvPr>
        </p:nvSpPr>
        <p:spPr>
          <a:xfrm>
            <a:off x="694946" y="2497587"/>
            <a:ext cx="8353523" cy="621709"/>
          </a:xfrm>
          <a:solidFill>
            <a:schemeClr val="bg2"/>
          </a:solidFill>
          <a:effectLst>
            <a:outerShdw dist="241300" dir="5400000" sx="99000" sy="99000" algn="t" rotWithShape="0">
              <a:schemeClr val="tx2"/>
            </a:outerShdw>
          </a:effectLst>
        </p:spPr>
        <p:txBody>
          <a:bodyPr wrap="square" bIns="73152">
            <a:spAutoFit/>
          </a:bodyPr>
          <a:lstStyle>
            <a:lvl1pPr>
              <a:defRPr sz="3260">
                <a:latin typeface="+mj-lt"/>
              </a:defRPr>
            </a:lvl1pPr>
          </a:lstStyle>
          <a:p>
            <a:pPr lvl="0"/>
            <a:r>
              <a:rPr lang="en-US" dirty="0"/>
              <a:t>Section title. 55 pt. black. Bold. Sentence case. </a:t>
            </a:r>
          </a:p>
        </p:txBody>
      </p:sp>
    </p:spTree>
    <p:extLst>
      <p:ext uri="{BB962C8B-B14F-4D97-AF65-F5344CB8AC3E}">
        <p14:creationId xmlns:p14="http://schemas.microsoft.com/office/powerpoint/2010/main" val="3907822634"/>
      </p:ext>
    </p:extLst>
  </p:cSld>
  <p:clrMapOvr>
    <a:masterClrMapping/>
  </p:clrMapOvr>
  <p:hf hd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722516">
              <a:defRPr/>
            </a:pPr>
            <a:fld id="{2A09ACBC-5124-474C-BD89-6FBDED7B452E}"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3658082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3162" b="1" cap="all"/>
            </a:lvl1pPr>
          </a:lstStyle>
          <a:p>
            <a:r>
              <a:rPr lang="en-US"/>
              <a:t>Click to edit Master title style</a:t>
            </a:r>
          </a:p>
        </p:txBody>
      </p:sp>
      <p:sp>
        <p:nvSpPr>
          <p:cNvPr id="3" name="Text Placeholder 2"/>
          <p:cNvSpPr>
            <a:spLocks noGrp="1"/>
          </p:cNvSpPr>
          <p:nvPr>
            <p:ph type="body" idx="1"/>
          </p:nvPr>
        </p:nvSpPr>
        <p:spPr>
          <a:xfrm>
            <a:off x="963084" y="2906716"/>
            <a:ext cx="10363200" cy="1500188"/>
          </a:xfrm>
        </p:spPr>
        <p:txBody>
          <a:bodyPr anchor="b"/>
          <a:lstStyle>
            <a:lvl1pPr marL="0" indent="0">
              <a:buNone/>
              <a:defRPr sz="1580">
                <a:solidFill>
                  <a:schemeClr val="tx1">
                    <a:tint val="75000"/>
                  </a:schemeClr>
                </a:solidFill>
              </a:defRPr>
            </a:lvl1pPr>
            <a:lvl2pPr marL="361259" indent="0">
              <a:buNone/>
              <a:defRPr sz="1422">
                <a:solidFill>
                  <a:schemeClr val="tx1">
                    <a:tint val="75000"/>
                  </a:schemeClr>
                </a:solidFill>
              </a:defRPr>
            </a:lvl2pPr>
            <a:lvl3pPr marL="722516" indent="0">
              <a:buNone/>
              <a:defRPr sz="1265">
                <a:solidFill>
                  <a:schemeClr val="tx1">
                    <a:tint val="75000"/>
                  </a:schemeClr>
                </a:solidFill>
              </a:defRPr>
            </a:lvl3pPr>
            <a:lvl4pPr marL="1083776" indent="0">
              <a:buNone/>
              <a:defRPr sz="1107">
                <a:solidFill>
                  <a:schemeClr val="tx1">
                    <a:tint val="75000"/>
                  </a:schemeClr>
                </a:solidFill>
              </a:defRPr>
            </a:lvl4pPr>
            <a:lvl5pPr marL="1445033" indent="0">
              <a:buNone/>
              <a:defRPr sz="1107">
                <a:solidFill>
                  <a:schemeClr val="tx1">
                    <a:tint val="75000"/>
                  </a:schemeClr>
                </a:solidFill>
              </a:defRPr>
            </a:lvl5pPr>
            <a:lvl6pPr marL="1806291" indent="0">
              <a:buNone/>
              <a:defRPr sz="1107">
                <a:solidFill>
                  <a:schemeClr val="tx1">
                    <a:tint val="75000"/>
                  </a:schemeClr>
                </a:solidFill>
              </a:defRPr>
            </a:lvl6pPr>
            <a:lvl7pPr marL="2167548" indent="0">
              <a:buNone/>
              <a:defRPr sz="1107">
                <a:solidFill>
                  <a:schemeClr val="tx1">
                    <a:tint val="75000"/>
                  </a:schemeClr>
                </a:solidFill>
              </a:defRPr>
            </a:lvl7pPr>
            <a:lvl8pPr marL="2528807" indent="0">
              <a:buNone/>
              <a:defRPr sz="1107">
                <a:solidFill>
                  <a:schemeClr val="tx1">
                    <a:tint val="75000"/>
                  </a:schemeClr>
                </a:solidFill>
              </a:defRPr>
            </a:lvl8pPr>
            <a:lvl9pPr marL="2890064" indent="0">
              <a:buNone/>
              <a:defRPr sz="110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722516">
              <a:defRPr/>
            </a:pPr>
            <a:fld id="{A159AF60-2897-4018-917E-0A26DADB6710}"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2316234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600204"/>
            <a:ext cx="5384801" cy="4525964"/>
          </a:xfrm>
        </p:spPr>
        <p:txBody>
          <a:bodyPr/>
          <a:lstStyle>
            <a:lvl1pPr>
              <a:defRPr sz="2213"/>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1" cy="4525964"/>
          </a:xfrm>
        </p:spPr>
        <p:txBody>
          <a:bodyPr/>
          <a:lstStyle>
            <a:lvl1pPr>
              <a:defRPr sz="2213"/>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722516">
              <a:defRPr/>
            </a:pPr>
            <a:fld id="{2BEED5A0-10AD-4FFF-BA7E-8922A4885C09}"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2194594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96"/>
            </a:lvl1pPr>
            <a:lvl2pPr>
              <a:defRPr sz="1580"/>
            </a:lvl2pPr>
            <a:lvl3pPr>
              <a:defRPr sz="1422"/>
            </a:lvl3pPr>
            <a:lvl4pPr>
              <a:defRPr sz="1265"/>
            </a:lvl4pPr>
            <a:lvl5pPr>
              <a:defRPr sz="1265"/>
            </a:lvl5pPr>
            <a:lvl6pPr>
              <a:defRPr sz="1265"/>
            </a:lvl6pPr>
            <a:lvl7pPr>
              <a:defRPr sz="1265"/>
            </a:lvl7pPr>
            <a:lvl8pPr>
              <a:defRPr sz="1265"/>
            </a:lvl8pPr>
            <a:lvl9pPr>
              <a:defRPr sz="12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4" cy="639762"/>
          </a:xfrm>
        </p:spPr>
        <p:txBody>
          <a:bodyPr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6" name="Content Placeholder 5"/>
          <p:cNvSpPr>
            <a:spLocks noGrp="1"/>
          </p:cNvSpPr>
          <p:nvPr>
            <p:ph sz="quarter" idx="4"/>
          </p:nvPr>
        </p:nvSpPr>
        <p:spPr>
          <a:xfrm>
            <a:off x="6193370" y="2174875"/>
            <a:ext cx="5389034" cy="3951288"/>
          </a:xfrm>
        </p:spPr>
        <p:txBody>
          <a:bodyPr/>
          <a:lstStyle>
            <a:lvl1pPr>
              <a:defRPr sz="1896"/>
            </a:lvl1pPr>
            <a:lvl2pPr>
              <a:defRPr sz="1580"/>
            </a:lvl2pPr>
            <a:lvl3pPr>
              <a:defRPr sz="1422"/>
            </a:lvl3pPr>
            <a:lvl4pPr>
              <a:defRPr sz="1265"/>
            </a:lvl4pPr>
            <a:lvl5pPr>
              <a:defRPr sz="1265"/>
            </a:lvl5pPr>
            <a:lvl6pPr>
              <a:defRPr sz="1265"/>
            </a:lvl6pPr>
            <a:lvl7pPr>
              <a:defRPr sz="1265"/>
            </a:lvl7pPr>
            <a:lvl8pPr>
              <a:defRPr sz="1265"/>
            </a:lvl8pPr>
            <a:lvl9pPr>
              <a:defRPr sz="12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722516">
              <a:defRPr/>
            </a:pPr>
            <a:fld id="{3E49CF8A-8A6A-466D-BB3C-3666FEA908E3}"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21993924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722516">
              <a:defRPr/>
            </a:pPr>
            <a:fld id="{15F8C996-B8EB-48BE-BA07-2C107A457CF3}"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2992273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722516">
              <a:defRPr/>
            </a:pPr>
            <a:fld id="{55D85404-DEBD-48A3-93E5-58CCCF62F520}"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sz="2213">
                <a:solidFill>
                  <a:srgbClr val="C00000"/>
                </a:solidFill>
              </a:defRPr>
            </a:lvl1pPr>
          </a:lstStyle>
          <a:p>
            <a:pPr defTabSz="722516">
              <a:defRPr/>
            </a:pPr>
            <a:fld id="{B6F15528-21DE-4FAA-801E-634DDDAF4B2B}" type="slidenum">
              <a:rPr lang="en-US" smtClean="0"/>
              <a:pPr defTabSz="722516">
                <a:defRPr/>
              </a:pPr>
              <a:t>‹#›</a:t>
            </a:fld>
            <a:endParaRPr lang="en-US"/>
          </a:p>
        </p:txBody>
      </p:sp>
    </p:spTree>
    <p:extLst>
      <p:ext uri="{BB962C8B-B14F-4D97-AF65-F5344CB8AC3E}">
        <p14:creationId xmlns:p14="http://schemas.microsoft.com/office/powerpoint/2010/main" val="2026015075"/>
      </p:ext>
    </p:extLst>
  </p:cSld>
  <p:clrMapOvr>
    <a:masterClrMapping/>
  </p:clrMapOvr>
  <p:extLst>
    <p:ext uri="{DCECCB84-F9BA-43D5-87BE-67443E8EF086}">
      <p15:sldGuideLst xmlns:p15="http://schemas.microsoft.com/office/powerpoint/2012/main">
        <p15:guide id="1" orient="horz" pos="810" userDrawn="1">
          <p15:clr>
            <a:srgbClr val="FBAE40"/>
          </p15:clr>
        </p15:guide>
        <p15:guide id="2" pos="128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8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528"/>
            </a:lvl1pPr>
            <a:lvl2pPr>
              <a:defRPr sz="2213"/>
            </a:lvl2pPr>
            <a:lvl3pPr>
              <a:defRPr sz="1896"/>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4"/>
            <a:ext cx="4011084" cy="4691063"/>
          </a:xfrm>
        </p:spPr>
        <p:txBody>
          <a:bodyPr/>
          <a:lstStyle>
            <a:lvl1pPr marL="0" indent="0">
              <a:buNone/>
              <a:defRPr sz="1107"/>
            </a:lvl1pPr>
            <a:lvl2pPr marL="361259" indent="0">
              <a:buNone/>
              <a:defRPr sz="948"/>
            </a:lvl2pPr>
            <a:lvl3pPr marL="722516" indent="0">
              <a:buNone/>
              <a:defRPr sz="791"/>
            </a:lvl3pPr>
            <a:lvl4pPr marL="1083776" indent="0">
              <a:buNone/>
              <a:defRPr sz="711"/>
            </a:lvl4pPr>
            <a:lvl5pPr marL="1445033" indent="0">
              <a:buNone/>
              <a:defRPr sz="711"/>
            </a:lvl5pPr>
            <a:lvl6pPr marL="1806291" indent="0">
              <a:buNone/>
              <a:defRPr sz="711"/>
            </a:lvl6pPr>
            <a:lvl7pPr marL="2167548" indent="0">
              <a:buNone/>
              <a:defRPr sz="711"/>
            </a:lvl7pPr>
            <a:lvl8pPr marL="2528807" indent="0">
              <a:buNone/>
              <a:defRPr sz="711"/>
            </a:lvl8pPr>
            <a:lvl9pPr marL="2890064" indent="0">
              <a:buNone/>
              <a:defRPr sz="711"/>
            </a:lvl9pPr>
          </a:lstStyle>
          <a:p>
            <a:pPr lvl="0"/>
            <a:r>
              <a:rPr lang="en-US"/>
              <a:t>Click to edit Master text styles</a:t>
            </a:r>
          </a:p>
        </p:txBody>
      </p:sp>
      <p:sp>
        <p:nvSpPr>
          <p:cNvPr id="5" name="Date Placeholder 4"/>
          <p:cNvSpPr>
            <a:spLocks noGrp="1"/>
          </p:cNvSpPr>
          <p:nvPr>
            <p:ph type="dt" sz="half" idx="10"/>
          </p:nvPr>
        </p:nvSpPr>
        <p:spPr/>
        <p:txBody>
          <a:bodyPr/>
          <a:lstStyle/>
          <a:p>
            <a:pPr defTabSz="722516">
              <a:defRPr/>
            </a:pPr>
            <a:fld id="{08526503-AE47-4CBD-9AB3-F0010C6B5637}"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1071551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4"/>
            <a:ext cx="7315200" cy="566738"/>
          </a:xfrm>
        </p:spPr>
        <p:txBody>
          <a:bodyPr anchor="b"/>
          <a:lstStyle>
            <a:lvl1pPr algn="l">
              <a:defRPr sz="1580" b="1"/>
            </a:lvl1pPr>
          </a:lstStyle>
          <a:p>
            <a:r>
              <a:rPr lang="en-US"/>
              <a:t>Click to edit Master title style</a:t>
            </a:r>
          </a:p>
        </p:txBody>
      </p:sp>
      <p:sp>
        <p:nvSpPr>
          <p:cNvPr id="3" name="Picture Placeholder 2"/>
          <p:cNvSpPr>
            <a:spLocks noGrp="1"/>
          </p:cNvSpPr>
          <p:nvPr>
            <p:ph type="pic" idx="1"/>
          </p:nvPr>
        </p:nvSpPr>
        <p:spPr>
          <a:xfrm>
            <a:off x="2389718" y="612776"/>
            <a:ext cx="7315200" cy="4114800"/>
          </a:xfrm>
        </p:spPr>
        <p:txBody>
          <a:bodyPr/>
          <a:lstStyle>
            <a:lvl1pPr marL="0" indent="0">
              <a:buNone/>
              <a:defRPr sz="2528"/>
            </a:lvl1pPr>
            <a:lvl2pPr marL="361259" indent="0">
              <a:buNone/>
              <a:defRPr sz="2213"/>
            </a:lvl2pPr>
            <a:lvl3pPr marL="722516" indent="0">
              <a:buNone/>
              <a:defRPr sz="1896"/>
            </a:lvl3pPr>
            <a:lvl4pPr marL="1083776" indent="0">
              <a:buNone/>
              <a:defRPr sz="1580"/>
            </a:lvl4pPr>
            <a:lvl5pPr marL="1445033" indent="0">
              <a:buNone/>
              <a:defRPr sz="1580"/>
            </a:lvl5pPr>
            <a:lvl6pPr marL="1806291" indent="0">
              <a:buNone/>
              <a:defRPr sz="1580"/>
            </a:lvl6pPr>
            <a:lvl7pPr marL="2167548" indent="0">
              <a:buNone/>
              <a:defRPr sz="1580"/>
            </a:lvl7pPr>
            <a:lvl8pPr marL="2528807" indent="0">
              <a:buNone/>
              <a:defRPr sz="1580"/>
            </a:lvl8pPr>
            <a:lvl9pPr marL="2890064" indent="0">
              <a:buNone/>
              <a:defRPr sz="1580"/>
            </a:lvl9pPr>
          </a:lstStyle>
          <a:p>
            <a:endParaRPr lang="en-US"/>
          </a:p>
        </p:txBody>
      </p:sp>
      <p:sp>
        <p:nvSpPr>
          <p:cNvPr id="4" name="Text Placeholder 3"/>
          <p:cNvSpPr>
            <a:spLocks noGrp="1"/>
          </p:cNvSpPr>
          <p:nvPr>
            <p:ph type="body" sz="half" idx="2"/>
          </p:nvPr>
        </p:nvSpPr>
        <p:spPr>
          <a:xfrm>
            <a:off x="2389718" y="5367341"/>
            <a:ext cx="7315200" cy="804863"/>
          </a:xfrm>
        </p:spPr>
        <p:txBody>
          <a:bodyPr/>
          <a:lstStyle>
            <a:lvl1pPr marL="0" indent="0">
              <a:buNone/>
              <a:defRPr sz="1107"/>
            </a:lvl1pPr>
            <a:lvl2pPr marL="361259" indent="0">
              <a:buNone/>
              <a:defRPr sz="948"/>
            </a:lvl2pPr>
            <a:lvl3pPr marL="722516" indent="0">
              <a:buNone/>
              <a:defRPr sz="791"/>
            </a:lvl3pPr>
            <a:lvl4pPr marL="1083776" indent="0">
              <a:buNone/>
              <a:defRPr sz="711"/>
            </a:lvl4pPr>
            <a:lvl5pPr marL="1445033" indent="0">
              <a:buNone/>
              <a:defRPr sz="711"/>
            </a:lvl5pPr>
            <a:lvl6pPr marL="1806291" indent="0">
              <a:buNone/>
              <a:defRPr sz="711"/>
            </a:lvl6pPr>
            <a:lvl7pPr marL="2167548" indent="0">
              <a:buNone/>
              <a:defRPr sz="711"/>
            </a:lvl7pPr>
            <a:lvl8pPr marL="2528807" indent="0">
              <a:buNone/>
              <a:defRPr sz="711"/>
            </a:lvl8pPr>
            <a:lvl9pPr marL="2890064" indent="0">
              <a:buNone/>
              <a:defRPr sz="711"/>
            </a:lvl9pPr>
          </a:lstStyle>
          <a:p>
            <a:pPr lvl="0"/>
            <a:r>
              <a:rPr lang="en-US"/>
              <a:t>Click to edit Master text styles</a:t>
            </a:r>
          </a:p>
        </p:txBody>
      </p:sp>
      <p:sp>
        <p:nvSpPr>
          <p:cNvPr id="5" name="Date Placeholder 4"/>
          <p:cNvSpPr>
            <a:spLocks noGrp="1"/>
          </p:cNvSpPr>
          <p:nvPr>
            <p:ph type="dt" sz="half" idx="10"/>
          </p:nvPr>
        </p:nvSpPr>
        <p:spPr/>
        <p:txBody>
          <a:bodyPr/>
          <a:lstStyle/>
          <a:p>
            <a:pPr defTabSz="722516">
              <a:defRPr/>
            </a:pPr>
            <a:fld id="{AC9DF148-549F-454B-AC5E-B0F0FDBBBB0B}"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3738471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722516">
              <a:defRPr/>
            </a:pPr>
            <a:fld id="{F7627010-3CB6-426E-A4D0-9EDF28F1D660}"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2885165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1" y="274642"/>
            <a:ext cx="80264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722516">
              <a:defRPr/>
            </a:pPr>
            <a:fld id="{5903B059-5041-4414-8031-E23B2FE2C786}"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722516">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2844" b="1">
                <a:solidFill>
                  <a:srgbClr val="C00000"/>
                </a:solidFill>
              </a:defRPr>
            </a:lvl1pPr>
          </a:lstStyle>
          <a:p>
            <a:pPr defTabSz="722516">
              <a:defRPr/>
            </a:pPr>
            <a:fld id="{B6F15528-21DE-4FAA-801E-634DDDAF4B2B}" type="slidenum">
              <a:rPr lang="en-US" smtClean="0"/>
              <a:pPr defTabSz="722516">
                <a:defRPr/>
              </a:pPr>
              <a:t>‹#›</a:t>
            </a:fld>
            <a:endParaRPr lang="en-US"/>
          </a:p>
        </p:txBody>
      </p:sp>
    </p:spTree>
    <p:extLst>
      <p:ext uri="{BB962C8B-B14F-4D97-AF65-F5344CB8AC3E}">
        <p14:creationId xmlns:p14="http://schemas.microsoft.com/office/powerpoint/2010/main" val="3300787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 Title slide option 3">
  <p:cSld name="3 Title slide option 3">
    <p:spTree>
      <p:nvGrpSpPr>
        <p:cNvPr id="1" name="Shape 185"/>
        <p:cNvGrpSpPr/>
        <p:nvPr/>
      </p:nvGrpSpPr>
      <p:grpSpPr>
        <a:xfrm>
          <a:off x="0" y="0"/>
          <a:ext cx="0" cy="0"/>
          <a:chOff x="0" y="0"/>
          <a:chExt cx="0" cy="0"/>
        </a:xfrm>
      </p:grpSpPr>
      <p:pic>
        <p:nvPicPr>
          <p:cNvPr id="186" name="Google Shape;186;p22"/>
          <p:cNvPicPr preferRelativeResize="0"/>
          <p:nvPr/>
        </p:nvPicPr>
        <p:blipFill>
          <a:blip r:embed="rId2">
            <a:alphaModFix/>
          </a:blip>
          <a:stretch>
            <a:fillRect/>
          </a:stretch>
        </p:blipFill>
        <p:spPr>
          <a:xfrm>
            <a:off x="-5299" y="0"/>
            <a:ext cx="12192004" cy="6863979"/>
          </a:xfrm>
          <a:prstGeom prst="rect">
            <a:avLst/>
          </a:prstGeom>
          <a:noFill/>
          <a:ln>
            <a:noFill/>
          </a:ln>
        </p:spPr>
      </p:pic>
      <p:pic>
        <p:nvPicPr>
          <p:cNvPr id="187" name="Google Shape;187;p22"/>
          <p:cNvPicPr preferRelativeResize="0"/>
          <p:nvPr/>
        </p:nvPicPr>
        <p:blipFill>
          <a:blip r:embed="rId3">
            <a:alphaModFix/>
          </a:blip>
          <a:stretch>
            <a:fillRect/>
          </a:stretch>
        </p:blipFill>
        <p:spPr>
          <a:xfrm>
            <a:off x="864600" y="203133"/>
            <a:ext cx="2658536" cy="1194267"/>
          </a:xfrm>
          <a:prstGeom prst="rect">
            <a:avLst/>
          </a:prstGeom>
          <a:noFill/>
          <a:ln>
            <a:noFill/>
          </a:ln>
        </p:spPr>
      </p:pic>
      <p:sp>
        <p:nvSpPr>
          <p:cNvPr id="188" name="Google Shape;188;p22"/>
          <p:cNvSpPr txBox="1">
            <a:spLocks noGrp="1"/>
          </p:cNvSpPr>
          <p:nvPr>
            <p:ph type="ctrTitle"/>
          </p:nvPr>
        </p:nvSpPr>
        <p:spPr>
          <a:xfrm>
            <a:off x="415604" y="2329567"/>
            <a:ext cx="7845600" cy="2736800"/>
          </a:xfrm>
          <a:prstGeom prst="rect">
            <a:avLst/>
          </a:prstGeom>
        </p:spPr>
        <p:txBody>
          <a:bodyPr spcFirstLastPara="1" wrap="square" lIns="91425" tIns="91425" rIns="91425" bIns="91425" anchor="b" anchorCtr="0">
            <a:normAutofit/>
          </a:bodyPr>
          <a:lstStyle>
            <a:lvl1pPr lvl="0" rtl="0">
              <a:spcBef>
                <a:spcPts val="0"/>
              </a:spcBef>
              <a:spcAft>
                <a:spcPts val="0"/>
              </a:spcAft>
              <a:buSzPts val="4400"/>
              <a:buNone/>
              <a:defRPr sz="5867">
                <a:latin typeface="Arial" panose="020B0604020202020204" pitchFamily="34" charset="0"/>
                <a:cs typeface="Arial" panose="020B0604020202020204" pitchFamily="34" charset="0"/>
              </a:defRPr>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dirty="0"/>
          </a:p>
        </p:txBody>
      </p:sp>
      <p:sp>
        <p:nvSpPr>
          <p:cNvPr id="189" name="Google Shape;189;p22"/>
          <p:cNvSpPr txBox="1">
            <a:spLocks noGrp="1"/>
          </p:cNvSpPr>
          <p:nvPr>
            <p:ph type="title" idx="2"/>
          </p:nvPr>
        </p:nvSpPr>
        <p:spPr>
          <a:xfrm>
            <a:off x="533133" y="5674667"/>
            <a:ext cx="6027600" cy="1068000"/>
          </a:xfrm>
          <a:prstGeom prst="rect">
            <a:avLst/>
          </a:prstGeom>
        </p:spPr>
        <p:txBody>
          <a:bodyPr spcFirstLastPara="1" wrap="square" lIns="91425" tIns="91425" rIns="91425" bIns="91425" anchor="ctr" anchorCtr="0">
            <a:normAutofit/>
          </a:bodyPr>
          <a:lstStyle>
            <a:lvl1pPr lvl="0" rtl="0">
              <a:spcBef>
                <a:spcPts val="0"/>
              </a:spcBef>
              <a:spcAft>
                <a:spcPts val="0"/>
              </a:spcAft>
              <a:buSzPts val="1400"/>
              <a:buNone/>
              <a:defRPr sz="1867">
                <a:latin typeface="Arial" panose="020B0604020202020204" pitchFamily="34" charset="0"/>
                <a:cs typeface="Arial" panose="020B0604020202020204" pitchFamily="34" charset="0"/>
              </a:defRPr>
            </a:lvl1pPr>
            <a:lvl2pPr lvl="1" rtl="0">
              <a:spcBef>
                <a:spcPts val="0"/>
              </a:spcBef>
              <a:spcAft>
                <a:spcPts val="0"/>
              </a:spcAft>
              <a:buSzPts val="1400"/>
              <a:buNone/>
              <a:defRPr sz="1867"/>
            </a:lvl2pPr>
            <a:lvl3pPr lvl="2" rtl="0">
              <a:spcBef>
                <a:spcPts val="0"/>
              </a:spcBef>
              <a:spcAft>
                <a:spcPts val="0"/>
              </a:spcAft>
              <a:buSzPts val="1400"/>
              <a:buNone/>
              <a:defRPr sz="1867"/>
            </a:lvl3pPr>
            <a:lvl4pPr lvl="3" rtl="0">
              <a:spcBef>
                <a:spcPts val="0"/>
              </a:spcBef>
              <a:spcAft>
                <a:spcPts val="0"/>
              </a:spcAft>
              <a:buSzPts val="1400"/>
              <a:buNone/>
              <a:defRPr sz="1867"/>
            </a:lvl4pPr>
            <a:lvl5pPr lvl="4" rtl="0">
              <a:spcBef>
                <a:spcPts val="0"/>
              </a:spcBef>
              <a:spcAft>
                <a:spcPts val="0"/>
              </a:spcAft>
              <a:buSzPts val="1400"/>
              <a:buNone/>
              <a:defRPr sz="1867"/>
            </a:lvl5pPr>
            <a:lvl6pPr lvl="5" rtl="0">
              <a:spcBef>
                <a:spcPts val="0"/>
              </a:spcBef>
              <a:spcAft>
                <a:spcPts val="0"/>
              </a:spcAft>
              <a:buSzPts val="1400"/>
              <a:buNone/>
              <a:defRPr sz="1867"/>
            </a:lvl6pPr>
            <a:lvl7pPr lvl="6" rtl="0">
              <a:spcBef>
                <a:spcPts val="0"/>
              </a:spcBef>
              <a:spcAft>
                <a:spcPts val="0"/>
              </a:spcAft>
              <a:buSzPts val="1400"/>
              <a:buNone/>
              <a:defRPr sz="1867"/>
            </a:lvl7pPr>
            <a:lvl8pPr lvl="7" rtl="0">
              <a:spcBef>
                <a:spcPts val="0"/>
              </a:spcBef>
              <a:spcAft>
                <a:spcPts val="0"/>
              </a:spcAft>
              <a:buSzPts val="1400"/>
              <a:buNone/>
              <a:defRPr sz="1867"/>
            </a:lvl8pPr>
            <a:lvl9pPr lvl="8" rtl="0">
              <a:spcBef>
                <a:spcPts val="0"/>
              </a:spcBef>
              <a:spcAft>
                <a:spcPts val="0"/>
              </a:spcAft>
              <a:buSzPts val="1400"/>
              <a:buNone/>
              <a:defRPr sz="1867"/>
            </a:lvl9pPr>
          </a:lstStyle>
          <a:p>
            <a:endParaRPr dirty="0"/>
          </a:p>
        </p:txBody>
      </p:sp>
    </p:spTree>
    <p:extLst>
      <p:ext uri="{BB962C8B-B14F-4D97-AF65-F5344CB8AC3E}">
        <p14:creationId xmlns:p14="http://schemas.microsoft.com/office/powerpoint/2010/main" val="14800991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6"/>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vert="horz"/>
          <a:lstStyle>
            <a:lvl1pPr marL="0" indent="0" algn="ctr">
              <a:buNone/>
              <a:defRPr/>
            </a:lvl1pPr>
            <a:lvl2pPr marL="361259" indent="0" algn="ctr">
              <a:buNone/>
              <a:defRPr/>
            </a:lvl2pPr>
            <a:lvl3pPr marL="722516" indent="0" algn="ctr">
              <a:buNone/>
              <a:defRPr/>
            </a:lvl3pPr>
            <a:lvl4pPr marL="1083776" indent="0" algn="ctr">
              <a:buNone/>
              <a:defRPr/>
            </a:lvl4pPr>
            <a:lvl5pPr marL="1445033" indent="0" algn="ctr">
              <a:buNone/>
              <a:defRPr/>
            </a:lvl5pPr>
            <a:lvl6pPr marL="1806291" indent="0" algn="ctr">
              <a:buNone/>
              <a:defRPr/>
            </a:lvl6pPr>
            <a:lvl7pPr marL="2167548" indent="0" algn="ctr">
              <a:buNone/>
              <a:defRPr/>
            </a:lvl7pPr>
            <a:lvl8pPr marL="2528807" indent="0" algn="ctr">
              <a:buNone/>
              <a:defRPr/>
            </a:lvl8pPr>
            <a:lvl9pPr marL="2890064" indent="0" algn="ctr">
              <a:buNone/>
              <a:defRPr/>
            </a:lvl9pPr>
          </a:lstStyle>
          <a:p>
            <a:r>
              <a:rPr lang="en-US"/>
              <a:t>Click to edit Master subtitle style</a:t>
            </a:r>
          </a:p>
        </p:txBody>
      </p:sp>
    </p:spTree>
    <p:extLst>
      <p:ext uri="{BB962C8B-B14F-4D97-AF65-F5344CB8AC3E}">
        <p14:creationId xmlns:p14="http://schemas.microsoft.com/office/powerpoint/2010/main" val="339517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p>
            <a:r>
              <a:rPr lang="en-US"/>
              <a:t>Click to edit Master title style</a:t>
            </a:r>
          </a:p>
        </p:txBody>
      </p:sp>
      <p:sp>
        <p:nvSpPr>
          <p:cNvPr id="3" name="Content Placeholder 2"/>
          <p:cNvSpPr>
            <a:spLocks noGrp="1"/>
          </p:cNvSpPr>
          <p:nvPr>
            <p:ph idx="1"/>
          </p:nvPr>
        </p:nvSpPr>
        <p:spPr>
          <a:xfrm>
            <a:off x="609600" y="1600204"/>
            <a:ext cx="10972800" cy="4525964"/>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90365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vert="horz" anchor="t"/>
          <a:lstStyle>
            <a:lvl1pPr algn="l">
              <a:defRPr sz="3162" b="1" cap="all"/>
            </a:lvl1pPr>
          </a:lstStyle>
          <a:p>
            <a:r>
              <a:rPr lang="en-US"/>
              <a:t>Click to edit Master title style</a:t>
            </a:r>
          </a:p>
        </p:txBody>
      </p:sp>
      <p:sp>
        <p:nvSpPr>
          <p:cNvPr id="3" name="Text Placeholder 2"/>
          <p:cNvSpPr>
            <a:spLocks noGrp="1"/>
          </p:cNvSpPr>
          <p:nvPr>
            <p:ph type="body" idx="1"/>
          </p:nvPr>
        </p:nvSpPr>
        <p:spPr>
          <a:xfrm>
            <a:off x="963084" y="2906716"/>
            <a:ext cx="10363200" cy="1500188"/>
          </a:xfrm>
          <a:prstGeom prst="rect">
            <a:avLst/>
          </a:prstGeom>
        </p:spPr>
        <p:txBody>
          <a:bodyPr vert="horz" anchor="b"/>
          <a:lstStyle>
            <a:lvl1pPr marL="0" indent="0">
              <a:buNone/>
              <a:defRPr sz="1580"/>
            </a:lvl1pPr>
            <a:lvl2pPr marL="361259" indent="0">
              <a:buNone/>
              <a:defRPr sz="1422"/>
            </a:lvl2pPr>
            <a:lvl3pPr marL="722516" indent="0">
              <a:buNone/>
              <a:defRPr sz="1265"/>
            </a:lvl3pPr>
            <a:lvl4pPr marL="1083776" indent="0">
              <a:buNone/>
              <a:defRPr sz="1107"/>
            </a:lvl4pPr>
            <a:lvl5pPr marL="1445033" indent="0">
              <a:buNone/>
              <a:defRPr sz="1107"/>
            </a:lvl5pPr>
            <a:lvl6pPr marL="1806291" indent="0">
              <a:buNone/>
              <a:defRPr sz="1107"/>
            </a:lvl6pPr>
            <a:lvl7pPr marL="2167548" indent="0">
              <a:buNone/>
              <a:defRPr sz="1107"/>
            </a:lvl7pPr>
            <a:lvl8pPr marL="2528807" indent="0">
              <a:buNone/>
              <a:defRPr sz="1107"/>
            </a:lvl8pPr>
            <a:lvl9pPr marL="2890064" indent="0">
              <a:buNone/>
              <a:defRPr sz="1107"/>
            </a:lvl9pPr>
          </a:lstStyle>
          <a:p>
            <a:pPr lvl="0"/>
            <a:r>
              <a:rPr lang="en-US"/>
              <a:t>Click to edit Master text styles</a:t>
            </a:r>
          </a:p>
        </p:txBody>
      </p:sp>
    </p:spTree>
    <p:extLst>
      <p:ext uri="{BB962C8B-B14F-4D97-AF65-F5344CB8AC3E}">
        <p14:creationId xmlns:p14="http://schemas.microsoft.com/office/powerpoint/2010/main" val="402381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609601" y="1600204"/>
            <a:ext cx="5384801" cy="4525964"/>
          </a:xfrm>
          <a:prstGeom prst="rect">
            <a:avLst/>
          </a:prstGeom>
        </p:spPr>
        <p:txBody>
          <a:bodyPr vert="horz"/>
          <a:lstStyle>
            <a:lvl1pPr>
              <a:defRPr sz="2213"/>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1" cy="4525964"/>
          </a:xfrm>
          <a:prstGeom prst="rect">
            <a:avLst/>
          </a:prstGeom>
        </p:spPr>
        <p:txBody>
          <a:bodyPr vert="horz"/>
          <a:lstStyle>
            <a:lvl1pPr>
              <a:defRPr sz="2213"/>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67463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vert="horz"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vert="horz"/>
          <a:lstStyle>
            <a:lvl1pPr>
              <a:defRPr sz="1896"/>
            </a:lvl1pPr>
            <a:lvl2pPr>
              <a:defRPr sz="1580"/>
            </a:lvl2pPr>
            <a:lvl3pPr>
              <a:defRPr sz="1422"/>
            </a:lvl3pPr>
            <a:lvl4pPr>
              <a:defRPr sz="1265"/>
            </a:lvl4pPr>
            <a:lvl5pPr>
              <a:defRPr sz="1265"/>
            </a:lvl5pPr>
            <a:lvl6pPr>
              <a:defRPr sz="1265"/>
            </a:lvl6pPr>
            <a:lvl7pPr>
              <a:defRPr sz="1265"/>
            </a:lvl7pPr>
            <a:lvl8pPr>
              <a:defRPr sz="1265"/>
            </a:lvl8pPr>
            <a:lvl9pPr>
              <a:defRPr sz="12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4" cy="639762"/>
          </a:xfrm>
          <a:prstGeom prst="rect">
            <a:avLst/>
          </a:prstGeom>
        </p:spPr>
        <p:txBody>
          <a:bodyPr vert="horz"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6" name="Content Placeholder 5"/>
          <p:cNvSpPr>
            <a:spLocks noGrp="1"/>
          </p:cNvSpPr>
          <p:nvPr>
            <p:ph sz="quarter" idx="4"/>
          </p:nvPr>
        </p:nvSpPr>
        <p:spPr>
          <a:xfrm>
            <a:off x="6193370" y="2174875"/>
            <a:ext cx="5389034" cy="3951288"/>
          </a:xfrm>
          <a:prstGeom prst="rect">
            <a:avLst/>
          </a:prstGeom>
        </p:spPr>
        <p:txBody>
          <a:bodyPr vert="horz"/>
          <a:lstStyle>
            <a:lvl1pPr>
              <a:defRPr sz="1896"/>
            </a:lvl1pPr>
            <a:lvl2pPr>
              <a:defRPr sz="1580"/>
            </a:lvl2pPr>
            <a:lvl3pPr>
              <a:defRPr sz="1422"/>
            </a:lvl3pPr>
            <a:lvl4pPr>
              <a:defRPr sz="1265"/>
            </a:lvl4pPr>
            <a:lvl5pPr>
              <a:defRPr sz="1265"/>
            </a:lvl5pPr>
            <a:lvl6pPr>
              <a:defRPr sz="1265"/>
            </a:lvl6pPr>
            <a:lvl7pPr>
              <a:defRPr sz="1265"/>
            </a:lvl7pPr>
            <a:lvl8pPr>
              <a:defRPr sz="1265"/>
            </a:lvl8pPr>
            <a:lvl9pPr>
              <a:defRPr sz="12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2253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2657054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08705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vert="horz" anchor="b"/>
          <a:lstStyle>
            <a:lvl1pPr algn="l">
              <a:defRPr sz="1580" b="1"/>
            </a:lvl1pPr>
          </a:lstStyle>
          <a:p>
            <a:r>
              <a:rPr lang="en-US"/>
              <a:t>Click to edit Master title style</a:t>
            </a:r>
          </a:p>
        </p:txBody>
      </p:sp>
      <p:sp>
        <p:nvSpPr>
          <p:cNvPr id="3" name="Content Placeholder 2"/>
          <p:cNvSpPr>
            <a:spLocks noGrp="1"/>
          </p:cNvSpPr>
          <p:nvPr>
            <p:ph idx="1"/>
          </p:nvPr>
        </p:nvSpPr>
        <p:spPr>
          <a:xfrm>
            <a:off x="4766733" y="273055"/>
            <a:ext cx="6815667" cy="5853113"/>
          </a:xfrm>
          <a:prstGeom prst="rect">
            <a:avLst/>
          </a:prstGeom>
        </p:spPr>
        <p:txBody>
          <a:bodyPr vert="horz"/>
          <a:lstStyle>
            <a:lvl1pPr>
              <a:defRPr sz="2528"/>
            </a:lvl1pPr>
            <a:lvl2pPr>
              <a:defRPr sz="2213"/>
            </a:lvl2pPr>
            <a:lvl3pPr>
              <a:defRPr sz="1896"/>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4"/>
            <a:ext cx="4011084" cy="4691063"/>
          </a:xfrm>
          <a:prstGeom prst="rect">
            <a:avLst/>
          </a:prstGeom>
        </p:spPr>
        <p:txBody>
          <a:bodyPr vert="horz"/>
          <a:lstStyle>
            <a:lvl1pPr marL="0" indent="0">
              <a:buNone/>
              <a:defRPr sz="1107"/>
            </a:lvl1pPr>
            <a:lvl2pPr marL="361259" indent="0">
              <a:buNone/>
              <a:defRPr sz="948"/>
            </a:lvl2pPr>
            <a:lvl3pPr marL="722516" indent="0">
              <a:buNone/>
              <a:defRPr sz="791"/>
            </a:lvl3pPr>
            <a:lvl4pPr marL="1083776" indent="0">
              <a:buNone/>
              <a:defRPr sz="711"/>
            </a:lvl4pPr>
            <a:lvl5pPr marL="1445033" indent="0">
              <a:buNone/>
              <a:defRPr sz="711"/>
            </a:lvl5pPr>
            <a:lvl6pPr marL="1806291" indent="0">
              <a:buNone/>
              <a:defRPr sz="711"/>
            </a:lvl6pPr>
            <a:lvl7pPr marL="2167548" indent="0">
              <a:buNone/>
              <a:defRPr sz="711"/>
            </a:lvl7pPr>
            <a:lvl8pPr marL="2528807" indent="0">
              <a:buNone/>
              <a:defRPr sz="711"/>
            </a:lvl8pPr>
            <a:lvl9pPr marL="2890064" indent="0">
              <a:buNone/>
              <a:defRPr sz="711"/>
            </a:lvl9pPr>
          </a:lstStyle>
          <a:p>
            <a:pPr lvl="0"/>
            <a:r>
              <a:rPr lang="en-US"/>
              <a:t>Click to edit Master text styles</a:t>
            </a:r>
          </a:p>
        </p:txBody>
      </p:sp>
    </p:spTree>
    <p:extLst>
      <p:ext uri="{BB962C8B-B14F-4D97-AF65-F5344CB8AC3E}">
        <p14:creationId xmlns:p14="http://schemas.microsoft.com/office/powerpoint/2010/main" val="845540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4"/>
            <a:ext cx="7315200" cy="566738"/>
          </a:xfrm>
          <a:prstGeom prst="rect">
            <a:avLst/>
          </a:prstGeom>
        </p:spPr>
        <p:txBody>
          <a:bodyPr vert="horz" anchor="b"/>
          <a:lstStyle>
            <a:lvl1pPr algn="l">
              <a:defRPr sz="1580" b="1"/>
            </a:lvl1pPr>
          </a:lstStyle>
          <a:p>
            <a:r>
              <a:rPr lang="en-US"/>
              <a:t>Click to edit Master title style</a:t>
            </a:r>
          </a:p>
        </p:txBody>
      </p:sp>
      <p:sp>
        <p:nvSpPr>
          <p:cNvPr id="3" name="Picture Placeholder 2"/>
          <p:cNvSpPr>
            <a:spLocks noGrp="1"/>
          </p:cNvSpPr>
          <p:nvPr>
            <p:ph type="pic" idx="1"/>
          </p:nvPr>
        </p:nvSpPr>
        <p:spPr>
          <a:xfrm>
            <a:off x="2389718" y="612776"/>
            <a:ext cx="7315200" cy="4114800"/>
          </a:xfrm>
          <a:prstGeom prst="rect">
            <a:avLst/>
          </a:prstGeom>
        </p:spPr>
        <p:txBody>
          <a:bodyPr vert="horz"/>
          <a:lstStyle>
            <a:lvl1pPr marL="0" indent="0">
              <a:buNone/>
              <a:defRPr sz="2528"/>
            </a:lvl1pPr>
            <a:lvl2pPr marL="361259" indent="0">
              <a:buNone/>
              <a:defRPr sz="2213"/>
            </a:lvl2pPr>
            <a:lvl3pPr marL="722516" indent="0">
              <a:buNone/>
              <a:defRPr sz="1896"/>
            </a:lvl3pPr>
            <a:lvl4pPr marL="1083776" indent="0">
              <a:buNone/>
              <a:defRPr sz="1580"/>
            </a:lvl4pPr>
            <a:lvl5pPr marL="1445033" indent="0">
              <a:buNone/>
              <a:defRPr sz="1580"/>
            </a:lvl5pPr>
            <a:lvl6pPr marL="1806291" indent="0">
              <a:buNone/>
              <a:defRPr sz="1580"/>
            </a:lvl6pPr>
            <a:lvl7pPr marL="2167548" indent="0">
              <a:buNone/>
              <a:defRPr sz="1580"/>
            </a:lvl7pPr>
            <a:lvl8pPr marL="2528807" indent="0">
              <a:buNone/>
              <a:defRPr sz="1580"/>
            </a:lvl8pPr>
            <a:lvl9pPr marL="2890064" indent="0">
              <a:buNone/>
              <a:defRPr sz="1580"/>
            </a:lvl9pPr>
          </a:lstStyle>
          <a:p>
            <a:pPr lvl="0"/>
            <a:endParaRPr lang="en-US" noProof="0"/>
          </a:p>
        </p:txBody>
      </p:sp>
      <p:sp>
        <p:nvSpPr>
          <p:cNvPr id="4" name="Text Placeholder 3"/>
          <p:cNvSpPr>
            <a:spLocks noGrp="1"/>
          </p:cNvSpPr>
          <p:nvPr>
            <p:ph type="body" sz="half" idx="2"/>
          </p:nvPr>
        </p:nvSpPr>
        <p:spPr>
          <a:xfrm>
            <a:off x="2389718" y="5367341"/>
            <a:ext cx="7315200" cy="804863"/>
          </a:xfrm>
          <a:prstGeom prst="rect">
            <a:avLst/>
          </a:prstGeom>
        </p:spPr>
        <p:txBody>
          <a:bodyPr vert="horz"/>
          <a:lstStyle>
            <a:lvl1pPr marL="0" indent="0">
              <a:buNone/>
              <a:defRPr sz="1107"/>
            </a:lvl1pPr>
            <a:lvl2pPr marL="361259" indent="0">
              <a:buNone/>
              <a:defRPr sz="948"/>
            </a:lvl2pPr>
            <a:lvl3pPr marL="722516" indent="0">
              <a:buNone/>
              <a:defRPr sz="791"/>
            </a:lvl3pPr>
            <a:lvl4pPr marL="1083776" indent="0">
              <a:buNone/>
              <a:defRPr sz="711"/>
            </a:lvl4pPr>
            <a:lvl5pPr marL="1445033" indent="0">
              <a:buNone/>
              <a:defRPr sz="711"/>
            </a:lvl5pPr>
            <a:lvl6pPr marL="1806291" indent="0">
              <a:buNone/>
              <a:defRPr sz="711"/>
            </a:lvl6pPr>
            <a:lvl7pPr marL="2167548" indent="0">
              <a:buNone/>
              <a:defRPr sz="711"/>
            </a:lvl7pPr>
            <a:lvl8pPr marL="2528807" indent="0">
              <a:buNone/>
              <a:defRPr sz="711"/>
            </a:lvl8pPr>
            <a:lvl9pPr marL="2890064" indent="0">
              <a:buNone/>
              <a:defRPr sz="711"/>
            </a:lvl9pPr>
          </a:lstStyle>
          <a:p>
            <a:pPr lvl="0"/>
            <a:r>
              <a:rPr lang="en-US"/>
              <a:t>Click to edit Master text styles</a:t>
            </a:r>
          </a:p>
        </p:txBody>
      </p:sp>
    </p:spTree>
    <p:extLst>
      <p:ext uri="{BB962C8B-B14F-4D97-AF65-F5344CB8AC3E}">
        <p14:creationId xmlns:p14="http://schemas.microsoft.com/office/powerpoint/2010/main" val="4066753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609600" y="1600204"/>
            <a:ext cx="10972800" cy="452596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55722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6"/>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1" y="274642"/>
            <a:ext cx="8026400" cy="585152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10977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609600" y="1600204"/>
            <a:ext cx="10972800" cy="4525964"/>
          </a:xfrm>
          <a:prstGeom prst="rect">
            <a:avLst/>
          </a:prstGeom>
        </p:spPr>
        <p:txBody>
          <a:bodyPr/>
          <a:lstStyle/>
          <a:p>
            <a:pPr lvl="0"/>
            <a:endParaRPr lang="en-US" noProof="0"/>
          </a:p>
        </p:txBody>
      </p:sp>
      <p:sp>
        <p:nvSpPr>
          <p:cNvPr id="4" name="Date Placeholder 3">
            <a:extLst>
              <a:ext uri="{FF2B5EF4-FFF2-40B4-BE49-F238E27FC236}">
                <a16:creationId xmlns:a16="http://schemas.microsoft.com/office/drawing/2014/main" id="{EC6DCB70-390C-10C5-4E24-53DD7C899762}"/>
              </a:ext>
            </a:extLst>
          </p:cNvPr>
          <p:cNvSpPr>
            <a:spLocks noGrp="1"/>
          </p:cNvSpPr>
          <p:nvPr>
            <p:ph type="dt" sz="half" idx="10"/>
          </p:nvPr>
        </p:nvSpPr>
        <p:spPr>
          <a:xfrm>
            <a:off x="609601" y="6245225"/>
            <a:ext cx="2844800" cy="476250"/>
          </a:xfrm>
          <a:prstGeom prst="rect">
            <a:avLst/>
          </a:prstGeom>
        </p:spPr>
        <p:txBody>
          <a:bodyPr/>
          <a:lstStyle>
            <a:lvl1pPr>
              <a:defRPr>
                <a:latin typeface="Arial" charset="0"/>
              </a:defRPr>
            </a:lvl1pPr>
          </a:lstStyle>
          <a:p>
            <a:pPr>
              <a:defRPr/>
            </a:pPr>
            <a:endParaRPr lang="en-US"/>
          </a:p>
        </p:txBody>
      </p:sp>
      <p:sp>
        <p:nvSpPr>
          <p:cNvPr id="5" name="Footer Placeholder 4">
            <a:extLst>
              <a:ext uri="{FF2B5EF4-FFF2-40B4-BE49-F238E27FC236}">
                <a16:creationId xmlns:a16="http://schemas.microsoft.com/office/drawing/2014/main" id="{A2B69B09-1558-7317-EADD-EAE5723BC01F}"/>
              </a:ext>
            </a:extLst>
          </p:cNvPr>
          <p:cNvSpPr>
            <a:spLocks noGrp="1"/>
          </p:cNvSpPr>
          <p:nvPr>
            <p:ph type="ftr" sz="quarter" idx="11"/>
          </p:nvPr>
        </p:nvSpPr>
        <p:spPr>
          <a:xfrm>
            <a:off x="4165601" y="6245225"/>
            <a:ext cx="3860801" cy="476250"/>
          </a:xfrm>
          <a:prstGeom prst="rect">
            <a:avLst/>
          </a:prstGeom>
        </p:spPr>
        <p:txBody>
          <a:bodyPr/>
          <a:lstStyle>
            <a:lvl1pPr>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6515EC66-271C-AF4E-CB0F-5DE5BA6C86C0}"/>
              </a:ext>
            </a:extLst>
          </p:cNvPr>
          <p:cNvSpPr>
            <a:spLocks noGrp="1"/>
          </p:cNvSpPr>
          <p:nvPr>
            <p:ph type="sldNum" sz="quarter" idx="12"/>
          </p:nvPr>
        </p:nvSpPr>
        <p:spPr>
          <a:xfrm>
            <a:off x="8737601" y="6245225"/>
            <a:ext cx="28448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7C489C66-3284-42E4-B9D5-83DEE042A678}" type="slidenum">
              <a:rPr lang="en-US" altLang="en-US"/>
              <a:pPr/>
              <a:t>‹#›</a:t>
            </a:fld>
            <a:endParaRPr lang="en-US" altLang="en-US"/>
          </a:p>
        </p:txBody>
      </p:sp>
    </p:spTree>
    <p:extLst>
      <p:ext uri="{BB962C8B-B14F-4D97-AF65-F5344CB8AC3E}">
        <p14:creationId xmlns:p14="http://schemas.microsoft.com/office/powerpoint/2010/main" val="24190722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1" y="1600204"/>
            <a:ext cx="5384801" cy="452596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4"/>
            <a:ext cx="5384801"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93"/>
            <a:ext cx="5384801"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45D1FAC5-01DA-6EFD-68A6-4571D1DAE195}"/>
              </a:ext>
            </a:extLst>
          </p:cNvPr>
          <p:cNvSpPr>
            <a:spLocks noGrp="1" noChangeArrowheads="1"/>
          </p:cNvSpPr>
          <p:nvPr>
            <p:ph type="dt" sz="half" idx="10"/>
          </p:nvPr>
        </p:nvSpPr>
        <p:spPr>
          <a:xfrm>
            <a:off x="609601" y="6245225"/>
            <a:ext cx="2844800" cy="476250"/>
          </a:xfrm>
          <a:prstGeom prst="rect">
            <a:avLst/>
          </a:prstGeom>
        </p:spPr>
        <p:txBody>
          <a:bodyPr/>
          <a:lstStyle>
            <a:lvl1pPr>
              <a:defRPr>
                <a:latin typeface="Arial" charset="0"/>
              </a:defRPr>
            </a:lvl1pPr>
          </a:lstStyle>
          <a:p>
            <a:pPr>
              <a:defRPr/>
            </a:pPr>
            <a:endParaRPr lang="en-US"/>
          </a:p>
        </p:txBody>
      </p:sp>
      <p:sp>
        <p:nvSpPr>
          <p:cNvPr id="7" name="Rectangle 5">
            <a:extLst>
              <a:ext uri="{FF2B5EF4-FFF2-40B4-BE49-F238E27FC236}">
                <a16:creationId xmlns:a16="http://schemas.microsoft.com/office/drawing/2014/main" id="{1ED54320-4FE7-1FC5-3A58-551D8E1AA726}"/>
              </a:ext>
            </a:extLst>
          </p:cNvPr>
          <p:cNvSpPr>
            <a:spLocks noGrp="1" noChangeArrowheads="1"/>
          </p:cNvSpPr>
          <p:nvPr>
            <p:ph type="ftr" sz="quarter" idx="11"/>
          </p:nvPr>
        </p:nvSpPr>
        <p:spPr>
          <a:xfrm>
            <a:off x="4165601" y="6245225"/>
            <a:ext cx="3860801" cy="476250"/>
          </a:xfrm>
          <a:prstGeom prst="rect">
            <a:avLst/>
          </a:prstGeom>
        </p:spPr>
        <p:txBody>
          <a:bodyPr/>
          <a:lstStyle>
            <a:lvl1pPr>
              <a:defRPr>
                <a:latin typeface="Arial" charset="0"/>
              </a:defRPr>
            </a:lvl1pPr>
          </a:lstStyle>
          <a:p>
            <a:pPr>
              <a:defRPr/>
            </a:pPr>
            <a:endParaRPr lang="en-US"/>
          </a:p>
        </p:txBody>
      </p:sp>
      <p:sp>
        <p:nvSpPr>
          <p:cNvPr id="8" name="Rectangle 6">
            <a:extLst>
              <a:ext uri="{FF2B5EF4-FFF2-40B4-BE49-F238E27FC236}">
                <a16:creationId xmlns:a16="http://schemas.microsoft.com/office/drawing/2014/main" id="{1F559DFD-59FB-C7F2-3122-4FBADDDC1413}"/>
              </a:ext>
            </a:extLst>
          </p:cNvPr>
          <p:cNvSpPr>
            <a:spLocks noGrp="1" noChangeArrowheads="1"/>
          </p:cNvSpPr>
          <p:nvPr>
            <p:ph type="sldNum" sz="quarter" idx="12"/>
          </p:nvPr>
        </p:nvSpPr>
        <p:spPr>
          <a:xfrm>
            <a:off x="8737601" y="6245225"/>
            <a:ext cx="28448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F6B03031-F4C1-4D4C-A1E7-F90350F88B3B}" type="slidenum">
              <a:rPr lang="en-US" altLang="en-US"/>
              <a:pPr/>
              <a:t>‹#›</a:t>
            </a:fld>
            <a:endParaRPr lang="en-US" altLang="en-US"/>
          </a:p>
        </p:txBody>
      </p:sp>
    </p:spTree>
    <p:extLst>
      <p:ext uri="{BB962C8B-B14F-4D97-AF65-F5344CB8AC3E}">
        <p14:creationId xmlns:p14="http://schemas.microsoft.com/office/powerpoint/2010/main" val="4082879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1" y="1600204"/>
            <a:ext cx="5384801" cy="452596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4"/>
            <a:ext cx="5384801"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93"/>
            <a:ext cx="5384801"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863A0C42-6308-DD97-AFEF-9214C2A621BD}"/>
              </a:ext>
            </a:extLst>
          </p:cNvPr>
          <p:cNvSpPr>
            <a:spLocks noGrp="1" noChangeArrowheads="1"/>
          </p:cNvSpPr>
          <p:nvPr>
            <p:ph type="dt" sz="half" idx="10"/>
          </p:nvPr>
        </p:nvSpPr>
        <p:spPr>
          <a:xfrm>
            <a:off x="609601" y="6245225"/>
            <a:ext cx="2844800" cy="476250"/>
          </a:xfrm>
          <a:prstGeom prst="rect">
            <a:avLst/>
          </a:prstGeom>
        </p:spPr>
        <p:txBody>
          <a:bodyPr/>
          <a:lstStyle>
            <a:lvl1pPr>
              <a:defRPr>
                <a:latin typeface="Arial" charset="0"/>
              </a:defRPr>
            </a:lvl1pPr>
          </a:lstStyle>
          <a:p>
            <a:pPr>
              <a:defRPr/>
            </a:pPr>
            <a:endParaRPr lang="en-US"/>
          </a:p>
        </p:txBody>
      </p:sp>
      <p:sp>
        <p:nvSpPr>
          <p:cNvPr id="7" name="Rectangle 5">
            <a:extLst>
              <a:ext uri="{FF2B5EF4-FFF2-40B4-BE49-F238E27FC236}">
                <a16:creationId xmlns:a16="http://schemas.microsoft.com/office/drawing/2014/main" id="{AEDDF572-D0C8-748D-F5C3-031CDA9ABD0B}"/>
              </a:ext>
            </a:extLst>
          </p:cNvPr>
          <p:cNvSpPr>
            <a:spLocks noGrp="1" noChangeArrowheads="1"/>
          </p:cNvSpPr>
          <p:nvPr>
            <p:ph type="ftr" sz="quarter" idx="11"/>
          </p:nvPr>
        </p:nvSpPr>
        <p:spPr>
          <a:xfrm>
            <a:off x="4165601" y="6245225"/>
            <a:ext cx="3860801" cy="476250"/>
          </a:xfrm>
          <a:prstGeom prst="rect">
            <a:avLst/>
          </a:prstGeom>
        </p:spPr>
        <p:txBody>
          <a:bodyPr/>
          <a:lstStyle>
            <a:lvl1pPr>
              <a:defRPr>
                <a:latin typeface="Arial" charset="0"/>
              </a:defRPr>
            </a:lvl1pPr>
          </a:lstStyle>
          <a:p>
            <a:pPr>
              <a:defRPr/>
            </a:pPr>
            <a:endParaRPr lang="en-US"/>
          </a:p>
        </p:txBody>
      </p:sp>
      <p:sp>
        <p:nvSpPr>
          <p:cNvPr id="8" name="Rectangle 6">
            <a:extLst>
              <a:ext uri="{FF2B5EF4-FFF2-40B4-BE49-F238E27FC236}">
                <a16:creationId xmlns:a16="http://schemas.microsoft.com/office/drawing/2014/main" id="{C5D19477-D932-11C5-72A4-948C7952E3D0}"/>
              </a:ext>
            </a:extLst>
          </p:cNvPr>
          <p:cNvSpPr>
            <a:spLocks noGrp="1" noChangeArrowheads="1"/>
          </p:cNvSpPr>
          <p:nvPr>
            <p:ph type="sldNum" sz="quarter" idx="12"/>
          </p:nvPr>
        </p:nvSpPr>
        <p:spPr>
          <a:xfrm>
            <a:off x="8737601" y="6245225"/>
            <a:ext cx="28448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9A7C215A-41D5-4804-8513-876928D531C0}" type="slidenum">
              <a:rPr lang="en-US" altLang="en-US"/>
              <a:pPr/>
              <a:t>‹#›</a:t>
            </a:fld>
            <a:endParaRPr lang="en-US" altLang="en-US"/>
          </a:p>
        </p:txBody>
      </p:sp>
    </p:spTree>
    <p:extLst>
      <p:ext uri="{BB962C8B-B14F-4D97-AF65-F5344CB8AC3E}">
        <p14:creationId xmlns:p14="http://schemas.microsoft.com/office/powerpoint/2010/main" val="8318909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1" y="1600204"/>
            <a:ext cx="5384801" cy="452596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1" cy="452596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73AE37-A9B0-56BE-3387-C3337BB8A78C}"/>
              </a:ext>
            </a:extLst>
          </p:cNvPr>
          <p:cNvSpPr>
            <a:spLocks noGrp="1" noChangeArrowheads="1"/>
          </p:cNvSpPr>
          <p:nvPr>
            <p:ph type="dt" sz="half" idx="10"/>
          </p:nvPr>
        </p:nvSpPr>
        <p:spPr>
          <a:xfrm>
            <a:off x="609601" y="6245225"/>
            <a:ext cx="2844800" cy="476250"/>
          </a:xfrm>
          <a:prstGeom prst="rect">
            <a:avLst/>
          </a:prstGeom>
        </p:spPr>
        <p:txBody>
          <a:bodyPr/>
          <a:lstStyle>
            <a:lvl1pPr>
              <a:defRPr>
                <a:latin typeface="Arial" charset="0"/>
              </a:defRPr>
            </a:lvl1pPr>
          </a:lstStyle>
          <a:p>
            <a:pPr>
              <a:defRPr/>
            </a:pPr>
            <a:endParaRPr lang="en-US"/>
          </a:p>
        </p:txBody>
      </p:sp>
      <p:sp>
        <p:nvSpPr>
          <p:cNvPr id="6" name="Footer Placeholder 5">
            <a:extLst>
              <a:ext uri="{FF2B5EF4-FFF2-40B4-BE49-F238E27FC236}">
                <a16:creationId xmlns:a16="http://schemas.microsoft.com/office/drawing/2014/main" id="{C26AB2F8-1DB8-D290-4F1E-5D7F3B8F3A3E}"/>
              </a:ext>
            </a:extLst>
          </p:cNvPr>
          <p:cNvSpPr>
            <a:spLocks noGrp="1" noChangeArrowheads="1"/>
          </p:cNvSpPr>
          <p:nvPr>
            <p:ph type="ftr" sz="quarter" idx="11"/>
          </p:nvPr>
        </p:nvSpPr>
        <p:spPr>
          <a:xfrm>
            <a:off x="4165601" y="6245225"/>
            <a:ext cx="3860801" cy="476250"/>
          </a:xfrm>
          <a:prstGeom prst="rect">
            <a:avLst/>
          </a:prstGeom>
        </p:spPr>
        <p:txBody>
          <a:bodyPr/>
          <a:lstStyle>
            <a:lvl1pPr>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0180A989-1471-2F5F-380F-46A8FA25C835}"/>
              </a:ext>
            </a:extLst>
          </p:cNvPr>
          <p:cNvSpPr>
            <a:spLocks noGrp="1" noChangeArrowheads="1"/>
          </p:cNvSpPr>
          <p:nvPr>
            <p:ph type="sldNum" sz="quarter" idx="12"/>
          </p:nvPr>
        </p:nvSpPr>
        <p:spPr>
          <a:xfrm>
            <a:off x="8737601" y="6245225"/>
            <a:ext cx="28448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29725205-02FE-4121-9B27-58A90E9A57E4}" type="slidenum">
              <a:rPr lang="en-US" altLang="en-US"/>
              <a:pPr/>
              <a:t>‹#›</a:t>
            </a:fld>
            <a:endParaRPr lang="en-US" altLang="en-US"/>
          </a:p>
        </p:txBody>
      </p:sp>
    </p:spTree>
    <p:extLst>
      <p:ext uri="{BB962C8B-B14F-4D97-AF65-F5344CB8AC3E}">
        <p14:creationId xmlns:p14="http://schemas.microsoft.com/office/powerpoint/2010/main" val="23670375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2"/>
            <a:ext cx="10972800" cy="585152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0DAE2465-0182-565D-E363-D79F11C5071D}"/>
              </a:ext>
            </a:extLst>
          </p:cNvPr>
          <p:cNvSpPr>
            <a:spLocks noGrp="1" noChangeArrowheads="1"/>
          </p:cNvSpPr>
          <p:nvPr>
            <p:ph type="dt" sz="half" idx="10"/>
          </p:nvPr>
        </p:nvSpPr>
        <p:spPr>
          <a:xfrm>
            <a:off x="609601" y="6245225"/>
            <a:ext cx="2844800" cy="476250"/>
          </a:xfrm>
          <a:prstGeom prst="rect">
            <a:avLst/>
          </a:prstGeom>
        </p:spPr>
        <p:txBody>
          <a:bodyPr/>
          <a:lstStyle>
            <a:lvl1pPr>
              <a:defRPr>
                <a:latin typeface="Arial" charset="0"/>
              </a:defRPr>
            </a:lvl1pPr>
          </a:lstStyle>
          <a:p>
            <a:pPr>
              <a:defRPr/>
            </a:pPr>
            <a:endParaRPr lang="en-US"/>
          </a:p>
        </p:txBody>
      </p:sp>
      <p:sp>
        <p:nvSpPr>
          <p:cNvPr id="4" name="Rectangle 5">
            <a:extLst>
              <a:ext uri="{FF2B5EF4-FFF2-40B4-BE49-F238E27FC236}">
                <a16:creationId xmlns:a16="http://schemas.microsoft.com/office/drawing/2014/main" id="{4413D8F6-0B19-990B-244A-E3CE12DBDC7A}"/>
              </a:ext>
            </a:extLst>
          </p:cNvPr>
          <p:cNvSpPr>
            <a:spLocks noGrp="1" noChangeArrowheads="1"/>
          </p:cNvSpPr>
          <p:nvPr>
            <p:ph type="ftr" sz="quarter" idx="11"/>
          </p:nvPr>
        </p:nvSpPr>
        <p:spPr>
          <a:xfrm>
            <a:off x="4165601" y="6245225"/>
            <a:ext cx="3860801" cy="476250"/>
          </a:xfrm>
          <a:prstGeom prst="rect">
            <a:avLst/>
          </a:prstGeom>
        </p:spPr>
        <p:txBody>
          <a:bodyPr/>
          <a:lstStyle>
            <a:lvl1pPr>
              <a:defRPr>
                <a:latin typeface="Arial" charset="0"/>
              </a:defRPr>
            </a:lvl1pPr>
          </a:lstStyle>
          <a:p>
            <a:pPr>
              <a:defRPr/>
            </a:pPr>
            <a:endParaRPr lang="en-US"/>
          </a:p>
        </p:txBody>
      </p:sp>
      <p:sp>
        <p:nvSpPr>
          <p:cNvPr id="5" name="Rectangle 6">
            <a:extLst>
              <a:ext uri="{FF2B5EF4-FFF2-40B4-BE49-F238E27FC236}">
                <a16:creationId xmlns:a16="http://schemas.microsoft.com/office/drawing/2014/main" id="{949364B1-A4E1-5790-CAEC-96CC34CA780C}"/>
              </a:ext>
            </a:extLst>
          </p:cNvPr>
          <p:cNvSpPr>
            <a:spLocks noGrp="1" noChangeArrowheads="1"/>
          </p:cNvSpPr>
          <p:nvPr>
            <p:ph type="sldNum" sz="quarter" idx="12"/>
          </p:nvPr>
        </p:nvSpPr>
        <p:spPr>
          <a:xfrm>
            <a:off x="8737601" y="6245225"/>
            <a:ext cx="28448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B0DA8F07-C02B-4A25-8A6C-2AFCB1506963}" type="slidenum">
              <a:rPr lang="en-US" altLang="en-US"/>
              <a:pPr/>
              <a:t>‹#›</a:t>
            </a:fld>
            <a:endParaRPr lang="en-US" altLang="en-US"/>
          </a:p>
        </p:txBody>
      </p:sp>
    </p:spTree>
    <p:extLst>
      <p:ext uri="{BB962C8B-B14F-4D97-AF65-F5344CB8AC3E}">
        <p14:creationId xmlns:p14="http://schemas.microsoft.com/office/powerpoint/2010/main" val="28390100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2B3F-57E8-62E3-28D1-98CF1D5BF70A}"/>
              </a:ext>
            </a:extLst>
          </p:cNvPr>
          <p:cNvSpPr>
            <a:spLocks noGrp="1"/>
          </p:cNvSpPr>
          <p:nvPr>
            <p:ph type="ctrTitle"/>
          </p:nvPr>
        </p:nvSpPr>
        <p:spPr>
          <a:xfrm>
            <a:off x="1524000" y="1122364"/>
            <a:ext cx="9144000" cy="2387600"/>
          </a:xfrm>
        </p:spPr>
        <p:txBody>
          <a:bodyPr anchor="b"/>
          <a:lstStyle>
            <a:lvl1pPr algn="ctr">
              <a:defRPr sz="4742"/>
            </a:lvl1pPr>
          </a:lstStyle>
          <a:p>
            <a:r>
              <a:rPr lang="en-US"/>
              <a:t>Click to edit Master title style</a:t>
            </a:r>
          </a:p>
        </p:txBody>
      </p:sp>
      <p:sp>
        <p:nvSpPr>
          <p:cNvPr id="3" name="Subtitle 2">
            <a:extLst>
              <a:ext uri="{FF2B5EF4-FFF2-40B4-BE49-F238E27FC236}">
                <a16:creationId xmlns:a16="http://schemas.microsoft.com/office/drawing/2014/main" id="{C5FD5367-516F-8A8D-FA78-CDEE7A69A999}"/>
              </a:ext>
            </a:extLst>
          </p:cNvPr>
          <p:cNvSpPr>
            <a:spLocks noGrp="1"/>
          </p:cNvSpPr>
          <p:nvPr>
            <p:ph type="subTitle" idx="1"/>
          </p:nvPr>
        </p:nvSpPr>
        <p:spPr>
          <a:xfrm>
            <a:off x="1524000" y="3602039"/>
            <a:ext cx="9144000" cy="1655762"/>
          </a:xfrm>
        </p:spPr>
        <p:txBody>
          <a:bodyPr/>
          <a:lstStyle>
            <a:lvl1pPr marL="0" indent="0" algn="ctr">
              <a:buNone/>
              <a:defRPr sz="1896"/>
            </a:lvl1pPr>
            <a:lvl2pPr marL="361259" indent="0" algn="ctr">
              <a:buNone/>
              <a:defRPr sz="1580"/>
            </a:lvl2pPr>
            <a:lvl3pPr marL="722516" indent="0" algn="ctr">
              <a:buNone/>
              <a:defRPr sz="1422"/>
            </a:lvl3pPr>
            <a:lvl4pPr marL="1083776" indent="0" algn="ctr">
              <a:buNone/>
              <a:defRPr sz="1265"/>
            </a:lvl4pPr>
            <a:lvl5pPr marL="1445033" indent="0" algn="ctr">
              <a:buNone/>
              <a:defRPr sz="1265"/>
            </a:lvl5pPr>
            <a:lvl6pPr marL="1806291" indent="0" algn="ctr">
              <a:buNone/>
              <a:defRPr sz="1265"/>
            </a:lvl6pPr>
            <a:lvl7pPr marL="2167548" indent="0" algn="ctr">
              <a:buNone/>
              <a:defRPr sz="1265"/>
            </a:lvl7pPr>
            <a:lvl8pPr marL="2528807" indent="0" algn="ctr">
              <a:buNone/>
              <a:defRPr sz="1265"/>
            </a:lvl8pPr>
            <a:lvl9pPr marL="2890064" indent="0" algn="ctr">
              <a:buNone/>
              <a:defRPr sz="1265"/>
            </a:lvl9pPr>
          </a:lstStyle>
          <a:p>
            <a:r>
              <a:rPr lang="en-US"/>
              <a:t>Click to edit Master subtitle style</a:t>
            </a:r>
          </a:p>
        </p:txBody>
      </p:sp>
      <p:sp>
        <p:nvSpPr>
          <p:cNvPr id="4" name="Date Placeholder 3">
            <a:extLst>
              <a:ext uri="{FF2B5EF4-FFF2-40B4-BE49-F238E27FC236}">
                <a16:creationId xmlns:a16="http://schemas.microsoft.com/office/drawing/2014/main" id="{03088CC0-04AB-5F34-87CD-360B2F58E663}"/>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5" name="Footer Placeholder 4">
            <a:extLst>
              <a:ext uri="{FF2B5EF4-FFF2-40B4-BE49-F238E27FC236}">
                <a16:creationId xmlns:a16="http://schemas.microsoft.com/office/drawing/2014/main" id="{47492299-02B5-697B-B8C1-EDFB346314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D521E-84CB-C83B-BCB6-09A553F90BF2}"/>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19252153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DA72-0299-745F-9C0C-250910654332}"/>
              </a:ext>
            </a:extLst>
          </p:cNvPr>
          <p:cNvSpPr>
            <a:spLocks noGrp="1"/>
          </p:cNvSpPr>
          <p:nvPr>
            <p:ph type="title"/>
          </p:nvPr>
        </p:nvSpPr>
        <p:spPr>
          <a:xfrm>
            <a:off x="838200" y="95773"/>
            <a:ext cx="10515600" cy="1325564"/>
          </a:xfrm>
        </p:spPr>
        <p:txBody>
          <a:bodyPr/>
          <a:lstStyle>
            <a:lvl1pPr algn="ct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55CD85B-F35B-1D8D-3D95-D575ACF755FB}"/>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77416BA-4290-A702-75E0-36E8EA24723C}"/>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5" name="Footer Placeholder 4">
            <a:extLst>
              <a:ext uri="{FF2B5EF4-FFF2-40B4-BE49-F238E27FC236}">
                <a16:creationId xmlns:a16="http://schemas.microsoft.com/office/drawing/2014/main" id="{0D659AB2-C1A1-FE8B-0153-825893516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003ED-ECCD-FC45-7BFC-752FC26E521E}"/>
              </a:ext>
            </a:extLst>
          </p:cNvPr>
          <p:cNvSpPr>
            <a:spLocks noGrp="1"/>
          </p:cNvSpPr>
          <p:nvPr>
            <p:ph type="sldNum" sz="quarter" idx="12"/>
          </p:nvPr>
        </p:nvSpPr>
        <p:spPr/>
        <p:txBody>
          <a:bodyPr/>
          <a:lstStyle/>
          <a:p>
            <a:fld id="{66AE8F8B-1581-4717-A21E-D5D6DD792EA6}" type="slidenum">
              <a:rPr lang="en-US" smtClean="0"/>
              <a:t>‹#›</a:t>
            </a:fld>
            <a:endParaRPr lang="en-US"/>
          </a:p>
        </p:txBody>
      </p:sp>
      <p:sp>
        <p:nvSpPr>
          <p:cNvPr id="12" name="Rectangle 11">
            <a:extLst>
              <a:ext uri="{FF2B5EF4-FFF2-40B4-BE49-F238E27FC236}">
                <a16:creationId xmlns:a16="http://schemas.microsoft.com/office/drawing/2014/main" id="{7FAD3A3F-144A-AD38-B07D-DC9EE21717E3}"/>
              </a:ext>
            </a:extLst>
          </p:cNvPr>
          <p:cNvSpPr/>
          <p:nvPr userDrawn="1"/>
        </p:nvSpPr>
        <p:spPr>
          <a:xfrm>
            <a:off x="2" y="0"/>
            <a:ext cx="12192000" cy="1533525"/>
          </a:xfrm>
          <a:prstGeom prst="rect">
            <a:avLst/>
          </a:prstGeom>
          <a:solidFill>
            <a:srgbClr val="8C1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22"/>
          </a:p>
        </p:txBody>
      </p:sp>
    </p:spTree>
    <p:extLst>
      <p:ext uri="{BB962C8B-B14F-4D97-AF65-F5344CB8AC3E}">
        <p14:creationId xmlns:p14="http://schemas.microsoft.com/office/powerpoint/2010/main" val="12542225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35E6C-FA9C-8D53-DE21-DFC64B3166D7}"/>
              </a:ext>
            </a:extLst>
          </p:cNvPr>
          <p:cNvSpPr>
            <a:spLocks noGrp="1"/>
          </p:cNvSpPr>
          <p:nvPr>
            <p:ph type="title"/>
          </p:nvPr>
        </p:nvSpPr>
        <p:spPr>
          <a:xfrm>
            <a:off x="831851" y="1709741"/>
            <a:ext cx="10515600" cy="2852738"/>
          </a:xfrm>
        </p:spPr>
        <p:txBody>
          <a:bodyPr anchor="b"/>
          <a:lstStyle>
            <a:lvl1pPr>
              <a:defRPr sz="4742"/>
            </a:lvl1pPr>
          </a:lstStyle>
          <a:p>
            <a:r>
              <a:rPr lang="en-US"/>
              <a:t>Click to edit Master title style</a:t>
            </a:r>
          </a:p>
        </p:txBody>
      </p:sp>
      <p:sp>
        <p:nvSpPr>
          <p:cNvPr id="3" name="Text Placeholder 2">
            <a:extLst>
              <a:ext uri="{FF2B5EF4-FFF2-40B4-BE49-F238E27FC236}">
                <a16:creationId xmlns:a16="http://schemas.microsoft.com/office/drawing/2014/main" id="{049B4DBE-905C-651F-E749-4C728409134F}"/>
              </a:ext>
            </a:extLst>
          </p:cNvPr>
          <p:cNvSpPr>
            <a:spLocks noGrp="1"/>
          </p:cNvSpPr>
          <p:nvPr>
            <p:ph type="body" idx="1"/>
          </p:nvPr>
        </p:nvSpPr>
        <p:spPr>
          <a:xfrm>
            <a:off x="831851" y="4589467"/>
            <a:ext cx="10515600" cy="1500188"/>
          </a:xfrm>
        </p:spPr>
        <p:txBody>
          <a:bodyPr/>
          <a:lstStyle>
            <a:lvl1pPr marL="0" indent="0">
              <a:buNone/>
              <a:defRPr sz="1896">
                <a:solidFill>
                  <a:schemeClr val="tx1">
                    <a:tint val="75000"/>
                  </a:schemeClr>
                </a:solidFill>
              </a:defRPr>
            </a:lvl1pPr>
            <a:lvl2pPr marL="361259" indent="0">
              <a:buNone/>
              <a:defRPr sz="1580">
                <a:solidFill>
                  <a:schemeClr val="tx1">
                    <a:tint val="75000"/>
                  </a:schemeClr>
                </a:solidFill>
              </a:defRPr>
            </a:lvl2pPr>
            <a:lvl3pPr marL="722516" indent="0">
              <a:buNone/>
              <a:defRPr sz="1422">
                <a:solidFill>
                  <a:schemeClr val="tx1">
                    <a:tint val="75000"/>
                  </a:schemeClr>
                </a:solidFill>
              </a:defRPr>
            </a:lvl3pPr>
            <a:lvl4pPr marL="1083776" indent="0">
              <a:buNone/>
              <a:defRPr sz="1265">
                <a:solidFill>
                  <a:schemeClr val="tx1">
                    <a:tint val="75000"/>
                  </a:schemeClr>
                </a:solidFill>
              </a:defRPr>
            </a:lvl4pPr>
            <a:lvl5pPr marL="1445033" indent="0">
              <a:buNone/>
              <a:defRPr sz="1265">
                <a:solidFill>
                  <a:schemeClr val="tx1">
                    <a:tint val="75000"/>
                  </a:schemeClr>
                </a:solidFill>
              </a:defRPr>
            </a:lvl5pPr>
            <a:lvl6pPr marL="1806291" indent="0">
              <a:buNone/>
              <a:defRPr sz="1265">
                <a:solidFill>
                  <a:schemeClr val="tx1">
                    <a:tint val="75000"/>
                  </a:schemeClr>
                </a:solidFill>
              </a:defRPr>
            </a:lvl6pPr>
            <a:lvl7pPr marL="2167548" indent="0">
              <a:buNone/>
              <a:defRPr sz="1265">
                <a:solidFill>
                  <a:schemeClr val="tx1">
                    <a:tint val="75000"/>
                  </a:schemeClr>
                </a:solidFill>
              </a:defRPr>
            </a:lvl7pPr>
            <a:lvl8pPr marL="2528807" indent="0">
              <a:buNone/>
              <a:defRPr sz="1265">
                <a:solidFill>
                  <a:schemeClr val="tx1">
                    <a:tint val="75000"/>
                  </a:schemeClr>
                </a:solidFill>
              </a:defRPr>
            </a:lvl8pPr>
            <a:lvl9pPr marL="2890064" indent="0">
              <a:buNone/>
              <a:defRPr sz="1265">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54B622-2C7F-97E5-5B0A-192912A86787}"/>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5" name="Footer Placeholder 4">
            <a:extLst>
              <a:ext uri="{FF2B5EF4-FFF2-40B4-BE49-F238E27FC236}">
                <a16:creationId xmlns:a16="http://schemas.microsoft.com/office/drawing/2014/main" id="{1FA020C7-2B58-40BE-6BF7-2B8FDD1EBE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967CDB-8B50-4545-F49F-EF8DCF3A2B0F}"/>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3210692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0462-0005-E78F-6CF8-56703A74DF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BB6BDA-82C4-D0D6-ECD4-3B7FDB4D0086}"/>
              </a:ext>
            </a:extLst>
          </p:cNvPr>
          <p:cNvSpPr>
            <a:spLocks noGrp="1"/>
          </p:cNvSpPr>
          <p:nvPr>
            <p:ph sz="half" idx="1"/>
          </p:nvPr>
        </p:nvSpPr>
        <p:spPr>
          <a:xfrm>
            <a:off x="838200" y="182562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E64AB9-3662-0206-D00C-A60FCDC95E8F}"/>
              </a:ext>
            </a:extLst>
          </p:cNvPr>
          <p:cNvSpPr>
            <a:spLocks noGrp="1"/>
          </p:cNvSpPr>
          <p:nvPr>
            <p:ph sz="half" idx="2"/>
          </p:nvPr>
        </p:nvSpPr>
        <p:spPr>
          <a:xfrm>
            <a:off x="6172200" y="182562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0DE175-2489-E4D3-BD3E-3A9F9EBE5A1C}"/>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6" name="Footer Placeholder 5">
            <a:extLst>
              <a:ext uri="{FF2B5EF4-FFF2-40B4-BE49-F238E27FC236}">
                <a16:creationId xmlns:a16="http://schemas.microsoft.com/office/drawing/2014/main" id="{B23AA4AA-9C86-A255-89CF-067150606F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87F619-4BD7-05E2-28FF-69CAA168D5AC}"/>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27557889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BFFDD-CBC4-BE4B-496E-081B599D04DC}"/>
              </a:ext>
            </a:extLst>
          </p:cNvPr>
          <p:cNvSpPr>
            <a:spLocks noGrp="1"/>
          </p:cNvSpPr>
          <p:nvPr>
            <p:ph type="title"/>
          </p:nvPr>
        </p:nvSpPr>
        <p:spPr>
          <a:xfrm>
            <a:off x="839788" y="365128"/>
            <a:ext cx="10515600"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3217BC-15DE-0F7A-20C0-7F7928D4DFCB}"/>
              </a:ext>
            </a:extLst>
          </p:cNvPr>
          <p:cNvSpPr>
            <a:spLocks noGrp="1"/>
          </p:cNvSpPr>
          <p:nvPr>
            <p:ph type="body" idx="1"/>
          </p:nvPr>
        </p:nvSpPr>
        <p:spPr>
          <a:xfrm>
            <a:off x="839790" y="1681166"/>
            <a:ext cx="5157786" cy="823913"/>
          </a:xfrm>
        </p:spPr>
        <p:txBody>
          <a:bodyPr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4" name="Content Placeholder 3">
            <a:extLst>
              <a:ext uri="{FF2B5EF4-FFF2-40B4-BE49-F238E27FC236}">
                <a16:creationId xmlns:a16="http://schemas.microsoft.com/office/drawing/2014/main" id="{55A4E9D6-A6EB-C499-E873-F19AA4AF23F3}"/>
              </a:ext>
            </a:extLst>
          </p:cNvPr>
          <p:cNvSpPr>
            <a:spLocks noGrp="1"/>
          </p:cNvSpPr>
          <p:nvPr>
            <p:ph sz="half" idx="2"/>
          </p:nvPr>
        </p:nvSpPr>
        <p:spPr>
          <a:xfrm>
            <a:off x="839790" y="2505075"/>
            <a:ext cx="51577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9F94D8-42D1-F3EE-191F-54C6F078AEF7}"/>
              </a:ext>
            </a:extLst>
          </p:cNvPr>
          <p:cNvSpPr>
            <a:spLocks noGrp="1"/>
          </p:cNvSpPr>
          <p:nvPr>
            <p:ph type="body" sz="quarter" idx="3"/>
          </p:nvPr>
        </p:nvSpPr>
        <p:spPr>
          <a:xfrm>
            <a:off x="6172201" y="1681166"/>
            <a:ext cx="5183189" cy="823913"/>
          </a:xfrm>
        </p:spPr>
        <p:txBody>
          <a:bodyPr anchor="b"/>
          <a:lstStyle>
            <a:lvl1pPr marL="0" indent="0">
              <a:buNone/>
              <a:defRPr sz="1896" b="1"/>
            </a:lvl1pPr>
            <a:lvl2pPr marL="361259" indent="0">
              <a:buNone/>
              <a:defRPr sz="1580" b="1"/>
            </a:lvl2pPr>
            <a:lvl3pPr marL="722516" indent="0">
              <a:buNone/>
              <a:defRPr sz="1422" b="1"/>
            </a:lvl3pPr>
            <a:lvl4pPr marL="1083776" indent="0">
              <a:buNone/>
              <a:defRPr sz="1265" b="1"/>
            </a:lvl4pPr>
            <a:lvl5pPr marL="1445033" indent="0">
              <a:buNone/>
              <a:defRPr sz="1265" b="1"/>
            </a:lvl5pPr>
            <a:lvl6pPr marL="1806291" indent="0">
              <a:buNone/>
              <a:defRPr sz="1265" b="1"/>
            </a:lvl6pPr>
            <a:lvl7pPr marL="2167548" indent="0">
              <a:buNone/>
              <a:defRPr sz="1265" b="1"/>
            </a:lvl7pPr>
            <a:lvl8pPr marL="2528807" indent="0">
              <a:buNone/>
              <a:defRPr sz="1265" b="1"/>
            </a:lvl8pPr>
            <a:lvl9pPr marL="2890064" indent="0">
              <a:buNone/>
              <a:defRPr sz="1265" b="1"/>
            </a:lvl9pPr>
          </a:lstStyle>
          <a:p>
            <a:pPr lvl="0"/>
            <a:r>
              <a:rPr lang="en-US"/>
              <a:t>Click to edit Master text styles</a:t>
            </a:r>
          </a:p>
        </p:txBody>
      </p:sp>
      <p:sp>
        <p:nvSpPr>
          <p:cNvPr id="6" name="Content Placeholder 5">
            <a:extLst>
              <a:ext uri="{FF2B5EF4-FFF2-40B4-BE49-F238E27FC236}">
                <a16:creationId xmlns:a16="http://schemas.microsoft.com/office/drawing/2014/main" id="{E1DC6BD8-BB45-3799-728D-3FCC4C564381}"/>
              </a:ext>
            </a:extLst>
          </p:cNvPr>
          <p:cNvSpPr>
            <a:spLocks noGrp="1"/>
          </p:cNvSpPr>
          <p:nvPr>
            <p:ph sz="quarter" idx="4"/>
          </p:nvPr>
        </p:nvSpPr>
        <p:spPr>
          <a:xfrm>
            <a:off x="6172201" y="2505075"/>
            <a:ext cx="518318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BAD6C6-3976-2494-25E7-214E09D7B7AD}"/>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8" name="Footer Placeholder 7">
            <a:extLst>
              <a:ext uri="{FF2B5EF4-FFF2-40B4-BE49-F238E27FC236}">
                <a16:creationId xmlns:a16="http://schemas.microsoft.com/office/drawing/2014/main" id="{8D8A1D1D-BB3D-85A1-2E85-F79E15EF51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313768-9C71-98E9-CA1B-54A84A5F5C2C}"/>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5935159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58F6-BC18-F7A3-4997-9BA57319C3EA}"/>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FFF2A0E5-58BD-C60D-49A8-1C1F4F52FECD}"/>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4" name="Footer Placeholder 3">
            <a:extLst>
              <a:ext uri="{FF2B5EF4-FFF2-40B4-BE49-F238E27FC236}">
                <a16:creationId xmlns:a16="http://schemas.microsoft.com/office/drawing/2014/main" id="{8D002E12-CDBA-8746-CE82-E5AC70036E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128EDB-F724-6CF7-97A3-022213A7F478}"/>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31866981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0BB07E-D455-79DA-040C-052AF9CFA6FD}"/>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3" name="Footer Placeholder 2">
            <a:extLst>
              <a:ext uri="{FF2B5EF4-FFF2-40B4-BE49-F238E27FC236}">
                <a16:creationId xmlns:a16="http://schemas.microsoft.com/office/drawing/2014/main" id="{C89BF5EA-6A95-C0ED-6BC9-3665F2548A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B508D4-D4B3-8E49-9EE5-29DB46373DB3}"/>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3518451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6887-F472-5A4A-F214-BFE458CD05BB}"/>
              </a:ext>
            </a:extLst>
          </p:cNvPr>
          <p:cNvSpPr>
            <a:spLocks noGrp="1"/>
          </p:cNvSpPr>
          <p:nvPr>
            <p:ph type="title"/>
          </p:nvPr>
        </p:nvSpPr>
        <p:spPr>
          <a:xfrm>
            <a:off x="839789" y="457200"/>
            <a:ext cx="3932238" cy="1600200"/>
          </a:xfrm>
        </p:spPr>
        <p:txBody>
          <a:bodyPr anchor="b"/>
          <a:lstStyle>
            <a:lvl1pPr>
              <a:defRPr sz="2528"/>
            </a:lvl1pPr>
          </a:lstStyle>
          <a:p>
            <a:r>
              <a:rPr lang="en-US"/>
              <a:t>Click to edit Master title style</a:t>
            </a:r>
          </a:p>
        </p:txBody>
      </p:sp>
      <p:sp>
        <p:nvSpPr>
          <p:cNvPr id="3" name="Content Placeholder 2">
            <a:extLst>
              <a:ext uri="{FF2B5EF4-FFF2-40B4-BE49-F238E27FC236}">
                <a16:creationId xmlns:a16="http://schemas.microsoft.com/office/drawing/2014/main" id="{16BC5D7C-CCD0-AC0A-F798-DC3ED6764CA5}"/>
              </a:ext>
            </a:extLst>
          </p:cNvPr>
          <p:cNvSpPr>
            <a:spLocks noGrp="1"/>
          </p:cNvSpPr>
          <p:nvPr>
            <p:ph idx="1"/>
          </p:nvPr>
        </p:nvSpPr>
        <p:spPr>
          <a:xfrm>
            <a:off x="5183189" y="987428"/>
            <a:ext cx="6172200" cy="4873625"/>
          </a:xfrm>
        </p:spPr>
        <p:txBody>
          <a:bodyPr/>
          <a:lstStyle>
            <a:lvl1pPr>
              <a:defRPr sz="2528"/>
            </a:lvl1pPr>
            <a:lvl2pPr>
              <a:defRPr sz="2213"/>
            </a:lvl2pPr>
            <a:lvl3pPr>
              <a:defRPr sz="1896"/>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C6AB4E-2789-C5C5-4A81-E1DBDB2C90BA}"/>
              </a:ext>
            </a:extLst>
          </p:cNvPr>
          <p:cNvSpPr>
            <a:spLocks noGrp="1"/>
          </p:cNvSpPr>
          <p:nvPr>
            <p:ph type="body" sz="half" idx="2"/>
          </p:nvPr>
        </p:nvSpPr>
        <p:spPr>
          <a:xfrm>
            <a:off x="839789" y="2057402"/>
            <a:ext cx="3932238" cy="3811589"/>
          </a:xfrm>
        </p:spPr>
        <p:txBody>
          <a:bodyPr/>
          <a:lstStyle>
            <a:lvl1pPr marL="0" indent="0">
              <a:buNone/>
              <a:defRPr sz="1265"/>
            </a:lvl1pPr>
            <a:lvl2pPr marL="361259" indent="0">
              <a:buNone/>
              <a:defRPr sz="1107"/>
            </a:lvl2pPr>
            <a:lvl3pPr marL="722516" indent="0">
              <a:buNone/>
              <a:defRPr sz="948"/>
            </a:lvl3pPr>
            <a:lvl4pPr marL="1083776" indent="0">
              <a:buNone/>
              <a:defRPr sz="791"/>
            </a:lvl4pPr>
            <a:lvl5pPr marL="1445033" indent="0">
              <a:buNone/>
              <a:defRPr sz="791"/>
            </a:lvl5pPr>
            <a:lvl6pPr marL="1806291" indent="0">
              <a:buNone/>
              <a:defRPr sz="791"/>
            </a:lvl6pPr>
            <a:lvl7pPr marL="2167548" indent="0">
              <a:buNone/>
              <a:defRPr sz="791"/>
            </a:lvl7pPr>
            <a:lvl8pPr marL="2528807" indent="0">
              <a:buNone/>
              <a:defRPr sz="791"/>
            </a:lvl8pPr>
            <a:lvl9pPr marL="2890064" indent="0">
              <a:buNone/>
              <a:defRPr sz="791"/>
            </a:lvl9pPr>
          </a:lstStyle>
          <a:p>
            <a:pPr lvl="0"/>
            <a:r>
              <a:rPr lang="en-US"/>
              <a:t>Click to edit Master text styles</a:t>
            </a:r>
          </a:p>
        </p:txBody>
      </p:sp>
      <p:sp>
        <p:nvSpPr>
          <p:cNvPr id="5" name="Date Placeholder 4">
            <a:extLst>
              <a:ext uri="{FF2B5EF4-FFF2-40B4-BE49-F238E27FC236}">
                <a16:creationId xmlns:a16="http://schemas.microsoft.com/office/drawing/2014/main" id="{27390454-1F2E-F697-5731-8932711E6F0C}"/>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6" name="Footer Placeholder 5">
            <a:extLst>
              <a:ext uri="{FF2B5EF4-FFF2-40B4-BE49-F238E27FC236}">
                <a16:creationId xmlns:a16="http://schemas.microsoft.com/office/drawing/2014/main" id="{A102D26A-89CC-8E9C-BDEF-6A722422A9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4DB2E5-D78C-7A3B-3B92-1746ED94FDF3}"/>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13042609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F4DE3-AC5C-8FC6-7C22-13D48584411D}"/>
              </a:ext>
            </a:extLst>
          </p:cNvPr>
          <p:cNvSpPr>
            <a:spLocks noGrp="1"/>
          </p:cNvSpPr>
          <p:nvPr>
            <p:ph type="title"/>
          </p:nvPr>
        </p:nvSpPr>
        <p:spPr>
          <a:xfrm>
            <a:off x="839789" y="457200"/>
            <a:ext cx="3932238" cy="1600200"/>
          </a:xfrm>
        </p:spPr>
        <p:txBody>
          <a:bodyPr anchor="b"/>
          <a:lstStyle>
            <a:lvl1pPr>
              <a:defRPr sz="2528"/>
            </a:lvl1pPr>
          </a:lstStyle>
          <a:p>
            <a:r>
              <a:rPr lang="en-US"/>
              <a:t>Click to edit Master title style</a:t>
            </a:r>
          </a:p>
        </p:txBody>
      </p:sp>
      <p:sp>
        <p:nvSpPr>
          <p:cNvPr id="3" name="Picture Placeholder 2">
            <a:extLst>
              <a:ext uri="{FF2B5EF4-FFF2-40B4-BE49-F238E27FC236}">
                <a16:creationId xmlns:a16="http://schemas.microsoft.com/office/drawing/2014/main" id="{4833F55B-5A6E-E605-3FAD-AF526A13D782}"/>
              </a:ext>
            </a:extLst>
          </p:cNvPr>
          <p:cNvSpPr>
            <a:spLocks noGrp="1"/>
          </p:cNvSpPr>
          <p:nvPr>
            <p:ph type="pic" idx="1"/>
          </p:nvPr>
        </p:nvSpPr>
        <p:spPr>
          <a:xfrm>
            <a:off x="5183189" y="987428"/>
            <a:ext cx="6172200" cy="4873625"/>
          </a:xfrm>
        </p:spPr>
        <p:txBody>
          <a:bodyPr/>
          <a:lstStyle>
            <a:lvl1pPr marL="0" indent="0">
              <a:buNone/>
              <a:defRPr sz="2528"/>
            </a:lvl1pPr>
            <a:lvl2pPr marL="361259" indent="0">
              <a:buNone/>
              <a:defRPr sz="2213"/>
            </a:lvl2pPr>
            <a:lvl3pPr marL="722516" indent="0">
              <a:buNone/>
              <a:defRPr sz="1896"/>
            </a:lvl3pPr>
            <a:lvl4pPr marL="1083776" indent="0">
              <a:buNone/>
              <a:defRPr sz="1580"/>
            </a:lvl4pPr>
            <a:lvl5pPr marL="1445033" indent="0">
              <a:buNone/>
              <a:defRPr sz="1580"/>
            </a:lvl5pPr>
            <a:lvl6pPr marL="1806291" indent="0">
              <a:buNone/>
              <a:defRPr sz="1580"/>
            </a:lvl6pPr>
            <a:lvl7pPr marL="2167548" indent="0">
              <a:buNone/>
              <a:defRPr sz="1580"/>
            </a:lvl7pPr>
            <a:lvl8pPr marL="2528807" indent="0">
              <a:buNone/>
              <a:defRPr sz="1580"/>
            </a:lvl8pPr>
            <a:lvl9pPr marL="2890064" indent="0">
              <a:buNone/>
              <a:defRPr sz="1580"/>
            </a:lvl9pPr>
          </a:lstStyle>
          <a:p>
            <a:endParaRPr lang="en-US"/>
          </a:p>
        </p:txBody>
      </p:sp>
      <p:sp>
        <p:nvSpPr>
          <p:cNvPr id="4" name="Text Placeholder 3">
            <a:extLst>
              <a:ext uri="{FF2B5EF4-FFF2-40B4-BE49-F238E27FC236}">
                <a16:creationId xmlns:a16="http://schemas.microsoft.com/office/drawing/2014/main" id="{C6420F8B-5C9F-5933-550B-48E580ACBD25}"/>
              </a:ext>
            </a:extLst>
          </p:cNvPr>
          <p:cNvSpPr>
            <a:spLocks noGrp="1"/>
          </p:cNvSpPr>
          <p:nvPr>
            <p:ph type="body" sz="half" idx="2"/>
          </p:nvPr>
        </p:nvSpPr>
        <p:spPr>
          <a:xfrm>
            <a:off x="839789" y="2057402"/>
            <a:ext cx="3932238" cy="3811589"/>
          </a:xfrm>
        </p:spPr>
        <p:txBody>
          <a:bodyPr/>
          <a:lstStyle>
            <a:lvl1pPr marL="0" indent="0">
              <a:buNone/>
              <a:defRPr sz="1265"/>
            </a:lvl1pPr>
            <a:lvl2pPr marL="361259" indent="0">
              <a:buNone/>
              <a:defRPr sz="1107"/>
            </a:lvl2pPr>
            <a:lvl3pPr marL="722516" indent="0">
              <a:buNone/>
              <a:defRPr sz="948"/>
            </a:lvl3pPr>
            <a:lvl4pPr marL="1083776" indent="0">
              <a:buNone/>
              <a:defRPr sz="791"/>
            </a:lvl4pPr>
            <a:lvl5pPr marL="1445033" indent="0">
              <a:buNone/>
              <a:defRPr sz="791"/>
            </a:lvl5pPr>
            <a:lvl6pPr marL="1806291" indent="0">
              <a:buNone/>
              <a:defRPr sz="791"/>
            </a:lvl6pPr>
            <a:lvl7pPr marL="2167548" indent="0">
              <a:buNone/>
              <a:defRPr sz="791"/>
            </a:lvl7pPr>
            <a:lvl8pPr marL="2528807" indent="0">
              <a:buNone/>
              <a:defRPr sz="791"/>
            </a:lvl8pPr>
            <a:lvl9pPr marL="2890064" indent="0">
              <a:buNone/>
              <a:defRPr sz="791"/>
            </a:lvl9pPr>
          </a:lstStyle>
          <a:p>
            <a:pPr lvl="0"/>
            <a:r>
              <a:rPr lang="en-US"/>
              <a:t>Click to edit Master text styles</a:t>
            </a:r>
          </a:p>
        </p:txBody>
      </p:sp>
      <p:sp>
        <p:nvSpPr>
          <p:cNvPr id="5" name="Date Placeholder 4">
            <a:extLst>
              <a:ext uri="{FF2B5EF4-FFF2-40B4-BE49-F238E27FC236}">
                <a16:creationId xmlns:a16="http://schemas.microsoft.com/office/drawing/2014/main" id="{609D424B-1E43-B087-383F-AA8E08925668}"/>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6" name="Footer Placeholder 5">
            <a:extLst>
              <a:ext uri="{FF2B5EF4-FFF2-40B4-BE49-F238E27FC236}">
                <a16:creationId xmlns:a16="http://schemas.microsoft.com/office/drawing/2014/main" id="{876538A4-F856-D5A0-F834-19990DCACF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14B5E1-1AC6-1CC8-D549-54B75D9DB680}"/>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35850683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B0C6-F33D-12FF-5F03-04A9B5A9A5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A79424-1D0B-CA7D-1844-CC948D76CF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D107E0-4220-27C1-93C6-C4AAC0639658}"/>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5" name="Footer Placeholder 4">
            <a:extLst>
              <a:ext uri="{FF2B5EF4-FFF2-40B4-BE49-F238E27FC236}">
                <a16:creationId xmlns:a16="http://schemas.microsoft.com/office/drawing/2014/main" id="{667DBCA8-68EE-A33D-F0B7-23B0066CC1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B87AF-EC8E-B68E-2FA9-30A7262055FC}"/>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6054210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884426-3FAE-9E5B-E82A-D2F6E428F063}"/>
              </a:ext>
            </a:extLst>
          </p:cNvPr>
          <p:cNvSpPr>
            <a:spLocks noGrp="1"/>
          </p:cNvSpPr>
          <p:nvPr>
            <p:ph type="title" orient="vert"/>
          </p:nvPr>
        </p:nvSpPr>
        <p:spPr>
          <a:xfrm>
            <a:off x="8724900" y="365128"/>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D6B64B-D18D-1F1D-4D5A-8BEFD89F268C}"/>
              </a:ext>
            </a:extLst>
          </p:cNvPr>
          <p:cNvSpPr>
            <a:spLocks noGrp="1"/>
          </p:cNvSpPr>
          <p:nvPr>
            <p:ph type="body" orient="vert" idx="1"/>
          </p:nvPr>
        </p:nvSpPr>
        <p:spPr>
          <a:xfrm>
            <a:off x="838200" y="365128"/>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0806AD-B5C4-6FC1-4376-C8D9322708B7}"/>
              </a:ext>
            </a:extLst>
          </p:cNvPr>
          <p:cNvSpPr>
            <a:spLocks noGrp="1"/>
          </p:cNvSpPr>
          <p:nvPr>
            <p:ph type="dt" sz="half" idx="10"/>
          </p:nvPr>
        </p:nvSpPr>
        <p:spPr/>
        <p:txBody>
          <a:bodyPr/>
          <a:lstStyle/>
          <a:p>
            <a:fld id="{24872B21-EC72-4B5B-A529-08E50B93D116}" type="datetimeFigureOut">
              <a:rPr lang="en-US" smtClean="0"/>
              <a:t>9/22/2026</a:t>
            </a:fld>
            <a:endParaRPr lang="en-US"/>
          </a:p>
        </p:txBody>
      </p:sp>
      <p:sp>
        <p:nvSpPr>
          <p:cNvPr id="5" name="Footer Placeholder 4">
            <a:extLst>
              <a:ext uri="{FF2B5EF4-FFF2-40B4-BE49-F238E27FC236}">
                <a16:creationId xmlns:a16="http://schemas.microsoft.com/office/drawing/2014/main" id="{E9A7C5E1-537A-2D21-0CF2-1A4CB188D4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B7AD92-F734-C8E4-737B-8006C7309979}"/>
              </a:ext>
            </a:extLst>
          </p:cNvPr>
          <p:cNvSpPr>
            <a:spLocks noGrp="1"/>
          </p:cNvSpPr>
          <p:nvPr>
            <p:ph type="sldNum" sz="quarter" idx="12"/>
          </p:nvPr>
        </p:nvSpPr>
        <p:spPr/>
        <p:txBody>
          <a:bodyPr/>
          <a:lstStyle/>
          <a:p>
            <a:fld id="{66AE8F8B-1581-4717-A21E-D5D6DD792EA6}" type="slidenum">
              <a:rPr lang="en-US" smtClean="0"/>
              <a:t>‹#›</a:t>
            </a:fld>
            <a:endParaRPr lang="en-US"/>
          </a:p>
        </p:txBody>
      </p:sp>
    </p:spTree>
    <p:extLst>
      <p:ext uri="{BB962C8B-B14F-4D97-AF65-F5344CB8AC3E}">
        <p14:creationId xmlns:p14="http://schemas.microsoft.com/office/powerpoint/2010/main" val="10497456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 Title slide option 3" preserve="1">
  <p:cSld name="3 Title slide option 3">
    <p:spTree>
      <p:nvGrpSpPr>
        <p:cNvPr id="1" name="Shape 185"/>
        <p:cNvGrpSpPr/>
        <p:nvPr/>
      </p:nvGrpSpPr>
      <p:grpSpPr>
        <a:xfrm>
          <a:off x="0" y="0"/>
          <a:ext cx="0" cy="0"/>
          <a:chOff x="0" y="0"/>
          <a:chExt cx="0" cy="0"/>
        </a:xfrm>
      </p:grpSpPr>
      <p:pic>
        <p:nvPicPr>
          <p:cNvPr id="186" name="Google Shape;186;p22"/>
          <p:cNvPicPr preferRelativeResize="0"/>
          <p:nvPr/>
        </p:nvPicPr>
        <p:blipFill>
          <a:blip r:embed="rId2">
            <a:alphaModFix/>
          </a:blip>
          <a:stretch>
            <a:fillRect/>
          </a:stretch>
        </p:blipFill>
        <p:spPr>
          <a:xfrm>
            <a:off x="-5298" y="0"/>
            <a:ext cx="12192005" cy="6863979"/>
          </a:xfrm>
          <a:prstGeom prst="rect">
            <a:avLst/>
          </a:prstGeom>
          <a:noFill/>
          <a:ln>
            <a:noFill/>
          </a:ln>
        </p:spPr>
      </p:pic>
      <p:pic>
        <p:nvPicPr>
          <p:cNvPr id="187" name="Google Shape;187;p22"/>
          <p:cNvPicPr preferRelativeResize="0"/>
          <p:nvPr/>
        </p:nvPicPr>
        <p:blipFill>
          <a:blip r:embed="rId3">
            <a:alphaModFix/>
          </a:blip>
          <a:stretch>
            <a:fillRect/>
          </a:stretch>
        </p:blipFill>
        <p:spPr>
          <a:xfrm>
            <a:off x="864601" y="203133"/>
            <a:ext cx="2658536" cy="1194267"/>
          </a:xfrm>
          <a:prstGeom prst="rect">
            <a:avLst/>
          </a:prstGeom>
          <a:noFill/>
          <a:ln>
            <a:noFill/>
          </a:ln>
        </p:spPr>
      </p:pic>
      <p:sp>
        <p:nvSpPr>
          <p:cNvPr id="188" name="Google Shape;188;p22"/>
          <p:cNvSpPr txBox="1">
            <a:spLocks noGrp="1"/>
          </p:cNvSpPr>
          <p:nvPr>
            <p:ph type="ctrTitle"/>
          </p:nvPr>
        </p:nvSpPr>
        <p:spPr>
          <a:xfrm>
            <a:off x="415604" y="2329570"/>
            <a:ext cx="7845600" cy="2736800"/>
          </a:xfrm>
          <a:prstGeom prst="rect">
            <a:avLst/>
          </a:prstGeom>
        </p:spPr>
        <p:txBody>
          <a:bodyPr spcFirstLastPara="1" wrap="square" lIns="91425" tIns="91425" rIns="91425" bIns="91425" anchor="b" anchorCtr="0">
            <a:normAutofit/>
          </a:bodyPr>
          <a:lstStyle>
            <a:lvl1pPr lvl="0" rtl="0">
              <a:spcBef>
                <a:spcPts val="0"/>
              </a:spcBef>
              <a:spcAft>
                <a:spcPts val="0"/>
              </a:spcAft>
              <a:buSzPts val="4400"/>
              <a:buNone/>
              <a:defRPr sz="4637">
                <a:latin typeface="Arial" panose="020B0604020202020204" pitchFamily="34" charset="0"/>
                <a:cs typeface="Arial" panose="020B0604020202020204" pitchFamily="34" charset="0"/>
              </a:defRPr>
            </a:lvl1pPr>
            <a:lvl2pPr lvl="1" rtl="0">
              <a:spcBef>
                <a:spcPts val="0"/>
              </a:spcBef>
              <a:spcAft>
                <a:spcPts val="0"/>
              </a:spcAft>
              <a:buSzPts val="5200"/>
              <a:buNone/>
              <a:defRPr sz="5478"/>
            </a:lvl2pPr>
            <a:lvl3pPr lvl="2" rtl="0">
              <a:spcBef>
                <a:spcPts val="0"/>
              </a:spcBef>
              <a:spcAft>
                <a:spcPts val="0"/>
              </a:spcAft>
              <a:buSzPts val="5200"/>
              <a:buNone/>
              <a:defRPr sz="5478"/>
            </a:lvl3pPr>
            <a:lvl4pPr lvl="3" rtl="0">
              <a:spcBef>
                <a:spcPts val="0"/>
              </a:spcBef>
              <a:spcAft>
                <a:spcPts val="0"/>
              </a:spcAft>
              <a:buSzPts val="5200"/>
              <a:buNone/>
              <a:defRPr sz="5478"/>
            </a:lvl4pPr>
            <a:lvl5pPr lvl="4" rtl="0">
              <a:spcBef>
                <a:spcPts val="0"/>
              </a:spcBef>
              <a:spcAft>
                <a:spcPts val="0"/>
              </a:spcAft>
              <a:buSzPts val="5200"/>
              <a:buNone/>
              <a:defRPr sz="5478"/>
            </a:lvl5pPr>
            <a:lvl6pPr lvl="5" rtl="0">
              <a:spcBef>
                <a:spcPts val="0"/>
              </a:spcBef>
              <a:spcAft>
                <a:spcPts val="0"/>
              </a:spcAft>
              <a:buSzPts val="5200"/>
              <a:buNone/>
              <a:defRPr sz="5478"/>
            </a:lvl6pPr>
            <a:lvl7pPr lvl="6" rtl="0">
              <a:spcBef>
                <a:spcPts val="0"/>
              </a:spcBef>
              <a:spcAft>
                <a:spcPts val="0"/>
              </a:spcAft>
              <a:buSzPts val="5200"/>
              <a:buNone/>
              <a:defRPr sz="5478"/>
            </a:lvl7pPr>
            <a:lvl8pPr lvl="7" rtl="0">
              <a:spcBef>
                <a:spcPts val="0"/>
              </a:spcBef>
              <a:spcAft>
                <a:spcPts val="0"/>
              </a:spcAft>
              <a:buSzPts val="5200"/>
              <a:buNone/>
              <a:defRPr sz="5478"/>
            </a:lvl8pPr>
            <a:lvl9pPr lvl="8" rtl="0">
              <a:spcBef>
                <a:spcPts val="0"/>
              </a:spcBef>
              <a:spcAft>
                <a:spcPts val="0"/>
              </a:spcAft>
              <a:buSzPts val="5200"/>
              <a:buNone/>
              <a:defRPr sz="5478"/>
            </a:lvl9pPr>
          </a:lstStyle>
          <a:p>
            <a:endParaRPr dirty="0"/>
          </a:p>
        </p:txBody>
      </p:sp>
      <p:sp>
        <p:nvSpPr>
          <p:cNvPr id="189" name="Google Shape;189;p22"/>
          <p:cNvSpPr txBox="1">
            <a:spLocks noGrp="1"/>
          </p:cNvSpPr>
          <p:nvPr>
            <p:ph type="title" idx="2"/>
          </p:nvPr>
        </p:nvSpPr>
        <p:spPr>
          <a:xfrm>
            <a:off x="533133" y="5674667"/>
            <a:ext cx="6027600" cy="1068000"/>
          </a:xfrm>
          <a:prstGeom prst="rect">
            <a:avLst/>
          </a:prstGeom>
        </p:spPr>
        <p:txBody>
          <a:bodyPr spcFirstLastPara="1" wrap="square" lIns="91425" tIns="91425" rIns="91425" bIns="91425" anchor="ctr" anchorCtr="0">
            <a:normAutofit/>
          </a:bodyPr>
          <a:lstStyle>
            <a:lvl1pPr lvl="0" rtl="0">
              <a:spcBef>
                <a:spcPts val="0"/>
              </a:spcBef>
              <a:spcAft>
                <a:spcPts val="0"/>
              </a:spcAft>
              <a:buSzPts val="1400"/>
              <a:buNone/>
              <a:defRPr sz="1476">
                <a:latin typeface="Arial" panose="020B0604020202020204" pitchFamily="34" charset="0"/>
                <a:cs typeface="Arial" panose="020B0604020202020204" pitchFamily="34" charset="0"/>
              </a:defRPr>
            </a:lvl1pPr>
            <a:lvl2pPr lvl="1" rtl="0">
              <a:spcBef>
                <a:spcPts val="0"/>
              </a:spcBef>
              <a:spcAft>
                <a:spcPts val="0"/>
              </a:spcAft>
              <a:buSzPts val="1400"/>
              <a:buNone/>
              <a:defRPr sz="1476"/>
            </a:lvl2pPr>
            <a:lvl3pPr lvl="2" rtl="0">
              <a:spcBef>
                <a:spcPts val="0"/>
              </a:spcBef>
              <a:spcAft>
                <a:spcPts val="0"/>
              </a:spcAft>
              <a:buSzPts val="1400"/>
              <a:buNone/>
              <a:defRPr sz="1476"/>
            </a:lvl3pPr>
            <a:lvl4pPr lvl="3" rtl="0">
              <a:spcBef>
                <a:spcPts val="0"/>
              </a:spcBef>
              <a:spcAft>
                <a:spcPts val="0"/>
              </a:spcAft>
              <a:buSzPts val="1400"/>
              <a:buNone/>
              <a:defRPr sz="1476"/>
            </a:lvl4pPr>
            <a:lvl5pPr lvl="4" rtl="0">
              <a:spcBef>
                <a:spcPts val="0"/>
              </a:spcBef>
              <a:spcAft>
                <a:spcPts val="0"/>
              </a:spcAft>
              <a:buSzPts val="1400"/>
              <a:buNone/>
              <a:defRPr sz="1476"/>
            </a:lvl5pPr>
            <a:lvl6pPr lvl="5" rtl="0">
              <a:spcBef>
                <a:spcPts val="0"/>
              </a:spcBef>
              <a:spcAft>
                <a:spcPts val="0"/>
              </a:spcAft>
              <a:buSzPts val="1400"/>
              <a:buNone/>
              <a:defRPr sz="1476"/>
            </a:lvl6pPr>
            <a:lvl7pPr lvl="6" rtl="0">
              <a:spcBef>
                <a:spcPts val="0"/>
              </a:spcBef>
              <a:spcAft>
                <a:spcPts val="0"/>
              </a:spcAft>
              <a:buSzPts val="1400"/>
              <a:buNone/>
              <a:defRPr sz="1476"/>
            </a:lvl7pPr>
            <a:lvl8pPr lvl="7" rtl="0">
              <a:spcBef>
                <a:spcPts val="0"/>
              </a:spcBef>
              <a:spcAft>
                <a:spcPts val="0"/>
              </a:spcAft>
              <a:buSzPts val="1400"/>
              <a:buNone/>
              <a:defRPr sz="1476"/>
            </a:lvl8pPr>
            <a:lvl9pPr lvl="8" rtl="0">
              <a:spcBef>
                <a:spcPts val="0"/>
              </a:spcBef>
              <a:spcAft>
                <a:spcPts val="0"/>
              </a:spcAft>
              <a:buSzPts val="1400"/>
              <a:buNone/>
              <a:defRPr sz="1476"/>
            </a:lvl9pPr>
          </a:lstStyle>
          <a:p>
            <a:endParaRPr dirty="0"/>
          </a:p>
        </p:txBody>
      </p:sp>
    </p:spTree>
    <p:extLst>
      <p:ext uri="{BB962C8B-B14F-4D97-AF65-F5344CB8AC3E}">
        <p14:creationId xmlns:p14="http://schemas.microsoft.com/office/powerpoint/2010/main" val="23124476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8 Time schedule" preserve="1">
  <p:cSld name="8 Time schedule">
    <p:spTree>
      <p:nvGrpSpPr>
        <p:cNvPr id="1" name="Shape 214"/>
        <p:cNvGrpSpPr/>
        <p:nvPr/>
      </p:nvGrpSpPr>
      <p:grpSpPr>
        <a:xfrm>
          <a:off x="0" y="0"/>
          <a:ext cx="0" cy="0"/>
          <a:chOff x="0" y="0"/>
          <a:chExt cx="0" cy="0"/>
        </a:xfrm>
      </p:grpSpPr>
      <p:sp>
        <p:nvSpPr>
          <p:cNvPr id="215" name="Google Shape;215;p29"/>
          <p:cNvSpPr txBox="1">
            <a:spLocks noGrp="1"/>
          </p:cNvSpPr>
          <p:nvPr>
            <p:ph type="title"/>
          </p:nvPr>
        </p:nvSpPr>
        <p:spPr>
          <a:xfrm>
            <a:off x="2716301" y="186968"/>
            <a:ext cx="8791200" cy="763601"/>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372"/>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6" name="Google Shape;216;p29"/>
          <p:cNvSpPr>
            <a:spLocks noGrp="1"/>
          </p:cNvSpPr>
          <p:nvPr>
            <p:ph type="pic" idx="2"/>
          </p:nvPr>
        </p:nvSpPr>
        <p:spPr>
          <a:xfrm>
            <a:off x="1" y="33"/>
            <a:ext cx="2170400" cy="6858000"/>
          </a:xfrm>
          <a:prstGeom prst="rect">
            <a:avLst/>
          </a:prstGeom>
          <a:noFill/>
          <a:ln>
            <a:noFill/>
          </a:ln>
        </p:spPr>
      </p:sp>
      <p:sp>
        <p:nvSpPr>
          <p:cNvPr id="217" name="Google Shape;217;p29"/>
          <p:cNvSpPr/>
          <p:nvPr/>
        </p:nvSpPr>
        <p:spPr>
          <a:xfrm>
            <a:off x="2099334" y="1514003"/>
            <a:ext cx="158400" cy="4936001"/>
          </a:xfrm>
          <a:prstGeom prst="rect">
            <a:avLst/>
          </a:prstGeom>
          <a:solidFill>
            <a:srgbClr val="FFC627"/>
          </a:solidFill>
          <a:ln>
            <a:noFill/>
          </a:ln>
        </p:spPr>
        <p:txBody>
          <a:bodyPr spcFirstLastPara="1" wrap="square" lIns="96317" tIns="96317" rIns="96317" bIns="96317" anchor="ctr" anchorCtr="0">
            <a:noAutofit/>
          </a:bodyPr>
          <a:lstStyle/>
          <a:p>
            <a:pPr marL="0" lvl="0" indent="0" algn="l" rtl="0">
              <a:spcBef>
                <a:spcPts val="0"/>
              </a:spcBef>
              <a:spcAft>
                <a:spcPts val="0"/>
              </a:spcAft>
              <a:buNone/>
            </a:pPr>
            <a:endParaRPr sz="1896"/>
          </a:p>
        </p:txBody>
      </p:sp>
      <p:sp>
        <p:nvSpPr>
          <p:cNvPr id="218" name="Google Shape;218;p29"/>
          <p:cNvSpPr txBox="1">
            <a:spLocks noGrp="1"/>
          </p:cNvSpPr>
          <p:nvPr>
            <p:ph type="body" idx="1"/>
          </p:nvPr>
        </p:nvSpPr>
        <p:spPr>
          <a:xfrm>
            <a:off x="4440701" y="1521900"/>
            <a:ext cx="1249601" cy="4936001"/>
          </a:xfrm>
          <a:prstGeom prst="rect">
            <a:avLst/>
          </a:prstGeom>
        </p:spPr>
        <p:txBody>
          <a:bodyPr spcFirstLastPara="1" wrap="square" lIns="91425" tIns="91425" rIns="91425" bIns="91425" anchor="ctr" anchorCtr="0">
            <a:normAutofit/>
          </a:bodyPr>
          <a:lstStyle>
            <a:lvl1pPr marL="481667" lvl="0" indent="-361250">
              <a:spcBef>
                <a:spcPts val="0"/>
              </a:spcBef>
              <a:spcAft>
                <a:spcPts val="0"/>
              </a:spcAft>
              <a:buSzPts val="1800"/>
              <a:buChar char="●"/>
              <a:defRPr b="1"/>
            </a:lvl1pPr>
            <a:lvl2pPr marL="963330" lvl="1" indent="-361250">
              <a:spcBef>
                <a:spcPts val="0"/>
              </a:spcBef>
              <a:spcAft>
                <a:spcPts val="0"/>
              </a:spcAft>
              <a:buSzPts val="1800"/>
              <a:buChar char="○"/>
              <a:defRPr sz="1896" b="1"/>
            </a:lvl2pPr>
            <a:lvl3pPr marL="1444995" lvl="2" indent="-361250">
              <a:spcBef>
                <a:spcPts val="0"/>
              </a:spcBef>
              <a:spcAft>
                <a:spcPts val="0"/>
              </a:spcAft>
              <a:buSzPts val="1800"/>
              <a:buChar char="■"/>
              <a:defRPr sz="1896" b="1"/>
            </a:lvl3pPr>
            <a:lvl4pPr marL="1926662" lvl="3" indent="-361250">
              <a:spcBef>
                <a:spcPts val="0"/>
              </a:spcBef>
              <a:spcAft>
                <a:spcPts val="0"/>
              </a:spcAft>
              <a:buSzPts val="1800"/>
              <a:buChar char="●"/>
              <a:defRPr sz="1896" b="1"/>
            </a:lvl4pPr>
            <a:lvl5pPr marL="2408327" lvl="4" indent="-361250">
              <a:spcBef>
                <a:spcPts val="0"/>
              </a:spcBef>
              <a:spcAft>
                <a:spcPts val="0"/>
              </a:spcAft>
              <a:buSzPts val="1800"/>
              <a:buChar char="○"/>
              <a:defRPr sz="1896" b="1"/>
            </a:lvl5pPr>
            <a:lvl6pPr marL="2889992" lvl="5" indent="-361250">
              <a:spcBef>
                <a:spcPts val="0"/>
              </a:spcBef>
              <a:spcAft>
                <a:spcPts val="0"/>
              </a:spcAft>
              <a:buSzPts val="1800"/>
              <a:buChar char="■"/>
              <a:defRPr sz="1896" b="1"/>
            </a:lvl6pPr>
            <a:lvl7pPr marL="3371657" lvl="6" indent="-361250">
              <a:spcBef>
                <a:spcPts val="0"/>
              </a:spcBef>
              <a:spcAft>
                <a:spcPts val="0"/>
              </a:spcAft>
              <a:buSzPts val="1800"/>
              <a:buChar char="●"/>
              <a:defRPr sz="1896" b="1"/>
            </a:lvl7pPr>
            <a:lvl8pPr marL="3853323" lvl="7" indent="-361250">
              <a:spcBef>
                <a:spcPts val="0"/>
              </a:spcBef>
              <a:spcAft>
                <a:spcPts val="0"/>
              </a:spcAft>
              <a:buSzPts val="1800"/>
              <a:buChar char="○"/>
              <a:defRPr sz="1896" b="1"/>
            </a:lvl8pPr>
            <a:lvl9pPr marL="4334988" lvl="8" indent="-361250">
              <a:spcBef>
                <a:spcPts val="0"/>
              </a:spcBef>
              <a:spcAft>
                <a:spcPts val="0"/>
              </a:spcAft>
              <a:buSzPts val="1800"/>
              <a:buChar char="■"/>
              <a:defRPr sz="1896" b="1"/>
            </a:lvl9pPr>
          </a:lstStyle>
          <a:p>
            <a:endParaRPr/>
          </a:p>
        </p:txBody>
      </p:sp>
      <p:sp>
        <p:nvSpPr>
          <p:cNvPr id="219" name="Google Shape;219;p29"/>
          <p:cNvSpPr txBox="1">
            <a:spLocks noGrp="1"/>
          </p:cNvSpPr>
          <p:nvPr>
            <p:ph type="body" idx="3"/>
          </p:nvPr>
        </p:nvSpPr>
        <p:spPr>
          <a:xfrm>
            <a:off x="5951501" y="1512403"/>
            <a:ext cx="4136801" cy="4936001"/>
          </a:xfrm>
          <a:prstGeom prst="rect">
            <a:avLst/>
          </a:prstGeom>
        </p:spPr>
        <p:txBody>
          <a:bodyPr spcFirstLastPara="1" wrap="square" lIns="91425" tIns="91425" rIns="91425" bIns="91425" anchor="ctr" anchorCtr="0">
            <a:normAutofit/>
          </a:bodyPr>
          <a:lstStyle>
            <a:lvl1pPr marL="481667" lvl="0" indent="-361250">
              <a:spcBef>
                <a:spcPts val="0"/>
              </a:spcBef>
              <a:spcAft>
                <a:spcPts val="0"/>
              </a:spcAft>
              <a:buSzPts val="1800"/>
              <a:buChar char="●"/>
              <a:defRPr b="1"/>
            </a:lvl1pPr>
            <a:lvl2pPr marL="963330" lvl="1" indent="-334490">
              <a:spcBef>
                <a:spcPts val="0"/>
              </a:spcBef>
              <a:spcAft>
                <a:spcPts val="0"/>
              </a:spcAft>
              <a:buSzPts val="1400"/>
              <a:buChar char="○"/>
              <a:defRPr/>
            </a:lvl2pPr>
            <a:lvl3pPr marL="1444995" lvl="2" indent="-334490">
              <a:spcBef>
                <a:spcPts val="0"/>
              </a:spcBef>
              <a:spcAft>
                <a:spcPts val="0"/>
              </a:spcAft>
              <a:buSzPts val="1400"/>
              <a:buChar char="■"/>
              <a:defRPr/>
            </a:lvl3pPr>
            <a:lvl4pPr marL="1926662" lvl="3" indent="-334490">
              <a:spcBef>
                <a:spcPts val="0"/>
              </a:spcBef>
              <a:spcAft>
                <a:spcPts val="0"/>
              </a:spcAft>
              <a:buSzPts val="1400"/>
              <a:buChar char="●"/>
              <a:defRPr/>
            </a:lvl4pPr>
            <a:lvl5pPr marL="2408327" lvl="4" indent="-334490">
              <a:spcBef>
                <a:spcPts val="0"/>
              </a:spcBef>
              <a:spcAft>
                <a:spcPts val="0"/>
              </a:spcAft>
              <a:buSzPts val="1400"/>
              <a:buChar char="○"/>
              <a:defRPr/>
            </a:lvl5pPr>
            <a:lvl6pPr marL="2889992" lvl="5" indent="-334490">
              <a:spcBef>
                <a:spcPts val="0"/>
              </a:spcBef>
              <a:spcAft>
                <a:spcPts val="0"/>
              </a:spcAft>
              <a:buSzPts val="1400"/>
              <a:buChar char="■"/>
              <a:defRPr/>
            </a:lvl6pPr>
            <a:lvl7pPr marL="3371657" lvl="6" indent="-334490">
              <a:spcBef>
                <a:spcPts val="0"/>
              </a:spcBef>
              <a:spcAft>
                <a:spcPts val="0"/>
              </a:spcAft>
              <a:buSzPts val="1400"/>
              <a:buChar char="●"/>
              <a:defRPr/>
            </a:lvl7pPr>
            <a:lvl8pPr marL="3853323" lvl="7" indent="-334490">
              <a:spcBef>
                <a:spcPts val="0"/>
              </a:spcBef>
              <a:spcAft>
                <a:spcPts val="0"/>
              </a:spcAft>
              <a:buSzPts val="1400"/>
              <a:buChar char="○"/>
              <a:defRPr/>
            </a:lvl8pPr>
            <a:lvl9pPr marL="4334988" lvl="8" indent="-334490">
              <a:spcBef>
                <a:spcPts val="0"/>
              </a:spcBef>
              <a:spcAft>
                <a:spcPts val="0"/>
              </a:spcAft>
              <a:buSzPts val="1400"/>
              <a:buChar char="■"/>
              <a:defRPr/>
            </a:lvl9pPr>
          </a:lstStyle>
          <a:p>
            <a:endParaRPr/>
          </a:p>
        </p:txBody>
      </p:sp>
    </p:spTree>
    <p:extLst>
      <p:ext uri="{BB962C8B-B14F-4D97-AF65-F5344CB8AC3E}">
        <p14:creationId xmlns:p14="http://schemas.microsoft.com/office/powerpoint/2010/main" val="1264143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4 Section divider logo" preserve="1">
  <p:cSld name="4 Section divider logo">
    <p:spTree>
      <p:nvGrpSpPr>
        <p:cNvPr id="1" name="Shape 200"/>
        <p:cNvGrpSpPr/>
        <p:nvPr/>
      </p:nvGrpSpPr>
      <p:grpSpPr>
        <a:xfrm>
          <a:off x="0" y="0"/>
          <a:ext cx="0" cy="0"/>
          <a:chOff x="0" y="0"/>
          <a:chExt cx="0" cy="0"/>
        </a:xfrm>
      </p:grpSpPr>
      <p:pic>
        <p:nvPicPr>
          <p:cNvPr id="201" name="Google Shape;201;p25"/>
          <p:cNvPicPr preferRelativeResize="0"/>
          <p:nvPr/>
        </p:nvPicPr>
        <p:blipFill>
          <a:blip r:embed="rId2">
            <a:alphaModFix/>
          </a:blip>
          <a:stretch>
            <a:fillRect/>
          </a:stretch>
        </p:blipFill>
        <p:spPr>
          <a:xfrm>
            <a:off x="0" y="0"/>
            <a:ext cx="12192000" cy="6858000"/>
          </a:xfrm>
          <a:prstGeom prst="rect">
            <a:avLst/>
          </a:prstGeom>
          <a:noFill/>
          <a:ln>
            <a:noFill/>
          </a:ln>
        </p:spPr>
      </p:pic>
      <p:pic>
        <p:nvPicPr>
          <p:cNvPr id="202" name="Google Shape;202;p25"/>
          <p:cNvPicPr preferRelativeResize="0"/>
          <p:nvPr/>
        </p:nvPicPr>
        <p:blipFill>
          <a:blip r:embed="rId3">
            <a:alphaModFix/>
          </a:blip>
          <a:stretch>
            <a:fillRect/>
          </a:stretch>
        </p:blipFill>
        <p:spPr>
          <a:xfrm>
            <a:off x="9006101" y="4684171"/>
            <a:ext cx="2540000" cy="2064668"/>
          </a:xfrm>
          <a:prstGeom prst="rect">
            <a:avLst/>
          </a:prstGeom>
          <a:noFill/>
          <a:ln>
            <a:noFill/>
          </a:ln>
        </p:spPr>
      </p:pic>
      <p:sp>
        <p:nvSpPr>
          <p:cNvPr id="203" name="Google Shape;203;p25"/>
          <p:cNvSpPr txBox="1">
            <a:spLocks noGrp="1"/>
          </p:cNvSpPr>
          <p:nvPr>
            <p:ph type="title"/>
          </p:nvPr>
        </p:nvSpPr>
        <p:spPr>
          <a:xfrm>
            <a:off x="598601" y="2010736"/>
            <a:ext cx="10994801" cy="2538800"/>
          </a:xfrm>
          <a:prstGeom prst="rect">
            <a:avLst/>
          </a:prstGeom>
        </p:spPr>
        <p:txBody>
          <a:bodyPr spcFirstLastPara="1" wrap="square" lIns="91425" tIns="91425" rIns="91425" bIns="91425" anchor="b" anchorCtr="0">
            <a:normAutofit/>
          </a:bodyPr>
          <a:lstStyle>
            <a:lvl1pPr lvl="0" rtl="0">
              <a:spcBef>
                <a:spcPts val="0"/>
              </a:spcBef>
              <a:spcAft>
                <a:spcPts val="0"/>
              </a:spcAft>
              <a:buSzPts val="4400"/>
              <a:buNone/>
              <a:defRPr sz="4637">
                <a:highlight>
                  <a:schemeClr val="lt1"/>
                </a:highligh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4" name="Google Shape;204;p25"/>
          <p:cNvSpPr txBox="1">
            <a:spLocks noGrp="1"/>
          </p:cNvSpPr>
          <p:nvPr>
            <p:ph type="subTitle" idx="1"/>
          </p:nvPr>
        </p:nvSpPr>
        <p:spPr>
          <a:xfrm>
            <a:off x="598601" y="4305871"/>
            <a:ext cx="6581201" cy="10364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400"/>
              <a:buNone/>
              <a:defRPr sz="2528" b="1">
                <a:solidFill>
                  <a:schemeClr val="lt1"/>
                </a:solidFill>
                <a:highlight>
                  <a:srgbClr val="8C1D40"/>
                </a:highligh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3790801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End title" preserve="1">
  <p:cSld name="End title">
    <p:spTree>
      <p:nvGrpSpPr>
        <p:cNvPr id="1" name="Shape 416"/>
        <p:cNvGrpSpPr/>
        <p:nvPr/>
      </p:nvGrpSpPr>
      <p:grpSpPr>
        <a:xfrm>
          <a:off x="0" y="0"/>
          <a:ext cx="0" cy="0"/>
          <a:chOff x="0" y="0"/>
          <a:chExt cx="0" cy="0"/>
        </a:xfrm>
      </p:grpSpPr>
      <p:pic>
        <p:nvPicPr>
          <p:cNvPr id="417" name="Google Shape;417;p62"/>
          <p:cNvPicPr preferRelativeResize="0"/>
          <p:nvPr/>
        </p:nvPicPr>
        <p:blipFill>
          <a:blip r:embed="rId2">
            <a:alphaModFix/>
          </a:blip>
          <a:stretch>
            <a:fillRect/>
          </a:stretch>
        </p:blipFill>
        <p:spPr>
          <a:xfrm>
            <a:off x="-1" y="3"/>
            <a:ext cx="12192005" cy="6858002"/>
          </a:xfrm>
          <a:prstGeom prst="rect">
            <a:avLst/>
          </a:prstGeom>
          <a:noFill/>
          <a:ln>
            <a:noFill/>
          </a:ln>
        </p:spPr>
      </p:pic>
      <p:pic>
        <p:nvPicPr>
          <p:cNvPr id="418" name="Google Shape;418;p62"/>
          <p:cNvPicPr preferRelativeResize="0"/>
          <p:nvPr/>
        </p:nvPicPr>
        <p:blipFill>
          <a:blip r:embed="rId3">
            <a:alphaModFix/>
          </a:blip>
          <a:stretch>
            <a:fillRect/>
          </a:stretch>
        </p:blipFill>
        <p:spPr>
          <a:xfrm>
            <a:off x="2334169" y="203133"/>
            <a:ext cx="3131366" cy="1406669"/>
          </a:xfrm>
          <a:prstGeom prst="rect">
            <a:avLst/>
          </a:prstGeom>
          <a:noFill/>
          <a:ln>
            <a:noFill/>
          </a:ln>
        </p:spPr>
      </p:pic>
      <p:sp>
        <p:nvSpPr>
          <p:cNvPr id="419" name="Google Shape;419;p62"/>
          <p:cNvSpPr txBox="1"/>
          <p:nvPr/>
        </p:nvSpPr>
        <p:spPr>
          <a:xfrm>
            <a:off x="2420918" y="3789635"/>
            <a:ext cx="3710801" cy="604692"/>
          </a:xfrm>
          <a:prstGeom prst="rect">
            <a:avLst/>
          </a:prstGeom>
          <a:noFill/>
          <a:ln>
            <a:noFill/>
          </a:ln>
        </p:spPr>
        <p:txBody>
          <a:bodyPr spcFirstLastPara="1" wrap="square" lIns="96317" tIns="96317" rIns="96317" bIns="96317" anchor="t" anchorCtr="0">
            <a:spAutoFit/>
          </a:bodyPr>
          <a:lstStyle/>
          <a:p>
            <a:pPr marL="0" lvl="0" indent="0" algn="l" rtl="0">
              <a:lnSpc>
                <a:spcPct val="115000"/>
              </a:lnSpc>
              <a:spcBef>
                <a:spcPts val="0"/>
              </a:spcBef>
              <a:spcAft>
                <a:spcPts val="0"/>
              </a:spcAft>
              <a:buNone/>
            </a:pPr>
            <a:r>
              <a:rPr lang="en" sz="2318" b="1">
                <a:solidFill>
                  <a:schemeClr val="dk1"/>
                </a:solidFill>
                <a:highlight>
                  <a:srgbClr val="FFC627"/>
                </a:highlight>
              </a:rPr>
              <a:t>Biodesign Institute</a:t>
            </a:r>
            <a:endParaRPr sz="2318" b="1">
              <a:highlight>
                <a:srgbClr val="FFC627"/>
              </a:highlight>
            </a:endParaRPr>
          </a:p>
        </p:txBody>
      </p:sp>
      <p:sp>
        <p:nvSpPr>
          <p:cNvPr id="420" name="Google Shape;420;p62"/>
          <p:cNvSpPr txBox="1"/>
          <p:nvPr/>
        </p:nvSpPr>
        <p:spPr>
          <a:xfrm>
            <a:off x="2420918" y="2540537"/>
            <a:ext cx="7054001" cy="1070140"/>
          </a:xfrm>
          <a:prstGeom prst="rect">
            <a:avLst/>
          </a:prstGeom>
          <a:noFill/>
          <a:ln>
            <a:noFill/>
          </a:ln>
        </p:spPr>
        <p:txBody>
          <a:bodyPr spcFirstLastPara="1" wrap="square" lIns="96317" tIns="96317" rIns="96317" bIns="96317" anchor="t" anchorCtr="0">
            <a:spAutoFit/>
          </a:bodyPr>
          <a:lstStyle/>
          <a:p>
            <a:pPr marL="0" lvl="0" indent="0" algn="l" rtl="0">
              <a:spcBef>
                <a:spcPts val="0"/>
              </a:spcBef>
              <a:spcAft>
                <a:spcPts val="0"/>
              </a:spcAft>
              <a:buNone/>
            </a:pPr>
            <a:r>
              <a:rPr lang="en" sz="5690" b="1"/>
              <a:t>Thank you</a:t>
            </a:r>
            <a:endParaRPr sz="5690" b="1"/>
          </a:p>
        </p:txBody>
      </p:sp>
      <p:sp>
        <p:nvSpPr>
          <p:cNvPr id="421" name="Google Shape;421;p62"/>
          <p:cNvSpPr txBox="1"/>
          <p:nvPr/>
        </p:nvSpPr>
        <p:spPr>
          <a:xfrm>
            <a:off x="7573801" y="6153235"/>
            <a:ext cx="2424800" cy="530056"/>
          </a:xfrm>
          <a:prstGeom prst="rect">
            <a:avLst/>
          </a:prstGeom>
          <a:noFill/>
          <a:ln>
            <a:noFill/>
          </a:ln>
        </p:spPr>
        <p:txBody>
          <a:bodyPr spcFirstLastPara="1" wrap="square" lIns="96317" tIns="96317" rIns="96317" bIns="96317" anchor="t" anchorCtr="0">
            <a:spAutoFit/>
          </a:bodyPr>
          <a:lstStyle/>
          <a:p>
            <a:pPr marL="0" lvl="0" indent="0" algn="l" rtl="0">
              <a:lnSpc>
                <a:spcPct val="115000"/>
              </a:lnSpc>
              <a:spcBef>
                <a:spcPts val="0"/>
              </a:spcBef>
              <a:spcAft>
                <a:spcPts val="0"/>
              </a:spcAft>
              <a:buNone/>
            </a:pPr>
            <a:r>
              <a:rPr lang="en" sz="1896" b="1">
                <a:solidFill>
                  <a:schemeClr val="dk1"/>
                </a:solidFill>
              </a:rPr>
              <a:t>biodesign.asu.edu</a:t>
            </a:r>
            <a:endParaRPr sz="1896"/>
          </a:p>
        </p:txBody>
      </p:sp>
    </p:spTree>
    <p:extLst>
      <p:ext uri="{BB962C8B-B14F-4D97-AF65-F5344CB8AC3E}">
        <p14:creationId xmlns:p14="http://schemas.microsoft.com/office/powerpoint/2010/main" val="8653569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94F6FC4-B49A-4EA6-8C6C-1035A669B609}"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4"/>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 y="0"/>
            <a:ext cx="121962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9698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533340-22EB-4105-86AE-04BD3FA49692}"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98443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067EB5-C304-4562-A81E-D60F67FCC95A}"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79337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AE3DA8F-0588-4F02-BB76-5D09C59A3D99}"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02015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694A41-8CC3-4FE6-B7F5-C54A3A1333A1}" type="datetime1">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80217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AE0016-9418-4688-BB2E-5045A54C569C}" type="datetime1">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74419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B81B9-3D41-4538-BB96-ABFBF3976D36}" type="datetime1">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lvl1pPr>
              <a:defRPr sz="2800">
                <a:solidFill>
                  <a:srgbClr val="C00000"/>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250868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A7F142-51BE-48F6-B1B2-E29FC0764479}"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75899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939C05-EA54-4FEC-BF30-7CA51E52CDD5}"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72029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CE364B-1B25-47B7-8210-E0F649545E82}"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38126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979416-CB80-42AA-ABBA-8F12635E2BBC}"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3600" b="1">
                <a:solidFill>
                  <a:srgbClr val="C00000"/>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0546394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8621-7F26-2A24-4C8E-51267B6047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BD7DD1-808F-A4B9-074D-54DB5E47D1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2691CC-6A6A-9D13-2A25-F80A398BC27C}"/>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5" name="Footer Placeholder 4">
            <a:extLst>
              <a:ext uri="{FF2B5EF4-FFF2-40B4-BE49-F238E27FC236}">
                <a16:creationId xmlns:a16="http://schemas.microsoft.com/office/drawing/2014/main" id="{0A4ECA9D-C27B-5539-AFCA-39A0C58FCD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0BCAE5-4825-B7AD-7660-A3F45CD25468}"/>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408610798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9751-3B71-08CE-B124-73BD4407FB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A1133A-E918-2EC4-6D90-66E1A69D95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FF2102-EEAC-E281-D57D-82609C49AA3E}"/>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5" name="Footer Placeholder 4">
            <a:extLst>
              <a:ext uri="{FF2B5EF4-FFF2-40B4-BE49-F238E27FC236}">
                <a16:creationId xmlns:a16="http://schemas.microsoft.com/office/drawing/2014/main" id="{61512A5D-C8B9-800B-B270-1DB86C0CD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C97C08-C9D4-04F6-4CAD-1DCE68AE959F}"/>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11357412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9DB00-A741-0BCE-046E-83E478BB18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D39ED-EED2-CD95-2F1E-673626D862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83186B-F604-2743-E2FC-29867B95B40A}"/>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5" name="Footer Placeholder 4">
            <a:extLst>
              <a:ext uri="{FF2B5EF4-FFF2-40B4-BE49-F238E27FC236}">
                <a16:creationId xmlns:a16="http://schemas.microsoft.com/office/drawing/2014/main" id="{9D260F95-BE46-3C58-8583-13168D762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74503C-AA39-E82E-0B2B-DC5075780B0A}"/>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41933048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B8CA-3C4A-15F5-4F0E-6C060DDF5F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19409-7925-1848-807B-103BA23937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7C4F82-626D-DD9A-FB29-DAC129571D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E2AB10-B5CD-05D4-57F9-4BB528D84CBD}"/>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6" name="Footer Placeholder 5">
            <a:extLst>
              <a:ext uri="{FF2B5EF4-FFF2-40B4-BE49-F238E27FC236}">
                <a16:creationId xmlns:a16="http://schemas.microsoft.com/office/drawing/2014/main" id="{0B767D33-8877-0CA5-B392-8E4744C278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EF77F9-8C5E-495D-680E-84C3EC7F21C5}"/>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41986658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60E61-EF4E-DB3E-D127-D149F4B367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88A0A5-7E0C-E422-7799-373F191C7D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1102C2-AC6C-793A-99B8-43D5C77361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55357D-469F-B864-8C8B-4C38E9451C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9B8FA4-A5EC-C078-87FE-36A7AF4A56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0DBBEA-FA2D-CF75-4625-42241BD6B23A}"/>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8" name="Footer Placeholder 7">
            <a:extLst>
              <a:ext uri="{FF2B5EF4-FFF2-40B4-BE49-F238E27FC236}">
                <a16:creationId xmlns:a16="http://schemas.microsoft.com/office/drawing/2014/main" id="{EF4EB308-43F5-26B0-7989-3C4B25DDE5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9BE3B1-EA04-0E62-0CF0-7AE8FB66B531}"/>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9818471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F3DC5-2F93-CE77-F552-23A76C9A67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B3A0F9-94B2-6D13-281F-2992ACD1E430}"/>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4" name="Footer Placeholder 3">
            <a:extLst>
              <a:ext uri="{FF2B5EF4-FFF2-40B4-BE49-F238E27FC236}">
                <a16:creationId xmlns:a16="http://schemas.microsoft.com/office/drawing/2014/main" id="{505E22C8-BE8C-6993-1DB0-7A1B076C34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AF9598-73CE-552C-094B-57E6AFA01E6D}"/>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22128012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6B576C-BECD-5157-7C75-E9C578F11DC6}"/>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3" name="Footer Placeholder 2">
            <a:extLst>
              <a:ext uri="{FF2B5EF4-FFF2-40B4-BE49-F238E27FC236}">
                <a16:creationId xmlns:a16="http://schemas.microsoft.com/office/drawing/2014/main" id="{E81EE7CA-3B2E-0DF2-ED8E-A41431843F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295CB6-2C3C-47F9-8FE7-31D598534195}"/>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26828902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6919D-DA05-F4EB-74D8-60C964F246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D5317F-5F35-B049-4D54-526A71F8D5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AA6C0A-9A38-23E2-B541-D041CF44A8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AC13D9-20F4-3BA2-AE45-7605AFA5C33B}"/>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6" name="Footer Placeholder 5">
            <a:extLst>
              <a:ext uri="{FF2B5EF4-FFF2-40B4-BE49-F238E27FC236}">
                <a16:creationId xmlns:a16="http://schemas.microsoft.com/office/drawing/2014/main" id="{05165B91-A35D-C8E3-0FC0-1197537311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E011D-505A-D478-5FBB-8DCADA898DF4}"/>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25829572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BC32B-9AFD-3092-55AA-A0591DCC2E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A0C524-DA11-489C-DE07-404A68EC0D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2F6195-D5A1-F82D-8C07-577DBA35EE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39650-9643-8302-49A1-6D7CCC0BA123}"/>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6" name="Footer Placeholder 5">
            <a:extLst>
              <a:ext uri="{FF2B5EF4-FFF2-40B4-BE49-F238E27FC236}">
                <a16:creationId xmlns:a16="http://schemas.microsoft.com/office/drawing/2014/main" id="{F39C2398-40CE-D4F6-27AD-3909C641FA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BF8B03-3F86-E0CC-555D-F067BD202909}"/>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4294642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8412-BAD6-FAC4-C330-DE7AE24591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C9A3D6-B985-1656-ED9B-65AD7AA8AE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9C5995-14B9-83C0-E8AD-206B31E00CA1}"/>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5" name="Footer Placeholder 4">
            <a:extLst>
              <a:ext uri="{FF2B5EF4-FFF2-40B4-BE49-F238E27FC236}">
                <a16:creationId xmlns:a16="http://schemas.microsoft.com/office/drawing/2014/main" id="{B2A6E3AB-A10C-D34C-25FB-6C416BC542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2566F6-A7DC-1A4A-266D-FBF69FCD3559}"/>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41134835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154AF-8454-3823-A9DF-2CB0639A6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2D56E0-63EA-B40A-B2EE-10769D86B3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24AB9B-7648-1E9C-F0FA-4D36B32AE574}"/>
              </a:ext>
            </a:extLst>
          </p:cNvPr>
          <p:cNvSpPr>
            <a:spLocks noGrp="1"/>
          </p:cNvSpPr>
          <p:nvPr>
            <p:ph type="dt" sz="half" idx="10"/>
          </p:nvPr>
        </p:nvSpPr>
        <p:spPr/>
        <p:txBody>
          <a:bodyPr/>
          <a:lstStyle/>
          <a:p>
            <a:fld id="{63102AAE-FC08-4A43-8DFB-3697DA5E9F37}" type="datetimeFigureOut">
              <a:rPr lang="en-US" smtClean="0"/>
              <a:t>9/22/2026</a:t>
            </a:fld>
            <a:endParaRPr lang="en-US"/>
          </a:p>
        </p:txBody>
      </p:sp>
      <p:sp>
        <p:nvSpPr>
          <p:cNvPr id="5" name="Footer Placeholder 4">
            <a:extLst>
              <a:ext uri="{FF2B5EF4-FFF2-40B4-BE49-F238E27FC236}">
                <a16:creationId xmlns:a16="http://schemas.microsoft.com/office/drawing/2014/main" id="{482E3FF2-D683-CBC0-ACD3-C372023E3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F7A278-5D17-D2DB-3421-15DBDDC2F9D9}"/>
              </a:ext>
            </a:extLst>
          </p:cNvPr>
          <p:cNvSpPr>
            <a:spLocks noGrp="1"/>
          </p:cNvSpPr>
          <p:nvPr>
            <p:ph type="sldNum" sz="quarter" idx="12"/>
          </p:nvPr>
        </p:nvSpPr>
        <p:spPr/>
        <p:txBody>
          <a:bodyPr/>
          <a:lstStyle/>
          <a:p>
            <a:fld id="{8AFD839B-4A68-471D-A224-8397EEB03B93}" type="slidenum">
              <a:rPr lang="en-US" smtClean="0"/>
              <a:t>‹#›</a:t>
            </a:fld>
            <a:endParaRPr lang="en-US"/>
          </a:p>
        </p:txBody>
      </p:sp>
    </p:spTree>
    <p:extLst>
      <p:ext uri="{BB962C8B-B14F-4D97-AF65-F5344CB8AC3E}">
        <p14:creationId xmlns:p14="http://schemas.microsoft.com/office/powerpoint/2010/main" val="145733878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28118-0F47-3F0E-425A-849565921331}"/>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8CFCE554-4E74-8384-275E-651E933CAE7E}"/>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BC0E4E-DA92-2CCE-F96C-DE09B194C1FC}"/>
              </a:ext>
            </a:extLst>
          </p:cNvPr>
          <p:cNvSpPr>
            <a:spLocks noGrp="1"/>
          </p:cNvSpPr>
          <p:nvPr>
            <p:ph type="dt" sz="half" idx="10"/>
          </p:nvPr>
        </p:nvSpPr>
        <p:spPr/>
        <p:txBody>
          <a:bodyPr/>
          <a:lstStyle/>
          <a:p>
            <a:fld id="{B21161A2-0E06-460D-898A-1D31C9129BE9}" type="datetime1">
              <a:rPr lang="en-US" smtClean="0"/>
              <a:t>9/22/2026</a:t>
            </a:fld>
            <a:endParaRPr lang="en-US"/>
          </a:p>
        </p:txBody>
      </p:sp>
      <p:sp>
        <p:nvSpPr>
          <p:cNvPr id="5" name="Footer Placeholder 4">
            <a:extLst>
              <a:ext uri="{FF2B5EF4-FFF2-40B4-BE49-F238E27FC236}">
                <a16:creationId xmlns:a16="http://schemas.microsoft.com/office/drawing/2014/main" id="{C7A4C967-C0DC-F555-65B6-6F6CD256B7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1EAA9D-F6BF-77B0-479F-8DE35AC0FF0A}"/>
              </a:ext>
            </a:extLst>
          </p:cNvPr>
          <p:cNvSpPr>
            <a:spLocks noGrp="1"/>
          </p:cNvSpPr>
          <p:nvPr>
            <p:ph type="sldNum" sz="quarter" idx="12"/>
          </p:nvPr>
        </p:nvSpPr>
        <p:spPr/>
        <p:txBody>
          <a:bodyPr/>
          <a:lstStyle/>
          <a:p>
            <a:fld id="{033C4400-3474-4930-83B6-CBD4CBC29C9E}" type="slidenum">
              <a:rPr lang="en-US" smtClean="0"/>
              <a:t>‹#›</a:t>
            </a:fld>
            <a:endParaRPr lang="en-US"/>
          </a:p>
        </p:txBody>
      </p:sp>
    </p:spTree>
    <p:extLst>
      <p:ext uri="{BB962C8B-B14F-4D97-AF65-F5344CB8AC3E}">
        <p14:creationId xmlns:p14="http://schemas.microsoft.com/office/powerpoint/2010/main" val="6773088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25136-7953-AB4C-7721-93732B11C7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FF02F5-87B6-CD96-8B9A-D6F9573F47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A3A068-6C15-C3DD-3F0E-52597D8CFC8B}"/>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5" name="Footer Placeholder 4">
            <a:extLst>
              <a:ext uri="{FF2B5EF4-FFF2-40B4-BE49-F238E27FC236}">
                <a16:creationId xmlns:a16="http://schemas.microsoft.com/office/drawing/2014/main" id="{0396F3C8-7D0A-D33C-049C-7AACD80337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BB778C-7A37-D687-AED1-857B87D0FF55}"/>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15098985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AB6B4-F07F-C4BB-E906-DD41548D3B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F6AC89-74B9-989F-5794-28C6040A58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F54AA3-CBED-1813-68F8-7F771FD22D00}"/>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5" name="Footer Placeholder 4">
            <a:extLst>
              <a:ext uri="{FF2B5EF4-FFF2-40B4-BE49-F238E27FC236}">
                <a16:creationId xmlns:a16="http://schemas.microsoft.com/office/drawing/2014/main" id="{3EC900EE-B299-79BC-85E0-03AEB8D488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682D60-3EE4-5FD2-3E03-1113C0CD4B06}"/>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19951822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0326-A838-DBD1-542E-4C3A12EA04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EC648A-75C2-70C2-B1C5-A317183270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F60F5-1CD4-A172-FF33-178812DB5B1D}"/>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5" name="Footer Placeholder 4">
            <a:extLst>
              <a:ext uri="{FF2B5EF4-FFF2-40B4-BE49-F238E27FC236}">
                <a16:creationId xmlns:a16="http://schemas.microsoft.com/office/drawing/2014/main" id="{F274E1A8-1BED-007C-0A81-C781F7CA48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13615-9C29-E25D-A140-8194B27DB436}"/>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1618559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29227-8211-CC2E-6E73-E3E3AC653F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A66492-50A4-9505-B39D-7F05AF0383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D312B6-589E-30CA-1821-20D15CC4A7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DA16C9-1A23-B79C-824D-94CA8ABEDB20}"/>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6" name="Footer Placeholder 5">
            <a:extLst>
              <a:ext uri="{FF2B5EF4-FFF2-40B4-BE49-F238E27FC236}">
                <a16:creationId xmlns:a16="http://schemas.microsoft.com/office/drawing/2014/main" id="{D8584EA6-C148-429A-B1A8-592EDCE8BD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F5B9DE-FAE5-27AF-4F8C-A13232737589}"/>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229441200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F94D2-DD49-E9EE-36AC-F5775953BB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AB26FA-81B7-8CA7-3355-12936A5FC1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235ED3-AEAD-C621-0846-0ACC37DCF7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D26389-0F2D-5AC4-1FF8-D7E3BDEAA7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6D215-B90B-CFD7-591D-C0CECA2B69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A4C1E9-56E2-89E7-B519-E290F29C507E}"/>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8" name="Footer Placeholder 7">
            <a:extLst>
              <a:ext uri="{FF2B5EF4-FFF2-40B4-BE49-F238E27FC236}">
                <a16:creationId xmlns:a16="http://schemas.microsoft.com/office/drawing/2014/main" id="{2A436AB3-0CD6-086E-875A-42C9AC819C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CA87F3-1A1E-E693-33CD-93FD2F080DB8}"/>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16204628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38470-908D-667A-6EC0-B676C37166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A08ADE-7008-9088-7246-6D4A0B9C3FB4}"/>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4" name="Footer Placeholder 3">
            <a:extLst>
              <a:ext uri="{FF2B5EF4-FFF2-40B4-BE49-F238E27FC236}">
                <a16:creationId xmlns:a16="http://schemas.microsoft.com/office/drawing/2014/main" id="{3B32C209-5429-2C32-4E2F-69F433FBEA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328FA9-F15F-FEC5-9A0F-43FF46777A81}"/>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3603868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F029BB-2F4A-6897-DCC1-549D677F6B58}"/>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3" name="Footer Placeholder 2">
            <a:extLst>
              <a:ext uri="{FF2B5EF4-FFF2-40B4-BE49-F238E27FC236}">
                <a16:creationId xmlns:a16="http://schemas.microsoft.com/office/drawing/2014/main" id="{A3453AC6-28E1-FF74-2D46-F38846869C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B8E41C-F469-748B-508F-923BBEF54E9B}"/>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9020723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C9D1-B32E-A88D-ECD7-4303A13A2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096EE0-51C9-4626-7CF0-24C421B5AF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CE4958-3E1C-AE78-09A4-4CC5AEF78C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5EB27A-99E5-32FE-439C-5DDB9DC5D15B}"/>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6" name="Footer Placeholder 5">
            <a:extLst>
              <a:ext uri="{FF2B5EF4-FFF2-40B4-BE49-F238E27FC236}">
                <a16:creationId xmlns:a16="http://schemas.microsoft.com/office/drawing/2014/main" id="{9E56DF83-C40F-5D93-F85B-F97343124C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CF30B8-0602-C78B-6AD0-99BF692DEB96}"/>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8588202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B5FEF-4DA6-0F6A-87FD-E6021EA5C9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40DEBD-A4EA-76C0-CB28-12A616E3D9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59B08E-A75F-CBDD-D84C-F314B8194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E46D33-FE4C-9FF4-5351-9A4CCD1A417F}"/>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6" name="Footer Placeholder 5">
            <a:extLst>
              <a:ext uri="{FF2B5EF4-FFF2-40B4-BE49-F238E27FC236}">
                <a16:creationId xmlns:a16="http://schemas.microsoft.com/office/drawing/2014/main" id="{117DBC95-94B7-F4B4-C6CF-9FA9666C39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FCDF97-B3CF-0EDF-F1E9-2DB07E559DA9}"/>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35248461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AA8DA-2A0D-2413-3123-F4B3FFBD3F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C20CA2-85EA-88BD-6071-3D81D1D4CC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BAD36E-DAA6-2000-78F1-83545EF84025}"/>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5" name="Footer Placeholder 4">
            <a:extLst>
              <a:ext uri="{FF2B5EF4-FFF2-40B4-BE49-F238E27FC236}">
                <a16:creationId xmlns:a16="http://schemas.microsoft.com/office/drawing/2014/main" id="{F19EC59C-6D90-903D-C47D-CE7A49056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8ACB6B-F83E-FEC8-05F1-076B95D60603}"/>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19247887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921B9F-A1ED-E552-779B-868F08AFC3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3F9CE6-39FF-4150-26C9-98FBAE48DC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F9BD67-62F6-0CC7-0ADD-45BA63E2C154}"/>
              </a:ext>
            </a:extLst>
          </p:cNvPr>
          <p:cNvSpPr>
            <a:spLocks noGrp="1"/>
          </p:cNvSpPr>
          <p:nvPr>
            <p:ph type="dt" sz="half" idx="10"/>
          </p:nvPr>
        </p:nvSpPr>
        <p:spPr/>
        <p:txBody>
          <a:bodyPr/>
          <a:lstStyle/>
          <a:p>
            <a:fld id="{01F9CF16-4272-C940-9557-D987C5EF18C9}" type="datetimeFigureOut">
              <a:rPr lang="en-US" smtClean="0"/>
              <a:t>9/22/2026</a:t>
            </a:fld>
            <a:endParaRPr lang="en-US"/>
          </a:p>
        </p:txBody>
      </p:sp>
      <p:sp>
        <p:nvSpPr>
          <p:cNvPr id="5" name="Footer Placeholder 4">
            <a:extLst>
              <a:ext uri="{FF2B5EF4-FFF2-40B4-BE49-F238E27FC236}">
                <a16:creationId xmlns:a16="http://schemas.microsoft.com/office/drawing/2014/main" id="{5C23861A-CA10-2BFE-949D-0EF5804A76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36960-502A-D39D-07D6-B1E643A88A4C}"/>
              </a:ext>
            </a:extLst>
          </p:cNvPr>
          <p:cNvSpPr>
            <a:spLocks noGrp="1"/>
          </p:cNvSpPr>
          <p:nvPr>
            <p:ph type="sldNum" sz="quarter" idx="12"/>
          </p:nvPr>
        </p:nvSpPr>
        <p:spPr/>
        <p:txBody>
          <a:bodyPr/>
          <a:lstStyle/>
          <a:p>
            <a:fld id="{6B112B62-B666-F641-860D-B8423BF620BC}" type="slidenum">
              <a:rPr lang="en-US" smtClean="0"/>
              <a:t>‹#›</a:t>
            </a:fld>
            <a:endParaRPr lang="en-US"/>
          </a:p>
        </p:txBody>
      </p:sp>
    </p:spTree>
    <p:extLst>
      <p:ext uri="{BB962C8B-B14F-4D97-AF65-F5344CB8AC3E}">
        <p14:creationId xmlns:p14="http://schemas.microsoft.com/office/powerpoint/2010/main" val="566913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4.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7.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theme" Target="../theme/theme4.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4.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6.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7.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4"/>
            <a:ext cx="10972800" cy="45259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1" y="6356354"/>
            <a:ext cx="2844800" cy="365126"/>
          </a:xfrm>
          <a:prstGeom prst="rect">
            <a:avLst/>
          </a:prstGeom>
        </p:spPr>
        <p:txBody>
          <a:bodyPr vert="horz" lIns="91440" tIns="45720" rIns="91440" bIns="45720" rtlCol="0" anchor="ctr"/>
          <a:lstStyle>
            <a:lvl1pPr algn="l">
              <a:defRPr sz="948">
                <a:solidFill>
                  <a:schemeClr val="tx1">
                    <a:tint val="75000"/>
                  </a:schemeClr>
                </a:solidFill>
              </a:defRPr>
            </a:lvl1pPr>
          </a:lstStyle>
          <a:p>
            <a:fld id="{456805A1-C1B0-4D95-BD14-6B84F180F426}" type="datetime1">
              <a:rPr lang="en-US" smtClean="0"/>
              <a:t>9/22/2026</a:t>
            </a:fld>
            <a:endParaRPr lang="en-US"/>
          </a:p>
        </p:txBody>
      </p:sp>
      <p:sp>
        <p:nvSpPr>
          <p:cNvPr id="5" name="Footer Placeholder 4"/>
          <p:cNvSpPr>
            <a:spLocks noGrp="1"/>
          </p:cNvSpPr>
          <p:nvPr>
            <p:ph type="ftr" sz="quarter" idx="3"/>
          </p:nvPr>
        </p:nvSpPr>
        <p:spPr>
          <a:xfrm>
            <a:off x="4165601" y="6356354"/>
            <a:ext cx="3860801" cy="365126"/>
          </a:xfrm>
          <a:prstGeom prst="rect">
            <a:avLst/>
          </a:prstGeom>
        </p:spPr>
        <p:txBody>
          <a:bodyPr vert="horz" lIns="91440" tIns="45720" rIns="91440" bIns="45720" rtlCol="0" anchor="ctr"/>
          <a:lstStyle>
            <a:lvl1pPr algn="ctr">
              <a:defRPr sz="94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4"/>
            <a:ext cx="2844800" cy="365126"/>
          </a:xfrm>
          <a:prstGeom prst="rect">
            <a:avLst/>
          </a:prstGeom>
        </p:spPr>
        <p:txBody>
          <a:bodyPr vert="horz" lIns="91440" tIns="45720" rIns="91440" bIns="45720" rtlCol="0" anchor="ctr"/>
          <a:lstStyle>
            <a:lvl1pPr algn="r">
              <a:defRPr sz="948">
                <a:solidFill>
                  <a:schemeClr val="tx1">
                    <a:tint val="75000"/>
                  </a:schemeClr>
                </a:solidFill>
              </a:defRPr>
            </a:lvl1pPr>
          </a:lstStyle>
          <a:p>
            <a:fld id="{2F39F922-82D3-4C8A-9B85-E47107F12C7E}" type="slidenum">
              <a:rPr lang="en-US" smtClean="0"/>
              <a:t>‹#›</a:t>
            </a:fld>
            <a:endParaRPr lang="en-US"/>
          </a:p>
        </p:txBody>
      </p:sp>
      <p:grpSp>
        <p:nvGrpSpPr>
          <p:cNvPr id="7" name="Group 6"/>
          <p:cNvGrpSpPr/>
          <p:nvPr userDrawn="1"/>
        </p:nvGrpSpPr>
        <p:grpSpPr>
          <a:xfrm>
            <a:off x="0" y="0"/>
            <a:ext cx="12192000" cy="838200"/>
            <a:chOff x="0" y="0"/>
            <a:chExt cx="8942070" cy="762000"/>
          </a:xfrm>
        </p:grpSpPr>
        <p:pic>
          <p:nvPicPr>
            <p:cNvPr id="8" name="Picture 7"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0" y="0"/>
              <a:ext cx="1017270" cy="762000"/>
            </a:xfrm>
            <a:prstGeom prst="rect">
              <a:avLst/>
            </a:prstGeom>
          </p:spPr>
        </p:pic>
        <p:pic>
          <p:nvPicPr>
            <p:cNvPr id="9" name="Picture 8"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90600" y="0"/>
              <a:ext cx="1017270" cy="762000"/>
            </a:xfrm>
            <a:prstGeom prst="rect">
              <a:avLst/>
            </a:prstGeom>
          </p:spPr>
        </p:pic>
        <p:pic>
          <p:nvPicPr>
            <p:cNvPr id="10" name="Picture 9"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981200" y="0"/>
              <a:ext cx="1017270" cy="762000"/>
            </a:xfrm>
            <a:prstGeom prst="rect">
              <a:avLst/>
            </a:prstGeom>
          </p:spPr>
        </p:pic>
        <p:pic>
          <p:nvPicPr>
            <p:cNvPr id="11" name="Picture 10"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971800" y="0"/>
              <a:ext cx="1017270" cy="762000"/>
            </a:xfrm>
            <a:prstGeom prst="rect">
              <a:avLst/>
            </a:prstGeom>
          </p:spPr>
        </p:pic>
        <p:pic>
          <p:nvPicPr>
            <p:cNvPr id="12" name="Picture 11"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962400" y="0"/>
              <a:ext cx="1017270" cy="762000"/>
            </a:xfrm>
            <a:prstGeom prst="rect">
              <a:avLst/>
            </a:prstGeom>
          </p:spPr>
        </p:pic>
        <p:pic>
          <p:nvPicPr>
            <p:cNvPr id="13" name="Picture 12"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953000" y="0"/>
              <a:ext cx="1017270" cy="762000"/>
            </a:xfrm>
            <a:prstGeom prst="rect">
              <a:avLst/>
            </a:prstGeom>
          </p:spPr>
        </p:pic>
        <p:pic>
          <p:nvPicPr>
            <p:cNvPr id="14" name="Picture 13"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943600" y="0"/>
              <a:ext cx="1017270" cy="762000"/>
            </a:xfrm>
            <a:prstGeom prst="rect">
              <a:avLst/>
            </a:prstGeom>
          </p:spPr>
        </p:pic>
        <p:pic>
          <p:nvPicPr>
            <p:cNvPr id="15" name="Picture 14"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934200" y="0"/>
              <a:ext cx="1017270" cy="762000"/>
            </a:xfrm>
            <a:prstGeom prst="rect">
              <a:avLst/>
            </a:prstGeom>
          </p:spPr>
        </p:pic>
        <p:pic>
          <p:nvPicPr>
            <p:cNvPr id="16" name="Picture 15" descr="microarray intro.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924800" y="0"/>
              <a:ext cx="1017270" cy="762000"/>
            </a:xfrm>
            <a:prstGeom prst="rect">
              <a:avLst/>
            </a:prstGeom>
          </p:spPr>
        </p:pic>
      </p:grpSp>
    </p:spTree>
    <p:extLst>
      <p:ext uri="{BB962C8B-B14F-4D97-AF65-F5344CB8AC3E}">
        <p14:creationId xmlns:p14="http://schemas.microsoft.com/office/powerpoint/2010/main" val="3873428731"/>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hdr="0" ftr="0" dt="0"/>
  <p:txStyles>
    <p:titleStyle>
      <a:lvl1pPr algn="ctr" defTabSz="722516" rtl="0" eaLnBrk="1" latinLnBrk="0" hangingPunct="1">
        <a:spcBef>
          <a:spcPct val="0"/>
        </a:spcBef>
        <a:buNone/>
        <a:defRPr sz="3476" kern="1200">
          <a:solidFill>
            <a:schemeClr val="tx1"/>
          </a:solidFill>
          <a:latin typeface="+mj-lt"/>
          <a:ea typeface="+mj-ea"/>
          <a:cs typeface="+mj-cs"/>
        </a:defRPr>
      </a:lvl1pPr>
    </p:titleStyle>
    <p:bodyStyle>
      <a:lvl1pPr marL="270944" indent="-270944" algn="l" defTabSz="722516" rtl="0" eaLnBrk="1" latinLnBrk="0" hangingPunct="1">
        <a:spcBef>
          <a:spcPct val="20000"/>
        </a:spcBef>
        <a:buFont typeface="Arial" panose="020B0604020202020204" pitchFamily="34" charset="0"/>
        <a:buChar char="•"/>
        <a:defRPr sz="2528" kern="1200">
          <a:solidFill>
            <a:schemeClr val="tx1"/>
          </a:solidFill>
          <a:latin typeface="+mn-lt"/>
          <a:ea typeface="+mn-ea"/>
          <a:cs typeface="+mn-cs"/>
        </a:defRPr>
      </a:lvl1pPr>
      <a:lvl2pPr marL="587045" indent="-225788" algn="l" defTabSz="722516" rtl="0" eaLnBrk="1" latinLnBrk="0" hangingPunct="1">
        <a:spcBef>
          <a:spcPct val="20000"/>
        </a:spcBef>
        <a:buFont typeface="Arial" panose="020B0604020202020204" pitchFamily="34" charset="0"/>
        <a:buChar char="–"/>
        <a:defRPr sz="2213" kern="1200">
          <a:solidFill>
            <a:schemeClr val="tx1"/>
          </a:solidFill>
          <a:latin typeface="+mn-lt"/>
          <a:ea typeface="+mn-ea"/>
          <a:cs typeface="+mn-cs"/>
        </a:defRPr>
      </a:lvl2pPr>
      <a:lvl3pPr marL="903144" indent="-180629" algn="l" defTabSz="722516" rtl="0" eaLnBrk="1" latinLnBrk="0" hangingPunct="1">
        <a:spcBef>
          <a:spcPct val="20000"/>
        </a:spcBef>
        <a:buFont typeface="Arial" panose="020B0604020202020204" pitchFamily="34" charset="0"/>
        <a:buChar char="•"/>
        <a:defRPr sz="1896" kern="1200">
          <a:solidFill>
            <a:schemeClr val="tx1"/>
          </a:solidFill>
          <a:latin typeface="+mn-lt"/>
          <a:ea typeface="+mn-ea"/>
          <a:cs typeface="+mn-cs"/>
        </a:defRPr>
      </a:lvl3pPr>
      <a:lvl4pPr marL="1264403" indent="-180629" algn="l" defTabSz="722516" rtl="0" eaLnBrk="1" latinLnBrk="0" hangingPunct="1">
        <a:spcBef>
          <a:spcPct val="20000"/>
        </a:spcBef>
        <a:buFont typeface="Arial" panose="020B0604020202020204" pitchFamily="34" charset="0"/>
        <a:buChar char="–"/>
        <a:defRPr sz="1580" kern="1200">
          <a:solidFill>
            <a:schemeClr val="tx1"/>
          </a:solidFill>
          <a:latin typeface="+mn-lt"/>
          <a:ea typeface="+mn-ea"/>
          <a:cs typeface="+mn-cs"/>
        </a:defRPr>
      </a:lvl4pPr>
      <a:lvl5pPr marL="1625661" indent="-180629" algn="l" defTabSz="722516" rtl="0" eaLnBrk="1" latinLnBrk="0" hangingPunct="1">
        <a:spcBef>
          <a:spcPct val="20000"/>
        </a:spcBef>
        <a:buFont typeface="Arial" panose="020B0604020202020204" pitchFamily="34" charset="0"/>
        <a:buChar char="»"/>
        <a:defRPr sz="1580" kern="1200">
          <a:solidFill>
            <a:schemeClr val="tx1"/>
          </a:solidFill>
          <a:latin typeface="+mn-lt"/>
          <a:ea typeface="+mn-ea"/>
          <a:cs typeface="+mn-cs"/>
        </a:defRPr>
      </a:lvl5pPr>
      <a:lvl6pPr marL="1986920" indent="-180629" algn="l" defTabSz="722516" rtl="0" eaLnBrk="1" latinLnBrk="0" hangingPunct="1">
        <a:spcBef>
          <a:spcPct val="20000"/>
        </a:spcBef>
        <a:buFont typeface="Arial" panose="020B0604020202020204" pitchFamily="34" charset="0"/>
        <a:buChar char="•"/>
        <a:defRPr sz="1580" kern="1200">
          <a:solidFill>
            <a:schemeClr val="tx1"/>
          </a:solidFill>
          <a:latin typeface="+mn-lt"/>
          <a:ea typeface="+mn-ea"/>
          <a:cs typeface="+mn-cs"/>
        </a:defRPr>
      </a:lvl6pPr>
      <a:lvl7pPr marL="2348178" indent="-180629" algn="l" defTabSz="722516" rtl="0" eaLnBrk="1" latinLnBrk="0" hangingPunct="1">
        <a:spcBef>
          <a:spcPct val="20000"/>
        </a:spcBef>
        <a:buFont typeface="Arial" panose="020B0604020202020204" pitchFamily="34" charset="0"/>
        <a:buChar char="•"/>
        <a:defRPr sz="1580" kern="1200">
          <a:solidFill>
            <a:schemeClr val="tx1"/>
          </a:solidFill>
          <a:latin typeface="+mn-lt"/>
          <a:ea typeface="+mn-ea"/>
          <a:cs typeface="+mn-cs"/>
        </a:defRPr>
      </a:lvl7pPr>
      <a:lvl8pPr marL="2709435" indent="-180629" algn="l" defTabSz="722516" rtl="0" eaLnBrk="1" latinLnBrk="0" hangingPunct="1">
        <a:spcBef>
          <a:spcPct val="20000"/>
        </a:spcBef>
        <a:buFont typeface="Arial" panose="020B0604020202020204" pitchFamily="34" charset="0"/>
        <a:buChar char="•"/>
        <a:defRPr sz="1580" kern="1200">
          <a:solidFill>
            <a:schemeClr val="tx1"/>
          </a:solidFill>
          <a:latin typeface="+mn-lt"/>
          <a:ea typeface="+mn-ea"/>
          <a:cs typeface="+mn-cs"/>
        </a:defRPr>
      </a:lvl8pPr>
      <a:lvl9pPr marL="3070694" indent="-180629" algn="l" defTabSz="722516" rtl="0" eaLnBrk="1" latinLnBrk="0" hangingPunct="1">
        <a:spcBef>
          <a:spcPct val="20000"/>
        </a:spcBef>
        <a:buFont typeface="Arial" panose="020B0604020202020204" pitchFamily="34" charset="0"/>
        <a:buChar char="•"/>
        <a:defRPr sz="1580" kern="1200">
          <a:solidFill>
            <a:schemeClr val="tx1"/>
          </a:solidFill>
          <a:latin typeface="+mn-lt"/>
          <a:ea typeface="+mn-ea"/>
          <a:cs typeface="+mn-cs"/>
        </a:defRPr>
      </a:lvl9pPr>
    </p:bodyStyle>
    <p:otherStyle>
      <a:defPPr>
        <a:defRPr lang="en-US"/>
      </a:defPPr>
      <a:lvl1pPr marL="0" algn="l" defTabSz="722516" rtl="0" eaLnBrk="1" latinLnBrk="0" hangingPunct="1">
        <a:defRPr sz="1422" kern="1200">
          <a:solidFill>
            <a:schemeClr val="tx1"/>
          </a:solidFill>
          <a:latin typeface="+mn-lt"/>
          <a:ea typeface="+mn-ea"/>
          <a:cs typeface="+mn-cs"/>
        </a:defRPr>
      </a:lvl1pPr>
      <a:lvl2pPr marL="361259" algn="l" defTabSz="722516" rtl="0" eaLnBrk="1" latinLnBrk="0" hangingPunct="1">
        <a:defRPr sz="1422" kern="1200">
          <a:solidFill>
            <a:schemeClr val="tx1"/>
          </a:solidFill>
          <a:latin typeface="+mn-lt"/>
          <a:ea typeface="+mn-ea"/>
          <a:cs typeface="+mn-cs"/>
        </a:defRPr>
      </a:lvl2pPr>
      <a:lvl3pPr marL="722516" algn="l" defTabSz="722516" rtl="0" eaLnBrk="1" latinLnBrk="0" hangingPunct="1">
        <a:defRPr sz="1422" kern="1200">
          <a:solidFill>
            <a:schemeClr val="tx1"/>
          </a:solidFill>
          <a:latin typeface="+mn-lt"/>
          <a:ea typeface="+mn-ea"/>
          <a:cs typeface="+mn-cs"/>
        </a:defRPr>
      </a:lvl3pPr>
      <a:lvl4pPr marL="1083776" algn="l" defTabSz="722516" rtl="0" eaLnBrk="1" latinLnBrk="0" hangingPunct="1">
        <a:defRPr sz="1422" kern="1200">
          <a:solidFill>
            <a:schemeClr val="tx1"/>
          </a:solidFill>
          <a:latin typeface="+mn-lt"/>
          <a:ea typeface="+mn-ea"/>
          <a:cs typeface="+mn-cs"/>
        </a:defRPr>
      </a:lvl4pPr>
      <a:lvl5pPr marL="1445033" algn="l" defTabSz="722516" rtl="0" eaLnBrk="1" latinLnBrk="0" hangingPunct="1">
        <a:defRPr sz="1422" kern="1200">
          <a:solidFill>
            <a:schemeClr val="tx1"/>
          </a:solidFill>
          <a:latin typeface="+mn-lt"/>
          <a:ea typeface="+mn-ea"/>
          <a:cs typeface="+mn-cs"/>
        </a:defRPr>
      </a:lvl5pPr>
      <a:lvl6pPr marL="1806291" algn="l" defTabSz="722516" rtl="0" eaLnBrk="1" latinLnBrk="0" hangingPunct="1">
        <a:defRPr sz="1422" kern="1200">
          <a:solidFill>
            <a:schemeClr val="tx1"/>
          </a:solidFill>
          <a:latin typeface="+mn-lt"/>
          <a:ea typeface="+mn-ea"/>
          <a:cs typeface="+mn-cs"/>
        </a:defRPr>
      </a:lvl6pPr>
      <a:lvl7pPr marL="2167548" algn="l" defTabSz="722516" rtl="0" eaLnBrk="1" latinLnBrk="0" hangingPunct="1">
        <a:defRPr sz="1422" kern="1200">
          <a:solidFill>
            <a:schemeClr val="tx1"/>
          </a:solidFill>
          <a:latin typeface="+mn-lt"/>
          <a:ea typeface="+mn-ea"/>
          <a:cs typeface="+mn-cs"/>
        </a:defRPr>
      </a:lvl7pPr>
      <a:lvl8pPr marL="2528807" algn="l" defTabSz="722516" rtl="0" eaLnBrk="1" latinLnBrk="0" hangingPunct="1">
        <a:defRPr sz="1422" kern="1200">
          <a:solidFill>
            <a:schemeClr val="tx1"/>
          </a:solidFill>
          <a:latin typeface="+mn-lt"/>
          <a:ea typeface="+mn-ea"/>
          <a:cs typeface="+mn-cs"/>
        </a:defRPr>
      </a:lvl8pPr>
      <a:lvl9pPr marL="2890064" algn="l" defTabSz="722516" rtl="0" eaLnBrk="1" latinLnBrk="0" hangingPunct="1">
        <a:defRPr sz="142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8"/>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bwMode="auto">
          <a:xfrm>
            <a:off x="2" y="0"/>
            <a:ext cx="12200466"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p:cNvPicPr>
          <p:nvPr/>
        </p:nvPicPr>
        <p:blipFill rotWithShape="1">
          <a:blip r:embed="rId14" cstate="screen">
            <a:extLst>
              <a:ext uri="{28A0092B-C50C-407E-A947-70E740481C1C}">
                <a14:useLocalDpi xmlns:a14="http://schemas.microsoft.com/office/drawing/2010/main"/>
              </a:ext>
            </a:extLst>
          </a:blip>
          <a:srcRect t="1334"/>
          <a:stretch/>
        </p:blipFill>
        <p:spPr bwMode="auto">
          <a:xfrm>
            <a:off x="9738785" y="0"/>
            <a:ext cx="24638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bwMode="auto">
          <a:xfrm>
            <a:off x="2" y="6655985"/>
            <a:ext cx="12200466" cy="20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4"/>
            <a:ext cx="10972800" cy="45259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1" y="6356354"/>
            <a:ext cx="2844800" cy="365126"/>
          </a:xfrm>
          <a:prstGeom prst="rect">
            <a:avLst/>
          </a:prstGeom>
        </p:spPr>
        <p:txBody>
          <a:bodyPr vert="horz" lIns="91440" tIns="45720" rIns="91440" bIns="45720" rtlCol="0" anchor="ctr"/>
          <a:lstStyle>
            <a:lvl1pPr algn="l">
              <a:defRPr sz="948">
                <a:solidFill>
                  <a:schemeClr val="tx1">
                    <a:tint val="75000"/>
                  </a:schemeClr>
                </a:solidFill>
              </a:defRPr>
            </a:lvl1pPr>
          </a:lstStyle>
          <a:p>
            <a:pPr defTabSz="722516">
              <a:defRPr/>
            </a:pPr>
            <a:fld id="{948787F5-5029-4F03-A0A3-57F00582D9C1}" type="datetime1">
              <a:rPr lang="en-US" smtClean="0">
                <a:solidFill>
                  <a:prstClr val="black">
                    <a:tint val="75000"/>
                  </a:prstClr>
                </a:solidFill>
              </a:rPr>
              <a:pPr defTabSz="722516">
                <a:defRPr/>
              </a:pPr>
              <a:t>9/22/2026</a:t>
            </a:fld>
            <a:endParaRPr lang="en-US">
              <a:solidFill>
                <a:prstClr val="black">
                  <a:tint val="75000"/>
                </a:prstClr>
              </a:solidFill>
            </a:endParaRPr>
          </a:p>
        </p:txBody>
      </p:sp>
      <p:sp>
        <p:nvSpPr>
          <p:cNvPr id="5" name="Footer Placeholder 4"/>
          <p:cNvSpPr>
            <a:spLocks noGrp="1"/>
          </p:cNvSpPr>
          <p:nvPr>
            <p:ph type="ftr" sz="quarter" idx="3"/>
          </p:nvPr>
        </p:nvSpPr>
        <p:spPr>
          <a:xfrm>
            <a:off x="4165601" y="6356354"/>
            <a:ext cx="3860801" cy="365126"/>
          </a:xfrm>
          <a:prstGeom prst="rect">
            <a:avLst/>
          </a:prstGeom>
        </p:spPr>
        <p:txBody>
          <a:bodyPr vert="horz" lIns="91440" tIns="45720" rIns="91440" bIns="45720" rtlCol="0" anchor="ctr"/>
          <a:lstStyle>
            <a:lvl1pPr algn="ctr">
              <a:defRPr sz="948">
                <a:solidFill>
                  <a:schemeClr val="tx1">
                    <a:tint val="75000"/>
                  </a:schemeClr>
                </a:solidFill>
              </a:defRPr>
            </a:lvl1pPr>
          </a:lstStyle>
          <a:p>
            <a:pPr defTabSz="722516">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1" y="6356354"/>
            <a:ext cx="2844800" cy="365126"/>
          </a:xfrm>
          <a:prstGeom prst="rect">
            <a:avLst/>
          </a:prstGeom>
        </p:spPr>
        <p:txBody>
          <a:bodyPr vert="horz" lIns="91440" tIns="45720" rIns="91440" bIns="45720" rtlCol="0" anchor="ctr"/>
          <a:lstStyle>
            <a:lvl1pPr algn="r">
              <a:defRPr sz="948">
                <a:solidFill>
                  <a:schemeClr val="tx1">
                    <a:tint val="75000"/>
                  </a:schemeClr>
                </a:solidFill>
              </a:defRPr>
            </a:lvl1pPr>
          </a:lstStyle>
          <a:p>
            <a:pPr defTabSz="722516">
              <a:defRPr/>
            </a:pPr>
            <a:fld id="{B6F15528-21DE-4FAA-801E-634DDDAF4B2B}" type="slidenum">
              <a:rPr lang="en-US" smtClean="0">
                <a:solidFill>
                  <a:prstClr val="black">
                    <a:tint val="75000"/>
                  </a:prstClr>
                </a:solidFill>
              </a:rPr>
              <a:pPr defTabSz="722516">
                <a:defRPr/>
              </a:pPr>
              <a:t>‹#›</a:t>
            </a:fld>
            <a:endParaRPr lang="en-US">
              <a:solidFill>
                <a:prstClr val="black">
                  <a:tint val="75000"/>
                </a:prstClr>
              </a:solidFill>
            </a:endParaRPr>
          </a:p>
        </p:txBody>
      </p:sp>
    </p:spTree>
    <p:extLst>
      <p:ext uri="{BB962C8B-B14F-4D97-AF65-F5344CB8AC3E}">
        <p14:creationId xmlns:p14="http://schemas.microsoft.com/office/powerpoint/2010/main" val="2697919610"/>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965" r:id="rId11"/>
  </p:sldLayoutIdLst>
  <p:hf sldNum="0" hdr="0" ftr="0" dt="0"/>
  <p:txStyles>
    <p:titleStyle>
      <a:lvl1pPr algn="ctr" defTabSz="722516" rtl="0" eaLnBrk="1" latinLnBrk="0" hangingPunct="1">
        <a:spcBef>
          <a:spcPct val="0"/>
        </a:spcBef>
        <a:buNone/>
        <a:defRPr sz="3476" kern="1200">
          <a:solidFill>
            <a:schemeClr val="tx1"/>
          </a:solidFill>
          <a:latin typeface="+mj-lt"/>
          <a:ea typeface="+mj-ea"/>
          <a:cs typeface="+mj-cs"/>
        </a:defRPr>
      </a:lvl1pPr>
    </p:titleStyle>
    <p:bodyStyle>
      <a:lvl1pPr marL="270944" indent="-270944" algn="l" defTabSz="722516" rtl="0" eaLnBrk="1" latinLnBrk="0" hangingPunct="1">
        <a:spcBef>
          <a:spcPct val="20000"/>
        </a:spcBef>
        <a:buFont typeface="Arial" pitchFamily="34" charset="0"/>
        <a:buChar char="•"/>
        <a:defRPr sz="2528" kern="1200">
          <a:solidFill>
            <a:schemeClr val="tx1"/>
          </a:solidFill>
          <a:latin typeface="+mn-lt"/>
          <a:ea typeface="+mn-ea"/>
          <a:cs typeface="+mn-cs"/>
        </a:defRPr>
      </a:lvl1pPr>
      <a:lvl2pPr marL="587045" indent="-225788" algn="l" defTabSz="722516" rtl="0" eaLnBrk="1" latinLnBrk="0" hangingPunct="1">
        <a:spcBef>
          <a:spcPct val="20000"/>
        </a:spcBef>
        <a:buFont typeface="Arial" pitchFamily="34" charset="0"/>
        <a:buChar char="–"/>
        <a:defRPr sz="2213" kern="1200">
          <a:solidFill>
            <a:schemeClr val="tx1"/>
          </a:solidFill>
          <a:latin typeface="+mn-lt"/>
          <a:ea typeface="+mn-ea"/>
          <a:cs typeface="+mn-cs"/>
        </a:defRPr>
      </a:lvl2pPr>
      <a:lvl3pPr marL="903144" indent="-180629" algn="l" defTabSz="722516" rtl="0" eaLnBrk="1" latinLnBrk="0" hangingPunct="1">
        <a:spcBef>
          <a:spcPct val="20000"/>
        </a:spcBef>
        <a:buFont typeface="Arial" pitchFamily="34" charset="0"/>
        <a:buChar char="•"/>
        <a:defRPr sz="1896" kern="1200">
          <a:solidFill>
            <a:schemeClr val="tx1"/>
          </a:solidFill>
          <a:latin typeface="+mn-lt"/>
          <a:ea typeface="+mn-ea"/>
          <a:cs typeface="+mn-cs"/>
        </a:defRPr>
      </a:lvl3pPr>
      <a:lvl4pPr marL="1264403" indent="-180629" algn="l" defTabSz="722516" rtl="0" eaLnBrk="1" latinLnBrk="0" hangingPunct="1">
        <a:spcBef>
          <a:spcPct val="20000"/>
        </a:spcBef>
        <a:buFont typeface="Arial" pitchFamily="34" charset="0"/>
        <a:buChar char="–"/>
        <a:defRPr sz="1580" kern="1200">
          <a:solidFill>
            <a:schemeClr val="tx1"/>
          </a:solidFill>
          <a:latin typeface="+mn-lt"/>
          <a:ea typeface="+mn-ea"/>
          <a:cs typeface="+mn-cs"/>
        </a:defRPr>
      </a:lvl4pPr>
      <a:lvl5pPr marL="1625661" indent="-180629" algn="l" defTabSz="722516" rtl="0" eaLnBrk="1" latinLnBrk="0" hangingPunct="1">
        <a:spcBef>
          <a:spcPct val="20000"/>
        </a:spcBef>
        <a:buFont typeface="Arial" pitchFamily="34" charset="0"/>
        <a:buChar char="»"/>
        <a:defRPr sz="1580" kern="1200">
          <a:solidFill>
            <a:schemeClr val="tx1"/>
          </a:solidFill>
          <a:latin typeface="+mn-lt"/>
          <a:ea typeface="+mn-ea"/>
          <a:cs typeface="+mn-cs"/>
        </a:defRPr>
      </a:lvl5pPr>
      <a:lvl6pPr marL="1986920" indent="-180629" algn="l" defTabSz="722516" rtl="0" eaLnBrk="1" latinLnBrk="0" hangingPunct="1">
        <a:spcBef>
          <a:spcPct val="20000"/>
        </a:spcBef>
        <a:buFont typeface="Arial" pitchFamily="34" charset="0"/>
        <a:buChar char="•"/>
        <a:defRPr sz="1580" kern="1200">
          <a:solidFill>
            <a:schemeClr val="tx1"/>
          </a:solidFill>
          <a:latin typeface="+mn-lt"/>
          <a:ea typeface="+mn-ea"/>
          <a:cs typeface="+mn-cs"/>
        </a:defRPr>
      </a:lvl6pPr>
      <a:lvl7pPr marL="2348178" indent="-180629" algn="l" defTabSz="722516" rtl="0" eaLnBrk="1" latinLnBrk="0" hangingPunct="1">
        <a:spcBef>
          <a:spcPct val="20000"/>
        </a:spcBef>
        <a:buFont typeface="Arial" pitchFamily="34" charset="0"/>
        <a:buChar char="•"/>
        <a:defRPr sz="1580" kern="1200">
          <a:solidFill>
            <a:schemeClr val="tx1"/>
          </a:solidFill>
          <a:latin typeface="+mn-lt"/>
          <a:ea typeface="+mn-ea"/>
          <a:cs typeface="+mn-cs"/>
        </a:defRPr>
      </a:lvl7pPr>
      <a:lvl8pPr marL="2709435" indent="-180629" algn="l" defTabSz="722516" rtl="0" eaLnBrk="1" latinLnBrk="0" hangingPunct="1">
        <a:spcBef>
          <a:spcPct val="20000"/>
        </a:spcBef>
        <a:buFont typeface="Arial" pitchFamily="34" charset="0"/>
        <a:buChar char="•"/>
        <a:defRPr sz="1580" kern="1200">
          <a:solidFill>
            <a:schemeClr val="tx1"/>
          </a:solidFill>
          <a:latin typeface="+mn-lt"/>
          <a:ea typeface="+mn-ea"/>
          <a:cs typeface="+mn-cs"/>
        </a:defRPr>
      </a:lvl8pPr>
      <a:lvl9pPr marL="3070694" indent="-180629" algn="l" defTabSz="722516" rtl="0" eaLnBrk="1" latinLnBrk="0" hangingPunct="1">
        <a:spcBef>
          <a:spcPct val="20000"/>
        </a:spcBef>
        <a:buFont typeface="Arial" pitchFamily="34" charset="0"/>
        <a:buChar char="•"/>
        <a:defRPr sz="1580" kern="1200">
          <a:solidFill>
            <a:schemeClr val="tx1"/>
          </a:solidFill>
          <a:latin typeface="+mn-lt"/>
          <a:ea typeface="+mn-ea"/>
          <a:cs typeface="+mn-cs"/>
        </a:defRPr>
      </a:lvl9pPr>
    </p:bodyStyle>
    <p:otherStyle>
      <a:defPPr>
        <a:defRPr lang="en-US"/>
      </a:defPPr>
      <a:lvl1pPr marL="0" algn="l" defTabSz="722516" rtl="0" eaLnBrk="1" latinLnBrk="0" hangingPunct="1">
        <a:defRPr sz="1422" kern="1200">
          <a:solidFill>
            <a:schemeClr val="tx1"/>
          </a:solidFill>
          <a:latin typeface="+mn-lt"/>
          <a:ea typeface="+mn-ea"/>
          <a:cs typeface="+mn-cs"/>
        </a:defRPr>
      </a:lvl1pPr>
      <a:lvl2pPr marL="361259" algn="l" defTabSz="722516" rtl="0" eaLnBrk="1" latinLnBrk="0" hangingPunct="1">
        <a:defRPr sz="1422" kern="1200">
          <a:solidFill>
            <a:schemeClr val="tx1"/>
          </a:solidFill>
          <a:latin typeface="+mn-lt"/>
          <a:ea typeface="+mn-ea"/>
          <a:cs typeface="+mn-cs"/>
        </a:defRPr>
      </a:lvl2pPr>
      <a:lvl3pPr marL="722516" algn="l" defTabSz="722516" rtl="0" eaLnBrk="1" latinLnBrk="0" hangingPunct="1">
        <a:defRPr sz="1422" kern="1200">
          <a:solidFill>
            <a:schemeClr val="tx1"/>
          </a:solidFill>
          <a:latin typeface="+mn-lt"/>
          <a:ea typeface="+mn-ea"/>
          <a:cs typeface="+mn-cs"/>
        </a:defRPr>
      </a:lvl3pPr>
      <a:lvl4pPr marL="1083776" algn="l" defTabSz="722516" rtl="0" eaLnBrk="1" latinLnBrk="0" hangingPunct="1">
        <a:defRPr sz="1422" kern="1200">
          <a:solidFill>
            <a:schemeClr val="tx1"/>
          </a:solidFill>
          <a:latin typeface="+mn-lt"/>
          <a:ea typeface="+mn-ea"/>
          <a:cs typeface="+mn-cs"/>
        </a:defRPr>
      </a:lvl4pPr>
      <a:lvl5pPr marL="1445033" algn="l" defTabSz="722516" rtl="0" eaLnBrk="1" latinLnBrk="0" hangingPunct="1">
        <a:defRPr sz="1422" kern="1200">
          <a:solidFill>
            <a:schemeClr val="tx1"/>
          </a:solidFill>
          <a:latin typeface="+mn-lt"/>
          <a:ea typeface="+mn-ea"/>
          <a:cs typeface="+mn-cs"/>
        </a:defRPr>
      </a:lvl5pPr>
      <a:lvl6pPr marL="1806291" algn="l" defTabSz="722516" rtl="0" eaLnBrk="1" latinLnBrk="0" hangingPunct="1">
        <a:defRPr sz="1422" kern="1200">
          <a:solidFill>
            <a:schemeClr val="tx1"/>
          </a:solidFill>
          <a:latin typeface="+mn-lt"/>
          <a:ea typeface="+mn-ea"/>
          <a:cs typeface="+mn-cs"/>
        </a:defRPr>
      </a:lvl6pPr>
      <a:lvl7pPr marL="2167548" algn="l" defTabSz="722516" rtl="0" eaLnBrk="1" latinLnBrk="0" hangingPunct="1">
        <a:defRPr sz="1422" kern="1200">
          <a:solidFill>
            <a:schemeClr val="tx1"/>
          </a:solidFill>
          <a:latin typeface="+mn-lt"/>
          <a:ea typeface="+mn-ea"/>
          <a:cs typeface="+mn-cs"/>
        </a:defRPr>
      </a:lvl7pPr>
      <a:lvl8pPr marL="2528807" algn="l" defTabSz="722516" rtl="0" eaLnBrk="1" latinLnBrk="0" hangingPunct="1">
        <a:defRPr sz="1422" kern="1200">
          <a:solidFill>
            <a:schemeClr val="tx1"/>
          </a:solidFill>
          <a:latin typeface="+mn-lt"/>
          <a:ea typeface="+mn-ea"/>
          <a:cs typeface="+mn-cs"/>
        </a:defRPr>
      </a:lvl8pPr>
      <a:lvl9pPr marL="2890064" algn="l" defTabSz="722516" rtl="0" eaLnBrk="1" latinLnBrk="0" hangingPunct="1">
        <a:defRPr sz="142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8">
            <a:extLst>
              <a:ext uri="{FF2B5EF4-FFF2-40B4-BE49-F238E27FC236}">
                <a16:creationId xmlns:a16="http://schemas.microsoft.com/office/drawing/2014/main" id="{631BCE88-B2AE-A772-AF7D-7E507960AA76}"/>
              </a:ext>
            </a:extLst>
          </p:cNvPr>
          <p:cNvSpPr>
            <a:spLocks noChangeArrowheads="1"/>
          </p:cNvSpPr>
          <p:nvPr userDrawn="1"/>
        </p:nvSpPr>
        <p:spPr bwMode="auto">
          <a:xfrm>
            <a:off x="0" y="6705600"/>
            <a:ext cx="12192000" cy="152400"/>
          </a:xfrm>
          <a:prstGeom prst="rect">
            <a:avLst/>
          </a:prstGeom>
          <a:solidFill>
            <a:srgbClr val="991A37"/>
          </a:solidFill>
          <a:ln w="9525">
            <a:solidFill>
              <a:schemeClr val="tx1"/>
            </a:solidFill>
            <a:miter lim="800000"/>
            <a:headEnd/>
            <a:tailEnd/>
          </a:ln>
        </p:spPr>
        <p:txBody>
          <a:bodyPr wrap="none" anchor="ctr"/>
          <a:lstStyle/>
          <a:p>
            <a:pPr>
              <a:defRPr/>
            </a:pPr>
            <a:endParaRPr lang="en-US" sz="1422">
              <a:latin typeface="Arial" charset="0"/>
            </a:endParaRPr>
          </a:p>
        </p:txBody>
      </p:sp>
      <p:pic>
        <p:nvPicPr>
          <p:cNvPr id="15363" name="Picture 13" descr="PPT-header-light">
            <a:extLst>
              <a:ext uri="{FF2B5EF4-FFF2-40B4-BE49-F238E27FC236}">
                <a16:creationId xmlns:a16="http://schemas.microsoft.com/office/drawing/2014/main" id="{A0E22C41-4752-BF4C-038A-CB70983A1914}"/>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2"/>
            <a:ext cx="121920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7">
            <a:extLst>
              <a:ext uri="{FF2B5EF4-FFF2-40B4-BE49-F238E27FC236}">
                <a16:creationId xmlns:a16="http://schemas.microsoft.com/office/drawing/2014/main" id="{8B56545D-DA34-EE68-2811-52A7686BD392}"/>
              </a:ext>
            </a:extLst>
          </p:cNvPr>
          <p:cNvSpPr>
            <a:spLocks noChangeArrowheads="1"/>
          </p:cNvSpPr>
          <p:nvPr userDrawn="1"/>
        </p:nvSpPr>
        <p:spPr bwMode="auto">
          <a:xfrm>
            <a:off x="0" y="1143000"/>
            <a:ext cx="12192000" cy="5562600"/>
          </a:xfrm>
          <a:prstGeom prst="rect">
            <a:avLst/>
          </a:prstGeom>
          <a:solidFill>
            <a:srgbClr val="E3E6E6"/>
          </a:solidFill>
          <a:ln w="9525">
            <a:noFill/>
            <a:miter lim="800000"/>
            <a:headEnd/>
            <a:tailEnd/>
          </a:ln>
        </p:spPr>
        <p:txBody>
          <a:bodyPr wrap="none" anchor="ctr"/>
          <a:lstStyle/>
          <a:p>
            <a:pPr>
              <a:defRPr/>
            </a:pPr>
            <a:endParaRPr lang="en-US" sz="1422">
              <a:latin typeface="Arial" charset="0"/>
            </a:endParaRPr>
          </a:p>
        </p:txBody>
      </p:sp>
      <p:sp>
        <p:nvSpPr>
          <p:cNvPr id="1038" name="Line 14">
            <a:extLst>
              <a:ext uri="{FF2B5EF4-FFF2-40B4-BE49-F238E27FC236}">
                <a16:creationId xmlns:a16="http://schemas.microsoft.com/office/drawing/2014/main" id="{2BF4ED54-A910-D313-738D-A39FA24F5909}"/>
              </a:ext>
            </a:extLst>
          </p:cNvPr>
          <p:cNvSpPr>
            <a:spLocks noChangeShapeType="1"/>
          </p:cNvSpPr>
          <p:nvPr userDrawn="1"/>
        </p:nvSpPr>
        <p:spPr bwMode="auto">
          <a:xfrm>
            <a:off x="5181600" y="574676"/>
            <a:ext cx="7010400" cy="0"/>
          </a:xfrm>
          <a:prstGeom prst="line">
            <a:avLst/>
          </a:prstGeom>
          <a:noFill/>
          <a:ln w="19050">
            <a:solidFill>
              <a:schemeClr val="bg1"/>
            </a:solidFill>
            <a:prstDash val="dash"/>
            <a:round/>
            <a:headEnd/>
            <a:tailEnd/>
          </a:ln>
        </p:spPr>
        <p:txBody>
          <a:bodyPr wrap="none" anchor="ctr"/>
          <a:lstStyle/>
          <a:p>
            <a:pPr>
              <a:defRPr/>
            </a:pPr>
            <a:endParaRPr lang="en-US" sz="1422">
              <a:latin typeface="Arial" pitchFamily="48" charset="0"/>
            </a:endParaRPr>
          </a:p>
        </p:txBody>
      </p:sp>
      <p:sp>
        <p:nvSpPr>
          <p:cNvPr id="1039" name="Text Box 15">
            <a:extLst>
              <a:ext uri="{FF2B5EF4-FFF2-40B4-BE49-F238E27FC236}">
                <a16:creationId xmlns:a16="http://schemas.microsoft.com/office/drawing/2014/main" id="{9FF09717-5574-A139-4768-EC6C8C1FA1E9}"/>
              </a:ext>
            </a:extLst>
          </p:cNvPr>
          <p:cNvSpPr txBox="1">
            <a:spLocks noChangeArrowheads="1"/>
          </p:cNvSpPr>
          <p:nvPr userDrawn="1"/>
        </p:nvSpPr>
        <p:spPr bwMode="auto">
          <a:xfrm>
            <a:off x="5080001" y="228602"/>
            <a:ext cx="5689601" cy="287002"/>
          </a:xfrm>
          <a:prstGeom prst="rect">
            <a:avLst/>
          </a:prstGeom>
          <a:noFill/>
          <a:ln w="9525">
            <a:noFill/>
            <a:miter lim="800000"/>
            <a:headEnd/>
            <a:tailEnd/>
          </a:ln>
        </p:spPr>
        <p:txBody>
          <a:bodyPr>
            <a:spAutoFit/>
          </a:bodyPr>
          <a:lstStyle/>
          <a:p>
            <a:pPr>
              <a:spcBef>
                <a:spcPct val="50000"/>
              </a:spcBef>
              <a:defRPr/>
            </a:pPr>
            <a:r>
              <a:rPr lang="en-US" sz="1265">
                <a:solidFill>
                  <a:schemeClr val="bg1"/>
                </a:solidFill>
                <a:latin typeface="Arial Narrow" pitchFamily="34" charset="0"/>
              </a:rPr>
              <a:t>Virginia G. Piper Center for Personalized Diagnostics</a:t>
            </a:r>
            <a:endParaRPr lang="en-US" sz="1265">
              <a:latin typeface="Arial Narrow" pitchFamily="34" charset="0"/>
            </a:endParaRPr>
          </a:p>
        </p:txBody>
      </p:sp>
    </p:spTree>
    <p:extLst>
      <p:ext uri="{BB962C8B-B14F-4D97-AF65-F5344CB8AC3E}">
        <p14:creationId xmlns:p14="http://schemas.microsoft.com/office/powerpoint/2010/main" val="3819961332"/>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Lst>
  <p:txStyles>
    <p:titleStyle>
      <a:lvl1pPr algn="ctr" rtl="0" eaLnBrk="0" fontAlgn="base" hangingPunct="0">
        <a:spcBef>
          <a:spcPct val="0"/>
        </a:spcBef>
        <a:spcAft>
          <a:spcPct val="0"/>
        </a:spcAft>
        <a:defRPr sz="3476">
          <a:solidFill>
            <a:schemeClr val="tx2"/>
          </a:solidFill>
          <a:latin typeface="+mj-lt"/>
          <a:ea typeface="+mj-ea"/>
          <a:cs typeface="+mj-cs"/>
        </a:defRPr>
      </a:lvl1pPr>
      <a:lvl2pPr algn="ctr" rtl="0" eaLnBrk="0" fontAlgn="base" hangingPunct="0">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2pPr>
      <a:lvl3pPr algn="ctr" rtl="0" eaLnBrk="0" fontAlgn="base" hangingPunct="0">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3pPr>
      <a:lvl4pPr algn="ctr" rtl="0" eaLnBrk="0" fontAlgn="base" hangingPunct="0">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4pPr>
      <a:lvl5pPr algn="ctr" rtl="0" eaLnBrk="0" fontAlgn="base" hangingPunct="0">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5pPr>
      <a:lvl6pPr marL="361259" algn="ctr" rtl="0" fontAlgn="base">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6pPr>
      <a:lvl7pPr marL="722516" algn="ctr" rtl="0" fontAlgn="base">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7pPr>
      <a:lvl8pPr marL="1083776" algn="ctr" rtl="0" fontAlgn="base">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8pPr>
      <a:lvl9pPr marL="1445033" algn="ctr" rtl="0" fontAlgn="base">
        <a:spcBef>
          <a:spcPct val="0"/>
        </a:spcBef>
        <a:spcAft>
          <a:spcPct val="0"/>
        </a:spcAft>
        <a:defRPr sz="3476">
          <a:solidFill>
            <a:schemeClr val="tx2"/>
          </a:solidFill>
          <a:latin typeface="Arial" pitchFamily="48" charset="0"/>
          <a:ea typeface="ヒラギノ角ゴ Pro W3" pitchFamily="48" charset="-128"/>
          <a:cs typeface="ヒラギノ角ゴ Pro W3" pitchFamily="48" charset="-128"/>
        </a:defRPr>
      </a:lvl9pPr>
    </p:titleStyle>
    <p:bodyStyle>
      <a:lvl1pPr marL="270944" indent="-270944" algn="l" rtl="0" eaLnBrk="0" fontAlgn="base" hangingPunct="0">
        <a:spcBef>
          <a:spcPct val="20000"/>
        </a:spcBef>
        <a:spcAft>
          <a:spcPct val="0"/>
        </a:spcAft>
        <a:buChar char="•"/>
        <a:defRPr sz="2528">
          <a:solidFill>
            <a:schemeClr val="tx1"/>
          </a:solidFill>
          <a:latin typeface="+mn-lt"/>
          <a:ea typeface="+mn-ea"/>
          <a:cs typeface="+mn-cs"/>
        </a:defRPr>
      </a:lvl1pPr>
      <a:lvl2pPr marL="587045" indent="-225788" algn="l" rtl="0" eaLnBrk="0" fontAlgn="base" hangingPunct="0">
        <a:spcBef>
          <a:spcPct val="20000"/>
        </a:spcBef>
        <a:spcAft>
          <a:spcPct val="0"/>
        </a:spcAft>
        <a:buChar char="–"/>
        <a:defRPr sz="2213">
          <a:solidFill>
            <a:schemeClr val="tx1"/>
          </a:solidFill>
          <a:latin typeface="+mn-lt"/>
          <a:ea typeface="+mn-ea"/>
          <a:cs typeface="+mn-cs"/>
        </a:defRPr>
      </a:lvl2pPr>
      <a:lvl3pPr marL="903144" indent="-180629" algn="l" rtl="0" eaLnBrk="0" fontAlgn="base" hangingPunct="0">
        <a:spcBef>
          <a:spcPct val="20000"/>
        </a:spcBef>
        <a:spcAft>
          <a:spcPct val="0"/>
        </a:spcAft>
        <a:buChar char="•"/>
        <a:defRPr sz="1896">
          <a:solidFill>
            <a:schemeClr val="tx1"/>
          </a:solidFill>
          <a:latin typeface="+mn-lt"/>
          <a:ea typeface="+mn-ea"/>
          <a:cs typeface="+mn-cs"/>
        </a:defRPr>
      </a:lvl3pPr>
      <a:lvl4pPr marL="1264403" indent="-180629" algn="l" rtl="0" eaLnBrk="0" fontAlgn="base" hangingPunct="0">
        <a:spcBef>
          <a:spcPct val="20000"/>
        </a:spcBef>
        <a:spcAft>
          <a:spcPct val="0"/>
        </a:spcAft>
        <a:buChar char="–"/>
        <a:defRPr sz="1580">
          <a:solidFill>
            <a:schemeClr val="tx1"/>
          </a:solidFill>
          <a:latin typeface="+mn-lt"/>
          <a:ea typeface="+mn-ea"/>
          <a:cs typeface="+mn-cs"/>
        </a:defRPr>
      </a:lvl4pPr>
      <a:lvl5pPr marL="1625661" indent="-180629" algn="l" rtl="0" eaLnBrk="0" fontAlgn="base" hangingPunct="0">
        <a:spcBef>
          <a:spcPct val="20000"/>
        </a:spcBef>
        <a:spcAft>
          <a:spcPct val="0"/>
        </a:spcAft>
        <a:buChar char="»"/>
        <a:defRPr sz="1580">
          <a:solidFill>
            <a:schemeClr val="tx1"/>
          </a:solidFill>
          <a:latin typeface="+mn-lt"/>
          <a:ea typeface="+mn-ea"/>
          <a:cs typeface="+mn-cs"/>
        </a:defRPr>
      </a:lvl5pPr>
      <a:lvl6pPr marL="1986920" indent="-180629" algn="l" rtl="0" fontAlgn="base">
        <a:spcBef>
          <a:spcPct val="20000"/>
        </a:spcBef>
        <a:spcAft>
          <a:spcPct val="0"/>
        </a:spcAft>
        <a:buChar char="»"/>
        <a:defRPr sz="1580">
          <a:solidFill>
            <a:schemeClr val="tx1"/>
          </a:solidFill>
          <a:latin typeface="+mn-lt"/>
          <a:ea typeface="+mn-ea"/>
          <a:cs typeface="+mn-cs"/>
        </a:defRPr>
      </a:lvl6pPr>
      <a:lvl7pPr marL="2348178" indent="-180629" algn="l" rtl="0" fontAlgn="base">
        <a:spcBef>
          <a:spcPct val="20000"/>
        </a:spcBef>
        <a:spcAft>
          <a:spcPct val="0"/>
        </a:spcAft>
        <a:buChar char="»"/>
        <a:defRPr sz="1580">
          <a:solidFill>
            <a:schemeClr val="tx1"/>
          </a:solidFill>
          <a:latin typeface="+mn-lt"/>
          <a:ea typeface="+mn-ea"/>
          <a:cs typeface="+mn-cs"/>
        </a:defRPr>
      </a:lvl7pPr>
      <a:lvl8pPr marL="2709435" indent="-180629" algn="l" rtl="0" fontAlgn="base">
        <a:spcBef>
          <a:spcPct val="20000"/>
        </a:spcBef>
        <a:spcAft>
          <a:spcPct val="0"/>
        </a:spcAft>
        <a:buChar char="»"/>
        <a:defRPr sz="1580">
          <a:solidFill>
            <a:schemeClr val="tx1"/>
          </a:solidFill>
          <a:latin typeface="+mn-lt"/>
          <a:ea typeface="+mn-ea"/>
          <a:cs typeface="+mn-cs"/>
        </a:defRPr>
      </a:lvl8pPr>
      <a:lvl9pPr marL="3070694" indent="-180629" algn="l" rtl="0" fontAlgn="base">
        <a:spcBef>
          <a:spcPct val="20000"/>
        </a:spcBef>
        <a:spcAft>
          <a:spcPct val="0"/>
        </a:spcAft>
        <a:buChar char="»"/>
        <a:defRPr sz="1580">
          <a:solidFill>
            <a:schemeClr val="tx1"/>
          </a:solidFill>
          <a:latin typeface="+mn-lt"/>
          <a:ea typeface="+mn-ea"/>
          <a:cs typeface="+mn-cs"/>
        </a:defRPr>
      </a:lvl9pPr>
    </p:bodyStyle>
    <p:otherStyle>
      <a:defPPr>
        <a:defRPr lang="en-US"/>
      </a:defPPr>
      <a:lvl1pPr marL="0" algn="l" defTabSz="361259" rtl="0" eaLnBrk="1" latinLnBrk="0" hangingPunct="1">
        <a:defRPr sz="1422" kern="1200">
          <a:solidFill>
            <a:schemeClr val="tx1"/>
          </a:solidFill>
          <a:latin typeface="+mn-lt"/>
          <a:ea typeface="+mn-ea"/>
          <a:cs typeface="+mn-cs"/>
        </a:defRPr>
      </a:lvl1pPr>
      <a:lvl2pPr marL="361259" algn="l" defTabSz="361259" rtl="0" eaLnBrk="1" latinLnBrk="0" hangingPunct="1">
        <a:defRPr sz="1422" kern="1200">
          <a:solidFill>
            <a:schemeClr val="tx1"/>
          </a:solidFill>
          <a:latin typeface="+mn-lt"/>
          <a:ea typeface="+mn-ea"/>
          <a:cs typeface="+mn-cs"/>
        </a:defRPr>
      </a:lvl2pPr>
      <a:lvl3pPr marL="722516" algn="l" defTabSz="361259" rtl="0" eaLnBrk="1" latinLnBrk="0" hangingPunct="1">
        <a:defRPr sz="1422" kern="1200">
          <a:solidFill>
            <a:schemeClr val="tx1"/>
          </a:solidFill>
          <a:latin typeface="+mn-lt"/>
          <a:ea typeface="+mn-ea"/>
          <a:cs typeface="+mn-cs"/>
        </a:defRPr>
      </a:lvl3pPr>
      <a:lvl4pPr marL="1083776" algn="l" defTabSz="361259" rtl="0" eaLnBrk="1" latinLnBrk="0" hangingPunct="1">
        <a:defRPr sz="1422" kern="1200">
          <a:solidFill>
            <a:schemeClr val="tx1"/>
          </a:solidFill>
          <a:latin typeface="+mn-lt"/>
          <a:ea typeface="+mn-ea"/>
          <a:cs typeface="+mn-cs"/>
        </a:defRPr>
      </a:lvl4pPr>
      <a:lvl5pPr marL="1445033" algn="l" defTabSz="361259" rtl="0" eaLnBrk="1" latinLnBrk="0" hangingPunct="1">
        <a:defRPr sz="1422" kern="1200">
          <a:solidFill>
            <a:schemeClr val="tx1"/>
          </a:solidFill>
          <a:latin typeface="+mn-lt"/>
          <a:ea typeface="+mn-ea"/>
          <a:cs typeface="+mn-cs"/>
        </a:defRPr>
      </a:lvl5pPr>
      <a:lvl6pPr marL="1806291" algn="l" defTabSz="361259" rtl="0" eaLnBrk="1" latinLnBrk="0" hangingPunct="1">
        <a:defRPr sz="1422" kern="1200">
          <a:solidFill>
            <a:schemeClr val="tx1"/>
          </a:solidFill>
          <a:latin typeface="+mn-lt"/>
          <a:ea typeface="+mn-ea"/>
          <a:cs typeface="+mn-cs"/>
        </a:defRPr>
      </a:lvl6pPr>
      <a:lvl7pPr marL="2167548" algn="l" defTabSz="361259" rtl="0" eaLnBrk="1" latinLnBrk="0" hangingPunct="1">
        <a:defRPr sz="1422" kern="1200">
          <a:solidFill>
            <a:schemeClr val="tx1"/>
          </a:solidFill>
          <a:latin typeface="+mn-lt"/>
          <a:ea typeface="+mn-ea"/>
          <a:cs typeface="+mn-cs"/>
        </a:defRPr>
      </a:lvl7pPr>
      <a:lvl8pPr marL="2528807" algn="l" defTabSz="361259" rtl="0" eaLnBrk="1" latinLnBrk="0" hangingPunct="1">
        <a:defRPr sz="1422" kern="1200">
          <a:solidFill>
            <a:schemeClr val="tx1"/>
          </a:solidFill>
          <a:latin typeface="+mn-lt"/>
          <a:ea typeface="+mn-ea"/>
          <a:cs typeface="+mn-cs"/>
        </a:defRPr>
      </a:lvl8pPr>
      <a:lvl9pPr marL="2890064" algn="l" defTabSz="361259" rtl="0" eaLnBrk="1" latinLnBrk="0" hangingPunct="1">
        <a:defRPr sz="142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893BC9-F468-8584-045F-73B4F6408C14}"/>
              </a:ext>
            </a:extLst>
          </p:cNvPr>
          <p:cNvSpPr>
            <a:spLocks noGrp="1"/>
          </p:cNvSpPr>
          <p:nvPr>
            <p:ph type="title"/>
          </p:nvPr>
        </p:nvSpPr>
        <p:spPr>
          <a:xfrm>
            <a:off x="838200" y="365128"/>
            <a:ext cx="10515600"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D86D48-B98D-9912-4EBB-B2391A5A17D1}"/>
              </a:ext>
            </a:extLst>
          </p:cNvPr>
          <p:cNvSpPr>
            <a:spLocks noGrp="1"/>
          </p:cNvSpPr>
          <p:nvPr>
            <p:ph type="body" idx="1"/>
          </p:nvPr>
        </p:nvSpPr>
        <p:spPr>
          <a:xfrm>
            <a:off x="838200" y="1825624"/>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C3792-B44A-54C1-F84F-BA6561D03121}"/>
              </a:ext>
            </a:extLst>
          </p:cNvPr>
          <p:cNvSpPr>
            <a:spLocks noGrp="1"/>
          </p:cNvSpPr>
          <p:nvPr>
            <p:ph type="dt" sz="half" idx="2"/>
          </p:nvPr>
        </p:nvSpPr>
        <p:spPr>
          <a:xfrm>
            <a:off x="838200" y="6356353"/>
            <a:ext cx="2743200" cy="365126"/>
          </a:xfrm>
          <a:prstGeom prst="rect">
            <a:avLst/>
          </a:prstGeom>
        </p:spPr>
        <p:txBody>
          <a:bodyPr vert="horz" lIns="91440" tIns="45720" rIns="91440" bIns="45720" rtlCol="0" anchor="ctr"/>
          <a:lstStyle>
            <a:lvl1pPr algn="l">
              <a:defRPr sz="948">
                <a:solidFill>
                  <a:schemeClr val="tx1">
                    <a:tint val="75000"/>
                  </a:schemeClr>
                </a:solidFill>
              </a:defRPr>
            </a:lvl1pPr>
          </a:lstStyle>
          <a:p>
            <a:fld id="{24872B21-EC72-4B5B-A529-08E50B93D116}" type="datetimeFigureOut">
              <a:rPr lang="en-US" smtClean="0"/>
              <a:t>9/22/2026</a:t>
            </a:fld>
            <a:endParaRPr lang="en-US"/>
          </a:p>
        </p:txBody>
      </p:sp>
      <p:sp>
        <p:nvSpPr>
          <p:cNvPr id="5" name="Footer Placeholder 4">
            <a:extLst>
              <a:ext uri="{FF2B5EF4-FFF2-40B4-BE49-F238E27FC236}">
                <a16:creationId xmlns:a16="http://schemas.microsoft.com/office/drawing/2014/main" id="{4D27674F-B2DE-EC60-3A4E-6AEC6DB5511F}"/>
              </a:ext>
            </a:extLst>
          </p:cNvPr>
          <p:cNvSpPr>
            <a:spLocks noGrp="1"/>
          </p:cNvSpPr>
          <p:nvPr>
            <p:ph type="ftr" sz="quarter" idx="3"/>
          </p:nvPr>
        </p:nvSpPr>
        <p:spPr>
          <a:xfrm>
            <a:off x="4038600" y="6356353"/>
            <a:ext cx="4114800" cy="365126"/>
          </a:xfrm>
          <a:prstGeom prst="rect">
            <a:avLst/>
          </a:prstGeom>
        </p:spPr>
        <p:txBody>
          <a:bodyPr vert="horz" lIns="91440" tIns="45720" rIns="91440" bIns="45720" rtlCol="0" anchor="ctr"/>
          <a:lstStyle>
            <a:lvl1pPr algn="ctr">
              <a:defRPr sz="948">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FB2C40-F033-9C10-74B2-73F26ADC37EA}"/>
              </a:ext>
            </a:extLst>
          </p:cNvPr>
          <p:cNvSpPr>
            <a:spLocks noGrp="1"/>
          </p:cNvSpPr>
          <p:nvPr>
            <p:ph type="sldNum" sz="quarter" idx="4"/>
          </p:nvPr>
        </p:nvSpPr>
        <p:spPr>
          <a:xfrm>
            <a:off x="8610600" y="6356353"/>
            <a:ext cx="2743200" cy="365126"/>
          </a:xfrm>
          <a:prstGeom prst="rect">
            <a:avLst/>
          </a:prstGeom>
        </p:spPr>
        <p:txBody>
          <a:bodyPr vert="horz" lIns="91440" tIns="45720" rIns="91440" bIns="45720" rtlCol="0" anchor="ctr"/>
          <a:lstStyle>
            <a:lvl1pPr algn="r">
              <a:defRPr sz="948">
                <a:solidFill>
                  <a:schemeClr val="tx1">
                    <a:tint val="75000"/>
                  </a:schemeClr>
                </a:solidFill>
              </a:defRPr>
            </a:lvl1pPr>
          </a:lstStyle>
          <a:p>
            <a:fld id="{66AE8F8B-1581-4717-A21E-D5D6DD792EA6}" type="slidenum">
              <a:rPr lang="en-US" smtClean="0"/>
              <a:t>‹#›</a:t>
            </a:fld>
            <a:endParaRPr lang="en-US"/>
          </a:p>
        </p:txBody>
      </p:sp>
    </p:spTree>
    <p:extLst>
      <p:ext uri="{BB962C8B-B14F-4D97-AF65-F5344CB8AC3E}">
        <p14:creationId xmlns:p14="http://schemas.microsoft.com/office/powerpoint/2010/main" val="3055133885"/>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Lst>
  <p:txStyles>
    <p:titleStyle>
      <a:lvl1pPr algn="l" defTabSz="722516" rtl="0" eaLnBrk="1" latinLnBrk="0" hangingPunct="1">
        <a:lnSpc>
          <a:spcPct val="90000"/>
        </a:lnSpc>
        <a:spcBef>
          <a:spcPct val="0"/>
        </a:spcBef>
        <a:buNone/>
        <a:defRPr sz="3476" kern="1200">
          <a:solidFill>
            <a:schemeClr val="tx1"/>
          </a:solidFill>
          <a:latin typeface="+mj-lt"/>
          <a:ea typeface="+mj-ea"/>
          <a:cs typeface="+mj-cs"/>
        </a:defRPr>
      </a:lvl1pPr>
    </p:titleStyle>
    <p:bodyStyle>
      <a:lvl1pPr marL="180629" indent="-180629" algn="l" defTabSz="722516" rtl="0" eaLnBrk="1" latinLnBrk="0" hangingPunct="1">
        <a:lnSpc>
          <a:spcPct val="90000"/>
        </a:lnSpc>
        <a:spcBef>
          <a:spcPts val="791"/>
        </a:spcBef>
        <a:buFont typeface="Arial" panose="020B0604020202020204" pitchFamily="34" charset="0"/>
        <a:buChar char="•"/>
        <a:defRPr sz="2213" kern="1200">
          <a:solidFill>
            <a:schemeClr val="tx1"/>
          </a:solidFill>
          <a:latin typeface="+mn-lt"/>
          <a:ea typeface="+mn-ea"/>
          <a:cs typeface="+mn-cs"/>
        </a:defRPr>
      </a:lvl1pPr>
      <a:lvl2pPr marL="541887" indent="-180629" algn="l" defTabSz="722516" rtl="0" eaLnBrk="1" latinLnBrk="0" hangingPunct="1">
        <a:lnSpc>
          <a:spcPct val="90000"/>
        </a:lnSpc>
        <a:spcBef>
          <a:spcPts val="395"/>
        </a:spcBef>
        <a:buFont typeface="Arial" panose="020B0604020202020204" pitchFamily="34" charset="0"/>
        <a:buChar char="•"/>
        <a:defRPr sz="1896" kern="1200">
          <a:solidFill>
            <a:schemeClr val="tx1"/>
          </a:solidFill>
          <a:latin typeface="+mn-lt"/>
          <a:ea typeface="+mn-ea"/>
          <a:cs typeface="+mn-cs"/>
        </a:defRPr>
      </a:lvl2pPr>
      <a:lvl3pPr marL="903144" indent="-180629" algn="l" defTabSz="722516" rtl="0" eaLnBrk="1" latinLnBrk="0" hangingPunct="1">
        <a:lnSpc>
          <a:spcPct val="90000"/>
        </a:lnSpc>
        <a:spcBef>
          <a:spcPts val="395"/>
        </a:spcBef>
        <a:buFont typeface="Arial" panose="020B0604020202020204" pitchFamily="34" charset="0"/>
        <a:buChar char="•"/>
        <a:defRPr sz="1580" kern="1200">
          <a:solidFill>
            <a:schemeClr val="tx1"/>
          </a:solidFill>
          <a:latin typeface="+mn-lt"/>
          <a:ea typeface="+mn-ea"/>
          <a:cs typeface="+mn-cs"/>
        </a:defRPr>
      </a:lvl3pPr>
      <a:lvl4pPr marL="1264403" indent="-180629" algn="l" defTabSz="722516"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4pPr>
      <a:lvl5pPr marL="1625661" indent="-180629" algn="l" defTabSz="722516"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5pPr>
      <a:lvl6pPr marL="1986920" indent="-180629" algn="l" defTabSz="722516"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6pPr>
      <a:lvl7pPr marL="2348178" indent="-180629" algn="l" defTabSz="722516"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7pPr>
      <a:lvl8pPr marL="2709435" indent="-180629" algn="l" defTabSz="722516"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8pPr>
      <a:lvl9pPr marL="3070694" indent="-180629" algn="l" defTabSz="722516"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9pPr>
    </p:bodyStyle>
    <p:otherStyle>
      <a:defPPr>
        <a:defRPr lang="en-US"/>
      </a:defPPr>
      <a:lvl1pPr marL="0" algn="l" defTabSz="722516" rtl="0" eaLnBrk="1" latinLnBrk="0" hangingPunct="1">
        <a:defRPr sz="1422" kern="1200">
          <a:solidFill>
            <a:schemeClr val="tx1"/>
          </a:solidFill>
          <a:latin typeface="+mn-lt"/>
          <a:ea typeface="+mn-ea"/>
          <a:cs typeface="+mn-cs"/>
        </a:defRPr>
      </a:lvl1pPr>
      <a:lvl2pPr marL="361259" algn="l" defTabSz="722516" rtl="0" eaLnBrk="1" latinLnBrk="0" hangingPunct="1">
        <a:defRPr sz="1422" kern="1200">
          <a:solidFill>
            <a:schemeClr val="tx1"/>
          </a:solidFill>
          <a:latin typeface="+mn-lt"/>
          <a:ea typeface="+mn-ea"/>
          <a:cs typeface="+mn-cs"/>
        </a:defRPr>
      </a:lvl2pPr>
      <a:lvl3pPr marL="722516" algn="l" defTabSz="722516" rtl="0" eaLnBrk="1" latinLnBrk="0" hangingPunct="1">
        <a:defRPr sz="1422" kern="1200">
          <a:solidFill>
            <a:schemeClr val="tx1"/>
          </a:solidFill>
          <a:latin typeface="+mn-lt"/>
          <a:ea typeface="+mn-ea"/>
          <a:cs typeface="+mn-cs"/>
        </a:defRPr>
      </a:lvl3pPr>
      <a:lvl4pPr marL="1083776" algn="l" defTabSz="722516" rtl="0" eaLnBrk="1" latinLnBrk="0" hangingPunct="1">
        <a:defRPr sz="1422" kern="1200">
          <a:solidFill>
            <a:schemeClr val="tx1"/>
          </a:solidFill>
          <a:latin typeface="+mn-lt"/>
          <a:ea typeface="+mn-ea"/>
          <a:cs typeface="+mn-cs"/>
        </a:defRPr>
      </a:lvl4pPr>
      <a:lvl5pPr marL="1445033" algn="l" defTabSz="722516" rtl="0" eaLnBrk="1" latinLnBrk="0" hangingPunct="1">
        <a:defRPr sz="1422" kern="1200">
          <a:solidFill>
            <a:schemeClr val="tx1"/>
          </a:solidFill>
          <a:latin typeface="+mn-lt"/>
          <a:ea typeface="+mn-ea"/>
          <a:cs typeface="+mn-cs"/>
        </a:defRPr>
      </a:lvl5pPr>
      <a:lvl6pPr marL="1806291" algn="l" defTabSz="722516" rtl="0" eaLnBrk="1" latinLnBrk="0" hangingPunct="1">
        <a:defRPr sz="1422" kern="1200">
          <a:solidFill>
            <a:schemeClr val="tx1"/>
          </a:solidFill>
          <a:latin typeface="+mn-lt"/>
          <a:ea typeface="+mn-ea"/>
          <a:cs typeface="+mn-cs"/>
        </a:defRPr>
      </a:lvl6pPr>
      <a:lvl7pPr marL="2167548" algn="l" defTabSz="722516" rtl="0" eaLnBrk="1" latinLnBrk="0" hangingPunct="1">
        <a:defRPr sz="1422" kern="1200">
          <a:solidFill>
            <a:schemeClr val="tx1"/>
          </a:solidFill>
          <a:latin typeface="+mn-lt"/>
          <a:ea typeface="+mn-ea"/>
          <a:cs typeface="+mn-cs"/>
        </a:defRPr>
      </a:lvl7pPr>
      <a:lvl8pPr marL="2528807" algn="l" defTabSz="722516" rtl="0" eaLnBrk="1" latinLnBrk="0" hangingPunct="1">
        <a:defRPr sz="1422" kern="1200">
          <a:solidFill>
            <a:schemeClr val="tx1"/>
          </a:solidFill>
          <a:latin typeface="+mn-lt"/>
          <a:ea typeface="+mn-ea"/>
          <a:cs typeface="+mn-cs"/>
        </a:defRPr>
      </a:lvl8pPr>
      <a:lvl9pPr marL="2890064" algn="l" defTabSz="722516" rtl="0" eaLnBrk="1" latinLnBrk="0" hangingPunct="1">
        <a:defRPr sz="142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8"/>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bwMode="auto">
          <a:xfrm>
            <a:off x="0" y="0"/>
            <a:ext cx="1220046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p:cNvPicPr>
          <p:nvPr/>
        </p:nvPicPr>
        <p:blipFill rotWithShape="1">
          <a:blip r:embed="rId14" cstate="screen">
            <a:extLst>
              <a:ext uri="{28A0092B-C50C-407E-A947-70E740481C1C}">
                <a14:useLocalDpi xmlns:a14="http://schemas.microsoft.com/office/drawing/2010/main"/>
              </a:ext>
            </a:extLst>
          </a:blip>
          <a:srcRect t="1334"/>
          <a:stretch/>
        </p:blipFill>
        <p:spPr bwMode="auto">
          <a:xfrm>
            <a:off x="9738784" y="0"/>
            <a:ext cx="24638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bwMode="auto">
          <a:xfrm>
            <a:off x="0" y="6655981"/>
            <a:ext cx="12200467" cy="20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AF294C-3C94-40B9-843D-D7F061DF8E7A}" type="datetime1">
              <a:rPr lang="en-US" smtClean="0"/>
              <a:t>9/22/2026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28386691"/>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31B3EC-104C-4170-7C3D-C5DB4C88CE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7A309F-EC97-151C-7685-A88B775748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6F0FCF-6DCF-9BE1-50BF-1F753D73DD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102AAE-FC08-4A43-8DFB-3697DA5E9F37}" type="datetimeFigureOut">
              <a:rPr lang="en-US" smtClean="0"/>
              <a:t>9/22/2026</a:t>
            </a:fld>
            <a:endParaRPr lang="en-US"/>
          </a:p>
        </p:txBody>
      </p:sp>
      <p:sp>
        <p:nvSpPr>
          <p:cNvPr id="5" name="Footer Placeholder 4">
            <a:extLst>
              <a:ext uri="{FF2B5EF4-FFF2-40B4-BE49-F238E27FC236}">
                <a16:creationId xmlns:a16="http://schemas.microsoft.com/office/drawing/2014/main" id="{F69E3A41-B53D-524D-021E-60CE021921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4F5ED3A-3D2F-51E2-6626-134319024E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FD839B-4A68-471D-A224-8397EEB03B93}" type="slidenum">
              <a:rPr lang="en-US" smtClean="0"/>
              <a:t>‹#›</a:t>
            </a:fld>
            <a:endParaRPr lang="en-US"/>
          </a:p>
        </p:txBody>
      </p:sp>
    </p:spTree>
    <p:extLst>
      <p:ext uri="{BB962C8B-B14F-4D97-AF65-F5344CB8AC3E}">
        <p14:creationId xmlns:p14="http://schemas.microsoft.com/office/powerpoint/2010/main" val="2650222629"/>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BAD55B-3B2E-1214-D089-527C84C55A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54EED1-EAF5-1068-4BEC-9EDE54EB1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D0E19-1FCE-3938-E7D3-7FC9A72851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F9CF16-4272-C940-9557-D987C5EF18C9}" type="datetimeFigureOut">
              <a:rPr lang="en-US" smtClean="0"/>
              <a:t>9/22/2026</a:t>
            </a:fld>
            <a:endParaRPr lang="en-US"/>
          </a:p>
        </p:txBody>
      </p:sp>
      <p:sp>
        <p:nvSpPr>
          <p:cNvPr id="5" name="Footer Placeholder 4">
            <a:extLst>
              <a:ext uri="{FF2B5EF4-FFF2-40B4-BE49-F238E27FC236}">
                <a16:creationId xmlns:a16="http://schemas.microsoft.com/office/drawing/2014/main" id="{0A11AF5B-4B7C-FDBF-F617-754607827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5514F2-07FA-1908-B8F2-DE0531D9A6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12B62-B666-F641-860D-B8423BF620BC}" type="slidenum">
              <a:rPr lang="en-US" smtClean="0"/>
              <a:t>‹#›</a:t>
            </a:fld>
            <a:endParaRPr lang="en-US"/>
          </a:p>
        </p:txBody>
      </p:sp>
    </p:spTree>
    <p:extLst>
      <p:ext uri="{BB962C8B-B14F-4D97-AF65-F5344CB8AC3E}">
        <p14:creationId xmlns:p14="http://schemas.microsoft.com/office/powerpoint/2010/main" val="809998258"/>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25.emf"/><Relationship Id="rId18" Type="http://schemas.openxmlformats.org/officeDocument/2006/relationships/oleObject" Target="../embeddings/oleObject9.bin"/><Relationship Id="rId26" Type="http://schemas.openxmlformats.org/officeDocument/2006/relationships/oleObject" Target="../embeddings/oleObject13.bin"/><Relationship Id="rId3" Type="http://schemas.openxmlformats.org/officeDocument/2006/relationships/image" Target="../media/image20.emf"/><Relationship Id="rId21" Type="http://schemas.openxmlformats.org/officeDocument/2006/relationships/image" Target="../media/image29.emf"/><Relationship Id="rId7" Type="http://schemas.openxmlformats.org/officeDocument/2006/relationships/image" Target="../media/image22.emf"/><Relationship Id="rId12" Type="http://schemas.openxmlformats.org/officeDocument/2006/relationships/oleObject" Target="../embeddings/oleObject6.bin"/><Relationship Id="rId17" Type="http://schemas.openxmlformats.org/officeDocument/2006/relationships/image" Target="../media/image27.emf"/><Relationship Id="rId25" Type="http://schemas.openxmlformats.org/officeDocument/2006/relationships/image" Target="../media/image31.emf"/><Relationship Id="rId2" Type="http://schemas.openxmlformats.org/officeDocument/2006/relationships/oleObject" Target="../embeddings/oleObject1.bin"/><Relationship Id="rId16" Type="http://schemas.openxmlformats.org/officeDocument/2006/relationships/oleObject" Target="../embeddings/oleObject8.bin"/><Relationship Id="rId20" Type="http://schemas.openxmlformats.org/officeDocument/2006/relationships/oleObject" Target="../embeddings/oleObject10.bin"/><Relationship Id="rId29" Type="http://schemas.openxmlformats.org/officeDocument/2006/relationships/image" Target="../media/image33.emf"/><Relationship Id="rId1" Type="http://schemas.openxmlformats.org/officeDocument/2006/relationships/slideLayout" Target="../slideLayouts/slideLayout18.xml"/><Relationship Id="rId6" Type="http://schemas.openxmlformats.org/officeDocument/2006/relationships/oleObject" Target="../embeddings/oleObject3.bin"/><Relationship Id="rId11" Type="http://schemas.openxmlformats.org/officeDocument/2006/relationships/image" Target="../media/image24.emf"/><Relationship Id="rId24" Type="http://schemas.openxmlformats.org/officeDocument/2006/relationships/oleObject" Target="../embeddings/oleObject12.bin"/><Relationship Id="rId5" Type="http://schemas.openxmlformats.org/officeDocument/2006/relationships/image" Target="../media/image21.emf"/><Relationship Id="rId15" Type="http://schemas.openxmlformats.org/officeDocument/2006/relationships/image" Target="../media/image26.emf"/><Relationship Id="rId23" Type="http://schemas.openxmlformats.org/officeDocument/2006/relationships/image" Target="../media/image30.emf"/><Relationship Id="rId28" Type="http://schemas.openxmlformats.org/officeDocument/2006/relationships/oleObject" Target="../embeddings/oleObject14.bin"/><Relationship Id="rId10" Type="http://schemas.openxmlformats.org/officeDocument/2006/relationships/oleObject" Target="../embeddings/oleObject5.bin"/><Relationship Id="rId19" Type="http://schemas.openxmlformats.org/officeDocument/2006/relationships/image" Target="../media/image28.emf"/><Relationship Id="rId31" Type="http://schemas.openxmlformats.org/officeDocument/2006/relationships/image" Target="../media/image34.emf"/><Relationship Id="rId4" Type="http://schemas.openxmlformats.org/officeDocument/2006/relationships/oleObject" Target="../embeddings/oleObject2.bin"/><Relationship Id="rId9" Type="http://schemas.openxmlformats.org/officeDocument/2006/relationships/image" Target="../media/image23.emf"/><Relationship Id="rId14" Type="http://schemas.openxmlformats.org/officeDocument/2006/relationships/oleObject" Target="../embeddings/oleObject7.bin"/><Relationship Id="rId22" Type="http://schemas.openxmlformats.org/officeDocument/2006/relationships/oleObject" Target="../embeddings/oleObject11.bin"/><Relationship Id="rId27" Type="http://schemas.openxmlformats.org/officeDocument/2006/relationships/image" Target="../media/image32.emf"/><Relationship Id="rId30" Type="http://schemas.openxmlformats.org/officeDocument/2006/relationships/oleObject" Target="../embeddings/oleObject15.bin"/></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chart" Target="../charts/chart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62.xml"/><Relationship Id="rId6" Type="http://schemas.openxmlformats.org/officeDocument/2006/relationships/diagramColors" Target="../diagrams/colors1.xml"/><Relationship Id="rId11" Type="http://schemas.openxmlformats.org/officeDocument/2006/relationships/image" Target="../media/image49.png"/><Relationship Id="rId5" Type="http://schemas.openxmlformats.org/officeDocument/2006/relationships/diagramQuickStyle" Target="../diagrams/quickStyle1.xml"/><Relationship Id="rId10" Type="http://schemas.openxmlformats.org/officeDocument/2006/relationships/image" Target="../media/image48.png"/><Relationship Id="rId4" Type="http://schemas.openxmlformats.org/officeDocument/2006/relationships/diagramLayout" Target="../diagrams/layout1.xml"/><Relationship Id="rId9" Type="http://schemas.openxmlformats.org/officeDocument/2006/relationships/image" Target="../media/image47.png"/><Relationship Id="rId14" Type="http://schemas.openxmlformats.org/officeDocument/2006/relationships/image" Target="../media/image52.jpeg"/></Relationships>
</file>

<file path=ppt/slides/_rels/slide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0.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9AB0F2-EB19-F0D8-C89F-F3CE9AD72DB1}"/>
              </a:ext>
            </a:extLst>
          </p:cNvPr>
          <p:cNvSpPr>
            <a:spLocks noGrp="1"/>
          </p:cNvSpPr>
          <p:nvPr>
            <p:ph type="ctrTitle"/>
          </p:nvPr>
        </p:nvSpPr>
        <p:spPr>
          <a:xfrm>
            <a:off x="552588" y="2134592"/>
            <a:ext cx="6312961" cy="2213247"/>
          </a:xfrm>
        </p:spPr>
        <p:txBody>
          <a:bodyPr>
            <a:normAutofit fontScale="90000"/>
          </a:bodyPr>
          <a:lstStyle/>
          <a:p>
            <a:r>
              <a:rPr lang="en-US" sz="4400" b="1" dirty="0">
                <a:latin typeface="Trebuchet MS" panose="020B0603020202020204" pitchFamily="34" charset="0"/>
              </a:rPr>
              <a:t>High-throughput immunoproteomics for cancer biomarker discovery</a:t>
            </a:r>
          </a:p>
        </p:txBody>
      </p:sp>
      <p:sp>
        <p:nvSpPr>
          <p:cNvPr id="5" name="Title 4">
            <a:extLst>
              <a:ext uri="{FF2B5EF4-FFF2-40B4-BE49-F238E27FC236}">
                <a16:creationId xmlns:a16="http://schemas.microsoft.com/office/drawing/2014/main" id="{8B1EE59C-942D-733E-F328-89D9BF939D03}"/>
              </a:ext>
            </a:extLst>
          </p:cNvPr>
          <p:cNvSpPr>
            <a:spLocks noGrp="1"/>
          </p:cNvSpPr>
          <p:nvPr>
            <p:ph type="title" idx="2"/>
          </p:nvPr>
        </p:nvSpPr>
        <p:spPr>
          <a:xfrm>
            <a:off x="552588" y="5060888"/>
            <a:ext cx="6027600" cy="1758202"/>
          </a:xfrm>
        </p:spPr>
        <p:txBody>
          <a:bodyPr>
            <a:normAutofit fontScale="90000"/>
          </a:bodyPr>
          <a:lstStyle/>
          <a:p>
            <a:r>
              <a:rPr lang="en-US" sz="2700" dirty="0"/>
              <a:t>ASU BCC</a:t>
            </a:r>
            <a:br>
              <a:rPr lang="en-US" dirty="0"/>
            </a:br>
            <a:br>
              <a:rPr lang="en-US" dirty="0"/>
            </a:br>
            <a:r>
              <a:rPr lang="en-US" dirty="0"/>
              <a:t>Joshua LaBaer</a:t>
            </a:r>
            <a:br>
              <a:rPr lang="en-US" dirty="0"/>
            </a:br>
            <a:r>
              <a:rPr lang="en-US" dirty="0"/>
              <a:t>Karen Anderson</a:t>
            </a:r>
            <a:br>
              <a:rPr lang="en-US" dirty="0"/>
            </a:br>
            <a:r>
              <a:rPr lang="en-US" dirty="0"/>
              <a:t>Ji Qiu</a:t>
            </a:r>
            <a:br>
              <a:rPr lang="en-US" dirty="0"/>
            </a:br>
            <a:r>
              <a:rPr lang="en-US" dirty="0"/>
              <a:t>Lusheng Song</a:t>
            </a:r>
            <a:br>
              <a:rPr lang="en-US" dirty="0"/>
            </a:br>
            <a:r>
              <a:rPr lang="en-US" dirty="0"/>
              <a:t>Martin Stengelin</a:t>
            </a:r>
            <a:br>
              <a:rPr lang="en-US" dirty="0"/>
            </a:br>
            <a:r>
              <a:rPr lang="en-US" dirty="0"/>
              <a:t>Anu Matthew</a:t>
            </a:r>
          </a:p>
        </p:txBody>
      </p:sp>
      <p:pic>
        <p:nvPicPr>
          <p:cNvPr id="9" name="Picture 8">
            <a:extLst>
              <a:ext uri="{FF2B5EF4-FFF2-40B4-BE49-F238E27FC236}">
                <a16:creationId xmlns:a16="http://schemas.microsoft.com/office/drawing/2014/main" id="{413379BC-C2E1-456A-8562-15D58407D120}"/>
              </a:ext>
            </a:extLst>
          </p:cNvPr>
          <p:cNvPicPr>
            <a:picLocks noChangeAspect="1"/>
          </p:cNvPicPr>
          <p:nvPr/>
        </p:nvPicPr>
        <p:blipFill>
          <a:blip r:embed="rId2"/>
          <a:stretch>
            <a:fillRect/>
          </a:stretch>
        </p:blipFill>
        <p:spPr>
          <a:xfrm>
            <a:off x="2276849" y="38910"/>
            <a:ext cx="1646063" cy="2095682"/>
          </a:xfrm>
          <a:prstGeom prst="rect">
            <a:avLst/>
          </a:prstGeom>
        </p:spPr>
      </p:pic>
    </p:spTree>
    <p:extLst>
      <p:ext uri="{BB962C8B-B14F-4D97-AF65-F5344CB8AC3E}">
        <p14:creationId xmlns:p14="http://schemas.microsoft.com/office/powerpoint/2010/main" val="2902945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A7D87AAC-9896-4156-AA1C-1F7E186584DC}"/>
              </a:ext>
            </a:extLst>
          </p:cNvPr>
          <p:cNvSpPr>
            <a:spLocks noGrp="1"/>
          </p:cNvSpPr>
          <p:nvPr>
            <p:ph type="sldNum" sz="quarter" idx="12"/>
          </p:nvPr>
        </p:nvSpPr>
        <p:spPr/>
        <p:txBody>
          <a:bodyPr/>
          <a:lstStyle/>
          <a:p>
            <a:fld id="{7BFC251E-156B-4D56-8567-1004F77E2CF3}" type="slidenum">
              <a:rPr lang="en-US" altLang="en-US" smtClean="0"/>
              <a:pPr/>
              <a:t>2</a:t>
            </a:fld>
            <a:endParaRPr lang="en-US" altLang="en-US"/>
          </a:p>
        </p:txBody>
      </p:sp>
      <p:sp>
        <p:nvSpPr>
          <p:cNvPr id="9" name="Title 1">
            <a:extLst>
              <a:ext uri="{FF2B5EF4-FFF2-40B4-BE49-F238E27FC236}">
                <a16:creationId xmlns:a16="http://schemas.microsoft.com/office/drawing/2014/main" id="{3F3D4120-5C60-4BBC-B563-1C70C1CCD58C}"/>
              </a:ext>
            </a:extLst>
          </p:cNvPr>
          <p:cNvSpPr txBox="1">
            <a:spLocks/>
          </p:cNvSpPr>
          <p:nvPr/>
        </p:nvSpPr>
        <p:spPr>
          <a:xfrm>
            <a:off x="464820" y="723888"/>
            <a:ext cx="11049000" cy="906463"/>
          </a:xfrm>
          <a:prstGeom prst="rect">
            <a:avLst/>
          </a:prstGeom>
        </p:spPr>
        <p:txBody>
          <a:bodyPr vert="horz" lIns="91440" tIns="45720" rIns="91440" bIns="45720" rtlCol="0" anchor="ctr">
            <a:noAutofit/>
          </a:bodyPr>
          <a:lstStyle>
            <a:lvl1pPr algn="ctr" defTabSz="722516" rtl="0" eaLnBrk="1" latinLnBrk="0" hangingPunct="1">
              <a:spcBef>
                <a:spcPct val="0"/>
              </a:spcBef>
              <a:buNone/>
              <a:defRPr sz="3476" kern="1200">
                <a:solidFill>
                  <a:schemeClr val="tx1"/>
                </a:solidFill>
                <a:latin typeface="+mj-lt"/>
                <a:ea typeface="+mj-ea"/>
                <a:cs typeface="+mj-cs"/>
              </a:defRPr>
            </a:lvl1pPr>
          </a:lstStyle>
          <a:p>
            <a:r>
              <a:rPr lang="en-US" sz="28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A</a:t>
            </a:r>
            <a:r>
              <a:rPr lang="en-US" sz="28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rPr>
              <a:t> systems immunology approach to identify </a:t>
            </a:r>
            <a:r>
              <a:rPr lang="en-US" sz="28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biomarkers that can improve lung cancer screening</a:t>
            </a:r>
          </a:p>
        </p:txBody>
      </p:sp>
      <p:cxnSp>
        <p:nvCxnSpPr>
          <p:cNvPr id="10" name="Straight Connector 9">
            <a:extLst>
              <a:ext uri="{FF2B5EF4-FFF2-40B4-BE49-F238E27FC236}">
                <a16:creationId xmlns:a16="http://schemas.microsoft.com/office/drawing/2014/main" id="{1B416180-4675-426D-95DF-33D3B104683F}"/>
              </a:ext>
            </a:extLst>
          </p:cNvPr>
          <p:cNvCxnSpPr>
            <a:cxnSpLocks/>
          </p:cNvCxnSpPr>
          <p:nvPr/>
        </p:nvCxnSpPr>
        <p:spPr>
          <a:xfrm flipV="1">
            <a:off x="3546363" y="2720340"/>
            <a:ext cx="2214377" cy="1139483"/>
          </a:xfrm>
          <a:prstGeom prst="line">
            <a:avLst/>
          </a:prstGeom>
          <a:ln w="25400">
            <a:solidFill>
              <a:srgbClr val="F79646"/>
            </a:solidFill>
            <a:prstDash val="sysDash"/>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D578498-0620-4889-964A-FEEED9F1E0F8}"/>
              </a:ext>
            </a:extLst>
          </p:cNvPr>
          <p:cNvPicPr>
            <a:picLocks noChangeAspect="1"/>
          </p:cNvPicPr>
          <p:nvPr/>
        </p:nvPicPr>
        <p:blipFill>
          <a:blip r:embed="rId3"/>
          <a:stretch>
            <a:fillRect/>
          </a:stretch>
        </p:blipFill>
        <p:spPr>
          <a:xfrm>
            <a:off x="3447533" y="1844395"/>
            <a:ext cx="4626414" cy="1432637"/>
          </a:xfrm>
          <a:prstGeom prst="rect">
            <a:avLst/>
          </a:prstGeom>
        </p:spPr>
      </p:pic>
      <p:cxnSp>
        <p:nvCxnSpPr>
          <p:cNvPr id="12" name="Straight Connector 11">
            <a:extLst>
              <a:ext uri="{FF2B5EF4-FFF2-40B4-BE49-F238E27FC236}">
                <a16:creationId xmlns:a16="http://schemas.microsoft.com/office/drawing/2014/main" id="{A87A01D4-9D9C-45FC-B8F6-FD60BE6347FB}"/>
              </a:ext>
            </a:extLst>
          </p:cNvPr>
          <p:cNvCxnSpPr>
            <a:cxnSpLocks/>
          </p:cNvCxnSpPr>
          <p:nvPr/>
        </p:nvCxnSpPr>
        <p:spPr>
          <a:xfrm flipH="1" flipV="1">
            <a:off x="6149334" y="2720341"/>
            <a:ext cx="1825782" cy="1139482"/>
          </a:xfrm>
          <a:prstGeom prst="line">
            <a:avLst/>
          </a:prstGeom>
          <a:ln w="25400">
            <a:solidFill>
              <a:srgbClr val="F79646"/>
            </a:solidFill>
            <a:prstDash val="sysDash"/>
          </a:ln>
        </p:spPr>
        <p:style>
          <a:lnRef idx="1">
            <a:schemeClr val="accent1"/>
          </a:lnRef>
          <a:fillRef idx="0">
            <a:schemeClr val="accent1"/>
          </a:fillRef>
          <a:effectRef idx="0">
            <a:schemeClr val="accent1"/>
          </a:effectRef>
          <a:fontRef idx="minor">
            <a:schemeClr val="tx1"/>
          </a:fontRef>
        </p:style>
      </p:cxnSp>
      <p:pic>
        <p:nvPicPr>
          <p:cNvPr id="13" name="Picture 12" descr="A screenshot of a video game&#10;&#10;Description automatically generated">
            <a:extLst>
              <a:ext uri="{FF2B5EF4-FFF2-40B4-BE49-F238E27FC236}">
                <a16:creationId xmlns:a16="http://schemas.microsoft.com/office/drawing/2014/main" id="{F452D20D-074D-41E5-B080-B7735E212612}"/>
              </a:ext>
            </a:extLst>
          </p:cNvPr>
          <p:cNvPicPr>
            <a:picLocks noChangeAspect="1"/>
          </p:cNvPicPr>
          <p:nvPr/>
        </p:nvPicPr>
        <p:blipFill rotWithShape="1">
          <a:blip r:embed="rId4">
            <a:extLst>
              <a:ext uri="{28A0092B-C50C-407E-A947-70E740481C1C}">
                <a14:useLocalDpi xmlns:a14="http://schemas.microsoft.com/office/drawing/2010/main" val="0"/>
              </a:ext>
            </a:extLst>
          </a:blip>
          <a:srcRect t="50000"/>
          <a:stretch/>
        </p:blipFill>
        <p:spPr>
          <a:xfrm>
            <a:off x="3546363" y="3798277"/>
            <a:ext cx="4428753" cy="2820929"/>
          </a:xfrm>
          <a:prstGeom prst="rect">
            <a:avLst/>
          </a:prstGeom>
        </p:spPr>
      </p:pic>
      <p:sp>
        <p:nvSpPr>
          <p:cNvPr id="2" name="Rectangle 1">
            <a:extLst>
              <a:ext uri="{FF2B5EF4-FFF2-40B4-BE49-F238E27FC236}">
                <a16:creationId xmlns:a16="http://schemas.microsoft.com/office/drawing/2014/main" id="{8CF6A816-04D9-4AC2-3B3F-A9D2C96A527E}"/>
              </a:ext>
            </a:extLst>
          </p:cNvPr>
          <p:cNvSpPr/>
          <p:nvPr/>
        </p:nvSpPr>
        <p:spPr>
          <a:xfrm>
            <a:off x="3877362" y="4241950"/>
            <a:ext cx="800777" cy="4544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ED938CB-7053-0297-A5DD-A97711ED30C8}"/>
              </a:ext>
            </a:extLst>
          </p:cNvPr>
          <p:cNvSpPr/>
          <p:nvPr/>
        </p:nvSpPr>
        <p:spPr>
          <a:xfrm>
            <a:off x="4515819" y="4241950"/>
            <a:ext cx="346282" cy="2975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6338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A4BF5-D227-E8E1-E775-760A6A5808A1}"/>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65DFF20-F615-15F4-75CB-54DA476612E4}"/>
              </a:ext>
            </a:extLst>
          </p:cNvPr>
          <p:cNvSpPr/>
          <p:nvPr/>
        </p:nvSpPr>
        <p:spPr>
          <a:xfrm>
            <a:off x="3372183" y="1466942"/>
            <a:ext cx="2636457" cy="504079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sz="2600" dirty="0">
              <a:solidFill>
                <a:schemeClr val="tx1"/>
              </a:solidFill>
            </a:endParaRPr>
          </a:p>
          <a:p>
            <a:pPr algn="ctr"/>
            <a:r>
              <a:rPr lang="en-US" sz="2000" dirty="0">
                <a:solidFill>
                  <a:schemeClr val="tx1"/>
                </a:solidFill>
              </a:rPr>
              <a:t>Biomarker Discovery Laboratory</a:t>
            </a:r>
            <a:endParaRPr lang="en-US" sz="2000" dirty="0"/>
          </a:p>
        </p:txBody>
      </p:sp>
      <p:sp>
        <p:nvSpPr>
          <p:cNvPr id="22" name="Rectangle: Rounded Corners 21">
            <a:extLst>
              <a:ext uri="{FF2B5EF4-FFF2-40B4-BE49-F238E27FC236}">
                <a16:creationId xmlns:a16="http://schemas.microsoft.com/office/drawing/2014/main" id="{9F359B05-8F88-093D-8E8F-3998EA8B60E6}"/>
              </a:ext>
            </a:extLst>
          </p:cNvPr>
          <p:cNvSpPr/>
          <p:nvPr/>
        </p:nvSpPr>
        <p:spPr>
          <a:xfrm>
            <a:off x="8996356" y="1466943"/>
            <a:ext cx="2766694" cy="504079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sz="800" dirty="0">
              <a:solidFill>
                <a:schemeClr val="tx1"/>
              </a:solidFill>
            </a:endParaRPr>
          </a:p>
          <a:p>
            <a:pPr algn="ctr"/>
            <a:endParaRPr lang="en-US" dirty="0"/>
          </a:p>
        </p:txBody>
      </p:sp>
      <p:sp>
        <p:nvSpPr>
          <p:cNvPr id="19" name="Rectangle: Rounded Corners 18">
            <a:extLst>
              <a:ext uri="{FF2B5EF4-FFF2-40B4-BE49-F238E27FC236}">
                <a16:creationId xmlns:a16="http://schemas.microsoft.com/office/drawing/2014/main" id="{15BF9C3A-4805-D6BC-FD78-79077610D3B4}"/>
              </a:ext>
            </a:extLst>
          </p:cNvPr>
          <p:cNvSpPr/>
          <p:nvPr/>
        </p:nvSpPr>
        <p:spPr>
          <a:xfrm>
            <a:off x="6189289" y="1466943"/>
            <a:ext cx="2606799" cy="504079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sz="800" dirty="0">
              <a:solidFill>
                <a:schemeClr val="tx1"/>
              </a:solidFill>
            </a:endParaRPr>
          </a:p>
          <a:p>
            <a:pPr algn="ctr"/>
            <a:endParaRPr lang="en-US" sz="800" dirty="0">
              <a:solidFill>
                <a:schemeClr val="tx1"/>
              </a:solidFill>
            </a:endParaRPr>
          </a:p>
          <a:p>
            <a:pPr algn="ctr"/>
            <a:endParaRPr lang="en-US" sz="1200" dirty="0">
              <a:solidFill>
                <a:schemeClr val="tx1"/>
              </a:solidFill>
            </a:endParaRPr>
          </a:p>
          <a:p>
            <a:pPr algn="ctr"/>
            <a:r>
              <a:rPr lang="en-US" sz="2000" dirty="0">
                <a:solidFill>
                  <a:schemeClr val="tx1"/>
                </a:solidFill>
              </a:rPr>
              <a:t>Biomarker Reference Laboratory</a:t>
            </a:r>
            <a:endParaRPr lang="en-US" sz="2000" dirty="0"/>
          </a:p>
        </p:txBody>
      </p:sp>
      <p:sp>
        <p:nvSpPr>
          <p:cNvPr id="18" name="Rectangle: Rounded Corners 17">
            <a:extLst>
              <a:ext uri="{FF2B5EF4-FFF2-40B4-BE49-F238E27FC236}">
                <a16:creationId xmlns:a16="http://schemas.microsoft.com/office/drawing/2014/main" id="{53935823-E213-D136-2CE6-5D76C8F59683}"/>
              </a:ext>
            </a:extLst>
          </p:cNvPr>
          <p:cNvSpPr/>
          <p:nvPr/>
        </p:nvSpPr>
        <p:spPr>
          <a:xfrm>
            <a:off x="512778" y="1466944"/>
            <a:ext cx="2636457" cy="504079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sz="2400" dirty="0">
              <a:solidFill>
                <a:schemeClr val="tx1"/>
              </a:solidFill>
            </a:endParaRPr>
          </a:p>
          <a:p>
            <a:pPr algn="ctr"/>
            <a:r>
              <a:rPr lang="en-US" sz="2000" dirty="0">
                <a:solidFill>
                  <a:schemeClr val="tx1"/>
                </a:solidFill>
              </a:rPr>
              <a:t>Biomarker Discovery Laboratory</a:t>
            </a:r>
            <a:endParaRPr lang="en-US" sz="2000" dirty="0"/>
          </a:p>
        </p:txBody>
      </p:sp>
      <p:sp>
        <p:nvSpPr>
          <p:cNvPr id="4" name="Title 3">
            <a:extLst>
              <a:ext uri="{FF2B5EF4-FFF2-40B4-BE49-F238E27FC236}">
                <a16:creationId xmlns:a16="http://schemas.microsoft.com/office/drawing/2014/main" id="{62A16A11-1479-436D-E635-ED1D53494A57}"/>
              </a:ext>
            </a:extLst>
          </p:cNvPr>
          <p:cNvSpPr>
            <a:spLocks noGrp="1"/>
          </p:cNvSpPr>
          <p:nvPr>
            <p:ph type="title"/>
          </p:nvPr>
        </p:nvSpPr>
        <p:spPr>
          <a:xfrm>
            <a:off x="609600" y="742672"/>
            <a:ext cx="10972800" cy="724272"/>
          </a:xfrm>
        </p:spPr>
        <p:txBody>
          <a:bodyPr>
            <a:normAutofit/>
          </a:bodyPr>
          <a:lstStyle/>
          <a:p>
            <a:r>
              <a:rPr lang="en-US" altLang="zh-CN" sz="32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Experimental </a:t>
            </a:r>
            <a:r>
              <a:rPr lang="en-US" altLang="ja-JP" sz="32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approach</a:t>
            </a:r>
            <a:endParaRPr lang="en-US" sz="32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endParaRPr>
          </a:p>
        </p:txBody>
      </p:sp>
      <p:sp>
        <p:nvSpPr>
          <p:cNvPr id="5" name="Rectangle: Rounded Corners 4">
            <a:extLst>
              <a:ext uri="{FF2B5EF4-FFF2-40B4-BE49-F238E27FC236}">
                <a16:creationId xmlns:a16="http://schemas.microsoft.com/office/drawing/2014/main" id="{5D85F979-7D16-99E9-F33C-C8B2FB0BDC2B}"/>
              </a:ext>
            </a:extLst>
          </p:cNvPr>
          <p:cNvSpPr/>
          <p:nvPr/>
        </p:nvSpPr>
        <p:spPr>
          <a:xfrm>
            <a:off x="657013" y="1570438"/>
            <a:ext cx="2357120" cy="1651158"/>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800" b="1" dirty="0">
                <a:solidFill>
                  <a:schemeClr val="tx1"/>
                </a:solidFill>
                <a:latin typeface="Arial" panose="020B0604020202020204" pitchFamily="34" charset="0"/>
                <a:ea typeface="SimSun" panose="02010600030101010101" pitchFamily="2" charset="-122"/>
              </a:rPr>
              <a:t>PRESCREENING</a:t>
            </a:r>
          </a:p>
          <a:p>
            <a:pPr algn="ctr"/>
            <a:endParaRPr lang="en-US" sz="1800" b="1" dirty="0">
              <a:solidFill>
                <a:schemeClr val="tx1"/>
              </a:solidFill>
              <a:latin typeface="Arial" panose="020B0604020202020204" pitchFamily="34" charset="0"/>
              <a:ea typeface="SimSun" panose="02010600030101010101" pitchFamily="2" charset="-122"/>
            </a:endParaRPr>
          </a:p>
          <a:p>
            <a:pPr algn="ctr"/>
            <a:r>
              <a:rPr lang="en-US" sz="1400" b="1" dirty="0">
                <a:solidFill>
                  <a:schemeClr val="tx1"/>
                </a:solidFill>
                <a:latin typeface="Arial" panose="020B0604020202020204" pitchFamily="34" charset="0"/>
                <a:ea typeface="SimSun" panose="02010600030101010101" pitchFamily="2" charset="-122"/>
              </a:rPr>
              <a:t>20,411 antigens</a:t>
            </a:r>
          </a:p>
          <a:p>
            <a:pPr algn="ctr"/>
            <a:r>
              <a:rPr lang="en-US" sz="1400" b="1" dirty="0">
                <a:solidFill>
                  <a:schemeClr val="tx1"/>
                </a:solidFill>
                <a:latin typeface="Arial" panose="020B0604020202020204" pitchFamily="34" charset="0"/>
                <a:ea typeface="SimSun" panose="02010600030101010101" pitchFamily="2" charset="-122"/>
              </a:rPr>
              <a:t>(11,868 autoantigens;</a:t>
            </a:r>
          </a:p>
          <a:p>
            <a:pPr algn="ctr"/>
            <a:r>
              <a:rPr lang="en-US" sz="1400" b="1" dirty="0">
                <a:solidFill>
                  <a:schemeClr val="tx1"/>
                </a:solidFill>
                <a:latin typeface="Arial" panose="020B0604020202020204" pitchFamily="34" charset="0"/>
                <a:ea typeface="SimSun" panose="02010600030101010101" pitchFamily="2" charset="-122"/>
              </a:rPr>
              <a:t>8,543 microbial antigens)</a:t>
            </a:r>
          </a:p>
        </p:txBody>
      </p:sp>
      <p:sp>
        <p:nvSpPr>
          <p:cNvPr id="6" name="Rectangle: Rounded Corners 5">
            <a:extLst>
              <a:ext uri="{FF2B5EF4-FFF2-40B4-BE49-F238E27FC236}">
                <a16:creationId xmlns:a16="http://schemas.microsoft.com/office/drawing/2014/main" id="{EDB476B7-75F0-74B6-A24D-958A0C5AEEBF}"/>
              </a:ext>
            </a:extLst>
          </p:cNvPr>
          <p:cNvSpPr/>
          <p:nvPr/>
        </p:nvSpPr>
        <p:spPr>
          <a:xfrm>
            <a:off x="3596199" y="1590483"/>
            <a:ext cx="2201494" cy="2266911"/>
          </a:xfrm>
          <a:prstGeom prst="round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131413"/>
                </a:solidFill>
                <a:effectLst/>
                <a:latin typeface="Arial" panose="020B0604020202020204" pitchFamily="34" charset="0"/>
                <a:ea typeface="SimSun" panose="02010600030101010101" pitchFamily="2" charset="-122"/>
              </a:rPr>
              <a:t>DISCOVERY VALIDATION</a:t>
            </a:r>
          </a:p>
          <a:p>
            <a:pPr algn="ctr"/>
            <a:endParaRPr lang="en-US" sz="900" b="1" dirty="0">
              <a:solidFill>
                <a:srgbClr val="131413"/>
              </a:solidFill>
              <a:effectLst/>
              <a:latin typeface="Arial" panose="020B0604020202020204" pitchFamily="34" charset="0"/>
              <a:ea typeface="SimSun" panose="02010600030101010101" pitchFamily="2" charset="-122"/>
            </a:endParaRPr>
          </a:p>
          <a:p>
            <a:pPr algn="ctr"/>
            <a:r>
              <a:rPr lang="en-US" sz="1400" b="1" dirty="0">
                <a:solidFill>
                  <a:srgbClr val="131413"/>
                </a:solidFill>
                <a:latin typeface="Arial" panose="020B0604020202020204" pitchFamily="34" charset="0"/>
                <a:ea typeface="SimSun" panose="02010600030101010101" pitchFamily="2" charset="-122"/>
              </a:rPr>
              <a:t>2204 antigens</a:t>
            </a:r>
          </a:p>
          <a:p>
            <a:pPr algn="ctr"/>
            <a:endParaRPr lang="en-US" sz="900" b="1" dirty="0">
              <a:solidFill>
                <a:srgbClr val="131413"/>
              </a:solidFill>
              <a:latin typeface="Arial" panose="020B0604020202020204" pitchFamily="34" charset="0"/>
              <a:ea typeface="SimSun" panose="02010600030101010101" pitchFamily="2" charset="-122"/>
            </a:endParaRPr>
          </a:p>
          <a:p>
            <a:pPr algn="ctr"/>
            <a:r>
              <a:rPr lang="en-US" sz="1200" b="1" dirty="0">
                <a:solidFill>
                  <a:schemeClr val="tx1"/>
                </a:solidFill>
                <a:latin typeface="Arial" panose="020B0604020202020204" pitchFamily="34" charset="0"/>
                <a:ea typeface="SimSun" panose="02010600030101010101" pitchFamily="2" charset="-122"/>
                <a:cs typeface="Arial" panose="020B0604020202020204" pitchFamily="34" charset="0"/>
              </a:rPr>
              <a:t>Vanderbilt University Medical Center (VUMC)</a:t>
            </a:r>
          </a:p>
          <a:p>
            <a:pPr algn="ctr"/>
            <a:r>
              <a:rPr lang="en-US" sz="1200" b="1" dirty="0">
                <a:solidFill>
                  <a:schemeClr val="tx1"/>
                </a:solidFill>
                <a:latin typeface="Arial" panose="020B0604020202020204" pitchFamily="34" charset="0"/>
                <a:ea typeface="SimSun" panose="02010600030101010101" pitchFamily="2" charset="-122"/>
                <a:cs typeface="Arial" panose="020B0604020202020204" pitchFamily="34" charset="0"/>
              </a:rPr>
              <a:t>(144 + 143)</a:t>
            </a:r>
            <a:endParaRPr lang="en-US" sz="1200" dirty="0">
              <a:solidFill>
                <a:schemeClr val="tx1"/>
              </a:solidFill>
              <a:latin typeface="Arial" panose="020B0604020202020204" pitchFamily="34" charset="0"/>
              <a:cs typeface="Arial" panose="020B0604020202020204" pitchFamily="34" charset="0"/>
            </a:endParaRPr>
          </a:p>
          <a:p>
            <a:pPr algn="ctr"/>
            <a:r>
              <a:rPr lang="en-US" sz="1200" b="1" dirty="0">
                <a:solidFill>
                  <a:srgbClr val="131413"/>
                </a:solidFill>
                <a:effectLst/>
                <a:latin typeface="Arial" panose="020B0604020202020204" pitchFamily="34" charset="0"/>
                <a:ea typeface="SimSun" panose="02010600030101010101" pitchFamily="2" charset="-122"/>
                <a:cs typeface="Arial" panose="020B0604020202020204" pitchFamily="34" charset="0"/>
              </a:rPr>
              <a:t>Detection of Early Lung Cancer Among Military Personnel 1 (DECAMP-1) </a:t>
            </a:r>
          </a:p>
          <a:p>
            <a:pPr algn="ctr"/>
            <a:r>
              <a:rPr lang="en-US" sz="1200" b="1" dirty="0">
                <a:solidFill>
                  <a:srgbClr val="131413"/>
                </a:solidFill>
                <a:effectLst/>
                <a:latin typeface="Arial" panose="020B0604020202020204" pitchFamily="34" charset="0"/>
                <a:ea typeface="SimSun" panose="02010600030101010101" pitchFamily="2" charset="-122"/>
                <a:cs typeface="Arial" panose="020B0604020202020204" pitchFamily="34" charset="0"/>
              </a:rPr>
              <a:t>(215 +114) </a:t>
            </a:r>
            <a:endParaRPr lang="en-US" sz="1200" dirty="0">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9702E8B7-BD2E-8608-F4F1-8844EE98E6AB}"/>
              </a:ext>
            </a:extLst>
          </p:cNvPr>
          <p:cNvSpPr/>
          <p:nvPr/>
        </p:nvSpPr>
        <p:spPr>
          <a:xfrm>
            <a:off x="9174279" y="1599338"/>
            <a:ext cx="2426289" cy="4672370"/>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effectLst/>
                <a:latin typeface="Arial" panose="020B0604020202020204" pitchFamily="34" charset="0"/>
                <a:ea typeface="SimSun" panose="02010600030101010101" pitchFamily="2" charset="-122"/>
              </a:rPr>
              <a:t>VALIDATION  II</a:t>
            </a:r>
          </a:p>
          <a:p>
            <a:pPr algn="ctr"/>
            <a:endParaRPr lang="en-US" sz="1600" b="1" dirty="0">
              <a:solidFill>
                <a:schemeClr val="tx1"/>
              </a:solidFill>
              <a:effectLst/>
              <a:latin typeface="Arial" panose="020B0604020202020204" pitchFamily="34" charset="0"/>
              <a:ea typeface="SimSun" panose="02010600030101010101" pitchFamily="2" charset="-122"/>
            </a:endParaRPr>
          </a:p>
          <a:p>
            <a:pPr algn="ctr"/>
            <a:r>
              <a:rPr lang="en-US" sz="1600" b="1" dirty="0">
                <a:solidFill>
                  <a:schemeClr val="tx1"/>
                </a:solidFill>
                <a:effectLst/>
                <a:latin typeface="Arial" panose="020B0604020202020204" pitchFamily="34" charset="0"/>
                <a:ea typeface="SimSun" panose="02010600030101010101" pitchFamily="2" charset="-122"/>
              </a:rPr>
              <a:t>German Lung Cancer Screening Intervention trial (LUSI)</a:t>
            </a:r>
          </a:p>
          <a:p>
            <a:pPr algn="ctr"/>
            <a:r>
              <a:rPr lang="en-US" sz="1600" b="1" dirty="0">
                <a:solidFill>
                  <a:schemeClr val="tx1"/>
                </a:solidFill>
                <a:latin typeface="Arial" panose="020B0604020202020204" pitchFamily="34" charset="0"/>
                <a:ea typeface="SimSun" panose="02010600030101010101" pitchFamily="2" charset="-122"/>
              </a:rPr>
              <a:t>(46+230)</a:t>
            </a:r>
          </a:p>
          <a:p>
            <a:pPr algn="ctr"/>
            <a:endParaRPr lang="en-US" sz="1600" b="1" dirty="0">
              <a:solidFill>
                <a:schemeClr val="tx1"/>
              </a:solidFill>
              <a:latin typeface="Arial" panose="020B0604020202020204" pitchFamily="34" charset="0"/>
              <a:ea typeface="SimSun" panose="02010600030101010101" pitchFamily="2" charset="-122"/>
            </a:endParaRPr>
          </a:p>
          <a:p>
            <a:pPr algn="ctr"/>
            <a:r>
              <a:rPr lang="en-US" sz="1600" b="1" dirty="0">
                <a:solidFill>
                  <a:schemeClr val="tx1"/>
                </a:solidFill>
                <a:latin typeface="Arial" panose="020B0604020202020204" pitchFamily="34" charset="0"/>
                <a:cs typeface="Arial" panose="020B0604020202020204" pitchFamily="34" charset="0"/>
              </a:rPr>
              <a:t>Lung Team Project 2 </a:t>
            </a:r>
          </a:p>
          <a:p>
            <a:pPr algn="ctr"/>
            <a:r>
              <a:rPr lang="en-US" sz="1600" b="1" dirty="0">
                <a:solidFill>
                  <a:schemeClr val="tx1"/>
                </a:solidFill>
                <a:latin typeface="Arial" panose="020B0604020202020204" pitchFamily="34" charset="0"/>
                <a:cs typeface="Arial" panose="020B0604020202020204" pitchFamily="34" charset="0"/>
              </a:rPr>
              <a:t>(LTP2)</a:t>
            </a:r>
          </a:p>
          <a:p>
            <a:pPr algn="ctr"/>
            <a:r>
              <a:rPr lang="en-US" sz="1600" b="1" dirty="0">
                <a:solidFill>
                  <a:schemeClr val="tx1"/>
                </a:solidFill>
                <a:latin typeface="Arial" panose="020B0604020202020204" pitchFamily="34" charset="0"/>
                <a:cs typeface="Arial" panose="020B0604020202020204" pitchFamily="34" charset="0"/>
              </a:rPr>
              <a:t>(554)</a:t>
            </a:r>
          </a:p>
        </p:txBody>
      </p:sp>
      <p:pic>
        <p:nvPicPr>
          <p:cNvPr id="2" name="Picture 1">
            <a:extLst>
              <a:ext uri="{FF2B5EF4-FFF2-40B4-BE49-F238E27FC236}">
                <a16:creationId xmlns:a16="http://schemas.microsoft.com/office/drawing/2014/main" id="{6E06784F-B2FF-ECC8-1C3D-C66BC3DDB791}"/>
              </a:ext>
            </a:extLst>
          </p:cNvPr>
          <p:cNvPicPr>
            <a:picLocks noChangeAspect="1"/>
          </p:cNvPicPr>
          <p:nvPr/>
        </p:nvPicPr>
        <p:blipFill>
          <a:blip r:embed="rId3"/>
          <a:stretch>
            <a:fillRect/>
          </a:stretch>
        </p:blipFill>
        <p:spPr>
          <a:xfrm>
            <a:off x="781720" y="4552188"/>
            <a:ext cx="2140864" cy="801377"/>
          </a:xfrm>
          <a:prstGeom prst="rect">
            <a:avLst/>
          </a:prstGeom>
        </p:spPr>
      </p:pic>
      <p:sp>
        <p:nvSpPr>
          <p:cNvPr id="3" name="Text Box 2596">
            <a:extLst>
              <a:ext uri="{FF2B5EF4-FFF2-40B4-BE49-F238E27FC236}">
                <a16:creationId xmlns:a16="http://schemas.microsoft.com/office/drawing/2014/main" id="{20234B18-7131-6DC0-EF85-A26D5DC20E93}"/>
              </a:ext>
            </a:extLst>
          </p:cNvPr>
          <p:cNvSpPr txBox="1">
            <a:spLocks noChangeArrowheads="1"/>
          </p:cNvSpPr>
          <p:nvPr/>
        </p:nvSpPr>
        <p:spPr bwMode="auto">
          <a:xfrm>
            <a:off x="458936" y="3907764"/>
            <a:ext cx="28178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US" sz="1400" b="1" i="1" u="sng" dirty="0">
                <a:solidFill>
                  <a:srgbClr val="A50021"/>
                </a:solidFill>
                <a:latin typeface="Trebuchet MS" panose="020B0603020202020204" pitchFamily="34" charset="0"/>
                <a:cs typeface="Arial" panose="020B0604020202020204" pitchFamily="34" charset="0"/>
              </a:rPr>
              <a:t>Nucleic Acid Programmable Protein Array (NAPPA)</a:t>
            </a:r>
          </a:p>
        </p:txBody>
      </p:sp>
      <p:sp>
        <p:nvSpPr>
          <p:cNvPr id="8" name="Text Box 2596">
            <a:extLst>
              <a:ext uri="{FF2B5EF4-FFF2-40B4-BE49-F238E27FC236}">
                <a16:creationId xmlns:a16="http://schemas.microsoft.com/office/drawing/2014/main" id="{7C708619-D85B-1004-402B-50650512527E}"/>
              </a:ext>
            </a:extLst>
          </p:cNvPr>
          <p:cNvSpPr txBox="1">
            <a:spLocks noChangeArrowheads="1"/>
          </p:cNvSpPr>
          <p:nvPr/>
        </p:nvSpPr>
        <p:spPr bwMode="auto">
          <a:xfrm>
            <a:off x="3408810" y="3922660"/>
            <a:ext cx="25762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US" sz="1400" b="1" i="1" u="sng" dirty="0">
                <a:solidFill>
                  <a:srgbClr val="A50021"/>
                </a:solidFill>
                <a:latin typeface="Trebuchet MS" panose="020B0603020202020204" pitchFamily="34" charset="0"/>
                <a:cs typeface="Arial" panose="020B0604020202020204" pitchFamily="34" charset="0"/>
              </a:rPr>
              <a:t>Multiplex In-Solution Protein Array (MISPA)</a:t>
            </a:r>
          </a:p>
        </p:txBody>
      </p:sp>
      <p:pic>
        <p:nvPicPr>
          <p:cNvPr id="9" name="Picture 8" descr="Diagram&#10;&#10;Description automatically generated with low confidence">
            <a:extLst>
              <a:ext uri="{FF2B5EF4-FFF2-40B4-BE49-F238E27FC236}">
                <a16:creationId xmlns:a16="http://schemas.microsoft.com/office/drawing/2014/main" id="{09DB2FB7-3865-855C-0F5C-F043722CCE12}"/>
              </a:ext>
            </a:extLst>
          </p:cNvPr>
          <p:cNvPicPr>
            <a:picLocks noChangeAspect="1"/>
          </p:cNvPicPr>
          <p:nvPr/>
        </p:nvPicPr>
        <p:blipFill rotWithShape="1">
          <a:blip r:embed="rId4"/>
          <a:srcRect t="22237" r="2393" b="14000"/>
          <a:stretch/>
        </p:blipFill>
        <p:spPr>
          <a:xfrm>
            <a:off x="3546356" y="4511146"/>
            <a:ext cx="2262017" cy="923552"/>
          </a:xfrm>
          <a:prstGeom prst="roundRect">
            <a:avLst>
              <a:gd name="adj" fmla="val 4886"/>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 Box 2596">
            <a:extLst>
              <a:ext uri="{FF2B5EF4-FFF2-40B4-BE49-F238E27FC236}">
                <a16:creationId xmlns:a16="http://schemas.microsoft.com/office/drawing/2014/main" id="{8A155EF2-F0D3-E4D9-A272-F9BD5399E33B}"/>
              </a:ext>
            </a:extLst>
          </p:cNvPr>
          <p:cNvSpPr txBox="1">
            <a:spLocks noChangeArrowheads="1"/>
          </p:cNvSpPr>
          <p:nvPr/>
        </p:nvSpPr>
        <p:spPr bwMode="auto">
          <a:xfrm>
            <a:off x="6249850" y="3515494"/>
            <a:ext cx="241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US" sz="1400" b="1" i="1" u="sng" dirty="0">
                <a:solidFill>
                  <a:srgbClr val="A50021"/>
                </a:solidFill>
                <a:latin typeface="Trebuchet MS" panose="020B0603020202020204" pitchFamily="34" charset="0"/>
                <a:cs typeface="Arial" panose="020B0604020202020204" pitchFamily="34" charset="0"/>
              </a:rPr>
              <a:t>Meso Scale Diagnostics</a:t>
            </a:r>
          </a:p>
        </p:txBody>
      </p:sp>
      <p:sp>
        <p:nvSpPr>
          <p:cNvPr id="15" name="TextBox 14">
            <a:extLst>
              <a:ext uri="{FF2B5EF4-FFF2-40B4-BE49-F238E27FC236}">
                <a16:creationId xmlns:a16="http://schemas.microsoft.com/office/drawing/2014/main" id="{CF90639C-4F72-9CCB-526C-77A44BCBEF31}"/>
              </a:ext>
            </a:extLst>
          </p:cNvPr>
          <p:cNvSpPr txBox="1"/>
          <p:nvPr/>
        </p:nvSpPr>
        <p:spPr>
          <a:xfrm>
            <a:off x="6428504" y="5142454"/>
            <a:ext cx="1058741" cy="400110"/>
          </a:xfrm>
          <a:prstGeom prst="rect">
            <a:avLst/>
          </a:prstGeom>
          <a:noFill/>
        </p:spPr>
        <p:txBody>
          <a:bodyPr wrap="square" rtlCol="0">
            <a:spAutoFit/>
          </a:bodyPr>
          <a:lstStyle/>
          <a:p>
            <a:pPr algn="ctr"/>
            <a:r>
              <a:rPr lang="en-US" sz="1000" b="1" i="1" dirty="0">
                <a:latin typeface="Trebuchet MS" panose="020B0603020202020204" pitchFamily="34" charset="0"/>
              </a:rPr>
              <a:t>Serum protein markers</a:t>
            </a:r>
          </a:p>
        </p:txBody>
      </p:sp>
      <p:sp>
        <p:nvSpPr>
          <p:cNvPr id="17" name="TextBox 16">
            <a:extLst>
              <a:ext uri="{FF2B5EF4-FFF2-40B4-BE49-F238E27FC236}">
                <a16:creationId xmlns:a16="http://schemas.microsoft.com/office/drawing/2014/main" id="{B41C9B24-E0E5-B22C-4F55-4399C603C079}"/>
              </a:ext>
            </a:extLst>
          </p:cNvPr>
          <p:cNvSpPr txBox="1"/>
          <p:nvPr/>
        </p:nvSpPr>
        <p:spPr>
          <a:xfrm>
            <a:off x="7430599" y="5142454"/>
            <a:ext cx="1131001" cy="400110"/>
          </a:xfrm>
          <a:prstGeom prst="rect">
            <a:avLst/>
          </a:prstGeom>
          <a:noFill/>
        </p:spPr>
        <p:txBody>
          <a:bodyPr wrap="square" rtlCol="0">
            <a:spAutoFit/>
          </a:bodyPr>
          <a:lstStyle/>
          <a:p>
            <a:pPr algn="ctr"/>
            <a:r>
              <a:rPr lang="en-US" sz="1000" b="1" i="1" dirty="0">
                <a:latin typeface="Trebuchet MS" panose="020B0603020202020204" pitchFamily="34" charset="0"/>
              </a:rPr>
              <a:t>Serum antibody markers</a:t>
            </a:r>
          </a:p>
        </p:txBody>
      </p:sp>
      <p:sp>
        <p:nvSpPr>
          <p:cNvPr id="20" name="Rectangle: Rounded Corners 19">
            <a:extLst>
              <a:ext uri="{FF2B5EF4-FFF2-40B4-BE49-F238E27FC236}">
                <a16:creationId xmlns:a16="http://schemas.microsoft.com/office/drawing/2014/main" id="{E11577BF-2E77-1396-BA70-F3FC90AFA958}"/>
              </a:ext>
            </a:extLst>
          </p:cNvPr>
          <p:cNvSpPr/>
          <p:nvPr/>
        </p:nvSpPr>
        <p:spPr>
          <a:xfrm>
            <a:off x="6398240" y="1570437"/>
            <a:ext cx="2163359" cy="1651158"/>
          </a:xfrm>
          <a:prstGeom prst="round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131413"/>
                </a:solidFill>
                <a:effectLst/>
                <a:latin typeface="Arial" panose="020B0604020202020204" pitchFamily="34" charset="0"/>
                <a:ea typeface="SimSun" panose="02010600030101010101" pitchFamily="2" charset="-122"/>
              </a:rPr>
              <a:t>ASSAY DEVELOPMENT</a:t>
            </a:r>
          </a:p>
          <a:p>
            <a:pPr algn="ctr"/>
            <a:endParaRPr lang="en-US" sz="1600" b="1" dirty="0">
              <a:solidFill>
                <a:srgbClr val="131413"/>
              </a:solidFill>
              <a:latin typeface="Arial" panose="020B0604020202020204" pitchFamily="34" charset="0"/>
              <a:ea typeface="SimSun" panose="02010600030101010101" pitchFamily="2" charset="-122"/>
            </a:endParaRPr>
          </a:p>
          <a:p>
            <a:pPr algn="ctr"/>
            <a:endParaRPr lang="en-US" sz="1600" b="1" dirty="0">
              <a:solidFill>
                <a:srgbClr val="131413"/>
              </a:solidFill>
              <a:effectLst/>
              <a:latin typeface="Arial" panose="020B0604020202020204" pitchFamily="34" charset="0"/>
              <a:ea typeface="SimSun" panose="02010600030101010101" pitchFamily="2" charset="-122"/>
            </a:endParaRPr>
          </a:p>
        </p:txBody>
      </p:sp>
      <p:pic>
        <p:nvPicPr>
          <p:cNvPr id="21" name="Picture 20">
            <a:extLst>
              <a:ext uri="{FF2B5EF4-FFF2-40B4-BE49-F238E27FC236}">
                <a16:creationId xmlns:a16="http://schemas.microsoft.com/office/drawing/2014/main" id="{0DD919C4-DD82-E12A-CF76-C98752538A01}"/>
              </a:ext>
            </a:extLst>
          </p:cNvPr>
          <p:cNvPicPr>
            <a:picLocks noChangeAspect="1"/>
          </p:cNvPicPr>
          <p:nvPr/>
        </p:nvPicPr>
        <p:blipFill>
          <a:blip r:embed="rId5"/>
          <a:stretch>
            <a:fillRect/>
          </a:stretch>
        </p:blipFill>
        <p:spPr>
          <a:xfrm>
            <a:off x="6426889" y="3918546"/>
            <a:ext cx="2091554" cy="1128633"/>
          </a:xfrm>
          <a:prstGeom prst="rect">
            <a:avLst/>
          </a:prstGeom>
        </p:spPr>
      </p:pic>
    </p:spTree>
    <p:extLst>
      <p:ext uri="{BB962C8B-B14F-4D97-AF65-F5344CB8AC3E}">
        <p14:creationId xmlns:p14="http://schemas.microsoft.com/office/powerpoint/2010/main" val="1612111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cell culture&#10;&#10;AI-generated content may be incorrect.">
            <a:extLst>
              <a:ext uri="{FF2B5EF4-FFF2-40B4-BE49-F238E27FC236}">
                <a16:creationId xmlns:a16="http://schemas.microsoft.com/office/drawing/2014/main" id="{8BA8BF6E-C976-AC58-87D5-97BDC3BDC8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0" y="1212691"/>
            <a:ext cx="10972800" cy="3598034"/>
          </a:xfrm>
          <a:prstGeom prst="rect">
            <a:avLst/>
          </a:prstGeom>
        </p:spPr>
      </p:pic>
      <p:sp>
        <p:nvSpPr>
          <p:cNvPr id="12" name="Title 1"/>
          <p:cNvSpPr txBox="1">
            <a:spLocks/>
          </p:cNvSpPr>
          <p:nvPr/>
        </p:nvSpPr>
        <p:spPr>
          <a:xfrm>
            <a:off x="609600" y="685800"/>
            <a:ext cx="109728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MISPA (Multiplexed In-Solution Protein Array)</a:t>
            </a:r>
          </a:p>
        </p:txBody>
      </p:sp>
      <p:sp>
        <p:nvSpPr>
          <p:cNvPr id="13" name="Rectangle 12"/>
          <p:cNvSpPr/>
          <p:nvPr/>
        </p:nvSpPr>
        <p:spPr>
          <a:xfrm>
            <a:off x="5971607" y="3244334"/>
            <a:ext cx="2487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a:ea typeface="MS PGothic" pitchFamily="34" charset="-128"/>
              <a:cs typeface="+mn-cs"/>
            </a:endParaRPr>
          </a:p>
        </p:txBody>
      </p:sp>
      <p:sp>
        <p:nvSpPr>
          <p:cNvPr id="14" name="Rectangle 13"/>
          <p:cNvSpPr/>
          <p:nvPr/>
        </p:nvSpPr>
        <p:spPr>
          <a:xfrm>
            <a:off x="5971607" y="3244334"/>
            <a:ext cx="2487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a:ea typeface="MS PGothic" pitchFamily="34" charset="-128"/>
              <a:cs typeface="+mn-cs"/>
            </a:endParaRPr>
          </a:p>
        </p:txBody>
      </p:sp>
      <p:sp>
        <p:nvSpPr>
          <p:cNvPr id="2" name="Slide Number Placeholder 1">
            <a:extLst>
              <a:ext uri="{FF2B5EF4-FFF2-40B4-BE49-F238E27FC236}">
                <a16:creationId xmlns:a16="http://schemas.microsoft.com/office/drawing/2014/main" id="{4186DAAC-849E-FCBF-0330-CACC0E02E3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2800" b="0" i="0" u="none" strike="noStrike" kern="1200" cap="none" spc="0" normalizeH="0" baseline="0" noProof="0" smtClean="0">
                <a:ln>
                  <a:noFill/>
                </a:ln>
                <a:solidFill>
                  <a:srgbClr val="C00000"/>
                </a:solidFill>
                <a:effectLst/>
                <a:uLnTx/>
                <a:uFillTx/>
                <a:latin typeface="Calibri"/>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2800" b="0" i="0" u="none" strike="noStrike" kern="1200" cap="none" spc="0" normalizeH="0" baseline="0" noProof="0" dirty="0">
              <a:ln>
                <a:noFill/>
              </a:ln>
              <a:solidFill>
                <a:srgbClr val="C00000"/>
              </a:solidFill>
              <a:effectLst/>
              <a:uLnTx/>
              <a:uFillTx/>
              <a:latin typeface="Calibri"/>
              <a:ea typeface="MS PGothic" pitchFamily="34" charset="-128"/>
              <a:cs typeface="+mn-cs"/>
            </a:endParaRPr>
          </a:p>
        </p:txBody>
      </p:sp>
      <p:sp>
        <p:nvSpPr>
          <p:cNvPr id="5" name="TextBox 4">
            <a:extLst>
              <a:ext uri="{FF2B5EF4-FFF2-40B4-BE49-F238E27FC236}">
                <a16:creationId xmlns:a16="http://schemas.microsoft.com/office/drawing/2014/main" id="{FCED6693-412B-D306-279B-22AD6E6BE1F0}"/>
              </a:ext>
            </a:extLst>
          </p:cNvPr>
          <p:cNvSpPr txBox="1"/>
          <p:nvPr/>
        </p:nvSpPr>
        <p:spPr>
          <a:xfrm>
            <a:off x="8737600" y="4859551"/>
            <a:ext cx="3048000"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Five issued US Patents: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  9,938,523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10,717,977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11,739,314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12,030,909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21E1F"/>
                </a:solidFill>
                <a:effectLst/>
                <a:uLnTx/>
                <a:uFillTx/>
                <a:latin typeface="Arial" panose="020B0604020202020204" pitchFamily="34" charset="0"/>
                <a:ea typeface="MS PGothic" pitchFamily="34" charset="-128"/>
                <a:cs typeface="Arial" panose="020B0604020202020204" pitchFamily="34" charset="0"/>
              </a:rPr>
              <a:t>12,180,467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 </a:t>
            </a:r>
          </a:p>
        </p:txBody>
      </p:sp>
      <p:grpSp>
        <p:nvGrpSpPr>
          <p:cNvPr id="10" name="Group 9">
            <a:extLst>
              <a:ext uri="{FF2B5EF4-FFF2-40B4-BE49-F238E27FC236}">
                <a16:creationId xmlns:a16="http://schemas.microsoft.com/office/drawing/2014/main" id="{F398C1FB-B2E5-B193-DE98-8F2C37699B63}"/>
              </a:ext>
            </a:extLst>
          </p:cNvPr>
          <p:cNvGrpSpPr/>
          <p:nvPr/>
        </p:nvGrpSpPr>
        <p:grpSpPr>
          <a:xfrm>
            <a:off x="246745" y="4865689"/>
            <a:ext cx="8273789" cy="1673224"/>
            <a:chOff x="1355080" y="5208303"/>
            <a:chExt cx="8273789" cy="1673224"/>
          </a:xfrm>
        </p:grpSpPr>
        <p:sp>
          <p:nvSpPr>
            <p:cNvPr id="11" name="Rectangle: Rounded Corners 34">
              <a:extLst>
                <a:ext uri="{FF2B5EF4-FFF2-40B4-BE49-F238E27FC236}">
                  <a16:creationId xmlns:a16="http://schemas.microsoft.com/office/drawing/2014/main" id="{7E8BA203-E835-DEDC-90FD-984501DA857D}"/>
                </a:ext>
              </a:extLst>
            </p:cNvPr>
            <p:cNvSpPr/>
            <p:nvPr/>
          </p:nvSpPr>
          <p:spPr>
            <a:xfrm>
              <a:off x="1355080" y="5208303"/>
              <a:ext cx="8273789" cy="1618260"/>
            </a:xfrm>
            <a:prstGeom prst="roundRect">
              <a:avLst>
                <a:gd name="adj" fmla="val 9328"/>
              </a:avLst>
            </a:prstGeom>
            <a:noFill/>
            <a:ln w="12700"/>
          </p:spPr>
          <p:style>
            <a:lnRef idx="2">
              <a:schemeClr val="dk1"/>
            </a:lnRef>
            <a:fillRef idx="1">
              <a:schemeClr val="lt1"/>
            </a:fillRef>
            <a:effectRef idx="0">
              <a:schemeClr val="dk1"/>
            </a:effectRef>
            <a:fontRef idx="minor">
              <a:schemeClr val="dk1"/>
            </a:fontRef>
          </p:style>
          <p:txBody>
            <a:bodyPr rtlCol="0" anchor="t"/>
            <a:lstStyle/>
            <a:p>
              <a:pPr marL="285750" marR="0" lvl="0" indent="-28575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Throughput: </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2K-10K samples/assay</a:t>
              </a:r>
            </a:p>
            <a:p>
              <a:pPr marL="342900" marR="0" lvl="0" indent="-34290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Multiplexity: </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10-1,000 antigens/assay</a:t>
              </a:r>
            </a:p>
            <a:p>
              <a:pPr marL="342900" marR="0" lvl="0" indent="-34290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Precision: </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5-20% CV</a:t>
              </a:r>
            </a:p>
            <a:p>
              <a:pPr marL="342900" marR="0" lvl="0" indent="-34290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Agreement: </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&gt;95% with commercial assay</a:t>
              </a:r>
            </a:p>
          </p:txBody>
        </p:sp>
        <p:sp>
          <p:nvSpPr>
            <p:cNvPr id="15" name="Rectangle: Rounded Corners 34">
              <a:extLst>
                <a:ext uri="{FF2B5EF4-FFF2-40B4-BE49-F238E27FC236}">
                  <a16:creationId xmlns:a16="http://schemas.microsoft.com/office/drawing/2014/main" id="{0C23F264-8216-7865-FA98-5868F5EB4BC2}"/>
                </a:ext>
              </a:extLst>
            </p:cNvPr>
            <p:cNvSpPr/>
            <p:nvPr/>
          </p:nvSpPr>
          <p:spPr>
            <a:xfrm>
              <a:off x="6267450" y="5226347"/>
              <a:ext cx="3218544" cy="1655180"/>
            </a:xfrm>
            <a:prstGeom prst="roundRect">
              <a:avLst>
                <a:gd name="adj" fmla="val 9328"/>
              </a:avLst>
            </a:prstGeom>
            <a:noFill/>
            <a:ln w="12700">
              <a:noFill/>
            </a:ln>
          </p:spPr>
          <p:style>
            <a:lnRef idx="2">
              <a:schemeClr val="dk1"/>
            </a:lnRef>
            <a:fillRef idx="1">
              <a:schemeClr val="lt1"/>
            </a:fillRef>
            <a:effectRef idx="0">
              <a:schemeClr val="dk1"/>
            </a:effectRef>
            <a:fontRef idx="minor">
              <a:schemeClr val="dk1"/>
            </a:fontRef>
          </p:style>
          <p:txBody>
            <a:bodyPr rtlCol="0" anchor="t"/>
            <a:lstStyle/>
            <a:p>
              <a:pPr marL="342900" marR="0" lvl="0" indent="-34290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Dynamic range: </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3-6 logs</a:t>
              </a: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Full-length protein</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In-solution binding</a:t>
              </a:r>
            </a:p>
            <a:p>
              <a:pPr marL="342900" marR="0" lvl="0" indent="-342900" algn="l" defTabSz="457200" rtl="0" eaLnBrk="0" fontAlgn="base" latinLnBrk="0" hangingPunct="0">
                <a:lnSpc>
                  <a:spcPct val="100000"/>
                </a:lnSpc>
                <a:spcBef>
                  <a:spcPct val="40000"/>
                </a:spcBef>
                <a:spcAft>
                  <a:spcPct val="0"/>
                </a:spcAft>
                <a:buClrTx/>
                <a:buSzTx/>
                <a:buFont typeface="Wingdings" panose="05000000000000000000" pitchFamily="2" charset="2"/>
                <a:buChar char="ü"/>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Easy to customize</a:t>
              </a:r>
            </a:p>
          </p:txBody>
        </p:sp>
      </p:grpSp>
    </p:spTree>
    <p:extLst>
      <p:ext uri="{BB962C8B-B14F-4D97-AF65-F5344CB8AC3E}">
        <p14:creationId xmlns:p14="http://schemas.microsoft.com/office/powerpoint/2010/main" val="1425632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C7C38-1BDA-E14B-EB2E-2F844F38FF12}"/>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3E729F29-0C6D-A5FF-4BDF-5FC4A3ED6AC1}"/>
              </a:ext>
            </a:extLst>
          </p:cNvPr>
          <p:cNvSpPr txBox="1">
            <a:spLocks/>
          </p:cNvSpPr>
          <p:nvPr/>
        </p:nvSpPr>
        <p:spPr>
          <a:xfrm>
            <a:off x="609600" y="685800"/>
            <a:ext cx="109728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Clinical agreement (SARS-CoV-2)</a:t>
            </a:r>
          </a:p>
        </p:txBody>
      </p:sp>
      <p:sp>
        <p:nvSpPr>
          <p:cNvPr id="13" name="Rectangle 12">
            <a:extLst>
              <a:ext uri="{FF2B5EF4-FFF2-40B4-BE49-F238E27FC236}">
                <a16:creationId xmlns:a16="http://schemas.microsoft.com/office/drawing/2014/main" id="{A87A2FC6-DCBF-C584-CD76-276FF723CADF}"/>
              </a:ext>
            </a:extLst>
          </p:cNvPr>
          <p:cNvSpPr/>
          <p:nvPr/>
        </p:nvSpPr>
        <p:spPr>
          <a:xfrm>
            <a:off x="5971607" y="3244334"/>
            <a:ext cx="2487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a:ea typeface="MS PGothic" pitchFamily="34" charset="-128"/>
              <a:cs typeface="+mn-cs"/>
            </a:endParaRPr>
          </a:p>
        </p:txBody>
      </p:sp>
      <p:sp>
        <p:nvSpPr>
          <p:cNvPr id="14" name="Rectangle 13">
            <a:extLst>
              <a:ext uri="{FF2B5EF4-FFF2-40B4-BE49-F238E27FC236}">
                <a16:creationId xmlns:a16="http://schemas.microsoft.com/office/drawing/2014/main" id="{A6F30507-076E-48C5-E86D-9D6394B49A67}"/>
              </a:ext>
            </a:extLst>
          </p:cNvPr>
          <p:cNvSpPr/>
          <p:nvPr/>
        </p:nvSpPr>
        <p:spPr>
          <a:xfrm>
            <a:off x="5971607" y="3244334"/>
            <a:ext cx="2487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a:ea typeface="MS PGothic" pitchFamily="34" charset="-128"/>
              <a:cs typeface="+mn-cs"/>
            </a:endParaRPr>
          </a:p>
        </p:txBody>
      </p:sp>
      <p:sp>
        <p:nvSpPr>
          <p:cNvPr id="2" name="Slide Number Placeholder 1">
            <a:extLst>
              <a:ext uri="{FF2B5EF4-FFF2-40B4-BE49-F238E27FC236}">
                <a16:creationId xmlns:a16="http://schemas.microsoft.com/office/drawing/2014/main" id="{7CCE8B99-2E70-D6D2-A0A9-E07F126F91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2800" b="0" i="0" u="none" strike="noStrike" kern="1200" cap="none" spc="0" normalizeH="0" baseline="0" noProof="0" smtClean="0">
                <a:ln>
                  <a:noFill/>
                </a:ln>
                <a:solidFill>
                  <a:srgbClr val="C00000"/>
                </a:solidFill>
                <a:effectLst/>
                <a:uLnTx/>
                <a:uFillTx/>
                <a:latin typeface="Calibri"/>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2800" b="0" i="0" u="none" strike="noStrike" kern="1200" cap="none" spc="0" normalizeH="0" baseline="0" noProof="0" dirty="0">
              <a:ln>
                <a:noFill/>
              </a:ln>
              <a:solidFill>
                <a:srgbClr val="C00000"/>
              </a:solidFill>
              <a:effectLst/>
              <a:uLnTx/>
              <a:uFillTx/>
              <a:latin typeface="Calibri"/>
              <a:ea typeface="MS PGothic" pitchFamily="34" charset="-128"/>
              <a:cs typeface="+mn-cs"/>
            </a:endParaRPr>
          </a:p>
        </p:txBody>
      </p:sp>
      <p:sp>
        <p:nvSpPr>
          <p:cNvPr id="11" name="Rectangle: Rounded Corners 34">
            <a:extLst>
              <a:ext uri="{FF2B5EF4-FFF2-40B4-BE49-F238E27FC236}">
                <a16:creationId xmlns:a16="http://schemas.microsoft.com/office/drawing/2014/main" id="{AE232579-D579-9488-509B-BCD67D13BE36}"/>
              </a:ext>
            </a:extLst>
          </p:cNvPr>
          <p:cNvSpPr/>
          <p:nvPr/>
        </p:nvSpPr>
        <p:spPr>
          <a:xfrm>
            <a:off x="1799321" y="5234977"/>
            <a:ext cx="7839980" cy="1121374"/>
          </a:xfrm>
          <a:prstGeom prst="roundRect">
            <a:avLst>
              <a:gd name="adj" fmla="val 9328"/>
            </a:avLst>
          </a:prstGeom>
          <a:noFill/>
          <a:ln w="12700"/>
        </p:spPr>
        <p:style>
          <a:lnRef idx="2">
            <a:schemeClr val="dk1"/>
          </a:lnRef>
          <a:fillRef idx="1">
            <a:schemeClr val="lt1"/>
          </a:fillRef>
          <a:effectRef idx="0">
            <a:schemeClr val="dk1"/>
          </a:effectRef>
          <a:fontRef idx="minor">
            <a:schemeClr val="dk1"/>
          </a:fontRef>
        </p:style>
        <p:txBody>
          <a:bodyPr rtlCol="0" anchor="ctr"/>
          <a:lstStyle/>
          <a:p>
            <a:pPr marL="285750" marR="0" lvl="0" indent="-285750" algn="l" defTabSz="457200" rtl="0" eaLnBrk="0" fontAlgn="auto" latinLnBrk="0" hangingPunct="0">
              <a:lnSpc>
                <a:spcPct val="100000"/>
              </a:lnSpc>
              <a:spcBef>
                <a:spcPct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Reproducible quantification (6 replicates/condition)</a:t>
            </a:r>
          </a:p>
          <a:p>
            <a:pPr marL="285750" marR="0" lvl="0" indent="-285750" algn="l" defTabSz="457200" rtl="0" eaLnBrk="0" fontAlgn="auto" latinLnBrk="0" hangingPunct="0">
              <a:lnSpc>
                <a:spcPct val="100000"/>
              </a:lnSpc>
              <a:spcBef>
                <a:spcPct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Wide dynamic range          </a:t>
            </a:r>
          </a:p>
          <a:p>
            <a:pPr marL="285750" marR="0" lvl="0" indent="-285750" algn="l" defTabSz="457200" rtl="0" eaLnBrk="0" fontAlgn="auto" latinLnBrk="0" hangingPunct="0">
              <a:lnSpc>
                <a:spcPct val="100000"/>
              </a:lnSpc>
              <a:spcBef>
                <a:spcPct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Agreement with FDA cleared assays in Frederick National Lab cohort</a:t>
            </a:r>
            <a:endPar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BE662731-6083-DD1C-89B4-D0B550C806E7}"/>
              </a:ext>
            </a:extLst>
          </p:cNvPr>
          <p:cNvPicPr>
            <a:picLocks noChangeAspect="1"/>
          </p:cNvPicPr>
          <p:nvPr/>
        </p:nvPicPr>
        <p:blipFill>
          <a:blip r:embed="rId3"/>
          <a:srcRect t="50606" b="1703"/>
          <a:stretch>
            <a:fillRect/>
          </a:stretch>
        </p:blipFill>
        <p:spPr>
          <a:xfrm>
            <a:off x="5957414" y="1400742"/>
            <a:ext cx="5879022" cy="3687181"/>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6E3DA8D9-CE7A-052C-4F7D-9E2231C8D999}"/>
              </a:ext>
            </a:extLst>
          </p:cNvPr>
          <p:cNvPicPr>
            <a:picLocks noChangeAspect="1"/>
          </p:cNvPicPr>
          <p:nvPr/>
        </p:nvPicPr>
        <p:blipFill>
          <a:blip r:embed="rId3"/>
          <a:srcRect t="1" b="49394"/>
          <a:stretch>
            <a:fillRect/>
          </a:stretch>
        </p:blipFill>
        <p:spPr>
          <a:xfrm>
            <a:off x="246745" y="1400743"/>
            <a:ext cx="5540401" cy="36871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5736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FBED480-B65A-422A-A135-6A197CFB3624}"/>
              </a:ext>
            </a:extLst>
          </p:cNvPr>
          <p:cNvSpPr txBox="1">
            <a:spLocks/>
          </p:cNvSpPr>
          <p:nvPr/>
        </p:nvSpPr>
        <p:spPr>
          <a:xfrm>
            <a:off x="609600" y="758147"/>
            <a:ext cx="10972800" cy="833585"/>
          </a:xfrm>
          <a:prstGeom prst="rect">
            <a:avLst/>
          </a:prstGeom>
        </p:spPr>
        <p:txBody>
          <a:bodyPr>
            <a:noAutofit/>
          </a:bodyPr>
          <a:lstStyle>
            <a:lvl1pPr algn="ctr" defTabSz="722516" rtl="0" eaLnBrk="1" latinLnBrk="0" hangingPunct="1">
              <a:spcBef>
                <a:spcPct val="0"/>
              </a:spcBef>
              <a:buNone/>
              <a:defRPr sz="3476" kern="1200">
                <a:solidFill>
                  <a:schemeClr val="tx1"/>
                </a:solidFill>
                <a:latin typeface="+mj-lt"/>
                <a:ea typeface="+mj-ea"/>
                <a:cs typeface="+mj-cs"/>
              </a:defRPr>
            </a:lvl1pPr>
          </a:lstStyle>
          <a:p>
            <a:r>
              <a:rPr lang="en-US" sz="24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Patient and nodule characteristics by Cohort and Diagnosis</a:t>
            </a:r>
          </a:p>
          <a:p>
            <a:r>
              <a:rPr lang="en-US" sz="24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(discovery: VUMC; validation: DECAMP1)</a:t>
            </a:r>
          </a:p>
        </p:txBody>
      </p:sp>
      <p:graphicFrame>
        <p:nvGraphicFramePr>
          <p:cNvPr id="4" name="Table 3">
            <a:extLst>
              <a:ext uri="{FF2B5EF4-FFF2-40B4-BE49-F238E27FC236}">
                <a16:creationId xmlns:a16="http://schemas.microsoft.com/office/drawing/2014/main" id="{AC146A75-CF90-812D-9C45-AC2AAEEA3984}"/>
              </a:ext>
            </a:extLst>
          </p:cNvPr>
          <p:cNvGraphicFramePr>
            <a:graphicFrameLocks noGrp="1"/>
          </p:cNvGraphicFramePr>
          <p:nvPr>
            <p:extLst>
              <p:ext uri="{D42A27DB-BD31-4B8C-83A1-F6EECF244321}">
                <p14:modId xmlns:p14="http://schemas.microsoft.com/office/powerpoint/2010/main" val="860836727"/>
              </p:ext>
            </p:extLst>
          </p:nvPr>
        </p:nvGraphicFramePr>
        <p:xfrm>
          <a:off x="2987037" y="1796627"/>
          <a:ext cx="6292425" cy="4525959"/>
        </p:xfrm>
        <a:graphic>
          <a:graphicData uri="http://schemas.openxmlformats.org/drawingml/2006/table">
            <a:tbl>
              <a:tblPr/>
              <a:tblGrid>
                <a:gridCol w="1958284">
                  <a:extLst>
                    <a:ext uri="{9D8B030D-6E8A-4147-A177-3AD203B41FA5}">
                      <a16:colId xmlns:a16="http://schemas.microsoft.com/office/drawing/2014/main" val="3035576499"/>
                    </a:ext>
                  </a:extLst>
                </a:gridCol>
                <a:gridCol w="914345">
                  <a:extLst>
                    <a:ext uri="{9D8B030D-6E8A-4147-A177-3AD203B41FA5}">
                      <a16:colId xmlns:a16="http://schemas.microsoft.com/office/drawing/2014/main" val="1567184709"/>
                    </a:ext>
                  </a:extLst>
                </a:gridCol>
                <a:gridCol w="1084735">
                  <a:extLst>
                    <a:ext uri="{9D8B030D-6E8A-4147-A177-3AD203B41FA5}">
                      <a16:colId xmlns:a16="http://schemas.microsoft.com/office/drawing/2014/main" val="3869951734"/>
                    </a:ext>
                  </a:extLst>
                </a:gridCol>
                <a:gridCol w="1075136">
                  <a:extLst>
                    <a:ext uri="{9D8B030D-6E8A-4147-A177-3AD203B41FA5}">
                      <a16:colId xmlns:a16="http://schemas.microsoft.com/office/drawing/2014/main" val="287824995"/>
                    </a:ext>
                  </a:extLst>
                </a:gridCol>
                <a:gridCol w="1259925">
                  <a:extLst>
                    <a:ext uri="{9D8B030D-6E8A-4147-A177-3AD203B41FA5}">
                      <a16:colId xmlns:a16="http://schemas.microsoft.com/office/drawing/2014/main" val="243942150"/>
                    </a:ext>
                  </a:extLst>
                </a:gridCol>
              </a:tblGrid>
              <a:tr h="426359">
                <a:tc>
                  <a:txBody>
                    <a:bodyPr/>
                    <a:lstStyle/>
                    <a:p>
                      <a:pPr algn="ctr" fontAlgn="ctr">
                        <a:buNone/>
                      </a:pPr>
                      <a:r>
                        <a:rPr lang="en-US" sz="1200" b="1" i="0" u="none" strike="noStrike">
                          <a:solidFill>
                            <a:srgbClr val="000000"/>
                          </a:solidFill>
                          <a:effectLst/>
                          <a:latin typeface="Calibri" panose="020F0502020204030204" pitchFamily="34" charset="0"/>
                        </a:rPr>
                        <a:t>Characteristic</a:t>
                      </a:r>
                    </a:p>
                  </a:txBody>
                  <a:tcPr marL="6559" marR="6559" marT="65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en-US" sz="1200" b="1" i="0" u="none" strike="noStrike">
                          <a:solidFill>
                            <a:srgbClr val="000000"/>
                          </a:solidFill>
                          <a:effectLst/>
                          <a:latin typeface="Calibri" panose="020F0502020204030204" pitchFamily="34" charset="0"/>
                        </a:rPr>
                        <a:t>VUMC Case (n = 144)</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en-US" sz="1200" b="1" i="0" u="none" strike="noStrike">
                          <a:solidFill>
                            <a:srgbClr val="000000"/>
                          </a:solidFill>
                          <a:effectLst/>
                          <a:latin typeface="Calibri" panose="020F0502020204030204" pitchFamily="34" charset="0"/>
                        </a:rPr>
                        <a:t>VUMC Control (n = 143)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en-US" sz="1200" b="1" i="0" u="none" strike="noStrike">
                          <a:solidFill>
                            <a:srgbClr val="000000"/>
                          </a:solidFill>
                          <a:effectLst/>
                          <a:latin typeface="Calibri" panose="020F0502020204030204" pitchFamily="34" charset="0"/>
                        </a:rPr>
                        <a:t>DECAMP1 Case (n = 216)</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en-US" sz="1200" b="1" i="0" u="none" strike="noStrike">
                          <a:solidFill>
                            <a:srgbClr val="000000"/>
                          </a:solidFill>
                          <a:effectLst/>
                          <a:latin typeface="Calibri" panose="020F0502020204030204" pitchFamily="34" charset="0"/>
                        </a:rPr>
                        <a:t>DECAMP1 Control (n = 114)</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793155575"/>
                  </a:ext>
                </a:extLst>
              </a:tr>
              <a:tr h="163984">
                <a:tc>
                  <a:txBody>
                    <a:bodyPr/>
                    <a:lstStyle/>
                    <a:p>
                      <a:pPr algn="l" fontAlgn="b">
                        <a:buNone/>
                      </a:pPr>
                      <a:r>
                        <a:rPr lang="en-US" sz="1000" b="1" i="0" u="none" strike="noStrike">
                          <a:solidFill>
                            <a:srgbClr val="000000"/>
                          </a:solidFill>
                          <a:effectLst/>
                          <a:latin typeface="Calibri" panose="020F0502020204030204" pitchFamily="34" charset="0"/>
                        </a:rPr>
                        <a:t>Age, years</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4002186166"/>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Mean +/- SD</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67.6 ± 8.3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61.1 ± 9.0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68.4 ± 8.0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66.2 ± 7.8</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9400320"/>
                  </a:ext>
                </a:extLst>
              </a:tr>
              <a:tr h="163984">
                <a:tc>
                  <a:txBody>
                    <a:bodyPr/>
                    <a:lstStyle/>
                    <a:p>
                      <a:pPr algn="l" fontAlgn="b">
                        <a:buNone/>
                      </a:pPr>
                      <a:r>
                        <a:rPr lang="en-US" sz="1000" b="1" i="0" u="none" strike="noStrike">
                          <a:solidFill>
                            <a:srgbClr val="000000"/>
                          </a:solidFill>
                          <a:effectLst/>
                          <a:latin typeface="Calibri" panose="020F0502020204030204" pitchFamily="34" charset="0"/>
                        </a:rPr>
                        <a:t>Sex, n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409671902"/>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Male</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86 (59.7)</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90 (62.9)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177 (81.9)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87 (76.3)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8989081"/>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Female</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58 (40.3)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53 (37.1)</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39 (18.1)</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27 (23.7)</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9993670"/>
                  </a:ext>
                </a:extLst>
              </a:tr>
              <a:tr h="163984">
                <a:tc>
                  <a:txBody>
                    <a:bodyPr/>
                    <a:lstStyle/>
                    <a:p>
                      <a:pPr algn="l" fontAlgn="b">
                        <a:buNone/>
                      </a:pPr>
                      <a:r>
                        <a:rPr lang="en-US" sz="1000" b="1" i="0" u="none" strike="noStrike">
                          <a:solidFill>
                            <a:srgbClr val="000000"/>
                          </a:solidFill>
                          <a:effectLst/>
                          <a:latin typeface="Calibri" panose="020F0502020204030204" pitchFamily="34" charset="0"/>
                        </a:rPr>
                        <a:t>Race, n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3336880567"/>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White</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130 (90.3)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133 (93.0)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169 (78.2)</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77 (67.5)</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4792796"/>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Black or African American</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12 (8.3)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6 (4.2)</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38 (17.6)</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23 (20.2)</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504294"/>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Asian</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 (0.7)</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2 (1.4)</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2 (0.9)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3 (2.6)</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0847309"/>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Native Hawaiian/Pacific Islander</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0 (0.0)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0 (0.0)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2 (0.9)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3 (2.6)</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2516716"/>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Native American</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0 (0.0)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 (0.7)</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0 (0.0)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0 (0.0)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9655742"/>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Not reported / unknown</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 (0.7)</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 (0.7)</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5 (2.3)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8 (7.0)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7647198"/>
                  </a:ext>
                </a:extLst>
              </a:tr>
              <a:tr h="163984">
                <a:tc>
                  <a:txBody>
                    <a:bodyPr/>
                    <a:lstStyle/>
                    <a:p>
                      <a:pPr algn="l" fontAlgn="b">
                        <a:buNone/>
                      </a:pPr>
                      <a:r>
                        <a:rPr lang="en-US" sz="1000" b="1" i="0" u="none" strike="noStrike">
                          <a:solidFill>
                            <a:srgbClr val="000000"/>
                          </a:solidFill>
                          <a:effectLst/>
                          <a:latin typeface="Calibri" panose="020F0502020204030204" pitchFamily="34" charset="0"/>
                        </a:rPr>
                        <a:t>Nodule size, mm</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3399977108"/>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Mean +/- SD</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19.2 ± 6.5</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13.4 ± 5.8</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16.9 ± 5.9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12.3 ± 4.9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4986268"/>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Median (range)</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20.0 (6 to 30)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12.0 (6 to 28)</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16.0 (7 to 33)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11.0 (7 to 26)</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3393140"/>
                  </a:ext>
                </a:extLst>
              </a:tr>
              <a:tr h="163984">
                <a:tc>
                  <a:txBody>
                    <a:bodyPr/>
                    <a:lstStyle/>
                    <a:p>
                      <a:pPr algn="l" fontAlgn="b">
                        <a:buNone/>
                      </a:pPr>
                      <a:r>
                        <a:rPr lang="en-US" sz="1000" b="1" i="0" u="none" strike="noStrike">
                          <a:solidFill>
                            <a:srgbClr val="000000"/>
                          </a:solidFill>
                          <a:effectLst/>
                          <a:latin typeface="Calibri" panose="020F0502020204030204" pitchFamily="34" charset="0"/>
                        </a:rPr>
                        <a:t>Pathology, n (%), cases only</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855138525"/>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NSCLC</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135 (93.8)</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196 (90.7)</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410160"/>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SCLC</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3 (2.1)</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18 (8.3)</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7611181"/>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Other (carcinoid / unknown)</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6 (4.2)</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2 (0.9)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4890556"/>
                  </a:ext>
                </a:extLst>
              </a:tr>
              <a:tr h="163984">
                <a:tc>
                  <a:txBody>
                    <a:bodyPr/>
                    <a:lstStyle/>
                    <a:p>
                      <a:pPr algn="l" fontAlgn="b">
                        <a:buNone/>
                      </a:pPr>
                      <a:r>
                        <a:rPr lang="en-US" sz="1000" b="1" i="0" u="none" strike="noStrike">
                          <a:solidFill>
                            <a:srgbClr val="000000"/>
                          </a:solidFill>
                          <a:effectLst/>
                          <a:latin typeface="Calibri" panose="020F0502020204030204" pitchFamily="34" charset="0"/>
                        </a:rPr>
                        <a:t>AJCC stage, n (%), cases only</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buNone/>
                      </a:pPr>
                      <a:r>
                        <a:rPr lang="en-US" sz="1000" b="1" i="0" u="none" strike="noStrike">
                          <a:solidFill>
                            <a:srgbClr val="000000"/>
                          </a:solidFill>
                          <a:effectLst/>
                          <a:latin typeface="Calibri" panose="020F0502020204030204" pitchFamily="34" charset="0"/>
                        </a:rPr>
                        <a:t> </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671577754"/>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I</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69 (47.9)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112 (51.9)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7870300"/>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II</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30 (20.8)</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16 (7.4)</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7548177"/>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III</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32 (22.2)</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55 (25.5)</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8422244"/>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IV</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13 (9.0)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17 (7.9)</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5929773"/>
                  </a:ext>
                </a:extLst>
              </a:tr>
              <a:tr h="163984">
                <a:tc>
                  <a:txBody>
                    <a:bodyPr/>
                    <a:lstStyle/>
                    <a:p>
                      <a:pPr algn="l" fontAlgn="b">
                        <a:buNone/>
                      </a:pPr>
                      <a:r>
                        <a:rPr lang="en-US" sz="1000" b="0" i="0" u="none" strike="noStrike">
                          <a:solidFill>
                            <a:srgbClr val="000000"/>
                          </a:solidFill>
                          <a:effectLst/>
                          <a:latin typeface="Calibri" panose="020F0502020204030204" pitchFamily="34" charset="0"/>
                        </a:rPr>
                        <a:t>Not reported</a:t>
                      </a:r>
                    </a:p>
                  </a:txBody>
                  <a:tcPr marL="59034"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0 (0.0)</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00"/>
                          </a:solidFill>
                          <a:effectLst/>
                          <a:latin typeface="Calibri" panose="020F0502020204030204" pitchFamily="34" charset="0"/>
                        </a:rPr>
                        <a:t>16 (7.4)</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dirty="0">
                          <a:solidFill>
                            <a:srgbClr val="000000"/>
                          </a:solidFill>
                          <a:effectLst/>
                          <a:latin typeface="Calibri" panose="020F0502020204030204" pitchFamily="34" charset="0"/>
                        </a:rPr>
                        <a:t>n/a</a:t>
                      </a:r>
                    </a:p>
                  </a:txBody>
                  <a:tcPr marL="6559" marR="6559" marT="6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8392663"/>
                  </a:ext>
                </a:extLst>
              </a:tr>
            </a:tbl>
          </a:graphicData>
        </a:graphic>
      </p:graphicFrame>
    </p:spTree>
    <p:extLst>
      <p:ext uri="{BB962C8B-B14F-4D97-AF65-F5344CB8AC3E}">
        <p14:creationId xmlns:p14="http://schemas.microsoft.com/office/powerpoint/2010/main" val="1116133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F0A5F-15D4-4289-9A51-46E6B0901F28}"/>
              </a:ext>
            </a:extLst>
          </p:cNvPr>
          <p:cNvSpPr>
            <a:spLocks noGrp="1"/>
          </p:cNvSpPr>
          <p:nvPr>
            <p:ph type="title" idx="4294967295"/>
          </p:nvPr>
        </p:nvSpPr>
        <p:spPr>
          <a:xfrm>
            <a:off x="725028" y="692563"/>
            <a:ext cx="10515600" cy="881935"/>
          </a:xfrm>
        </p:spPr>
        <p:txBody>
          <a:bodyPr>
            <a:noAutofit/>
          </a:bodyPr>
          <a:lstStyle/>
          <a:p>
            <a:r>
              <a:rPr lang="en-US" sz="28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Antibodies with Higher Reactivity in Controls Are Enriched for Microbial Antibodies</a:t>
            </a:r>
          </a:p>
        </p:txBody>
      </p:sp>
      <p:graphicFrame>
        <p:nvGraphicFramePr>
          <p:cNvPr id="10" name="Table 3">
            <a:extLst>
              <a:ext uri="{FF2B5EF4-FFF2-40B4-BE49-F238E27FC236}">
                <a16:creationId xmlns:a16="http://schemas.microsoft.com/office/drawing/2014/main" id="{E4730025-F0A1-4245-83CF-F0DA9A38626D}"/>
              </a:ext>
            </a:extLst>
          </p:cNvPr>
          <p:cNvGraphicFramePr>
            <a:graphicFrameLocks noGrp="1"/>
          </p:cNvGraphicFramePr>
          <p:nvPr>
            <p:extLst>
              <p:ext uri="{D42A27DB-BD31-4B8C-83A1-F6EECF244321}">
                <p14:modId xmlns:p14="http://schemas.microsoft.com/office/powerpoint/2010/main" val="3961347914"/>
              </p:ext>
            </p:extLst>
          </p:nvPr>
        </p:nvGraphicFramePr>
        <p:xfrm>
          <a:off x="1947134" y="1645089"/>
          <a:ext cx="7730957" cy="1676400"/>
        </p:xfrm>
        <a:graphic>
          <a:graphicData uri="http://schemas.openxmlformats.org/drawingml/2006/table">
            <a:tbl>
              <a:tblPr firstRow="1" bandRow="1">
                <a:tableStyleId>{5C22544A-7EE6-4342-B048-85BDC9FD1C3A}</a:tableStyleId>
              </a:tblPr>
              <a:tblGrid>
                <a:gridCol w="2196954">
                  <a:extLst>
                    <a:ext uri="{9D8B030D-6E8A-4147-A177-3AD203B41FA5}">
                      <a16:colId xmlns:a16="http://schemas.microsoft.com/office/drawing/2014/main" val="3790799475"/>
                    </a:ext>
                  </a:extLst>
                </a:gridCol>
                <a:gridCol w="2313654">
                  <a:extLst>
                    <a:ext uri="{9D8B030D-6E8A-4147-A177-3AD203B41FA5}">
                      <a16:colId xmlns:a16="http://schemas.microsoft.com/office/drawing/2014/main" val="2295462986"/>
                    </a:ext>
                  </a:extLst>
                </a:gridCol>
                <a:gridCol w="1010357">
                  <a:extLst>
                    <a:ext uri="{9D8B030D-6E8A-4147-A177-3AD203B41FA5}">
                      <a16:colId xmlns:a16="http://schemas.microsoft.com/office/drawing/2014/main" val="988130404"/>
                    </a:ext>
                  </a:extLst>
                </a:gridCol>
                <a:gridCol w="1371386">
                  <a:extLst>
                    <a:ext uri="{9D8B030D-6E8A-4147-A177-3AD203B41FA5}">
                      <a16:colId xmlns:a16="http://schemas.microsoft.com/office/drawing/2014/main" val="1865443366"/>
                    </a:ext>
                  </a:extLst>
                </a:gridCol>
                <a:gridCol w="838606">
                  <a:extLst>
                    <a:ext uri="{9D8B030D-6E8A-4147-A177-3AD203B41FA5}">
                      <a16:colId xmlns:a16="http://schemas.microsoft.com/office/drawing/2014/main" val="1419353163"/>
                    </a:ext>
                  </a:extLst>
                </a:gridCol>
              </a:tblGrid>
              <a:tr h="158091">
                <a:tc>
                  <a:txBody>
                    <a:bodyPr/>
                    <a:lstStyle/>
                    <a:p>
                      <a:r>
                        <a:rPr lang="en-US" sz="1600" dirty="0"/>
                        <a:t>&gt;10% Sens. &amp; 95%spec.</a:t>
                      </a:r>
                    </a:p>
                  </a:txBody>
                  <a:tcPr/>
                </a:tc>
                <a:tc>
                  <a:txBody>
                    <a:bodyPr/>
                    <a:lstStyle/>
                    <a:p>
                      <a:endParaRPr lang="en-US" sz="1600" dirty="0"/>
                    </a:p>
                  </a:txBody>
                  <a:tcPr/>
                </a:tc>
                <a:tc>
                  <a:txBody>
                    <a:bodyPr/>
                    <a:lstStyle/>
                    <a:p>
                      <a:r>
                        <a:rPr lang="en-US" sz="1600" dirty="0"/>
                        <a:t>VUMC</a:t>
                      </a:r>
                    </a:p>
                  </a:txBody>
                  <a:tcPr/>
                </a:tc>
                <a:tc>
                  <a:txBody>
                    <a:bodyPr/>
                    <a:lstStyle/>
                    <a:p>
                      <a:r>
                        <a:rPr lang="en-US" sz="1600" dirty="0"/>
                        <a:t>DECAMP1</a:t>
                      </a:r>
                    </a:p>
                  </a:txBody>
                  <a:tcPr/>
                </a:tc>
                <a:tc>
                  <a:txBody>
                    <a:bodyPr/>
                    <a:lstStyle/>
                    <a:p>
                      <a:r>
                        <a:rPr lang="en-US" sz="1600" dirty="0"/>
                        <a:t>Both</a:t>
                      </a:r>
                    </a:p>
                  </a:txBody>
                  <a:tcPr/>
                </a:tc>
                <a:extLst>
                  <a:ext uri="{0D108BD9-81ED-4DB2-BD59-A6C34878D82A}">
                    <a16:rowId xmlns:a16="http://schemas.microsoft.com/office/drawing/2014/main" val="3412353678"/>
                  </a:ext>
                </a:extLst>
              </a:tr>
              <a:tr h="158091">
                <a:tc>
                  <a:txBody>
                    <a:bodyPr/>
                    <a:lstStyle/>
                    <a:p>
                      <a:r>
                        <a:rPr lang="en-US" sz="1600" dirty="0"/>
                        <a:t>Higher in cases</a:t>
                      </a:r>
                    </a:p>
                  </a:txBody>
                  <a:tcPr/>
                </a:tc>
                <a:tc>
                  <a:txBody>
                    <a:bodyPr/>
                    <a:lstStyle/>
                    <a:p>
                      <a:r>
                        <a:rPr lang="en-US" sz="1600" dirty="0"/>
                        <a:t>Autoantibody</a:t>
                      </a:r>
                    </a:p>
                  </a:txBody>
                  <a:tcPr/>
                </a:tc>
                <a:tc>
                  <a:txBody>
                    <a:bodyPr/>
                    <a:lstStyle/>
                    <a:p>
                      <a:pPr algn="ctr" rtl="0" fontAlgn="ctr">
                        <a:buNone/>
                      </a:pPr>
                      <a:r>
                        <a:rPr lang="en-US" sz="1600" b="0" i="0" u="none" strike="noStrike">
                          <a:solidFill>
                            <a:srgbClr val="000000"/>
                          </a:solidFill>
                          <a:effectLst/>
                          <a:latin typeface="Calibri" panose="020F0502020204030204" pitchFamily="34" charset="0"/>
                        </a:rPr>
                        <a:t>354</a:t>
                      </a:r>
                    </a:p>
                  </a:txBody>
                  <a:tcPr marL="9525" marR="9525" marT="9525" marB="0" anchor="ctr"/>
                </a:tc>
                <a:tc>
                  <a:txBody>
                    <a:bodyPr/>
                    <a:lstStyle/>
                    <a:p>
                      <a:pPr algn="ctr" rtl="0" fontAlgn="ctr">
                        <a:buNone/>
                      </a:pPr>
                      <a:r>
                        <a:rPr lang="en-US" sz="1600" b="0" i="0" u="none" strike="noStrike">
                          <a:solidFill>
                            <a:srgbClr val="000000"/>
                          </a:solidFill>
                          <a:effectLst/>
                          <a:latin typeface="Calibri" panose="020F0502020204030204" pitchFamily="34" charset="0"/>
                        </a:rPr>
                        <a:t>589</a:t>
                      </a:r>
                    </a:p>
                  </a:txBody>
                  <a:tcPr marL="9525" marR="9525" marT="9525" marB="0" anchor="ctr"/>
                </a:tc>
                <a:tc>
                  <a:txBody>
                    <a:bodyPr/>
                    <a:lstStyle/>
                    <a:p>
                      <a:pPr algn="ctr" rtl="0" fontAlgn="ctr">
                        <a:buNone/>
                      </a:pPr>
                      <a:r>
                        <a:rPr lang="en-US" sz="1600" b="0" i="0" u="none" strike="noStrike">
                          <a:solidFill>
                            <a:srgbClr val="000000"/>
                          </a:solidFill>
                          <a:effectLst/>
                          <a:latin typeface="Calibri" panose="020F0502020204030204" pitchFamily="34" charset="0"/>
                        </a:rPr>
                        <a:t>107</a:t>
                      </a:r>
                    </a:p>
                  </a:txBody>
                  <a:tcPr marL="9525" marR="9525" marT="9525" marB="0" anchor="ctr"/>
                </a:tc>
                <a:extLst>
                  <a:ext uri="{0D108BD9-81ED-4DB2-BD59-A6C34878D82A}">
                    <a16:rowId xmlns:a16="http://schemas.microsoft.com/office/drawing/2014/main" val="1836911469"/>
                  </a:ext>
                </a:extLst>
              </a:tr>
              <a:tr h="158091">
                <a:tc>
                  <a:txBody>
                    <a:bodyPr/>
                    <a:lstStyle/>
                    <a:p>
                      <a:endParaRPr lang="en-US" sz="1600" dirty="0"/>
                    </a:p>
                  </a:txBody>
                  <a:tcPr/>
                </a:tc>
                <a:tc>
                  <a:txBody>
                    <a:bodyPr/>
                    <a:lstStyle/>
                    <a:p>
                      <a:r>
                        <a:rPr lang="en-US" sz="1600" dirty="0"/>
                        <a:t>Microbial antibody</a:t>
                      </a:r>
                    </a:p>
                  </a:txBody>
                  <a:tcPr/>
                </a:tc>
                <a:tc>
                  <a:txBody>
                    <a:bodyPr/>
                    <a:lstStyle/>
                    <a:p>
                      <a:pPr algn="ctr" rtl="0" fontAlgn="ctr">
                        <a:buNone/>
                      </a:pPr>
                      <a:r>
                        <a:rPr lang="en-US" sz="1600" b="0" i="0" u="none" strike="noStrike">
                          <a:solidFill>
                            <a:srgbClr val="000000"/>
                          </a:solidFill>
                          <a:effectLst/>
                          <a:latin typeface="Calibri" panose="020F0502020204030204" pitchFamily="34" charset="0"/>
                        </a:rPr>
                        <a:t>267</a:t>
                      </a:r>
                    </a:p>
                  </a:txBody>
                  <a:tcPr marL="9525" marR="9525" marT="9525" marB="0" anchor="ctr"/>
                </a:tc>
                <a:tc>
                  <a:txBody>
                    <a:bodyPr/>
                    <a:lstStyle/>
                    <a:p>
                      <a:pPr algn="ctr" rtl="0" fontAlgn="ctr">
                        <a:buNone/>
                      </a:pPr>
                      <a:r>
                        <a:rPr lang="en-US" sz="1600" b="0" i="0" u="none" strike="noStrike">
                          <a:solidFill>
                            <a:srgbClr val="000000"/>
                          </a:solidFill>
                          <a:effectLst/>
                          <a:latin typeface="Calibri" panose="020F0502020204030204" pitchFamily="34" charset="0"/>
                        </a:rPr>
                        <a:t>458</a:t>
                      </a:r>
                    </a:p>
                  </a:txBody>
                  <a:tcPr marL="9525" marR="9525" marT="9525" marB="0" anchor="ctr"/>
                </a:tc>
                <a:tc>
                  <a:txBody>
                    <a:bodyPr/>
                    <a:lstStyle/>
                    <a:p>
                      <a:pPr algn="ctr" rtl="0" fontAlgn="ctr">
                        <a:buNone/>
                      </a:pPr>
                      <a:r>
                        <a:rPr lang="en-US" sz="1600" b="0" i="0" u="none" strike="noStrike">
                          <a:solidFill>
                            <a:srgbClr val="000000"/>
                          </a:solidFill>
                          <a:effectLst/>
                          <a:latin typeface="Calibri" panose="020F0502020204030204" pitchFamily="34" charset="0"/>
                        </a:rPr>
                        <a:t>37</a:t>
                      </a:r>
                    </a:p>
                  </a:txBody>
                  <a:tcPr marL="9525" marR="9525" marT="9525" marB="0" anchor="ctr"/>
                </a:tc>
                <a:extLst>
                  <a:ext uri="{0D108BD9-81ED-4DB2-BD59-A6C34878D82A}">
                    <a16:rowId xmlns:a16="http://schemas.microsoft.com/office/drawing/2014/main" val="1650121143"/>
                  </a:ext>
                </a:extLst>
              </a:tr>
              <a:tr h="158091">
                <a:tc>
                  <a:txBody>
                    <a:bodyPr/>
                    <a:lstStyle/>
                    <a:p>
                      <a:r>
                        <a:rPr lang="en-US" sz="1600" dirty="0"/>
                        <a:t>Higher in controls</a:t>
                      </a:r>
                    </a:p>
                  </a:txBody>
                  <a:tcPr/>
                </a:tc>
                <a:tc>
                  <a:txBody>
                    <a:bodyPr/>
                    <a:lstStyle/>
                    <a:p>
                      <a:r>
                        <a:rPr lang="en-US" sz="1600" dirty="0"/>
                        <a:t>Autoantibody</a:t>
                      </a:r>
                    </a:p>
                  </a:txBody>
                  <a:tcPr/>
                </a:tc>
                <a:tc>
                  <a:txBody>
                    <a:bodyPr/>
                    <a:lstStyle/>
                    <a:p>
                      <a:pPr algn="ctr" rtl="0" fontAlgn="ctr">
                        <a:buNone/>
                      </a:pPr>
                      <a:r>
                        <a:rPr lang="en-US" sz="1600" b="0" i="0" u="none" strike="noStrike">
                          <a:solidFill>
                            <a:srgbClr val="000000"/>
                          </a:solidFill>
                          <a:effectLst/>
                          <a:latin typeface="Calibri" panose="020F0502020204030204" pitchFamily="34" charset="0"/>
                        </a:rPr>
                        <a:t>84</a:t>
                      </a:r>
                    </a:p>
                  </a:txBody>
                  <a:tcPr marL="9525" marR="9525" marT="9525" marB="0" anchor="ctr"/>
                </a:tc>
                <a:tc>
                  <a:txBody>
                    <a:bodyPr/>
                    <a:lstStyle/>
                    <a:p>
                      <a:pPr algn="ctr" rtl="0" fontAlgn="ctr">
                        <a:buNone/>
                      </a:pPr>
                      <a:r>
                        <a:rPr lang="en-US" sz="16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rtl="0" fontAlgn="ctr">
                        <a:buNone/>
                      </a:pPr>
                      <a:r>
                        <a:rPr lang="en-US" sz="1600" b="0" i="0" u="none" strike="noStrike">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3545032179"/>
                  </a:ext>
                </a:extLst>
              </a:tr>
              <a:tr h="158091">
                <a:tc>
                  <a:txBody>
                    <a:bodyPr/>
                    <a:lstStyle/>
                    <a:p>
                      <a:endParaRPr lang="en-US" sz="1600" dirty="0"/>
                    </a:p>
                  </a:txBody>
                  <a:tcPr/>
                </a:tc>
                <a:tc>
                  <a:txBody>
                    <a:bodyPr/>
                    <a:lstStyle/>
                    <a:p>
                      <a:r>
                        <a:rPr lang="en-US" sz="1600" dirty="0"/>
                        <a:t>Microbial antibody</a:t>
                      </a:r>
                    </a:p>
                  </a:txBody>
                  <a:tcPr/>
                </a:tc>
                <a:tc>
                  <a:txBody>
                    <a:bodyPr/>
                    <a:lstStyle/>
                    <a:p>
                      <a:pPr algn="ctr" rtl="0" fontAlgn="ctr">
                        <a:buNone/>
                      </a:pPr>
                      <a:r>
                        <a:rPr lang="en-US" sz="1600" b="0" i="0" u="none" strike="noStrike">
                          <a:solidFill>
                            <a:srgbClr val="000000"/>
                          </a:solidFill>
                          <a:effectLst/>
                          <a:latin typeface="Calibri" panose="020F0502020204030204" pitchFamily="34" charset="0"/>
                        </a:rPr>
                        <a:t>187</a:t>
                      </a:r>
                    </a:p>
                  </a:txBody>
                  <a:tcPr marL="9525" marR="9525" marT="9525" marB="0" anchor="ctr"/>
                </a:tc>
                <a:tc>
                  <a:txBody>
                    <a:bodyPr/>
                    <a:lstStyle/>
                    <a:p>
                      <a:pPr algn="ctr" rtl="0" fontAlgn="ctr">
                        <a:buNone/>
                      </a:pPr>
                      <a:r>
                        <a:rPr lang="en-US" sz="1600" b="0" i="0" u="none" strike="noStrike">
                          <a:solidFill>
                            <a:srgbClr val="000000"/>
                          </a:solidFill>
                          <a:effectLst/>
                          <a:latin typeface="Calibri" panose="020F0502020204030204" pitchFamily="34" charset="0"/>
                        </a:rPr>
                        <a:t>49</a:t>
                      </a:r>
                    </a:p>
                  </a:txBody>
                  <a:tcPr marL="9525" marR="9525" marT="9525" marB="0" anchor="ctr"/>
                </a:tc>
                <a:tc>
                  <a:txBody>
                    <a:bodyPr/>
                    <a:lstStyle/>
                    <a:p>
                      <a:pPr algn="ctr" rtl="0" fontAlgn="ctr">
                        <a:buNone/>
                      </a:pPr>
                      <a:r>
                        <a:rPr lang="en-US" sz="1600" b="0" i="0" u="none" strike="noStrike" dirty="0">
                          <a:solidFill>
                            <a:srgbClr val="000000"/>
                          </a:solidFill>
                          <a:effectLst/>
                          <a:latin typeface="Calibri" panose="020F0502020204030204" pitchFamily="34" charset="0"/>
                        </a:rPr>
                        <a:t>5</a:t>
                      </a:r>
                    </a:p>
                  </a:txBody>
                  <a:tcPr marL="9525" marR="9525" marT="9525" marB="0" anchor="ctr"/>
                </a:tc>
                <a:extLst>
                  <a:ext uri="{0D108BD9-81ED-4DB2-BD59-A6C34878D82A}">
                    <a16:rowId xmlns:a16="http://schemas.microsoft.com/office/drawing/2014/main" val="256278080"/>
                  </a:ext>
                </a:extLst>
              </a:tr>
            </a:tbl>
          </a:graphicData>
        </a:graphic>
      </p:graphicFrame>
      <p:sp>
        <p:nvSpPr>
          <p:cNvPr id="3" name="TextBox 2">
            <a:extLst>
              <a:ext uri="{FF2B5EF4-FFF2-40B4-BE49-F238E27FC236}">
                <a16:creationId xmlns:a16="http://schemas.microsoft.com/office/drawing/2014/main" id="{FCCC0114-3C40-4ED0-B66B-97E0FC6CA7CA}"/>
              </a:ext>
            </a:extLst>
          </p:cNvPr>
          <p:cNvSpPr txBox="1"/>
          <p:nvPr/>
        </p:nvSpPr>
        <p:spPr>
          <a:xfrm>
            <a:off x="3139551" y="5977701"/>
            <a:ext cx="1078244" cy="461665"/>
          </a:xfrm>
          <a:prstGeom prst="rect">
            <a:avLst/>
          </a:prstGeom>
          <a:solidFill>
            <a:schemeClr val="bg1"/>
          </a:solidFill>
        </p:spPr>
        <p:txBody>
          <a:bodyPr wrap="none" rtlCol="0">
            <a:spAutoFit/>
          </a:bodyPr>
          <a:lstStyle/>
          <a:p>
            <a:pPr algn="ctr"/>
            <a:r>
              <a:rPr lang="en-US" sz="1200" b="1" dirty="0"/>
              <a:t>VUMC</a:t>
            </a:r>
          </a:p>
          <a:p>
            <a:pPr algn="ctr"/>
            <a:r>
              <a:rPr lang="en-US" sz="1200" b="1" dirty="0"/>
              <a:t>Higher in case</a:t>
            </a:r>
          </a:p>
        </p:txBody>
      </p:sp>
      <p:sp>
        <p:nvSpPr>
          <p:cNvPr id="8" name="TextBox 7">
            <a:extLst>
              <a:ext uri="{FF2B5EF4-FFF2-40B4-BE49-F238E27FC236}">
                <a16:creationId xmlns:a16="http://schemas.microsoft.com/office/drawing/2014/main" id="{EFAD5840-A283-4A9B-A219-DAC744B5172A}"/>
              </a:ext>
            </a:extLst>
          </p:cNvPr>
          <p:cNvSpPr txBox="1"/>
          <p:nvPr/>
        </p:nvSpPr>
        <p:spPr>
          <a:xfrm>
            <a:off x="4728877" y="5977700"/>
            <a:ext cx="1254081" cy="461665"/>
          </a:xfrm>
          <a:prstGeom prst="rect">
            <a:avLst/>
          </a:prstGeom>
          <a:solidFill>
            <a:schemeClr val="bg1"/>
          </a:solidFill>
        </p:spPr>
        <p:txBody>
          <a:bodyPr wrap="square" rtlCol="0">
            <a:spAutoFit/>
          </a:bodyPr>
          <a:lstStyle/>
          <a:p>
            <a:pPr algn="ctr"/>
            <a:r>
              <a:rPr lang="en-US" sz="1200" b="1" dirty="0"/>
              <a:t>VUMC</a:t>
            </a:r>
          </a:p>
          <a:p>
            <a:pPr algn="ctr"/>
            <a:r>
              <a:rPr lang="en-US" sz="1200" b="1" dirty="0"/>
              <a:t>Higher in control</a:t>
            </a:r>
          </a:p>
        </p:txBody>
      </p:sp>
      <p:sp>
        <p:nvSpPr>
          <p:cNvPr id="11" name="TextBox 10">
            <a:extLst>
              <a:ext uri="{FF2B5EF4-FFF2-40B4-BE49-F238E27FC236}">
                <a16:creationId xmlns:a16="http://schemas.microsoft.com/office/drawing/2014/main" id="{849C0208-88AE-4B9E-88B5-3D06AB95062A}"/>
              </a:ext>
            </a:extLst>
          </p:cNvPr>
          <p:cNvSpPr txBox="1"/>
          <p:nvPr/>
        </p:nvSpPr>
        <p:spPr>
          <a:xfrm>
            <a:off x="6444517" y="5977700"/>
            <a:ext cx="1169166" cy="461665"/>
          </a:xfrm>
          <a:prstGeom prst="rect">
            <a:avLst/>
          </a:prstGeom>
          <a:solidFill>
            <a:schemeClr val="bg1"/>
          </a:solidFill>
        </p:spPr>
        <p:txBody>
          <a:bodyPr wrap="square" rtlCol="0">
            <a:spAutoFit/>
          </a:bodyPr>
          <a:lstStyle/>
          <a:p>
            <a:pPr algn="ctr"/>
            <a:r>
              <a:rPr lang="en-US" sz="1200" b="1" dirty="0"/>
              <a:t>DECAMP1</a:t>
            </a:r>
          </a:p>
          <a:p>
            <a:pPr algn="ctr"/>
            <a:r>
              <a:rPr lang="en-US" sz="1200" b="1" dirty="0"/>
              <a:t>Higher in case</a:t>
            </a:r>
          </a:p>
        </p:txBody>
      </p:sp>
      <p:sp>
        <p:nvSpPr>
          <p:cNvPr id="12" name="TextBox 11">
            <a:extLst>
              <a:ext uri="{FF2B5EF4-FFF2-40B4-BE49-F238E27FC236}">
                <a16:creationId xmlns:a16="http://schemas.microsoft.com/office/drawing/2014/main" id="{9805178E-9D46-4C97-87AA-0C23F43EFBDF}"/>
              </a:ext>
            </a:extLst>
          </p:cNvPr>
          <p:cNvSpPr txBox="1"/>
          <p:nvPr/>
        </p:nvSpPr>
        <p:spPr>
          <a:xfrm>
            <a:off x="8056273" y="5977701"/>
            <a:ext cx="1254081" cy="461665"/>
          </a:xfrm>
          <a:prstGeom prst="rect">
            <a:avLst/>
          </a:prstGeom>
          <a:solidFill>
            <a:schemeClr val="bg1"/>
          </a:solidFill>
        </p:spPr>
        <p:txBody>
          <a:bodyPr wrap="square" rtlCol="0">
            <a:spAutoFit/>
          </a:bodyPr>
          <a:lstStyle/>
          <a:p>
            <a:pPr algn="ctr"/>
            <a:r>
              <a:rPr lang="en-US" sz="1200" b="1" dirty="0"/>
              <a:t>DECAMP1</a:t>
            </a:r>
          </a:p>
          <a:p>
            <a:pPr algn="ctr"/>
            <a:r>
              <a:rPr lang="en-US" sz="1200" b="1" dirty="0"/>
              <a:t>Higher in control</a:t>
            </a:r>
          </a:p>
        </p:txBody>
      </p:sp>
      <p:graphicFrame>
        <p:nvGraphicFramePr>
          <p:cNvPr id="5" name="Features by cohort and antigen type">
            <a:extLst>
              <a:ext uri="{FF2B5EF4-FFF2-40B4-BE49-F238E27FC236}">
                <a16:creationId xmlns:a16="http://schemas.microsoft.com/office/drawing/2014/main" id="{3DAA0CC4-EF04-972E-ABD2-6BAED270FFDF}"/>
              </a:ext>
            </a:extLst>
          </p:cNvPr>
          <p:cNvGraphicFramePr>
            <a:graphicFrameLocks/>
          </p:cNvGraphicFramePr>
          <p:nvPr>
            <p:extLst>
              <p:ext uri="{D42A27DB-BD31-4B8C-83A1-F6EECF244321}">
                <p14:modId xmlns:p14="http://schemas.microsoft.com/office/powerpoint/2010/main" val="2498927770"/>
              </p:ext>
            </p:extLst>
          </p:nvPr>
        </p:nvGraphicFramePr>
        <p:xfrm>
          <a:off x="1947134" y="3348776"/>
          <a:ext cx="7701743" cy="28134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7745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D8743-9ECA-48D8-8439-C006B3FA838D}"/>
              </a:ext>
            </a:extLst>
          </p:cNvPr>
          <p:cNvSpPr>
            <a:spLocks noGrp="1"/>
          </p:cNvSpPr>
          <p:nvPr>
            <p:ph type="title"/>
          </p:nvPr>
        </p:nvSpPr>
        <p:spPr>
          <a:xfrm>
            <a:off x="-6285" y="439834"/>
            <a:ext cx="12198285" cy="931255"/>
          </a:xfrm>
        </p:spPr>
        <p:txBody>
          <a:bodyPr>
            <a:noAutofit/>
          </a:bodyPr>
          <a:lstStyle/>
          <a:p>
            <a:r>
              <a:rPr lang="en-US" sz="28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Example antibodies with higher reactivity in cases relative to controls</a:t>
            </a:r>
            <a:endParaRPr lang="en-US" sz="2800" dirty="0"/>
          </a:p>
        </p:txBody>
      </p:sp>
      <p:graphicFrame>
        <p:nvGraphicFramePr>
          <p:cNvPr id="9" name="Object 8">
            <a:extLst>
              <a:ext uri="{FF2B5EF4-FFF2-40B4-BE49-F238E27FC236}">
                <a16:creationId xmlns:a16="http://schemas.microsoft.com/office/drawing/2014/main" id="{0459E081-3952-4A71-8CFC-8EF4FC8BF0A4}"/>
              </a:ext>
            </a:extLst>
          </p:cNvPr>
          <p:cNvGraphicFramePr>
            <a:graphicFrameLocks noChangeAspect="1"/>
          </p:cNvGraphicFramePr>
          <p:nvPr>
            <p:extLst>
              <p:ext uri="{D42A27DB-BD31-4B8C-83A1-F6EECF244321}">
                <p14:modId xmlns:p14="http://schemas.microsoft.com/office/powerpoint/2010/main" val="3119558190"/>
              </p:ext>
            </p:extLst>
          </p:nvPr>
        </p:nvGraphicFramePr>
        <p:xfrm>
          <a:off x="1659557" y="1305426"/>
          <a:ext cx="1874570" cy="1828800"/>
        </p:xfrm>
        <a:graphic>
          <a:graphicData uri="http://schemas.openxmlformats.org/presentationml/2006/ole">
            <mc:AlternateContent xmlns:mc="http://schemas.openxmlformats.org/markup-compatibility/2006">
              <mc:Choice xmlns:v="urn:schemas-microsoft-com:vml" Requires="v">
                <p:oleObj name="Prism 10" r:id="rId2" imgW="2796125" imgH="2727789" progId="Prism10.Document">
                  <p:embed/>
                </p:oleObj>
              </mc:Choice>
              <mc:Fallback>
                <p:oleObj name="Prism 10" r:id="rId2" imgW="2796125" imgH="2727789" progId="Prism10.Document">
                  <p:embed/>
                  <p:pic>
                    <p:nvPicPr>
                      <p:cNvPr id="9" name="Object 8">
                        <a:extLst>
                          <a:ext uri="{FF2B5EF4-FFF2-40B4-BE49-F238E27FC236}">
                            <a16:creationId xmlns:a16="http://schemas.microsoft.com/office/drawing/2014/main" id="{0459E081-3952-4A71-8CFC-8EF4FC8BF0A4}"/>
                          </a:ext>
                        </a:extLst>
                      </p:cNvPr>
                      <p:cNvPicPr/>
                      <p:nvPr/>
                    </p:nvPicPr>
                    <p:blipFill>
                      <a:blip r:embed="rId3"/>
                      <a:stretch>
                        <a:fillRect/>
                      </a:stretch>
                    </p:blipFill>
                    <p:spPr>
                      <a:xfrm>
                        <a:off x="1659557" y="1305426"/>
                        <a:ext cx="1874570" cy="18288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65006E09-8FB8-40FE-87EB-461C057ED6BA}"/>
              </a:ext>
            </a:extLst>
          </p:cNvPr>
          <p:cNvGraphicFramePr>
            <a:graphicFrameLocks noChangeAspect="1"/>
          </p:cNvGraphicFramePr>
          <p:nvPr>
            <p:extLst>
              <p:ext uri="{D42A27DB-BD31-4B8C-83A1-F6EECF244321}">
                <p14:modId xmlns:p14="http://schemas.microsoft.com/office/powerpoint/2010/main" val="491653703"/>
              </p:ext>
            </p:extLst>
          </p:nvPr>
        </p:nvGraphicFramePr>
        <p:xfrm>
          <a:off x="3468600" y="1305426"/>
          <a:ext cx="2016150" cy="1828800"/>
        </p:xfrm>
        <a:graphic>
          <a:graphicData uri="http://schemas.openxmlformats.org/presentationml/2006/ole">
            <mc:AlternateContent xmlns:mc="http://schemas.openxmlformats.org/markup-compatibility/2006">
              <mc:Choice xmlns:v="urn:schemas-microsoft-com:vml" Requires="v">
                <p:oleObj name="Prism 10" r:id="rId4" imgW="3006338" imgH="2727789" progId="Prism10.Document">
                  <p:embed/>
                </p:oleObj>
              </mc:Choice>
              <mc:Fallback>
                <p:oleObj name="Prism 10" r:id="rId4" imgW="3006338" imgH="2727789" progId="Prism10.Document">
                  <p:embed/>
                  <p:pic>
                    <p:nvPicPr>
                      <p:cNvPr id="11" name="Object 10">
                        <a:extLst>
                          <a:ext uri="{FF2B5EF4-FFF2-40B4-BE49-F238E27FC236}">
                            <a16:creationId xmlns:a16="http://schemas.microsoft.com/office/drawing/2014/main" id="{65006E09-8FB8-40FE-87EB-461C057ED6BA}"/>
                          </a:ext>
                        </a:extLst>
                      </p:cNvPr>
                      <p:cNvPicPr/>
                      <p:nvPr/>
                    </p:nvPicPr>
                    <p:blipFill>
                      <a:blip r:embed="rId5"/>
                      <a:stretch>
                        <a:fillRect/>
                      </a:stretch>
                    </p:blipFill>
                    <p:spPr>
                      <a:xfrm>
                        <a:off x="3468600" y="1305426"/>
                        <a:ext cx="2016150" cy="18288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38BB029A-4AAE-489F-994C-9B2764E97F1C}"/>
              </a:ext>
            </a:extLst>
          </p:cNvPr>
          <p:cNvGraphicFramePr>
            <a:graphicFrameLocks noChangeAspect="1"/>
          </p:cNvGraphicFramePr>
          <p:nvPr>
            <p:extLst>
              <p:ext uri="{D42A27DB-BD31-4B8C-83A1-F6EECF244321}">
                <p14:modId xmlns:p14="http://schemas.microsoft.com/office/powerpoint/2010/main" val="3555895040"/>
              </p:ext>
            </p:extLst>
          </p:nvPr>
        </p:nvGraphicFramePr>
        <p:xfrm>
          <a:off x="8556504" y="2960478"/>
          <a:ext cx="1965053" cy="1828800"/>
        </p:xfrm>
        <a:graphic>
          <a:graphicData uri="http://schemas.openxmlformats.org/presentationml/2006/ole">
            <mc:AlternateContent xmlns:mc="http://schemas.openxmlformats.org/markup-compatibility/2006">
              <mc:Choice xmlns:v="urn:schemas-microsoft-com:vml" Requires="v">
                <p:oleObj name="Prism 10" r:id="rId6" imgW="2930388" imgH="2727789" progId="Prism10.Document">
                  <p:embed/>
                </p:oleObj>
              </mc:Choice>
              <mc:Fallback>
                <p:oleObj name="Prism 10" r:id="rId6" imgW="2930388" imgH="2727789" progId="Prism10.Document">
                  <p:embed/>
                  <p:pic>
                    <p:nvPicPr>
                      <p:cNvPr id="12" name="Object 11">
                        <a:extLst>
                          <a:ext uri="{FF2B5EF4-FFF2-40B4-BE49-F238E27FC236}">
                            <a16:creationId xmlns:a16="http://schemas.microsoft.com/office/drawing/2014/main" id="{38BB029A-4AAE-489F-994C-9B2764E97F1C}"/>
                          </a:ext>
                        </a:extLst>
                      </p:cNvPr>
                      <p:cNvPicPr/>
                      <p:nvPr/>
                    </p:nvPicPr>
                    <p:blipFill>
                      <a:blip r:embed="rId7"/>
                      <a:stretch>
                        <a:fillRect/>
                      </a:stretch>
                    </p:blipFill>
                    <p:spPr>
                      <a:xfrm>
                        <a:off x="8556504" y="2960478"/>
                        <a:ext cx="1965053" cy="18288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831A2B47-0F2B-4CE2-987D-E5780AD3C30C}"/>
              </a:ext>
            </a:extLst>
          </p:cNvPr>
          <p:cNvGraphicFramePr>
            <a:graphicFrameLocks noChangeAspect="1"/>
          </p:cNvGraphicFramePr>
          <p:nvPr>
            <p:extLst>
              <p:ext uri="{D42A27DB-BD31-4B8C-83A1-F6EECF244321}">
                <p14:modId xmlns:p14="http://schemas.microsoft.com/office/powerpoint/2010/main" val="2455185602"/>
              </p:ext>
            </p:extLst>
          </p:nvPr>
        </p:nvGraphicFramePr>
        <p:xfrm>
          <a:off x="1578753" y="4853134"/>
          <a:ext cx="1965053" cy="1828800"/>
        </p:xfrm>
        <a:graphic>
          <a:graphicData uri="http://schemas.openxmlformats.org/presentationml/2006/ole">
            <mc:AlternateContent xmlns:mc="http://schemas.openxmlformats.org/markup-compatibility/2006">
              <mc:Choice xmlns:v="urn:schemas-microsoft-com:vml" Requires="v">
                <p:oleObj name="Prism 10" r:id="rId8" imgW="2930388" imgH="2727789" progId="Prism10.Document">
                  <p:embed/>
                </p:oleObj>
              </mc:Choice>
              <mc:Fallback>
                <p:oleObj name="Prism 10" r:id="rId8" imgW="2930388" imgH="2727789" progId="Prism10.Document">
                  <p:embed/>
                  <p:pic>
                    <p:nvPicPr>
                      <p:cNvPr id="13" name="Object 12">
                        <a:extLst>
                          <a:ext uri="{FF2B5EF4-FFF2-40B4-BE49-F238E27FC236}">
                            <a16:creationId xmlns:a16="http://schemas.microsoft.com/office/drawing/2014/main" id="{831A2B47-0F2B-4CE2-987D-E5780AD3C30C}"/>
                          </a:ext>
                        </a:extLst>
                      </p:cNvPr>
                      <p:cNvPicPr/>
                      <p:nvPr/>
                    </p:nvPicPr>
                    <p:blipFill>
                      <a:blip r:embed="rId9"/>
                      <a:stretch>
                        <a:fillRect/>
                      </a:stretch>
                    </p:blipFill>
                    <p:spPr>
                      <a:xfrm>
                        <a:off x="1578753" y="4853134"/>
                        <a:ext cx="1965053" cy="18288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4665A0E5-89B4-4692-BCAC-096730264486}"/>
              </a:ext>
            </a:extLst>
          </p:cNvPr>
          <p:cNvGraphicFramePr>
            <a:graphicFrameLocks noChangeAspect="1"/>
          </p:cNvGraphicFramePr>
          <p:nvPr>
            <p:extLst>
              <p:ext uri="{D42A27DB-BD31-4B8C-83A1-F6EECF244321}">
                <p14:modId xmlns:p14="http://schemas.microsoft.com/office/powerpoint/2010/main" val="2392284199"/>
              </p:ext>
            </p:extLst>
          </p:nvPr>
        </p:nvGraphicFramePr>
        <p:xfrm>
          <a:off x="3385995" y="4855223"/>
          <a:ext cx="1965053" cy="1828800"/>
        </p:xfrm>
        <a:graphic>
          <a:graphicData uri="http://schemas.openxmlformats.org/presentationml/2006/ole">
            <mc:AlternateContent xmlns:mc="http://schemas.openxmlformats.org/markup-compatibility/2006">
              <mc:Choice xmlns:v="urn:schemas-microsoft-com:vml" Requires="v">
                <p:oleObj name="Prism 10" r:id="rId10" imgW="2930388" imgH="2727789" progId="Prism10.Document">
                  <p:embed/>
                </p:oleObj>
              </mc:Choice>
              <mc:Fallback>
                <p:oleObj name="Prism 10" r:id="rId10" imgW="2930388" imgH="2727789" progId="Prism10.Document">
                  <p:embed/>
                  <p:pic>
                    <p:nvPicPr>
                      <p:cNvPr id="14" name="Object 13">
                        <a:extLst>
                          <a:ext uri="{FF2B5EF4-FFF2-40B4-BE49-F238E27FC236}">
                            <a16:creationId xmlns:a16="http://schemas.microsoft.com/office/drawing/2014/main" id="{4665A0E5-89B4-4692-BCAC-096730264486}"/>
                          </a:ext>
                        </a:extLst>
                      </p:cNvPr>
                      <p:cNvPicPr/>
                      <p:nvPr/>
                    </p:nvPicPr>
                    <p:blipFill>
                      <a:blip r:embed="rId11"/>
                      <a:stretch>
                        <a:fillRect/>
                      </a:stretch>
                    </p:blipFill>
                    <p:spPr>
                      <a:xfrm>
                        <a:off x="3385995" y="4855223"/>
                        <a:ext cx="1965053" cy="182880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400D7B44-0AAC-4E4F-BF55-8C9184FEB700}"/>
              </a:ext>
            </a:extLst>
          </p:cNvPr>
          <p:cNvGraphicFramePr>
            <a:graphicFrameLocks noChangeAspect="1"/>
          </p:cNvGraphicFramePr>
          <p:nvPr>
            <p:extLst>
              <p:ext uri="{D42A27DB-BD31-4B8C-83A1-F6EECF244321}">
                <p14:modId xmlns:p14="http://schemas.microsoft.com/office/powerpoint/2010/main" val="3280127248"/>
              </p:ext>
            </p:extLst>
          </p:nvPr>
        </p:nvGraphicFramePr>
        <p:xfrm>
          <a:off x="5193237" y="4830220"/>
          <a:ext cx="1887350" cy="1828800"/>
        </p:xfrm>
        <a:graphic>
          <a:graphicData uri="http://schemas.openxmlformats.org/presentationml/2006/ole">
            <mc:AlternateContent xmlns:mc="http://schemas.openxmlformats.org/markup-compatibility/2006">
              <mc:Choice xmlns:v="urn:schemas-microsoft-com:vml" Requires="v">
                <p:oleObj name="Prism 10" r:id="rId12" imgW="2814483" imgH="2727789" progId="Prism10.Document">
                  <p:embed/>
                </p:oleObj>
              </mc:Choice>
              <mc:Fallback>
                <p:oleObj name="Prism 10" r:id="rId12" imgW="2814483" imgH="2727789" progId="Prism10.Document">
                  <p:embed/>
                  <p:pic>
                    <p:nvPicPr>
                      <p:cNvPr id="15" name="Object 14">
                        <a:extLst>
                          <a:ext uri="{FF2B5EF4-FFF2-40B4-BE49-F238E27FC236}">
                            <a16:creationId xmlns:a16="http://schemas.microsoft.com/office/drawing/2014/main" id="{400D7B44-0AAC-4E4F-BF55-8C9184FEB700}"/>
                          </a:ext>
                        </a:extLst>
                      </p:cNvPr>
                      <p:cNvPicPr/>
                      <p:nvPr/>
                    </p:nvPicPr>
                    <p:blipFill>
                      <a:blip r:embed="rId13"/>
                      <a:stretch>
                        <a:fillRect/>
                      </a:stretch>
                    </p:blipFill>
                    <p:spPr>
                      <a:xfrm>
                        <a:off x="5193237" y="4830220"/>
                        <a:ext cx="1887350" cy="182880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EBBA2249-A6E9-4921-B784-7175401204E6}"/>
              </a:ext>
            </a:extLst>
          </p:cNvPr>
          <p:cNvGraphicFramePr>
            <a:graphicFrameLocks noChangeAspect="1"/>
          </p:cNvGraphicFramePr>
          <p:nvPr>
            <p:extLst>
              <p:ext uri="{D42A27DB-BD31-4B8C-83A1-F6EECF244321}">
                <p14:modId xmlns:p14="http://schemas.microsoft.com/office/powerpoint/2010/main" val="1976786365"/>
              </p:ext>
            </p:extLst>
          </p:nvPr>
        </p:nvGraphicFramePr>
        <p:xfrm>
          <a:off x="6842668" y="4830220"/>
          <a:ext cx="1965053" cy="1828800"/>
        </p:xfrm>
        <a:graphic>
          <a:graphicData uri="http://schemas.openxmlformats.org/presentationml/2006/ole">
            <mc:AlternateContent xmlns:mc="http://schemas.openxmlformats.org/markup-compatibility/2006">
              <mc:Choice xmlns:v="urn:schemas-microsoft-com:vml" Requires="v">
                <p:oleObj name="Prism 10" r:id="rId14" imgW="2930388" imgH="2727789" progId="Prism10.Document">
                  <p:embed/>
                </p:oleObj>
              </mc:Choice>
              <mc:Fallback>
                <p:oleObj name="Prism 10" r:id="rId14" imgW="2930388" imgH="2727789" progId="Prism10.Document">
                  <p:embed/>
                  <p:pic>
                    <p:nvPicPr>
                      <p:cNvPr id="16" name="Object 15">
                        <a:extLst>
                          <a:ext uri="{FF2B5EF4-FFF2-40B4-BE49-F238E27FC236}">
                            <a16:creationId xmlns:a16="http://schemas.microsoft.com/office/drawing/2014/main" id="{EBBA2249-A6E9-4921-B784-7175401204E6}"/>
                          </a:ext>
                        </a:extLst>
                      </p:cNvPr>
                      <p:cNvPicPr/>
                      <p:nvPr/>
                    </p:nvPicPr>
                    <p:blipFill>
                      <a:blip r:embed="rId15"/>
                      <a:stretch>
                        <a:fillRect/>
                      </a:stretch>
                    </p:blipFill>
                    <p:spPr>
                      <a:xfrm>
                        <a:off x="6842668" y="4830220"/>
                        <a:ext cx="1965053" cy="182880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FA84E42E-4E5B-4410-B212-66FB06DEBB72}"/>
              </a:ext>
            </a:extLst>
          </p:cNvPr>
          <p:cNvGraphicFramePr>
            <a:graphicFrameLocks noChangeAspect="1"/>
          </p:cNvGraphicFramePr>
          <p:nvPr>
            <p:extLst>
              <p:ext uri="{D42A27DB-BD31-4B8C-83A1-F6EECF244321}">
                <p14:modId xmlns:p14="http://schemas.microsoft.com/office/powerpoint/2010/main" val="286063321"/>
              </p:ext>
            </p:extLst>
          </p:nvPr>
        </p:nvGraphicFramePr>
        <p:xfrm>
          <a:off x="5160130" y="2997983"/>
          <a:ext cx="1965053" cy="1828800"/>
        </p:xfrm>
        <a:graphic>
          <a:graphicData uri="http://schemas.openxmlformats.org/presentationml/2006/ole">
            <mc:AlternateContent xmlns:mc="http://schemas.openxmlformats.org/markup-compatibility/2006">
              <mc:Choice xmlns:v="urn:schemas-microsoft-com:vml" Requires="v">
                <p:oleObj name="Prism 10" r:id="rId16" imgW="2930388" imgH="2727789" progId="Prism10.Document">
                  <p:embed/>
                </p:oleObj>
              </mc:Choice>
              <mc:Fallback>
                <p:oleObj name="Prism 10" r:id="rId16" imgW="2930388" imgH="2727789" progId="Prism10.Document">
                  <p:embed/>
                  <p:pic>
                    <p:nvPicPr>
                      <p:cNvPr id="17" name="Object 16">
                        <a:extLst>
                          <a:ext uri="{FF2B5EF4-FFF2-40B4-BE49-F238E27FC236}">
                            <a16:creationId xmlns:a16="http://schemas.microsoft.com/office/drawing/2014/main" id="{FA84E42E-4E5B-4410-B212-66FB06DEBB72}"/>
                          </a:ext>
                        </a:extLst>
                      </p:cNvPr>
                      <p:cNvPicPr/>
                      <p:nvPr/>
                    </p:nvPicPr>
                    <p:blipFill>
                      <a:blip r:embed="rId17"/>
                      <a:stretch>
                        <a:fillRect/>
                      </a:stretch>
                    </p:blipFill>
                    <p:spPr>
                      <a:xfrm>
                        <a:off x="5160130" y="2997983"/>
                        <a:ext cx="1965053" cy="1828800"/>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A82BE898-C100-48D5-A37C-2842EE909247}"/>
              </a:ext>
            </a:extLst>
          </p:cNvPr>
          <p:cNvGraphicFramePr>
            <a:graphicFrameLocks noChangeAspect="1"/>
          </p:cNvGraphicFramePr>
          <p:nvPr>
            <p:extLst>
              <p:ext uri="{D42A27DB-BD31-4B8C-83A1-F6EECF244321}">
                <p14:modId xmlns:p14="http://schemas.microsoft.com/office/powerpoint/2010/main" val="2578664787"/>
              </p:ext>
            </p:extLst>
          </p:nvPr>
        </p:nvGraphicFramePr>
        <p:xfrm>
          <a:off x="5231748" y="1274039"/>
          <a:ext cx="1965053" cy="1828800"/>
        </p:xfrm>
        <a:graphic>
          <a:graphicData uri="http://schemas.openxmlformats.org/presentationml/2006/ole">
            <mc:AlternateContent xmlns:mc="http://schemas.openxmlformats.org/markup-compatibility/2006">
              <mc:Choice xmlns:v="urn:schemas-microsoft-com:vml" Requires="v">
                <p:oleObj name="Prism 10" r:id="rId18" imgW="2930388" imgH="2727789" progId="Prism10.Document">
                  <p:embed/>
                </p:oleObj>
              </mc:Choice>
              <mc:Fallback>
                <p:oleObj name="Prism 10" r:id="rId18" imgW="2930388" imgH="2727789" progId="Prism10.Document">
                  <p:embed/>
                  <p:pic>
                    <p:nvPicPr>
                      <p:cNvPr id="18" name="Object 17">
                        <a:extLst>
                          <a:ext uri="{FF2B5EF4-FFF2-40B4-BE49-F238E27FC236}">
                            <a16:creationId xmlns:a16="http://schemas.microsoft.com/office/drawing/2014/main" id="{A82BE898-C100-48D5-A37C-2842EE909247}"/>
                          </a:ext>
                        </a:extLst>
                      </p:cNvPr>
                      <p:cNvPicPr/>
                      <p:nvPr/>
                    </p:nvPicPr>
                    <p:blipFill>
                      <a:blip r:embed="rId19"/>
                      <a:stretch>
                        <a:fillRect/>
                      </a:stretch>
                    </p:blipFill>
                    <p:spPr>
                      <a:xfrm>
                        <a:off x="5231748" y="1274039"/>
                        <a:ext cx="1965053" cy="1828800"/>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AE9C8C8C-3A40-4A35-B678-E7C40696813A}"/>
              </a:ext>
            </a:extLst>
          </p:cNvPr>
          <p:cNvGraphicFramePr>
            <a:graphicFrameLocks noChangeAspect="1"/>
          </p:cNvGraphicFramePr>
          <p:nvPr>
            <p:extLst>
              <p:ext uri="{D42A27DB-BD31-4B8C-83A1-F6EECF244321}">
                <p14:modId xmlns:p14="http://schemas.microsoft.com/office/powerpoint/2010/main" val="3638324822"/>
              </p:ext>
            </p:extLst>
          </p:nvPr>
        </p:nvGraphicFramePr>
        <p:xfrm>
          <a:off x="6916071" y="1270634"/>
          <a:ext cx="2016150" cy="1828800"/>
        </p:xfrm>
        <a:graphic>
          <a:graphicData uri="http://schemas.openxmlformats.org/presentationml/2006/ole">
            <mc:AlternateContent xmlns:mc="http://schemas.openxmlformats.org/markup-compatibility/2006">
              <mc:Choice xmlns:v="urn:schemas-microsoft-com:vml" Requires="v">
                <p:oleObj name="Prism 10" r:id="rId20" imgW="3006338" imgH="2727789" progId="Prism10.Document">
                  <p:embed/>
                </p:oleObj>
              </mc:Choice>
              <mc:Fallback>
                <p:oleObj name="Prism 10" r:id="rId20" imgW="3006338" imgH="2727789" progId="Prism10.Document">
                  <p:embed/>
                  <p:pic>
                    <p:nvPicPr>
                      <p:cNvPr id="19" name="Object 18">
                        <a:extLst>
                          <a:ext uri="{FF2B5EF4-FFF2-40B4-BE49-F238E27FC236}">
                            <a16:creationId xmlns:a16="http://schemas.microsoft.com/office/drawing/2014/main" id="{AE9C8C8C-3A40-4A35-B678-E7C40696813A}"/>
                          </a:ext>
                        </a:extLst>
                      </p:cNvPr>
                      <p:cNvPicPr/>
                      <p:nvPr/>
                    </p:nvPicPr>
                    <p:blipFill>
                      <a:blip r:embed="rId21"/>
                      <a:stretch>
                        <a:fillRect/>
                      </a:stretch>
                    </p:blipFill>
                    <p:spPr>
                      <a:xfrm>
                        <a:off x="6916071" y="1270634"/>
                        <a:ext cx="2016150" cy="1828800"/>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A9D40CC1-BC43-454D-AEFF-81ACF6B1E1E6}"/>
              </a:ext>
            </a:extLst>
          </p:cNvPr>
          <p:cNvGraphicFramePr>
            <a:graphicFrameLocks noChangeAspect="1"/>
          </p:cNvGraphicFramePr>
          <p:nvPr>
            <p:extLst>
              <p:ext uri="{D42A27DB-BD31-4B8C-83A1-F6EECF244321}">
                <p14:modId xmlns:p14="http://schemas.microsoft.com/office/powerpoint/2010/main" val="3741292464"/>
              </p:ext>
            </p:extLst>
          </p:nvPr>
        </p:nvGraphicFramePr>
        <p:xfrm>
          <a:off x="6943799" y="2972980"/>
          <a:ext cx="1887350" cy="1828800"/>
        </p:xfrm>
        <a:graphic>
          <a:graphicData uri="http://schemas.openxmlformats.org/presentationml/2006/ole">
            <mc:AlternateContent xmlns:mc="http://schemas.openxmlformats.org/markup-compatibility/2006">
              <mc:Choice xmlns:v="urn:schemas-microsoft-com:vml" Requires="v">
                <p:oleObj name="Prism 10" r:id="rId22" imgW="2814483" imgH="2727789" progId="Prism10.Document">
                  <p:embed/>
                </p:oleObj>
              </mc:Choice>
              <mc:Fallback>
                <p:oleObj name="Prism 10" r:id="rId22" imgW="2814483" imgH="2727789" progId="Prism10.Document">
                  <p:embed/>
                  <p:pic>
                    <p:nvPicPr>
                      <p:cNvPr id="20" name="Object 19">
                        <a:extLst>
                          <a:ext uri="{FF2B5EF4-FFF2-40B4-BE49-F238E27FC236}">
                            <a16:creationId xmlns:a16="http://schemas.microsoft.com/office/drawing/2014/main" id="{A9D40CC1-BC43-454D-AEFF-81ACF6B1E1E6}"/>
                          </a:ext>
                        </a:extLst>
                      </p:cNvPr>
                      <p:cNvPicPr/>
                      <p:nvPr/>
                    </p:nvPicPr>
                    <p:blipFill>
                      <a:blip r:embed="rId23"/>
                      <a:stretch>
                        <a:fillRect/>
                      </a:stretch>
                    </p:blipFill>
                    <p:spPr>
                      <a:xfrm>
                        <a:off x="6943799" y="2972980"/>
                        <a:ext cx="1887350" cy="1828800"/>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7B14A719-FD2A-4024-9887-6D81C5D492E9}"/>
              </a:ext>
            </a:extLst>
          </p:cNvPr>
          <p:cNvGraphicFramePr>
            <a:graphicFrameLocks noChangeAspect="1"/>
          </p:cNvGraphicFramePr>
          <p:nvPr>
            <p:extLst>
              <p:ext uri="{D42A27DB-BD31-4B8C-83A1-F6EECF244321}">
                <p14:modId xmlns:p14="http://schemas.microsoft.com/office/powerpoint/2010/main" val="2641166415"/>
              </p:ext>
            </p:extLst>
          </p:nvPr>
        </p:nvGraphicFramePr>
        <p:xfrm>
          <a:off x="8538909" y="1267229"/>
          <a:ext cx="1965053" cy="1828800"/>
        </p:xfrm>
        <a:graphic>
          <a:graphicData uri="http://schemas.openxmlformats.org/presentationml/2006/ole">
            <mc:AlternateContent xmlns:mc="http://schemas.openxmlformats.org/markup-compatibility/2006">
              <mc:Choice xmlns:v="urn:schemas-microsoft-com:vml" Requires="v">
                <p:oleObj name="Prism 10" r:id="rId24" imgW="2930388" imgH="2727789" progId="Prism10.Document">
                  <p:embed/>
                </p:oleObj>
              </mc:Choice>
              <mc:Fallback>
                <p:oleObj name="Prism 10" r:id="rId24" imgW="2930388" imgH="2727789" progId="Prism10.Document">
                  <p:embed/>
                  <p:pic>
                    <p:nvPicPr>
                      <p:cNvPr id="21" name="Object 20">
                        <a:extLst>
                          <a:ext uri="{FF2B5EF4-FFF2-40B4-BE49-F238E27FC236}">
                            <a16:creationId xmlns:a16="http://schemas.microsoft.com/office/drawing/2014/main" id="{7B14A719-FD2A-4024-9887-6D81C5D492E9}"/>
                          </a:ext>
                        </a:extLst>
                      </p:cNvPr>
                      <p:cNvPicPr/>
                      <p:nvPr/>
                    </p:nvPicPr>
                    <p:blipFill>
                      <a:blip r:embed="rId25"/>
                      <a:stretch>
                        <a:fillRect/>
                      </a:stretch>
                    </p:blipFill>
                    <p:spPr>
                      <a:xfrm>
                        <a:off x="8538909" y="1267229"/>
                        <a:ext cx="1965053" cy="18288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47AF6B2A-3965-436A-AA52-E7590C5A5AB4}"/>
              </a:ext>
            </a:extLst>
          </p:cNvPr>
          <p:cNvGraphicFramePr>
            <a:graphicFrameLocks noChangeAspect="1"/>
          </p:cNvGraphicFramePr>
          <p:nvPr>
            <p:extLst>
              <p:ext uri="{D42A27DB-BD31-4B8C-83A1-F6EECF244321}">
                <p14:modId xmlns:p14="http://schemas.microsoft.com/office/powerpoint/2010/main" val="396776509"/>
              </p:ext>
            </p:extLst>
          </p:nvPr>
        </p:nvGraphicFramePr>
        <p:xfrm>
          <a:off x="8492099" y="4830220"/>
          <a:ext cx="1965053" cy="1828800"/>
        </p:xfrm>
        <a:graphic>
          <a:graphicData uri="http://schemas.openxmlformats.org/presentationml/2006/ole">
            <mc:AlternateContent xmlns:mc="http://schemas.openxmlformats.org/markup-compatibility/2006">
              <mc:Choice xmlns:v="urn:schemas-microsoft-com:vml" Requires="v">
                <p:oleObj name="Prism 10" r:id="rId26" imgW="2930388" imgH="2727789" progId="Prism10.Document">
                  <p:embed/>
                </p:oleObj>
              </mc:Choice>
              <mc:Fallback>
                <p:oleObj name="Prism 10" r:id="rId26" imgW="2930388" imgH="2727789" progId="Prism10.Document">
                  <p:embed/>
                  <p:pic>
                    <p:nvPicPr>
                      <p:cNvPr id="22" name="Object 21">
                        <a:extLst>
                          <a:ext uri="{FF2B5EF4-FFF2-40B4-BE49-F238E27FC236}">
                            <a16:creationId xmlns:a16="http://schemas.microsoft.com/office/drawing/2014/main" id="{47AF6B2A-3965-436A-AA52-E7590C5A5AB4}"/>
                          </a:ext>
                        </a:extLst>
                      </p:cNvPr>
                      <p:cNvPicPr/>
                      <p:nvPr/>
                    </p:nvPicPr>
                    <p:blipFill>
                      <a:blip r:embed="rId27"/>
                      <a:stretch>
                        <a:fillRect/>
                      </a:stretch>
                    </p:blipFill>
                    <p:spPr>
                      <a:xfrm>
                        <a:off x="8492099" y="4830220"/>
                        <a:ext cx="1965053" cy="1828800"/>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E76C055E-2BFA-46BD-8947-9791E165D587}"/>
              </a:ext>
            </a:extLst>
          </p:cNvPr>
          <p:cNvGraphicFramePr>
            <a:graphicFrameLocks noChangeAspect="1"/>
          </p:cNvGraphicFramePr>
          <p:nvPr>
            <p:extLst>
              <p:ext uri="{D42A27DB-BD31-4B8C-83A1-F6EECF244321}">
                <p14:modId xmlns:p14="http://schemas.microsoft.com/office/powerpoint/2010/main" val="3449420855"/>
              </p:ext>
            </p:extLst>
          </p:nvPr>
        </p:nvGraphicFramePr>
        <p:xfrm>
          <a:off x="3380772" y="3010751"/>
          <a:ext cx="1965053" cy="1828800"/>
        </p:xfrm>
        <a:graphic>
          <a:graphicData uri="http://schemas.openxmlformats.org/presentationml/2006/ole">
            <mc:AlternateContent xmlns:mc="http://schemas.openxmlformats.org/markup-compatibility/2006">
              <mc:Choice xmlns:v="urn:schemas-microsoft-com:vml" Requires="v">
                <p:oleObj name="Prism 10" r:id="rId28" imgW="2930388" imgH="2727789" progId="Prism10.Document">
                  <p:embed/>
                </p:oleObj>
              </mc:Choice>
              <mc:Fallback>
                <p:oleObj name="Prism 10" r:id="rId28" imgW="2930388" imgH="2727789" progId="Prism10.Document">
                  <p:embed/>
                  <p:pic>
                    <p:nvPicPr>
                      <p:cNvPr id="23" name="Object 22">
                        <a:extLst>
                          <a:ext uri="{FF2B5EF4-FFF2-40B4-BE49-F238E27FC236}">
                            <a16:creationId xmlns:a16="http://schemas.microsoft.com/office/drawing/2014/main" id="{E76C055E-2BFA-46BD-8947-9791E165D587}"/>
                          </a:ext>
                        </a:extLst>
                      </p:cNvPr>
                      <p:cNvPicPr/>
                      <p:nvPr/>
                    </p:nvPicPr>
                    <p:blipFill>
                      <a:blip r:embed="rId29"/>
                      <a:stretch>
                        <a:fillRect/>
                      </a:stretch>
                    </p:blipFill>
                    <p:spPr>
                      <a:xfrm>
                        <a:off x="3380772" y="3010751"/>
                        <a:ext cx="1965053" cy="1828800"/>
                      </a:xfrm>
                      <a:prstGeom prst="rect">
                        <a:avLst/>
                      </a:prstGeom>
                    </p:spPr>
                  </p:pic>
                </p:oleObj>
              </mc:Fallback>
            </mc:AlternateContent>
          </a:graphicData>
        </a:graphic>
      </p:graphicFrame>
      <p:sp>
        <p:nvSpPr>
          <p:cNvPr id="25" name="TextBox 24">
            <a:extLst>
              <a:ext uri="{FF2B5EF4-FFF2-40B4-BE49-F238E27FC236}">
                <a16:creationId xmlns:a16="http://schemas.microsoft.com/office/drawing/2014/main" id="{15AC775C-3E5C-4B21-91EC-014699CD5629}"/>
              </a:ext>
            </a:extLst>
          </p:cNvPr>
          <p:cNvSpPr txBox="1"/>
          <p:nvPr/>
        </p:nvSpPr>
        <p:spPr>
          <a:xfrm>
            <a:off x="10429123" y="3240380"/>
            <a:ext cx="1762877" cy="1200329"/>
          </a:xfrm>
          <a:prstGeom prst="rect">
            <a:avLst/>
          </a:prstGeom>
          <a:noFill/>
        </p:spPr>
        <p:txBody>
          <a:bodyPr wrap="square">
            <a:spAutoFit/>
          </a:bodyPr>
          <a:lstStyle/>
          <a:p>
            <a:pPr marL="228600" indent="-228600">
              <a:buAutoNum type="alphaUcPeriod"/>
            </a:pPr>
            <a:r>
              <a:rPr lang="en-US" sz="1200" b="1" dirty="0">
                <a:solidFill>
                  <a:srgbClr val="FF0000"/>
                </a:solidFill>
                <a:latin typeface="Arial" panose="020B0604020202020204" pitchFamily="34" charset="0"/>
                <a:cs typeface="Arial" panose="020B0604020202020204" pitchFamily="34" charset="0"/>
              </a:rPr>
              <a:t>Discovery case</a:t>
            </a:r>
            <a:r>
              <a:rPr lang="en-US" sz="1200" b="1" dirty="0">
                <a:latin typeface="Arial" panose="020B0604020202020204" pitchFamily="34" charset="0"/>
                <a:cs typeface="Arial" panose="020B0604020202020204" pitchFamily="34" charset="0"/>
              </a:rPr>
              <a:t>; </a:t>
            </a:r>
          </a:p>
          <a:p>
            <a:pPr marL="228600" indent="-228600">
              <a:buAutoNum type="alphaUcPeriod"/>
            </a:pPr>
            <a:r>
              <a:rPr lang="en-US" sz="1200" b="1" dirty="0">
                <a:solidFill>
                  <a:srgbClr val="008000"/>
                </a:solidFill>
                <a:latin typeface="Arial" panose="020B0604020202020204" pitchFamily="34" charset="0"/>
                <a:cs typeface="Arial" panose="020B0604020202020204" pitchFamily="34" charset="0"/>
              </a:rPr>
              <a:t>Discovery control</a:t>
            </a:r>
            <a:r>
              <a:rPr lang="en-US" sz="1200" b="1" dirty="0">
                <a:latin typeface="Arial" panose="020B0604020202020204" pitchFamily="34" charset="0"/>
                <a:cs typeface="Arial" panose="020B0604020202020204" pitchFamily="34" charset="0"/>
              </a:rPr>
              <a:t>; </a:t>
            </a:r>
          </a:p>
          <a:p>
            <a:pPr marL="228600" indent="-228600">
              <a:buAutoNum type="alphaUcPeriod"/>
            </a:pPr>
            <a:r>
              <a:rPr lang="en-US" sz="1200" b="1" dirty="0">
                <a:solidFill>
                  <a:srgbClr val="FF0000"/>
                </a:solidFill>
                <a:latin typeface="Arial" panose="020B0604020202020204" pitchFamily="34" charset="0"/>
                <a:cs typeface="Arial" panose="020B0604020202020204" pitchFamily="34" charset="0"/>
              </a:rPr>
              <a:t>Validation case; </a:t>
            </a:r>
          </a:p>
          <a:p>
            <a:pPr marL="228600" indent="-228600">
              <a:buAutoNum type="alphaUcPeriod"/>
            </a:pPr>
            <a:r>
              <a:rPr lang="en-US" sz="1200" b="1" dirty="0">
                <a:solidFill>
                  <a:srgbClr val="008000"/>
                </a:solidFill>
                <a:latin typeface="Arial" panose="020B0604020202020204" pitchFamily="34" charset="0"/>
                <a:cs typeface="Arial" panose="020B0604020202020204" pitchFamily="34" charset="0"/>
              </a:rPr>
              <a:t>Validation control; </a:t>
            </a:r>
          </a:p>
          <a:p>
            <a:pPr marL="228600" indent="-228600">
              <a:buAutoNum type="alphaUcPeriod"/>
            </a:pPr>
            <a:r>
              <a:rPr lang="en-US" sz="1200" b="1" dirty="0">
                <a:solidFill>
                  <a:srgbClr val="FF0000"/>
                </a:solidFill>
                <a:latin typeface="Arial" panose="020B0604020202020204" pitchFamily="34" charset="0"/>
                <a:cs typeface="Arial" panose="020B0604020202020204" pitchFamily="34" charset="0"/>
              </a:rPr>
              <a:t>All case; </a:t>
            </a:r>
          </a:p>
          <a:p>
            <a:pPr marL="228600" indent="-228600">
              <a:buAutoNum type="alphaUcPeriod"/>
            </a:pPr>
            <a:r>
              <a:rPr lang="en-US" sz="1200" b="1" dirty="0">
                <a:solidFill>
                  <a:srgbClr val="008000"/>
                </a:solidFill>
                <a:latin typeface="Arial" panose="020B0604020202020204" pitchFamily="34" charset="0"/>
                <a:cs typeface="Arial" panose="020B0604020202020204" pitchFamily="34" charset="0"/>
              </a:rPr>
              <a:t>All control </a:t>
            </a:r>
          </a:p>
        </p:txBody>
      </p:sp>
      <p:graphicFrame>
        <p:nvGraphicFramePr>
          <p:cNvPr id="3" name="Object 2">
            <a:extLst>
              <a:ext uri="{FF2B5EF4-FFF2-40B4-BE49-F238E27FC236}">
                <a16:creationId xmlns:a16="http://schemas.microsoft.com/office/drawing/2014/main" id="{0B430A4D-6AE7-4250-BDB9-5515CEC2C914}"/>
              </a:ext>
            </a:extLst>
          </p:cNvPr>
          <p:cNvGraphicFramePr>
            <a:graphicFrameLocks noChangeAspect="1"/>
          </p:cNvGraphicFramePr>
          <p:nvPr>
            <p:extLst>
              <p:ext uri="{D42A27DB-BD31-4B8C-83A1-F6EECF244321}">
                <p14:modId xmlns:p14="http://schemas.microsoft.com/office/powerpoint/2010/main" val="1374283514"/>
              </p:ext>
            </p:extLst>
          </p:nvPr>
        </p:nvGraphicFramePr>
        <p:xfrm>
          <a:off x="1595152" y="3047221"/>
          <a:ext cx="1952282" cy="1828800"/>
        </p:xfrm>
        <a:graphic>
          <a:graphicData uri="http://schemas.openxmlformats.org/presentationml/2006/ole">
            <mc:AlternateContent xmlns:mc="http://schemas.openxmlformats.org/markup-compatibility/2006">
              <mc:Choice xmlns:v="urn:schemas-microsoft-com:vml" Requires="v">
                <p:oleObj name="Prism 10" r:id="rId30" imgW="2912030" imgH="2727789" progId="Prism10.Document">
                  <p:embed/>
                </p:oleObj>
              </mc:Choice>
              <mc:Fallback>
                <p:oleObj name="Prism 10" r:id="rId30" imgW="2912030" imgH="2727789" progId="Prism10.Document">
                  <p:embed/>
                  <p:pic>
                    <p:nvPicPr>
                      <p:cNvPr id="3" name="Object 2">
                        <a:extLst>
                          <a:ext uri="{FF2B5EF4-FFF2-40B4-BE49-F238E27FC236}">
                            <a16:creationId xmlns:a16="http://schemas.microsoft.com/office/drawing/2014/main" id="{0B430A4D-6AE7-4250-BDB9-5515CEC2C914}"/>
                          </a:ext>
                        </a:extLst>
                      </p:cNvPr>
                      <p:cNvPicPr/>
                      <p:nvPr/>
                    </p:nvPicPr>
                    <p:blipFill>
                      <a:blip r:embed="rId31"/>
                      <a:stretch>
                        <a:fillRect/>
                      </a:stretch>
                    </p:blipFill>
                    <p:spPr>
                      <a:xfrm>
                        <a:off x="1595152" y="3047221"/>
                        <a:ext cx="1952282" cy="1828800"/>
                      </a:xfrm>
                      <a:prstGeom prst="rect">
                        <a:avLst/>
                      </a:prstGeom>
                    </p:spPr>
                  </p:pic>
                </p:oleObj>
              </mc:Fallback>
            </mc:AlternateContent>
          </a:graphicData>
        </a:graphic>
      </p:graphicFrame>
    </p:spTree>
    <p:extLst>
      <p:ext uri="{BB962C8B-B14F-4D97-AF65-F5344CB8AC3E}">
        <p14:creationId xmlns:p14="http://schemas.microsoft.com/office/powerpoint/2010/main" val="3110871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A1812-83FF-B50D-4E9B-82A3FEEEE0B3}"/>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9D94FCCE-3169-F268-4D82-DA08763272CA}"/>
              </a:ext>
            </a:extLst>
          </p:cNvPr>
          <p:cNvGraphicFramePr>
            <a:graphicFrameLocks noGrp="1"/>
          </p:cNvGraphicFramePr>
          <p:nvPr>
            <p:extLst>
              <p:ext uri="{D42A27DB-BD31-4B8C-83A1-F6EECF244321}">
                <p14:modId xmlns:p14="http://schemas.microsoft.com/office/powerpoint/2010/main" val="142672301"/>
              </p:ext>
            </p:extLst>
          </p:nvPr>
        </p:nvGraphicFramePr>
        <p:xfrm>
          <a:off x="953339" y="1624016"/>
          <a:ext cx="2136418" cy="4494325"/>
        </p:xfrm>
        <a:graphic>
          <a:graphicData uri="http://schemas.openxmlformats.org/drawingml/2006/table">
            <a:tbl>
              <a:tblPr>
                <a:tableStyleId>{5C22544A-7EE6-4342-B048-85BDC9FD1C3A}</a:tableStyleId>
              </a:tblPr>
              <a:tblGrid>
                <a:gridCol w="662715">
                  <a:extLst>
                    <a:ext uri="{9D8B030D-6E8A-4147-A177-3AD203B41FA5}">
                      <a16:colId xmlns:a16="http://schemas.microsoft.com/office/drawing/2014/main" val="158708813"/>
                    </a:ext>
                  </a:extLst>
                </a:gridCol>
                <a:gridCol w="622647">
                  <a:extLst>
                    <a:ext uri="{9D8B030D-6E8A-4147-A177-3AD203B41FA5}">
                      <a16:colId xmlns:a16="http://schemas.microsoft.com/office/drawing/2014/main" val="346655996"/>
                    </a:ext>
                  </a:extLst>
                </a:gridCol>
                <a:gridCol w="851056">
                  <a:extLst>
                    <a:ext uri="{9D8B030D-6E8A-4147-A177-3AD203B41FA5}">
                      <a16:colId xmlns:a16="http://schemas.microsoft.com/office/drawing/2014/main" val="2422728934"/>
                    </a:ext>
                  </a:extLst>
                </a:gridCol>
              </a:tblGrid>
              <a:tr h="164910">
                <a:tc>
                  <a:txBody>
                    <a:bodyPr/>
                    <a:lstStyle/>
                    <a:p>
                      <a:pPr algn="l" fontAlgn="b"/>
                      <a:endParaRPr lang="en-US" sz="1200" b="1" i="0" u="none" strike="noStrike">
                        <a:solidFill>
                          <a:srgbClr val="000000"/>
                        </a:solidFill>
                        <a:effectLst/>
                        <a:latin typeface="Calibri" panose="020F0502020204030204" pitchFamily="34" charset="0"/>
                      </a:endParaRPr>
                    </a:p>
                  </a:txBody>
                  <a:tcPr marL="4142" marR="4142" marT="4142" marB="0" anchor="b"/>
                </a:tc>
                <a:tc gridSpan="2">
                  <a:txBody>
                    <a:bodyPr/>
                    <a:lstStyle/>
                    <a:p>
                      <a:pPr algn="ctr" fontAlgn="b"/>
                      <a:r>
                        <a:rPr lang="en-US" sz="1200" u="none" strike="noStrike" dirty="0">
                          <a:effectLst/>
                        </a:rPr>
                        <a:t>Sens@95%Spec</a:t>
                      </a:r>
                      <a:endParaRPr lang="en-US" sz="1200" b="1" i="0" u="none" strike="noStrike" dirty="0">
                        <a:solidFill>
                          <a:srgbClr val="000000"/>
                        </a:solidFill>
                        <a:effectLst/>
                        <a:latin typeface="Calibri" panose="020F0502020204030204" pitchFamily="34" charset="0"/>
                      </a:endParaRPr>
                    </a:p>
                  </a:txBody>
                  <a:tcPr marL="4142" marR="4142" marT="4142" marB="0" anchor="b"/>
                </a:tc>
                <a:tc hMerge="1">
                  <a:txBody>
                    <a:bodyPr/>
                    <a:lstStyle/>
                    <a:p>
                      <a:pPr algn="l" fontAlgn="b"/>
                      <a:endParaRPr lang="en-US" sz="1200" b="1" i="0" u="none" strike="noStrike" dirty="0">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3656468904"/>
                  </a:ext>
                </a:extLst>
              </a:tr>
              <a:tr h="164910">
                <a:tc>
                  <a:txBody>
                    <a:bodyPr/>
                    <a:lstStyle/>
                    <a:p>
                      <a:pPr algn="l" fontAlgn="b"/>
                      <a:r>
                        <a:rPr lang="en-US" sz="1200" u="none" strike="noStrike">
                          <a:effectLst/>
                        </a:rPr>
                        <a:t>Marker</a:t>
                      </a:r>
                      <a:endParaRPr lang="en-US" sz="1200" b="1"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rPr>
                        <a:t>VUMC</a:t>
                      </a:r>
                      <a:endParaRPr lang="en-US" sz="1200" b="1"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rPr>
                        <a:t>DECAMP1</a:t>
                      </a:r>
                      <a:endParaRPr lang="en-US" sz="1200" b="1" i="0" u="none" strike="noStrike" dirty="0">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3514612330"/>
                  </a:ext>
                </a:extLst>
              </a:tr>
              <a:tr h="164910">
                <a:tc>
                  <a:txBody>
                    <a:bodyPr/>
                    <a:lstStyle/>
                    <a:p>
                      <a:pPr algn="l" fontAlgn="b"/>
                      <a:r>
                        <a:rPr lang="en-US" sz="1200" u="none" strike="noStrike" dirty="0">
                          <a:effectLst/>
                        </a:rPr>
                        <a:t>Flt-3L</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10.5%</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a:effectLst/>
                        </a:rPr>
                        <a:t>5.7%</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3479124805"/>
                  </a:ext>
                </a:extLst>
              </a:tr>
              <a:tr h="164910">
                <a:tc>
                  <a:txBody>
                    <a:bodyPr/>
                    <a:lstStyle/>
                    <a:p>
                      <a:pPr algn="l" fontAlgn="b"/>
                      <a:r>
                        <a:rPr lang="en-US" sz="1200" u="none" strike="noStrike" dirty="0">
                          <a:effectLst/>
                        </a:rPr>
                        <a:t>CEACAM5</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15.4%</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20.4%</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extLst>
                  <a:ext uri="{0D108BD9-81ED-4DB2-BD59-A6C34878D82A}">
                    <a16:rowId xmlns:a16="http://schemas.microsoft.com/office/drawing/2014/main" val="815366567"/>
                  </a:ext>
                </a:extLst>
              </a:tr>
              <a:tr h="164910">
                <a:tc>
                  <a:txBody>
                    <a:bodyPr/>
                    <a:lstStyle/>
                    <a:p>
                      <a:pPr algn="l" fontAlgn="b"/>
                      <a:r>
                        <a:rPr lang="en-US" sz="1200" u="none" strike="noStrike" dirty="0">
                          <a:effectLst/>
                        </a:rPr>
                        <a:t>Flt-1</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11.9%</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a:effectLst/>
                        </a:rPr>
                        <a:t>5.2%</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489637749"/>
                  </a:ext>
                </a:extLst>
              </a:tr>
              <a:tr h="164910">
                <a:tc>
                  <a:txBody>
                    <a:bodyPr/>
                    <a:lstStyle/>
                    <a:p>
                      <a:pPr algn="l" fontAlgn="b"/>
                      <a:r>
                        <a:rPr lang="en-US" sz="1200" u="none" strike="noStrike" dirty="0">
                          <a:effectLst/>
                        </a:rPr>
                        <a:t>OPN</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9.8%</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6.6%</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2842542791"/>
                  </a:ext>
                </a:extLst>
              </a:tr>
              <a:tr h="164910">
                <a:tc>
                  <a:txBody>
                    <a:bodyPr/>
                    <a:lstStyle/>
                    <a:p>
                      <a:pPr algn="l" fontAlgn="b"/>
                      <a:r>
                        <a:rPr lang="en-US" sz="1200" u="none" strike="noStrike" dirty="0">
                          <a:effectLst/>
                        </a:rPr>
                        <a:t>Ca19.9</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9.8%</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5.7%</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3330494158"/>
                  </a:ext>
                </a:extLst>
              </a:tr>
              <a:tr h="164910">
                <a:tc>
                  <a:txBody>
                    <a:bodyPr/>
                    <a:lstStyle/>
                    <a:p>
                      <a:pPr algn="l" fontAlgn="b"/>
                      <a:r>
                        <a:rPr lang="en-US" sz="1200" u="none" strike="noStrike" dirty="0">
                          <a:effectLst/>
                        </a:rPr>
                        <a:t>HE-4</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13.3%</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dirty="0">
                          <a:effectLst/>
                        </a:rPr>
                        <a:t>9.5%</a:t>
                      </a:r>
                      <a:endParaRPr lang="en-US" sz="1200" b="0" i="0" u="none" strike="noStrike" dirty="0">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3313048362"/>
                  </a:ext>
                </a:extLst>
              </a:tr>
              <a:tr h="164910">
                <a:tc>
                  <a:txBody>
                    <a:bodyPr/>
                    <a:lstStyle/>
                    <a:p>
                      <a:pPr algn="l" fontAlgn="b"/>
                      <a:r>
                        <a:rPr lang="en-US" sz="1200" u="none" strike="noStrike" dirty="0">
                          <a:effectLst/>
                        </a:rPr>
                        <a:t>MMP-2</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10.5%</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a:effectLst/>
                        </a:rPr>
                        <a:t>8.1%</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2111508461"/>
                  </a:ext>
                </a:extLst>
              </a:tr>
              <a:tr h="164910">
                <a:tc>
                  <a:txBody>
                    <a:bodyPr/>
                    <a:lstStyle/>
                    <a:p>
                      <a:pPr algn="l" fontAlgn="b"/>
                      <a:r>
                        <a:rPr lang="en-US" sz="1200" u="none" strike="noStrike" dirty="0">
                          <a:effectLst/>
                        </a:rPr>
                        <a:t>IGFBP-2</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17.5%</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18.5%</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extLst>
                  <a:ext uri="{0D108BD9-81ED-4DB2-BD59-A6C34878D82A}">
                    <a16:rowId xmlns:a16="http://schemas.microsoft.com/office/drawing/2014/main" val="4143172723"/>
                  </a:ext>
                </a:extLst>
              </a:tr>
              <a:tr h="164910">
                <a:tc>
                  <a:txBody>
                    <a:bodyPr/>
                    <a:lstStyle/>
                    <a:p>
                      <a:pPr algn="l" fontAlgn="b"/>
                      <a:r>
                        <a:rPr lang="en-US" sz="1200" u="none" strike="noStrike" dirty="0">
                          <a:effectLst/>
                        </a:rPr>
                        <a:t>Ca15-3</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8.4%</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8.5%</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709564932"/>
                  </a:ext>
                </a:extLst>
              </a:tr>
              <a:tr h="164910">
                <a:tc>
                  <a:txBody>
                    <a:bodyPr/>
                    <a:lstStyle/>
                    <a:p>
                      <a:pPr algn="l" fontAlgn="b"/>
                      <a:r>
                        <a:rPr lang="en-US" sz="1200" u="none" strike="noStrike" dirty="0">
                          <a:effectLst/>
                        </a:rPr>
                        <a:t>CA125</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17.5%</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dirty="0">
                          <a:effectLst/>
                        </a:rPr>
                        <a:t>7.1%</a:t>
                      </a:r>
                      <a:endParaRPr lang="en-US" sz="1200" b="0" i="0" u="none" strike="noStrike" dirty="0">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1710003451"/>
                  </a:ext>
                </a:extLst>
              </a:tr>
              <a:tr h="164910">
                <a:tc>
                  <a:txBody>
                    <a:bodyPr/>
                    <a:lstStyle/>
                    <a:p>
                      <a:pPr algn="l" fontAlgn="b"/>
                      <a:r>
                        <a:rPr lang="en-US" sz="1200" u="none" strike="noStrike" dirty="0">
                          <a:effectLst/>
                        </a:rPr>
                        <a:t>EGFR</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3.5%</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1.9%</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502630770"/>
                  </a:ext>
                </a:extLst>
              </a:tr>
              <a:tr h="164910">
                <a:tc>
                  <a:txBody>
                    <a:bodyPr/>
                    <a:lstStyle/>
                    <a:p>
                      <a:pPr algn="l" fontAlgn="b"/>
                      <a:r>
                        <a:rPr lang="en-US" sz="1200" u="none" strike="noStrike" dirty="0">
                          <a:effectLst/>
                        </a:rPr>
                        <a:t>MMP-3</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5.6%</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4.3%</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195592770"/>
                  </a:ext>
                </a:extLst>
              </a:tr>
              <a:tr h="164910">
                <a:tc>
                  <a:txBody>
                    <a:bodyPr/>
                    <a:lstStyle/>
                    <a:p>
                      <a:pPr algn="l" fontAlgn="b"/>
                      <a:r>
                        <a:rPr lang="en-US" sz="1200" u="none" strike="noStrike" dirty="0">
                          <a:effectLst/>
                        </a:rPr>
                        <a:t>ErbB2</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1.4%</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5.2%</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1869496573"/>
                  </a:ext>
                </a:extLst>
              </a:tr>
              <a:tr h="164910">
                <a:tc>
                  <a:txBody>
                    <a:bodyPr/>
                    <a:lstStyle/>
                    <a:p>
                      <a:pPr algn="l" fontAlgn="b"/>
                      <a:r>
                        <a:rPr lang="en-US" sz="1200" u="none" strike="noStrike" dirty="0">
                          <a:effectLst/>
                        </a:rPr>
                        <a:t>MIF</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10.5%</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a:effectLst/>
                        </a:rPr>
                        <a:t>5.2%</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779892659"/>
                  </a:ext>
                </a:extLst>
              </a:tr>
              <a:tr h="192819">
                <a:tc>
                  <a:txBody>
                    <a:bodyPr/>
                    <a:lstStyle/>
                    <a:p>
                      <a:pPr algn="l" fontAlgn="b"/>
                      <a:r>
                        <a:rPr lang="en-US" sz="1200" u="none" strike="noStrike" dirty="0">
                          <a:effectLst/>
                        </a:rPr>
                        <a:t>MMP-9</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rPr>
                        <a:t>7.7%</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2.8%</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415913247"/>
                  </a:ext>
                </a:extLst>
              </a:tr>
              <a:tr h="164910">
                <a:tc>
                  <a:txBody>
                    <a:bodyPr/>
                    <a:lstStyle/>
                    <a:p>
                      <a:pPr algn="l" fontAlgn="b"/>
                      <a:r>
                        <a:rPr lang="en-US" sz="1200" u="none" strike="noStrike" dirty="0">
                          <a:effectLst/>
                        </a:rPr>
                        <a:t>REG-4</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13.3%</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a:effectLst/>
                        </a:rPr>
                        <a:t>4.3%</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1195517223"/>
                  </a:ext>
                </a:extLst>
              </a:tr>
              <a:tr h="164910">
                <a:tc>
                  <a:txBody>
                    <a:bodyPr/>
                    <a:lstStyle/>
                    <a:p>
                      <a:pPr algn="l" fontAlgn="b"/>
                      <a:r>
                        <a:rPr lang="en-US" sz="1200" u="none" strike="noStrike" dirty="0">
                          <a:effectLst/>
                        </a:rPr>
                        <a:t>S100A6</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9.8%</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5.2%</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2320243069"/>
                  </a:ext>
                </a:extLst>
              </a:tr>
              <a:tr h="164910">
                <a:tc>
                  <a:txBody>
                    <a:bodyPr/>
                    <a:lstStyle/>
                    <a:p>
                      <a:pPr algn="l" fontAlgn="b"/>
                      <a:r>
                        <a:rPr lang="en-US" sz="1200" u="none" strike="noStrike" dirty="0">
                          <a:effectLst/>
                        </a:rPr>
                        <a:t>SCFR/Kit</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6.3%</a:t>
                      </a:r>
                      <a:endParaRPr lang="en-US" sz="1200" b="0" i="0" u="none" strike="noStrike">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a:effectLst/>
                        </a:rPr>
                        <a:t>4.7%</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3450184945"/>
                  </a:ext>
                </a:extLst>
              </a:tr>
              <a:tr h="164910">
                <a:tc>
                  <a:txBody>
                    <a:bodyPr/>
                    <a:lstStyle/>
                    <a:p>
                      <a:pPr algn="l" fontAlgn="b"/>
                      <a:r>
                        <a:rPr lang="en-US" sz="1200" u="none" strike="noStrike" dirty="0">
                          <a:effectLst/>
                        </a:rPr>
                        <a:t>TNFR1</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15.4%</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a:effectLst/>
                        </a:rPr>
                        <a:t>8.1%</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2974995811"/>
                  </a:ext>
                </a:extLst>
              </a:tr>
              <a:tr h="164910">
                <a:tc>
                  <a:txBody>
                    <a:bodyPr/>
                    <a:lstStyle/>
                    <a:p>
                      <a:pPr algn="l" fontAlgn="b"/>
                      <a:r>
                        <a:rPr lang="en-US" sz="1200" u="none" strike="noStrike" dirty="0">
                          <a:effectLst/>
                        </a:rPr>
                        <a:t>Cyfra-21</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15.4%</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11.8%</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extLst>
                  <a:ext uri="{0D108BD9-81ED-4DB2-BD59-A6C34878D82A}">
                    <a16:rowId xmlns:a16="http://schemas.microsoft.com/office/drawing/2014/main" val="3369527791"/>
                  </a:ext>
                </a:extLst>
              </a:tr>
              <a:tr h="164910">
                <a:tc>
                  <a:txBody>
                    <a:bodyPr/>
                    <a:lstStyle/>
                    <a:p>
                      <a:pPr algn="l" fontAlgn="b"/>
                      <a:r>
                        <a:rPr lang="en-US" sz="1200" u="none" strike="noStrike" dirty="0">
                          <a:effectLst/>
                        </a:rPr>
                        <a:t>HGF</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highlight>
                            <a:srgbClr val="FF0000"/>
                          </a:highlight>
                        </a:rPr>
                        <a:t>10.5%</a:t>
                      </a:r>
                      <a:endParaRPr lang="en-US" sz="1200" b="0" i="0" u="none" strike="noStrike" dirty="0">
                        <a:solidFill>
                          <a:srgbClr val="000000"/>
                        </a:solidFill>
                        <a:effectLst/>
                        <a:highlight>
                          <a:srgbClr val="FF0000"/>
                        </a:highlight>
                        <a:latin typeface="Calibri" panose="020F0502020204030204" pitchFamily="34" charset="0"/>
                      </a:endParaRPr>
                    </a:p>
                  </a:txBody>
                  <a:tcPr marL="4142" marR="4142" marT="4142" marB="0" anchor="b"/>
                </a:tc>
                <a:tc>
                  <a:txBody>
                    <a:bodyPr/>
                    <a:lstStyle/>
                    <a:p>
                      <a:pPr algn="r" fontAlgn="b"/>
                      <a:r>
                        <a:rPr lang="en-US" sz="1200" u="none" strike="noStrike">
                          <a:effectLst/>
                        </a:rPr>
                        <a:t>5.2%</a:t>
                      </a:r>
                      <a:endParaRPr lang="en-US" sz="1200" b="0" i="0" u="none" strike="noStrike">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229239667"/>
                  </a:ext>
                </a:extLst>
              </a:tr>
              <a:tr h="164910">
                <a:tc>
                  <a:txBody>
                    <a:bodyPr/>
                    <a:lstStyle/>
                    <a:p>
                      <a:pPr algn="l" fontAlgn="b"/>
                      <a:r>
                        <a:rPr lang="en-US" sz="1200" u="none" strike="noStrike" dirty="0">
                          <a:effectLst/>
                        </a:rPr>
                        <a:t>NSE</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rPr>
                        <a:t>5.6%</a:t>
                      </a:r>
                      <a:endParaRPr lang="en-US" sz="1200" b="0" i="0" u="none" strike="noStrike" dirty="0">
                        <a:solidFill>
                          <a:srgbClr val="000000"/>
                        </a:solidFill>
                        <a:effectLst/>
                        <a:latin typeface="Calibri" panose="020F0502020204030204" pitchFamily="34" charset="0"/>
                      </a:endParaRPr>
                    </a:p>
                  </a:txBody>
                  <a:tcPr marL="4142" marR="4142" marT="4142" marB="0" anchor="b"/>
                </a:tc>
                <a:tc>
                  <a:txBody>
                    <a:bodyPr/>
                    <a:lstStyle/>
                    <a:p>
                      <a:pPr algn="r" fontAlgn="b"/>
                      <a:r>
                        <a:rPr lang="en-US" sz="1200" u="none" strike="noStrike" dirty="0">
                          <a:effectLst/>
                        </a:rPr>
                        <a:t>3.8%</a:t>
                      </a:r>
                      <a:endParaRPr lang="en-US" sz="1200" b="0" i="0" u="none" strike="noStrike" dirty="0">
                        <a:solidFill>
                          <a:srgbClr val="000000"/>
                        </a:solidFill>
                        <a:effectLst/>
                        <a:latin typeface="Calibri" panose="020F0502020204030204" pitchFamily="34" charset="0"/>
                      </a:endParaRPr>
                    </a:p>
                  </a:txBody>
                  <a:tcPr marL="4142" marR="4142" marT="4142" marB="0" anchor="b"/>
                </a:tc>
                <a:extLst>
                  <a:ext uri="{0D108BD9-81ED-4DB2-BD59-A6C34878D82A}">
                    <a16:rowId xmlns:a16="http://schemas.microsoft.com/office/drawing/2014/main" val="1249752668"/>
                  </a:ext>
                </a:extLst>
              </a:tr>
            </a:tbl>
          </a:graphicData>
        </a:graphic>
      </p:graphicFrame>
      <p:sp>
        <p:nvSpPr>
          <p:cNvPr id="6" name="Title 5">
            <a:extLst>
              <a:ext uri="{FF2B5EF4-FFF2-40B4-BE49-F238E27FC236}">
                <a16:creationId xmlns:a16="http://schemas.microsoft.com/office/drawing/2014/main" id="{B57ED348-5012-8F1E-EF3D-60EA7C5E4DF2}"/>
              </a:ext>
            </a:extLst>
          </p:cNvPr>
          <p:cNvSpPr>
            <a:spLocks noGrp="1"/>
          </p:cNvSpPr>
          <p:nvPr>
            <p:ph type="title"/>
          </p:nvPr>
        </p:nvSpPr>
        <p:spPr>
          <a:xfrm>
            <a:off x="518765" y="739659"/>
            <a:ext cx="10972800" cy="792000"/>
          </a:xfrm>
        </p:spPr>
        <p:txBody>
          <a:bodyPr>
            <a:noAutofit/>
          </a:bodyPr>
          <a:lstStyle/>
          <a:p>
            <a:r>
              <a:rPr lang="en-US" sz="25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Serum Protein markers had better performance in VUMC than in DECAMP1</a:t>
            </a:r>
          </a:p>
        </p:txBody>
      </p:sp>
      <p:graphicFrame>
        <p:nvGraphicFramePr>
          <p:cNvPr id="4" name="MJ_220">
            <a:extLst>
              <a:ext uri="{FF2B5EF4-FFF2-40B4-BE49-F238E27FC236}">
                <a16:creationId xmlns:a16="http://schemas.microsoft.com/office/drawing/2014/main" id="{59152FA3-225D-463A-7518-D00F91C7C7CF}"/>
              </a:ext>
            </a:extLst>
          </p:cNvPr>
          <p:cNvGraphicFramePr>
            <a:graphicFrameLocks/>
          </p:cNvGraphicFramePr>
          <p:nvPr>
            <p:extLst>
              <p:ext uri="{D42A27DB-BD31-4B8C-83A1-F6EECF244321}">
                <p14:modId xmlns:p14="http://schemas.microsoft.com/office/powerpoint/2010/main" val="1449230085"/>
              </p:ext>
            </p:extLst>
          </p:nvPr>
        </p:nvGraphicFramePr>
        <p:xfrm>
          <a:off x="3541033" y="1948804"/>
          <a:ext cx="2743200" cy="33115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MJ_1516">
            <a:extLst>
              <a:ext uri="{FF2B5EF4-FFF2-40B4-BE49-F238E27FC236}">
                <a16:creationId xmlns:a16="http://schemas.microsoft.com/office/drawing/2014/main" id="{839D38B1-9D38-F90A-9E98-68F33271AB5B}"/>
              </a:ext>
            </a:extLst>
          </p:cNvPr>
          <p:cNvGraphicFramePr>
            <a:graphicFrameLocks/>
          </p:cNvGraphicFramePr>
          <p:nvPr>
            <p:extLst>
              <p:ext uri="{D42A27DB-BD31-4B8C-83A1-F6EECF244321}">
                <p14:modId xmlns:p14="http://schemas.microsoft.com/office/powerpoint/2010/main" val="2002432412"/>
              </p:ext>
            </p:extLst>
          </p:nvPr>
        </p:nvGraphicFramePr>
        <p:xfrm>
          <a:off x="5975959" y="1958329"/>
          <a:ext cx="2743200" cy="3302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MJ_4108">
            <a:extLst>
              <a:ext uri="{FF2B5EF4-FFF2-40B4-BE49-F238E27FC236}">
                <a16:creationId xmlns:a16="http://schemas.microsoft.com/office/drawing/2014/main" id="{95D09AEC-AE12-E427-C2B7-45ED10DC3E89}"/>
              </a:ext>
            </a:extLst>
          </p:cNvPr>
          <p:cNvGraphicFramePr>
            <a:graphicFrameLocks/>
          </p:cNvGraphicFramePr>
          <p:nvPr>
            <p:extLst>
              <p:ext uri="{D42A27DB-BD31-4B8C-83A1-F6EECF244321}">
                <p14:modId xmlns:p14="http://schemas.microsoft.com/office/powerpoint/2010/main" val="2632194913"/>
              </p:ext>
            </p:extLst>
          </p:nvPr>
        </p:nvGraphicFramePr>
        <p:xfrm>
          <a:off x="8407874" y="1967854"/>
          <a:ext cx="2743200" cy="3302000"/>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6">
            <a:extLst>
              <a:ext uri="{FF2B5EF4-FFF2-40B4-BE49-F238E27FC236}">
                <a16:creationId xmlns:a16="http://schemas.microsoft.com/office/drawing/2014/main" id="{04EBED60-0C33-E8FB-57EE-0D672CEF2614}"/>
              </a:ext>
            </a:extLst>
          </p:cNvPr>
          <p:cNvSpPr txBox="1"/>
          <p:nvPr/>
        </p:nvSpPr>
        <p:spPr>
          <a:xfrm>
            <a:off x="4198609" y="5079403"/>
            <a:ext cx="1949044" cy="52322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Case     </a:t>
            </a:r>
            <a:r>
              <a:rPr lang="en-US" sz="1400" b="1" dirty="0" err="1"/>
              <a:t>Ctl</a:t>
            </a:r>
            <a:r>
              <a:rPr lang="en-US" sz="1400" b="1" dirty="0"/>
              <a:t>	    Case     </a:t>
            </a:r>
            <a:r>
              <a:rPr lang="en-US" sz="1400" b="1" dirty="0" err="1"/>
              <a:t>Ctl</a:t>
            </a:r>
            <a:endParaRPr lang="en-US" sz="1400" b="1" dirty="0"/>
          </a:p>
          <a:p>
            <a:r>
              <a:rPr lang="en-US" sz="1400" b="1" dirty="0"/>
              <a:t>     VUMC        DECAMP1</a:t>
            </a:r>
          </a:p>
        </p:txBody>
      </p:sp>
      <p:sp>
        <p:nvSpPr>
          <p:cNvPr id="14" name="TextBox 6">
            <a:extLst>
              <a:ext uri="{FF2B5EF4-FFF2-40B4-BE49-F238E27FC236}">
                <a16:creationId xmlns:a16="http://schemas.microsoft.com/office/drawing/2014/main" id="{5590F633-194B-4C13-7222-9EF43E23BD09}"/>
              </a:ext>
            </a:extLst>
          </p:cNvPr>
          <p:cNvSpPr txBox="1"/>
          <p:nvPr/>
        </p:nvSpPr>
        <p:spPr>
          <a:xfrm>
            <a:off x="6636036" y="5088928"/>
            <a:ext cx="1949044" cy="52322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Case     </a:t>
            </a:r>
            <a:r>
              <a:rPr lang="en-US" sz="1400" b="1" dirty="0" err="1"/>
              <a:t>Ctl</a:t>
            </a:r>
            <a:r>
              <a:rPr lang="en-US" sz="1400" b="1" dirty="0"/>
              <a:t>	    Case      </a:t>
            </a:r>
            <a:r>
              <a:rPr lang="en-US" sz="1400" b="1" dirty="0" err="1"/>
              <a:t>Ctl</a:t>
            </a:r>
            <a:endParaRPr lang="en-US" sz="1400" b="1" dirty="0"/>
          </a:p>
          <a:p>
            <a:r>
              <a:rPr lang="en-US" sz="1400" b="1" dirty="0"/>
              <a:t>     VUMC        DECAMP1</a:t>
            </a:r>
          </a:p>
        </p:txBody>
      </p:sp>
      <p:sp>
        <p:nvSpPr>
          <p:cNvPr id="16" name="TextBox 6">
            <a:extLst>
              <a:ext uri="{FF2B5EF4-FFF2-40B4-BE49-F238E27FC236}">
                <a16:creationId xmlns:a16="http://schemas.microsoft.com/office/drawing/2014/main" id="{7DE6A0A9-5477-C480-E949-E3F8EA3588FF}"/>
              </a:ext>
            </a:extLst>
          </p:cNvPr>
          <p:cNvSpPr txBox="1"/>
          <p:nvPr/>
        </p:nvSpPr>
        <p:spPr>
          <a:xfrm>
            <a:off x="9086316" y="5107978"/>
            <a:ext cx="1949044" cy="52322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Case     </a:t>
            </a:r>
            <a:r>
              <a:rPr lang="en-US" sz="1400" b="1" dirty="0" err="1"/>
              <a:t>Ctl</a:t>
            </a:r>
            <a:r>
              <a:rPr lang="en-US" sz="1400" b="1" dirty="0"/>
              <a:t>	    Case      </a:t>
            </a:r>
            <a:r>
              <a:rPr lang="en-US" sz="1400" b="1" dirty="0" err="1"/>
              <a:t>Ctl</a:t>
            </a:r>
            <a:endParaRPr lang="en-US" sz="1400" b="1" dirty="0"/>
          </a:p>
          <a:p>
            <a:r>
              <a:rPr lang="en-US" sz="1400" b="1" dirty="0"/>
              <a:t>     VUMC        DECAMP1</a:t>
            </a:r>
          </a:p>
        </p:txBody>
      </p:sp>
      <p:sp>
        <p:nvSpPr>
          <p:cNvPr id="18" name="TextBox 17">
            <a:extLst>
              <a:ext uri="{FF2B5EF4-FFF2-40B4-BE49-F238E27FC236}">
                <a16:creationId xmlns:a16="http://schemas.microsoft.com/office/drawing/2014/main" id="{208E3AEC-57B5-2002-6BB6-183048D0E5A8}"/>
              </a:ext>
            </a:extLst>
          </p:cNvPr>
          <p:cNvSpPr txBox="1"/>
          <p:nvPr/>
        </p:nvSpPr>
        <p:spPr>
          <a:xfrm>
            <a:off x="9123068" y="2434855"/>
            <a:ext cx="859531" cy="307777"/>
          </a:xfrm>
          <a:prstGeom prst="rect">
            <a:avLst/>
          </a:prstGeom>
          <a:noFill/>
        </p:spPr>
        <p:txBody>
          <a:bodyPr wrap="none" rtlCol="0">
            <a:spAutoFit/>
          </a:bodyPr>
          <a:lstStyle/>
          <a:p>
            <a:r>
              <a:rPr lang="en-US" sz="1400" b="1" dirty="0">
                <a:solidFill>
                  <a:srgbClr val="FF0000"/>
                </a:solidFill>
              </a:rPr>
              <a:t>Sn 15.4%</a:t>
            </a:r>
          </a:p>
        </p:txBody>
      </p:sp>
      <p:sp>
        <p:nvSpPr>
          <p:cNvPr id="20" name="TextBox 19">
            <a:extLst>
              <a:ext uri="{FF2B5EF4-FFF2-40B4-BE49-F238E27FC236}">
                <a16:creationId xmlns:a16="http://schemas.microsoft.com/office/drawing/2014/main" id="{33358FCF-1508-AD87-47EA-B802121DAE27}"/>
              </a:ext>
            </a:extLst>
          </p:cNvPr>
          <p:cNvSpPr txBox="1"/>
          <p:nvPr/>
        </p:nvSpPr>
        <p:spPr>
          <a:xfrm>
            <a:off x="9994524" y="2434855"/>
            <a:ext cx="859531" cy="307777"/>
          </a:xfrm>
          <a:prstGeom prst="rect">
            <a:avLst/>
          </a:prstGeom>
          <a:noFill/>
        </p:spPr>
        <p:txBody>
          <a:bodyPr wrap="none" rtlCol="0">
            <a:spAutoFit/>
          </a:bodyPr>
          <a:lstStyle/>
          <a:p>
            <a:r>
              <a:rPr lang="en-US" sz="1400" b="1" dirty="0">
                <a:solidFill>
                  <a:srgbClr val="FF0000"/>
                </a:solidFill>
              </a:rPr>
              <a:t>Sn 11.8%</a:t>
            </a:r>
          </a:p>
        </p:txBody>
      </p:sp>
      <p:sp>
        <p:nvSpPr>
          <p:cNvPr id="22" name="TextBox 21">
            <a:extLst>
              <a:ext uri="{FF2B5EF4-FFF2-40B4-BE49-F238E27FC236}">
                <a16:creationId xmlns:a16="http://schemas.microsoft.com/office/drawing/2014/main" id="{E1250324-1E21-F39A-75ED-D0091D352877}"/>
              </a:ext>
            </a:extLst>
          </p:cNvPr>
          <p:cNvSpPr txBox="1"/>
          <p:nvPr/>
        </p:nvSpPr>
        <p:spPr>
          <a:xfrm>
            <a:off x="6636036" y="2433101"/>
            <a:ext cx="859531" cy="307777"/>
          </a:xfrm>
          <a:prstGeom prst="rect">
            <a:avLst/>
          </a:prstGeom>
          <a:noFill/>
        </p:spPr>
        <p:txBody>
          <a:bodyPr wrap="none" rtlCol="0">
            <a:spAutoFit/>
          </a:bodyPr>
          <a:lstStyle/>
          <a:p>
            <a:r>
              <a:rPr lang="en-US" sz="1400" b="1" dirty="0">
                <a:solidFill>
                  <a:srgbClr val="FF0000"/>
                </a:solidFill>
              </a:rPr>
              <a:t>Sn 17.5%</a:t>
            </a:r>
          </a:p>
        </p:txBody>
      </p:sp>
      <p:sp>
        <p:nvSpPr>
          <p:cNvPr id="24" name="TextBox 23">
            <a:extLst>
              <a:ext uri="{FF2B5EF4-FFF2-40B4-BE49-F238E27FC236}">
                <a16:creationId xmlns:a16="http://schemas.microsoft.com/office/drawing/2014/main" id="{F61A1221-744A-F8C4-390A-E658980A7232}"/>
              </a:ext>
            </a:extLst>
          </p:cNvPr>
          <p:cNvSpPr txBox="1"/>
          <p:nvPr/>
        </p:nvSpPr>
        <p:spPr>
          <a:xfrm>
            <a:off x="7580814" y="2433101"/>
            <a:ext cx="859531" cy="307777"/>
          </a:xfrm>
          <a:prstGeom prst="rect">
            <a:avLst/>
          </a:prstGeom>
          <a:noFill/>
        </p:spPr>
        <p:txBody>
          <a:bodyPr wrap="none" rtlCol="0">
            <a:spAutoFit/>
          </a:bodyPr>
          <a:lstStyle/>
          <a:p>
            <a:r>
              <a:rPr lang="en-US" sz="1400" b="1" dirty="0">
                <a:solidFill>
                  <a:srgbClr val="FF0000"/>
                </a:solidFill>
              </a:rPr>
              <a:t>Sn 18.5%</a:t>
            </a:r>
          </a:p>
        </p:txBody>
      </p:sp>
      <p:sp>
        <p:nvSpPr>
          <p:cNvPr id="26" name="TextBox 25">
            <a:extLst>
              <a:ext uri="{FF2B5EF4-FFF2-40B4-BE49-F238E27FC236}">
                <a16:creationId xmlns:a16="http://schemas.microsoft.com/office/drawing/2014/main" id="{97F4BD5E-5477-C6B0-B3A8-D6FD3FFCCA62}"/>
              </a:ext>
            </a:extLst>
          </p:cNvPr>
          <p:cNvSpPr txBox="1"/>
          <p:nvPr/>
        </p:nvSpPr>
        <p:spPr>
          <a:xfrm>
            <a:off x="4198609" y="2425578"/>
            <a:ext cx="859531" cy="307777"/>
          </a:xfrm>
          <a:prstGeom prst="rect">
            <a:avLst/>
          </a:prstGeom>
          <a:noFill/>
        </p:spPr>
        <p:txBody>
          <a:bodyPr wrap="none" rtlCol="0">
            <a:spAutoFit/>
          </a:bodyPr>
          <a:lstStyle/>
          <a:p>
            <a:r>
              <a:rPr lang="en-US" sz="1400" b="1" dirty="0">
                <a:solidFill>
                  <a:srgbClr val="FF0000"/>
                </a:solidFill>
              </a:rPr>
              <a:t>Sn 15.4%</a:t>
            </a:r>
          </a:p>
        </p:txBody>
      </p:sp>
      <p:sp>
        <p:nvSpPr>
          <p:cNvPr id="28" name="TextBox 27">
            <a:extLst>
              <a:ext uri="{FF2B5EF4-FFF2-40B4-BE49-F238E27FC236}">
                <a16:creationId xmlns:a16="http://schemas.microsoft.com/office/drawing/2014/main" id="{504D60CA-14FC-9BA5-3C89-D05B96F7237C}"/>
              </a:ext>
            </a:extLst>
          </p:cNvPr>
          <p:cNvSpPr txBox="1"/>
          <p:nvPr/>
        </p:nvSpPr>
        <p:spPr>
          <a:xfrm>
            <a:off x="5038343" y="2425577"/>
            <a:ext cx="859531" cy="307777"/>
          </a:xfrm>
          <a:prstGeom prst="rect">
            <a:avLst/>
          </a:prstGeom>
          <a:noFill/>
        </p:spPr>
        <p:txBody>
          <a:bodyPr wrap="none" rtlCol="0">
            <a:spAutoFit/>
          </a:bodyPr>
          <a:lstStyle/>
          <a:p>
            <a:r>
              <a:rPr lang="en-US" sz="1400" b="1" dirty="0">
                <a:solidFill>
                  <a:srgbClr val="FF0000"/>
                </a:solidFill>
              </a:rPr>
              <a:t>Sn 20.4%</a:t>
            </a:r>
          </a:p>
        </p:txBody>
      </p:sp>
    </p:spTree>
    <p:extLst>
      <p:ext uri="{BB962C8B-B14F-4D97-AF65-F5344CB8AC3E}">
        <p14:creationId xmlns:p14="http://schemas.microsoft.com/office/powerpoint/2010/main" val="1587337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D60E7-43F2-E917-5F1D-627EF1620C9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B0527D5-0D42-7982-9674-5AA487C3A902}"/>
              </a:ext>
            </a:extLst>
          </p:cNvPr>
          <p:cNvPicPr>
            <a:picLocks noChangeAspect="1"/>
          </p:cNvPicPr>
          <p:nvPr/>
        </p:nvPicPr>
        <p:blipFill>
          <a:blip r:embed="rId3"/>
          <a:stretch>
            <a:fillRect/>
          </a:stretch>
        </p:blipFill>
        <p:spPr>
          <a:xfrm>
            <a:off x="342022" y="3209165"/>
            <a:ext cx="2633475" cy="2743200"/>
          </a:xfrm>
          <a:prstGeom prst="rect">
            <a:avLst/>
          </a:prstGeom>
        </p:spPr>
      </p:pic>
      <p:pic>
        <p:nvPicPr>
          <p:cNvPr id="17" name="Picture 16">
            <a:extLst>
              <a:ext uri="{FF2B5EF4-FFF2-40B4-BE49-F238E27FC236}">
                <a16:creationId xmlns:a16="http://schemas.microsoft.com/office/drawing/2014/main" id="{76B7972D-E905-F648-F959-57BA808ED234}"/>
              </a:ext>
            </a:extLst>
          </p:cNvPr>
          <p:cNvPicPr>
            <a:picLocks noChangeAspect="1"/>
          </p:cNvPicPr>
          <p:nvPr/>
        </p:nvPicPr>
        <p:blipFill>
          <a:blip r:embed="rId4"/>
          <a:stretch>
            <a:fillRect/>
          </a:stretch>
        </p:blipFill>
        <p:spPr>
          <a:xfrm>
            <a:off x="3221469" y="3248044"/>
            <a:ext cx="2633475" cy="2743200"/>
          </a:xfrm>
          <a:prstGeom prst="rect">
            <a:avLst/>
          </a:prstGeom>
        </p:spPr>
      </p:pic>
      <p:pic>
        <p:nvPicPr>
          <p:cNvPr id="18" name="Picture 17">
            <a:extLst>
              <a:ext uri="{FF2B5EF4-FFF2-40B4-BE49-F238E27FC236}">
                <a16:creationId xmlns:a16="http://schemas.microsoft.com/office/drawing/2014/main" id="{E2273649-1614-71F2-60B3-5D69B6B13B82}"/>
              </a:ext>
            </a:extLst>
          </p:cNvPr>
          <p:cNvPicPr>
            <a:picLocks noChangeAspect="1"/>
          </p:cNvPicPr>
          <p:nvPr/>
        </p:nvPicPr>
        <p:blipFill>
          <a:blip r:embed="rId5"/>
          <a:stretch>
            <a:fillRect/>
          </a:stretch>
        </p:blipFill>
        <p:spPr>
          <a:xfrm>
            <a:off x="6096000" y="3248044"/>
            <a:ext cx="2633475" cy="2743200"/>
          </a:xfrm>
          <a:prstGeom prst="rect">
            <a:avLst/>
          </a:prstGeom>
        </p:spPr>
      </p:pic>
      <p:pic>
        <p:nvPicPr>
          <p:cNvPr id="20" name="Picture 19">
            <a:extLst>
              <a:ext uri="{FF2B5EF4-FFF2-40B4-BE49-F238E27FC236}">
                <a16:creationId xmlns:a16="http://schemas.microsoft.com/office/drawing/2014/main" id="{67CD2B23-A7E0-5927-545D-E630716C8D51}"/>
              </a:ext>
            </a:extLst>
          </p:cNvPr>
          <p:cNvPicPr>
            <a:picLocks noChangeAspect="1"/>
          </p:cNvPicPr>
          <p:nvPr/>
        </p:nvPicPr>
        <p:blipFill>
          <a:blip r:embed="rId6"/>
          <a:stretch>
            <a:fillRect/>
          </a:stretch>
        </p:blipFill>
        <p:spPr>
          <a:xfrm>
            <a:off x="8887884" y="3248044"/>
            <a:ext cx="2633475" cy="2743200"/>
          </a:xfrm>
          <a:prstGeom prst="rect">
            <a:avLst/>
          </a:prstGeom>
        </p:spPr>
      </p:pic>
      <p:sp>
        <p:nvSpPr>
          <p:cNvPr id="2" name="Title 1">
            <a:extLst>
              <a:ext uri="{FF2B5EF4-FFF2-40B4-BE49-F238E27FC236}">
                <a16:creationId xmlns:a16="http://schemas.microsoft.com/office/drawing/2014/main" id="{C8D80DB5-9738-91B5-C984-803205365D4B}"/>
              </a:ext>
            </a:extLst>
          </p:cNvPr>
          <p:cNvSpPr>
            <a:spLocks noGrp="1"/>
          </p:cNvSpPr>
          <p:nvPr>
            <p:ph type="title"/>
          </p:nvPr>
        </p:nvSpPr>
        <p:spPr>
          <a:xfrm>
            <a:off x="469127" y="709159"/>
            <a:ext cx="11113273" cy="1143000"/>
          </a:xfrm>
        </p:spPr>
        <p:txBody>
          <a:bodyPr>
            <a:normAutofit fontScale="90000"/>
          </a:bodyPr>
          <a:lstStyle/>
          <a:p>
            <a:r>
              <a:rPr lang="en-US" sz="2800" b="1" i="1" dirty="0">
                <a:solidFill>
                  <a:schemeClr val="accent2">
                    <a:lumMod val="75000"/>
                  </a:schemeClr>
                </a:solidFill>
                <a:effectLst>
                  <a:outerShdw blurRad="38100" dist="38100" dir="2700000" algn="tl">
                    <a:srgbClr val="000000">
                      <a:alpha val="43137"/>
                    </a:srgbClr>
                  </a:outerShdw>
                </a:effectLst>
                <a:latin typeface="Trebuchet MS" panose="020B0603020202020204" pitchFamily="34" charset="0"/>
              </a:rPr>
              <a:t>Integration of Autoantibody, Microbial Antibody, and Protein Signatures Improves Diagnostic Performance Across Independent Cohorts</a:t>
            </a:r>
          </a:p>
        </p:txBody>
      </p:sp>
      <p:sp>
        <p:nvSpPr>
          <p:cNvPr id="8" name="TextBox 7">
            <a:extLst>
              <a:ext uri="{FF2B5EF4-FFF2-40B4-BE49-F238E27FC236}">
                <a16:creationId xmlns:a16="http://schemas.microsoft.com/office/drawing/2014/main" id="{A55791BF-1313-EBA7-A46E-E8CFCCA2078A}"/>
              </a:ext>
            </a:extLst>
          </p:cNvPr>
          <p:cNvSpPr txBox="1"/>
          <p:nvPr/>
        </p:nvSpPr>
        <p:spPr>
          <a:xfrm>
            <a:off x="930109" y="5153316"/>
            <a:ext cx="1937325" cy="461665"/>
          </a:xfrm>
          <a:prstGeom prst="rect">
            <a:avLst/>
          </a:prstGeom>
          <a:noFill/>
        </p:spPr>
        <p:txBody>
          <a:bodyPr wrap="none" rtlCol="0">
            <a:spAutoFit/>
          </a:bodyPr>
          <a:lstStyle/>
          <a:p>
            <a:pPr algn="r"/>
            <a:r>
              <a:rPr lang="en-US" sz="1200" b="1" dirty="0"/>
              <a:t>AUC 0.76(95%CI: 0.70-0.81)</a:t>
            </a:r>
          </a:p>
          <a:p>
            <a:pPr algn="r"/>
            <a:r>
              <a:rPr lang="en-US" sz="1200" b="1" dirty="0"/>
              <a:t>29%Sens @95%Spec</a:t>
            </a:r>
          </a:p>
        </p:txBody>
      </p:sp>
      <p:sp>
        <p:nvSpPr>
          <p:cNvPr id="15" name="TextBox 14">
            <a:extLst>
              <a:ext uri="{FF2B5EF4-FFF2-40B4-BE49-F238E27FC236}">
                <a16:creationId xmlns:a16="http://schemas.microsoft.com/office/drawing/2014/main" id="{A15E61CE-D06A-EECD-464C-07771BDE410D}"/>
              </a:ext>
            </a:extLst>
          </p:cNvPr>
          <p:cNvSpPr txBox="1"/>
          <p:nvPr/>
        </p:nvSpPr>
        <p:spPr>
          <a:xfrm>
            <a:off x="3780567" y="5190989"/>
            <a:ext cx="1972591" cy="461665"/>
          </a:xfrm>
          <a:prstGeom prst="rect">
            <a:avLst/>
          </a:prstGeom>
          <a:noFill/>
        </p:spPr>
        <p:txBody>
          <a:bodyPr wrap="none" rtlCol="0">
            <a:spAutoFit/>
          </a:bodyPr>
          <a:lstStyle/>
          <a:p>
            <a:pPr algn="r"/>
            <a:r>
              <a:rPr lang="en-US" sz="1200" b="1" dirty="0"/>
              <a:t>AUC 0.82 (95%CI: 0.78-0.87)</a:t>
            </a:r>
          </a:p>
          <a:p>
            <a:pPr algn="r"/>
            <a:r>
              <a:rPr lang="en-US" sz="1200" b="1" dirty="0"/>
              <a:t>46%Sens @95%Spec</a:t>
            </a:r>
          </a:p>
        </p:txBody>
      </p:sp>
      <p:sp>
        <p:nvSpPr>
          <p:cNvPr id="3" name="TextBox 2">
            <a:extLst>
              <a:ext uri="{FF2B5EF4-FFF2-40B4-BE49-F238E27FC236}">
                <a16:creationId xmlns:a16="http://schemas.microsoft.com/office/drawing/2014/main" id="{5FB68B0B-F979-A3BB-CC7E-2DA3E3C3815F}"/>
              </a:ext>
            </a:extLst>
          </p:cNvPr>
          <p:cNvSpPr txBox="1"/>
          <p:nvPr/>
        </p:nvSpPr>
        <p:spPr>
          <a:xfrm>
            <a:off x="972389" y="2206079"/>
            <a:ext cx="1618713" cy="954107"/>
          </a:xfrm>
          <a:prstGeom prst="rect">
            <a:avLst/>
          </a:prstGeom>
          <a:solidFill>
            <a:schemeClr val="bg1"/>
          </a:solidFill>
        </p:spPr>
        <p:txBody>
          <a:bodyPr wrap="none" rtlCol="0">
            <a:spAutoFit/>
          </a:bodyPr>
          <a:lstStyle/>
          <a:p>
            <a:pPr algn="ctr"/>
            <a:r>
              <a:rPr lang="en-US" sz="1400" b="1" dirty="0"/>
              <a:t>VUMC</a:t>
            </a:r>
          </a:p>
          <a:p>
            <a:pPr algn="ctr"/>
            <a:r>
              <a:rPr lang="en-US" sz="1400" b="1" dirty="0"/>
              <a:t>Autoantibody + </a:t>
            </a:r>
          </a:p>
          <a:p>
            <a:pPr algn="ctr"/>
            <a:r>
              <a:rPr lang="en-US" sz="1400" b="1" dirty="0"/>
              <a:t>Microbial Antibody</a:t>
            </a:r>
          </a:p>
          <a:p>
            <a:pPr algn="ctr"/>
            <a:endParaRPr lang="en-US" sz="1400" b="1" dirty="0"/>
          </a:p>
        </p:txBody>
      </p:sp>
      <p:sp>
        <p:nvSpPr>
          <p:cNvPr id="14" name="TextBox 13">
            <a:extLst>
              <a:ext uri="{FF2B5EF4-FFF2-40B4-BE49-F238E27FC236}">
                <a16:creationId xmlns:a16="http://schemas.microsoft.com/office/drawing/2014/main" id="{CABEEF38-4E70-36E0-2597-3C8DBD6228EA}"/>
              </a:ext>
            </a:extLst>
          </p:cNvPr>
          <p:cNvSpPr txBox="1"/>
          <p:nvPr/>
        </p:nvSpPr>
        <p:spPr>
          <a:xfrm>
            <a:off x="3742060" y="2203198"/>
            <a:ext cx="1748556" cy="954107"/>
          </a:xfrm>
          <a:prstGeom prst="rect">
            <a:avLst/>
          </a:prstGeom>
          <a:solidFill>
            <a:schemeClr val="bg1"/>
          </a:solidFill>
        </p:spPr>
        <p:txBody>
          <a:bodyPr wrap="none" rtlCol="0">
            <a:spAutoFit/>
          </a:bodyPr>
          <a:lstStyle/>
          <a:p>
            <a:pPr algn="ctr"/>
            <a:r>
              <a:rPr lang="en-US" sz="1400" b="1" dirty="0"/>
              <a:t>VUMC</a:t>
            </a:r>
          </a:p>
          <a:p>
            <a:pPr algn="ctr"/>
            <a:r>
              <a:rPr lang="en-US" sz="1400" b="1" dirty="0"/>
              <a:t>Autoantibody + </a:t>
            </a:r>
          </a:p>
          <a:p>
            <a:pPr algn="ctr"/>
            <a:r>
              <a:rPr lang="en-US" sz="1400" b="1" dirty="0"/>
              <a:t>Microbial Antibody +</a:t>
            </a:r>
          </a:p>
          <a:p>
            <a:pPr algn="ctr"/>
            <a:r>
              <a:rPr lang="en-US" sz="1400" b="1" dirty="0"/>
              <a:t>Protein</a:t>
            </a:r>
          </a:p>
        </p:txBody>
      </p:sp>
      <p:sp>
        <p:nvSpPr>
          <p:cNvPr id="19" name="TextBox 18">
            <a:extLst>
              <a:ext uri="{FF2B5EF4-FFF2-40B4-BE49-F238E27FC236}">
                <a16:creationId xmlns:a16="http://schemas.microsoft.com/office/drawing/2014/main" id="{E7145A19-689F-12D1-B713-4DAF6A154084}"/>
              </a:ext>
            </a:extLst>
          </p:cNvPr>
          <p:cNvSpPr txBox="1"/>
          <p:nvPr/>
        </p:nvSpPr>
        <p:spPr>
          <a:xfrm>
            <a:off x="6691549" y="5194256"/>
            <a:ext cx="1937325" cy="461665"/>
          </a:xfrm>
          <a:prstGeom prst="rect">
            <a:avLst/>
          </a:prstGeom>
          <a:noFill/>
        </p:spPr>
        <p:txBody>
          <a:bodyPr wrap="none" rtlCol="0">
            <a:spAutoFit/>
          </a:bodyPr>
          <a:lstStyle/>
          <a:p>
            <a:pPr algn="r"/>
            <a:r>
              <a:rPr lang="en-US" sz="1200" b="1" dirty="0"/>
              <a:t>AUC 0.76(95%CI: 0.71-0.81)</a:t>
            </a:r>
          </a:p>
          <a:p>
            <a:pPr algn="r"/>
            <a:r>
              <a:rPr lang="en-US" sz="1200" b="1" dirty="0"/>
              <a:t>37%Sens @95%Spec</a:t>
            </a:r>
          </a:p>
        </p:txBody>
      </p:sp>
      <p:sp>
        <p:nvSpPr>
          <p:cNvPr id="21" name="TextBox 20">
            <a:extLst>
              <a:ext uri="{FF2B5EF4-FFF2-40B4-BE49-F238E27FC236}">
                <a16:creationId xmlns:a16="http://schemas.microsoft.com/office/drawing/2014/main" id="{7EDBAD75-08DA-56E7-EB13-FF4ABEB2CCD5}"/>
              </a:ext>
            </a:extLst>
          </p:cNvPr>
          <p:cNvSpPr txBox="1"/>
          <p:nvPr/>
        </p:nvSpPr>
        <p:spPr>
          <a:xfrm>
            <a:off x="9448643" y="5190989"/>
            <a:ext cx="1972591" cy="461665"/>
          </a:xfrm>
          <a:prstGeom prst="rect">
            <a:avLst/>
          </a:prstGeom>
          <a:noFill/>
        </p:spPr>
        <p:txBody>
          <a:bodyPr wrap="none" rtlCol="0">
            <a:spAutoFit/>
          </a:bodyPr>
          <a:lstStyle/>
          <a:p>
            <a:pPr algn="r"/>
            <a:r>
              <a:rPr lang="en-US" sz="1200" b="1" dirty="0"/>
              <a:t>AUC 0.79 (95%CI: 0.74-0.83)</a:t>
            </a:r>
          </a:p>
          <a:p>
            <a:pPr algn="r"/>
            <a:r>
              <a:rPr lang="en-US" sz="1200" b="1" dirty="0"/>
              <a:t>50%Sens @95%Spec</a:t>
            </a:r>
          </a:p>
        </p:txBody>
      </p:sp>
      <p:sp>
        <p:nvSpPr>
          <p:cNvPr id="22" name="TextBox 21">
            <a:extLst>
              <a:ext uri="{FF2B5EF4-FFF2-40B4-BE49-F238E27FC236}">
                <a16:creationId xmlns:a16="http://schemas.microsoft.com/office/drawing/2014/main" id="{58518BA3-5AF4-7655-A9DE-248A9165A028}"/>
              </a:ext>
            </a:extLst>
          </p:cNvPr>
          <p:cNvSpPr txBox="1"/>
          <p:nvPr/>
        </p:nvSpPr>
        <p:spPr>
          <a:xfrm>
            <a:off x="6721451" y="2257939"/>
            <a:ext cx="1618713" cy="954107"/>
          </a:xfrm>
          <a:prstGeom prst="rect">
            <a:avLst/>
          </a:prstGeom>
          <a:solidFill>
            <a:schemeClr val="bg1"/>
          </a:solidFill>
        </p:spPr>
        <p:txBody>
          <a:bodyPr wrap="none" rtlCol="0">
            <a:spAutoFit/>
          </a:bodyPr>
          <a:lstStyle/>
          <a:p>
            <a:pPr algn="ctr"/>
            <a:r>
              <a:rPr lang="en-US" sz="1400" b="1" dirty="0"/>
              <a:t>DECAMP1</a:t>
            </a:r>
          </a:p>
          <a:p>
            <a:pPr algn="ctr"/>
            <a:r>
              <a:rPr lang="en-US" sz="1400" b="1" dirty="0"/>
              <a:t>Autoantibody + </a:t>
            </a:r>
          </a:p>
          <a:p>
            <a:pPr algn="ctr"/>
            <a:r>
              <a:rPr lang="en-US" sz="1400" b="1" dirty="0"/>
              <a:t>Microbial Antibody</a:t>
            </a:r>
          </a:p>
          <a:p>
            <a:pPr algn="ctr"/>
            <a:endParaRPr lang="en-US" sz="1400" b="1" dirty="0"/>
          </a:p>
        </p:txBody>
      </p:sp>
      <p:sp>
        <p:nvSpPr>
          <p:cNvPr id="23" name="TextBox 22">
            <a:extLst>
              <a:ext uri="{FF2B5EF4-FFF2-40B4-BE49-F238E27FC236}">
                <a16:creationId xmlns:a16="http://schemas.microsoft.com/office/drawing/2014/main" id="{72D4D87B-8ACE-A7BF-3048-D6AF2E02DBB0}"/>
              </a:ext>
            </a:extLst>
          </p:cNvPr>
          <p:cNvSpPr txBox="1"/>
          <p:nvPr/>
        </p:nvSpPr>
        <p:spPr>
          <a:xfrm>
            <a:off x="9491122" y="2255058"/>
            <a:ext cx="1748556" cy="954107"/>
          </a:xfrm>
          <a:prstGeom prst="rect">
            <a:avLst/>
          </a:prstGeom>
          <a:solidFill>
            <a:schemeClr val="bg1"/>
          </a:solidFill>
        </p:spPr>
        <p:txBody>
          <a:bodyPr wrap="none" rtlCol="0">
            <a:spAutoFit/>
          </a:bodyPr>
          <a:lstStyle/>
          <a:p>
            <a:pPr algn="ctr"/>
            <a:r>
              <a:rPr lang="en-US" sz="1400" b="1" dirty="0"/>
              <a:t>DECAMP1</a:t>
            </a:r>
          </a:p>
          <a:p>
            <a:pPr algn="ctr"/>
            <a:r>
              <a:rPr lang="en-US" sz="1400" b="1" dirty="0"/>
              <a:t>Autoantibody + </a:t>
            </a:r>
          </a:p>
          <a:p>
            <a:pPr algn="ctr"/>
            <a:r>
              <a:rPr lang="en-US" sz="1400" b="1" dirty="0"/>
              <a:t>Microbial Antibody +</a:t>
            </a:r>
          </a:p>
          <a:p>
            <a:pPr algn="ctr"/>
            <a:r>
              <a:rPr lang="en-US" sz="1400" b="1" dirty="0"/>
              <a:t>Protein</a:t>
            </a:r>
          </a:p>
        </p:txBody>
      </p:sp>
    </p:spTree>
    <p:extLst>
      <p:ext uri="{BB962C8B-B14F-4D97-AF65-F5344CB8AC3E}">
        <p14:creationId xmlns:p14="http://schemas.microsoft.com/office/powerpoint/2010/main" val="2016910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2CF147A-C6B3-1147-BAB1-68037C6FE8DF}"/>
              </a:ext>
            </a:extLst>
          </p:cNvPr>
          <p:cNvPicPr>
            <a:picLocks noChangeAspect="1"/>
          </p:cNvPicPr>
          <p:nvPr/>
        </p:nvPicPr>
        <p:blipFill>
          <a:blip r:embed="rId2"/>
          <a:stretch>
            <a:fillRect/>
          </a:stretch>
        </p:blipFill>
        <p:spPr>
          <a:xfrm>
            <a:off x="0" y="1150737"/>
            <a:ext cx="12192000" cy="2555942"/>
          </a:xfrm>
          <a:prstGeom prst="rect">
            <a:avLst/>
          </a:prstGeom>
        </p:spPr>
      </p:pic>
      <p:pic>
        <p:nvPicPr>
          <p:cNvPr id="6" name="Picture 5">
            <a:extLst>
              <a:ext uri="{FF2B5EF4-FFF2-40B4-BE49-F238E27FC236}">
                <a16:creationId xmlns:a16="http://schemas.microsoft.com/office/drawing/2014/main" id="{3BDE93D2-1CB1-80DC-D7CE-E56CDD192D82}"/>
              </a:ext>
            </a:extLst>
          </p:cNvPr>
          <p:cNvPicPr>
            <a:picLocks noChangeAspect="1"/>
          </p:cNvPicPr>
          <p:nvPr/>
        </p:nvPicPr>
        <p:blipFill>
          <a:blip r:embed="rId3"/>
          <a:stretch>
            <a:fillRect/>
          </a:stretch>
        </p:blipFill>
        <p:spPr>
          <a:xfrm>
            <a:off x="7524929" y="2142308"/>
            <a:ext cx="4399204" cy="4438759"/>
          </a:xfrm>
          <a:prstGeom prst="rect">
            <a:avLst/>
          </a:prstGeom>
        </p:spPr>
      </p:pic>
      <p:pic>
        <p:nvPicPr>
          <p:cNvPr id="8" name="Picture 7">
            <a:extLst>
              <a:ext uri="{FF2B5EF4-FFF2-40B4-BE49-F238E27FC236}">
                <a16:creationId xmlns:a16="http://schemas.microsoft.com/office/drawing/2014/main" id="{02BF6D0B-0DCA-9072-E8B8-1F4459E188D8}"/>
              </a:ext>
            </a:extLst>
          </p:cNvPr>
          <p:cNvPicPr>
            <a:picLocks noChangeAspect="1"/>
          </p:cNvPicPr>
          <p:nvPr/>
        </p:nvPicPr>
        <p:blipFill>
          <a:blip r:embed="rId4"/>
          <a:stretch>
            <a:fillRect/>
          </a:stretch>
        </p:blipFill>
        <p:spPr>
          <a:xfrm>
            <a:off x="945750" y="3817131"/>
            <a:ext cx="4828033" cy="2653484"/>
          </a:xfrm>
          <a:prstGeom prst="rect">
            <a:avLst/>
          </a:prstGeom>
        </p:spPr>
      </p:pic>
    </p:spTree>
    <p:extLst>
      <p:ext uri="{BB962C8B-B14F-4D97-AF65-F5344CB8AC3E}">
        <p14:creationId xmlns:p14="http://schemas.microsoft.com/office/powerpoint/2010/main" val="4233651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059A9-B29C-B087-1E38-58E9F35C8AC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70468A-3016-8E18-BB9A-D7942D59DB4D}"/>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BB28965-2185-4462-9C2E-93AD03592023}" type="slidenum">
              <a:rPr kumimoji="0" lang="en-US" altLang="en-US" sz="1600" b="0" i="0" u="none" strike="noStrike" kern="1200" cap="none" spc="0" normalizeH="0" baseline="0" noProof="0">
                <a:ln>
                  <a:noFill/>
                </a:ln>
                <a:solidFill>
                  <a:prstClr val="black"/>
                </a:solidFill>
                <a:effectLst/>
                <a:uLnTx/>
                <a:uFillTx/>
                <a:latin typeface="Calibri" pitchFamily="34" charset="0"/>
                <a:ea typeface="MS PGothic"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en-US" altLang="en-US" sz="16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p:txBody>
      </p:sp>
      <p:pic>
        <p:nvPicPr>
          <p:cNvPr id="6" name="Picture 5" descr="A chart with text and images&#10;&#10;AI-generated content may be incorrect.">
            <a:extLst>
              <a:ext uri="{FF2B5EF4-FFF2-40B4-BE49-F238E27FC236}">
                <a16:creationId xmlns:a16="http://schemas.microsoft.com/office/drawing/2014/main" id="{5B050BB6-70B6-EBDC-C866-9BEFB7FD7555}"/>
              </a:ext>
            </a:extLst>
          </p:cNvPr>
          <p:cNvPicPr>
            <a:picLocks noChangeAspect="1"/>
          </p:cNvPicPr>
          <p:nvPr/>
        </p:nvPicPr>
        <p:blipFill>
          <a:blip r:embed="rId2"/>
          <a:stretch>
            <a:fillRect/>
          </a:stretch>
        </p:blipFill>
        <p:spPr>
          <a:xfrm>
            <a:off x="377097" y="1280189"/>
            <a:ext cx="6668733" cy="5258725"/>
          </a:xfrm>
          <a:prstGeom prst="rect">
            <a:avLst/>
          </a:prstGeom>
        </p:spPr>
      </p:pic>
      <p:sp>
        <p:nvSpPr>
          <p:cNvPr id="2" name="Title 1">
            <a:extLst>
              <a:ext uri="{FF2B5EF4-FFF2-40B4-BE49-F238E27FC236}">
                <a16:creationId xmlns:a16="http://schemas.microsoft.com/office/drawing/2014/main" id="{EEAC3E8D-D953-8B40-7030-739FCEA9079A}"/>
              </a:ext>
            </a:extLst>
          </p:cNvPr>
          <p:cNvSpPr txBox="1">
            <a:spLocks/>
          </p:cNvSpPr>
          <p:nvPr/>
        </p:nvSpPr>
        <p:spPr>
          <a:xfrm>
            <a:off x="194276" y="749982"/>
            <a:ext cx="11803448" cy="4565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High-throughput, comprehensive antibody profiling using MISPA</a:t>
            </a:r>
          </a:p>
        </p:txBody>
      </p:sp>
      <p:sp>
        <p:nvSpPr>
          <p:cNvPr id="7" name="TextBox 6">
            <a:extLst>
              <a:ext uri="{FF2B5EF4-FFF2-40B4-BE49-F238E27FC236}">
                <a16:creationId xmlns:a16="http://schemas.microsoft.com/office/drawing/2014/main" id="{F9DE0D21-021E-9D80-5CA5-FFBE54460208}"/>
              </a:ext>
            </a:extLst>
          </p:cNvPr>
          <p:cNvSpPr txBox="1"/>
          <p:nvPr/>
        </p:nvSpPr>
        <p:spPr>
          <a:xfrm>
            <a:off x="7652941" y="3640944"/>
            <a:ext cx="3027058" cy="1384995"/>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Times New Roman" panose="02020603050405020304" pitchFamily="18" charset="0"/>
                <a:cs typeface="Arial" panose="020B0604020202020204" pitchFamily="34" charset="0"/>
              </a:rPr>
              <a:t>IBD – Inflammatory bowel disease</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Times New Roman" panose="02020603050405020304" pitchFamily="18" charset="0"/>
                <a:cs typeface="Arial" panose="020B0604020202020204" pitchFamily="34" charset="0"/>
              </a:rPr>
              <a:t>AIM – Autoimmune, unspecified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Times New Roman" panose="02020603050405020304" pitchFamily="18" charset="0"/>
                <a:cs typeface="Arial" panose="020B0604020202020204" pitchFamily="34" charset="0"/>
              </a:rPr>
              <a:t>MM – Multiple myeloma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Times New Roman" panose="02020603050405020304" pitchFamily="18" charset="0"/>
                <a:cs typeface="Arial" panose="020B0604020202020204" pitchFamily="34" charset="0"/>
              </a:rPr>
              <a:t>SOM – Solid organ malignancy</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Times New Roman" panose="02020603050405020304" pitchFamily="18" charset="0"/>
                <a:cs typeface="Arial" panose="020B0604020202020204" pitchFamily="34" charset="0"/>
              </a:rPr>
              <a:t>HIV – Human insufficiency virus SOT – Solid organ transplant</a:t>
            </a:r>
            <a:endPar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S PGothic" pitchFamily="34" charset="-128"/>
              <a:cs typeface="Arial" panose="020B0604020202020204" pitchFamily="34" charset="0"/>
            </a:endParaRPr>
          </a:p>
        </p:txBody>
      </p:sp>
      <p:sp>
        <p:nvSpPr>
          <p:cNvPr id="8" name="TextBox 7">
            <a:extLst>
              <a:ext uri="{FF2B5EF4-FFF2-40B4-BE49-F238E27FC236}">
                <a16:creationId xmlns:a16="http://schemas.microsoft.com/office/drawing/2014/main" id="{EDF19D5D-DA66-B88B-F664-7E0D2E18C924}"/>
              </a:ext>
            </a:extLst>
          </p:cNvPr>
          <p:cNvSpPr txBox="1"/>
          <p:nvPr/>
        </p:nvSpPr>
        <p:spPr>
          <a:xfrm>
            <a:off x="7652941" y="2259339"/>
            <a:ext cx="3461094" cy="523220"/>
          </a:xfrm>
          <a:prstGeom prst="rect">
            <a:avLst/>
          </a:prstGeom>
          <a:noFill/>
        </p:spPr>
        <p:txBody>
          <a:bodyPr wrap="square">
            <a:spAutoFit/>
          </a:bodyPr>
          <a:lstStyle/>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Times New Roman" panose="02020603050405020304" pitchFamily="18" charset="0"/>
                <a:cs typeface="Arial" panose="020B0604020202020204" pitchFamily="34" charset="0"/>
              </a:rPr>
              <a:t>Samples taken pre- and post-vaccine</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S PGothic" pitchFamily="34" charset="-128"/>
                <a:cs typeface="Arial" panose="020B0604020202020204" pitchFamily="34" charset="0"/>
              </a:rPr>
              <a:t>Samples taken pre- and post-booster</a:t>
            </a:r>
          </a:p>
        </p:txBody>
      </p:sp>
      <p:sp>
        <p:nvSpPr>
          <p:cNvPr id="9" name="TextBox 8">
            <a:extLst>
              <a:ext uri="{FF2B5EF4-FFF2-40B4-BE49-F238E27FC236}">
                <a16:creationId xmlns:a16="http://schemas.microsoft.com/office/drawing/2014/main" id="{24C228D0-48AA-A5EB-4749-FD6EE9E0714F}"/>
              </a:ext>
            </a:extLst>
          </p:cNvPr>
          <p:cNvSpPr txBox="1"/>
          <p:nvPr/>
        </p:nvSpPr>
        <p:spPr>
          <a:xfrm>
            <a:off x="7652941" y="5140254"/>
            <a:ext cx="3292844" cy="861774"/>
          </a:xfrm>
          <a:prstGeom prst="rect">
            <a:avLst/>
          </a:prstGeom>
          <a:noFill/>
        </p:spPr>
        <p:txBody>
          <a:bodyPr wrap="square" rtlCol="0">
            <a:spAutoFit/>
          </a:bodyPr>
          <a:lstStyle/>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40 sp. Bacteria</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99 sp. Virus</a:t>
            </a:r>
          </a:p>
          <a:p>
            <a:pPr marL="285750" marR="0" lvl="0" indent="-285750" algn="l" defTabSz="4572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S PGothic" pitchFamily="34" charset="-128"/>
                <a:cs typeface="Arial" panose="020B0604020202020204" pitchFamily="34" charset="0"/>
              </a:rPr>
              <a:t>27 autoimmune  proteins</a:t>
            </a:r>
          </a:p>
        </p:txBody>
      </p:sp>
      <p:pic>
        <p:nvPicPr>
          <p:cNvPr id="11" name="Picture 10" descr="A logo with blue and green text&#10;&#10;AI-generated content may be incorrect.">
            <a:extLst>
              <a:ext uri="{FF2B5EF4-FFF2-40B4-BE49-F238E27FC236}">
                <a16:creationId xmlns:a16="http://schemas.microsoft.com/office/drawing/2014/main" id="{CD706D0B-777A-72BD-B30B-4FC471FE35CD}"/>
              </a:ext>
            </a:extLst>
          </p:cNvPr>
          <p:cNvPicPr>
            <a:picLocks noChangeAspect="1"/>
          </p:cNvPicPr>
          <p:nvPr/>
        </p:nvPicPr>
        <p:blipFill>
          <a:blip r:embed="rId3"/>
          <a:stretch>
            <a:fillRect/>
          </a:stretch>
        </p:blipFill>
        <p:spPr>
          <a:xfrm>
            <a:off x="10546985" y="5025939"/>
            <a:ext cx="1520706" cy="812364"/>
          </a:xfrm>
          <a:prstGeom prst="rect">
            <a:avLst/>
          </a:prstGeom>
        </p:spPr>
      </p:pic>
      <p:sp>
        <p:nvSpPr>
          <p:cNvPr id="12" name="TextBox 11">
            <a:extLst>
              <a:ext uri="{FF2B5EF4-FFF2-40B4-BE49-F238E27FC236}">
                <a16:creationId xmlns:a16="http://schemas.microsoft.com/office/drawing/2014/main" id="{58AD421C-6E48-4A79-C5CD-2FFD3B8290B0}"/>
              </a:ext>
            </a:extLst>
          </p:cNvPr>
          <p:cNvSpPr txBox="1"/>
          <p:nvPr/>
        </p:nvSpPr>
        <p:spPr>
          <a:xfrm>
            <a:off x="7215646" y="1325791"/>
            <a:ext cx="4976354" cy="830997"/>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Trebuchet MS" panose="020B0603020202020204" pitchFamily="34" charset="0"/>
                <a:ea typeface="MS PGothic" pitchFamily="34" charset="-128"/>
                <a:cs typeface="+mn-cs"/>
              </a:rPr>
              <a:t>SeroNet</a:t>
            </a:r>
            <a:r>
              <a:rPr kumimoji="0" lang="en-US" sz="2400" b="0" i="0" u="none" strike="noStrike" kern="1200" cap="none" spc="0" normalizeH="0" baseline="0" noProof="0" dirty="0">
                <a:ln>
                  <a:noFill/>
                </a:ln>
                <a:solidFill>
                  <a:prstClr val="black"/>
                </a:solidFill>
                <a:effectLst/>
                <a:uLnTx/>
                <a:uFillTx/>
                <a:latin typeface="Trebuchet MS" panose="020B0603020202020204" pitchFamily="34" charset="0"/>
                <a:ea typeface="MS PGothic" pitchFamily="34" charset="-128"/>
                <a:cs typeface="+mn-cs"/>
              </a:rPr>
              <a:t> Nationwide Capacity Building Centers</a:t>
            </a:r>
          </a:p>
        </p:txBody>
      </p:sp>
      <p:sp>
        <p:nvSpPr>
          <p:cNvPr id="5" name="TextBox 4">
            <a:extLst>
              <a:ext uri="{FF2B5EF4-FFF2-40B4-BE49-F238E27FC236}">
                <a16:creationId xmlns:a16="http://schemas.microsoft.com/office/drawing/2014/main" id="{880265F8-6FB9-735E-D98D-22548E2FA71F}"/>
              </a:ext>
            </a:extLst>
          </p:cNvPr>
          <p:cNvSpPr txBox="1"/>
          <p:nvPr/>
        </p:nvSpPr>
        <p:spPr>
          <a:xfrm>
            <a:off x="7282811" y="6066942"/>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3900765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BA72C-5B59-FAA8-5D1F-2DCE6B6D796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55CEEEC-8BC7-B60B-FD9E-A37AEA30158E}"/>
              </a:ext>
            </a:extLst>
          </p:cNvPr>
          <p:cNvSpPr/>
          <p:nvPr/>
        </p:nvSpPr>
        <p:spPr>
          <a:xfrm>
            <a:off x="0" y="683522"/>
            <a:ext cx="12192000" cy="5996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E4E2F593-1886-FE8C-B5F3-7E8F3FB670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B28965-2185-4462-9C2E-93AD03592023}" type="slidenum">
              <a:rPr kumimoji="0" lang="en-US" altLang="en-US" sz="1600" b="0" i="0" u="none" strike="noStrike" kern="1200" cap="none" spc="0" normalizeH="0" baseline="0" noProof="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7EEEC8C-FA9B-3B6C-472C-57E4D465AD05}"/>
              </a:ext>
            </a:extLst>
          </p:cNvPr>
          <p:cNvSpPr txBox="1">
            <a:spLocks/>
          </p:cNvSpPr>
          <p:nvPr/>
        </p:nvSpPr>
        <p:spPr>
          <a:xfrm>
            <a:off x="0" y="304801"/>
            <a:ext cx="12268200" cy="87653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Multiplexed immune profiling of 8,687 individual samples for seven clinical cohorts</a:t>
            </a:r>
          </a:p>
        </p:txBody>
      </p:sp>
      <p:pic>
        <p:nvPicPr>
          <p:cNvPr id="7" name="image6.png">
            <a:extLst>
              <a:ext uri="{FF2B5EF4-FFF2-40B4-BE49-F238E27FC236}">
                <a16:creationId xmlns:a16="http://schemas.microsoft.com/office/drawing/2014/main" id="{3FDCB71C-3735-9BF9-CDE6-82AF32C189F4}"/>
              </a:ext>
            </a:extLst>
          </p:cNvPr>
          <p:cNvPicPr/>
          <p:nvPr/>
        </p:nvPicPr>
        <p:blipFill>
          <a:blip r:embed="rId2"/>
          <a:srcRect/>
          <a:stretch>
            <a:fillRect/>
          </a:stretch>
        </p:blipFill>
        <p:spPr>
          <a:xfrm>
            <a:off x="271799" y="1181330"/>
            <a:ext cx="9951512" cy="5607294"/>
          </a:xfrm>
          <a:prstGeom prst="rect">
            <a:avLst/>
          </a:prstGeom>
          <a:ln/>
        </p:spPr>
      </p:pic>
      <p:sp>
        <p:nvSpPr>
          <p:cNvPr id="6" name="TextBox 5">
            <a:extLst>
              <a:ext uri="{FF2B5EF4-FFF2-40B4-BE49-F238E27FC236}">
                <a16:creationId xmlns:a16="http://schemas.microsoft.com/office/drawing/2014/main" id="{82B6D9F7-B3E5-AD97-0A73-1A92DC03E400}"/>
              </a:ext>
            </a:extLst>
          </p:cNvPr>
          <p:cNvSpPr txBox="1"/>
          <p:nvPr/>
        </p:nvSpPr>
        <p:spPr>
          <a:xfrm>
            <a:off x="9203042" y="3124200"/>
            <a:ext cx="3027058"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IBD – Inflammatory Bowel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AIM – Autoimmune, unspecified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MM – Multiple myeloma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SOM – Solid organ malignancy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HIV – Human insufficiency virus SOT – Solid organ transplant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4941EA05-EE2A-24BC-B54A-C794DBEA09C2}"/>
              </a:ext>
            </a:extLst>
          </p:cNvPr>
          <p:cNvSpPr/>
          <p:nvPr/>
        </p:nvSpPr>
        <p:spPr>
          <a:xfrm>
            <a:off x="6400800" y="2324496"/>
            <a:ext cx="1003111" cy="431801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7E38298-7EDF-A196-57D4-C2A9C7ACDF2B}"/>
              </a:ext>
            </a:extLst>
          </p:cNvPr>
          <p:cNvSpPr txBox="1"/>
          <p:nvPr/>
        </p:nvSpPr>
        <p:spPr>
          <a:xfrm>
            <a:off x="7282811" y="6595918"/>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105053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BA72C-5B59-FAA8-5D1F-2DCE6B6D796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55CEEEC-8BC7-B60B-FD9E-A37AEA30158E}"/>
              </a:ext>
            </a:extLst>
          </p:cNvPr>
          <p:cNvSpPr/>
          <p:nvPr/>
        </p:nvSpPr>
        <p:spPr>
          <a:xfrm>
            <a:off x="0" y="683522"/>
            <a:ext cx="12192000" cy="5996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E4E2F593-1886-FE8C-B5F3-7E8F3FB670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B28965-2185-4462-9C2E-93AD03592023}" type="slidenum">
              <a:rPr kumimoji="0" lang="en-US" altLang="en-US" sz="1600" b="0" i="0" u="none" strike="noStrike" kern="1200" cap="none" spc="0" normalizeH="0" baseline="0" noProof="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7EEEC8C-FA9B-3B6C-472C-57E4D465AD05}"/>
              </a:ext>
            </a:extLst>
          </p:cNvPr>
          <p:cNvSpPr txBox="1">
            <a:spLocks/>
          </p:cNvSpPr>
          <p:nvPr/>
        </p:nvSpPr>
        <p:spPr>
          <a:xfrm>
            <a:off x="0" y="304801"/>
            <a:ext cx="12268200" cy="87653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Multiplexed immune profiling of 8,687 individual samples for seven clinical cohorts</a:t>
            </a:r>
          </a:p>
        </p:txBody>
      </p:sp>
      <p:pic>
        <p:nvPicPr>
          <p:cNvPr id="7" name="image6.png">
            <a:extLst>
              <a:ext uri="{FF2B5EF4-FFF2-40B4-BE49-F238E27FC236}">
                <a16:creationId xmlns:a16="http://schemas.microsoft.com/office/drawing/2014/main" id="{3FDCB71C-3735-9BF9-CDE6-82AF32C189F4}"/>
              </a:ext>
            </a:extLst>
          </p:cNvPr>
          <p:cNvPicPr/>
          <p:nvPr/>
        </p:nvPicPr>
        <p:blipFill>
          <a:blip r:embed="rId2"/>
          <a:srcRect/>
          <a:stretch>
            <a:fillRect/>
          </a:stretch>
        </p:blipFill>
        <p:spPr>
          <a:xfrm>
            <a:off x="271799" y="1181330"/>
            <a:ext cx="9951512" cy="5607294"/>
          </a:xfrm>
          <a:prstGeom prst="rect">
            <a:avLst/>
          </a:prstGeom>
          <a:ln/>
        </p:spPr>
      </p:pic>
      <p:sp>
        <p:nvSpPr>
          <p:cNvPr id="6" name="TextBox 5">
            <a:extLst>
              <a:ext uri="{FF2B5EF4-FFF2-40B4-BE49-F238E27FC236}">
                <a16:creationId xmlns:a16="http://schemas.microsoft.com/office/drawing/2014/main" id="{82B6D9F7-B3E5-AD97-0A73-1A92DC03E400}"/>
              </a:ext>
            </a:extLst>
          </p:cNvPr>
          <p:cNvSpPr txBox="1"/>
          <p:nvPr/>
        </p:nvSpPr>
        <p:spPr>
          <a:xfrm>
            <a:off x="9203042" y="3124200"/>
            <a:ext cx="3027058"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IBD – Inflammatory Bowel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AIM – Autoimmune, unspecified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MM – Multiple myeloma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SOM – Solid organ malignancy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HIV – Human insufficiency virus SOT – Solid organ transplant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4941EA05-EE2A-24BC-B54A-C794DBEA09C2}"/>
              </a:ext>
            </a:extLst>
          </p:cNvPr>
          <p:cNvSpPr/>
          <p:nvPr/>
        </p:nvSpPr>
        <p:spPr>
          <a:xfrm>
            <a:off x="7467599" y="2590800"/>
            <a:ext cx="762001" cy="5334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60FCD76-C984-43C9-6C47-83347F7FDF27}"/>
              </a:ext>
            </a:extLst>
          </p:cNvPr>
          <p:cNvSpPr txBox="1"/>
          <p:nvPr/>
        </p:nvSpPr>
        <p:spPr>
          <a:xfrm>
            <a:off x="7282811" y="6595918"/>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2075499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BA72C-5B59-FAA8-5D1F-2DCE6B6D796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55CEEEC-8BC7-B60B-FD9E-A37AEA30158E}"/>
              </a:ext>
            </a:extLst>
          </p:cNvPr>
          <p:cNvSpPr/>
          <p:nvPr/>
        </p:nvSpPr>
        <p:spPr>
          <a:xfrm>
            <a:off x="0" y="683522"/>
            <a:ext cx="12192000" cy="5996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E4E2F593-1886-FE8C-B5F3-7E8F3FB670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B28965-2185-4462-9C2E-93AD03592023}" type="slidenum">
              <a:rPr kumimoji="0" lang="en-US" altLang="en-US" sz="1600" b="0" i="0" u="none" strike="noStrike" kern="1200" cap="none" spc="0" normalizeH="0" baseline="0" noProof="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7EEEC8C-FA9B-3B6C-472C-57E4D465AD05}"/>
              </a:ext>
            </a:extLst>
          </p:cNvPr>
          <p:cNvSpPr txBox="1">
            <a:spLocks/>
          </p:cNvSpPr>
          <p:nvPr/>
        </p:nvSpPr>
        <p:spPr>
          <a:xfrm>
            <a:off x="0" y="304801"/>
            <a:ext cx="12268200" cy="87653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Multiplexed immune profiling of 8,687 individual samples for seven clinical cohorts</a:t>
            </a:r>
          </a:p>
        </p:txBody>
      </p:sp>
      <p:pic>
        <p:nvPicPr>
          <p:cNvPr id="7" name="image6.png">
            <a:extLst>
              <a:ext uri="{FF2B5EF4-FFF2-40B4-BE49-F238E27FC236}">
                <a16:creationId xmlns:a16="http://schemas.microsoft.com/office/drawing/2014/main" id="{3FDCB71C-3735-9BF9-CDE6-82AF32C189F4}"/>
              </a:ext>
            </a:extLst>
          </p:cNvPr>
          <p:cNvPicPr/>
          <p:nvPr/>
        </p:nvPicPr>
        <p:blipFill>
          <a:blip r:embed="rId2"/>
          <a:srcRect/>
          <a:stretch>
            <a:fillRect/>
          </a:stretch>
        </p:blipFill>
        <p:spPr>
          <a:xfrm>
            <a:off x="273494" y="1181331"/>
            <a:ext cx="9951512" cy="5607294"/>
          </a:xfrm>
          <a:prstGeom prst="rect">
            <a:avLst/>
          </a:prstGeom>
          <a:ln/>
        </p:spPr>
      </p:pic>
      <p:sp>
        <p:nvSpPr>
          <p:cNvPr id="6" name="TextBox 5">
            <a:extLst>
              <a:ext uri="{FF2B5EF4-FFF2-40B4-BE49-F238E27FC236}">
                <a16:creationId xmlns:a16="http://schemas.microsoft.com/office/drawing/2014/main" id="{82B6D9F7-B3E5-AD97-0A73-1A92DC03E400}"/>
              </a:ext>
            </a:extLst>
          </p:cNvPr>
          <p:cNvSpPr txBox="1"/>
          <p:nvPr/>
        </p:nvSpPr>
        <p:spPr>
          <a:xfrm>
            <a:off x="9203042" y="3124200"/>
            <a:ext cx="3027058"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IBD – Inflammatory Bowel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AIM – Autoimmune, unspecified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MM – Multiple myeloma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SOM – Solid organ malignancy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HIV – Human insufficiency virus SOT – Solid organ transplant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4941EA05-EE2A-24BC-B54A-C794DBEA09C2}"/>
              </a:ext>
            </a:extLst>
          </p:cNvPr>
          <p:cNvSpPr/>
          <p:nvPr/>
        </p:nvSpPr>
        <p:spPr>
          <a:xfrm>
            <a:off x="1171339" y="2743200"/>
            <a:ext cx="124061" cy="381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02AE16E2-70B0-B86E-37A6-44A6FDF591C0}"/>
              </a:ext>
            </a:extLst>
          </p:cNvPr>
          <p:cNvSpPr/>
          <p:nvPr/>
        </p:nvSpPr>
        <p:spPr>
          <a:xfrm>
            <a:off x="3147826" y="2743200"/>
            <a:ext cx="124061" cy="381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BC31714-9212-8465-0C25-DAC85E1A12DE}"/>
              </a:ext>
            </a:extLst>
          </p:cNvPr>
          <p:cNvSpPr/>
          <p:nvPr/>
        </p:nvSpPr>
        <p:spPr>
          <a:xfrm>
            <a:off x="3370927" y="2743200"/>
            <a:ext cx="124061" cy="381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AA5AFAE2-3DCB-F58E-3D70-B2FDF9C58007}"/>
              </a:ext>
            </a:extLst>
          </p:cNvPr>
          <p:cNvSpPr txBox="1"/>
          <p:nvPr/>
        </p:nvSpPr>
        <p:spPr>
          <a:xfrm>
            <a:off x="7282811" y="6595918"/>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1598645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207658" y="681883"/>
            <a:ext cx="113538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Immunosuppression blunts vaccine response</a:t>
            </a:r>
          </a:p>
        </p:txBody>
      </p:sp>
      <p:grpSp>
        <p:nvGrpSpPr>
          <p:cNvPr id="10" name="Group 9">
            <a:extLst>
              <a:ext uri="{FF2B5EF4-FFF2-40B4-BE49-F238E27FC236}">
                <a16:creationId xmlns:a16="http://schemas.microsoft.com/office/drawing/2014/main" id="{B2112BE2-AB04-8858-9B00-07BECB846D81}"/>
              </a:ext>
            </a:extLst>
          </p:cNvPr>
          <p:cNvGrpSpPr/>
          <p:nvPr/>
        </p:nvGrpSpPr>
        <p:grpSpPr>
          <a:xfrm>
            <a:off x="219919" y="1371600"/>
            <a:ext cx="7680900" cy="5287645"/>
            <a:chOff x="914400" y="1296365"/>
            <a:chExt cx="7680900" cy="5287645"/>
          </a:xfrm>
        </p:grpSpPr>
        <p:pic>
          <p:nvPicPr>
            <p:cNvPr id="7" name="image18.png">
              <a:extLst>
                <a:ext uri="{FF2B5EF4-FFF2-40B4-BE49-F238E27FC236}">
                  <a16:creationId xmlns:a16="http://schemas.microsoft.com/office/drawing/2014/main" id="{DEACB43E-B674-696E-3AEA-94F42DC1F0AF}"/>
                </a:ext>
              </a:extLst>
            </p:cNvPr>
            <p:cNvPicPr/>
            <p:nvPr/>
          </p:nvPicPr>
          <p:blipFill>
            <a:blip r:embed="rId3"/>
            <a:srcRect b="34443"/>
            <a:stretch>
              <a:fillRect/>
            </a:stretch>
          </p:blipFill>
          <p:spPr>
            <a:xfrm>
              <a:off x="1066800" y="1296365"/>
              <a:ext cx="7528500" cy="5287645"/>
            </a:xfrm>
            <a:prstGeom prst="rect">
              <a:avLst/>
            </a:prstGeom>
            <a:ln/>
          </p:spPr>
        </p:pic>
        <p:sp>
          <p:nvSpPr>
            <p:cNvPr id="8" name="Rectangle 7">
              <a:extLst>
                <a:ext uri="{FF2B5EF4-FFF2-40B4-BE49-F238E27FC236}">
                  <a16:creationId xmlns:a16="http://schemas.microsoft.com/office/drawing/2014/main" id="{1F920857-C369-A7F4-11A0-F6742970AC7F}"/>
                </a:ext>
              </a:extLst>
            </p:cNvPr>
            <p:cNvSpPr/>
            <p:nvPr/>
          </p:nvSpPr>
          <p:spPr>
            <a:xfrm>
              <a:off x="914400" y="1302152"/>
              <a:ext cx="5334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D720466F-E0AE-A884-DF56-07AF21E56B5F}"/>
              </a:ext>
            </a:extLst>
          </p:cNvPr>
          <p:cNvSpPr txBox="1"/>
          <p:nvPr/>
        </p:nvSpPr>
        <p:spPr>
          <a:xfrm>
            <a:off x="8534400" y="4884634"/>
            <a:ext cx="3027058"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IBD – Inflammatory Bowel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AIM – Autoimmune, unspecified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MM – Multiple myeloma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SOM – Solid organ malignancy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HIV – Human insufficiency virus SOT – Solid organ transplant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D60D1497-4B0A-8E10-91D6-5EFB0C9F0F31}"/>
              </a:ext>
            </a:extLst>
          </p:cNvPr>
          <p:cNvSpPr txBox="1"/>
          <p:nvPr/>
        </p:nvSpPr>
        <p:spPr>
          <a:xfrm>
            <a:off x="8153400" y="1502760"/>
            <a:ext cx="3810000" cy="3221639"/>
          </a:xfrm>
          <a:prstGeom prst="rect">
            <a:avLst/>
          </a:prstGeom>
        </p:spPr>
        <p:txBody>
          <a:bodyPr vert="horz" lIns="91440" tIns="45720" rIns="91440" bIns="45720" rtlCol="0">
            <a:normAutofit fontScale="92500" lnSpcReduction="10000"/>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Immunosuppressed cohorts had blunted vaccine responses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Responses were very heterogenous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Some immunosuppressed individuals had excellent vaccine responses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5% of Healthy cohort showed weak vaccine responses</a:t>
            </a:r>
          </a:p>
        </p:txBody>
      </p:sp>
      <p:sp>
        <p:nvSpPr>
          <p:cNvPr id="3" name="TextBox 2">
            <a:extLst>
              <a:ext uri="{FF2B5EF4-FFF2-40B4-BE49-F238E27FC236}">
                <a16:creationId xmlns:a16="http://schemas.microsoft.com/office/drawing/2014/main" id="{20B7C08A-E839-2425-6EBB-7B431A8F80B0}"/>
              </a:ext>
            </a:extLst>
          </p:cNvPr>
          <p:cNvSpPr txBox="1"/>
          <p:nvPr/>
        </p:nvSpPr>
        <p:spPr>
          <a:xfrm>
            <a:off x="7372366" y="6382246"/>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360618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52400" y="588371"/>
            <a:ext cx="113538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Immunosuppression blunts vaccine response</a:t>
            </a:r>
          </a:p>
        </p:txBody>
      </p:sp>
      <p:grpSp>
        <p:nvGrpSpPr>
          <p:cNvPr id="3" name="Group 2">
            <a:extLst>
              <a:ext uri="{FF2B5EF4-FFF2-40B4-BE49-F238E27FC236}">
                <a16:creationId xmlns:a16="http://schemas.microsoft.com/office/drawing/2014/main" id="{1272C97F-D59A-6315-1C4A-C6D3A88BDFF9}"/>
              </a:ext>
            </a:extLst>
          </p:cNvPr>
          <p:cNvGrpSpPr/>
          <p:nvPr/>
        </p:nvGrpSpPr>
        <p:grpSpPr>
          <a:xfrm>
            <a:off x="76200" y="1447800"/>
            <a:ext cx="10252207" cy="3886200"/>
            <a:chOff x="838200" y="2057400"/>
            <a:chExt cx="10252207" cy="3886200"/>
          </a:xfrm>
        </p:grpSpPr>
        <p:pic>
          <p:nvPicPr>
            <p:cNvPr id="7" name="image18.png">
              <a:extLst>
                <a:ext uri="{FF2B5EF4-FFF2-40B4-BE49-F238E27FC236}">
                  <a16:creationId xmlns:a16="http://schemas.microsoft.com/office/drawing/2014/main" id="{DEACB43E-B674-696E-3AEA-94F42DC1F0AF}"/>
                </a:ext>
              </a:extLst>
            </p:cNvPr>
            <p:cNvPicPr/>
            <p:nvPr/>
          </p:nvPicPr>
          <p:blipFill>
            <a:blip r:embed="rId3"/>
            <a:srcRect t="64619"/>
            <a:stretch>
              <a:fillRect/>
            </a:stretch>
          </p:blipFill>
          <p:spPr>
            <a:xfrm>
              <a:off x="838200" y="2057400"/>
              <a:ext cx="10252207" cy="3886200"/>
            </a:xfrm>
            <a:prstGeom prst="rect">
              <a:avLst/>
            </a:prstGeom>
            <a:ln/>
          </p:spPr>
        </p:pic>
        <p:sp>
          <p:nvSpPr>
            <p:cNvPr id="2" name="Rectangle 1">
              <a:extLst>
                <a:ext uri="{FF2B5EF4-FFF2-40B4-BE49-F238E27FC236}">
                  <a16:creationId xmlns:a16="http://schemas.microsoft.com/office/drawing/2014/main" id="{71981526-B45D-AC5B-8F92-C8E2366693DC}"/>
                </a:ext>
              </a:extLst>
            </p:cNvPr>
            <p:cNvSpPr/>
            <p:nvPr/>
          </p:nvSpPr>
          <p:spPr>
            <a:xfrm>
              <a:off x="838200" y="2209800"/>
              <a:ext cx="5334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BBCE5C54-9AF3-8B10-79C0-79E8DD94C5EB}"/>
              </a:ext>
            </a:extLst>
          </p:cNvPr>
          <p:cNvSpPr txBox="1"/>
          <p:nvPr/>
        </p:nvSpPr>
        <p:spPr>
          <a:xfrm>
            <a:off x="9164942" y="5181600"/>
            <a:ext cx="3027058"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IBD – Inflammatory Bowel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AIM – Autoimmune, unspecified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MM – Multiple myeloma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SOM – Solid organ malignancy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HIV – Human insufficiency virus SOT – Solid organ transplant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11C03CD4-B42B-6F50-5BFE-ED39606C5140}"/>
              </a:ext>
            </a:extLst>
          </p:cNvPr>
          <p:cNvSpPr txBox="1"/>
          <p:nvPr/>
        </p:nvSpPr>
        <p:spPr>
          <a:xfrm>
            <a:off x="0" y="6364962"/>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1488167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609600" y="802475"/>
            <a:ext cx="10972800" cy="609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Microbial and Auto-antigens in MISPA (184 antigens)</a:t>
            </a:r>
          </a:p>
        </p:txBody>
      </p:sp>
      <p:sp>
        <p:nvSpPr>
          <p:cNvPr id="2" name="Slide Number Placeholder 1">
            <a:extLst>
              <a:ext uri="{FF2B5EF4-FFF2-40B4-BE49-F238E27FC236}">
                <a16:creationId xmlns:a16="http://schemas.microsoft.com/office/drawing/2014/main" id="{98D3AF16-8CFC-6DBF-7A8A-B01224A6DE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2800" b="0" i="0" u="none" strike="noStrike" kern="1200" cap="none" spc="0" normalizeH="0" baseline="0" noProof="0" smtClean="0">
                <a:ln>
                  <a:noFill/>
                </a:ln>
                <a:solidFill>
                  <a:srgbClr val="C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2800" b="0" i="0" u="none" strike="noStrike" kern="1200" cap="none" spc="0" normalizeH="0" baseline="0" noProof="0">
              <a:ln>
                <a:noFill/>
              </a:ln>
              <a:solidFill>
                <a:srgbClr val="C00000"/>
              </a:solidFill>
              <a:effectLst/>
              <a:uLnTx/>
              <a:uFillTx/>
              <a:latin typeface="Calibri"/>
              <a:ea typeface="+mn-ea"/>
              <a:cs typeface="+mn-cs"/>
            </a:endParaRPr>
          </a:p>
        </p:txBody>
      </p:sp>
      <p:grpSp>
        <p:nvGrpSpPr>
          <p:cNvPr id="3" name="Group 2">
            <a:extLst>
              <a:ext uri="{FF2B5EF4-FFF2-40B4-BE49-F238E27FC236}">
                <a16:creationId xmlns:a16="http://schemas.microsoft.com/office/drawing/2014/main" id="{ED4F7329-A2CA-04D3-F94B-30A32768AFE2}"/>
              </a:ext>
            </a:extLst>
          </p:cNvPr>
          <p:cNvGrpSpPr/>
          <p:nvPr/>
        </p:nvGrpSpPr>
        <p:grpSpPr>
          <a:xfrm>
            <a:off x="487961" y="1719522"/>
            <a:ext cx="5272479" cy="4285011"/>
            <a:chOff x="1676400" y="1260696"/>
            <a:chExt cx="5272479" cy="4285011"/>
          </a:xfrm>
        </p:grpSpPr>
        <p:sp>
          <p:nvSpPr>
            <p:cNvPr id="7" name="Rectangle: Rounded Corners 6">
              <a:extLst>
                <a:ext uri="{FF2B5EF4-FFF2-40B4-BE49-F238E27FC236}">
                  <a16:creationId xmlns:a16="http://schemas.microsoft.com/office/drawing/2014/main" id="{1613BC2C-6E5C-D475-8537-C57C3BBA1A43}"/>
                </a:ext>
              </a:extLst>
            </p:cNvPr>
            <p:cNvSpPr/>
            <p:nvPr/>
          </p:nvSpPr>
          <p:spPr>
            <a:xfrm>
              <a:off x="2436742" y="1260696"/>
              <a:ext cx="3751794" cy="527577"/>
            </a:xfrm>
            <a:prstGeom prst="roundRect">
              <a:avLst>
                <a:gd name="adj" fmla="val 3904"/>
              </a:avLst>
            </a:prstGeom>
            <a:ln w="1905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Human Microbiome MISPA</a:t>
              </a:r>
            </a:p>
          </p:txBody>
        </p:sp>
        <p:graphicFrame>
          <p:nvGraphicFramePr>
            <p:cNvPr id="18" name="Diagram 17">
              <a:extLst>
                <a:ext uri="{FF2B5EF4-FFF2-40B4-BE49-F238E27FC236}">
                  <a16:creationId xmlns:a16="http://schemas.microsoft.com/office/drawing/2014/main" id="{4E55AB54-4590-46F6-1925-D79FCA5CED1F}"/>
                </a:ext>
              </a:extLst>
            </p:cNvPr>
            <p:cNvGraphicFramePr/>
            <p:nvPr/>
          </p:nvGraphicFramePr>
          <p:xfrm>
            <a:off x="1676400" y="2030721"/>
            <a:ext cx="5272479" cy="35149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18">
              <a:extLst>
                <a:ext uri="{FF2B5EF4-FFF2-40B4-BE49-F238E27FC236}">
                  <a16:creationId xmlns:a16="http://schemas.microsoft.com/office/drawing/2014/main" id="{3E202BE5-C185-C0FC-2CD8-05DB4EA073C5}"/>
                </a:ext>
              </a:extLst>
            </p:cNvPr>
            <p:cNvPicPr>
              <a:picLocks noChangeAspect="1"/>
            </p:cNvPicPr>
            <p:nvPr/>
          </p:nvPicPr>
          <p:blipFill>
            <a:blip r:embed="rId8"/>
            <a:stretch>
              <a:fillRect/>
            </a:stretch>
          </p:blipFill>
          <p:spPr>
            <a:xfrm>
              <a:off x="3970693" y="1851489"/>
              <a:ext cx="950446" cy="711664"/>
            </a:xfrm>
            <a:prstGeom prst="rect">
              <a:avLst/>
            </a:prstGeom>
          </p:spPr>
        </p:pic>
        <p:pic>
          <p:nvPicPr>
            <p:cNvPr id="23" name="Picture 22">
              <a:extLst>
                <a:ext uri="{FF2B5EF4-FFF2-40B4-BE49-F238E27FC236}">
                  <a16:creationId xmlns:a16="http://schemas.microsoft.com/office/drawing/2014/main" id="{164F018D-E2B7-BDC6-E245-508C629D7D07}"/>
                </a:ext>
              </a:extLst>
            </p:cNvPr>
            <p:cNvPicPr>
              <a:picLocks noChangeAspect="1"/>
            </p:cNvPicPr>
            <p:nvPr/>
          </p:nvPicPr>
          <p:blipFill>
            <a:blip r:embed="rId9"/>
            <a:stretch>
              <a:fillRect/>
            </a:stretch>
          </p:blipFill>
          <p:spPr>
            <a:xfrm>
              <a:off x="3715959" y="2918765"/>
              <a:ext cx="1556678" cy="1091279"/>
            </a:xfrm>
            <a:prstGeom prst="rect">
              <a:avLst/>
            </a:prstGeom>
          </p:spPr>
        </p:pic>
        <p:pic>
          <p:nvPicPr>
            <p:cNvPr id="24" name="Picture 23">
              <a:extLst>
                <a:ext uri="{FF2B5EF4-FFF2-40B4-BE49-F238E27FC236}">
                  <a16:creationId xmlns:a16="http://schemas.microsoft.com/office/drawing/2014/main" id="{45D43C5A-F730-DF8A-6CDB-B67F85598D14}"/>
                </a:ext>
              </a:extLst>
            </p:cNvPr>
            <p:cNvPicPr>
              <a:picLocks noChangeAspect="1"/>
            </p:cNvPicPr>
            <p:nvPr/>
          </p:nvPicPr>
          <p:blipFill>
            <a:blip r:embed="rId10"/>
            <a:stretch>
              <a:fillRect/>
            </a:stretch>
          </p:blipFill>
          <p:spPr>
            <a:xfrm>
              <a:off x="5060316" y="2453837"/>
              <a:ext cx="939969" cy="703819"/>
            </a:xfrm>
            <a:prstGeom prst="rect">
              <a:avLst/>
            </a:prstGeom>
          </p:spPr>
        </p:pic>
        <p:pic>
          <p:nvPicPr>
            <p:cNvPr id="25" name="Picture 24">
              <a:extLst>
                <a:ext uri="{FF2B5EF4-FFF2-40B4-BE49-F238E27FC236}">
                  <a16:creationId xmlns:a16="http://schemas.microsoft.com/office/drawing/2014/main" id="{51C879E6-94A9-F787-458B-FFD286EFA1E1}"/>
                </a:ext>
              </a:extLst>
            </p:cNvPr>
            <p:cNvPicPr>
              <a:picLocks noChangeAspect="1"/>
            </p:cNvPicPr>
            <p:nvPr/>
          </p:nvPicPr>
          <p:blipFill>
            <a:blip r:embed="rId11"/>
            <a:stretch>
              <a:fillRect/>
            </a:stretch>
          </p:blipFill>
          <p:spPr>
            <a:xfrm>
              <a:off x="5021181" y="3700345"/>
              <a:ext cx="966472" cy="714870"/>
            </a:xfrm>
            <a:prstGeom prst="rect">
              <a:avLst/>
            </a:prstGeom>
          </p:spPr>
        </p:pic>
        <p:pic>
          <p:nvPicPr>
            <p:cNvPr id="4" name="Picture 3">
              <a:extLst>
                <a:ext uri="{FF2B5EF4-FFF2-40B4-BE49-F238E27FC236}">
                  <a16:creationId xmlns:a16="http://schemas.microsoft.com/office/drawing/2014/main" id="{6B1836B4-1AC9-9E10-D624-B38D507B295D}"/>
                </a:ext>
              </a:extLst>
            </p:cNvPr>
            <p:cNvPicPr>
              <a:picLocks noChangeAspect="1"/>
            </p:cNvPicPr>
            <p:nvPr/>
          </p:nvPicPr>
          <p:blipFill rotWithShape="1">
            <a:blip r:embed="rId12"/>
            <a:srcRect l="21619" t="20257" r="35969" b="15411"/>
            <a:stretch/>
          </p:blipFill>
          <p:spPr>
            <a:xfrm>
              <a:off x="2755820" y="2286000"/>
              <a:ext cx="878793" cy="751133"/>
            </a:xfrm>
            <a:prstGeom prst="roundRect">
              <a:avLst>
                <a:gd name="adj" fmla="val 50000"/>
              </a:avLst>
            </a:prstGeom>
            <a:ln>
              <a:noFill/>
            </a:ln>
            <a:effectLst>
              <a:outerShdw blurRad="76200" dir="18900000" sy="23000" kx="-1200000" algn="bl" rotWithShape="0">
                <a:prstClr val="black">
                  <a:alpha val="2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8" name="Picture 4" descr="Unlocking the Secrets of the Microbiome - The New York Times">
              <a:extLst>
                <a:ext uri="{FF2B5EF4-FFF2-40B4-BE49-F238E27FC236}">
                  <a16:creationId xmlns:a16="http://schemas.microsoft.com/office/drawing/2014/main" id="{E038806D-0BF1-2D0A-7C8F-C73189B779D2}"/>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52629" t="32684" r="15715"/>
            <a:stretch/>
          </p:blipFill>
          <p:spPr bwMode="auto">
            <a:xfrm>
              <a:off x="3961449" y="4199726"/>
              <a:ext cx="743308" cy="827931"/>
            </a:xfrm>
            <a:prstGeom prst="roundRect">
              <a:avLst>
                <a:gd name="adj" fmla="val 50000"/>
              </a:avLst>
            </a:prstGeom>
            <a:ln>
              <a:noFill/>
            </a:ln>
            <a:effectLst>
              <a:outerShdw blurRad="76200" dir="13500000" sy="23000" kx="1200000" algn="br" rotWithShape="0">
                <a:prstClr val="black">
                  <a:alpha val="2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2" name="Picture 8" descr="Free Download Zapp! English Colloquial 3.19 - Age &amp; Life Stages | English  Podcast Audio">
              <a:extLst>
                <a:ext uri="{FF2B5EF4-FFF2-40B4-BE49-F238E27FC236}">
                  <a16:creationId xmlns:a16="http://schemas.microsoft.com/office/drawing/2014/main" id="{1DA00F6B-D8D4-83EF-6CF0-95FD037DA7F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794458" y="3635319"/>
              <a:ext cx="818074" cy="751134"/>
            </a:xfrm>
            <a:prstGeom prst="roundRect">
              <a:avLst>
                <a:gd name="adj" fmla="val 50000"/>
              </a:avLst>
            </a:prstGeom>
            <a:ln>
              <a:noFill/>
            </a:ln>
            <a:effectLst>
              <a:outerShdw blurRad="76200" dir="18900000" sy="23000" kx="-1200000" algn="bl" rotWithShape="0">
                <a:prstClr val="black">
                  <a:alpha val="2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sp>
        <p:nvSpPr>
          <p:cNvPr id="28" name="Rectangle: Rounded Corners 27">
            <a:extLst>
              <a:ext uri="{FF2B5EF4-FFF2-40B4-BE49-F238E27FC236}">
                <a16:creationId xmlns:a16="http://schemas.microsoft.com/office/drawing/2014/main" id="{CF1623FC-606D-2E93-63CF-0B6D7DD682F5}"/>
              </a:ext>
            </a:extLst>
          </p:cNvPr>
          <p:cNvSpPr/>
          <p:nvPr/>
        </p:nvSpPr>
        <p:spPr>
          <a:xfrm>
            <a:off x="5715000" y="2057400"/>
            <a:ext cx="2739662" cy="1449766"/>
          </a:xfrm>
          <a:prstGeom prst="roundRect">
            <a:avLst>
              <a:gd name="adj" fmla="val 7189"/>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342900" marR="0" lvl="0" indent="-342900" algn="l" defTabSz="1066800" rtl="0" eaLnBrk="1" fontAlgn="auto" latinLnBrk="0" hangingPunct="1">
              <a:lnSpc>
                <a:spcPct val="90000"/>
              </a:lnSpc>
              <a:spcBef>
                <a:spcPts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Seasonal Coronavirus</a:t>
            </a:r>
          </a:p>
          <a:p>
            <a:pPr marL="800100" marR="0" lvl="1" indent="-342900" algn="l" defTabSz="1066800" rtl="0" eaLnBrk="1" fontAlgn="auto" latinLnBrk="0" hangingPunct="1">
              <a:lnSpc>
                <a:spcPct val="90000"/>
              </a:lnSpc>
              <a:spcBef>
                <a:spcPts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HCoVNL63</a:t>
            </a:r>
          </a:p>
          <a:p>
            <a:pPr marL="800100" marR="0" lvl="1" indent="-342900" algn="l" defTabSz="1066800" rtl="0" eaLnBrk="1" fontAlgn="auto" latinLnBrk="0" hangingPunct="1">
              <a:lnSpc>
                <a:spcPct val="90000"/>
              </a:lnSpc>
              <a:spcBef>
                <a:spcPts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HCoV229E</a:t>
            </a:r>
          </a:p>
          <a:p>
            <a:pPr marL="800100" marR="0" lvl="1" indent="-342900" algn="l" defTabSz="1066800" rtl="0" eaLnBrk="1" fontAlgn="auto" latinLnBrk="0" hangingPunct="1">
              <a:lnSpc>
                <a:spcPct val="90000"/>
              </a:lnSpc>
              <a:spcBef>
                <a:spcPts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HCoVOC43</a:t>
            </a:r>
          </a:p>
          <a:p>
            <a:pPr marL="800100" marR="0" lvl="1" indent="-342900" algn="l" defTabSz="1066800" rtl="0" eaLnBrk="1" fontAlgn="auto" latinLnBrk="0" hangingPunct="1">
              <a:lnSpc>
                <a:spcPct val="90000"/>
              </a:lnSpc>
              <a:spcBef>
                <a:spcPts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err="1">
                <a:ln>
                  <a:noFill/>
                </a:ln>
                <a:solidFill>
                  <a:prstClr val="black"/>
                </a:solidFill>
                <a:effectLst/>
                <a:uLnTx/>
                <a:uFillTx/>
                <a:latin typeface="Trebuchet MS" panose="020B0603020202020204" pitchFamily="34" charset="0"/>
                <a:ea typeface="+mn-ea"/>
                <a:cs typeface="+mn-cs"/>
              </a:rPr>
              <a:t>HCoVHKU</a:t>
            </a:r>
            <a:endPar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sp>
        <p:nvSpPr>
          <p:cNvPr id="29" name="Rectangle: Rounded Corners 28">
            <a:extLst>
              <a:ext uri="{FF2B5EF4-FFF2-40B4-BE49-F238E27FC236}">
                <a16:creationId xmlns:a16="http://schemas.microsoft.com/office/drawing/2014/main" id="{484986C7-4912-0BBF-664E-383738485999}"/>
              </a:ext>
            </a:extLst>
          </p:cNvPr>
          <p:cNvSpPr/>
          <p:nvPr/>
        </p:nvSpPr>
        <p:spPr>
          <a:xfrm>
            <a:off x="5715000" y="3640605"/>
            <a:ext cx="2768893" cy="1613248"/>
          </a:xfrm>
          <a:prstGeom prst="roundRect">
            <a:avLst>
              <a:gd name="adj" fmla="val 6266"/>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285750" marR="0" lvl="0" indent="-28575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Other respiratory viruses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Influenza A, B, C</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RSV</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HPIV</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Rhinovirus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Bocavirus </a:t>
            </a:r>
          </a:p>
        </p:txBody>
      </p:sp>
      <p:sp>
        <p:nvSpPr>
          <p:cNvPr id="33" name="Rectangle: Rounded Corners 32">
            <a:extLst>
              <a:ext uri="{FF2B5EF4-FFF2-40B4-BE49-F238E27FC236}">
                <a16:creationId xmlns:a16="http://schemas.microsoft.com/office/drawing/2014/main" id="{122ACB23-CCE2-D62E-DC51-9662E219A8D3}"/>
              </a:ext>
            </a:extLst>
          </p:cNvPr>
          <p:cNvSpPr/>
          <p:nvPr/>
        </p:nvSpPr>
        <p:spPr>
          <a:xfrm>
            <a:off x="9067800" y="4173592"/>
            <a:ext cx="2652165" cy="1080261"/>
          </a:xfrm>
          <a:prstGeom prst="roundRect">
            <a:avLst>
              <a:gd name="adj" fmla="val 10076"/>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342900" marR="0" lvl="0"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Bacteria of interest</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Streptococcus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Staphylococcus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 coli</a:t>
            </a:r>
          </a:p>
        </p:txBody>
      </p:sp>
      <p:sp>
        <p:nvSpPr>
          <p:cNvPr id="34" name="Rectangle: Rounded Corners 33">
            <a:extLst>
              <a:ext uri="{FF2B5EF4-FFF2-40B4-BE49-F238E27FC236}">
                <a16:creationId xmlns:a16="http://schemas.microsoft.com/office/drawing/2014/main" id="{A3EB28BB-9355-9714-CBB2-48A0207C65C1}"/>
              </a:ext>
            </a:extLst>
          </p:cNvPr>
          <p:cNvSpPr/>
          <p:nvPr/>
        </p:nvSpPr>
        <p:spPr>
          <a:xfrm>
            <a:off x="9076994" y="2057399"/>
            <a:ext cx="2599785" cy="2051299"/>
          </a:xfrm>
          <a:prstGeom prst="roundRect">
            <a:avLst>
              <a:gd name="adj" fmla="val 3904"/>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285750" marR="0" lvl="0" indent="-28575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Viruses of interest</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HHVs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err="1">
                <a:ln>
                  <a:noFill/>
                </a:ln>
                <a:solidFill>
                  <a:prstClr val="black"/>
                </a:solidFill>
                <a:effectLst/>
                <a:uLnTx/>
                <a:uFillTx/>
                <a:latin typeface="Trebuchet MS" panose="020B0603020202020204" pitchFamily="34" charset="0"/>
                <a:ea typeface="+mn-ea"/>
                <a:cs typeface="+mn-cs"/>
              </a:rPr>
              <a:t>HAdVs</a:t>
            </a:r>
            <a:endPar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HPVs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Coxsackievirus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Echovirus</a:t>
            </a:r>
          </a:p>
          <a:p>
            <a:pPr marL="800100" marR="0" lvl="1" indent="-342900" algn="l" defTabSz="1066800" rtl="0" eaLnBrk="1" fontAlgn="auto" latinLnBrk="0" hangingPunct="1">
              <a:lnSpc>
                <a:spcPct val="90000"/>
              </a:lnSpc>
              <a:spcBef>
                <a:spcPct val="0"/>
              </a:spcBef>
              <a:spcAft>
                <a:spcPct val="35000"/>
              </a:spcAft>
              <a:buClrTx/>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Enterovirus</a:t>
            </a:r>
          </a:p>
        </p:txBody>
      </p:sp>
    </p:spTree>
    <p:extLst>
      <p:ext uri="{BB962C8B-B14F-4D97-AF65-F5344CB8AC3E}">
        <p14:creationId xmlns:p14="http://schemas.microsoft.com/office/powerpoint/2010/main" val="197400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EBB7C-843B-136A-8626-70BD04C9AFF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050150-B1E6-8CE8-7EA7-6701BAA49DA8}"/>
              </a:ext>
            </a:extLst>
          </p:cNvPr>
          <p:cNvSpPr/>
          <p:nvPr/>
        </p:nvSpPr>
        <p:spPr>
          <a:xfrm>
            <a:off x="0" y="683522"/>
            <a:ext cx="12192000" cy="5996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A0D26FF2-1809-99CC-19B0-23380E665F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B28965-2185-4462-9C2E-93AD03592023}" type="slidenum">
              <a:rPr kumimoji="0" lang="en-US" altLang="en-US" sz="1600" b="0" i="0" u="none" strike="noStrike" kern="1200" cap="none" spc="0" normalizeH="0" baseline="0" noProof="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956E811-AFC9-5943-D26C-0566CF1F7E2C}"/>
              </a:ext>
            </a:extLst>
          </p:cNvPr>
          <p:cNvSpPr txBox="1">
            <a:spLocks/>
          </p:cNvSpPr>
          <p:nvPr/>
        </p:nvSpPr>
        <p:spPr>
          <a:xfrm>
            <a:off x="171127" y="541691"/>
            <a:ext cx="11803448" cy="4565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Most antibody titers were stable over 18 months</a:t>
            </a:r>
          </a:p>
        </p:txBody>
      </p:sp>
      <p:pic>
        <p:nvPicPr>
          <p:cNvPr id="6" name="Picture 5" descr="A screenshot of a computer&#10;&#10;AI-generated content may be incorrect.">
            <a:extLst>
              <a:ext uri="{FF2B5EF4-FFF2-40B4-BE49-F238E27FC236}">
                <a16:creationId xmlns:a16="http://schemas.microsoft.com/office/drawing/2014/main" id="{6F06E651-E0A7-FE97-C121-6DB8536349D2}"/>
              </a:ext>
            </a:extLst>
          </p:cNvPr>
          <p:cNvPicPr>
            <a:picLocks noChangeAspect="1"/>
          </p:cNvPicPr>
          <p:nvPr/>
        </p:nvPicPr>
        <p:blipFill>
          <a:blip r:embed="rId2"/>
          <a:stretch>
            <a:fillRect/>
          </a:stretch>
        </p:blipFill>
        <p:spPr>
          <a:xfrm>
            <a:off x="542278" y="1852016"/>
            <a:ext cx="11040122" cy="4624862"/>
          </a:xfrm>
          <a:prstGeom prst="rect">
            <a:avLst/>
          </a:prstGeom>
        </p:spPr>
      </p:pic>
      <p:sp>
        <p:nvSpPr>
          <p:cNvPr id="5" name="TextBox 4">
            <a:extLst>
              <a:ext uri="{FF2B5EF4-FFF2-40B4-BE49-F238E27FC236}">
                <a16:creationId xmlns:a16="http://schemas.microsoft.com/office/drawing/2014/main" id="{26444B35-2D20-53B9-3958-44D36309B1F7}"/>
              </a:ext>
            </a:extLst>
          </p:cNvPr>
          <p:cNvSpPr txBox="1"/>
          <p:nvPr/>
        </p:nvSpPr>
        <p:spPr>
          <a:xfrm>
            <a:off x="409507" y="1181330"/>
            <a:ext cx="3767472"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Responses that changed &gt;4-fold in at least 2% of study population:</a:t>
            </a:r>
          </a:p>
        </p:txBody>
      </p:sp>
      <p:sp>
        <p:nvSpPr>
          <p:cNvPr id="8" name="TextBox 7">
            <a:extLst>
              <a:ext uri="{FF2B5EF4-FFF2-40B4-BE49-F238E27FC236}">
                <a16:creationId xmlns:a16="http://schemas.microsoft.com/office/drawing/2014/main" id="{9088347B-AFB6-9566-9916-23F3F1BF1C40}"/>
              </a:ext>
            </a:extLst>
          </p:cNvPr>
          <p:cNvSpPr txBox="1"/>
          <p:nvPr/>
        </p:nvSpPr>
        <p:spPr>
          <a:xfrm>
            <a:off x="4897772" y="1366905"/>
            <a:ext cx="7099952"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Responses that changed over time - </a:t>
            </a:r>
            <a:r>
              <a:rPr kumimoji="0" lang="en-US" sz="1600" b="0" i="0" u="none" strike="noStrike" kern="1200" cap="none" spc="0" normalizeH="0" baseline="0" noProof="0" dirty="0">
                <a:ln>
                  <a:noFill/>
                </a:ln>
                <a:solidFill>
                  <a:srgbClr val="FF0000"/>
                </a:solidFill>
                <a:effectLst/>
                <a:uLnTx/>
                <a:uFillTx/>
                <a:latin typeface="Trebuchet MS" panose="020B0603020202020204" pitchFamily="34" charset="0"/>
                <a:ea typeface="+mn-ea"/>
                <a:cs typeface="+mn-cs"/>
              </a:rPr>
              <a:t>% of population with &gt; 4-fold change</a:t>
            </a:r>
          </a:p>
        </p:txBody>
      </p:sp>
      <p:sp>
        <p:nvSpPr>
          <p:cNvPr id="10" name="Rectangle 9">
            <a:extLst>
              <a:ext uri="{FF2B5EF4-FFF2-40B4-BE49-F238E27FC236}">
                <a16:creationId xmlns:a16="http://schemas.microsoft.com/office/drawing/2014/main" id="{D47661C8-12B9-63CE-8EC1-D13551E848FB}"/>
              </a:ext>
            </a:extLst>
          </p:cNvPr>
          <p:cNvSpPr/>
          <p:nvPr/>
        </p:nvSpPr>
        <p:spPr>
          <a:xfrm>
            <a:off x="512873" y="1827660"/>
            <a:ext cx="220409" cy="3449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62F993E8-83E3-F1ED-F8BB-2A3CD878E955}"/>
              </a:ext>
            </a:extLst>
          </p:cNvPr>
          <p:cNvSpPr/>
          <p:nvPr/>
        </p:nvSpPr>
        <p:spPr>
          <a:xfrm>
            <a:off x="4609052" y="1810749"/>
            <a:ext cx="220409" cy="3449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9DAFEB7A-30C3-CC38-5A84-6C0331660D18}"/>
              </a:ext>
            </a:extLst>
          </p:cNvPr>
          <p:cNvSpPr txBox="1"/>
          <p:nvPr/>
        </p:nvSpPr>
        <p:spPr>
          <a:xfrm>
            <a:off x="6800994" y="2756357"/>
            <a:ext cx="76335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Trebuchet MS" panose="020B0603020202020204" pitchFamily="34" charset="0"/>
                <a:ea typeface="+mn-ea"/>
                <a:cs typeface="+mn-cs"/>
              </a:rPr>
              <a:t>Omicron</a:t>
            </a:r>
          </a:p>
        </p:txBody>
      </p:sp>
      <p:cxnSp>
        <p:nvCxnSpPr>
          <p:cNvPr id="14" name="Straight Arrow Connector 13">
            <a:extLst>
              <a:ext uri="{FF2B5EF4-FFF2-40B4-BE49-F238E27FC236}">
                <a16:creationId xmlns:a16="http://schemas.microsoft.com/office/drawing/2014/main" id="{4269AC78-52BC-D79D-40D3-733721D98BCC}"/>
              </a:ext>
            </a:extLst>
          </p:cNvPr>
          <p:cNvCxnSpPr>
            <a:cxnSpLocks/>
          </p:cNvCxnSpPr>
          <p:nvPr/>
        </p:nvCxnSpPr>
        <p:spPr>
          <a:xfrm>
            <a:off x="7488264" y="2894857"/>
            <a:ext cx="0" cy="22109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8CC06CFF-6E60-15C2-92A2-767AF5B2DC9D}"/>
              </a:ext>
            </a:extLst>
          </p:cNvPr>
          <p:cNvSpPr/>
          <p:nvPr/>
        </p:nvSpPr>
        <p:spPr>
          <a:xfrm>
            <a:off x="4724400" y="1981200"/>
            <a:ext cx="1828797" cy="1371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4E0EE9DF-6E07-E5ED-5875-A239418C3DFF}"/>
              </a:ext>
            </a:extLst>
          </p:cNvPr>
          <p:cNvSpPr txBox="1"/>
          <p:nvPr/>
        </p:nvSpPr>
        <p:spPr>
          <a:xfrm>
            <a:off x="7282811" y="6595918"/>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90603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EBB7C-843B-136A-8626-70BD04C9AFF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050150-B1E6-8CE8-7EA7-6701BAA49DA8}"/>
              </a:ext>
            </a:extLst>
          </p:cNvPr>
          <p:cNvSpPr/>
          <p:nvPr/>
        </p:nvSpPr>
        <p:spPr>
          <a:xfrm>
            <a:off x="27633" y="685800"/>
            <a:ext cx="12192000" cy="5996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A0D26FF2-1809-99CC-19B0-23380E665F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B28965-2185-4462-9C2E-93AD03592023}" type="slidenum">
              <a:rPr kumimoji="0" lang="en-US" altLang="en-US" sz="1600" b="0" i="0" u="none" strike="noStrike" kern="1200" cap="none" spc="0" normalizeH="0" baseline="0" noProof="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956E811-AFC9-5943-D26C-0566CF1F7E2C}"/>
              </a:ext>
            </a:extLst>
          </p:cNvPr>
          <p:cNvSpPr txBox="1">
            <a:spLocks/>
          </p:cNvSpPr>
          <p:nvPr/>
        </p:nvSpPr>
        <p:spPr>
          <a:xfrm>
            <a:off x="171127" y="541691"/>
            <a:ext cx="11803448" cy="4565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Most antibody titers were stable over 18 months</a:t>
            </a:r>
          </a:p>
        </p:txBody>
      </p:sp>
      <p:pic>
        <p:nvPicPr>
          <p:cNvPr id="6" name="Picture 5" descr="A screenshot of a computer&#10;&#10;AI-generated content may be incorrect.">
            <a:extLst>
              <a:ext uri="{FF2B5EF4-FFF2-40B4-BE49-F238E27FC236}">
                <a16:creationId xmlns:a16="http://schemas.microsoft.com/office/drawing/2014/main" id="{6F06E651-E0A7-FE97-C121-6DB8536349D2}"/>
              </a:ext>
            </a:extLst>
          </p:cNvPr>
          <p:cNvPicPr>
            <a:picLocks noChangeAspect="1"/>
          </p:cNvPicPr>
          <p:nvPr/>
        </p:nvPicPr>
        <p:blipFill>
          <a:blip r:embed="rId2"/>
          <a:stretch>
            <a:fillRect/>
          </a:stretch>
        </p:blipFill>
        <p:spPr>
          <a:xfrm>
            <a:off x="542278" y="1852016"/>
            <a:ext cx="11040122" cy="4624862"/>
          </a:xfrm>
          <a:prstGeom prst="rect">
            <a:avLst/>
          </a:prstGeom>
        </p:spPr>
      </p:pic>
      <p:sp>
        <p:nvSpPr>
          <p:cNvPr id="5" name="TextBox 4">
            <a:extLst>
              <a:ext uri="{FF2B5EF4-FFF2-40B4-BE49-F238E27FC236}">
                <a16:creationId xmlns:a16="http://schemas.microsoft.com/office/drawing/2014/main" id="{26444B35-2D20-53B9-3958-44D36309B1F7}"/>
              </a:ext>
            </a:extLst>
          </p:cNvPr>
          <p:cNvSpPr txBox="1"/>
          <p:nvPr/>
        </p:nvSpPr>
        <p:spPr>
          <a:xfrm>
            <a:off x="409507" y="1181330"/>
            <a:ext cx="3767472"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Responses that changed &gt;4-fold in at least 2% of study population:</a:t>
            </a:r>
          </a:p>
        </p:txBody>
      </p:sp>
      <p:sp>
        <p:nvSpPr>
          <p:cNvPr id="8" name="TextBox 7">
            <a:extLst>
              <a:ext uri="{FF2B5EF4-FFF2-40B4-BE49-F238E27FC236}">
                <a16:creationId xmlns:a16="http://schemas.microsoft.com/office/drawing/2014/main" id="{9088347B-AFB6-9566-9916-23F3F1BF1C40}"/>
              </a:ext>
            </a:extLst>
          </p:cNvPr>
          <p:cNvSpPr txBox="1"/>
          <p:nvPr/>
        </p:nvSpPr>
        <p:spPr>
          <a:xfrm>
            <a:off x="4897772" y="1366905"/>
            <a:ext cx="7099952"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Responses that changed over time - </a:t>
            </a:r>
            <a:r>
              <a:rPr kumimoji="0" lang="en-US" sz="1600" b="0" i="0" u="none" strike="noStrike" kern="1200" cap="none" spc="0" normalizeH="0" baseline="0" noProof="0" dirty="0">
                <a:ln>
                  <a:noFill/>
                </a:ln>
                <a:solidFill>
                  <a:srgbClr val="FF0000"/>
                </a:solidFill>
                <a:effectLst/>
                <a:uLnTx/>
                <a:uFillTx/>
                <a:latin typeface="Trebuchet MS" panose="020B0603020202020204" pitchFamily="34" charset="0"/>
                <a:ea typeface="+mn-ea"/>
                <a:cs typeface="+mn-cs"/>
              </a:rPr>
              <a:t>% of population with &gt; 4-fold change</a:t>
            </a:r>
          </a:p>
        </p:txBody>
      </p:sp>
      <p:sp>
        <p:nvSpPr>
          <p:cNvPr id="10" name="Rectangle 9">
            <a:extLst>
              <a:ext uri="{FF2B5EF4-FFF2-40B4-BE49-F238E27FC236}">
                <a16:creationId xmlns:a16="http://schemas.microsoft.com/office/drawing/2014/main" id="{D47661C8-12B9-63CE-8EC1-D13551E848FB}"/>
              </a:ext>
            </a:extLst>
          </p:cNvPr>
          <p:cNvSpPr/>
          <p:nvPr/>
        </p:nvSpPr>
        <p:spPr>
          <a:xfrm>
            <a:off x="512873" y="1827660"/>
            <a:ext cx="220409" cy="3449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62F993E8-83E3-F1ED-F8BB-2A3CD878E955}"/>
              </a:ext>
            </a:extLst>
          </p:cNvPr>
          <p:cNvSpPr/>
          <p:nvPr/>
        </p:nvSpPr>
        <p:spPr>
          <a:xfrm>
            <a:off x="4609052" y="1810749"/>
            <a:ext cx="220409" cy="3449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9DAFEB7A-30C3-CC38-5A84-6C0331660D18}"/>
              </a:ext>
            </a:extLst>
          </p:cNvPr>
          <p:cNvSpPr txBox="1"/>
          <p:nvPr/>
        </p:nvSpPr>
        <p:spPr>
          <a:xfrm>
            <a:off x="6800994" y="2756357"/>
            <a:ext cx="76335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Trebuchet MS" panose="020B0603020202020204" pitchFamily="34" charset="0"/>
                <a:ea typeface="+mn-ea"/>
                <a:cs typeface="+mn-cs"/>
              </a:rPr>
              <a:t>Omicron</a:t>
            </a:r>
          </a:p>
        </p:txBody>
      </p:sp>
      <p:cxnSp>
        <p:nvCxnSpPr>
          <p:cNvPr id="14" name="Straight Arrow Connector 13">
            <a:extLst>
              <a:ext uri="{FF2B5EF4-FFF2-40B4-BE49-F238E27FC236}">
                <a16:creationId xmlns:a16="http://schemas.microsoft.com/office/drawing/2014/main" id="{4269AC78-52BC-D79D-40D3-733721D98BCC}"/>
              </a:ext>
            </a:extLst>
          </p:cNvPr>
          <p:cNvCxnSpPr>
            <a:cxnSpLocks/>
          </p:cNvCxnSpPr>
          <p:nvPr/>
        </p:nvCxnSpPr>
        <p:spPr>
          <a:xfrm>
            <a:off x="7488264" y="2894857"/>
            <a:ext cx="0" cy="22109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785D35FB-F4B3-26EA-0244-579F9F058479}"/>
              </a:ext>
            </a:extLst>
          </p:cNvPr>
          <p:cNvSpPr/>
          <p:nvPr/>
        </p:nvSpPr>
        <p:spPr>
          <a:xfrm>
            <a:off x="6553203" y="1981200"/>
            <a:ext cx="1828797" cy="1371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0666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193F20EF-C30C-2B69-BC60-F37816FAB7F9}"/>
              </a:ext>
            </a:extLst>
          </p:cNvPr>
          <p:cNvSpPr txBox="1">
            <a:spLocks/>
          </p:cNvSpPr>
          <p:nvPr/>
        </p:nvSpPr>
        <p:spPr>
          <a:xfrm>
            <a:off x="838201" y="643467"/>
            <a:ext cx="3888526" cy="1800526"/>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100" b="1" i="1"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Trebuchet MS" panose="020B0603020202020204" pitchFamily="34" charset="0"/>
                <a:ea typeface="+mj-ea"/>
                <a:cs typeface="+mj-cs"/>
              </a:rPr>
              <a:t>Some antibodies are especially prevalent</a:t>
            </a:r>
          </a:p>
        </p:txBody>
      </p:sp>
      <p:sp>
        <p:nvSpPr>
          <p:cNvPr id="6" name="TextBox 5">
            <a:extLst>
              <a:ext uri="{FF2B5EF4-FFF2-40B4-BE49-F238E27FC236}">
                <a16:creationId xmlns:a16="http://schemas.microsoft.com/office/drawing/2014/main" id="{4760A0AB-F7D8-FA1E-1248-0F1E1665A1C9}"/>
              </a:ext>
            </a:extLst>
          </p:cNvPr>
          <p:cNvSpPr txBox="1"/>
          <p:nvPr/>
        </p:nvSpPr>
        <p:spPr>
          <a:xfrm>
            <a:off x="838201" y="2623381"/>
            <a:ext cx="3888528" cy="3553581"/>
          </a:xfrm>
          <a:prstGeom prst="rect">
            <a:avLst/>
          </a:prstGeom>
        </p:spPr>
        <p:txBody>
          <a:bodyPr vert="horz" lIns="91440" tIns="45720" rIns="91440" bIns="45720" rtlCol="0">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Overall reduced antibodies in</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multiple myeloma</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HIV</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inflammatory bowel disease</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Overall higher seroprevalence in healthy controls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Strong evidence – not shown here – of protein-specific responses in the cohorts. </a:t>
            </a:r>
          </a:p>
        </p:txBody>
      </p:sp>
      <p:pic>
        <p:nvPicPr>
          <p:cNvPr id="2" name="image15.png">
            <a:extLst>
              <a:ext uri="{FF2B5EF4-FFF2-40B4-BE49-F238E27FC236}">
                <a16:creationId xmlns:a16="http://schemas.microsoft.com/office/drawing/2014/main" id="{79A7615E-640D-FD6D-6901-60BDCE825AF4}"/>
              </a:ext>
            </a:extLst>
          </p:cNvPr>
          <p:cNvPicPr/>
          <p:nvPr/>
        </p:nvPicPr>
        <p:blipFill>
          <a:blip r:embed="rId2"/>
          <a:srcRect t="3616"/>
          <a:stretch>
            <a:fillRect/>
          </a:stretch>
        </p:blipFill>
        <p:spPr>
          <a:xfrm>
            <a:off x="6781800" y="64119"/>
            <a:ext cx="5301865" cy="6489081"/>
          </a:xfrm>
          <a:prstGeom prst="rect">
            <a:avLst/>
          </a:prstGeom>
        </p:spPr>
      </p:pic>
      <p:sp>
        <p:nvSpPr>
          <p:cNvPr id="4" name="TextBox 3">
            <a:extLst>
              <a:ext uri="{FF2B5EF4-FFF2-40B4-BE49-F238E27FC236}">
                <a16:creationId xmlns:a16="http://schemas.microsoft.com/office/drawing/2014/main" id="{458A182E-7B81-1563-2C14-1FD8A0A368DD}"/>
              </a:ext>
            </a:extLst>
          </p:cNvPr>
          <p:cNvSpPr txBox="1"/>
          <p:nvPr/>
        </p:nvSpPr>
        <p:spPr>
          <a:xfrm>
            <a:off x="7282811" y="6595918"/>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3355459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820870" y="855014"/>
            <a:ext cx="10972800" cy="4565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Sentinel antibodies stratify vaccine responders</a:t>
            </a:r>
          </a:p>
        </p:txBody>
      </p:sp>
      <p:sp>
        <p:nvSpPr>
          <p:cNvPr id="2" name="Slide Number Placeholder 1">
            <a:extLst>
              <a:ext uri="{FF2B5EF4-FFF2-40B4-BE49-F238E27FC236}">
                <a16:creationId xmlns:a16="http://schemas.microsoft.com/office/drawing/2014/main" id="{4186DAAC-849E-FCBF-0330-CACC0E02E3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2800" b="0" i="0" u="none" strike="noStrike" kern="1200" cap="none" spc="0" normalizeH="0" baseline="0" noProof="0" smtClean="0">
                <a:ln>
                  <a:noFill/>
                </a:ln>
                <a:solidFill>
                  <a:srgbClr val="C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800" b="0" i="0" u="none" strike="noStrike" kern="1200" cap="none" spc="0" normalizeH="0" baseline="0" noProof="0">
              <a:ln>
                <a:noFill/>
              </a:ln>
              <a:solidFill>
                <a:srgbClr val="C00000"/>
              </a:solidFill>
              <a:effectLst/>
              <a:uLnTx/>
              <a:uFillTx/>
              <a:latin typeface="Calibri"/>
              <a:ea typeface="+mn-ea"/>
              <a:cs typeface="+mn-cs"/>
            </a:endParaRPr>
          </a:p>
        </p:txBody>
      </p:sp>
      <p:sp>
        <p:nvSpPr>
          <p:cNvPr id="9" name="TextBox 8">
            <a:extLst>
              <a:ext uri="{FF2B5EF4-FFF2-40B4-BE49-F238E27FC236}">
                <a16:creationId xmlns:a16="http://schemas.microsoft.com/office/drawing/2014/main" id="{CA1DE2AE-67CA-660E-6359-E7AF627BE47B}"/>
              </a:ext>
            </a:extLst>
          </p:cNvPr>
          <p:cNvSpPr txBox="1"/>
          <p:nvPr/>
        </p:nvSpPr>
        <p:spPr>
          <a:xfrm>
            <a:off x="6307270" y="1839152"/>
            <a:ext cx="4575940" cy="4191000"/>
          </a:xfrm>
          <a:prstGeom prst="rect">
            <a:avLst/>
          </a:prstGeom>
        </p:spPr>
        <p:txBody>
          <a:bodyPr vert="horz" lIns="91440" tIns="45720" rIns="91440" bIns="45720" rtlCol="0">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Top 25% vs Bottom 25% of vaccine responders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Many antibodies revealed a significant difference in response for these two groups </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Many were significantly different (* = p&lt;0.05)</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These </a:t>
            </a:r>
            <a:r>
              <a:rPr kumimoji="0" lang="en-US" sz="2400" b="1" i="1" u="none" strike="noStrike" kern="1200" cap="none" spc="0" normalizeH="0" baseline="0" noProof="0" dirty="0">
                <a:ln>
                  <a:noFill/>
                </a:ln>
                <a:solidFill>
                  <a:prstClr val="black"/>
                </a:solidFill>
                <a:effectLst/>
                <a:uLnTx/>
                <a:uFillTx/>
                <a:latin typeface="Calibri"/>
                <a:ea typeface="+mn-ea"/>
                <a:cs typeface="+mn-cs"/>
              </a:rPr>
              <a:t>sentinel</a:t>
            </a:r>
            <a:r>
              <a:rPr kumimoji="0" lang="en-US" sz="2400" b="0" i="0" u="none" strike="noStrike" kern="1200" cap="none" spc="0" normalizeH="0" baseline="0" noProof="0" dirty="0">
                <a:ln>
                  <a:noFill/>
                </a:ln>
                <a:solidFill>
                  <a:prstClr val="black"/>
                </a:solidFill>
                <a:effectLst/>
                <a:uLnTx/>
                <a:uFillTx/>
                <a:latin typeface="Calibri"/>
                <a:ea typeface="+mn-ea"/>
                <a:cs typeface="+mn-cs"/>
              </a:rPr>
              <a:t> antibodies predict vaccine response</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Sentinel antibodies work in different cohorts</a:t>
            </a:r>
          </a:p>
        </p:txBody>
      </p:sp>
      <p:grpSp>
        <p:nvGrpSpPr>
          <p:cNvPr id="11" name="Group 10">
            <a:extLst>
              <a:ext uri="{FF2B5EF4-FFF2-40B4-BE49-F238E27FC236}">
                <a16:creationId xmlns:a16="http://schemas.microsoft.com/office/drawing/2014/main" id="{A08FE375-667B-229A-0C11-C058952B4CA2}"/>
              </a:ext>
            </a:extLst>
          </p:cNvPr>
          <p:cNvGrpSpPr/>
          <p:nvPr/>
        </p:nvGrpSpPr>
        <p:grpSpPr>
          <a:xfrm>
            <a:off x="533400" y="1523999"/>
            <a:ext cx="4958195" cy="5131143"/>
            <a:chOff x="533400" y="1523999"/>
            <a:chExt cx="4958195" cy="5131143"/>
          </a:xfrm>
        </p:grpSpPr>
        <p:grpSp>
          <p:nvGrpSpPr>
            <p:cNvPr id="8" name="Group 7">
              <a:extLst>
                <a:ext uri="{FF2B5EF4-FFF2-40B4-BE49-F238E27FC236}">
                  <a16:creationId xmlns:a16="http://schemas.microsoft.com/office/drawing/2014/main" id="{E7BB29C2-7B1F-285A-B5C6-A1E5B5A00690}"/>
                </a:ext>
              </a:extLst>
            </p:cNvPr>
            <p:cNvGrpSpPr/>
            <p:nvPr/>
          </p:nvGrpSpPr>
          <p:grpSpPr>
            <a:xfrm>
              <a:off x="533400" y="1523999"/>
              <a:ext cx="4648199" cy="5131143"/>
              <a:chOff x="533400" y="1034534"/>
              <a:chExt cx="4901738" cy="5512143"/>
            </a:xfrm>
          </p:grpSpPr>
          <p:pic>
            <p:nvPicPr>
              <p:cNvPr id="4" name="image3.png">
                <a:extLst>
                  <a:ext uri="{FF2B5EF4-FFF2-40B4-BE49-F238E27FC236}">
                    <a16:creationId xmlns:a16="http://schemas.microsoft.com/office/drawing/2014/main" id="{D7600FCF-C8CE-175C-4B6D-7A21D2FA8F10}"/>
                  </a:ext>
                </a:extLst>
              </p:cNvPr>
              <p:cNvPicPr/>
              <p:nvPr/>
            </p:nvPicPr>
            <p:blipFill>
              <a:blip r:embed="rId3"/>
              <a:srcRect r="41901"/>
              <a:stretch>
                <a:fillRect/>
              </a:stretch>
            </p:blipFill>
            <p:spPr>
              <a:xfrm>
                <a:off x="609600" y="1203811"/>
                <a:ext cx="4825538" cy="5342866"/>
              </a:xfrm>
              <a:prstGeom prst="rect">
                <a:avLst/>
              </a:prstGeom>
              <a:ln/>
            </p:spPr>
          </p:pic>
          <p:sp>
            <p:nvSpPr>
              <p:cNvPr id="5" name="Rectangle 4">
                <a:extLst>
                  <a:ext uri="{FF2B5EF4-FFF2-40B4-BE49-F238E27FC236}">
                    <a16:creationId xmlns:a16="http://schemas.microsoft.com/office/drawing/2014/main" id="{BBFC0210-93B0-8999-3378-9D4879B877BD}"/>
                  </a:ext>
                </a:extLst>
              </p:cNvPr>
              <p:cNvSpPr/>
              <p:nvPr/>
            </p:nvSpPr>
            <p:spPr>
              <a:xfrm>
                <a:off x="533400" y="1142341"/>
                <a:ext cx="362146" cy="413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E3292609-00A7-FA5A-AF71-F586B80A2346}"/>
                  </a:ext>
                </a:extLst>
              </p:cNvPr>
              <p:cNvSpPr txBox="1"/>
              <p:nvPr/>
            </p:nvSpPr>
            <p:spPr>
              <a:xfrm>
                <a:off x="1600200" y="1034534"/>
                <a:ext cx="1362361" cy="338554"/>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1° Vaccination</a:t>
                </a:r>
              </a:p>
            </p:txBody>
          </p:sp>
          <p:sp>
            <p:nvSpPr>
              <p:cNvPr id="7" name="TextBox 6">
                <a:extLst>
                  <a:ext uri="{FF2B5EF4-FFF2-40B4-BE49-F238E27FC236}">
                    <a16:creationId xmlns:a16="http://schemas.microsoft.com/office/drawing/2014/main" id="{F227D0B8-19E3-89C2-33D0-7C2CBF8562F0}"/>
                  </a:ext>
                </a:extLst>
              </p:cNvPr>
              <p:cNvSpPr txBox="1"/>
              <p:nvPr/>
            </p:nvSpPr>
            <p:spPr>
              <a:xfrm>
                <a:off x="3642137" y="1034534"/>
                <a:ext cx="834203" cy="338554"/>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Booster</a:t>
                </a:r>
              </a:p>
            </p:txBody>
          </p:sp>
        </p:grpSp>
        <p:sp>
          <p:nvSpPr>
            <p:cNvPr id="10" name="Rectangle 9">
              <a:extLst>
                <a:ext uri="{FF2B5EF4-FFF2-40B4-BE49-F238E27FC236}">
                  <a16:creationId xmlns:a16="http://schemas.microsoft.com/office/drawing/2014/main" id="{26697D36-ABFE-41E5-1CD7-3A0E6D46F85D}"/>
                </a:ext>
              </a:extLst>
            </p:cNvPr>
            <p:cNvSpPr/>
            <p:nvPr/>
          </p:nvSpPr>
          <p:spPr>
            <a:xfrm>
              <a:off x="4800600" y="1523999"/>
              <a:ext cx="690995" cy="32004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33090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51444" y="758473"/>
            <a:ext cx="12344400" cy="108587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Sentinel antibodies especially predict </a:t>
            </a:r>
            <a:r>
              <a:rPr kumimoji="0" lang="en-US" sz="3200" b="1" i="1" u="sng"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booster</a:t>
            </a:r>
            <a:r>
              <a:rPr kumimoji="0" lang="en-US" sz="32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 vaccine response</a:t>
            </a:r>
          </a:p>
        </p:txBody>
      </p:sp>
      <p:sp>
        <p:nvSpPr>
          <p:cNvPr id="2" name="Slide Number Placeholder 1">
            <a:extLst>
              <a:ext uri="{FF2B5EF4-FFF2-40B4-BE49-F238E27FC236}">
                <a16:creationId xmlns:a16="http://schemas.microsoft.com/office/drawing/2014/main" id="{4186DAAC-849E-FCBF-0330-CACC0E02E3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2800" b="0" i="0" u="none" strike="noStrike" kern="1200" cap="none" spc="0" normalizeH="0" baseline="0" noProof="0" smtClean="0">
                <a:ln>
                  <a:noFill/>
                </a:ln>
                <a:solidFill>
                  <a:srgbClr val="C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2800" b="0" i="0" u="none" strike="noStrike" kern="1200" cap="none" spc="0" normalizeH="0" baseline="0" noProof="0">
              <a:ln>
                <a:noFill/>
              </a:ln>
              <a:solidFill>
                <a:srgbClr val="C00000"/>
              </a:solidFill>
              <a:effectLst/>
              <a:uLnTx/>
              <a:uFillTx/>
              <a:latin typeface="Calibri"/>
              <a:ea typeface="+mn-ea"/>
              <a:cs typeface="+mn-cs"/>
            </a:endParaRPr>
          </a:p>
        </p:txBody>
      </p:sp>
      <p:grpSp>
        <p:nvGrpSpPr>
          <p:cNvPr id="7" name="Group 6">
            <a:extLst>
              <a:ext uri="{FF2B5EF4-FFF2-40B4-BE49-F238E27FC236}">
                <a16:creationId xmlns:a16="http://schemas.microsoft.com/office/drawing/2014/main" id="{867324B4-F940-A4A4-03D9-CE7D6A2EB1F4}"/>
              </a:ext>
            </a:extLst>
          </p:cNvPr>
          <p:cNvGrpSpPr/>
          <p:nvPr/>
        </p:nvGrpSpPr>
        <p:grpSpPr>
          <a:xfrm>
            <a:off x="598990" y="1844346"/>
            <a:ext cx="5521766" cy="4785054"/>
            <a:chOff x="304800" y="1387146"/>
            <a:chExt cx="5521766" cy="4785054"/>
          </a:xfrm>
        </p:grpSpPr>
        <p:pic>
          <p:nvPicPr>
            <p:cNvPr id="4" name="image3.png">
              <a:extLst>
                <a:ext uri="{FF2B5EF4-FFF2-40B4-BE49-F238E27FC236}">
                  <a16:creationId xmlns:a16="http://schemas.microsoft.com/office/drawing/2014/main" id="{D7600FCF-C8CE-175C-4B6D-7A21D2FA8F10}"/>
                </a:ext>
              </a:extLst>
            </p:cNvPr>
            <p:cNvPicPr/>
            <p:nvPr/>
          </p:nvPicPr>
          <p:blipFill>
            <a:blip r:embed="rId3"/>
            <a:srcRect l="57798" b="41526"/>
            <a:stretch>
              <a:fillRect/>
            </a:stretch>
          </p:blipFill>
          <p:spPr>
            <a:xfrm>
              <a:off x="526020" y="1387146"/>
              <a:ext cx="5300546" cy="4724400"/>
            </a:xfrm>
            <a:prstGeom prst="rect">
              <a:avLst/>
            </a:prstGeom>
            <a:ln/>
          </p:spPr>
        </p:pic>
        <p:sp>
          <p:nvSpPr>
            <p:cNvPr id="6" name="Rectangle 5">
              <a:extLst>
                <a:ext uri="{FF2B5EF4-FFF2-40B4-BE49-F238E27FC236}">
                  <a16:creationId xmlns:a16="http://schemas.microsoft.com/office/drawing/2014/main" id="{04E9A875-DEE8-CC53-72DD-D0C8AF8E7AF0}"/>
                </a:ext>
              </a:extLst>
            </p:cNvPr>
            <p:cNvSpPr/>
            <p:nvPr/>
          </p:nvSpPr>
          <p:spPr>
            <a:xfrm>
              <a:off x="304800" y="5943600"/>
              <a:ext cx="762000"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 name="Group 8">
            <a:extLst>
              <a:ext uri="{FF2B5EF4-FFF2-40B4-BE49-F238E27FC236}">
                <a16:creationId xmlns:a16="http://schemas.microsoft.com/office/drawing/2014/main" id="{E532C83B-21A5-8AC9-6FE5-A80FB08835A3}"/>
              </a:ext>
            </a:extLst>
          </p:cNvPr>
          <p:cNvGrpSpPr/>
          <p:nvPr/>
        </p:nvGrpSpPr>
        <p:grpSpPr>
          <a:xfrm>
            <a:off x="6365435" y="2200234"/>
            <a:ext cx="4744330" cy="3514066"/>
            <a:chOff x="6365435" y="1905000"/>
            <a:chExt cx="4744330" cy="3514066"/>
          </a:xfrm>
        </p:grpSpPr>
        <p:pic>
          <p:nvPicPr>
            <p:cNvPr id="5" name="image3.png">
              <a:extLst>
                <a:ext uri="{FF2B5EF4-FFF2-40B4-BE49-F238E27FC236}">
                  <a16:creationId xmlns:a16="http://schemas.microsoft.com/office/drawing/2014/main" id="{B7ABD5DD-BC0B-8CF5-884D-03B91446C466}"/>
                </a:ext>
              </a:extLst>
            </p:cNvPr>
            <p:cNvPicPr/>
            <p:nvPr/>
          </p:nvPicPr>
          <p:blipFill>
            <a:blip r:embed="rId3"/>
            <a:srcRect l="57798" t="55622"/>
            <a:stretch>
              <a:fillRect/>
            </a:stretch>
          </p:blipFill>
          <p:spPr>
            <a:xfrm>
              <a:off x="6365435" y="2209800"/>
              <a:ext cx="4744330" cy="3209266"/>
            </a:xfrm>
            <a:prstGeom prst="rect">
              <a:avLst/>
            </a:prstGeom>
            <a:ln/>
          </p:spPr>
        </p:pic>
        <p:sp>
          <p:nvSpPr>
            <p:cNvPr id="8" name="Rectangle 7">
              <a:extLst>
                <a:ext uri="{FF2B5EF4-FFF2-40B4-BE49-F238E27FC236}">
                  <a16:creationId xmlns:a16="http://schemas.microsoft.com/office/drawing/2014/main" id="{95CB6DD8-D045-9EBF-C3AC-13DCC83DBB64}"/>
                </a:ext>
              </a:extLst>
            </p:cNvPr>
            <p:cNvSpPr/>
            <p:nvPr/>
          </p:nvSpPr>
          <p:spPr>
            <a:xfrm>
              <a:off x="6365435" y="1905000"/>
              <a:ext cx="340165"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 name="TextBox 2">
            <a:extLst>
              <a:ext uri="{FF2B5EF4-FFF2-40B4-BE49-F238E27FC236}">
                <a16:creationId xmlns:a16="http://schemas.microsoft.com/office/drawing/2014/main" id="{B4EF6F61-78BA-776A-FBD5-9B58EEFF97F1}"/>
              </a:ext>
            </a:extLst>
          </p:cNvPr>
          <p:cNvSpPr txBox="1"/>
          <p:nvPr/>
        </p:nvSpPr>
        <p:spPr>
          <a:xfrm>
            <a:off x="7408495" y="1862983"/>
            <a:ext cx="37629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Sentinel antibodies unique to cohorts</a:t>
            </a:r>
          </a:p>
        </p:txBody>
      </p:sp>
      <p:sp>
        <p:nvSpPr>
          <p:cNvPr id="11" name="TextBox 10">
            <a:extLst>
              <a:ext uri="{FF2B5EF4-FFF2-40B4-BE49-F238E27FC236}">
                <a16:creationId xmlns:a16="http://schemas.microsoft.com/office/drawing/2014/main" id="{EBFBEC4D-8BDF-AF5C-A45B-BB68EF7BE60E}"/>
              </a:ext>
            </a:extLst>
          </p:cNvPr>
          <p:cNvSpPr txBox="1"/>
          <p:nvPr/>
        </p:nvSpPr>
        <p:spPr>
          <a:xfrm>
            <a:off x="6365435" y="6403777"/>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65475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258019" y="858761"/>
            <a:ext cx="11675962" cy="9137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We trained AI models to predict poor responders</a:t>
            </a:r>
          </a:p>
        </p:txBody>
      </p:sp>
      <p:sp>
        <p:nvSpPr>
          <p:cNvPr id="2" name="Slide Number Placeholder 1">
            <a:extLst>
              <a:ext uri="{FF2B5EF4-FFF2-40B4-BE49-F238E27FC236}">
                <a16:creationId xmlns:a16="http://schemas.microsoft.com/office/drawing/2014/main" id="{4186DAAC-849E-FCBF-0330-CACC0E02E3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2800" b="0" i="0" u="none" strike="noStrike" kern="1200" cap="none" spc="0" normalizeH="0" baseline="0" noProof="0" smtClean="0">
                <a:ln>
                  <a:noFill/>
                </a:ln>
                <a:solidFill>
                  <a:srgbClr val="C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2800" b="0" i="0" u="none" strike="noStrike" kern="1200" cap="none" spc="0" normalizeH="0" baseline="0" noProof="0">
              <a:ln>
                <a:noFill/>
              </a:ln>
              <a:solidFill>
                <a:srgbClr val="C00000"/>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CAEA6815-515D-F156-5235-8A0C6A1746F2}"/>
              </a:ext>
            </a:extLst>
          </p:cNvPr>
          <p:cNvGrpSpPr/>
          <p:nvPr/>
        </p:nvGrpSpPr>
        <p:grpSpPr>
          <a:xfrm>
            <a:off x="762000" y="1675741"/>
            <a:ext cx="10361377" cy="3200400"/>
            <a:chOff x="914400" y="2209800"/>
            <a:chExt cx="10361377" cy="3200400"/>
          </a:xfrm>
        </p:grpSpPr>
        <p:pic>
          <p:nvPicPr>
            <p:cNvPr id="3" name="image14.png">
              <a:extLst>
                <a:ext uri="{FF2B5EF4-FFF2-40B4-BE49-F238E27FC236}">
                  <a16:creationId xmlns:a16="http://schemas.microsoft.com/office/drawing/2014/main" id="{6E88679E-9054-A0D4-DF97-0CE0FBAC14EF}"/>
                </a:ext>
              </a:extLst>
            </p:cNvPr>
            <p:cNvPicPr/>
            <p:nvPr/>
          </p:nvPicPr>
          <p:blipFill>
            <a:blip r:embed="rId3"/>
            <a:srcRect t="1" b="74818"/>
            <a:stretch>
              <a:fillRect/>
            </a:stretch>
          </p:blipFill>
          <p:spPr>
            <a:xfrm>
              <a:off x="1066800" y="2286000"/>
              <a:ext cx="10208977" cy="2604304"/>
            </a:xfrm>
            <a:prstGeom prst="rect">
              <a:avLst/>
            </a:prstGeom>
            <a:ln/>
          </p:spPr>
        </p:pic>
        <p:sp>
          <p:nvSpPr>
            <p:cNvPr id="10" name="Rectangle 9">
              <a:extLst>
                <a:ext uri="{FF2B5EF4-FFF2-40B4-BE49-F238E27FC236}">
                  <a16:creationId xmlns:a16="http://schemas.microsoft.com/office/drawing/2014/main" id="{D6EB47C7-2EE0-FF3D-95AC-4D87A40648B3}"/>
                </a:ext>
              </a:extLst>
            </p:cNvPr>
            <p:cNvSpPr/>
            <p:nvPr/>
          </p:nvSpPr>
          <p:spPr>
            <a:xfrm>
              <a:off x="914400" y="2209800"/>
              <a:ext cx="5334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C2C36A20-E81A-1322-727C-A12F8ECEC133}"/>
                </a:ext>
              </a:extLst>
            </p:cNvPr>
            <p:cNvSpPr/>
            <p:nvPr/>
          </p:nvSpPr>
          <p:spPr>
            <a:xfrm>
              <a:off x="935620" y="4585504"/>
              <a:ext cx="5334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5792A092-C083-5B7E-5FF5-7709E660B367}"/>
                </a:ext>
              </a:extLst>
            </p:cNvPr>
            <p:cNvSpPr/>
            <p:nvPr/>
          </p:nvSpPr>
          <p:spPr>
            <a:xfrm>
              <a:off x="6553200" y="4800600"/>
              <a:ext cx="5334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5" name="TextBox 14">
            <a:extLst>
              <a:ext uri="{FF2B5EF4-FFF2-40B4-BE49-F238E27FC236}">
                <a16:creationId xmlns:a16="http://schemas.microsoft.com/office/drawing/2014/main" id="{D1CADA87-574A-2D5A-815E-8F1C8D544D21}"/>
              </a:ext>
            </a:extLst>
          </p:cNvPr>
          <p:cNvSpPr txBox="1"/>
          <p:nvPr/>
        </p:nvSpPr>
        <p:spPr>
          <a:xfrm>
            <a:off x="2286000" y="4356245"/>
            <a:ext cx="7113486" cy="2246769"/>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&gt;2,000,000 data points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Separated data into training and testing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Used all training data to build model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5 fold cross validation with testing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Repeated the process with 100 random seeds</a:t>
            </a:r>
          </a:p>
        </p:txBody>
      </p:sp>
      <p:sp>
        <p:nvSpPr>
          <p:cNvPr id="5" name="TextBox 4">
            <a:extLst>
              <a:ext uri="{FF2B5EF4-FFF2-40B4-BE49-F238E27FC236}">
                <a16:creationId xmlns:a16="http://schemas.microsoft.com/office/drawing/2014/main" id="{ABC08B79-7C7C-4AF8-17A4-AA3AD8459D9A}"/>
              </a:ext>
            </a:extLst>
          </p:cNvPr>
          <p:cNvSpPr txBox="1"/>
          <p:nvPr/>
        </p:nvSpPr>
        <p:spPr>
          <a:xfrm>
            <a:off x="6453253" y="6419970"/>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4032747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381000" y="923232"/>
            <a:ext cx="10972800" cy="77922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8D0528"/>
                </a:solidFill>
                <a:effectLst>
                  <a:outerShdw blurRad="38100" dist="38100" dir="2700000" algn="tl">
                    <a:srgbClr val="000000">
                      <a:alpha val="43137"/>
                    </a:srgbClr>
                  </a:outerShdw>
                </a:effectLst>
                <a:uLnTx/>
                <a:uFillTx/>
                <a:latin typeface="Trebuchet MS" panose="020B0603020202020204" pitchFamily="34" charset="0"/>
                <a:ea typeface="+mj-ea"/>
                <a:cs typeface="+mj-cs"/>
              </a:rPr>
              <a:t>Universally trained MLP models predict for many cohorts</a:t>
            </a:r>
          </a:p>
        </p:txBody>
      </p:sp>
      <p:sp>
        <p:nvSpPr>
          <p:cNvPr id="2" name="Slide Number Placeholder 1">
            <a:extLst>
              <a:ext uri="{FF2B5EF4-FFF2-40B4-BE49-F238E27FC236}">
                <a16:creationId xmlns:a16="http://schemas.microsoft.com/office/drawing/2014/main" id="{4186DAAC-849E-FCBF-0330-CACC0E02E3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2800" b="0" i="0" u="none" strike="noStrike" kern="1200" cap="none" spc="0" normalizeH="0" baseline="0" noProof="0" smtClean="0">
                <a:ln>
                  <a:noFill/>
                </a:ln>
                <a:solidFill>
                  <a:srgbClr val="C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2800" b="0" i="0" u="none" strike="noStrike" kern="1200" cap="none" spc="0" normalizeH="0" baseline="0" noProof="0" dirty="0">
              <a:ln>
                <a:noFill/>
              </a:ln>
              <a:solidFill>
                <a:srgbClr val="C00000"/>
              </a:solidFill>
              <a:effectLst/>
              <a:uLnTx/>
              <a:uFillTx/>
              <a:latin typeface="Calibri"/>
              <a:ea typeface="+mn-ea"/>
              <a:cs typeface="+mn-cs"/>
            </a:endParaRPr>
          </a:p>
        </p:txBody>
      </p:sp>
      <p:grpSp>
        <p:nvGrpSpPr>
          <p:cNvPr id="9" name="Group 8">
            <a:extLst>
              <a:ext uri="{FF2B5EF4-FFF2-40B4-BE49-F238E27FC236}">
                <a16:creationId xmlns:a16="http://schemas.microsoft.com/office/drawing/2014/main" id="{72B9C4B0-1C96-A07B-9FC4-97A8973E5D67}"/>
              </a:ext>
            </a:extLst>
          </p:cNvPr>
          <p:cNvGrpSpPr/>
          <p:nvPr/>
        </p:nvGrpSpPr>
        <p:grpSpPr>
          <a:xfrm>
            <a:off x="685800" y="1958311"/>
            <a:ext cx="6019800" cy="4617255"/>
            <a:chOff x="762000" y="1737167"/>
            <a:chExt cx="6019800" cy="4617255"/>
          </a:xfrm>
        </p:grpSpPr>
        <p:pic>
          <p:nvPicPr>
            <p:cNvPr id="3" name="image14.png">
              <a:extLst>
                <a:ext uri="{FF2B5EF4-FFF2-40B4-BE49-F238E27FC236}">
                  <a16:creationId xmlns:a16="http://schemas.microsoft.com/office/drawing/2014/main" id="{6E88679E-9054-A0D4-DF97-0CE0FBAC14EF}"/>
                </a:ext>
              </a:extLst>
            </p:cNvPr>
            <p:cNvPicPr/>
            <p:nvPr/>
          </p:nvPicPr>
          <p:blipFill>
            <a:blip r:embed="rId3"/>
            <a:srcRect t="24689"/>
            <a:stretch>
              <a:fillRect/>
            </a:stretch>
          </p:blipFill>
          <p:spPr>
            <a:xfrm>
              <a:off x="838200" y="1819887"/>
              <a:ext cx="5943600" cy="4534535"/>
            </a:xfrm>
            <a:prstGeom prst="rect">
              <a:avLst/>
            </a:prstGeom>
            <a:ln/>
          </p:spPr>
        </p:pic>
        <p:sp>
          <p:nvSpPr>
            <p:cNvPr id="4" name="Rectangle 3">
              <a:extLst>
                <a:ext uri="{FF2B5EF4-FFF2-40B4-BE49-F238E27FC236}">
                  <a16:creationId xmlns:a16="http://schemas.microsoft.com/office/drawing/2014/main" id="{E84DF1D3-C769-B17A-3681-F25FB70CB423}"/>
                </a:ext>
              </a:extLst>
            </p:cNvPr>
            <p:cNvSpPr/>
            <p:nvPr/>
          </p:nvSpPr>
          <p:spPr>
            <a:xfrm>
              <a:off x="836271" y="1752600"/>
              <a:ext cx="38100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3AE705CE-E9B8-17B7-8FE5-0B8E72D057BA}"/>
                </a:ext>
              </a:extLst>
            </p:cNvPr>
            <p:cNvSpPr/>
            <p:nvPr/>
          </p:nvSpPr>
          <p:spPr>
            <a:xfrm>
              <a:off x="762000" y="3896654"/>
              <a:ext cx="38100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44480902-CEAA-DCA2-3C44-5AFA6C54F699}"/>
                </a:ext>
              </a:extLst>
            </p:cNvPr>
            <p:cNvSpPr/>
            <p:nvPr/>
          </p:nvSpPr>
          <p:spPr>
            <a:xfrm>
              <a:off x="3809035" y="1752600"/>
              <a:ext cx="38100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C6130BBE-6BE4-F89F-9EF7-914FD234D812}"/>
                </a:ext>
              </a:extLst>
            </p:cNvPr>
            <p:cNvSpPr/>
            <p:nvPr/>
          </p:nvSpPr>
          <p:spPr>
            <a:xfrm>
              <a:off x="3389935" y="1737167"/>
              <a:ext cx="38100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688C8F5A-E8DE-65B5-75F3-53A4776E0EC3}"/>
                </a:ext>
              </a:extLst>
            </p:cNvPr>
            <p:cNvSpPr/>
            <p:nvPr/>
          </p:nvSpPr>
          <p:spPr>
            <a:xfrm>
              <a:off x="3580435" y="1752600"/>
              <a:ext cx="38100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 name="TextBox 9">
            <a:extLst>
              <a:ext uri="{FF2B5EF4-FFF2-40B4-BE49-F238E27FC236}">
                <a16:creationId xmlns:a16="http://schemas.microsoft.com/office/drawing/2014/main" id="{A71097E5-CF82-D519-E999-A78F56739C0B}"/>
              </a:ext>
            </a:extLst>
          </p:cNvPr>
          <p:cNvSpPr txBox="1"/>
          <p:nvPr/>
        </p:nvSpPr>
        <p:spPr>
          <a:xfrm>
            <a:off x="7239000" y="1828800"/>
            <a:ext cx="4800600" cy="440120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Multi-Layer Perceptron Model gave best fits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AUCs were stronger in some cohorts, especially if the N was large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For most models, prediction of poor responders was &gt;70%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Autoimmune disease and solid organ transplant cohorts were not well predicted</a:t>
            </a:r>
          </a:p>
        </p:txBody>
      </p:sp>
      <p:sp>
        <p:nvSpPr>
          <p:cNvPr id="13" name="TextBox 12">
            <a:extLst>
              <a:ext uri="{FF2B5EF4-FFF2-40B4-BE49-F238E27FC236}">
                <a16:creationId xmlns:a16="http://schemas.microsoft.com/office/drawing/2014/main" id="{C173330B-6645-8AEE-6ACF-79E46A1E742F}"/>
              </a:ext>
            </a:extLst>
          </p:cNvPr>
          <p:cNvSpPr txBox="1"/>
          <p:nvPr/>
        </p:nvSpPr>
        <p:spPr>
          <a:xfrm>
            <a:off x="6705600" y="6647765"/>
            <a:ext cx="4909189" cy="276999"/>
          </a:xfrm>
          <a:prstGeom prst="rect">
            <a:avLst/>
          </a:prstGeom>
          <a:noFill/>
        </p:spPr>
        <p:txBody>
          <a:bodyPr wrap="square">
            <a:spAutoFit/>
          </a:bodyPr>
          <a:lstStyle/>
          <a:p>
            <a:r>
              <a:rPr lang="en-US" sz="1200" dirty="0"/>
              <a:t>Cell Press Blue (2026), https://doi.org/10.1016/j.cpblue.2026.100088</a:t>
            </a:r>
          </a:p>
        </p:txBody>
      </p:sp>
    </p:spTree>
    <p:extLst>
      <p:ext uri="{BB962C8B-B14F-4D97-AF65-F5344CB8AC3E}">
        <p14:creationId xmlns:p14="http://schemas.microsoft.com/office/powerpoint/2010/main" val="1820066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8EB1B-EEAD-2429-12DC-1E4978C32B2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5EEE7EE-4283-2CCF-E194-EDD91A988830}"/>
              </a:ext>
            </a:extLst>
          </p:cNvPr>
          <p:cNvPicPr>
            <a:picLocks noChangeAspect="1"/>
          </p:cNvPicPr>
          <p:nvPr/>
        </p:nvPicPr>
        <p:blipFill>
          <a:blip r:embed="rId2"/>
          <a:stretch>
            <a:fillRect/>
          </a:stretch>
        </p:blipFill>
        <p:spPr>
          <a:xfrm>
            <a:off x="1671613" y="1146231"/>
            <a:ext cx="9593417" cy="5272536"/>
          </a:xfrm>
          <a:prstGeom prst="rect">
            <a:avLst/>
          </a:prstGeom>
        </p:spPr>
      </p:pic>
    </p:spTree>
    <p:extLst>
      <p:ext uri="{BB962C8B-B14F-4D97-AF65-F5344CB8AC3E}">
        <p14:creationId xmlns:p14="http://schemas.microsoft.com/office/powerpoint/2010/main" val="3271457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actus in a field with a mountain in the background&#10;&#10;Description automatically generated">
            <a:extLst>
              <a:ext uri="{FF2B5EF4-FFF2-40B4-BE49-F238E27FC236}">
                <a16:creationId xmlns:a16="http://schemas.microsoft.com/office/drawing/2014/main" id="{627D137D-54B9-42D1-8F5B-27024B1A51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95400"/>
            <a:ext cx="12344400" cy="8229600"/>
          </a:xfrm>
          <a:prstGeom prst="rect">
            <a:avLst/>
          </a:prstGeom>
        </p:spPr>
      </p:pic>
      <p:sp>
        <p:nvSpPr>
          <p:cNvPr id="3" name="Title 1">
            <a:extLst>
              <a:ext uri="{FF2B5EF4-FFF2-40B4-BE49-F238E27FC236}">
                <a16:creationId xmlns:a16="http://schemas.microsoft.com/office/drawing/2014/main" id="{CA7BDF95-0094-966B-0BD9-A779CE3AADC4}"/>
              </a:ext>
            </a:extLst>
          </p:cNvPr>
          <p:cNvSpPr txBox="1">
            <a:spLocks/>
          </p:cNvSpPr>
          <p:nvPr/>
        </p:nvSpPr>
        <p:spPr>
          <a:xfrm>
            <a:off x="857250" y="2819400"/>
            <a:ext cx="10972800" cy="814628"/>
          </a:xfrm>
          <a:prstGeom prst="rect">
            <a:avLst/>
          </a:prstGeom>
        </p:spPr>
        <p:txBody>
          <a:bodyPr>
            <a:normAutofit/>
          </a:bodyPr>
          <a:lstStyle>
            <a:lvl1pPr algn="ctr" defTabSz="722516" rtl="0" eaLnBrk="1" latinLnBrk="0" hangingPunct="1">
              <a:spcBef>
                <a:spcPct val="0"/>
              </a:spcBef>
              <a:buNone/>
              <a:defRPr sz="3476" kern="1200">
                <a:solidFill>
                  <a:schemeClr val="tx1"/>
                </a:solidFill>
                <a:latin typeface="+mj-lt"/>
                <a:ea typeface="+mj-ea"/>
                <a:cs typeface="+mj-cs"/>
              </a:defRPr>
            </a:lvl1pPr>
          </a:lstStyle>
          <a:p>
            <a:r>
              <a:rPr lang="en-US" sz="4000" b="1" i="1" dirty="0">
                <a:solidFill>
                  <a:schemeClr val="bg1"/>
                </a:solidFill>
                <a:effectLst>
                  <a:outerShdw blurRad="38100" dist="38100" dir="2700000" algn="tl">
                    <a:srgbClr val="000000">
                      <a:alpha val="43137"/>
                    </a:srgbClr>
                  </a:outerShdw>
                </a:effectLst>
                <a:latin typeface="Trebuchet MS" panose="020B0603020202020204" pitchFamily="34" charset="0"/>
              </a:rPr>
              <a:t>Thank you</a:t>
            </a:r>
          </a:p>
        </p:txBody>
      </p:sp>
    </p:spTree>
    <p:extLst>
      <p:ext uri="{BB962C8B-B14F-4D97-AF65-F5344CB8AC3E}">
        <p14:creationId xmlns:p14="http://schemas.microsoft.com/office/powerpoint/2010/main" val="34416198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48" charset="0"/>
            <a:ea typeface="ヒラギノ角ゴ Pro W3" pitchFamily="48" charset="-128"/>
            <a:cs typeface="ヒラギノ角ゴ Pro W3"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48" charset="0"/>
            <a:ea typeface="ヒラギノ角ゴ Pro W3" pitchFamily="48" charset="-128"/>
            <a:cs typeface="ヒラギノ角ゴ Pro W3" pitchFamily="4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0DDFBDDA5CB84090B8E8B5AAD4C6EC" ma:contentTypeVersion="11" ma:contentTypeDescription="Create a new document." ma:contentTypeScope="" ma:versionID="b71106297a5290ea563f96703284f471">
  <xsd:schema xmlns:xsd="http://www.w3.org/2001/XMLSchema" xmlns:xs="http://www.w3.org/2001/XMLSchema" xmlns:p="http://schemas.microsoft.com/office/2006/metadata/properties" xmlns:ns3="40479201-d9d8-49a1-ae1d-417f4fca0820" xmlns:ns4="6ebdc70b-4589-4c91-a52f-157ee47cab99" targetNamespace="http://schemas.microsoft.com/office/2006/metadata/properties" ma:root="true" ma:fieldsID="6b8dd7d0c0ca9a0a605cd6d2d98cb991" ns3:_="" ns4:_="">
    <xsd:import namespace="40479201-d9d8-49a1-ae1d-417f4fca0820"/>
    <xsd:import namespace="6ebdc70b-4589-4c91-a52f-157ee47cab9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_activity"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479201-d9d8-49a1-ae1d-417f4fca08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bdc70b-4589-4c91-a52f-157ee47cab9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40479201-d9d8-49a1-ae1d-417f4fca0820" xsi:nil="true"/>
  </documentManagement>
</p:properties>
</file>

<file path=customXml/itemProps1.xml><?xml version="1.0" encoding="utf-8"?>
<ds:datastoreItem xmlns:ds="http://schemas.openxmlformats.org/officeDocument/2006/customXml" ds:itemID="{CBAD2F1A-61F8-4C96-80C2-D56B586E8E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479201-d9d8-49a1-ae1d-417f4fca0820"/>
    <ds:schemaRef ds:uri="6ebdc70b-4589-4c91-a52f-157ee47cab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3E5D34-29FD-4F92-B53E-64712E19BB8A}">
  <ds:schemaRefs>
    <ds:schemaRef ds:uri="http://schemas.microsoft.com/sharepoint/v3/contenttype/forms"/>
  </ds:schemaRefs>
</ds:datastoreItem>
</file>

<file path=customXml/itemProps3.xml><?xml version="1.0" encoding="utf-8"?>
<ds:datastoreItem xmlns:ds="http://schemas.openxmlformats.org/officeDocument/2006/customXml" ds:itemID="{465C9C0D-B0DB-4BE6-B51C-808DBA7895C1}">
  <ds:schemaRefs>
    <ds:schemaRef ds:uri="http://schemas.microsoft.com/office/2006/documentManagement/types"/>
    <ds:schemaRef ds:uri="http://purl.org/dc/dcmitype/"/>
    <ds:schemaRef ds:uri="40479201-d9d8-49a1-ae1d-417f4fca0820"/>
    <ds:schemaRef ds:uri="http://schemas.microsoft.com/office/infopath/2007/PartnerControls"/>
    <ds:schemaRef ds:uri="http://purl.org/dc/elements/1.1/"/>
    <ds:schemaRef ds:uri="http://purl.org/dc/terms/"/>
    <ds:schemaRef ds:uri="http://schemas.openxmlformats.org/package/2006/metadata/core-properties"/>
    <ds:schemaRef ds:uri="6ebdc70b-4589-4c91-a52f-157ee47cab99"/>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26338</TotalTime>
  <Words>2534</Words>
  <Application>Microsoft Office PowerPoint</Application>
  <PresentationFormat>Widescreen</PresentationFormat>
  <Paragraphs>683</Paragraphs>
  <Slides>27</Slides>
  <Notes>16</Notes>
  <HiddenSlides>0</HiddenSlides>
  <MMClips>0</MMClips>
  <ScaleCrop>false</ScaleCrop>
  <HeadingPairs>
    <vt:vector size="8" baseType="variant">
      <vt:variant>
        <vt:lpstr>Fonts Used</vt:lpstr>
      </vt:variant>
      <vt:variant>
        <vt:i4>10</vt:i4>
      </vt:variant>
      <vt:variant>
        <vt:lpstr>Theme</vt:lpstr>
      </vt:variant>
      <vt:variant>
        <vt:i4>7</vt:i4>
      </vt:variant>
      <vt:variant>
        <vt:lpstr>Embedded OLE Servers</vt:lpstr>
      </vt:variant>
      <vt:variant>
        <vt:i4>1</vt:i4>
      </vt:variant>
      <vt:variant>
        <vt:lpstr>Slide Titles</vt:lpstr>
      </vt:variant>
      <vt:variant>
        <vt:i4>27</vt:i4>
      </vt:variant>
    </vt:vector>
  </HeadingPairs>
  <TitlesOfParts>
    <vt:vector size="45" baseType="lpstr">
      <vt:lpstr>SimSun</vt:lpstr>
      <vt:lpstr>Aptos</vt:lpstr>
      <vt:lpstr>Aptos Display</vt:lpstr>
      <vt:lpstr>Arial</vt:lpstr>
      <vt:lpstr>Arial Narrow</vt:lpstr>
      <vt:lpstr>Calibri</vt:lpstr>
      <vt:lpstr>Calibri Light</vt:lpstr>
      <vt:lpstr>Times New Roman</vt:lpstr>
      <vt:lpstr>Trebuchet MS</vt:lpstr>
      <vt:lpstr>Wingdings</vt:lpstr>
      <vt:lpstr>1_Office Theme</vt:lpstr>
      <vt:lpstr>2_Office Theme</vt:lpstr>
      <vt:lpstr>Blank Presentation</vt:lpstr>
      <vt:lpstr>5_Office Theme</vt:lpstr>
      <vt:lpstr>3_Office Theme</vt:lpstr>
      <vt:lpstr>4_Office Theme</vt:lpstr>
      <vt:lpstr>6_Office Theme</vt:lpstr>
      <vt:lpstr>Prism 10</vt:lpstr>
      <vt:lpstr>High-throughput immunoproteomics for cancer biomarker discovery</vt:lpstr>
      <vt:lpstr>PowerPoint Presentation</vt:lpstr>
      <vt:lpstr>Experimental approach</vt:lpstr>
      <vt:lpstr>PowerPoint Presentation</vt:lpstr>
      <vt:lpstr>PowerPoint Presentation</vt:lpstr>
      <vt:lpstr>PowerPoint Presentation</vt:lpstr>
      <vt:lpstr>Antibodies with Higher Reactivity in Controls Are Enriched for Microbial Antibodies</vt:lpstr>
      <vt:lpstr>Example antibodies with higher reactivity in cases relative to controls</vt:lpstr>
      <vt:lpstr>Serum Protein markers had better performance in VUMC than in DECAMP1</vt:lpstr>
      <vt:lpstr>Integration of Autoantibody, Microbial Antibody, and Protein Signatures Improves Diagnostic Performance Across Independent Cohorts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harvard institute of proteomics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bhupinder Singh Bhullar</dc:creator>
  <cp:lastModifiedBy>Joshua LaBaer</cp:lastModifiedBy>
  <cp:revision>716</cp:revision>
  <dcterms:created xsi:type="dcterms:W3CDTF">2002-01-12T19:33:22Z</dcterms:created>
  <dcterms:modified xsi:type="dcterms:W3CDTF">2026-09-22T23:27:33Z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0x0101008B0DDFBDDA5CB84090B8E8B5AAD4C6EC</vt:lpwstr>
  </property>
</Properties>
</file>