
<file path=[Content_Types].xml><?xml version="1.0" encoding="utf-8"?>
<Types xmlns="http://schemas.openxmlformats.org/package/2006/content-types">
  <Default Extension="avi" ContentType="video/x-msvideo"/>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728" r:id="rId5"/>
    <p:sldMasterId id="2147483835" r:id="rId6"/>
  </p:sldMasterIdLst>
  <p:notesMasterIdLst>
    <p:notesMasterId r:id="rId41"/>
  </p:notesMasterIdLst>
  <p:sldIdLst>
    <p:sldId id="11476" r:id="rId7"/>
    <p:sldId id="11572" r:id="rId8"/>
    <p:sldId id="11568" r:id="rId9"/>
    <p:sldId id="11548" r:id="rId10"/>
    <p:sldId id="11549" r:id="rId11"/>
    <p:sldId id="3378" r:id="rId12"/>
    <p:sldId id="11546" r:id="rId13"/>
    <p:sldId id="11289" r:id="rId14"/>
    <p:sldId id="3629" r:id="rId15"/>
    <p:sldId id="11581" r:id="rId16"/>
    <p:sldId id="11582" r:id="rId17"/>
    <p:sldId id="11557" r:id="rId18"/>
    <p:sldId id="11314" r:id="rId19"/>
    <p:sldId id="337" r:id="rId20"/>
    <p:sldId id="11045" r:id="rId21"/>
    <p:sldId id="11505" r:id="rId22"/>
    <p:sldId id="11416" r:id="rId23"/>
    <p:sldId id="11141" r:id="rId24"/>
    <p:sldId id="11552" r:id="rId25"/>
    <p:sldId id="11506" r:id="rId26"/>
    <p:sldId id="11508" r:id="rId27"/>
    <p:sldId id="11491" r:id="rId28"/>
    <p:sldId id="11518" r:id="rId29"/>
    <p:sldId id="11571" r:id="rId30"/>
    <p:sldId id="11560" r:id="rId31"/>
    <p:sldId id="11493" r:id="rId32"/>
    <p:sldId id="11513" r:id="rId33"/>
    <p:sldId id="11494" r:id="rId34"/>
    <p:sldId id="11545" r:id="rId35"/>
    <p:sldId id="11179" r:id="rId36"/>
    <p:sldId id="11455" r:id="rId37"/>
    <p:sldId id="11561" r:id="rId38"/>
    <p:sldId id="11580" r:id="rId39"/>
    <p:sldId id="11139" r:id="rId40"/>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75875D4-E8D0-2EE4-D441-CDB0AF2AA1D5}" name="Wollowitz, Jaina" initials="WJ" userId="S::wollowj@mskcc.org::6a41b19e-56e3-4476-af1b-17735db06c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1744"/>
    <a:srgbClr val="012269"/>
    <a:srgbClr val="557CA5"/>
    <a:srgbClr val="00FDFF"/>
    <a:srgbClr val="022369"/>
    <a:srgbClr val="CDCDCD"/>
    <a:srgbClr val="92D2EF"/>
    <a:srgbClr val="091D56"/>
    <a:srgbClr val="0A1E56"/>
    <a:srgbClr val="3089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46A18F-3ED6-9249-855D-12F4082F8AC0}" v="897" dt="2026-09-23T02:05:01.412"/>
    <p1510:client id="{F80E1230-6008-5F42-9DE9-ED112E78443F}" v="72" dt="2026-09-22T17:27:59.216"/>
  </p1510:revLst>
</p1510:revInfo>
</file>

<file path=ppt/tableStyles.xml><?xml version="1.0" encoding="utf-8"?>
<a:tblStyleLst xmlns:a="http://schemas.openxmlformats.org/drawingml/2006/main" def="{5940675A-B579-460E-94D1-54222C63F5DA}">
  <a:tblStyle styleId="{8F44A2F1-9E1F-4B54-A3A2-5F16C0AD49E2}" styleName="">
    <a:tblBg/>
    <a:wholeTbl>
      <a:tcTxStyle b="off" i="off">
        <a:font>
          <a:latin typeface="Helvetica"/>
          <a:ea typeface="Helvetica"/>
          <a:cs typeface="Helvetic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Helvetica"/>
          <a:ea typeface="Helvetica"/>
          <a:cs typeface="Helvetica"/>
        </a:font>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Col>
    <a:lastRow>
      <a:tcTxStyle b="on" i="off">
        <a:font>
          <a:latin typeface="Helvetica"/>
          <a:ea typeface="Helvetica"/>
          <a:cs typeface="Helvetic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lastRow>
    <a:firstRow>
      <a:tcTxStyle b="on" i="off">
        <a:font>
          <a:latin typeface="Helvetica"/>
          <a:ea typeface="Helvetica"/>
          <a:cs typeface="Helvetic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60"/>
    <p:restoredTop sz="94652"/>
  </p:normalViewPr>
  <p:slideViewPr>
    <p:cSldViewPr snapToGrid="0">
      <p:cViewPr varScale="1">
        <p:scale>
          <a:sx n="106" d="100"/>
          <a:sy n="106" d="100"/>
        </p:scale>
        <p:origin x="192"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ler, Daniel" userId="409d4d40-2a91-4dbf-a5fd-0155e9e88cb5" providerId="ADAL" clId="{F3165868-8819-553A-8B6A-5BB263488262}"/>
    <pc:docChg chg="undo custSel addSld modSld">
      <pc:chgData name="Heller, Daniel" userId="409d4d40-2a91-4dbf-a5fd-0155e9e88cb5" providerId="ADAL" clId="{F3165868-8819-553A-8B6A-5BB263488262}" dt="2026-09-22T17:28:45.101" v="555" actId="20577"/>
      <pc:docMkLst>
        <pc:docMk/>
      </pc:docMkLst>
      <pc:sldChg chg="addSp delSp modSp mod delAnim modAnim">
        <pc:chgData name="Heller, Daniel" userId="409d4d40-2a91-4dbf-a5fd-0155e9e88cb5" providerId="ADAL" clId="{F3165868-8819-553A-8B6A-5BB263488262}" dt="2026-09-22T17:27:59.216" v="533"/>
        <pc:sldMkLst>
          <pc:docMk/>
          <pc:sldMk cId="451807828" sldId="11455"/>
        </pc:sldMkLst>
        <pc:spChg chg="mod">
          <ac:chgData name="Heller, Daniel" userId="409d4d40-2a91-4dbf-a5fd-0155e9e88cb5" providerId="ADAL" clId="{F3165868-8819-553A-8B6A-5BB263488262}" dt="2026-09-22T17:22:21.194" v="417" actId="1076"/>
          <ac:spMkLst>
            <pc:docMk/>
            <pc:sldMk cId="451807828" sldId="11455"/>
            <ac:spMk id="5" creationId="{30B8DA96-1F80-66EA-22CA-740768F4C738}"/>
          </ac:spMkLst>
        </pc:spChg>
        <pc:spChg chg="del mod">
          <ac:chgData name="Heller, Daniel" userId="409d4d40-2a91-4dbf-a5fd-0155e9e88cb5" providerId="ADAL" clId="{F3165868-8819-553A-8B6A-5BB263488262}" dt="2026-09-22T17:17:07.414" v="242" actId="478"/>
          <ac:spMkLst>
            <pc:docMk/>
            <pc:sldMk cId="451807828" sldId="11455"/>
            <ac:spMk id="10" creationId="{D6C54985-4DC8-0B6D-6973-0ACF2C073164}"/>
          </ac:spMkLst>
        </pc:spChg>
        <pc:spChg chg="del">
          <ac:chgData name="Heller, Daniel" userId="409d4d40-2a91-4dbf-a5fd-0155e9e88cb5" providerId="ADAL" clId="{F3165868-8819-553A-8B6A-5BB263488262}" dt="2026-09-22T17:17:05.746" v="241" actId="478"/>
          <ac:spMkLst>
            <pc:docMk/>
            <pc:sldMk cId="451807828" sldId="11455"/>
            <ac:spMk id="12" creationId="{025F6382-8102-73DB-5355-4D8295CA9BB7}"/>
          </ac:spMkLst>
        </pc:spChg>
        <pc:spChg chg="del">
          <ac:chgData name="Heller, Daniel" userId="409d4d40-2a91-4dbf-a5fd-0155e9e88cb5" providerId="ADAL" clId="{F3165868-8819-553A-8B6A-5BB263488262}" dt="2026-09-22T17:17:23.284" v="250" actId="478"/>
          <ac:spMkLst>
            <pc:docMk/>
            <pc:sldMk cId="451807828" sldId="11455"/>
            <ac:spMk id="13" creationId="{8B736222-ECA8-4437-3F0D-275AD7CECFC6}"/>
          </ac:spMkLst>
        </pc:spChg>
        <pc:spChg chg="mod topLvl">
          <ac:chgData name="Heller, Daniel" userId="409d4d40-2a91-4dbf-a5fd-0155e9e88cb5" providerId="ADAL" clId="{F3165868-8819-553A-8B6A-5BB263488262}" dt="2026-09-22T17:24:48.143" v="443" actId="1076"/>
          <ac:spMkLst>
            <pc:docMk/>
            <pc:sldMk cId="451807828" sldId="11455"/>
            <ac:spMk id="20" creationId="{301432DA-5FC5-F46D-116B-54CBCF3412B6}"/>
          </ac:spMkLst>
        </pc:spChg>
        <pc:spChg chg="add mod">
          <ac:chgData name="Heller, Daniel" userId="409d4d40-2a91-4dbf-a5fd-0155e9e88cb5" providerId="ADAL" clId="{F3165868-8819-553A-8B6A-5BB263488262}" dt="2026-09-22T17:17:56.862" v="254" actId="1076"/>
          <ac:spMkLst>
            <pc:docMk/>
            <pc:sldMk cId="451807828" sldId="11455"/>
            <ac:spMk id="27" creationId="{FC0B61EB-4436-89A0-7807-8A1CAF86C41F}"/>
          </ac:spMkLst>
        </pc:spChg>
        <pc:spChg chg="mod">
          <ac:chgData name="Heller, Daniel" userId="409d4d40-2a91-4dbf-a5fd-0155e9e88cb5" providerId="ADAL" clId="{F3165868-8819-553A-8B6A-5BB263488262}" dt="2026-09-22T17:22:03.662" v="414" actId="1076"/>
          <ac:spMkLst>
            <pc:docMk/>
            <pc:sldMk cId="451807828" sldId="11455"/>
            <ac:spMk id="32" creationId="{6BDF58BD-27B9-4DCE-7E88-FE8EA4CD2BA6}"/>
          </ac:spMkLst>
        </pc:spChg>
        <pc:spChg chg="mod">
          <ac:chgData name="Heller, Daniel" userId="409d4d40-2a91-4dbf-a5fd-0155e9e88cb5" providerId="ADAL" clId="{F3165868-8819-553A-8B6A-5BB263488262}" dt="2026-09-22T17:19:54.417" v="273" actId="404"/>
          <ac:spMkLst>
            <pc:docMk/>
            <pc:sldMk cId="451807828" sldId="11455"/>
            <ac:spMk id="34" creationId="{12CC7C1A-5F2A-7A68-08F1-C381CFE2CDBF}"/>
          </ac:spMkLst>
        </pc:spChg>
        <pc:spChg chg="add mod">
          <ac:chgData name="Heller, Daniel" userId="409d4d40-2a91-4dbf-a5fd-0155e9e88cb5" providerId="ADAL" clId="{F3165868-8819-553A-8B6A-5BB263488262}" dt="2026-09-22T17:25:27.576" v="456" actId="164"/>
          <ac:spMkLst>
            <pc:docMk/>
            <pc:sldMk cId="451807828" sldId="11455"/>
            <ac:spMk id="35" creationId="{D51E2808-E247-87DE-7E23-118CF4941DE3}"/>
          </ac:spMkLst>
        </pc:spChg>
        <pc:spChg chg="add mod">
          <ac:chgData name="Heller, Daniel" userId="409d4d40-2a91-4dbf-a5fd-0155e9e88cb5" providerId="ADAL" clId="{F3165868-8819-553A-8B6A-5BB263488262}" dt="2026-09-22T17:22:12.211" v="416" actId="1076"/>
          <ac:spMkLst>
            <pc:docMk/>
            <pc:sldMk cId="451807828" sldId="11455"/>
            <ac:spMk id="36" creationId="{F3C1C4DC-09E3-23C4-6EB2-EC61D7F2BE6F}"/>
          </ac:spMkLst>
        </pc:spChg>
        <pc:spChg chg="mod topLvl">
          <ac:chgData name="Heller, Daniel" userId="409d4d40-2a91-4dbf-a5fd-0155e9e88cb5" providerId="ADAL" clId="{F3165868-8819-553A-8B6A-5BB263488262}" dt="2026-09-22T17:25:06.380" v="451" actId="1036"/>
          <ac:spMkLst>
            <pc:docMk/>
            <pc:sldMk cId="451807828" sldId="11455"/>
            <ac:spMk id="43" creationId="{6B1BDA34-E2F9-4A71-D1F7-2DA2A346B237}"/>
          </ac:spMkLst>
        </pc:spChg>
        <pc:grpChg chg="del mod">
          <ac:chgData name="Heller, Daniel" userId="409d4d40-2a91-4dbf-a5fd-0155e9e88cb5" providerId="ADAL" clId="{F3165868-8819-553A-8B6A-5BB263488262}" dt="2026-09-22T17:17:41.655" v="252" actId="165"/>
          <ac:grpSpMkLst>
            <pc:docMk/>
            <pc:sldMk cId="451807828" sldId="11455"/>
            <ac:grpSpMk id="3" creationId="{A20E7706-BDF5-2D18-E4B2-22A927EBCFEE}"/>
          </ac:grpSpMkLst>
        </pc:grpChg>
        <pc:grpChg chg="del mod">
          <ac:chgData name="Heller, Daniel" userId="409d4d40-2a91-4dbf-a5fd-0155e9e88cb5" providerId="ADAL" clId="{F3165868-8819-553A-8B6A-5BB263488262}" dt="2026-09-22T17:17:05.746" v="241" actId="478"/>
          <ac:grpSpMkLst>
            <pc:docMk/>
            <pc:sldMk cId="451807828" sldId="11455"/>
            <ac:grpSpMk id="8" creationId="{ED2E6D3F-1F17-A0B1-1FB4-BAD59982CA63}"/>
          </ac:grpSpMkLst>
        </pc:grpChg>
        <pc:grpChg chg="add mod">
          <ac:chgData name="Heller, Daniel" userId="409d4d40-2a91-4dbf-a5fd-0155e9e88cb5" providerId="ADAL" clId="{F3165868-8819-553A-8B6A-5BB263488262}" dt="2026-09-22T17:25:27.576" v="456" actId="164"/>
          <ac:grpSpMkLst>
            <pc:docMk/>
            <pc:sldMk cId="451807828" sldId="11455"/>
            <ac:grpSpMk id="30" creationId="{C5983886-03CF-F5BA-9C9A-3D3295CDD385}"/>
          </ac:grpSpMkLst>
        </pc:grpChg>
        <pc:grpChg chg="mod">
          <ac:chgData name="Heller, Daniel" userId="409d4d40-2a91-4dbf-a5fd-0155e9e88cb5" providerId="ADAL" clId="{F3165868-8819-553A-8B6A-5BB263488262}" dt="2026-09-22T17:18:47.151" v="257"/>
          <ac:grpSpMkLst>
            <pc:docMk/>
            <pc:sldMk cId="451807828" sldId="11455"/>
            <ac:grpSpMk id="31" creationId="{07CE956C-A89C-016F-87FA-E281BEB358EE}"/>
          </ac:grpSpMkLst>
        </pc:grpChg>
        <pc:grpChg chg="add mod">
          <ac:chgData name="Heller, Daniel" userId="409d4d40-2a91-4dbf-a5fd-0155e9e88cb5" providerId="ADAL" clId="{F3165868-8819-553A-8B6A-5BB263488262}" dt="2026-09-22T17:25:27.576" v="456" actId="164"/>
          <ac:grpSpMkLst>
            <pc:docMk/>
            <pc:sldMk cId="451807828" sldId="11455"/>
            <ac:grpSpMk id="44" creationId="{214C784F-4A3D-D175-A86B-A5B304677217}"/>
          </ac:grpSpMkLst>
        </pc:grpChg>
        <pc:picChg chg="del mod">
          <ac:chgData name="Heller, Daniel" userId="409d4d40-2a91-4dbf-a5fd-0155e9e88cb5" providerId="ADAL" clId="{F3165868-8819-553A-8B6A-5BB263488262}" dt="2026-09-22T17:17:05.746" v="241" actId="478"/>
          <ac:picMkLst>
            <pc:docMk/>
            <pc:sldMk cId="451807828" sldId="11455"/>
            <ac:picMk id="9" creationId="{496A07A3-8563-C3AF-9598-AC84503319BF}"/>
          </ac:picMkLst>
        </pc:picChg>
        <pc:picChg chg="del mod topLvl">
          <ac:chgData name="Heller, Daniel" userId="409d4d40-2a91-4dbf-a5fd-0155e9e88cb5" providerId="ADAL" clId="{F3165868-8819-553A-8B6A-5BB263488262}" dt="2026-09-22T17:17:44.919" v="253" actId="478"/>
          <ac:picMkLst>
            <pc:docMk/>
            <pc:sldMk cId="451807828" sldId="11455"/>
            <ac:picMk id="11" creationId="{8EF0DB14-F236-3B49-BF69-DAE6164F6E9E}"/>
          </ac:picMkLst>
        </pc:picChg>
        <pc:picChg chg="add mod">
          <ac:chgData name="Heller, Daniel" userId="409d4d40-2a91-4dbf-a5fd-0155e9e88cb5" providerId="ADAL" clId="{F3165868-8819-553A-8B6A-5BB263488262}" dt="2026-09-22T17:26:00.027" v="482" actId="1035"/>
          <ac:picMkLst>
            <pc:docMk/>
            <pc:sldMk cId="451807828" sldId="11455"/>
            <ac:picMk id="14" creationId="{928E0BCF-89D1-DC4E-8C28-3DA04928E1EA}"/>
          </ac:picMkLst>
        </pc:picChg>
        <pc:picChg chg="add mod">
          <ac:chgData name="Heller, Daniel" userId="409d4d40-2a91-4dbf-a5fd-0155e9e88cb5" providerId="ADAL" clId="{F3165868-8819-553A-8B6A-5BB263488262}" dt="2026-09-22T17:17:56.862" v="254" actId="1076"/>
          <ac:picMkLst>
            <pc:docMk/>
            <pc:sldMk cId="451807828" sldId="11455"/>
            <ac:picMk id="23" creationId="{CEAB4E3D-0C43-98AB-0165-C94C9CE4A6E2}"/>
          </ac:picMkLst>
        </pc:picChg>
        <pc:picChg chg="add mod">
          <ac:chgData name="Heller, Daniel" userId="409d4d40-2a91-4dbf-a5fd-0155e9e88cb5" providerId="ADAL" clId="{F3165868-8819-553A-8B6A-5BB263488262}" dt="2026-09-22T17:25:10.613" v="453" actId="14100"/>
          <ac:picMkLst>
            <pc:docMk/>
            <pc:sldMk cId="451807828" sldId="11455"/>
            <ac:picMk id="24" creationId="{1062ACCB-8613-6FB7-D991-A06E7A61B2A2}"/>
          </ac:picMkLst>
        </pc:picChg>
        <pc:picChg chg="add del mod">
          <ac:chgData name="Heller, Daniel" userId="409d4d40-2a91-4dbf-a5fd-0155e9e88cb5" providerId="ADAL" clId="{F3165868-8819-553A-8B6A-5BB263488262}" dt="2026-09-22T17:03:32.535" v="197" actId="478"/>
          <ac:picMkLst>
            <pc:docMk/>
            <pc:sldMk cId="451807828" sldId="11455"/>
            <ac:picMk id="25" creationId="{439F5957-47D8-5A68-0837-81603037F578}"/>
          </ac:picMkLst>
        </pc:picChg>
        <pc:picChg chg="add mod modCrop">
          <ac:chgData name="Heller, Daniel" userId="409d4d40-2a91-4dbf-a5fd-0155e9e88cb5" providerId="ADAL" clId="{F3165868-8819-553A-8B6A-5BB263488262}" dt="2026-09-22T17:26:29.254" v="499" actId="1035"/>
          <ac:picMkLst>
            <pc:docMk/>
            <pc:sldMk cId="451807828" sldId="11455"/>
            <ac:picMk id="26" creationId="{C30FD30D-AD58-406B-4FCB-0DC51005AB12}"/>
          </ac:picMkLst>
        </pc:picChg>
        <pc:picChg chg="add mod">
          <ac:chgData name="Heller, Daniel" userId="409d4d40-2a91-4dbf-a5fd-0155e9e88cb5" providerId="ADAL" clId="{F3165868-8819-553A-8B6A-5BB263488262}" dt="2026-09-22T17:25:29.783" v="458" actId="1076"/>
          <ac:picMkLst>
            <pc:docMk/>
            <pc:sldMk cId="451807828" sldId="11455"/>
            <ac:picMk id="28" creationId="{FD067102-3F20-B73A-390F-B39AF899B727}"/>
          </ac:picMkLst>
        </pc:picChg>
        <pc:picChg chg="add mod modCrop">
          <ac:chgData name="Heller, Daniel" userId="409d4d40-2a91-4dbf-a5fd-0155e9e88cb5" providerId="ADAL" clId="{F3165868-8819-553A-8B6A-5BB263488262}" dt="2026-09-22T17:25:27.576" v="456" actId="164"/>
          <ac:picMkLst>
            <pc:docMk/>
            <pc:sldMk cId="451807828" sldId="11455"/>
            <ac:picMk id="29" creationId="{CE7B53A3-00F1-9629-A4B1-D7EA999B40A6}"/>
          </ac:picMkLst>
        </pc:picChg>
        <pc:picChg chg="mod modCrop">
          <ac:chgData name="Heller, Daniel" userId="409d4d40-2a91-4dbf-a5fd-0155e9e88cb5" providerId="ADAL" clId="{F3165868-8819-553A-8B6A-5BB263488262}" dt="2026-09-22T17:21:49.413" v="390" actId="732"/>
          <ac:picMkLst>
            <pc:docMk/>
            <pc:sldMk cId="451807828" sldId="11455"/>
            <ac:picMk id="33" creationId="{413498EF-2593-F0B5-C7EA-CCF82585D586}"/>
          </ac:picMkLst>
        </pc:picChg>
        <pc:picChg chg="add mod">
          <ac:chgData name="Heller, Daniel" userId="409d4d40-2a91-4dbf-a5fd-0155e9e88cb5" providerId="ADAL" clId="{F3165868-8819-553A-8B6A-5BB263488262}" dt="2026-09-22T17:24:40.196" v="439" actId="1076"/>
          <ac:picMkLst>
            <pc:docMk/>
            <pc:sldMk cId="451807828" sldId="11455"/>
            <ac:picMk id="37" creationId="{1C962FFA-9652-010A-1CC5-A1291788FFB3}"/>
          </ac:picMkLst>
        </pc:picChg>
        <pc:picChg chg="add mod">
          <ac:chgData name="Heller, Daniel" userId="409d4d40-2a91-4dbf-a5fd-0155e9e88cb5" providerId="ADAL" clId="{F3165868-8819-553A-8B6A-5BB263488262}" dt="2026-09-22T17:24:34.662" v="437" actId="1076"/>
          <ac:picMkLst>
            <pc:docMk/>
            <pc:sldMk cId="451807828" sldId="11455"/>
            <ac:picMk id="39" creationId="{0D50A6DD-D5E8-2A02-92BC-57479DF01194}"/>
          </ac:picMkLst>
        </pc:picChg>
        <pc:picChg chg="add mod modCrop">
          <ac:chgData name="Heller, Daniel" userId="409d4d40-2a91-4dbf-a5fd-0155e9e88cb5" providerId="ADAL" clId="{F3165868-8819-553A-8B6A-5BB263488262}" dt="2026-09-22T17:24:30.080" v="436" actId="1076"/>
          <ac:picMkLst>
            <pc:docMk/>
            <pc:sldMk cId="451807828" sldId="11455"/>
            <ac:picMk id="40" creationId="{52BC3505-5EA3-CC4A-687D-64DF13AECB8D}"/>
          </ac:picMkLst>
        </pc:picChg>
      </pc:sldChg>
      <pc:sldChg chg="modSp mod">
        <pc:chgData name="Heller, Daniel" userId="409d4d40-2a91-4dbf-a5fd-0155e9e88cb5" providerId="ADAL" clId="{F3165868-8819-553A-8B6A-5BB263488262}" dt="2026-09-22T17:28:45.101" v="555" actId="20577"/>
        <pc:sldMkLst>
          <pc:docMk/>
          <pc:sldMk cId="3353157550" sldId="11545"/>
        </pc:sldMkLst>
        <pc:spChg chg="mod">
          <ac:chgData name="Heller, Daniel" userId="409d4d40-2a91-4dbf-a5fd-0155e9e88cb5" providerId="ADAL" clId="{F3165868-8819-553A-8B6A-5BB263488262}" dt="2026-09-22T17:28:45.101" v="555" actId="20577"/>
          <ac:spMkLst>
            <pc:docMk/>
            <pc:sldMk cId="3353157550" sldId="11545"/>
            <ac:spMk id="5" creationId="{D274D42A-1CE2-AA1D-721B-05E4C57E557C}"/>
          </ac:spMkLst>
        </pc:spChg>
      </pc:sldChg>
      <pc:sldChg chg="modSp add mod">
        <pc:chgData name="Heller, Daniel" userId="409d4d40-2a91-4dbf-a5fd-0155e9e88cb5" providerId="ADAL" clId="{F3165868-8819-553A-8B6A-5BB263488262}" dt="2026-09-22T17:01:35.925" v="179" actId="122"/>
        <pc:sldMkLst>
          <pc:docMk/>
          <pc:sldMk cId="3457186343" sldId="11552"/>
        </pc:sldMkLst>
        <pc:spChg chg="mod">
          <ac:chgData name="Heller, Daniel" userId="409d4d40-2a91-4dbf-a5fd-0155e9e88cb5" providerId="ADAL" clId="{F3165868-8819-553A-8B6A-5BB263488262}" dt="2026-09-22T17:01:35.925" v="179" actId="122"/>
          <ac:spMkLst>
            <pc:docMk/>
            <pc:sldMk cId="3457186343" sldId="11552"/>
            <ac:spMk id="5" creationId="{3C29B785-FFA8-B0BD-4A34-7BD7CBE93D24}"/>
          </ac:spMkLst>
        </pc:spChg>
        <pc:picChg chg="mod modCrop">
          <ac:chgData name="Heller, Daniel" userId="409d4d40-2a91-4dbf-a5fd-0155e9e88cb5" providerId="ADAL" clId="{F3165868-8819-553A-8B6A-5BB263488262}" dt="2026-09-22T17:00:22.341" v="15" actId="732"/>
          <ac:picMkLst>
            <pc:docMk/>
            <pc:sldMk cId="3457186343" sldId="11552"/>
            <ac:picMk id="11" creationId="{F8700B9E-B43B-7755-B369-9E42674C2067}"/>
          </ac:picMkLst>
        </pc:picChg>
      </pc:sldChg>
      <pc:sldChg chg="modSp mod">
        <pc:chgData name="Heller, Daniel" userId="409d4d40-2a91-4dbf-a5fd-0155e9e88cb5" providerId="ADAL" clId="{F3165868-8819-553A-8B6A-5BB263488262}" dt="2026-09-22T17:22:56.502" v="426" actId="1038"/>
        <pc:sldMkLst>
          <pc:docMk/>
          <pc:sldMk cId="3870065686" sldId="11561"/>
        </pc:sldMkLst>
        <pc:spChg chg="mod">
          <ac:chgData name="Heller, Daniel" userId="409d4d40-2a91-4dbf-a5fd-0155e9e88cb5" providerId="ADAL" clId="{F3165868-8819-553A-8B6A-5BB263488262}" dt="2026-09-22T17:22:56.502" v="426" actId="1038"/>
          <ac:spMkLst>
            <pc:docMk/>
            <pc:sldMk cId="3870065686" sldId="11561"/>
            <ac:spMk id="6" creationId="{0F9B5407-31C3-EF8D-F17E-781D4A5A85F1}"/>
          </ac:spMkLst>
        </pc:spChg>
        <pc:spChg chg="mod">
          <ac:chgData name="Heller, Daniel" userId="409d4d40-2a91-4dbf-a5fd-0155e9e88cb5" providerId="ADAL" clId="{F3165868-8819-553A-8B6A-5BB263488262}" dt="2026-09-22T17:22:56.502" v="426" actId="1038"/>
          <ac:spMkLst>
            <pc:docMk/>
            <pc:sldMk cId="3870065686" sldId="11561"/>
            <ac:spMk id="7" creationId="{35FECB40-0004-E915-E611-900E5B851186}"/>
          </ac:spMkLst>
        </pc:spChg>
        <pc:spChg chg="mod">
          <ac:chgData name="Heller, Daniel" userId="409d4d40-2a91-4dbf-a5fd-0155e9e88cb5" providerId="ADAL" clId="{F3165868-8819-553A-8B6A-5BB263488262}" dt="2026-09-22T17:22:56.502" v="426" actId="1038"/>
          <ac:spMkLst>
            <pc:docMk/>
            <pc:sldMk cId="3870065686" sldId="11561"/>
            <ac:spMk id="8" creationId="{91C1D456-4927-2345-FBF3-73A140B143E5}"/>
          </ac:spMkLst>
        </pc:spChg>
        <pc:spChg chg="mod">
          <ac:chgData name="Heller, Daniel" userId="409d4d40-2a91-4dbf-a5fd-0155e9e88cb5" providerId="ADAL" clId="{F3165868-8819-553A-8B6A-5BB263488262}" dt="2026-09-22T17:22:56.502" v="426" actId="1038"/>
          <ac:spMkLst>
            <pc:docMk/>
            <pc:sldMk cId="3870065686" sldId="11561"/>
            <ac:spMk id="11" creationId="{EFBAF6BC-29F4-A79A-EF88-B9B83E18D4F9}"/>
          </ac:spMkLst>
        </pc:spChg>
        <pc:spChg chg="mod">
          <ac:chgData name="Heller, Daniel" userId="409d4d40-2a91-4dbf-a5fd-0155e9e88cb5" providerId="ADAL" clId="{F3165868-8819-553A-8B6A-5BB263488262}" dt="2026-09-22T17:22:56.502" v="426" actId="1038"/>
          <ac:spMkLst>
            <pc:docMk/>
            <pc:sldMk cId="3870065686" sldId="11561"/>
            <ac:spMk id="13" creationId="{0204B103-55DC-FF32-7154-592F788E4BBC}"/>
          </ac:spMkLst>
        </pc:spChg>
        <pc:picChg chg="mod">
          <ac:chgData name="Heller, Daniel" userId="409d4d40-2a91-4dbf-a5fd-0155e9e88cb5" providerId="ADAL" clId="{F3165868-8819-553A-8B6A-5BB263488262}" dt="2026-09-22T17:22:56.502" v="426" actId="1038"/>
          <ac:picMkLst>
            <pc:docMk/>
            <pc:sldMk cId="3870065686" sldId="11561"/>
            <ac:picMk id="3" creationId="{0D75688B-5BFC-96C6-785B-415C1AB619CD}"/>
          </ac:picMkLst>
        </pc:picChg>
        <pc:picChg chg="mod">
          <ac:chgData name="Heller, Daniel" userId="409d4d40-2a91-4dbf-a5fd-0155e9e88cb5" providerId="ADAL" clId="{F3165868-8819-553A-8B6A-5BB263488262}" dt="2026-09-22T17:22:56.502" v="426" actId="1038"/>
          <ac:picMkLst>
            <pc:docMk/>
            <pc:sldMk cId="3870065686" sldId="11561"/>
            <ac:picMk id="4" creationId="{D40C559F-8813-0139-20D5-C2C48425C254}"/>
          </ac:picMkLst>
        </pc:picChg>
        <pc:picChg chg="mod">
          <ac:chgData name="Heller, Daniel" userId="409d4d40-2a91-4dbf-a5fd-0155e9e88cb5" providerId="ADAL" clId="{F3165868-8819-553A-8B6A-5BB263488262}" dt="2026-09-22T17:22:56.502" v="426" actId="1038"/>
          <ac:picMkLst>
            <pc:docMk/>
            <pc:sldMk cId="3870065686" sldId="11561"/>
            <ac:picMk id="5" creationId="{B0E96294-8C8A-6B8F-0172-10BFFCD94B63}"/>
          </ac:picMkLst>
        </pc:picChg>
        <pc:picChg chg="mod">
          <ac:chgData name="Heller, Daniel" userId="409d4d40-2a91-4dbf-a5fd-0155e9e88cb5" providerId="ADAL" clId="{F3165868-8819-553A-8B6A-5BB263488262}" dt="2026-09-22T17:22:56.502" v="426" actId="1038"/>
          <ac:picMkLst>
            <pc:docMk/>
            <pc:sldMk cId="3870065686" sldId="11561"/>
            <ac:picMk id="10" creationId="{5DA07B53-4E37-CAD8-2982-1085CC0179F9}"/>
          </ac:picMkLst>
        </pc:picChg>
        <pc:picChg chg="mod">
          <ac:chgData name="Heller, Daniel" userId="409d4d40-2a91-4dbf-a5fd-0155e9e88cb5" providerId="ADAL" clId="{F3165868-8819-553A-8B6A-5BB263488262}" dt="2026-09-22T17:22:56.502" v="426" actId="1038"/>
          <ac:picMkLst>
            <pc:docMk/>
            <pc:sldMk cId="3870065686" sldId="11561"/>
            <ac:picMk id="14" creationId="{157CCDA0-490E-916E-E6AD-5DF3F328CEEB}"/>
          </ac:picMkLst>
        </pc:picChg>
      </pc:sldChg>
    </pc:docChg>
  </pc:docChgLst>
  <pc:docChgLst>
    <pc:chgData name="Heller, Daniel" userId="409d4d40-2a91-4dbf-a5fd-0155e9e88cb5" providerId="ADAL" clId="{CB9749F0-69C2-5D03-9BC9-682ABA1B3783}"/>
    <pc:docChg chg="undo custSel addSld delSld modSld sldOrd">
      <pc:chgData name="Heller, Daniel" userId="409d4d40-2a91-4dbf-a5fd-0155e9e88cb5" providerId="ADAL" clId="{CB9749F0-69C2-5D03-9BC9-682ABA1B3783}" dt="2026-09-23T02:05:01.412" v="1552" actId="20577"/>
      <pc:docMkLst>
        <pc:docMk/>
      </pc:docMkLst>
      <pc:sldChg chg="ord">
        <pc:chgData name="Heller, Daniel" userId="409d4d40-2a91-4dbf-a5fd-0155e9e88cb5" providerId="ADAL" clId="{CB9749F0-69C2-5D03-9BC9-682ABA1B3783}" dt="2026-09-23T01:09:56.102" v="427" actId="20578"/>
        <pc:sldMkLst>
          <pc:docMk/>
          <pc:sldMk cId="2997335189" sldId="337"/>
        </pc:sldMkLst>
      </pc:sldChg>
      <pc:sldChg chg="del">
        <pc:chgData name="Heller, Daniel" userId="409d4d40-2a91-4dbf-a5fd-0155e9e88cb5" providerId="ADAL" clId="{CB9749F0-69C2-5D03-9BC9-682ABA1B3783}" dt="2026-09-23T01:39:16.686" v="763" actId="2696"/>
        <pc:sldMkLst>
          <pc:docMk/>
          <pc:sldMk cId="0" sldId="345"/>
        </pc:sldMkLst>
      </pc:sldChg>
      <pc:sldChg chg="modSp mod">
        <pc:chgData name="Heller, Daniel" userId="409d4d40-2a91-4dbf-a5fd-0155e9e88cb5" providerId="ADAL" clId="{CB9749F0-69C2-5D03-9BC9-682ABA1B3783}" dt="2026-09-23T01:05:45.406" v="394" actId="20577"/>
        <pc:sldMkLst>
          <pc:docMk/>
          <pc:sldMk cId="2480345938" sldId="3629"/>
        </pc:sldMkLst>
        <pc:spChg chg="mod">
          <ac:chgData name="Heller, Daniel" userId="409d4d40-2a91-4dbf-a5fd-0155e9e88cb5" providerId="ADAL" clId="{CB9749F0-69C2-5D03-9BC9-682ABA1B3783}" dt="2026-09-23T01:05:45.406" v="394" actId="20577"/>
          <ac:spMkLst>
            <pc:docMk/>
            <pc:sldMk cId="2480345938" sldId="3629"/>
            <ac:spMk id="5" creationId="{3113184D-67F6-BA4C-95BB-F4AC3A9F88B7}"/>
          </ac:spMkLst>
        </pc:spChg>
      </pc:sldChg>
      <pc:sldChg chg="modSp mod">
        <pc:chgData name="Heller, Daniel" userId="409d4d40-2a91-4dbf-a5fd-0155e9e88cb5" providerId="ADAL" clId="{CB9749F0-69C2-5D03-9BC9-682ABA1B3783}" dt="2026-09-23T00:39:30.885" v="45" actId="121"/>
        <pc:sldMkLst>
          <pc:docMk/>
          <pc:sldMk cId="4135128241" sldId="11179"/>
        </pc:sldMkLst>
        <pc:spChg chg="mod">
          <ac:chgData name="Heller, Daniel" userId="409d4d40-2a91-4dbf-a5fd-0155e9e88cb5" providerId="ADAL" clId="{CB9749F0-69C2-5D03-9BC9-682ABA1B3783}" dt="2026-09-23T00:39:25.936" v="44" actId="121"/>
          <ac:spMkLst>
            <pc:docMk/>
            <pc:sldMk cId="4135128241" sldId="11179"/>
            <ac:spMk id="4" creationId="{095438A2-B9C3-7890-8D6C-B2EF7DF0FD14}"/>
          </ac:spMkLst>
        </pc:spChg>
        <pc:spChg chg="mod">
          <ac:chgData name="Heller, Daniel" userId="409d4d40-2a91-4dbf-a5fd-0155e9e88cb5" providerId="ADAL" clId="{CB9749F0-69C2-5D03-9BC9-682ABA1B3783}" dt="2026-09-23T00:39:16.099" v="42" actId="1036"/>
          <ac:spMkLst>
            <pc:docMk/>
            <pc:sldMk cId="4135128241" sldId="11179"/>
            <ac:spMk id="9" creationId="{99096BAB-E2FF-B635-C272-C9ECCE5559D9}"/>
          </ac:spMkLst>
        </pc:spChg>
        <pc:spChg chg="mod">
          <ac:chgData name="Heller, Daniel" userId="409d4d40-2a91-4dbf-a5fd-0155e9e88cb5" providerId="ADAL" clId="{CB9749F0-69C2-5D03-9BC9-682ABA1B3783}" dt="2026-09-23T00:39:20.785" v="43" actId="121"/>
          <ac:spMkLst>
            <pc:docMk/>
            <pc:sldMk cId="4135128241" sldId="11179"/>
            <ac:spMk id="10" creationId="{650C0B40-8256-3C42-7C1D-3303EE9517A7}"/>
          </ac:spMkLst>
        </pc:spChg>
        <pc:spChg chg="mod">
          <ac:chgData name="Heller, Daniel" userId="409d4d40-2a91-4dbf-a5fd-0155e9e88cb5" providerId="ADAL" clId="{CB9749F0-69C2-5D03-9BC9-682ABA1B3783}" dt="2026-09-23T00:39:30.885" v="45" actId="121"/>
          <ac:spMkLst>
            <pc:docMk/>
            <pc:sldMk cId="4135128241" sldId="11179"/>
            <ac:spMk id="11" creationId="{6112E554-BAD0-DF67-954E-76CDA34E8B09}"/>
          </ac:spMkLst>
        </pc:spChg>
      </pc:sldChg>
      <pc:sldChg chg="addSp modSp del mod">
        <pc:chgData name="Heller, Daniel" userId="409d4d40-2a91-4dbf-a5fd-0155e9e88cb5" providerId="ADAL" clId="{CB9749F0-69C2-5D03-9BC9-682ABA1B3783}" dt="2026-09-23T01:03:33.722" v="355" actId="2696"/>
        <pc:sldMkLst>
          <pc:docMk/>
          <pc:sldMk cId="3002736111" sldId="11289"/>
        </pc:sldMkLst>
        <pc:spChg chg="add mod">
          <ac:chgData name="Heller, Daniel" userId="409d4d40-2a91-4dbf-a5fd-0155e9e88cb5" providerId="ADAL" clId="{CB9749F0-69C2-5D03-9BC9-682ABA1B3783}" dt="2026-09-23T00:49:34.271" v="148" actId="1076"/>
          <ac:spMkLst>
            <pc:docMk/>
            <pc:sldMk cId="3002736111" sldId="11289"/>
            <ac:spMk id="3" creationId="{843DDA48-58BA-C9D9-FB84-CF22ECF35BFC}"/>
          </ac:spMkLst>
        </pc:spChg>
        <pc:spChg chg="mod">
          <ac:chgData name="Heller, Daniel" userId="409d4d40-2a91-4dbf-a5fd-0155e9e88cb5" providerId="ADAL" clId="{CB9749F0-69C2-5D03-9BC9-682ABA1B3783}" dt="2026-09-23T00:48:37.600" v="67" actId="1038"/>
          <ac:spMkLst>
            <pc:docMk/>
            <pc:sldMk cId="3002736111" sldId="11289"/>
            <ac:spMk id="10" creationId="{595AC819-AD51-2B62-9597-B447A7702214}"/>
          </ac:spMkLst>
        </pc:spChg>
      </pc:sldChg>
      <pc:sldChg chg="add">
        <pc:chgData name="Heller, Daniel" userId="409d4d40-2a91-4dbf-a5fd-0155e9e88cb5" providerId="ADAL" clId="{CB9749F0-69C2-5D03-9BC9-682ABA1B3783}" dt="2026-09-23T01:03:40.107" v="356"/>
        <pc:sldMkLst>
          <pc:docMk/>
          <pc:sldMk cId="4085195995" sldId="11289"/>
        </pc:sldMkLst>
      </pc:sldChg>
      <pc:sldChg chg="modSp mod">
        <pc:chgData name="Heller, Daniel" userId="409d4d40-2a91-4dbf-a5fd-0155e9e88cb5" providerId="ADAL" clId="{CB9749F0-69C2-5D03-9BC9-682ABA1B3783}" dt="2026-09-23T01:07:55.656" v="422" actId="20577"/>
        <pc:sldMkLst>
          <pc:docMk/>
          <pc:sldMk cId="3831896616" sldId="11314"/>
        </pc:sldMkLst>
        <pc:spChg chg="mod">
          <ac:chgData name="Heller, Daniel" userId="409d4d40-2a91-4dbf-a5fd-0155e9e88cb5" providerId="ADAL" clId="{CB9749F0-69C2-5D03-9BC9-682ABA1B3783}" dt="2026-09-23T01:07:55.656" v="422" actId="20577"/>
          <ac:spMkLst>
            <pc:docMk/>
            <pc:sldMk cId="3831896616" sldId="11314"/>
            <ac:spMk id="2" creationId="{918971AA-1C90-7E32-BC0D-8BC990FDFDA9}"/>
          </ac:spMkLst>
        </pc:spChg>
      </pc:sldChg>
      <pc:sldChg chg="modSp mod">
        <pc:chgData name="Heller, Daniel" userId="409d4d40-2a91-4dbf-a5fd-0155e9e88cb5" providerId="ADAL" clId="{CB9749F0-69C2-5D03-9BC9-682ABA1B3783}" dt="2026-09-23T01:59:01.452" v="927" actId="1037"/>
        <pc:sldMkLst>
          <pc:docMk/>
          <pc:sldMk cId="451807828" sldId="11455"/>
        </pc:sldMkLst>
        <pc:spChg chg="mod">
          <ac:chgData name="Heller, Daniel" userId="409d4d40-2a91-4dbf-a5fd-0155e9e88cb5" providerId="ADAL" clId="{CB9749F0-69C2-5D03-9BC9-682ABA1B3783}" dt="2026-09-23T00:51:02.405" v="201" actId="122"/>
          <ac:spMkLst>
            <pc:docMk/>
            <pc:sldMk cId="451807828" sldId="11455"/>
            <ac:spMk id="5" creationId="{30B8DA96-1F80-66EA-22CA-740768F4C738}"/>
          </ac:spMkLst>
        </pc:spChg>
        <pc:spChg chg="mod">
          <ac:chgData name="Heller, Daniel" userId="409d4d40-2a91-4dbf-a5fd-0155e9e88cb5" providerId="ADAL" clId="{CB9749F0-69C2-5D03-9BC9-682ABA1B3783}" dt="2026-09-23T01:59:01.452" v="927" actId="1037"/>
          <ac:spMkLst>
            <pc:docMk/>
            <pc:sldMk cId="451807828" sldId="11455"/>
            <ac:spMk id="20" creationId="{301432DA-5FC5-F46D-116B-54CBCF3412B6}"/>
          </ac:spMkLst>
        </pc:spChg>
        <pc:spChg chg="mod">
          <ac:chgData name="Heller, Daniel" userId="409d4d40-2a91-4dbf-a5fd-0155e9e88cb5" providerId="ADAL" clId="{CB9749F0-69C2-5D03-9BC9-682ABA1B3783}" dt="2026-09-23T00:52:11.067" v="252" actId="1036"/>
          <ac:spMkLst>
            <pc:docMk/>
            <pc:sldMk cId="451807828" sldId="11455"/>
            <ac:spMk id="27" creationId="{FC0B61EB-4436-89A0-7807-8A1CAF86C41F}"/>
          </ac:spMkLst>
        </pc:spChg>
        <pc:spChg chg="mod">
          <ac:chgData name="Heller, Daniel" userId="409d4d40-2a91-4dbf-a5fd-0155e9e88cb5" providerId="ADAL" clId="{CB9749F0-69C2-5D03-9BC9-682ABA1B3783}" dt="2026-09-23T00:52:11.067" v="252" actId="1036"/>
          <ac:spMkLst>
            <pc:docMk/>
            <pc:sldMk cId="451807828" sldId="11455"/>
            <ac:spMk id="36" creationId="{F3C1C4DC-09E3-23C4-6EB2-EC61D7F2BE6F}"/>
          </ac:spMkLst>
        </pc:spChg>
        <pc:spChg chg="mod">
          <ac:chgData name="Heller, Daniel" userId="409d4d40-2a91-4dbf-a5fd-0155e9e88cb5" providerId="ADAL" clId="{CB9749F0-69C2-5D03-9BC9-682ABA1B3783}" dt="2026-09-23T00:52:11.067" v="252" actId="1036"/>
          <ac:spMkLst>
            <pc:docMk/>
            <pc:sldMk cId="451807828" sldId="11455"/>
            <ac:spMk id="43" creationId="{6B1BDA34-E2F9-4A71-D1F7-2DA2A346B237}"/>
          </ac:spMkLst>
        </pc:spChg>
        <pc:picChg chg="mod">
          <ac:chgData name="Heller, Daniel" userId="409d4d40-2a91-4dbf-a5fd-0155e9e88cb5" providerId="ADAL" clId="{CB9749F0-69C2-5D03-9BC9-682ABA1B3783}" dt="2026-09-23T00:52:11.067" v="252" actId="1036"/>
          <ac:picMkLst>
            <pc:docMk/>
            <pc:sldMk cId="451807828" sldId="11455"/>
            <ac:picMk id="14" creationId="{928E0BCF-89D1-DC4E-8C28-3DA04928E1EA}"/>
          </ac:picMkLst>
        </pc:picChg>
        <pc:picChg chg="mod">
          <ac:chgData name="Heller, Daniel" userId="409d4d40-2a91-4dbf-a5fd-0155e9e88cb5" providerId="ADAL" clId="{CB9749F0-69C2-5D03-9BC9-682ABA1B3783}" dt="2026-09-23T00:52:11.067" v="252" actId="1036"/>
          <ac:picMkLst>
            <pc:docMk/>
            <pc:sldMk cId="451807828" sldId="11455"/>
            <ac:picMk id="23" creationId="{CEAB4E3D-0C43-98AB-0165-C94C9CE4A6E2}"/>
          </ac:picMkLst>
        </pc:picChg>
        <pc:picChg chg="mod">
          <ac:chgData name="Heller, Daniel" userId="409d4d40-2a91-4dbf-a5fd-0155e9e88cb5" providerId="ADAL" clId="{CB9749F0-69C2-5D03-9BC9-682ABA1B3783}" dt="2026-09-23T00:52:11.067" v="252" actId="1036"/>
          <ac:picMkLst>
            <pc:docMk/>
            <pc:sldMk cId="451807828" sldId="11455"/>
            <ac:picMk id="24" creationId="{1062ACCB-8613-6FB7-D991-A06E7A61B2A2}"/>
          </ac:picMkLst>
        </pc:picChg>
        <pc:picChg chg="mod">
          <ac:chgData name="Heller, Daniel" userId="409d4d40-2a91-4dbf-a5fd-0155e9e88cb5" providerId="ADAL" clId="{CB9749F0-69C2-5D03-9BC9-682ABA1B3783}" dt="2026-09-23T00:52:11.067" v="252" actId="1036"/>
          <ac:picMkLst>
            <pc:docMk/>
            <pc:sldMk cId="451807828" sldId="11455"/>
            <ac:picMk id="26" creationId="{C30FD30D-AD58-406B-4FCB-0DC51005AB12}"/>
          </ac:picMkLst>
        </pc:picChg>
        <pc:picChg chg="mod">
          <ac:chgData name="Heller, Daniel" userId="409d4d40-2a91-4dbf-a5fd-0155e9e88cb5" providerId="ADAL" clId="{CB9749F0-69C2-5D03-9BC9-682ABA1B3783}" dt="2026-09-23T00:52:11.067" v="252" actId="1036"/>
          <ac:picMkLst>
            <pc:docMk/>
            <pc:sldMk cId="451807828" sldId="11455"/>
            <ac:picMk id="28" creationId="{FD067102-3F20-B73A-390F-B39AF899B727}"/>
          </ac:picMkLst>
        </pc:picChg>
        <pc:picChg chg="mod modCrop">
          <ac:chgData name="Heller, Daniel" userId="409d4d40-2a91-4dbf-a5fd-0155e9e88cb5" providerId="ADAL" clId="{CB9749F0-69C2-5D03-9BC9-682ABA1B3783}" dt="2026-09-23T00:51:27.367" v="222" actId="732"/>
          <ac:picMkLst>
            <pc:docMk/>
            <pc:sldMk cId="451807828" sldId="11455"/>
            <ac:picMk id="29" creationId="{CE7B53A3-00F1-9629-A4B1-D7EA999B40A6}"/>
          </ac:picMkLst>
        </pc:picChg>
        <pc:picChg chg="mod modCrop">
          <ac:chgData name="Heller, Daniel" userId="409d4d40-2a91-4dbf-a5fd-0155e9e88cb5" providerId="ADAL" clId="{CB9749F0-69C2-5D03-9BC9-682ABA1B3783}" dt="2026-09-23T00:51:32.354" v="223" actId="732"/>
          <ac:picMkLst>
            <pc:docMk/>
            <pc:sldMk cId="451807828" sldId="11455"/>
            <ac:picMk id="33" creationId="{413498EF-2593-F0B5-C7EA-CCF82585D586}"/>
          </ac:picMkLst>
        </pc:picChg>
        <pc:picChg chg="mod">
          <ac:chgData name="Heller, Daniel" userId="409d4d40-2a91-4dbf-a5fd-0155e9e88cb5" providerId="ADAL" clId="{CB9749F0-69C2-5D03-9BC9-682ABA1B3783}" dt="2026-09-23T00:52:11.067" v="252" actId="1036"/>
          <ac:picMkLst>
            <pc:docMk/>
            <pc:sldMk cId="451807828" sldId="11455"/>
            <ac:picMk id="37" creationId="{1C962FFA-9652-010A-1CC5-A1291788FFB3}"/>
          </ac:picMkLst>
        </pc:picChg>
        <pc:picChg chg="mod">
          <ac:chgData name="Heller, Daniel" userId="409d4d40-2a91-4dbf-a5fd-0155e9e88cb5" providerId="ADAL" clId="{CB9749F0-69C2-5D03-9BC9-682ABA1B3783}" dt="2026-09-23T00:52:11.067" v="252" actId="1036"/>
          <ac:picMkLst>
            <pc:docMk/>
            <pc:sldMk cId="451807828" sldId="11455"/>
            <ac:picMk id="40" creationId="{52BC3505-5EA3-CC4A-687D-64DF13AECB8D}"/>
          </ac:picMkLst>
        </pc:picChg>
      </pc:sldChg>
      <pc:sldChg chg="modSp mod">
        <pc:chgData name="Heller, Daniel" userId="409d4d40-2a91-4dbf-a5fd-0155e9e88cb5" providerId="ADAL" clId="{CB9749F0-69C2-5D03-9BC9-682ABA1B3783}" dt="2026-09-23T00:47:55.069" v="52" actId="1038"/>
        <pc:sldMkLst>
          <pc:docMk/>
          <pc:sldMk cId="4107340076" sldId="11476"/>
        </pc:sldMkLst>
        <pc:spChg chg="mod">
          <ac:chgData name="Heller, Daniel" userId="409d4d40-2a91-4dbf-a5fd-0155e9e88cb5" providerId="ADAL" clId="{CB9749F0-69C2-5D03-9BC9-682ABA1B3783}" dt="2026-09-23T00:47:55.069" v="52" actId="1038"/>
          <ac:spMkLst>
            <pc:docMk/>
            <pc:sldMk cId="4107340076" sldId="11476"/>
            <ac:spMk id="4" creationId="{90E8D5BE-B234-AE63-95A5-88E4A244C704}"/>
          </ac:spMkLst>
        </pc:spChg>
        <pc:spChg chg="mod">
          <ac:chgData name="Heller, Daniel" userId="409d4d40-2a91-4dbf-a5fd-0155e9e88cb5" providerId="ADAL" clId="{CB9749F0-69C2-5D03-9BC9-682ABA1B3783}" dt="2026-09-23T00:37:54.927" v="18" actId="20577"/>
          <ac:spMkLst>
            <pc:docMk/>
            <pc:sldMk cId="4107340076" sldId="11476"/>
            <ac:spMk id="8" creationId="{39E61ABB-E205-6D6E-C559-892CF4C735D4}"/>
          </ac:spMkLst>
        </pc:spChg>
      </pc:sldChg>
      <pc:sldChg chg="modSp mod modAnim">
        <pc:chgData name="Heller, Daniel" userId="409d4d40-2a91-4dbf-a5fd-0155e9e88cb5" providerId="ADAL" clId="{CB9749F0-69C2-5D03-9BC9-682ABA1B3783}" dt="2026-09-23T01:43:04.886" v="890" actId="5793"/>
        <pc:sldMkLst>
          <pc:docMk/>
          <pc:sldMk cId="1417065789" sldId="11494"/>
        </pc:sldMkLst>
        <pc:spChg chg="mod">
          <ac:chgData name="Heller, Daniel" userId="409d4d40-2a91-4dbf-a5fd-0155e9e88cb5" providerId="ADAL" clId="{CB9749F0-69C2-5D03-9BC9-682ABA1B3783}" dt="2026-09-23T01:43:04.886" v="890" actId="5793"/>
          <ac:spMkLst>
            <pc:docMk/>
            <pc:sldMk cId="1417065789" sldId="11494"/>
            <ac:spMk id="4" creationId="{BCBB6EE8-061F-85D0-6B3C-37463FF94FEC}"/>
          </ac:spMkLst>
        </pc:spChg>
        <pc:spChg chg="mod">
          <ac:chgData name="Heller, Daniel" userId="409d4d40-2a91-4dbf-a5fd-0155e9e88cb5" providerId="ADAL" clId="{CB9749F0-69C2-5D03-9BC9-682ABA1B3783}" dt="2026-09-23T00:53:50.540" v="304" actId="1076"/>
          <ac:spMkLst>
            <pc:docMk/>
            <pc:sldMk cId="1417065789" sldId="11494"/>
            <ac:spMk id="5" creationId="{81E11EE1-A06F-0EC5-E5A0-8DC0F597D034}"/>
          </ac:spMkLst>
        </pc:spChg>
        <pc:picChg chg="mod">
          <ac:chgData name="Heller, Daniel" userId="409d4d40-2a91-4dbf-a5fd-0155e9e88cb5" providerId="ADAL" clId="{CB9749F0-69C2-5D03-9BC9-682ABA1B3783}" dt="2026-09-23T00:53:55.955" v="305" actId="14100"/>
          <ac:picMkLst>
            <pc:docMk/>
            <pc:sldMk cId="1417065789" sldId="11494"/>
            <ac:picMk id="2" creationId="{680EC5C8-90EC-2278-1E41-7FFFF198A236}"/>
          </ac:picMkLst>
        </pc:picChg>
      </pc:sldChg>
      <pc:sldChg chg="del">
        <pc:chgData name="Heller, Daniel" userId="409d4d40-2a91-4dbf-a5fd-0155e9e88cb5" providerId="ADAL" clId="{CB9749F0-69C2-5D03-9BC9-682ABA1B3783}" dt="2026-09-23T01:03:33.722" v="355" actId="2696"/>
        <pc:sldMkLst>
          <pc:docMk/>
          <pc:sldMk cId="2077503460" sldId="11546"/>
        </pc:sldMkLst>
      </pc:sldChg>
      <pc:sldChg chg="add">
        <pc:chgData name="Heller, Daniel" userId="409d4d40-2a91-4dbf-a5fd-0155e9e88cb5" providerId="ADAL" clId="{CB9749F0-69C2-5D03-9BC9-682ABA1B3783}" dt="2026-09-23T01:03:40.107" v="356"/>
        <pc:sldMkLst>
          <pc:docMk/>
          <pc:sldMk cId="4230913895" sldId="11546"/>
        </pc:sldMkLst>
      </pc:sldChg>
      <pc:sldChg chg="addSp delSp modSp mod">
        <pc:chgData name="Heller, Daniel" userId="409d4d40-2a91-4dbf-a5fd-0155e9e88cb5" providerId="ADAL" clId="{CB9749F0-69C2-5D03-9BC9-682ABA1B3783}" dt="2026-09-23T01:44:25.607" v="905" actId="20577"/>
        <pc:sldMkLst>
          <pc:docMk/>
          <pc:sldMk cId="3010081009" sldId="11548"/>
        </pc:sldMkLst>
        <pc:spChg chg="add del mod">
          <ac:chgData name="Heller, Daniel" userId="409d4d40-2a91-4dbf-a5fd-0155e9e88cb5" providerId="ADAL" clId="{CB9749F0-69C2-5D03-9BC9-682ABA1B3783}" dt="2026-09-23T01:43:40.042" v="895" actId="478"/>
          <ac:spMkLst>
            <pc:docMk/>
            <pc:sldMk cId="3010081009" sldId="11548"/>
            <ac:spMk id="3" creationId="{0F05B4B7-D808-E848-01CD-B620E59E13A3}"/>
          </ac:spMkLst>
        </pc:spChg>
        <pc:spChg chg="add mod">
          <ac:chgData name="Heller, Daniel" userId="409d4d40-2a91-4dbf-a5fd-0155e9e88cb5" providerId="ADAL" clId="{CB9749F0-69C2-5D03-9BC9-682ABA1B3783}" dt="2026-09-23T01:43:38.487" v="894"/>
          <ac:spMkLst>
            <pc:docMk/>
            <pc:sldMk cId="3010081009" sldId="11548"/>
            <ac:spMk id="4" creationId="{4612F8BA-30FF-D14D-B3C2-94E6B27E06E0}"/>
          </ac:spMkLst>
        </pc:spChg>
        <pc:spChg chg="add del mod">
          <ac:chgData name="Heller, Daniel" userId="409d4d40-2a91-4dbf-a5fd-0155e9e88cb5" providerId="ADAL" clId="{CB9749F0-69C2-5D03-9BC9-682ABA1B3783}" dt="2026-09-23T01:43:43.349" v="898" actId="478"/>
          <ac:spMkLst>
            <pc:docMk/>
            <pc:sldMk cId="3010081009" sldId="11548"/>
            <ac:spMk id="6" creationId="{76ABC60C-16F7-AC7C-A8A6-5A0A45895A50}"/>
          </ac:spMkLst>
        </pc:spChg>
        <pc:spChg chg="add mod">
          <ac:chgData name="Heller, Daniel" userId="409d4d40-2a91-4dbf-a5fd-0155e9e88cb5" providerId="ADAL" clId="{CB9749F0-69C2-5D03-9BC9-682ABA1B3783}" dt="2026-09-23T01:44:25.607" v="905" actId="20577"/>
          <ac:spMkLst>
            <pc:docMk/>
            <pc:sldMk cId="3010081009" sldId="11548"/>
            <ac:spMk id="8" creationId="{2EF13794-6150-3A9F-D69D-2F4EDAB02E39}"/>
          </ac:spMkLst>
        </pc:spChg>
        <pc:spChg chg="add del">
          <ac:chgData name="Heller, Daniel" userId="409d4d40-2a91-4dbf-a5fd-0155e9e88cb5" providerId="ADAL" clId="{CB9749F0-69C2-5D03-9BC9-682ABA1B3783}" dt="2026-09-23T01:43:41.261" v="896" actId="478"/>
          <ac:spMkLst>
            <pc:docMk/>
            <pc:sldMk cId="3010081009" sldId="11548"/>
            <ac:spMk id="10" creationId="{6C90AA8B-6AB2-97E9-2F19-9110404A1885}"/>
          </ac:spMkLst>
        </pc:spChg>
        <pc:picChg chg="mod">
          <ac:chgData name="Heller, Daniel" userId="409d4d40-2a91-4dbf-a5fd-0155e9e88cb5" providerId="ADAL" clId="{CB9749F0-69C2-5D03-9BC9-682ABA1B3783}" dt="2026-09-23T01:43:29.103" v="891" actId="1076"/>
          <ac:picMkLst>
            <pc:docMk/>
            <pc:sldMk cId="3010081009" sldId="11548"/>
            <ac:picMk id="7" creationId="{F8FD8970-7EAB-D978-A189-95D870241A3E}"/>
          </ac:picMkLst>
        </pc:picChg>
      </pc:sldChg>
      <pc:sldChg chg="delSp mod">
        <pc:chgData name="Heller, Daniel" userId="409d4d40-2a91-4dbf-a5fd-0155e9e88cb5" providerId="ADAL" clId="{CB9749F0-69C2-5D03-9BC9-682ABA1B3783}" dt="2026-09-23T01:06:12.725" v="396" actId="478"/>
        <pc:sldMkLst>
          <pc:docMk/>
          <pc:sldMk cId="3737043424" sldId="11557"/>
        </pc:sldMkLst>
        <pc:spChg chg="del">
          <ac:chgData name="Heller, Daniel" userId="409d4d40-2a91-4dbf-a5fd-0155e9e88cb5" providerId="ADAL" clId="{CB9749F0-69C2-5D03-9BC9-682ABA1B3783}" dt="2026-09-23T01:06:12.725" v="396" actId="478"/>
          <ac:spMkLst>
            <pc:docMk/>
            <pc:sldMk cId="3737043424" sldId="11557"/>
            <ac:spMk id="2" creationId="{8B9BDBB5-BF52-B068-6085-DFE92564B869}"/>
          </ac:spMkLst>
        </pc:spChg>
        <pc:spChg chg="del">
          <ac:chgData name="Heller, Daniel" userId="409d4d40-2a91-4dbf-a5fd-0155e9e88cb5" providerId="ADAL" clId="{CB9749F0-69C2-5D03-9BC9-682ABA1B3783}" dt="2026-09-23T01:06:09.968" v="395" actId="478"/>
          <ac:spMkLst>
            <pc:docMk/>
            <pc:sldMk cId="3737043424" sldId="11557"/>
            <ac:spMk id="4" creationId="{562ECBA6-6A18-2AF8-5B13-4FEDCDD5C21B}"/>
          </ac:spMkLst>
        </pc:spChg>
      </pc:sldChg>
      <pc:sldChg chg="modSp mod modAnim">
        <pc:chgData name="Heller, Daniel" userId="409d4d40-2a91-4dbf-a5fd-0155e9e88cb5" providerId="ADAL" clId="{CB9749F0-69C2-5D03-9BC9-682ABA1B3783}" dt="2026-09-23T02:05:01.412" v="1552" actId="20577"/>
        <pc:sldMkLst>
          <pc:docMk/>
          <pc:sldMk cId="3870065686" sldId="11561"/>
        </pc:sldMkLst>
        <pc:spChg chg="mod">
          <ac:chgData name="Heller, Daniel" userId="409d4d40-2a91-4dbf-a5fd-0155e9e88cb5" providerId="ADAL" clId="{CB9749F0-69C2-5D03-9BC9-682ABA1B3783}" dt="2026-09-23T02:02:42.403" v="1343" actId="1037"/>
          <ac:spMkLst>
            <pc:docMk/>
            <pc:sldMk cId="3870065686" sldId="11561"/>
            <ac:spMk id="6" creationId="{0F9B5407-31C3-EF8D-F17E-781D4A5A85F1}"/>
          </ac:spMkLst>
        </pc:spChg>
        <pc:spChg chg="mod">
          <ac:chgData name="Heller, Daniel" userId="409d4d40-2a91-4dbf-a5fd-0155e9e88cb5" providerId="ADAL" clId="{CB9749F0-69C2-5D03-9BC9-682ABA1B3783}" dt="2026-09-23T02:02:42.403" v="1343" actId="1037"/>
          <ac:spMkLst>
            <pc:docMk/>
            <pc:sldMk cId="3870065686" sldId="11561"/>
            <ac:spMk id="7" creationId="{35FECB40-0004-E915-E611-900E5B851186}"/>
          </ac:spMkLst>
        </pc:spChg>
        <pc:spChg chg="mod">
          <ac:chgData name="Heller, Daniel" userId="409d4d40-2a91-4dbf-a5fd-0155e9e88cb5" providerId="ADAL" clId="{CB9749F0-69C2-5D03-9BC9-682ABA1B3783}" dt="2026-09-23T02:02:42.403" v="1343" actId="1037"/>
          <ac:spMkLst>
            <pc:docMk/>
            <pc:sldMk cId="3870065686" sldId="11561"/>
            <ac:spMk id="8" creationId="{91C1D456-4927-2345-FBF3-73A140B143E5}"/>
          </ac:spMkLst>
        </pc:spChg>
        <pc:spChg chg="mod">
          <ac:chgData name="Heller, Daniel" userId="409d4d40-2a91-4dbf-a5fd-0155e9e88cb5" providerId="ADAL" clId="{CB9749F0-69C2-5D03-9BC9-682ABA1B3783}" dt="2026-09-23T02:02:42.403" v="1343" actId="1037"/>
          <ac:spMkLst>
            <pc:docMk/>
            <pc:sldMk cId="3870065686" sldId="11561"/>
            <ac:spMk id="11" creationId="{EFBAF6BC-29F4-A79A-EF88-B9B83E18D4F9}"/>
          </ac:spMkLst>
        </pc:spChg>
        <pc:spChg chg="mod">
          <ac:chgData name="Heller, Daniel" userId="409d4d40-2a91-4dbf-a5fd-0155e9e88cb5" providerId="ADAL" clId="{CB9749F0-69C2-5D03-9BC9-682ABA1B3783}" dt="2026-09-23T02:02:42.403" v="1343" actId="1037"/>
          <ac:spMkLst>
            <pc:docMk/>
            <pc:sldMk cId="3870065686" sldId="11561"/>
            <ac:spMk id="13" creationId="{0204B103-55DC-FF32-7154-592F788E4BBC}"/>
          </ac:spMkLst>
        </pc:spChg>
        <pc:spChg chg="mod">
          <ac:chgData name="Heller, Daniel" userId="409d4d40-2a91-4dbf-a5fd-0155e9e88cb5" providerId="ADAL" clId="{CB9749F0-69C2-5D03-9BC9-682ABA1B3783}" dt="2026-09-23T02:02:42.403" v="1343" actId="1037"/>
          <ac:spMkLst>
            <pc:docMk/>
            <pc:sldMk cId="3870065686" sldId="11561"/>
            <ac:spMk id="16" creationId="{3E1B4D19-1273-E9C4-FEA8-F31FECE41106}"/>
          </ac:spMkLst>
        </pc:spChg>
        <pc:spChg chg="mod">
          <ac:chgData name="Heller, Daniel" userId="409d4d40-2a91-4dbf-a5fd-0155e9e88cb5" providerId="ADAL" clId="{CB9749F0-69C2-5D03-9BC9-682ABA1B3783}" dt="2026-09-23T02:05:01.412" v="1552" actId="20577"/>
          <ac:spMkLst>
            <pc:docMk/>
            <pc:sldMk cId="3870065686" sldId="11561"/>
            <ac:spMk id="18" creationId="{274ED01D-A318-A741-AAEA-2EA43DC177A7}"/>
          </ac:spMkLst>
        </pc:spChg>
        <pc:spChg chg="mod">
          <ac:chgData name="Heller, Daniel" userId="409d4d40-2a91-4dbf-a5fd-0155e9e88cb5" providerId="ADAL" clId="{CB9749F0-69C2-5D03-9BC9-682ABA1B3783}" dt="2026-09-23T02:02:42.403" v="1343" actId="1037"/>
          <ac:spMkLst>
            <pc:docMk/>
            <pc:sldMk cId="3870065686" sldId="11561"/>
            <ac:spMk id="20" creationId="{EB1A06D5-D95B-91D8-B10E-77B219171FC1}"/>
          </ac:spMkLst>
        </pc:spChg>
        <pc:picChg chg="mod">
          <ac:chgData name="Heller, Daniel" userId="409d4d40-2a91-4dbf-a5fd-0155e9e88cb5" providerId="ADAL" clId="{CB9749F0-69C2-5D03-9BC9-682ABA1B3783}" dt="2026-09-23T02:02:42.403" v="1343" actId="1037"/>
          <ac:picMkLst>
            <pc:docMk/>
            <pc:sldMk cId="3870065686" sldId="11561"/>
            <ac:picMk id="4" creationId="{D40C559F-8813-0139-20D5-C2C48425C254}"/>
          </ac:picMkLst>
        </pc:picChg>
        <pc:picChg chg="mod">
          <ac:chgData name="Heller, Daniel" userId="409d4d40-2a91-4dbf-a5fd-0155e9e88cb5" providerId="ADAL" clId="{CB9749F0-69C2-5D03-9BC9-682ABA1B3783}" dt="2026-09-23T02:02:42.403" v="1343" actId="1037"/>
          <ac:picMkLst>
            <pc:docMk/>
            <pc:sldMk cId="3870065686" sldId="11561"/>
            <ac:picMk id="10" creationId="{5DA07B53-4E37-CAD8-2982-1085CC0179F9}"/>
          </ac:picMkLst>
        </pc:picChg>
        <pc:picChg chg="mod">
          <ac:chgData name="Heller, Daniel" userId="409d4d40-2a91-4dbf-a5fd-0155e9e88cb5" providerId="ADAL" clId="{CB9749F0-69C2-5D03-9BC9-682ABA1B3783}" dt="2026-09-23T02:02:42.403" v="1343" actId="1037"/>
          <ac:picMkLst>
            <pc:docMk/>
            <pc:sldMk cId="3870065686" sldId="11561"/>
            <ac:picMk id="15" creationId="{131444E1-EE58-B669-C89C-FCCBDC6D7FA6}"/>
          </ac:picMkLst>
        </pc:picChg>
        <pc:picChg chg="mod">
          <ac:chgData name="Heller, Daniel" userId="409d4d40-2a91-4dbf-a5fd-0155e9e88cb5" providerId="ADAL" clId="{CB9749F0-69C2-5D03-9BC9-682ABA1B3783}" dt="2026-09-23T02:02:40.347" v="1341" actId="1037"/>
          <ac:picMkLst>
            <pc:docMk/>
            <pc:sldMk cId="3870065686" sldId="11561"/>
            <ac:picMk id="19" creationId="{938A964C-3A40-8C84-74AB-4784C121C115}"/>
          </ac:picMkLst>
        </pc:picChg>
      </pc:sldChg>
      <pc:sldChg chg="addSp delSp modSp mod delAnim modAnim">
        <pc:chgData name="Heller, Daniel" userId="409d4d40-2a91-4dbf-a5fd-0155e9e88cb5" providerId="ADAL" clId="{CB9749F0-69C2-5D03-9BC9-682ABA1B3783}" dt="2026-09-23T01:45:12.221" v="907"/>
        <pc:sldMkLst>
          <pc:docMk/>
          <pc:sldMk cId="4066364881" sldId="11568"/>
        </pc:sldMkLst>
        <pc:spChg chg="del mod">
          <ac:chgData name="Heller, Daniel" userId="409d4d40-2a91-4dbf-a5fd-0155e9e88cb5" providerId="ADAL" clId="{CB9749F0-69C2-5D03-9BC9-682ABA1B3783}" dt="2026-09-23T01:45:11.476" v="906" actId="478"/>
          <ac:spMkLst>
            <pc:docMk/>
            <pc:sldMk cId="4066364881" sldId="11568"/>
            <ac:spMk id="3" creationId="{06843604-B458-412F-5939-2BD64C30CD25}"/>
          </ac:spMkLst>
        </pc:spChg>
        <pc:spChg chg="add mod">
          <ac:chgData name="Heller, Daniel" userId="409d4d40-2a91-4dbf-a5fd-0155e9e88cb5" providerId="ADAL" clId="{CB9749F0-69C2-5D03-9BC9-682ABA1B3783}" dt="2026-09-23T01:45:12.221" v="907"/>
          <ac:spMkLst>
            <pc:docMk/>
            <pc:sldMk cId="4066364881" sldId="11568"/>
            <ac:spMk id="4" creationId="{A79D3488-0B42-8D9B-B9F3-91F091F68D95}"/>
          </ac:spMkLst>
        </pc:spChg>
        <pc:spChg chg="mod">
          <ac:chgData name="Heller, Daniel" userId="409d4d40-2a91-4dbf-a5fd-0155e9e88cb5" providerId="ADAL" clId="{CB9749F0-69C2-5D03-9BC9-682ABA1B3783}" dt="2026-09-23T01:44:21.037" v="901" actId="20577"/>
          <ac:spMkLst>
            <pc:docMk/>
            <pc:sldMk cId="4066364881" sldId="11568"/>
            <ac:spMk id="15362" creationId="{E3D964BA-10BF-D5BC-EE53-26C478A8E793}"/>
          </ac:spMkLst>
        </pc:spChg>
      </pc:sldChg>
      <pc:sldChg chg="delSp mod">
        <pc:chgData name="Heller, Daniel" userId="409d4d40-2a91-4dbf-a5fd-0155e9e88cb5" providerId="ADAL" clId="{CB9749F0-69C2-5D03-9BC9-682ABA1B3783}" dt="2026-09-23T01:06:20.612" v="398" actId="478"/>
        <pc:sldMkLst>
          <pc:docMk/>
          <pc:sldMk cId="2147963794" sldId="11581"/>
        </pc:sldMkLst>
        <pc:spChg chg="del">
          <ac:chgData name="Heller, Daniel" userId="409d4d40-2a91-4dbf-a5fd-0155e9e88cb5" providerId="ADAL" clId="{CB9749F0-69C2-5D03-9BC9-682ABA1B3783}" dt="2026-09-23T01:06:20.612" v="398" actId="478"/>
          <ac:spMkLst>
            <pc:docMk/>
            <pc:sldMk cId="2147963794" sldId="11581"/>
            <ac:spMk id="2" creationId="{824E2838-4426-1A7B-774B-6B780525432D}"/>
          </ac:spMkLst>
        </pc:spChg>
      </pc:sldChg>
      <pc:sldChg chg="delSp modSp mod delAnim modAnim">
        <pc:chgData name="Heller, Daniel" userId="409d4d40-2a91-4dbf-a5fd-0155e9e88cb5" providerId="ADAL" clId="{CB9749F0-69C2-5D03-9BC9-682ABA1B3783}" dt="2026-09-23T01:07:14.720" v="403"/>
        <pc:sldMkLst>
          <pc:docMk/>
          <pc:sldMk cId="3913601405" sldId="11582"/>
        </pc:sldMkLst>
        <pc:spChg chg="del">
          <ac:chgData name="Heller, Daniel" userId="409d4d40-2a91-4dbf-a5fd-0155e9e88cb5" providerId="ADAL" clId="{CB9749F0-69C2-5D03-9BC9-682ABA1B3783}" dt="2026-09-23T01:06:17.362" v="397" actId="478"/>
          <ac:spMkLst>
            <pc:docMk/>
            <pc:sldMk cId="3913601405" sldId="11582"/>
            <ac:spMk id="2" creationId="{8723BFD2-381A-1F28-EFEB-F62BF13287DC}"/>
          </ac:spMkLst>
        </pc:spChg>
        <pc:spChg chg="del">
          <ac:chgData name="Heller, Daniel" userId="409d4d40-2a91-4dbf-a5fd-0155e9e88cb5" providerId="ADAL" clId="{CB9749F0-69C2-5D03-9BC9-682ABA1B3783}" dt="2026-09-23T01:06:51.348" v="401" actId="478"/>
          <ac:spMkLst>
            <pc:docMk/>
            <pc:sldMk cId="3913601405" sldId="11582"/>
            <ac:spMk id="15" creationId="{CE9AB989-C40E-B04F-2BC4-B605DF222EED}"/>
          </ac:spMkLst>
        </pc:spChg>
        <pc:spChg chg="mod">
          <ac:chgData name="Heller, Daniel" userId="409d4d40-2a91-4dbf-a5fd-0155e9e88cb5" providerId="ADAL" clId="{CB9749F0-69C2-5D03-9BC9-682ABA1B3783}" dt="2026-09-23T01:06:33.409" v="400" actId="403"/>
          <ac:spMkLst>
            <pc:docMk/>
            <pc:sldMk cId="3913601405" sldId="11582"/>
            <ac:spMk id="30" creationId="{476B7418-DE34-3C17-792A-E6B70BEABD7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xfrm>
            <a:off x="1143000" y="685800"/>
            <a:ext cx="4572000" cy="3429000"/>
          </a:xfrm>
          <a:prstGeom prst="rect">
            <a:avLst/>
          </a:prstGeom>
        </p:spPr>
        <p:txBody>
          <a:bodyPr/>
          <a:lstStyle/>
          <a:p>
            <a:endParaRPr/>
          </a:p>
        </p:txBody>
      </p:sp>
      <p:sp>
        <p:nvSpPr>
          <p:cNvPr id="151" name="Shape 15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457200" defTabSz="457200" latinLnBrk="0">
      <a:defRPr sz="2200">
        <a:latin typeface="Lucida Grande"/>
        <a:ea typeface="Lucida Grande"/>
        <a:cs typeface="Lucida Grande"/>
        <a:sym typeface="Lucida Grande"/>
      </a:defRPr>
    </a:lvl2pPr>
    <a:lvl3pPr indent="914400" defTabSz="457200" latinLnBrk="0">
      <a:defRPr sz="2200">
        <a:latin typeface="Lucida Grande"/>
        <a:ea typeface="Lucida Grande"/>
        <a:cs typeface="Lucida Grande"/>
        <a:sym typeface="Lucida Grande"/>
      </a:defRPr>
    </a:lvl3pPr>
    <a:lvl4pPr indent="1371600" defTabSz="457200" latinLnBrk="0">
      <a:defRPr sz="2200">
        <a:latin typeface="Lucida Grande"/>
        <a:ea typeface="Lucida Grande"/>
        <a:cs typeface="Lucida Grande"/>
        <a:sym typeface="Lucida Grande"/>
      </a:defRPr>
    </a:lvl4pPr>
    <a:lvl5pPr indent="1828800" defTabSz="457200" latinLnBrk="0">
      <a:defRPr sz="2200">
        <a:latin typeface="Lucida Grande"/>
        <a:ea typeface="Lucida Grande"/>
        <a:cs typeface="Lucida Grande"/>
        <a:sym typeface="Lucida Grande"/>
      </a:defRPr>
    </a:lvl5pPr>
    <a:lvl6pPr indent="2286000" defTabSz="457200" latinLnBrk="0">
      <a:defRPr sz="2200">
        <a:latin typeface="Lucida Grande"/>
        <a:ea typeface="Lucida Grande"/>
        <a:cs typeface="Lucida Grande"/>
        <a:sym typeface="Lucida Grande"/>
      </a:defRPr>
    </a:lvl6pPr>
    <a:lvl7pPr indent="2743200" defTabSz="457200" latinLnBrk="0">
      <a:defRPr sz="2200">
        <a:latin typeface="Lucida Grande"/>
        <a:ea typeface="Lucida Grande"/>
        <a:cs typeface="Lucida Grande"/>
        <a:sym typeface="Lucida Grande"/>
      </a:defRPr>
    </a:lvl7pPr>
    <a:lvl8pPr indent="3200400" defTabSz="457200" latinLnBrk="0">
      <a:defRPr sz="2200">
        <a:latin typeface="Lucida Grande"/>
        <a:ea typeface="Lucida Grande"/>
        <a:cs typeface="Lucida Grande"/>
        <a:sym typeface="Lucida Grande"/>
      </a:defRPr>
    </a:lvl8pPr>
    <a:lvl9pPr indent="36576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ayfieldclinic.com/pe-Acoustic.ht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1755912e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1755912e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2810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a:latin typeface="Arial" panose="020B0604020202020204" pitchFamily="34" charset="0"/>
                <a:cs typeface="Arial" panose="020B0604020202020204" pitchFamily="34" charset="0"/>
              </a:rPr>
              <a:t>Machine Perception Liquid Biopsy (MPLB)</a:t>
            </a:r>
            <a:endParaRPr lang="en-US"/>
          </a:p>
        </p:txBody>
      </p:sp>
      <p:sp>
        <p:nvSpPr>
          <p:cNvPr id="4" name="Slide Number Placeholder 3"/>
          <p:cNvSpPr>
            <a:spLocks noGrp="1"/>
          </p:cNvSpPr>
          <p:nvPr>
            <p:ph type="sldNum" sz="quarter" idx="5"/>
          </p:nvPr>
        </p:nvSpPr>
        <p:spPr/>
        <p:txBody>
          <a:bodyPr/>
          <a:lstStyle/>
          <a:p>
            <a:fld id="{C03F0698-15AA-5844-BF7B-CA3AAF3BE2F2}" type="slidenum">
              <a:rPr lang="en-US" smtClean="0"/>
              <a:t>7</a:t>
            </a:fld>
            <a:endParaRPr lang="en-US"/>
          </a:p>
        </p:txBody>
      </p:sp>
    </p:spTree>
    <p:extLst>
      <p:ext uri="{BB962C8B-B14F-4D97-AF65-F5344CB8AC3E}">
        <p14:creationId xmlns:p14="http://schemas.microsoft.com/office/powerpoint/2010/main" val="2645390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76428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1755912e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1755912e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0826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72524"/>
                </a:solidFill>
              </a:rPr>
              <a:t>Carbon nanotubes are essentially a sheet of sp2 hybridized carbons rolled into a cylinder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72524"/>
                </a:solidFill>
              </a:rPr>
              <a:t>this long conjugated system gives CNTs interesting optical and electronic properties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72524"/>
                </a:solidFill>
              </a:rPr>
              <a:t>they exhibit near infrared fluorescence, and most importantly for our work this fluorescence is environmentally sensitive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72524"/>
                </a:solidFill>
              </a:rPr>
              <a:t>when the local environment around the nanotube changes, such as when exposed to a different solvent or proteins in a biological, this alters the energy levels excited electrons can exist in, thus changing the resulting fluorescence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72524"/>
                </a:solidFill>
              </a:rPr>
              <a:t>and this make single wall carbon nanotubes excellent sensors for detecting biological changes in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27252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72524"/>
                </a:solidFill>
              </a:rPr>
              <a:t>&lt; 1nm in diameter, ~1 </a:t>
            </a:r>
            <a:r>
              <a:rPr lang="en-US" dirty="0" err="1">
                <a:solidFill>
                  <a:srgbClr val="272524"/>
                </a:solidFill>
              </a:rPr>
              <a:t>μm</a:t>
            </a:r>
            <a:r>
              <a:rPr lang="en-US" dirty="0">
                <a:solidFill>
                  <a:srgbClr val="272524"/>
                </a:solidFill>
              </a:rPr>
              <a:t> in length</a:t>
            </a:r>
          </a:p>
          <a:p>
            <a:endParaRPr lang="en-US" dirty="0"/>
          </a:p>
        </p:txBody>
      </p:sp>
      <p:sp>
        <p:nvSpPr>
          <p:cNvPr id="4" name="Slide Number Placeholder 3"/>
          <p:cNvSpPr>
            <a:spLocks noGrp="1"/>
          </p:cNvSpPr>
          <p:nvPr>
            <p:ph type="sldNum" sz="quarter" idx="5"/>
          </p:nvPr>
        </p:nvSpPr>
        <p:spPr/>
        <p:txBody>
          <a:bodyPr/>
          <a:lstStyle/>
          <a:p>
            <a:fld id="{B2635306-B3B1-A944-A64E-0A77BF937900}" type="slidenum">
              <a:rPr lang="en-US" smtClean="0"/>
              <a:t>10</a:t>
            </a:fld>
            <a:endParaRPr lang="en-US"/>
          </a:p>
        </p:txBody>
      </p:sp>
    </p:spTree>
    <p:extLst>
      <p:ext uri="{BB962C8B-B14F-4D97-AF65-F5344CB8AC3E}">
        <p14:creationId xmlns:p14="http://schemas.microsoft.com/office/powerpoint/2010/main" val="3460182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179C-2C0A-5A1C-8FDE-1A07F8A87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38C1D-7678-951F-73C9-607B14F06AA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B3F0300-D964-86AC-EBEB-54336795C659}"/>
              </a:ext>
            </a:extLst>
          </p:cNvPr>
          <p:cNvSpPr>
            <a:spLocks noGrp="1"/>
          </p:cNvSpPr>
          <p:nvPr>
            <p:ph type="body" idx="1"/>
          </p:nvPr>
        </p:nvSpPr>
        <p:spPr/>
        <p:txBody>
          <a:bodyPr/>
          <a:lstStyle/>
          <a:p>
            <a:r>
              <a:rPr lang="en-US" dirty="0"/>
              <a:t>we also can also non-covalently wrap the nanotubes in polymers, such as single stranded DNA</a:t>
            </a:r>
          </a:p>
          <a:p>
            <a:endParaRPr lang="en-US" dirty="0"/>
          </a:p>
          <a:p>
            <a:r>
              <a:rPr lang="en-US" dirty="0"/>
              <a:t>This has two key outcomes:</a:t>
            </a:r>
          </a:p>
          <a:p>
            <a:endParaRPr lang="en-US" dirty="0"/>
          </a:p>
          <a:p>
            <a:r>
              <a:rPr lang="en-US" dirty="0"/>
              <a:t>It changes the surface accessibility of the nanotube and influences what biomolecules interact</a:t>
            </a:r>
          </a:p>
          <a:p>
            <a:r>
              <a:rPr lang="en-US" dirty="0"/>
              <a:t>It also allows for the nanotubes to be suspended in an aqueous solution</a:t>
            </a:r>
          </a:p>
          <a:p>
            <a:endParaRPr lang="en-US" dirty="0"/>
          </a:p>
          <a:p>
            <a:r>
              <a:rPr lang="en-US" dirty="0"/>
              <a:t>Otherwise, being very large aromatic molecules, the nanotubes clump together, and can’t interact with biomolecules in samples</a:t>
            </a:r>
          </a:p>
          <a:p>
            <a:endParaRPr lang="en-US" dirty="0"/>
          </a:p>
          <a:p>
            <a:r>
              <a:rPr lang="en-US" dirty="0"/>
              <a:t>the wrapping allows the nanotubes to be suspended in a homogenous solution, which is key for them to interact with and report on the biomolecules in a patient sample</a:t>
            </a:r>
          </a:p>
          <a:p>
            <a:endParaRPr lang="en-US" dirty="0"/>
          </a:p>
          <a:p>
            <a:r>
              <a:rPr lang="en-US" dirty="0"/>
              <a:t>using different combinations of polymer wrappings and covalent modifications allow us to create chemically distinct </a:t>
            </a:r>
            <a:r>
              <a:rPr lang="en-US" dirty="0" err="1"/>
              <a:t>nanosensors</a:t>
            </a:r>
            <a:r>
              <a:rPr lang="en-US" dirty="0"/>
              <a:t>, and build nanosensor arrays</a:t>
            </a:r>
          </a:p>
          <a:p>
            <a:endParaRPr lang="en-US" dirty="0"/>
          </a:p>
        </p:txBody>
      </p:sp>
      <p:sp>
        <p:nvSpPr>
          <p:cNvPr id="4" name="Slide Number Placeholder 3">
            <a:extLst>
              <a:ext uri="{FF2B5EF4-FFF2-40B4-BE49-F238E27FC236}">
                <a16:creationId xmlns:a16="http://schemas.microsoft.com/office/drawing/2014/main" id="{324C11A0-9904-74A4-AF03-954F19ED6F17}"/>
              </a:ext>
            </a:extLst>
          </p:cNvPr>
          <p:cNvSpPr>
            <a:spLocks noGrp="1"/>
          </p:cNvSpPr>
          <p:nvPr>
            <p:ph type="sldNum" sz="quarter" idx="5"/>
          </p:nvPr>
        </p:nvSpPr>
        <p:spPr/>
        <p:txBody>
          <a:bodyPr/>
          <a:lstStyle/>
          <a:p>
            <a:fld id="{B2635306-B3B1-A944-A64E-0A77BF937900}" type="slidenum">
              <a:rPr lang="en-US" smtClean="0"/>
              <a:t>11</a:t>
            </a:fld>
            <a:endParaRPr lang="en-US"/>
          </a:p>
        </p:txBody>
      </p:sp>
    </p:spTree>
    <p:extLst>
      <p:ext uri="{BB962C8B-B14F-4D97-AF65-F5344CB8AC3E}">
        <p14:creationId xmlns:p14="http://schemas.microsoft.com/office/powerpoint/2010/main" val="321360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B4288-32F5-D440-D192-CCC05656A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36CBB-99E8-5477-36BD-DD10646EBD2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9BD3C79-BE31-E617-AA1A-A23CC47409D6}"/>
              </a:ext>
            </a:extLst>
          </p:cNvPr>
          <p:cNvSpPr>
            <a:spLocks noGrp="1"/>
          </p:cNvSpPr>
          <p:nvPr>
            <p:ph type="body" idx="1"/>
          </p:nvPr>
        </p:nvSpPr>
        <p:spPr/>
        <p:txBody>
          <a:bodyPr/>
          <a:lstStyle/>
          <a:p>
            <a:r>
              <a:rPr lang="en-US" dirty="0"/>
              <a:t>we also can also non-covalently wrap the nanotubes in polymers, such as single stranded DNA</a:t>
            </a:r>
          </a:p>
          <a:p>
            <a:endParaRPr lang="en-US" dirty="0"/>
          </a:p>
          <a:p>
            <a:r>
              <a:rPr lang="en-US" dirty="0"/>
              <a:t>This has two key outcomes:</a:t>
            </a:r>
          </a:p>
          <a:p>
            <a:endParaRPr lang="en-US" dirty="0"/>
          </a:p>
          <a:p>
            <a:r>
              <a:rPr lang="en-US" dirty="0"/>
              <a:t>It changes the surface accessibility of the nanotube and influences what biomolecules interact</a:t>
            </a:r>
          </a:p>
          <a:p>
            <a:r>
              <a:rPr lang="en-US" dirty="0"/>
              <a:t>It also allows for the nanotubes to be suspended in an aqueous solution</a:t>
            </a:r>
          </a:p>
          <a:p>
            <a:endParaRPr lang="en-US" dirty="0"/>
          </a:p>
          <a:p>
            <a:r>
              <a:rPr lang="en-US" dirty="0"/>
              <a:t>Otherwise, being very large aromatic molecules, the nanotubes clump together, and can’t interact with biomolecules in samples</a:t>
            </a:r>
          </a:p>
          <a:p>
            <a:endParaRPr lang="en-US" dirty="0"/>
          </a:p>
          <a:p>
            <a:r>
              <a:rPr lang="en-US" dirty="0"/>
              <a:t>the wrapping allows the nanotubes to be suspended in a homogenous solution, which is key for them to interact with and report on the biomolecules in a patient sample</a:t>
            </a:r>
          </a:p>
          <a:p>
            <a:endParaRPr lang="en-US" dirty="0"/>
          </a:p>
          <a:p>
            <a:r>
              <a:rPr lang="en-US" dirty="0"/>
              <a:t>using different combinations of polymer wrappings and covalent modifications allow us to create chemically distinct </a:t>
            </a:r>
            <a:r>
              <a:rPr lang="en-US" dirty="0" err="1"/>
              <a:t>nanosensors</a:t>
            </a:r>
            <a:r>
              <a:rPr lang="en-US" dirty="0"/>
              <a:t>, and build nanosensor arrays</a:t>
            </a:r>
          </a:p>
          <a:p>
            <a:endParaRPr lang="en-US" dirty="0"/>
          </a:p>
        </p:txBody>
      </p:sp>
      <p:sp>
        <p:nvSpPr>
          <p:cNvPr id="4" name="Slide Number Placeholder 3">
            <a:extLst>
              <a:ext uri="{FF2B5EF4-FFF2-40B4-BE49-F238E27FC236}">
                <a16:creationId xmlns:a16="http://schemas.microsoft.com/office/drawing/2014/main" id="{53A0FCEB-223D-57C7-94DD-64C0FBD9508C}"/>
              </a:ext>
            </a:extLst>
          </p:cNvPr>
          <p:cNvSpPr>
            <a:spLocks noGrp="1"/>
          </p:cNvSpPr>
          <p:nvPr>
            <p:ph type="sldNum" sz="quarter" idx="5"/>
          </p:nvPr>
        </p:nvSpPr>
        <p:spPr/>
        <p:txBody>
          <a:bodyPr/>
          <a:lstStyle/>
          <a:p>
            <a:fld id="{B2635306-B3B1-A944-A64E-0A77BF937900}" type="slidenum">
              <a:rPr lang="en-US" smtClean="0"/>
              <a:t>12</a:t>
            </a:fld>
            <a:endParaRPr lang="en-US"/>
          </a:p>
        </p:txBody>
      </p:sp>
    </p:spTree>
    <p:extLst>
      <p:ext uri="{BB962C8B-B14F-4D97-AF65-F5344CB8AC3E}">
        <p14:creationId xmlns:p14="http://schemas.microsoft.com/office/powerpoint/2010/main" val="1771582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264B40-8130-924B-AEA3-FCF44452CF6F}" type="slidenum">
              <a:rPr lang="en-US" smtClean="0"/>
              <a:t>14</a:t>
            </a:fld>
            <a:endParaRPr lang="en-US"/>
          </a:p>
        </p:txBody>
      </p:sp>
    </p:spTree>
    <p:extLst>
      <p:ext uri="{BB962C8B-B14F-4D97-AF65-F5344CB8AC3E}">
        <p14:creationId xmlns:p14="http://schemas.microsoft.com/office/powerpoint/2010/main" val="3546159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0" u="none" strike="noStrike">
                <a:solidFill>
                  <a:srgbClr val="000000"/>
                </a:solidFill>
                <a:effectLst/>
                <a:latin typeface="Open Sans" panose="020B0606030504020204" pitchFamily="34" charset="0"/>
              </a:rPr>
              <a:t>A brain tumor is an abnormal growth of cells inside the brain or skull; some are benign, others malignant. Tumors can grow from the brain tissue itself (primary), or cancer from elsewhere in the body can spread to the brain (metastasis). Treatment options vary depending on the tumor type, size and location. Treatment goals may be curative or focus on relieving symptoms.</a:t>
            </a:r>
          </a:p>
          <a:p>
            <a:endParaRPr lang="en-US" b="0" i="0" u="none" strike="noStrike">
              <a:solidFill>
                <a:srgbClr val="000000"/>
              </a:solidFill>
              <a:effectLst/>
              <a:latin typeface="Open Sans" panose="020B0606030504020204" pitchFamily="34" charset="0"/>
            </a:endParaRPr>
          </a:p>
          <a:p>
            <a:r>
              <a:rPr lang="en-US" b="1" i="0" u="none" strike="noStrike">
                <a:solidFill>
                  <a:srgbClr val="00559C"/>
                </a:solidFill>
                <a:effectLst/>
                <a:latin typeface="Open Sans" panose="020B0606030504020204" pitchFamily="34" charset="0"/>
              </a:rPr>
              <a:t>Figure 1. Brain tumors may grow from nerves (neuroma/</a:t>
            </a:r>
            <a:r>
              <a:rPr lang="en-US" b="1" i="0" u="sng">
                <a:solidFill>
                  <a:srgbClr val="666366"/>
                </a:solidFill>
                <a:effectLst/>
                <a:latin typeface="Open Sans" panose="020B0606030504020204" pitchFamily="34" charset="0"/>
                <a:hlinkClick r:id="rId3"/>
              </a:rPr>
              <a:t>Schwannoma</a:t>
            </a:r>
            <a:r>
              <a:rPr lang="en-US" b="1" i="0" u="none" strike="noStrike">
                <a:solidFill>
                  <a:srgbClr val="00559C"/>
                </a:solidFill>
                <a:effectLst/>
                <a:latin typeface="Open Sans" panose="020B0606030504020204" pitchFamily="34" charset="0"/>
              </a:rPr>
              <a:t>), dura (meningioma), or pituitary gland (craniopharyngioma or pituitary adenoma). They may also grow from the brain tissue itself (glioma). As they grow they may compress normal tissue and cause symptoms.</a:t>
            </a:r>
          </a:p>
          <a:p>
            <a:endParaRPr lang="en-US" b="1" i="0" u="none" strike="noStrike">
              <a:solidFill>
                <a:srgbClr val="00559C"/>
              </a:solidFill>
              <a:effectLst/>
              <a:latin typeface="Open Sans" panose="020B0606030504020204" pitchFamily="34" charset="0"/>
            </a:endParaRPr>
          </a:p>
          <a:p>
            <a:r>
              <a:rPr lang="en-US" b="0" i="0" u="none" strike="noStrike">
                <a:solidFill>
                  <a:srgbClr val="000000"/>
                </a:solidFill>
                <a:effectLst/>
                <a:latin typeface="Open Sans" panose="020B0606030504020204" pitchFamily="34" charset="0"/>
              </a:rPr>
              <a:t>The World Health Organization (WHO) developed a classification and grading system to standardize communication, treatment planning, and predict outcomes for brain tumors. Tumors are classified by their cell type and grade by viewing the cells, usually taken during a biopsy, under a microscope.</a:t>
            </a:r>
          </a:p>
          <a:p>
            <a:endParaRPr lang="en-US" b="0" i="0" u="none" strike="noStrike">
              <a:solidFill>
                <a:srgbClr val="000000"/>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1A1A1A"/>
                </a:solidFill>
                <a:effectLst/>
                <a:latin typeface="Cambria Math" panose="02040503050406030204" pitchFamily="18" charset="0"/>
                <a:ea typeface="Cambria Math" panose="02040503050406030204" pitchFamily="18" charset="0"/>
              </a:rPr>
              <a:t>Imaging tests such as MRI/CT may show an abnormal area that is likely to be a brain or spinal cord tumor, but these scans can’t always tell exactly what type of tumor it is. Often this can only be done by biopsy.</a:t>
            </a:r>
          </a:p>
          <a:p>
            <a:r>
              <a:rPr lang="en-US" b="1" i="0" u="none" strike="noStrike">
                <a:solidFill>
                  <a:srgbClr val="00559C"/>
                </a:solidFill>
                <a:effectLst/>
                <a:latin typeface="Open Sans" panose="020B0606030504020204" pitchFamily="34" charset="0"/>
              </a:rPr>
              <a:t>Figure 4. During a needle biopsy, a hollow cannula is inserted into the tumor. Small biting instruments remove bits of tumor for the pathologist to examine and determine the exact tumor cell type.</a:t>
            </a:r>
          </a:p>
          <a:p>
            <a:endParaRPr lang="en-US" b="0" i="0" u="none" strike="noStrike">
              <a:solidFill>
                <a:srgbClr val="000000"/>
              </a:solidFill>
              <a:effectLst/>
              <a:latin typeface="Open Sans" panose="020B0606030504020204" pitchFamily="34" charset="0"/>
            </a:endParaRPr>
          </a:p>
          <a:p>
            <a:r>
              <a:rPr lang="en-US" b="0" i="0" u="none" strike="noStrike">
                <a:solidFill>
                  <a:srgbClr val="000000"/>
                </a:solidFill>
                <a:effectLst/>
                <a:latin typeface="Open Sans" panose="020B0606030504020204" pitchFamily="34" charset="0"/>
              </a:rPr>
              <a:t>https://</a:t>
            </a:r>
            <a:r>
              <a:rPr lang="en-US" b="0" i="0" u="none" strike="noStrike" err="1">
                <a:solidFill>
                  <a:srgbClr val="000000"/>
                </a:solidFill>
                <a:effectLst/>
                <a:latin typeface="Open Sans" panose="020B0606030504020204" pitchFamily="34" charset="0"/>
              </a:rPr>
              <a:t>mayfieldclinic.com</a:t>
            </a:r>
            <a:r>
              <a:rPr lang="en-US" b="0" i="0" u="none" strike="noStrike">
                <a:solidFill>
                  <a:srgbClr val="000000"/>
                </a:solidFill>
                <a:effectLst/>
                <a:latin typeface="Open Sans" panose="020B0606030504020204" pitchFamily="34" charset="0"/>
              </a:rPr>
              <a:t>/pe-</a:t>
            </a:r>
            <a:r>
              <a:rPr lang="en-US" b="0" i="0" u="none" strike="noStrike" err="1">
                <a:solidFill>
                  <a:srgbClr val="000000"/>
                </a:solidFill>
                <a:effectLst/>
                <a:latin typeface="Open Sans" panose="020B0606030504020204" pitchFamily="34" charset="0"/>
              </a:rPr>
              <a:t>braintumor.htm</a:t>
            </a:r>
            <a:endParaRPr lang="en-US" b="0" i="0" u="none" strike="noStrike">
              <a:solidFill>
                <a:srgbClr val="000000"/>
              </a:solidFill>
              <a:effectLst/>
              <a:latin typeface="Open Sans" panose="020B0606030504020204" pitchFamily="34" charset="0"/>
            </a:endParaRPr>
          </a:p>
          <a:p>
            <a:endParaRPr lang="en-US" b="0" i="0" u="none" strike="noStrike">
              <a:solidFill>
                <a:srgbClr val="000000"/>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a:solidFill>
                  <a:srgbClr val="1A1A1A"/>
                </a:solidFill>
                <a:effectLst/>
                <a:ea typeface="Cambria Math" panose="02040503050406030204" pitchFamily="18" charset="0"/>
              </a:rPr>
              <a:t>Non-invasive methods to detect brain </a:t>
            </a:r>
            <a:r>
              <a:rPr lang="en-US" i="0" err="1">
                <a:solidFill>
                  <a:srgbClr val="1A1A1A"/>
                </a:solidFill>
                <a:effectLst/>
                <a:ea typeface="Cambria Math" panose="02040503050406030204" pitchFamily="18" charset="0"/>
              </a:rPr>
              <a:t>tumours</a:t>
            </a:r>
            <a:r>
              <a:rPr lang="en-US" i="0">
                <a:solidFill>
                  <a:srgbClr val="1A1A1A"/>
                </a:solidFill>
                <a:effectLst/>
                <a:ea typeface="Cambria Math" panose="02040503050406030204" pitchFamily="18" charset="0"/>
              </a:rPr>
              <a:t> </a:t>
            </a:r>
            <a:r>
              <a:rPr lang="en-US"/>
              <a:t>by </a:t>
            </a:r>
            <a:r>
              <a:rPr lang="en-US" err="1"/>
              <a:t>tumour</a:t>
            </a:r>
            <a:r>
              <a:rPr lang="en-US"/>
              <a:t> class, subtype, and grade </a:t>
            </a:r>
            <a:r>
              <a:rPr lang="en-US" i="0">
                <a:solidFill>
                  <a:srgbClr val="1A1A1A"/>
                </a:solidFill>
                <a:effectLst/>
                <a:ea typeface="Cambria Math" panose="02040503050406030204" pitchFamily="18" charset="0"/>
              </a:rPr>
              <a:t>would </a:t>
            </a:r>
            <a:r>
              <a:rPr lang="en-US">
                <a:solidFill>
                  <a:srgbClr val="1A1A1A"/>
                </a:solidFill>
                <a:ea typeface="Cambria Math" panose="02040503050406030204" pitchFamily="18" charset="0"/>
              </a:rPr>
              <a:t>provide significant </a:t>
            </a:r>
            <a:r>
              <a:rPr lang="en-US" i="0">
                <a:solidFill>
                  <a:srgbClr val="1A1A1A"/>
                </a:solidFill>
                <a:effectLst/>
                <a:ea typeface="Cambria Math" panose="02040503050406030204" pitchFamily="18" charset="0"/>
              </a:rPr>
              <a:t>clinical benefit by facilitating the triage of patient treatment</a:t>
            </a:r>
          </a:p>
          <a:p>
            <a:endParaRPr lang="en-US" b="0" i="0" u="none" strike="noStrike">
              <a:solidFill>
                <a:srgbClr val="00000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B2635306-B3B1-A944-A64E-0A77BF937900}" type="slidenum">
              <a:rPr lang="en-US" smtClean="0"/>
              <a:t>15</a:t>
            </a:fld>
            <a:endParaRPr lang="en-US"/>
          </a:p>
        </p:txBody>
      </p:sp>
    </p:spTree>
    <p:extLst>
      <p:ext uri="{BB962C8B-B14F-4D97-AF65-F5344CB8AC3E}">
        <p14:creationId xmlns:p14="http://schemas.microsoft.com/office/powerpoint/2010/main" val="1099555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A607A-8F12-BC8B-FBDA-DC38AB1D6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FEF1F-8678-E8B0-0062-07E7A5C2E56E}"/>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34BA399E-87C7-284F-1543-4DDC557CA0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8648B5-2B56-C227-5E75-9B5BD4CC3949}"/>
              </a:ext>
            </a:extLst>
          </p:cNvPr>
          <p:cNvSpPr>
            <a:spLocks noGrp="1"/>
          </p:cNvSpPr>
          <p:nvPr>
            <p:ph type="sldNum" sz="quarter" idx="5"/>
          </p:nvPr>
        </p:nvSpPr>
        <p:spPr/>
        <p:txBody>
          <a:bodyPr/>
          <a:lstStyle/>
          <a:p>
            <a:fld id="{BE264B40-8130-924B-AEA3-FCF44452CF6F}" type="slidenum">
              <a:rPr lang="en-US" smtClean="0"/>
              <a:t>17</a:t>
            </a:fld>
            <a:endParaRPr lang="en-US"/>
          </a:p>
        </p:txBody>
      </p:sp>
    </p:spTree>
    <p:extLst>
      <p:ext uri="{BB962C8B-B14F-4D97-AF65-F5344CB8AC3E}">
        <p14:creationId xmlns:p14="http://schemas.microsoft.com/office/powerpoint/2010/main" val="1142439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635306-B3B1-A944-A64E-0A77BF937900}" type="slidenum">
              <a:rPr lang="en-US" smtClean="0"/>
              <a:t>19</a:t>
            </a:fld>
            <a:endParaRPr lang="en-US"/>
          </a:p>
        </p:txBody>
      </p:sp>
    </p:spTree>
    <p:extLst>
      <p:ext uri="{BB962C8B-B14F-4D97-AF65-F5344CB8AC3E}">
        <p14:creationId xmlns:p14="http://schemas.microsoft.com/office/powerpoint/2010/main" val="2628057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89671-5829-919D-80C9-D79D26785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98643-9007-3E2A-4834-51BE548796C1}"/>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01D5829C-8C7A-2A38-5E63-23DCCF68AF95}"/>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639B4724-B792-71AB-532F-6B6409B9D987}"/>
              </a:ext>
            </a:extLst>
          </p:cNvPr>
          <p:cNvSpPr>
            <a:spLocks noGrp="1"/>
          </p:cNvSpPr>
          <p:nvPr>
            <p:ph type="sldNum" sz="quarter" idx="5"/>
          </p:nvPr>
        </p:nvSpPr>
        <p:spPr/>
        <p:txBody>
          <a:bodyPr/>
          <a:lstStyle/>
          <a:p>
            <a:fld id="{B2635306-B3B1-A944-A64E-0A77BF937900}" type="slidenum">
              <a:rPr lang="en-US" smtClean="0"/>
              <a:t>31</a:t>
            </a:fld>
            <a:endParaRPr lang="en-US"/>
          </a:p>
        </p:txBody>
      </p:sp>
    </p:spTree>
    <p:extLst>
      <p:ext uri="{BB962C8B-B14F-4D97-AF65-F5344CB8AC3E}">
        <p14:creationId xmlns:p14="http://schemas.microsoft.com/office/powerpoint/2010/main" val="1181462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2200" b="0"/>
          </a:p>
        </p:txBody>
      </p:sp>
      <p:sp>
        <p:nvSpPr>
          <p:cNvPr id="4" name="Slide Number Placeholder 3"/>
          <p:cNvSpPr>
            <a:spLocks noGrp="1"/>
          </p:cNvSpPr>
          <p:nvPr>
            <p:ph type="sldNum" sz="quarter" idx="5"/>
          </p:nvPr>
        </p:nvSpPr>
        <p:spPr/>
        <p:txBody>
          <a:bodyPr/>
          <a:lstStyle/>
          <a:p>
            <a:fld id="{369896F1-AADB-4BE3-B759-5FFECEE2830B}" type="slidenum">
              <a:rPr lang="en-US" smtClean="0"/>
              <a:t>32</a:t>
            </a:fld>
            <a:endParaRPr lang="en-US"/>
          </a:p>
        </p:txBody>
      </p:sp>
    </p:spTree>
    <p:extLst>
      <p:ext uri="{BB962C8B-B14F-4D97-AF65-F5344CB8AC3E}">
        <p14:creationId xmlns:p14="http://schemas.microsoft.com/office/powerpoint/2010/main" val="1158473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F71730-6ABC-7E44-B444-45CD3E61FF53}" type="slidenum">
              <a:rPr lang="en-US" smtClean="0"/>
              <a:t>33</a:t>
            </a:fld>
            <a:endParaRPr lang="en-US"/>
          </a:p>
        </p:txBody>
      </p:sp>
    </p:spTree>
    <p:extLst>
      <p:ext uri="{BB962C8B-B14F-4D97-AF65-F5344CB8AC3E}">
        <p14:creationId xmlns:p14="http://schemas.microsoft.com/office/powerpoint/2010/main" val="4222467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F71730-6ABC-7E44-B444-45CD3E61FF53}" type="slidenum">
              <a:rPr lang="en-US" smtClean="0"/>
              <a:t>34</a:t>
            </a:fld>
            <a:endParaRPr lang="en-US"/>
          </a:p>
        </p:txBody>
      </p:sp>
    </p:spTree>
    <p:extLst>
      <p:ext uri="{BB962C8B-B14F-4D97-AF65-F5344CB8AC3E}">
        <p14:creationId xmlns:p14="http://schemas.microsoft.com/office/powerpoint/2010/main" val="13487208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White Cover ">
    <p:spTree>
      <p:nvGrpSpPr>
        <p:cNvPr id="1" name=""/>
        <p:cNvGrpSpPr/>
        <p:nvPr/>
      </p:nvGrpSpPr>
      <p:grpSpPr>
        <a:xfrm>
          <a:off x="0" y="0"/>
          <a:ext cx="0" cy="0"/>
          <a:chOff x="0" y="0"/>
          <a:chExt cx="0" cy="0"/>
        </a:xfrm>
      </p:grpSpPr>
      <p:sp>
        <p:nvSpPr>
          <p:cNvPr id="15" name="Rectangle"/>
          <p:cNvSpPr/>
          <p:nvPr userDrawn="1"/>
        </p:nvSpPr>
        <p:spPr>
          <a:xfrm>
            <a:off x="-38102" y="5024232"/>
            <a:ext cx="4390620" cy="119270"/>
          </a:xfrm>
          <a:prstGeom prst="rect">
            <a:avLst/>
          </a:prstGeom>
          <a:solidFill>
            <a:srgbClr val="9BDCFF"/>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16" name="Rectangle"/>
          <p:cNvSpPr/>
          <p:nvPr/>
        </p:nvSpPr>
        <p:spPr>
          <a:xfrm>
            <a:off x="4324353" y="5024232"/>
            <a:ext cx="2669235" cy="119270"/>
          </a:xfrm>
          <a:prstGeom prst="rect">
            <a:avLst/>
          </a:prstGeom>
          <a:solidFill>
            <a:srgbClr val="00BDF2"/>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17" name="Rectangle"/>
          <p:cNvSpPr/>
          <p:nvPr/>
        </p:nvSpPr>
        <p:spPr>
          <a:xfrm>
            <a:off x="6978639" y="5024232"/>
            <a:ext cx="2215898" cy="119270"/>
          </a:xfrm>
          <a:prstGeom prst="rect">
            <a:avLst/>
          </a:prstGeom>
          <a:solidFill>
            <a:srgbClr val="2875B4"/>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pic>
        <p:nvPicPr>
          <p:cNvPr id="18" name="image1.png" descr="image1.png"/>
          <p:cNvPicPr>
            <a:picLocks noChangeAspect="1"/>
          </p:cNvPicPr>
          <p:nvPr/>
        </p:nvPicPr>
        <p:blipFill>
          <a:blip r:embed="rId2">
            <a:alphaModFix amt="50000"/>
          </a:blip>
          <a:stretch>
            <a:fillRect/>
          </a:stretch>
        </p:blipFill>
        <p:spPr>
          <a:xfrm>
            <a:off x="2187168" y="256409"/>
            <a:ext cx="1682497" cy="512066"/>
          </a:xfrm>
          <a:prstGeom prst="rect">
            <a:avLst/>
          </a:prstGeom>
          <a:ln w="12700">
            <a:miter lim="400000"/>
          </a:ln>
        </p:spPr>
      </p:pic>
      <p:pic>
        <p:nvPicPr>
          <p:cNvPr id="19" name="image2.png" descr="image2.png"/>
          <p:cNvPicPr>
            <a:picLocks noChangeAspect="1"/>
          </p:cNvPicPr>
          <p:nvPr userDrawn="1"/>
        </p:nvPicPr>
        <p:blipFill>
          <a:blip r:embed="rId3">
            <a:alphaModFix amt="52420"/>
          </a:blip>
          <a:stretch>
            <a:fillRect/>
          </a:stretch>
        </p:blipFill>
        <p:spPr>
          <a:xfrm>
            <a:off x="3448727" y="1102660"/>
            <a:ext cx="7655905" cy="5915930"/>
          </a:xfrm>
          <a:prstGeom prst="rect">
            <a:avLst/>
          </a:prstGeom>
          <a:ln w="12700">
            <a:miter lim="400000"/>
          </a:ln>
        </p:spPr>
      </p:pic>
      <p:pic>
        <p:nvPicPr>
          <p:cNvPr id="20" name="image3.png" descr="image3.png"/>
          <p:cNvPicPr>
            <a:picLocks noChangeAspect="1"/>
          </p:cNvPicPr>
          <p:nvPr/>
        </p:nvPicPr>
        <p:blipFill>
          <a:blip r:embed="rId4"/>
          <a:stretch>
            <a:fillRect/>
          </a:stretch>
        </p:blipFill>
        <p:spPr>
          <a:xfrm>
            <a:off x="732143" y="240772"/>
            <a:ext cx="1214728" cy="543339"/>
          </a:xfrm>
          <a:prstGeom prst="rect">
            <a:avLst/>
          </a:prstGeom>
          <a:ln w="12700">
            <a:miter lim="400000"/>
          </a:ln>
        </p:spPr>
      </p:pic>
      <p:sp>
        <p:nvSpPr>
          <p:cNvPr id="21" name="Rectangle"/>
          <p:cNvSpPr>
            <a:spLocks noGrp="1"/>
          </p:cNvSpPr>
          <p:nvPr>
            <p:ph type="body" sz="quarter" idx="21"/>
          </p:nvPr>
        </p:nvSpPr>
        <p:spPr>
          <a:xfrm>
            <a:off x="732141" y="2754029"/>
            <a:ext cx="3849690" cy="819152"/>
          </a:xfrm>
          <a:prstGeom prst="rect">
            <a:avLst/>
          </a:prstGeom>
        </p:spPr>
        <p:txBody>
          <a:bodyPr anchor="ctr">
            <a:noAutofit/>
          </a:bodyPr>
          <a:lstStyle/>
          <a:p>
            <a:endParaRPr/>
          </a:p>
        </p:txBody>
      </p:sp>
      <p:sp>
        <p:nvSpPr>
          <p:cNvPr id="22" name="Rectangle"/>
          <p:cNvSpPr>
            <a:spLocks noGrp="1"/>
          </p:cNvSpPr>
          <p:nvPr>
            <p:ph type="body" sz="quarter" idx="22"/>
          </p:nvPr>
        </p:nvSpPr>
        <p:spPr>
          <a:xfrm>
            <a:off x="732141" y="4126865"/>
            <a:ext cx="3849690" cy="819152"/>
          </a:xfrm>
          <a:prstGeom prst="rect">
            <a:avLst/>
          </a:prstGeom>
        </p:spPr>
        <p:txBody>
          <a:bodyPr anchor="ctr">
            <a:noAutofit/>
          </a:bodyPr>
          <a:lstStyle/>
          <a:p>
            <a:endParaRPr/>
          </a:p>
        </p:txBody>
      </p:sp>
      <p:sp>
        <p:nvSpPr>
          <p:cNvPr id="23" name="Body Level One…"/>
          <p:cNvSpPr txBox="1">
            <a:spLocks noGrp="1"/>
          </p:cNvSpPr>
          <p:nvPr>
            <p:ph type="body" sz="quarter" idx="1"/>
          </p:nvPr>
        </p:nvSpPr>
        <p:spPr>
          <a:xfrm>
            <a:off x="732143" y="1207485"/>
            <a:ext cx="3849688" cy="819151"/>
          </a:xfrm>
          <a:prstGeom prst="rect">
            <a:avLst/>
          </a:prstGeom>
        </p:spPr>
        <p:txBody>
          <a:bodyPr/>
          <a:lstStyle>
            <a:lvl1pPr marL="0" indent="0">
              <a:spcBef>
                <a:spcPts val="1000"/>
              </a:spcBef>
              <a:buSzTx/>
              <a:buNone/>
              <a:defRPr sz="4400" b="1">
                <a:solidFill>
                  <a:srgbClr val="5E5E5E"/>
                </a:solidFill>
              </a:defRPr>
            </a:lvl1pPr>
            <a:lvl2pPr marL="906259" indent="-449047">
              <a:spcBef>
                <a:spcPts val="1000"/>
              </a:spcBef>
              <a:defRPr sz="4400" b="1">
                <a:solidFill>
                  <a:srgbClr val="5E5E5E"/>
                </a:solidFill>
              </a:defRPr>
            </a:lvl2pPr>
            <a:lvl3pPr marL="1333536" indent="-419111">
              <a:spcBef>
                <a:spcPts val="1000"/>
              </a:spcBef>
              <a:defRPr sz="4400" b="1">
                <a:solidFill>
                  <a:srgbClr val="5E5E5E"/>
                </a:solidFill>
              </a:defRPr>
            </a:lvl3pPr>
            <a:lvl4pPr marL="1874569" indent="-502933">
              <a:spcBef>
                <a:spcPts val="1000"/>
              </a:spcBef>
              <a:defRPr sz="4400" b="1">
                <a:solidFill>
                  <a:srgbClr val="5E5E5E"/>
                </a:solidFill>
              </a:defRPr>
            </a:lvl4pPr>
            <a:lvl5pPr marL="2331782" indent="-502933">
              <a:spcBef>
                <a:spcPts val="1000"/>
              </a:spcBef>
              <a:defRPr sz="4400" b="1">
                <a:solidFill>
                  <a:srgbClr val="5E5E5E"/>
                </a:solidFill>
              </a:defRPr>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List ">
    <p:spTree>
      <p:nvGrpSpPr>
        <p:cNvPr id="1" name=""/>
        <p:cNvGrpSpPr/>
        <p:nvPr/>
      </p:nvGrpSpPr>
      <p:grpSpPr>
        <a:xfrm>
          <a:off x="0" y="0"/>
          <a:ext cx="0" cy="0"/>
          <a:chOff x="0" y="0"/>
          <a:chExt cx="0" cy="0"/>
        </a:xfrm>
      </p:grpSpPr>
      <p:sp>
        <p:nvSpPr>
          <p:cNvPr id="31" name="Rectangle"/>
          <p:cNvSpPr/>
          <p:nvPr/>
        </p:nvSpPr>
        <p:spPr>
          <a:xfrm>
            <a:off x="-38102" y="5024232"/>
            <a:ext cx="4390620" cy="119270"/>
          </a:xfrm>
          <a:prstGeom prst="rect">
            <a:avLst/>
          </a:prstGeom>
          <a:solidFill>
            <a:srgbClr val="9BDCFF"/>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32" name="Rectangle"/>
          <p:cNvSpPr/>
          <p:nvPr/>
        </p:nvSpPr>
        <p:spPr>
          <a:xfrm>
            <a:off x="4324353" y="5024232"/>
            <a:ext cx="2669235" cy="119270"/>
          </a:xfrm>
          <a:prstGeom prst="rect">
            <a:avLst/>
          </a:prstGeom>
          <a:solidFill>
            <a:srgbClr val="00BDF2"/>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33" name="Rectangle"/>
          <p:cNvSpPr/>
          <p:nvPr/>
        </p:nvSpPr>
        <p:spPr>
          <a:xfrm>
            <a:off x="6978639" y="5024232"/>
            <a:ext cx="2215898" cy="119270"/>
          </a:xfrm>
          <a:prstGeom prst="rect">
            <a:avLst/>
          </a:prstGeom>
          <a:solidFill>
            <a:srgbClr val="2875B4"/>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34" name="Rectangle"/>
          <p:cNvSpPr>
            <a:spLocks noGrp="1"/>
          </p:cNvSpPr>
          <p:nvPr>
            <p:ph type="body" sz="quarter" idx="21"/>
          </p:nvPr>
        </p:nvSpPr>
        <p:spPr>
          <a:xfrm>
            <a:off x="380103" y="381010"/>
            <a:ext cx="54168" cy="566550"/>
          </a:xfrm>
          <a:prstGeom prst="rect">
            <a:avLst/>
          </a:prstGeom>
        </p:spPr>
        <p:txBody>
          <a:bodyPr lIns="26787" tIns="26787" rIns="26787" bIns="26787" anchor="ctr">
            <a:noAutofit/>
          </a:bodyPr>
          <a:lstStyle/>
          <a:p>
            <a:endParaRPr/>
          </a:p>
        </p:txBody>
      </p:sp>
      <p:sp>
        <p:nvSpPr>
          <p:cNvPr id="35" name="Body Level One…"/>
          <p:cNvSpPr txBox="1">
            <a:spLocks noGrp="1"/>
          </p:cNvSpPr>
          <p:nvPr>
            <p:ph type="body" sz="quarter" idx="1"/>
          </p:nvPr>
        </p:nvSpPr>
        <p:spPr>
          <a:xfrm>
            <a:off x="540938" y="1370561"/>
            <a:ext cx="5826923" cy="466281"/>
          </a:xfrm>
          <a:prstGeom prst="rect">
            <a:avLst/>
          </a:prstGeom>
        </p:spPr>
        <p:txBody>
          <a:bodyPr/>
          <a:lstStyle>
            <a:lvl1pPr marL="428635" indent="-428635" defTabSz="308081">
              <a:lnSpc>
                <a:spcPct val="90000"/>
              </a:lnSpc>
              <a:spcBef>
                <a:spcPts val="900"/>
              </a:spcBef>
              <a:buClr>
                <a:srgbClr val="000000"/>
              </a:buClr>
              <a:defRPr sz="2700" spc="-135"/>
            </a:lvl1pPr>
            <a:lvl2pPr marL="732764" indent="-275552" defTabSz="308081">
              <a:lnSpc>
                <a:spcPct val="90000"/>
              </a:lnSpc>
              <a:spcBef>
                <a:spcPts val="900"/>
              </a:spcBef>
              <a:buClr>
                <a:srgbClr val="000000"/>
              </a:buClr>
              <a:defRPr sz="2700" spc="-135"/>
            </a:lvl2pPr>
            <a:lvl3pPr marL="1171606" indent="-257181" defTabSz="308081">
              <a:lnSpc>
                <a:spcPct val="90000"/>
              </a:lnSpc>
              <a:spcBef>
                <a:spcPts val="900"/>
              </a:spcBef>
              <a:buClr>
                <a:srgbClr val="000000"/>
              </a:buClr>
              <a:defRPr sz="2700" spc="-135"/>
            </a:lvl3pPr>
            <a:lvl4pPr marL="1680254" indent="-308617" defTabSz="308081">
              <a:lnSpc>
                <a:spcPct val="90000"/>
              </a:lnSpc>
              <a:spcBef>
                <a:spcPts val="900"/>
              </a:spcBef>
              <a:buClr>
                <a:srgbClr val="000000"/>
              </a:buClr>
              <a:defRPr sz="2700" spc="-135"/>
            </a:lvl4pPr>
            <a:lvl5pPr marL="2137467" indent="-308617" defTabSz="308081">
              <a:lnSpc>
                <a:spcPct val="90000"/>
              </a:lnSpc>
              <a:spcBef>
                <a:spcPts val="900"/>
              </a:spcBef>
              <a:buClr>
                <a:srgbClr val="000000"/>
              </a:buClr>
              <a:defRPr sz="2700" spc="-135"/>
            </a:lvl5pPr>
          </a:lstStyle>
          <a:p>
            <a:r>
              <a:t>Body Level One</a:t>
            </a:r>
          </a:p>
          <a:p>
            <a:pPr lvl="1"/>
            <a:r>
              <a:t>Body Level Two</a:t>
            </a:r>
          </a:p>
          <a:p>
            <a:pPr lvl="2"/>
            <a:r>
              <a:t>Body Level Three</a:t>
            </a:r>
          </a:p>
          <a:p>
            <a:pPr lvl="3"/>
            <a:r>
              <a:t>Body Level Four</a:t>
            </a:r>
          </a:p>
          <a:p>
            <a:pPr lvl="4"/>
            <a:r>
              <a:t>Body Level Five</a:t>
            </a:r>
          </a:p>
        </p:txBody>
      </p:sp>
      <p:sp>
        <p:nvSpPr>
          <p:cNvPr id="36"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lors ">
    <p:spTree>
      <p:nvGrpSpPr>
        <p:cNvPr id="1" name=""/>
        <p:cNvGrpSpPr/>
        <p:nvPr/>
      </p:nvGrpSpPr>
      <p:grpSpPr>
        <a:xfrm>
          <a:off x="0" y="0"/>
          <a:ext cx="0" cy="0"/>
          <a:chOff x="0" y="0"/>
          <a:chExt cx="0" cy="0"/>
        </a:xfrm>
      </p:grpSpPr>
      <p:sp>
        <p:nvSpPr>
          <p:cNvPr id="43" name="Rectangle"/>
          <p:cNvSpPr/>
          <p:nvPr/>
        </p:nvSpPr>
        <p:spPr>
          <a:xfrm>
            <a:off x="-38102" y="5024232"/>
            <a:ext cx="4390620" cy="119270"/>
          </a:xfrm>
          <a:prstGeom prst="rect">
            <a:avLst/>
          </a:prstGeom>
          <a:solidFill>
            <a:srgbClr val="9BDCFF"/>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44" name="Rectangle"/>
          <p:cNvSpPr/>
          <p:nvPr/>
        </p:nvSpPr>
        <p:spPr>
          <a:xfrm>
            <a:off x="4324353" y="5024232"/>
            <a:ext cx="2669235" cy="119270"/>
          </a:xfrm>
          <a:prstGeom prst="rect">
            <a:avLst/>
          </a:prstGeom>
          <a:solidFill>
            <a:srgbClr val="00BDF2"/>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45" name="Rectangle"/>
          <p:cNvSpPr/>
          <p:nvPr/>
        </p:nvSpPr>
        <p:spPr>
          <a:xfrm>
            <a:off x="6978639" y="5024232"/>
            <a:ext cx="2215898" cy="119270"/>
          </a:xfrm>
          <a:prstGeom prst="rect">
            <a:avLst/>
          </a:prstGeom>
          <a:solidFill>
            <a:srgbClr val="2875B4"/>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46" name="Rectangle"/>
          <p:cNvSpPr/>
          <p:nvPr/>
        </p:nvSpPr>
        <p:spPr>
          <a:xfrm>
            <a:off x="215858" y="1335926"/>
            <a:ext cx="8851943" cy="292759"/>
          </a:xfrm>
          <a:prstGeom prst="rect">
            <a:avLst/>
          </a:prstGeom>
          <a:solidFill>
            <a:srgbClr val="005493"/>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47" name="Rectangle"/>
          <p:cNvSpPr/>
          <p:nvPr/>
        </p:nvSpPr>
        <p:spPr>
          <a:xfrm>
            <a:off x="215858" y="1836472"/>
            <a:ext cx="8851943" cy="292760"/>
          </a:xfrm>
          <a:prstGeom prst="rect">
            <a:avLst/>
          </a:prstGeom>
          <a:solidFill>
            <a:srgbClr val="3189C1"/>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48" name="Rectangle"/>
          <p:cNvSpPr/>
          <p:nvPr/>
        </p:nvSpPr>
        <p:spPr>
          <a:xfrm>
            <a:off x="215858" y="2337029"/>
            <a:ext cx="8851943" cy="292759"/>
          </a:xfrm>
          <a:prstGeom prst="rect">
            <a:avLst/>
          </a:prstGeom>
          <a:solidFill>
            <a:srgbClr val="6D9EEB"/>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49" name="Rectangle"/>
          <p:cNvSpPr/>
          <p:nvPr/>
        </p:nvSpPr>
        <p:spPr>
          <a:xfrm>
            <a:off x="215858" y="2837580"/>
            <a:ext cx="8851943" cy="292759"/>
          </a:xfrm>
          <a:prstGeom prst="rect">
            <a:avLst/>
          </a:prstGeom>
          <a:solidFill>
            <a:srgbClr val="FF2600"/>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50" name="Rectangle"/>
          <p:cNvSpPr/>
          <p:nvPr/>
        </p:nvSpPr>
        <p:spPr>
          <a:xfrm>
            <a:off x="215858" y="3338128"/>
            <a:ext cx="8851943" cy="292760"/>
          </a:xfrm>
          <a:prstGeom prst="rect">
            <a:avLst/>
          </a:prstGeom>
          <a:solidFill>
            <a:schemeClr val="accent4">
              <a:hueOff val="-1081314"/>
              <a:satOff val="4338"/>
              <a:lumOff val="-8931"/>
            </a:schemeClr>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51" name="Rectangle"/>
          <p:cNvSpPr/>
          <p:nvPr/>
        </p:nvSpPr>
        <p:spPr>
          <a:xfrm>
            <a:off x="215858" y="3838678"/>
            <a:ext cx="8851943" cy="292760"/>
          </a:xfrm>
          <a:prstGeom prst="rect">
            <a:avLst/>
          </a:prstGeom>
          <a:solidFill>
            <a:srgbClr val="FFD479"/>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52" name="Body Level One…"/>
          <p:cNvSpPr txBox="1">
            <a:spLocks noGrp="1"/>
          </p:cNvSpPr>
          <p:nvPr>
            <p:ph type="body" sz="quarter" idx="1"/>
          </p:nvPr>
        </p:nvSpPr>
        <p:spPr>
          <a:xfrm>
            <a:off x="380103" y="381010"/>
            <a:ext cx="54168" cy="566551"/>
          </a:xfrm>
          <a:prstGeom prst="rect">
            <a:avLst/>
          </a:prstGeom>
        </p:spPr>
        <p:txBody>
          <a:bodyPr lIns="26787" tIns="26787" rIns="26787" bIns="26787"/>
          <a:lstStyle>
            <a:lvl1pPr marL="0" indent="0" defTabSz="308081">
              <a:lnSpc>
                <a:spcPct val="90000"/>
              </a:lnSpc>
              <a:spcBef>
                <a:spcPts val="0"/>
              </a:spcBef>
              <a:buSzTx/>
              <a:buNone/>
              <a:defRPr sz="3700" b="1" spc="-257">
                <a:solidFill>
                  <a:srgbClr val="3189C1"/>
                </a:solidFill>
              </a:defRPr>
            </a:lvl1pPr>
            <a:lvl2pPr marL="834819" indent="-377607" defTabSz="308081">
              <a:lnSpc>
                <a:spcPct val="90000"/>
              </a:lnSpc>
              <a:spcBef>
                <a:spcPts val="0"/>
              </a:spcBef>
              <a:defRPr sz="3700" b="1" spc="-257">
                <a:solidFill>
                  <a:srgbClr val="3189C1"/>
                </a:solidFill>
              </a:defRPr>
            </a:lvl2pPr>
            <a:lvl3pPr marL="1266859" indent="-352434" defTabSz="308081">
              <a:lnSpc>
                <a:spcPct val="90000"/>
              </a:lnSpc>
              <a:spcBef>
                <a:spcPts val="0"/>
              </a:spcBef>
              <a:defRPr sz="3700" b="1" spc="-257">
                <a:solidFill>
                  <a:srgbClr val="3189C1"/>
                </a:solidFill>
              </a:defRPr>
            </a:lvl3pPr>
            <a:lvl4pPr marL="1794557" indent="-422921" defTabSz="308081">
              <a:lnSpc>
                <a:spcPct val="90000"/>
              </a:lnSpc>
              <a:spcBef>
                <a:spcPts val="0"/>
              </a:spcBef>
              <a:defRPr sz="3700" b="1" spc="-257">
                <a:solidFill>
                  <a:srgbClr val="3189C1"/>
                </a:solidFill>
              </a:defRPr>
            </a:lvl4pPr>
            <a:lvl5pPr marL="2251770" indent="-422921" defTabSz="308081">
              <a:lnSpc>
                <a:spcPct val="90000"/>
              </a:lnSpc>
              <a:spcBef>
                <a:spcPts val="0"/>
              </a:spcBef>
              <a:defRPr sz="3700" b="1" spc="-257">
                <a:solidFill>
                  <a:srgbClr val="3189C1"/>
                </a:solidFill>
              </a:defRPr>
            </a:lvl5pPr>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ue Cover">
    <p:bg>
      <p:bgPr>
        <a:solidFill>
          <a:srgbClr val="3189C1"/>
        </a:solidFill>
        <a:effectLst/>
      </p:bgPr>
    </p:bg>
    <p:spTree>
      <p:nvGrpSpPr>
        <p:cNvPr id="1" name=""/>
        <p:cNvGrpSpPr/>
        <p:nvPr/>
      </p:nvGrpSpPr>
      <p:grpSpPr>
        <a:xfrm>
          <a:off x="0" y="0"/>
          <a:ext cx="0" cy="0"/>
          <a:chOff x="0" y="0"/>
          <a:chExt cx="0" cy="0"/>
        </a:xfrm>
      </p:grpSpPr>
      <p:pic>
        <p:nvPicPr>
          <p:cNvPr id="78" name="image4.png" descr="image4.png"/>
          <p:cNvPicPr>
            <a:picLocks noChangeAspect="1"/>
          </p:cNvPicPr>
          <p:nvPr/>
        </p:nvPicPr>
        <p:blipFill>
          <a:blip r:embed="rId2"/>
          <a:stretch>
            <a:fillRect/>
          </a:stretch>
        </p:blipFill>
        <p:spPr>
          <a:xfrm>
            <a:off x="368784" y="417927"/>
            <a:ext cx="1677161" cy="509044"/>
          </a:xfrm>
          <a:prstGeom prst="rect">
            <a:avLst/>
          </a:prstGeom>
          <a:ln w="12700">
            <a:miter lim="400000"/>
          </a:ln>
        </p:spPr>
      </p:pic>
      <p:sp>
        <p:nvSpPr>
          <p:cNvPr id="79" name="Rectangle"/>
          <p:cNvSpPr>
            <a:spLocks noGrp="1"/>
          </p:cNvSpPr>
          <p:nvPr>
            <p:ph type="body" sz="quarter" idx="21"/>
          </p:nvPr>
        </p:nvSpPr>
        <p:spPr>
          <a:xfrm>
            <a:off x="732141" y="2754029"/>
            <a:ext cx="3849690" cy="819152"/>
          </a:xfrm>
          <a:prstGeom prst="rect">
            <a:avLst/>
          </a:prstGeom>
        </p:spPr>
        <p:txBody>
          <a:bodyPr anchor="ctr">
            <a:noAutofit/>
          </a:bodyPr>
          <a:lstStyle/>
          <a:p>
            <a:endParaRPr/>
          </a:p>
        </p:txBody>
      </p:sp>
      <p:sp>
        <p:nvSpPr>
          <p:cNvPr id="80" name="Rectangle"/>
          <p:cNvSpPr>
            <a:spLocks noGrp="1"/>
          </p:cNvSpPr>
          <p:nvPr>
            <p:ph type="body" sz="quarter" idx="22"/>
          </p:nvPr>
        </p:nvSpPr>
        <p:spPr>
          <a:xfrm>
            <a:off x="732141" y="4126865"/>
            <a:ext cx="3849690" cy="819152"/>
          </a:xfrm>
          <a:prstGeom prst="rect">
            <a:avLst/>
          </a:prstGeom>
        </p:spPr>
        <p:txBody>
          <a:bodyPr anchor="ctr">
            <a:noAutofit/>
          </a:bodyPr>
          <a:lstStyle/>
          <a:p>
            <a:endParaRPr/>
          </a:p>
        </p:txBody>
      </p:sp>
      <p:sp>
        <p:nvSpPr>
          <p:cNvPr id="81" name="Body Level One…"/>
          <p:cNvSpPr txBox="1">
            <a:spLocks noGrp="1"/>
          </p:cNvSpPr>
          <p:nvPr>
            <p:ph type="body" sz="quarter" idx="1"/>
          </p:nvPr>
        </p:nvSpPr>
        <p:spPr>
          <a:xfrm>
            <a:off x="732143" y="1207485"/>
            <a:ext cx="3849688" cy="819151"/>
          </a:xfrm>
          <a:prstGeom prst="rect">
            <a:avLst/>
          </a:prstGeom>
        </p:spPr>
        <p:txBody>
          <a:bodyPr/>
          <a:lstStyle>
            <a:lvl1pPr marL="0" indent="0">
              <a:spcBef>
                <a:spcPts val="1000"/>
              </a:spcBef>
              <a:buSzTx/>
              <a:buNone/>
              <a:defRPr sz="4400" b="1">
                <a:solidFill>
                  <a:srgbClr val="FFFFFF"/>
                </a:solidFill>
              </a:defRPr>
            </a:lvl1pPr>
            <a:lvl2pPr marL="906259" indent="-449047">
              <a:spcBef>
                <a:spcPts val="1000"/>
              </a:spcBef>
              <a:defRPr sz="4400" b="1">
                <a:solidFill>
                  <a:srgbClr val="FFFFFF"/>
                </a:solidFill>
              </a:defRPr>
            </a:lvl2pPr>
            <a:lvl3pPr marL="1333536" indent="-419111">
              <a:spcBef>
                <a:spcPts val="1000"/>
              </a:spcBef>
              <a:defRPr sz="4400" b="1">
                <a:solidFill>
                  <a:srgbClr val="FFFFFF"/>
                </a:solidFill>
              </a:defRPr>
            </a:lvl3pPr>
            <a:lvl4pPr marL="1874569" indent="-502933">
              <a:spcBef>
                <a:spcPts val="1000"/>
              </a:spcBef>
              <a:defRPr sz="4400" b="1">
                <a:solidFill>
                  <a:srgbClr val="FFFFFF"/>
                </a:solidFill>
              </a:defRPr>
            </a:lvl4pPr>
            <a:lvl5pPr marL="2331782" indent="-502933">
              <a:spcBef>
                <a:spcPts val="1000"/>
              </a:spcBef>
              <a:defRPr sz="44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40" name="Rectangle"/>
          <p:cNvSpPr/>
          <p:nvPr/>
        </p:nvSpPr>
        <p:spPr>
          <a:xfrm>
            <a:off x="8211739" y="5067300"/>
            <a:ext cx="982269" cy="158949"/>
          </a:xfrm>
          <a:prstGeom prst="rect">
            <a:avLst/>
          </a:prstGeom>
          <a:solidFill>
            <a:srgbClr val="2875B4"/>
          </a:solidFill>
          <a:ln w="3175">
            <a:miter lim="400000"/>
          </a:ln>
        </p:spPr>
        <p:txBody>
          <a:bodyPr lIns="45718" tIns="45718" rIns="45718" bIns="45718" anchor="ctr"/>
          <a:lstStyle/>
          <a:p>
            <a:pPr algn="ctr" defTabSz="822721">
              <a:defRPr sz="1200">
                <a:solidFill>
                  <a:srgbClr val="2875B4"/>
                </a:solidFill>
                <a:latin typeface="+mn-lt"/>
                <a:ea typeface="+mn-ea"/>
                <a:cs typeface="+mn-cs"/>
                <a:sym typeface="Arial"/>
              </a:defRPr>
            </a:pPr>
            <a:endParaRPr/>
          </a:p>
        </p:txBody>
      </p:sp>
      <p:sp>
        <p:nvSpPr>
          <p:cNvPr id="141" name="Rectangle"/>
          <p:cNvSpPr/>
          <p:nvPr/>
        </p:nvSpPr>
        <p:spPr>
          <a:xfrm>
            <a:off x="5896569" y="5067300"/>
            <a:ext cx="2344939" cy="158949"/>
          </a:xfrm>
          <a:prstGeom prst="rect">
            <a:avLst/>
          </a:prstGeom>
          <a:solidFill>
            <a:srgbClr val="00BDF2"/>
          </a:solidFill>
          <a:ln w="3175">
            <a:miter lim="400000"/>
          </a:ln>
        </p:spPr>
        <p:txBody>
          <a:bodyPr lIns="45718" tIns="45718" rIns="45718" bIns="45718" anchor="ctr"/>
          <a:lstStyle/>
          <a:p>
            <a:pPr algn="ctr" defTabSz="822721">
              <a:defRPr sz="1200">
                <a:solidFill>
                  <a:srgbClr val="2875B4"/>
                </a:solidFill>
                <a:latin typeface="+mn-lt"/>
                <a:ea typeface="+mn-ea"/>
                <a:cs typeface="+mn-cs"/>
                <a:sym typeface="Arial"/>
              </a:defRPr>
            </a:pPr>
            <a:endParaRPr/>
          </a:p>
        </p:txBody>
      </p:sp>
      <p:sp>
        <p:nvSpPr>
          <p:cNvPr id="142" name="Rectangle"/>
          <p:cNvSpPr/>
          <p:nvPr/>
        </p:nvSpPr>
        <p:spPr>
          <a:xfrm>
            <a:off x="-326829" y="5062536"/>
            <a:ext cx="6261502" cy="158952"/>
          </a:xfrm>
          <a:prstGeom prst="rect">
            <a:avLst/>
          </a:prstGeom>
          <a:solidFill>
            <a:srgbClr val="9BDCFF"/>
          </a:solidFill>
          <a:ln w="3175">
            <a:miter lim="400000"/>
          </a:ln>
        </p:spPr>
        <p:txBody>
          <a:bodyPr lIns="45718" tIns="45718" rIns="45718" bIns="45718" anchor="ctr"/>
          <a:lstStyle/>
          <a:p>
            <a:pPr algn="ctr" defTabSz="822721">
              <a:defRPr sz="1200">
                <a:solidFill>
                  <a:srgbClr val="2875B4"/>
                </a:solidFill>
                <a:latin typeface="+mn-lt"/>
                <a:ea typeface="+mn-ea"/>
                <a:cs typeface="+mn-cs"/>
                <a:sym typeface="Arial"/>
              </a:defRPr>
            </a:pPr>
            <a:endParaRPr/>
          </a:p>
        </p:txBody>
      </p:sp>
      <p:sp>
        <p:nvSpPr>
          <p:cNvPr id="143" name="OVERLINE OR CHAPTER HEADER HERE…"/>
          <p:cNvSpPr txBox="1">
            <a:spLocks noGrp="1"/>
          </p:cNvSpPr>
          <p:nvPr>
            <p:ph type="body" sz="quarter" idx="21"/>
          </p:nvPr>
        </p:nvSpPr>
        <p:spPr>
          <a:xfrm>
            <a:off x="221712" y="288001"/>
            <a:ext cx="8498894" cy="952501"/>
          </a:xfrm>
          <a:prstGeom prst="rect">
            <a:avLst/>
          </a:prstGeom>
        </p:spPr>
        <p:txBody>
          <a:bodyPr lIns="34289" tIns="34289" rIns="34289" bIns="34289" anchor="ctr">
            <a:spAutoFit/>
          </a:bodyPr>
          <a:lstStyle/>
          <a:p>
            <a:pPr marL="0" indent="0" defTabSz="342900">
              <a:lnSpc>
                <a:spcPct val="90000"/>
              </a:lnSpc>
              <a:spcBef>
                <a:spcPts val="100"/>
              </a:spcBef>
              <a:buSzTx/>
              <a:buNone/>
              <a:defRPr sz="1000" spc="-19">
                <a:solidFill>
                  <a:srgbClr val="457FA8"/>
                </a:solidFill>
              </a:defRPr>
            </a:pPr>
            <a:r>
              <a:t>OVERLINE OR CHAPTER HEADER HERE</a:t>
            </a:r>
          </a:p>
          <a:p>
            <a:pPr marL="0" indent="0" defTabSz="342900">
              <a:lnSpc>
                <a:spcPct val="90000"/>
              </a:lnSpc>
              <a:spcBef>
                <a:spcPts val="0"/>
              </a:spcBef>
              <a:buSzTx/>
              <a:buNone/>
              <a:defRPr sz="2600" b="1" spc="-130">
                <a:solidFill>
                  <a:srgbClr val="457FA8"/>
                </a:solidFill>
              </a:defRPr>
            </a:pPr>
            <a:r>
              <a:t>Enter Statement or Synopsis Here </a:t>
            </a:r>
          </a:p>
          <a:p>
            <a:pPr marL="0" indent="0" defTabSz="342900">
              <a:lnSpc>
                <a:spcPct val="90000"/>
              </a:lnSpc>
              <a:spcBef>
                <a:spcPts val="0"/>
              </a:spcBef>
              <a:buSzTx/>
              <a:buNone/>
              <a:defRPr sz="2600" b="1" spc="-130">
                <a:solidFill>
                  <a:srgbClr val="457FA8"/>
                </a:solidFill>
              </a:defRPr>
            </a:pPr>
            <a:r>
              <a:t>on Two Lines</a:t>
            </a:r>
          </a:p>
        </p:txBody>
      </p:sp>
      <p:sp>
        <p:nvSpPr>
          <p:cNvPr id="144" name="Slide Number"/>
          <p:cNvSpPr>
            <a:spLocks noGrp="1"/>
          </p:cNvSpPr>
          <p:nvPr>
            <p:ph type="sldNum" sz="quarter" idx="2"/>
          </p:nvPr>
        </p:nvSpPr>
        <p:spPr>
          <a:xfrm>
            <a:off x="8655842" y="5026218"/>
            <a:ext cx="1" cy="127000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p:spPr>
        <p:txBody>
          <a:bodyPr lIns="26787" tIns="26787" rIns="26787" bIns="26787" anchor="t"/>
          <a:lstStyle>
            <a:lvl1pPr algn="l" defTabSz="914400">
              <a:defRPr sz="700" b="1" spc="-70">
                <a:solidFill>
                  <a:srgbClr val="FFFFFF"/>
                </a:solidFill>
              </a:defRPr>
            </a:lvl1p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175500" y="4130689"/>
            <a:ext cx="1270000" cy="27699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3226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358045"/>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06061924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Rectangle"/>
          <p:cNvSpPr txBox="1">
            <a:spLocks noGrp="1"/>
          </p:cNvSpPr>
          <p:nvPr>
            <p:ph type="body" sz="quarter" idx="13"/>
          </p:nvPr>
        </p:nvSpPr>
        <p:spPr>
          <a:xfrm>
            <a:off x="1349586" y="889861"/>
            <a:ext cx="2868508" cy="350543"/>
          </a:xfrm>
          <a:prstGeom prst="rect">
            <a:avLst/>
          </a:prstGeom>
        </p:spPr>
        <p:txBody>
          <a:bodyPr lIns="14901" tIns="14901" rIns="14901" bIns="14901"/>
          <a:lstStyle>
            <a:lvl1pPr marL="0" indent="0" defTabSz="100894">
              <a:lnSpc>
                <a:spcPct val="100000"/>
              </a:lnSpc>
              <a:spcBef>
                <a:spcPts val="0"/>
              </a:spcBef>
              <a:buSzTx/>
              <a:buNone/>
              <a:defRPr sz="1600" b="1"/>
            </a:lvl1pPr>
          </a:lstStyle>
          <a:p>
            <a:pPr marL="0" indent="0" defTabSz="269051">
              <a:lnSpc>
                <a:spcPct val="100000"/>
              </a:lnSpc>
              <a:spcBef>
                <a:spcPts val="0"/>
              </a:spcBef>
              <a:buSzTx/>
              <a:buNone/>
              <a:defRPr sz="1600" b="1"/>
            </a:pPr>
            <a:endParaRPr/>
          </a:p>
        </p:txBody>
      </p:sp>
      <p:sp>
        <p:nvSpPr>
          <p:cNvPr id="61" name="Body Level One…"/>
          <p:cNvSpPr txBox="1">
            <a:spLocks noGrp="1"/>
          </p:cNvSpPr>
          <p:nvPr>
            <p:ph type="body" sz="quarter" idx="1"/>
          </p:nvPr>
        </p:nvSpPr>
        <p:spPr>
          <a:xfrm>
            <a:off x="1349586" y="1593189"/>
            <a:ext cx="2868508" cy="30962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660384004_1290x1720.jpg"/>
          <p:cNvSpPr>
            <a:spLocks noGrp="1"/>
          </p:cNvSpPr>
          <p:nvPr>
            <p:ph type="pic" sz="half" idx="14"/>
          </p:nvPr>
        </p:nvSpPr>
        <p:spPr>
          <a:xfrm>
            <a:off x="4572000" y="-152725"/>
            <a:ext cx="3202283" cy="5458438"/>
          </a:xfrm>
          <a:prstGeom prst="rect">
            <a:avLst/>
          </a:prstGeom>
        </p:spPr>
        <p:txBody>
          <a:bodyPr lIns="91439" tIns="45719" rIns="91439" bIns="45719">
            <a:noAutofit/>
          </a:bodyPr>
          <a:lstStyle/>
          <a:p>
            <a:endParaRPr/>
          </a:p>
        </p:txBody>
      </p:sp>
      <p:sp>
        <p:nvSpPr>
          <p:cNvPr id="63" name="Title Text"/>
          <p:cNvSpPr txBox="1">
            <a:spLocks noGrp="1"/>
          </p:cNvSpPr>
          <p:nvPr>
            <p:ph type="title"/>
          </p:nvPr>
        </p:nvSpPr>
        <p:spPr>
          <a:xfrm>
            <a:off x="1349586" y="404813"/>
            <a:ext cx="2868508" cy="538163"/>
          </a:xfrm>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43066046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349586" y="1700212"/>
            <a:ext cx="6444829" cy="1743076"/>
          </a:xfrm>
          <a:prstGeom prst="rect">
            <a:avLst/>
          </a:prstGeom>
        </p:spPr>
        <p:txBody>
          <a:bodyPr anchor="ctr"/>
          <a:lstStyle>
            <a:lvl1pPr>
              <a:defRPr sz="3240" b="0" spc="-65">
                <a:latin typeface="Helvetica Neue Medium"/>
                <a:ea typeface="Helvetica Neue Medium"/>
                <a:cs typeface="Helvetica Neue Medium"/>
                <a:sym typeface="Helvetica Neue Medium"/>
              </a:defRPr>
            </a:lvl1pPr>
          </a:lstStyle>
          <a:p>
            <a:r>
              <a:t>Title Text</a:t>
            </a:r>
          </a:p>
        </p:txBody>
      </p:sp>
      <p:sp>
        <p:nvSpPr>
          <p:cNvPr id="72" name="Slide Number"/>
          <p:cNvSpPr txBox="1">
            <a:spLocks noGrp="1"/>
          </p:cNvSpPr>
          <p:nvPr>
            <p:ph type="sldNum" sz="quarter" idx="2"/>
          </p:nvPr>
        </p:nvSpPr>
        <p:spPr>
          <a:xfrm>
            <a:off x="4532940" y="4944752"/>
            <a:ext cx="103970" cy="102687"/>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355824441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Title Text"/>
          <p:cNvSpPr txBox="1">
            <a:spLocks noGrp="1"/>
          </p:cNvSpPr>
          <p:nvPr>
            <p:ph type="title"/>
          </p:nvPr>
        </p:nvSpPr>
        <p:spPr>
          <a:xfrm>
            <a:off x="1349587" y="404813"/>
            <a:ext cx="6444827" cy="538107"/>
          </a:xfrm>
          <a:prstGeom prst="rect">
            <a:avLst/>
          </a:prstGeom>
        </p:spPr>
        <p:txBody>
          <a:bodyPr/>
          <a:lstStyle/>
          <a:p>
            <a:r>
              <a:t>Title Text</a:t>
            </a:r>
          </a:p>
        </p:txBody>
      </p:sp>
      <p:sp>
        <p:nvSpPr>
          <p:cNvPr id="80" name="Rectangle"/>
          <p:cNvSpPr txBox="1">
            <a:spLocks noGrp="1"/>
          </p:cNvSpPr>
          <p:nvPr>
            <p:ph type="body" sz="quarter" idx="13"/>
          </p:nvPr>
        </p:nvSpPr>
        <p:spPr>
          <a:xfrm>
            <a:off x="1349587" y="889861"/>
            <a:ext cx="6444827" cy="350543"/>
          </a:xfrm>
          <a:prstGeom prst="rect">
            <a:avLst/>
          </a:prstGeom>
        </p:spPr>
        <p:txBody>
          <a:bodyPr lIns="14901" tIns="14901" rIns="14901" bIns="14901"/>
          <a:lstStyle>
            <a:lvl1pPr marL="0" indent="0" defTabSz="100894">
              <a:lnSpc>
                <a:spcPct val="100000"/>
              </a:lnSpc>
              <a:spcBef>
                <a:spcPts val="0"/>
              </a:spcBef>
              <a:buSzTx/>
              <a:buNone/>
              <a:defRPr sz="1600" b="1"/>
            </a:lvl1pPr>
          </a:lstStyle>
          <a:p>
            <a:pPr marL="0" indent="0" defTabSz="269051">
              <a:lnSpc>
                <a:spcPct val="100000"/>
              </a:lnSpc>
              <a:spcBef>
                <a:spcPts val="0"/>
              </a:spcBef>
              <a:buSzTx/>
              <a:buNone/>
              <a:defRPr sz="1600" b="1"/>
            </a:pPr>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94585823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itle Text"/>
          <p:cNvSpPr txBox="1">
            <a:spLocks noGrp="1"/>
          </p:cNvSpPr>
          <p:nvPr>
            <p:ph type="title"/>
          </p:nvPr>
        </p:nvSpPr>
        <p:spPr>
          <a:xfrm>
            <a:off x="1349587" y="404813"/>
            <a:ext cx="6444827" cy="538163"/>
          </a:xfrm>
          <a:prstGeom prst="rect">
            <a:avLst/>
          </a:prstGeom>
        </p:spPr>
        <p:txBody>
          <a:bodyPr/>
          <a:lstStyle/>
          <a:p>
            <a:r>
              <a:t>Title Text</a:t>
            </a:r>
          </a:p>
        </p:txBody>
      </p:sp>
      <p:sp>
        <p:nvSpPr>
          <p:cNvPr id="89" name="Rectangle"/>
          <p:cNvSpPr txBox="1">
            <a:spLocks noGrp="1"/>
          </p:cNvSpPr>
          <p:nvPr>
            <p:ph type="body" sz="quarter" idx="13"/>
          </p:nvPr>
        </p:nvSpPr>
        <p:spPr>
          <a:xfrm>
            <a:off x="1349587" y="889861"/>
            <a:ext cx="6444827" cy="350543"/>
          </a:xfrm>
          <a:prstGeom prst="rect">
            <a:avLst/>
          </a:prstGeom>
        </p:spPr>
        <p:txBody>
          <a:bodyPr lIns="14901" tIns="14901" rIns="14901" bIns="14901"/>
          <a:lstStyle>
            <a:lvl1pPr marL="0" indent="0" defTabSz="100894">
              <a:lnSpc>
                <a:spcPct val="100000"/>
              </a:lnSpc>
              <a:spcBef>
                <a:spcPts val="0"/>
              </a:spcBef>
              <a:buSzTx/>
              <a:buNone/>
              <a:defRPr sz="1600" b="1"/>
            </a:lvl1pPr>
          </a:lstStyle>
          <a:p>
            <a:pPr marL="0" indent="0" defTabSz="269051">
              <a:lnSpc>
                <a:spcPct val="100000"/>
              </a:lnSpc>
              <a:spcBef>
                <a:spcPts val="0"/>
              </a:spcBef>
              <a:buSzTx/>
              <a:buNone/>
              <a:defRPr sz="1600" b="1"/>
            </a:pPr>
            <a:endParaRPr/>
          </a:p>
        </p:txBody>
      </p:sp>
      <p:sp>
        <p:nvSpPr>
          <p:cNvPr id="90" name="Body Level One…"/>
          <p:cNvSpPr txBox="1">
            <a:spLocks noGrp="1"/>
          </p:cNvSpPr>
          <p:nvPr>
            <p:ph type="body" idx="1"/>
          </p:nvPr>
        </p:nvSpPr>
        <p:spPr>
          <a:prstGeom prst="rect">
            <a:avLst/>
          </a:prstGeom>
        </p:spPr>
        <p:txBody>
          <a:bodyPr/>
          <a:lstStyle>
            <a:lvl1pPr marL="0" indent="0" defTabSz="242146">
              <a:lnSpc>
                <a:spcPct val="100000"/>
              </a:lnSpc>
              <a:spcBef>
                <a:spcPts val="450"/>
              </a:spcBef>
              <a:buSzTx/>
              <a:buNone/>
              <a:defRPr sz="1440" spc="-14"/>
            </a:lvl1pPr>
            <a:lvl2pPr marL="0" indent="411480" defTabSz="242146">
              <a:lnSpc>
                <a:spcPct val="100000"/>
              </a:lnSpc>
              <a:spcBef>
                <a:spcPts val="450"/>
              </a:spcBef>
              <a:buSzTx/>
              <a:buNone/>
              <a:defRPr sz="1440" spc="-14"/>
            </a:lvl2pPr>
            <a:lvl3pPr marL="0" indent="822960" defTabSz="242146">
              <a:lnSpc>
                <a:spcPct val="100000"/>
              </a:lnSpc>
              <a:spcBef>
                <a:spcPts val="450"/>
              </a:spcBef>
              <a:buSzTx/>
              <a:buNone/>
              <a:defRPr sz="1440" spc="-14"/>
            </a:lvl3pPr>
            <a:lvl4pPr marL="0" indent="1234440" defTabSz="242146">
              <a:lnSpc>
                <a:spcPct val="100000"/>
              </a:lnSpc>
              <a:spcBef>
                <a:spcPts val="450"/>
              </a:spcBef>
              <a:buSzTx/>
              <a:buNone/>
              <a:defRPr sz="1440" spc="-14"/>
            </a:lvl4pPr>
            <a:lvl5pPr marL="0" indent="1645920" defTabSz="242146">
              <a:lnSpc>
                <a:spcPct val="100000"/>
              </a:lnSpc>
              <a:spcBef>
                <a:spcPts val="450"/>
              </a:spcBef>
              <a:buSzTx/>
              <a:buNone/>
              <a:defRPr sz="1440" spc="-14"/>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62235670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quarter" idx="1"/>
          </p:nvPr>
        </p:nvSpPr>
        <p:spPr>
          <a:xfrm>
            <a:off x="1349587" y="1845316"/>
            <a:ext cx="6444827" cy="1452869"/>
          </a:xfrm>
          <a:prstGeom prst="rect">
            <a:avLst/>
          </a:prstGeom>
        </p:spPr>
        <p:txBody>
          <a:bodyPr anchor="ctr"/>
          <a:lstStyle>
            <a:lvl1pPr marL="0" indent="0" algn="ctr">
              <a:lnSpc>
                <a:spcPct val="80000"/>
              </a:lnSpc>
              <a:spcBef>
                <a:spcPts val="0"/>
              </a:spcBef>
              <a:buSzTx/>
              <a:buNone/>
              <a:defRPr sz="3240" spc="-65">
                <a:latin typeface="Helvetica Neue Medium"/>
                <a:ea typeface="Helvetica Neue Medium"/>
                <a:cs typeface="Helvetica Neue Medium"/>
                <a:sym typeface="Helvetica Neue Medium"/>
              </a:defRPr>
            </a:lvl1pPr>
            <a:lvl2pPr marL="0" indent="411480" algn="ctr">
              <a:lnSpc>
                <a:spcPct val="80000"/>
              </a:lnSpc>
              <a:spcBef>
                <a:spcPts val="0"/>
              </a:spcBef>
              <a:buSzTx/>
              <a:buNone/>
              <a:defRPr sz="3240" spc="-65">
                <a:latin typeface="Helvetica Neue Medium"/>
                <a:ea typeface="Helvetica Neue Medium"/>
                <a:cs typeface="Helvetica Neue Medium"/>
                <a:sym typeface="Helvetica Neue Medium"/>
              </a:defRPr>
            </a:lvl2pPr>
            <a:lvl3pPr marL="0" indent="822960" algn="ctr">
              <a:lnSpc>
                <a:spcPct val="80000"/>
              </a:lnSpc>
              <a:spcBef>
                <a:spcPts val="0"/>
              </a:spcBef>
              <a:buSzTx/>
              <a:buNone/>
              <a:defRPr sz="3240" spc="-65">
                <a:latin typeface="Helvetica Neue Medium"/>
                <a:ea typeface="Helvetica Neue Medium"/>
                <a:cs typeface="Helvetica Neue Medium"/>
                <a:sym typeface="Helvetica Neue Medium"/>
              </a:defRPr>
            </a:lvl3pPr>
            <a:lvl4pPr marL="0" indent="1234440" algn="ctr">
              <a:lnSpc>
                <a:spcPct val="80000"/>
              </a:lnSpc>
              <a:spcBef>
                <a:spcPts val="0"/>
              </a:spcBef>
              <a:buSzTx/>
              <a:buNone/>
              <a:defRPr sz="3240" spc="-65">
                <a:latin typeface="Helvetica Neue Medium"/>
                <a:ea typeface="Helvetica Neue Medium"/>
                <a:cs typeface="Helvetica Neue Medium"/>
                <a:sym typeface="Helvetica Neue Medium"/>
              </a:defRPr>
            </a:lvl4pPr>
            <a:lvl5pPr marL="0" indent="1645920" algn="ctr">
              <a:lnSpc>
                <a:spcPct val="80000"/>
              </a:lnSpc>
              <a:spcBef>
                <a:spcPts val="0"/>
              </a:spcBef>
              <a:buSzTx/>
              <a:buNone/>
              <a:defRPr sz="3240" spc="-65">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57371360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sz="half" idx="1"/>
          </p:nvPr>
        </p:nvSpPr>
        <p:spPr>
          <a:xfrm>
            <a:off x="1349587" y="403473"/>
            <a:ext cx="6444827" cy="2715595"/>
          </a:xfrm>
          <a:prstGeom prst="rect">
            <a:avLst/>
          </a:prstGeom>
        </p:spPr>
        <p:txBody>
          <a:bodyPr anchor="b"/>
          <a:lstStyle>
            <a:lvl1pPr marL="0" indent="0" algn="ctr">
              <a:lnSpc>
                <a:spcPct val="80000"/>
              </a:lnSpc>
              <a:spcBef>
                <a:spcPts val="0"/>
              </a:spcBef>
              <a:buSzTx/>
              <a:buNone/>
              <a:defRPr sz="7200" b="1" spc="-71"/>
            </a:lvl1pPr>
            <a:lvl2pPr marL="0" indent="411480" algn="ctr">
              <a:lnSpc>
                <a:spcPct val="80000"/>
              </a:lnSpc>
              <a:spcBef>
                <a:spcPts val="0"/>
              </a:spcBef>
              <a:buSzTx/>
              <a:buNone/>
              <a:defRPr sz="7200" b="1" spc="-71"/>
            </a:lvl2pPr>
            <a:lvl3pPr marL="0" indent="822960" algn="ctr">
              <a:lnSpc>
                <a:spcPct val="80000"/>
              </a:lnSpc>
              <a:spcBef>
                <a:spcPts val="0"/>
              </a:spcBef>
              <a:buSzTx/>
              <a:buNone/>
              <a:defRPr sz="7200" b="1" spc="-71"/>
            </a:lvl3pPr>
            <a:lvl4pPr marL="0" indent="1234440" algn="ctr">
              <a:lnSpc>
                <a:spcPct val="80000"/>
              </a:lnSpc>
              <a:spcBef>
                <a:spcPts val="0"/>
              </a:spcBef>
              <a:buSzTx/>
              <a:buNone/>
              <a:defRPr sz="7200" b="1" spc="-71"/>
            </a:lvl4pPr>
            <a:lvl5pPr marL="0" indent="1645920" algn="ctr">
              <a:lnSpc>
                <a:spcPct val="80000"/>
              </a:lnSpc>
              <a:spcBef>
                <a:spcPts val="0"/>
              </a:spcBef>
              <a:buSzTx/>
              <a:buNone/>
              <a:defRPr sz="7200" b="1" spc="-71"/>
            </a:lvl5pPr>
          </a:lstStyle>
          <a:p>
            <a:r>
              <a:t>Body Level One</a:t>
            </a:r>
          </a:p>
          <a:p>
            <a:pPr lvl="1"/>
            <a:r>
              <a:t>Body Level Two</a:t>
            </a:r>
          </a:p>
          <a:p>
            <a:pPr lvl="2"/>
            <a:r>
              <a:t>Body Level Three</a:t>
            </a:r>
          </a:p>
          <a:p>
            <a:pPr lvl="3"/>
            <a:r>
              <a:t>Body Level Four</a:t>
            </a:r>
          </a:p>
          <a:p>
            <a:pPr lvl="4"/>
            <a:r>
              <a:t>Body Level Five</a:t>
            </a:r>
          </a:p>
        </p:txBody>
      </p:sp>
      <p:sp>
        <p:nvSpPr>
          <p:cNvPr id="107" name="Rectangle"/>
          <p:cNvSpPr txBox="1">
            <a:spLocks noGrp="1"/>
          </p:cNvSpPr>
          <p:nvPr>
            <p:ph type="body" sz="quarter" idx="13"/>
          </p:nvPr>
        </p:nvSpPr>
        <p:spPr>
          <a:xfrm>
            <a:off x="1349587" y="3098317"/>
            <a:ext cx="6444827" cy="350544"/>
          </a:xfrm>
          <a:prstGeom prst="rect">
            <a:avLst/>
          </a:prstGeom>
        </p:spPr>
        <p:txBody>
          <a:bodyPr lIns="14901" tIns="14901" rIns="14901" bIns="14901"/>
          <a:lstStyle>
            <a:lvl1pPr marL="0" indent="0" algn="ctr" defTabSz="100894">
              <a:lnSpc>
                <a:spcPct val="100000"/>
              </a:lnSpc>
              <a:spcBef>
                <a:spcPts val="0"/>
              </a:spcBef>
              <a:buSzTx/>
              <a:buNone/>
              <a:defRPr sz="1600" b="1"/>
            </a:lvl1pPr>
          </a:lstStyle>
          <a:p>
            <a:pPr marL="0" indent="0" algn="ctr" defTabSz="269051">
              <a:lnSpc>
                <a:spcPct val="100000"/>
              </a:lnSpc>
              <a:spcBef>
                <a:spcPts val="0"/>
              </a:spcBef>
              <a:buSzTx/>
              <a:buNone/>
              <a:defRPr sz="1600" b="1"/>
            </a:pPr>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23569296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Rectangle"/>
          <p:cNvSpPr txBox="1">
            <a:spLocks noGrp="1"/>
          </p:cNvSpPr>
          <p:nvPr>
            <p:ph type="body" sz="quarter" idx="13"/>
          </p:nvPr>
        </p:nvSpPr>
        <p:spPr>
          <a:xfrm>
            <a:off x="1708488" y="4003295"/>
            <a:ext cx="5925349" cy="238867"/>
          </a:xfrm>
          <a:prstGeom prst="rect">
            <a:avLst/>
          </a:prstGeom>
        </p:spPr>
        <p:txBody>
          <a:bodyPr lIns="14901" tIns="14901" rIns="14901" bIns="14901"/>
          <a:lstStyle>
            <a:lvl1pPr marL="0" indent="0" defTabSz="100894">
              <a:lnSpc>
                <a:spcPct val="100000"/>
              </a:lnSpc>
              <a:spcBef>
                <a:spcPts val="0"/>
              </a:spcBef>
              <a:buSzTx/>
              <a:buNone/>
              <a:defRPr sz="1100" b="1"/>
            </a:lvl1pPr>
          </a:lstStyle>
          <a:p>
            <a:pPr marL="0" indent="0" defTabSz="269051">
              <a:lnSpc>
                <a:spcPct val="100000"/>
              </a:lnSpc>
              <a:spcBef>
                <a:spcPts val="0"/>
              </a:spcBef>
              <a:buSzTx/>
              <a:buNone/>
              <a:defRPr sz="1100" b="1"/>
            </a:pPr>
            <a:endParaRPr/>
          </a:p>
        </p:txBody>
      </p:sp>
      <p:sp>
        <p:nvSpPr>
          <p:cNvPr id="116" name="Body Level One…"/>
          <p:cNvSpPr txBox="1">
            <a:spLocks noGrp="1"/>
          </p:cNvSpPr>
          <p:nvPr>
            <p:ph type="body" sz="quarter" idx="1"/>
          </p:nvPr>
        </p:nvSpPr>
        <p:spPr>
          <a:xfrm>
            <a:off x="1510164" y="1852447"/>
            <a:ext cx="6123672" cy="1438606"/>
          </a:xfrm>
          <a:prstGeom prst="rect">
            <a:avLst/>
          </a:prstGeom>
        </p:spPr>
        <p:txBody>
          <a:bodyPr/>
          <a:lstStyle>
            <a:lvl1pPr marL="187417" indent="-137837">
              <a:spcBef>
                <a:spcPts val="0"/>
              </a:spcBef>
              <a:buSzTx/>
              <a:buNone/>
              <a:defRPr sz="2340" spc="-47">
                <a:latin typeface="Helvetica Neue Medium"/>
                <a:ea typeface="Helvetica Neue Medium"/>
                <a:cs typeface="Helvetica Neue Medium"/>
                <a:sym typeface="Helvetica Neue Medium"/>
              </a:defRPr>
            </a:lvl1pPr>
            <a:lvl2pPr marL="187417" indent="273642">
              <a:spcBef>
                <a:spcPts val="0"/>
              </a:spcBef>
              <a:buSzTx/>
              <a:buNone/>
              <a:defRPr sz="2340" spc="-47">
                <a:latin typeface="Helvetica Neue Medium"/>
                <a:ea typeface="Helvetica Neue Medium"/>
                <a:cs typeface="Helvetica Neue Medium"/>
                <a:sym typeface="Helvetica Neue Medium"/>
              </a:defRPr>
            </a:lvl2pPr>
            <a:lvl3pPr marL="187417" indent="685122">
              <a:spcBef>
                <a:spcPts val="0"/>
              </a:spcBef>
              <a:buSzTx/>
              <a:buNone/>
              <a:defRPr sz="2340" spc="-47">
                <a:latin typeface="Helvetica Neue Medium"/>
                <a:ea typeface="Helvetica Neue Medium"/>
                <a:cs typeface="Helvetica Neue Medium"/>
                <a:sym typeface="Helvetica Neue Medium"/>
              </a:defRPr>
            </a:lvl3pPr>
            <a:lvl4pPr marL="187417" indent="1096602">
              <a:spcBef>
                <a:spcPts val="0"/>
              </a:spcBef>
              <a:buSzTx/>
              <a:buNone/>
              <a:defRPr sz="2340" spc="-47">
                <a:latin typeface="Helvetica Neue Medium"/>
                <a:ea typeface="Helvetica Neue Medium"/>
                <a:cs typeface="Helvetica Neue Medium"/>
                <a:sym typeface="Helvetica Neue Medium"/>
              </a:defRPr>
            </a:lvl4pPr>
            <a:lvl5pPr marL="187417" indent="1508082">
              <a:spcBef>
                <a:spcPts val="0"/>
              </a:spcBef>
              <a:buSzTx/>
              <a:buNone/>
              <a:defRPr sz="2340" spc="-47">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96416290"/>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13"/>
          </p:nvPr>
        </p:nvSpPr>
        <p:spPr>
          <a:xfrm>
            <a:off x="5618818" y="381000"/>
            <a:ext cx="2182136" cy="2231130"/>
          </a:xfrm>
          <a:prstGeom prst="rect">
            <a:avLst/>
          </a:prstGeom>
        </p:spPr>
        <p:txBody>
          <a:bodyPr lIns="91439" tIns="45719" rIns="91439" bIns="45719">
            <a:noAutofit/>
          </a:bodyPr>
          <a:lstStyle/>
          <a:p>
            <a:endParaRPr/>
          </a:p>
        </p:txBody>
      </p:sp>
      <p:sp>
        <p:nvSpPr>
          <p:cNvPr id="125" name="Image"/>
          <p:cNvSpPr>
            <a:spLocks noGrp="1"/>
          </p:cNvSpPr>
          <p:nvPr>
            <p:ph type="pic" sz="half" idx="14"/>
          </p:nvPr>
        </p:nvSpPr>
        <p:spPr>
          <a:xfrm>
            <a:off x="4955709" y="1491852"/>
            <a:ext cx="3062225" cy="4556319"/>
          </a:xfrm>
          <a:prstGeom prst="rect">
            <a:avLst/>
          </a:prstGeom>
        </p:spPr>
        <p:txBody>
          <a:bodyPr lIns="91439" tIns="45719" rIns="91439" bIns="45719">
            <a:noAutofit/>
          </a:bodyPr>
          <a:lstStyle/>
          <a:p>
            <a:endParaRPr/>
          </a:p>
        </p:txBody>
      </p:sp>
      <p:sp>
        <p:nvSpPr>
          <p:cNvPr id="126" name="Image"/>
          <p:cNvSpPr>
            <a:spLocks noGrp="1"/>
          </p:cNvSpPr>
          <p:nvPr>
            <p:ph type="pic" idx="15"/>
          </p:nvPr>
        </p:nvSpPr>
        <p:spPr>
          <a:xfrm>
            <a:off x="954701" y="185738"/>
            <a:ext cx="4872737" cy="4672013"/>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84481841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13"/>
          </p:nvPr>
        </p:nvSpPr>
        <p:spPr>
          <a:xfrm>
            <a:off x="604521" y="-2071688"/>
            <a:ext cx="7934961" cy="81153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t>‹#›</a:t>
            </a:fld>
            <a:endParaRPr/>
          </a:p>
        </p:txBody>
      </p:sp>
    </p:spTree>
    <p:extLst>
      <p:ext uri="{BB962C8B-B14F-4D97-AF65-F5344CB8AC3E}">
        <p14:creationId xmlns:p14="http://schemas.microsoft.com/office/powerpoint/2010/main" val="310179128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71F962-A495-BE41-98F7-C3CF35B36791}"/>
              </a:ext>
            </a:extLst>
          </p:cNvPr>
          <p:cNvSpPr>
            <a:spLocks noGrp="1"/>
          </p:cNvSpPr>
          <p:nvPr>
            <p:ph type="dt" sz="half" idx="10"/>
          </p:nvPr>
        </p:nvSpPr>
        <p:spPr/>
        <p:txBody>
          <a:bodyPr/>
          <a:lstStyle/>
          <a:p>
            <a:fld id="{1C793293-5136-B74F-99DA-CDC7B72EEC45}" type="datetimeFigureOut">
              <a:rPr lang="en-US" smtClean="0"/>
              <a:t>9/22/26</a:t>
            </a:fld>
            <a:endParaRPr lang="en-US"/>
          </a:p>
        </p:txBody>
      </p:sp>
      <p:sp>
        <p:nvSpPr>
          <p:cNvPr id="3" name="Footer Placeholder 2">
            <a:extLst>
              <a:ext uri="{FF2B5EF4-FFF2-40B4-BE49-F238E27FC236}">
                <a16:creationId xmlns:a16="http://schemas.microsoft.com/office/drawing/2014/main" id="{243AF6F0-1DF5-C64E-A29C-2F6D12707B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4A75CB-0F04-C448-BB2B-F436538F12CF}"/>
              </a:ext>
            </a:extLst>
          </p:cNvPr>
          <p:cNvSpPr>
            <a:spLocks noGrp="1"/>
          </p:cNvSpPr>
          <p:nvPr>
            <p:ph type="sldNum" sz="quarter" idx="12"/>
          </p:nvPr>
        </p:nvSpPr>
        <p:spPr/>
        <p:txBody>
          <a:bodyPr/>
          <a:lstStyle/>
          <a:p>
            <a:fld id="{7E80F697-7F7E-3F4C-986B-DB68F5DFB558}" type="slidenum">
              <a:rPr lang="en-US" smtClean="0"/>
              <a:t>‹#›</a:t>
            </a:fld>
            <a:endParaRPr lang="en-US"/>
          </a:p>
        </p:txBody>
      </p:sp>
    </p:spTree>
    <p:extLst>
      <p:ext uri="{BB962C8B-B14F-4D97-AF65-F5344CB8AC3E}">
        <p14:creationId xmlns:p14="http://schemas.microsoft.com/office/powerpoint/2010/main" val="4231552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White Cover ">
    <p:spTree>
      <p:nvGrpSpPr>
        <p:cNvPr id="1" name=""/>
        <p:cNvGrpSpPr/>
        <p:nvPr/>
      </p:nvGrpSpPr>
      <p:grpSpPr>
        <a:xfrm>
          <a:off x="0" y="0"/>
          <a:ext cx="0" cy="0"/>
          <a:chOff x="0" y="0"/>
          <a:chExt cx="0" cy="0"/>
        </a:xfrm>
      </p:grpSpPr>
      <p:sp>
        <p:nvSpPr>
          <p:cNvPr id="15" name="Rectangle"/>
          <p:cNvSpPr/>
          <p:nvPr userDrawn="1"/>
        </p:nvSpPr>
        <p:spPr>
          <a:xfrm>
            <a:off x="-38102" y="5024232"/>
            <a:ext cx="4390620" cy="119270"/>
          </a:xfrm>
          <a:prstGeom prst="rect">
            <a:avLst/>
          </a:prstGeom>
          <a:solidFill>
            <a:srgbClr val="9BDCFF"/>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16" name="Rectangle"/>
          <p:cNvSpPr/>
          <p:nvPr/>
        </p:nvSpPr>
        <p:spPr>
          <a:xfrm>
            <a:off x="4324353" y="5024232"/>
            <a:ext cx="2669235" cy="119270"/>
          </a:xfrm>
          <a:prstGeom prst="rect">
            <a:avLst/>
          </a:prstGeom>
          <a:solidFill>
            <a:srgbClr val="00BDF2"/>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17" name="Rectangle"/>
          <p:cNvSpPr/>
          <p:nvPr/>
        </p:nvSpPr>
        <p:spPr>
          <a:xfrm>
            <a:off x="6978639" y="5024232"/>
            <a:ext cx="2215898" cy="119270"/>
          </a:xfrm>
          <a:prstGeom prst="rect">
            <a:avLst/>
          </a:prstGeom>
          <a:solidFill>
            <a:srgbClr val="2875B4"/>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pic>
        <p:nvPicPr>
          <p:cNvPr id="18" name="image1.png" descr="image1.png"/>
          <p:cNvPicPr>
            <a:picLocks noChangeAspect="1"/>
          </p:cNvPicPr>
          <p:nvPr/>
        </p:nvPicPr>
        <p:blipFill>
          <a:blip r:embed="rId2">
            <a:alphaModFix amt="50000"/>
          </a:blip>
          <a:stretch>
            <a:fillRect/>
          </a:stretch>
        </p:blipFill>
        <p:spPr>
          <a:xfrm>
            <a:off x="2187168" y="256409"/>
            <a:ext cx="1682497" cy="512066"/>
          </a:xfrm>
          <a:prstGeom prst="rect">
            <a:avLst/>
          </a:prstGeom>
          <a:ln w="12700">
            <a:miter lim="400000"/>
          </a:ln>
        </p:spPr>
      </p:pic>
      <p:pic>
        <p:nvPicPr>
          <p:cNvPr id="19" name="image2.png" descr="image2.png"/>
          <p:cNvPicPr>
            <a:picLocks noChangeAspect="1"/>
          </p:cNvPicPr>
          <p:nvPr userDrawn="1"/>
        </p:nvPicPr>
        <p:blipFill>
          <a:blip r:embed="rId3">
            <a:alphaModFix amt="52420"/>
          </a:blip>
          <a:stretch>
            <a:fillRect/>
          </a:stretch>
        </p:blipFill>
        <p:spPr>
          <a:xfrm>
            <a:off x="3448727" y="1102660"/>
            <a:ext cx="7655905" cy="5915930"/>
          </a:xfrm>
          <a:prstGeom prst="rect">
            <a:avLst/>
          </a:prstGeom>
          <a:ln w="12700">
            <a:miter lim="400000"/>
          </a:ln>
        </p:spPr>
      </p:pic>
      <p:pic>
        <p:nvPicPr>
          <p:cNvPr id="20" name="image3.png" descr="image3.png"/>
          <p:cNvPicPr>
            <a:picLocks noChangeAspect="1"/>
          </p:cNvPicPr>
          <p:nvPr/>
        </p:nvPicPr>
        <p:blipFill>
          <a:blip r:embed="rId4"/>
          <a:stretch>
            <a:fillRect/>
          </a:stretch>
        </p:blipFill>
        <p:spPr>
          <a:xfrm>
            <a:off x="732143" y="240772"/>
            <a:ext cx="1214728" cy="543339"/>
          </a:xfrm>
          <a:prstGeom prst="rect">
            <a:avLst/>
          </a:prstGeom>
          <a:ln w="12700">
            <a:miter lim="400000"/>
          </a:ln>
        </p:spPr>
      </p:pic>
      <p:sp>
        <p:nvSpPr>
          <p:cNvPr id="21" name="Rectangle"/>
          <p:cNvSpPr>
            <a:spLocks noGrp="1"/>
          </p:cNvSpPr>
          <p:nvPr>
            <p:ph type="body" sz="quarter" idx="21"/>
          </p:nvPr>
        </p:nvSpPr>
        <p:spPr>
          <a:xfrm>
            <a:off x="732141" y="2754029"/>
            <a:ext cx="3849690" cy="819152"/>
          </a:xfrm>
          <a:prstGeom prst="rect">
            <a:avLst/>
          </a:prstGeom>
        </p:spPr>
        <p:txBody>
          <a:bodyPr anchor="ctr">
            <a:noAutofit/>
          </a:bodyPr>
          <a:lstStyle/>
          <a:p>
            <a:endParaRPr/>
          </a:p>
        </p:txBody>
      </p:sp>
      <p:sp>
        <p:nvSpPr>
          <p:cNvPr id="22" name="Rectangle"/>
          <p:cNvSpPr>
            <a:spLocks noGrp="1"/>
          </p:cNvSpPr>
          <p:nvPr>
            <p:ph type="body" sz="quarter" idx="22"/>
          </p:nvPr>
        </p:nvSpPr>
        <p:spPr>
          <a:xfrm>
            <a:off x="732141" y="4126865"/>
            <a:ext cx="3849690" cy="819152"/>
          </a:xfrm>
          <a:prstGeom prst="rect">
            <a:avLst/>
          </a:prstGeom>
        </p:spPr>
        <p:txBody>
          <a:bodyPr anchor="ctr">
            <a:noAutofit/>
          </a:bodyPr>
          <a:lstStyle/>
          <a:p>
            <a:endParaRPr/>
          </a:p>
        </p:txBody>
      </p:sp>
      <p:sp>
        <p:nvSpPr>
          <p:cNvPr id="23" name="Body Level One…"/>
          <p:cNvSpPr txBox="1">
            <a:spLocks noGrp="1"/>
          </p:cNvSpPr>
          <p:nvPr>
            <p:ph type="body" sz="quarter" idx="1"/>
          </p:nvPr>
        </p:nvSpPr>
        <p:spPr>
          <a:xfrm>
            <a:off x="732143" y="1207485"/>
            <a:ext cx="3849688" cy="819151"/>
          </a:xfrm>
          <a:prstGeom prst="rect">
            <a:avLst/>
          </a:prstGeom>
        </p:spPr>
        <p:txBody>
          <a:bodyPr/>
          <a:lstStyle>
            <a:lvl1pPr marL="0" indent="0">
              <a:spcBef>
                <a:spcPts val="1000"/>
              </a:spcBef>
              <a:buSzTx/>
              <a:buNone/>
              <a:defRPr sz="4400" b="1">
                <a:solidFill>
                  <a:srgbClr val="5E5E5E"/>
                </a:solidFill>
              </a:defRPr>
            </a:lvl1pPr>
            <a:lvl2pPr marL="906259" indent="-449047">
              <a:spcBef>
                <a:spcPts val="1000"/>
              </a:spcBef>
              <a:defRPr sz="4400" b="1">
                <a:solidFill>
                  <a:srgbClr val="5E5E5E"/>
                </a:solidFill>
              </a:defRPr>
            </a:lvl2pPr>
            <a:lvl3pPr marL="1333536" indent="-419111">
              <a:spcBef>
                <a:spcPts val="1000"/>
              </a:spcBef>
              <a:defRPr sz="4400" b="1">
                <a:solidFill>
                  <a:srgbClr val="5E5E5E"/>
                </a:solidFill>
              </a:defRPr>
            </a:lvl3pPr>
            <a:lvl4pPr marL="1874569" indent="-502933">
              <a:spcBef>
                <a:spcPts val="1000"/>
              </a:spcBef>
              <a:defRPr sz="4400" b="1">
                <a:solidFill>
                  <a:srgbClr val="5E5E5E"/>
                </a:solidFill>
              </a:defRPr>
            </a:lvl4pPr>
            <a:lvl5pPr marL="2331782" indent="-502933">
              <a:spcBef>
                <a:spcPts val="1000"/>
              </a:spcBef>
              <a:defRPr sz="4400" b="1">
                <a:solidFill>
                  <a:srgbClr val="5E5E5E"/>
                </a:solidFill>
              </a:defRPr>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79737651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List ">
    <p:spTree>
      <p:nvGrpSpPr>
        <p:cNvPr id="1" name=""/>
        <p:cNvGrpSpPr/>
        <p:nvPr/>
      </p:nvGrpSpPr>
      <p:grpSpPr>
        <a:xfrm>
          <a:off x="0" y="0"/>
          <a:ext cx="0" cy="0"/>
          <a:chOff x="0" y="0"/>
          <a:chExt cx="0" cy="0"/>
        </a:xfrm>
      </p:grpSpPr>
      <p:sp>
        <p:nvSpPr>
          <p:cNvPr id="31" name="Rectangle"/>
          <p:cNvSpPr/>
          <p:nvPr/>
        </p:nvSpPr>
        <p:spPr>
          <a:xfrm>
            <a:off x="-38102" y="5024232"/>
            <a:ext cx="4390620" cy="119270"/>
          </a:xfrm>
          <a:prstGeom prst="rect">
            <a:avLst/>
          </a:prstGeom>
          <a:solidFill>
            <a:srgbClr val="9BDCFF"/>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32" name="Rectangle"/>
          <p:cNvSpPr/>
          <p:nvPr/>
        </p:nvSpPr>
        <p:spPr>
          <a:xfrm>
            <a:off x="4324353" y="5024232"/>
            <a:ext cx="2669235" cy="119270"/>
          </a:xfrm>
          <a:prstGeom prst="rect">
            <a:avLst/>
          </a:prstGeom>
          <a:solidFill>
            <a:srgbClr val="00BDF2"/>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33" name="Rectangle"/>
          <p:cNvSpPr/>
          <p:nvPr/>
        </p:nvSpPr>
        <p:spPr>
          <a:xfrm>
            <a:off x="6978639" y="5024232"/>
            <a:ext cx="2215898" cy="119270"/>
          </a:xfrm>
          <a:prstGeom prst="rect">
            <a:avLst/>
          </a:prstGeom>
          <a:solidFill>
            <a:srgbClr val="2875B4"/>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34" name="Rectangle"/>
          <p:cNvSpPr>
            <a:spLocks noGrp="1"/>
          </p:cNvSpPr>
          <p:nvPr>
            <p:ph type="body" sz="quarter" idx="21"/>
          </p:nvPr>
        </p:nvSpPr>
        <p:spPr>
          <a:xfrm>
            <a:off x="380103" y="381010"/>
            <a:ext cx="54168" cy="566550"/>
          </a:xfrm>
          <a:prstGeom prst="rect">
            <a:avLst/>
          </a:prstGeom>
        </p:spPr>
        <p:txBody>
          <a:bodyPr lIns="26787" tIns="26787" rIns="26787" bIns="26787" anchor="ctr">
            <a:noAutofit/>
          </a:bodyPr>
          <a:lstStyle/>
          <a:p>
            <a:endParaRPr/>
          </a:p>
        </p:txBody>
      </p:sp>
      <p:sp>
        <p:nvSpPr>
          <p:cNvPr id="35" name="Body Level One…"/>
          <p:cNvSpPr txBox="1">
            <a:spLocks noGrp="1"/>
          </p:cNvSpPr>
          <p:nvPr>
            <p:ph type="body" sz="quarter" idx="1"/>
          </p:nvPr>
        </p:nvSpPr>
        <p:spPr>
          <a:xfrm>
            <a:off x="540938" y="1370561"/>
            <a:ext cx="5826923" cy="466281"/>
          </a:xfrm>
          <a:prstGeom prst="rect">
            <a:avLst/>
          </a:prstGeom>
        </p:spPr>
        <p:txBody>
          <a:bodyPr/>
          <a:lstStyle>
            <a:lvl1pPr marL="428635" indent="-428635" defTabSz="308081">
              <a:lnSpc>
                <a:spcPct val="90000"/>
              </a:lnSpc>
              <a:spcBef>
                <a:spcPts val="900"/>
              </a:spcBef>
              <a:buClr>
                <a:srgbClr val="000000"/>
              </a:buClr>
              <a:defRPr sz="2700" spc="-135"/>
            </a:lvl1pPr>
            <a:lvl2pPr marL="732764" indent="-275552" defTabSz="308081">
              <a:lnSpc>
                <a:spcPct val="90000"/>
              </a:lnSpc>
              <a:spcBef>
                <a:spcPts val="900"/>
              </a:spcBef>
              <a:buClr>
                <a:srgbClr val="000000"/>
              </a:buClr>
              <a:defRPr sz="2700" spc="-135"/>
            </a:lvl2pPr>
            <a:lvl3pPr marL="1171606" indent="-257181" defTabSz="308081">
              <a:lnSpc>
                <a:spcPct val="90000"/>
              </a:lnSpc>
              <a:spcBef>
                <a:spcPts val="900"/>
              </a:spcBef>
              <a:buClr>
                <a:srgbClr val="000000"/>
              </a:buClr>
              <a:defRPr sz="2700" spc="-135"/>
            </a:lvl3pPr>
            <a:lvl4pPr marL="1680254" indent="-308617" defTabSz="308081">
              <a:lnSpc>
                <a:spcPct val="90000"/>
              </a:lnSpc>
              <a:spcBef>
                <a:spcPts val="900"/>
              </a:spcBef>
              <a:buClr>
                <a:srgbClr val="000000"/>
              </a:buClr>
              <a:defRPr sz="2700" spc="-135"/>
            </a:lvl4pPr>
            <a:lvl5pPr marL="2137467" indent="-308617" defTabSz="308081">
              <a:lnSpc>
                <a:spcPct val="90000"/>
              </a:lnSpc>
              <a:spcBef>
                <a:spcPts val="900"/>
              </a:spcBef>
              <a:buClr>
                <a:srgbClr val="000000"/>
              </a:buClr>
              <a:defRPr sz="2700" spc="-135"/>
            </a:lvl5pPr>
          </a:lstStyle>
          <a:p>
            <a:r>
              <a:t>Body Level One</a:t>
            </a:r>
          </a:p>
          <a:p>
            <a:pPr lvl="1"/>
            <a:r>
              <a:t>Body Level Two</a:t>
            </a:r>
          </a:p>
          <a:p>
            <a:pPr lvl="2"/>
            <a:r>
              <a:t>Body Level Three</a:t>
            </a:r>
          </a:p>
          <a:p>
            <a:pPr lvl="3"/>
            <a:r>
              <a:t>Body Level Four</a:t>
            </a:r>
          </a:p>
          <a:p>
            <a:pPr lvl="4"/>
            <a:r>
              <a:t>Body Level Five</a:t>
            </a:r>
          </a:p>
        </p:txBody>
      </p:sp>
      <p:sp>
        <p:nvSpPr>
          <p:cNvPr id="36"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6191796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Colors ">
    <p:spTree>
      <p:nvGrpSpPr>
        <p:cNvPr id="1" name=""/>
        <p:cNvGrpSpPr/>
        <p:nvPr/>
      </p:nvGrpSpPr>
      <p:grpSpPr>
        <a:xfrm>
          <a:off x="0" y="0"/>
          <a:ext cx="0" cy="0"/>
          <a:chOff x="0" y="0"/>
          <a:chExt cx="0" cy="0"/>
        </a:xfrm>
      </p:grpSpPr>
      <p:sp>
        <p:nvSpPr>
          <p:cNvPr id="43" name="Rectangle"/>
          <p:cNvSpPr/>
          <p:nvPr/>
        </p:nvSpPr>
        <p:spPr>
          <a:xfrm>
            <a:off x="-38102" y="5024232"/>
            <a:ext cx="4390620" cy="119270"/>
          </a:xfrm>
          <a:prstGeom prst="rect">
            <a:avLst/>
          </a:prstGeom>
          <a:solidFill>
            <a:srgbClr val="9BDCFF"/>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44" name="Rectangle"/>
          <p:cNvSpPr/>
          <p:nvPr/>
        </p:nvSpPr>
        <p:spPr>
          <a:xfrm>
            <a:off x="4324353" y="5024232"/>
            <a:ext cx="2669235" cy="119270"/>
          </a:xfrm>
          <a:prstGeom prst="rect">
            <a:avLst/>
          </a:prstGeom>
          <a:solidFill>
            <a:srgbClr val="00BDF2"/>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45" name="Rectangle"/>
          <p:cNvSpPr/>
          <p:nvPr/>
        </p:nvSpPr>
        <p:spPr>
          <a:xfrm>
            <a:off x="6978639" y="5024232"/>
            <a:ext cx="2215898" cy="119270"/>
          </a:xfrm>
          <a:prstGeom prst="rect">
            <a:avLst/>
          </a:prstGeom>
          <a:solidFill>
            <a:srgbClr val="2875B4"/>
          </a:solidFill>
          <a:ln w="12700">
            <a:miter lim="400000"/>
          </a:ln>
        </p:spPr>
        <p:txBody>
          <a:bodyPr lIns="45718" tIns="45718" rIns="45718" bIns="45718" anchor="ctr"/>
          <a:lstStyle/>
          <a:p>
            <a:pPr algn="ctr" defTabSz="822982">
              <a:defRPr sz="2000">
                <a:solidFill>
                  <a:srgbClr val="2875B4"/>
                </a:solidFill>
                <a:latin typeface="Calibri"/>
                <a:ea typeface="Calibri"/>
                <a:cs typeface="Calibri"/>
                <a:sym typeface="Calibri"/>
              </a:defRPr>
            </a:pPr>
            <a:endParaRPr/>
          </a:p>
        </p:txBody>
      </p:sp>
      <p:sp>
        <p:nvSpPr>
          <p:cNvPr id="46" name="Rectangle"/>
          <p:cNvSpPr/>
          <p:nvPr/>
        </p:nvSpPr>
        <p:spPr>
          <a:xfrm>
            <a:off x="215858" y="1335926"/>
            <a:ext cx="8851943" cy="292759"/>
          </a:xfrm>
          <a:prstGeom prst="rect">
            <a:avLst/>
          </a:prstGeom>
          <a:solidFill>
            <a:srgbClr val="005493"/>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47" name="Rectangle"/>
          <p:cNvSpPr/>
          <p:nvPr/>
        </p:nvSpPr>
        <p:spPr>
          <a:xfrm>
            <a:off x="215858" y="1836472"/>
            <a:ext cx="8851943" cy="292760"/>
          </a:xfrm>
          <a:prstGeom prst="rect">
            <a:avLst/>
          </a:prstGeom>
          <a:solidFill>
            <a:srgbClr val="3189C1"/>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48" name="Rectangle"/>
          <p:cNvSpPr/>
          <p:nvPr/>
        </p:nvSpPr>
        <p:spPr>
          <a:xfrm>
            <a:off x="215858" y="2337029"/>
            <a:ext cx="8851943" cy="292759"/>
          </a:xfrm>
          <a:prstGeom prst="rect">
            <a:avLst/>
          </a:prstGeom>
          <a:solidFill>
            <a:srgbClr val="6D9EEB"/>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49" name="Rectangle"/>
          <p:cNvSpPr/>
          <p:nvPr/>
        </p:nvSpPr>
        <p:spPr>
          <a:xfrm>
            <a:off x="215858" y="2837580"/>
            <a:ext cx="8851943" cy="292759"/>
          </a:xfrm>
          <a:prstGeom prst="rect">
            <a:avLst/>
          </a:prstGeom>
          <a:solidFill>
            <a:srgbClr val="FF2600"/>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50" name="Rectangle"/>
          <p:cNvSpPr/>
          <p:nvPr/>
        </p:nvSpPr>
        <p:spPr>
          <a:xfrm>
            <a:off x="215858" y="3338128"/>
            <a:ext cx="8851943" cy="292760"/>
          </a:xfrm>
          <a:prstGeom prst="rect">
            <a:avLst/>
          </a:prstGeom>
          <a:solidFill>
            <a:schemeClr val="accent4">
              <a:hueOff val="-1081314"/>
              <a:satOff val="4338"/>
              <a:lumOff val="-8931"/>
            </a:schemeClr>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51" name="Rectangle"/>
          <p:cNvSpPr/>
          <p:nvPr/>
        </p:nvSpPr>
        <p:spPr>
          <a:xfrm>
            <a:off x="215858" y="3838678"/>
            <a:ext cx="8851943" cy="292760"/>
          </a:xfrm>
          <a:prstGeom prst="rect">
            <a:avLst/>
          </a:prstGeom>
          <a:solidFill>
            <a:srgbClr val="FFD479"/>
          </a:solidFill>
          <a:ln w="12700">
            <a:miter lim="400000"/>
          </a:ln>
        </p:spPr>
        <p:txBody>
          <a:bodyPr lIns="45718" tIns="45718" rIns="45718" bIns="45718" anchor="ctr"/>
          <a:lstStyle/>
          <a:p>
            <a:pPr>
              <a:defRPr sz="1600">
                <a:solidFill>
                  <a:srgbClr val="FFFFFF"/>
                </a:solidFill>
                <a:latin typeface="+mn-lt"/>
                <a:ea typeface="+mn-ea"/>
                <a:cs typeface="+mn-cs"/>
                <a:sym typeface="Arial"/>
              </a:defRPr>
            </a:pPr>
            <a:endParaRPr/>
          </a:p>
        </p:txBody>
      </p:sp>
      <p:sp>
        <p:nvSpPr>
          <p:cNvPr id="52" name="Body Level One…"/>
          <p:cNvSpPr txBox="1">
            <a:spLocks noGrp="1"/>
          </p:cNvSpPr>
          <p:nvPr>
            <p:ph type="body" sz="quarter" idx="1"/>
          </p:nvPr>
        </p:nvSpPr>
        <p:spPr>
          <a:xfrm>
            <a:off x="380103" y="381010"/>
            <a:ext cx="54168" cy="566551"/>
          </a:xfrm>
          <a:prstGeom prst="rect">
            <a:avLst/>
          </a:prstGeom>
        </p:spPr>
        <p:txBody>
          <a:bodyPr lIns="26787" tIns="26787" rIns="26787" bIns="26787"/>
          <a:lstStyle>
            <a:lvl1pPr marL="0" indent="0" defTabSz="308081">
              <a:lnSpc>
                <a:spcPct val="90000"/>
              </a:lnSpc>
              <a:spcBef>
                <a:spcPts val="0"/>
              </a:spcBef>
              <a:buSzTx/>
              <a:buNone/>
              <a:defRPr sz="3700" b="1" spc="-257">
                <a:solidFill>
                  <a:srgbClr val="3189C1"/>
                </a:solidFill>
              </a:defRPr>
            </a:lvl1pPr>
            <a:lvl2pPr marL="834819" indent="-377607" defTabSz="308081">
              <a:lnSpc>
                <a:spcPct val="90000"/>
              </a:lnSpc>
              <a:spcBef>
                <a:spcPts val="0"/>
              </a:spcBef>
              <a:defRPr sz="3700" b="1" spc="-257">
                <a:solidFill>
                  <a:srgbClr val="3189C1"/>
                </a:solidFill>
              </a:defRPr>
            </a:lvl2pPr>
            <a:lvl3pPr marL="1266859" indent="-352434" defTabSz="308081">
              <a:lnSpc>
                <a:spcPct val="90000"/>
              </a:lnSpc>
              <a:spcBef>
                <a:spcPts val="0"/>
              </a:spcBef>
              <a:defRPr sz="3700" b="1" spc="-257">
                <a:solidFill>
                  <a:srgbClr val="3189C1"/>
                </a:solidFill>
              </a:defRPr>
            </a:lvl3pPr>
            <a:lvl4pPr marL="1794557" indent="-422921" defTabSz="308081">
              <a:lnSpc>
                <a:spcPct val="90000"/>
              </a:lnSpc>
              <a:spcBef>
                <a:spcPts val="0"/>
              </a:spcBef>
              <a:defRPr sz="3700" b="1" spc="-257">
                <a:solidFill>
                  <a:srgbClr val="3189C1"/>
                </a:solidFill>
              </a:defRPr>
            </a:lvl4pPr>
            <a:lvl5pPr marL="2251770" indent="-422921" defTabSz="308081">
              <a:lnSpc>
                <a:spcPct val="90000"/>
              </a:lnSpc>
              <a:spcBef>
                <a:spcPts val="0"/>
              </a:spcBef>
              <a:defRPr sz="3700" b="1" spc="-257">
                <a:solidFill>
                  <a:srgbClr val="3189C1"/>
                </a:solidFill>
              </a:defRPr>
            </a:lvl5pPr>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71170287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Blue Cover">
    <p:bg>
      <p:bgPr>
        <a:solidFill>
          <a:srgbClr val="3189C1"/>
        </a:solidFill>
        <a:effectLst/>
      </p:bgPr>
    </p:bg>
    <p:spTree>
      <p:nvGrpSpPr>
        <p:cNvPr id="1" name=""/>
        <p:cNvGrpSpPr/>
        <p:nvPr/>
      </p:nvGrpSpPr>
      <p:grpSpPr>
        <a:xfrm>
          <a:off x="0" y="0"/>
          <a:ext cx="0" cy="0"/>
          <a:chOff x="0" y="0"/>
          <a:chExt cx="0" cy="0"/>
        </a:xfrm>
      </p:grpSpPr>
      <p:pic>
        <p:nvPicPr>
          <p:cNvPr id="78" name="image4.png" descr="image4.png"/>
          <p:cNvPicPr>
            <a:picLocks noChangeAspect="1"/>
          </p:cNvPicPr>
          <p:nvPr/>
        </p:nvPicPr>
        <p:blipFill>
          <a:blip r:embed="rId2"/>
          <a:stretch>
            <a:fillRect/>
          </a:stretch>
        </p:blipFill>
        <p:spPr>
          <a:xfrm>
            <a:off x="368784" y="417927"/>
            <a:ext cx="1677161" cy="509044"/>
          </a:xfrm>
          <a:prstGeom prst="rect">
            <a:avLst/>
          </a:prstGeom>
          <a:ln w="12700">
            <a:miter lim="400000"/>
          </a:ln>
        </p:spPr>
      </p:pic>
      <p:sp>
        <p:nvSpPr>
          <p:cNvPr id="79" name="Rectangle"/>
          <p:cNvSpPr>
            <a:spLocks noGrp="1"/>
          </p:cNvSpPr>
          <p:nvPr>
            <p:ph type="body" sz="quarter" idx="21"/>
          </p:nvPr>
        </p:nvSpPr>
        <p:spPr>
          <a:xfrm>
            <a:off x="732141" y="2754029"/>
            <a:ext cx="3849690" cy="819152"/>
          </a:xfrm>
          <a:prstGeom prst="rect">
            <a:avLst/>
          </a:prstGeom>
        </p:spPr>
        <p:txBody>
          <a:bodyPr anchor="ctr">
            <a:noAutofit/>
          </a:bodyPr>
          <a:lstStyle/>
          <a:p>
            <a:endParaRPr/>
          </a:p>
        </p:txBody>
      </p:sp>
      <p:sp>
        <p:nvSpPr>
          <p:cNvPr id="80" name="Rectangle"/>
          <p:cNvSpPr>
            <a:spLocks noGrp="1"/>
          </p:cNvSpPr>
          <p:nvPr>
            <p:ph type="body" sz="quarter" idx="22"/>
          </p:nvPr>
        </p:nvSpPr>
        <p:spPr>
          <a:xfrm>
            <a:off x="732141" y="4126865"/>
            <a:ext cx="3849690" cy="819152"/>
          </a:xfrm>
          <a:prstGeom prst="rect">
            <a:avLst/>
          </a:prstGeom>
        </p:spPr>
        <p:txBody>
          <a:bodyPr anchor="ctr">
            <a:noAutofit/>
          </a:bodyPr>
          <a:lstStyle/>
          <a:p>
            <a:endParaRPr/>
          </a:p>
        </p:txBody>
      </p:sp>
      <p:sp>
        <p:nvSpPr>
          <p:cNvPr id="81" name="Body Level One…"/>
          <p:cNvSpPr txBox="1">
            <a:spLocks noGrp="1"/>
          </p:cNvSpPr>
          <p:nvPr>
            <p:ph type="body" sz="quarter" idx="1"/>
          </p:nvPr>
        </p:nvSpPr>
        <p:spPr>
          <a:xfrm>
            <a:off x="732143" y="1207485"/>
            <a:ext cx="3849688" cy="819151"/>
          </a:xfrm>
          <a:prstGeom prst="rect">
            <a:avLst/>
          </a:prstGeom>
        </p:spPr>
        <p:txBody>
          <a:bodyPr/>
          <a:lstStyle>
            <a:lvl1pPr marL="0" indent="0">
              <a:spcBef>
                <a:spcPts val="1000"/>
              </a:spcBef>
              <a:buSzTx/>
              <a:buNone/>
              <a:defRPr sz="4400" b="1">
                <a:solidFill>
                  <a:srgbClr val="FFFFFF"/>
                </a:solidFill>
              </a:defRPr>
            </a:lvl1pPr>
            <a:lvl2pPr marL="906259" indent="-449047">
              <a:spcBef>
                <a:spcPts val="1000"/>
              </a:spcBef>
              <a:defRPr sz="4400" b="1">
                <a:solidFill>
                  <a:srgbClr val="FFFFFF"/>
                </a:solidFill>
              </a:defRPr>
            </a:lvl2pPr>
            <a:lvl3pPr marL="1333536" indent="-419111">
              <a:spcBef>
                <a:spcPts val="1000"/>
              </a:spcBef>
              <a:defRPr sz="4400" b="1">
                <a:solidFill>
                  <a:srgbClr val="FFFFFF"/>
                </a:solidFill>
              </a:defRPr>
            </a:lvl3pPr>
            <a:lvl4pPr marL="1874569" indent="-502933">
              <a:spcBef>
                <a:spcPts val="1000"/>
              </a:spcBef>
              <a:defRPr sz="4400" b="1">
                <a:solidFill>
                  <a:srgbClr val="FFFFFF"/>
                </a:solidFill>
              </a:defRPr>
            </a:lvl4pPr>
            <a:lvl5pPr marL="2331782" indent="-502933">
              <a:spcBef>
                <a:spcPts val="1000"/>
              </a:spcBef>
              <a:defRPr sz="44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xfrm>
            <a:off x="5283200" y="4000136"/>
            <a:ext cx="1270000" cy="264253"/>
          </a:xfrm>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56666480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40" name="Rectangle"/>
          <p:cNvSpPr/>
          <p:nvPr/>
        </p:nvSpPr>
        <p:spPr>
          <a:xfrm>
            <a:off x="8211739" y="5067300"/>
            <a:ext cx="982269" cy="158949"/>
          </a:xfrm>
          <a:prstGeom prst="rect">
            <a:avLst/>
          </a:prstGeom>
          <a:solidFill>
            <a:srgbClr val="2875B4"/>
          </a:solidFill>
          <a:ln w="3175">
            <a:miter lim="400000"/>
          </a:ln>
        </p:spPr>
        <p:txBody>
          <a:bodyPr lIns="45718" tIns="45718" rIns="45718" bIns="45718" anchor="ctr"/>
          <a:lstStyle/>
          <a:p>
            <a:pPr algn="ctr" defTabSz="822721">
              <a:defRPr sz="1200">
                <a:solidFill>
                  <a:srgbClr val="2875B4"/>
                </a:solidFill>
                <a:latin typeface="+mn-lt"/>
                <a:ea typeface="+mn-ea"/>
                <a:cs typeface="+mn-cs"/>
                <a:sym typeface="Arial"/>
              </a:defRPr>
            </a:pPr>
            <a:endParaRPr/>
          </a:p>
        </p:txBody>
      </p:sp>
      <p:sp>
        <p:nvSpPr>
          <p:cNvPr id="141" name="Rectangle"/>
          <p:cNvSpPr/>
          <p:nvPr/>
        </p:nvSpPr>
        <p:spPr>
          <a:xfrm>
            <a:off x="5896569" y="5067300"/>
            <a:ext cx="2344939" cy="158949"/>
          </a:xfrm>
          <a:prstGeom prst="rect">
            <a:avLst/>
          </a:prstGeom>
          <a:solidFill>
            <a:srgbClr val="00BDF2"/>
          </a:solidFill>
          <a:ln w="3175">
            <a:miter lim="400000"/>
          </a:ln>
        </p:spPr>
        <p:txBody>
          <a:bodyPr lIns="45718" tIns="45718" rIns="45718" bIns="45718" anchor="ctr"/>
          <a:lstStyle/>
          <a:p>
            <a:pPr algn="ctr" defTabSz="822721">
              <a:defRPr sz="1200">
                <a:solidFill>
                  <a:srgbClr val="2875B4"/>
                </a:solidFill>
                <a:latin typeface="+mn-lt"/>
                <a:ea typeface="+mn-ea"/>
                <a:cs typeface="+mn-cs"/>
                <a:sym typeface="Arial"/>
              </a:defRPr>
            </a:pPr>
            <a:endParaRPr/>
          </a:p>
        </p:txBody>
      </p:sp>
      <p:sp>
        <p:nvSpPr>
          <p:cNvPr id="142" name="Rectangle"/>
          <p:cNvSpPr/>
          <p:nvPr/>
        </p:nvSpPr>
        <p:spPr>
          <a:xfrm>
            <a:off x="-326829" y="5062536"/>
            <a:ext cx="6261502" cy="158952"/>
          </a:xfrm>
          <a:prstGeom prst="rect">
            <a:avLst/>
          </a:prstGeom>
          <a:solidFill>
            <a:srgbClr val="9BDCFF"/>
          </a:solidFill>
          <a:ln w="3175">
            <a:miter lim="400000"/>
          </a:ln>
        </p:spPr>
        <p:txBody>
          <a:bodyPr lIns="45718" tIns="45718" rIns="45718" bIns="45718" anchor="ctr"/>
          <a:lstStyle/>
          <a:p>
            <a:pPr algn="ctr" defTabSz="822721">
              <a:defRPr sz="1200">
                <a:solidFill>
                  <a:srgbClr val="2875B4"/>
                </a:solidFill>
                <a:latin typeface="+mn-lt"/>
                <a:ea typeface="+mn-ea"/>
                <a:cs typeface="+mn-cs"/>
                <a:sym typeface="Arial"/>
              </a:defRPr>
            </a:pPr>
            <a:endParaRPr/>
          </a:p>
        </p:txBody>
      </p:sp>
      <p:sp>
        <p:nvSpPr>
          <p:cNvPr id="143" name="OVERLINE OR CHAPTER HEADER HERE…"/>
          <p:cNvSpPr txBox="1">
            <a:spLocks noGrp="1"/>
          </p:cNvSpPr>
          <p:nvPr>
            <p:ph type="body" sz="quarter" idx="21"/>
          </p:nvPr>
        </p:nvSpPr>
        <p:spPr>
          <a:xfrm>
            <a:off x="221712" y="288001"/>
            <a:ext cx="8498894" cy="952501"/>
          </a:xfrm>
          <a:prstGeom prst="rect">
            <a:avLst/>
          </a:prstGeom>
        </p:spPr>
        <p:txBody>
          <a:bodyPr lIns="34289" tIns="34289" rIns="34289" bIns="34289" anchor="ctr">
            <a:spAutoFit/>
          </a:bodyPr>
          <a:lstStyle/>
          <a:p>
            <a:pPr marL="0" indent="0" defTabSz="342900">
              <a:lnSpc>
                <a:spcPct val="90000"/>
              </a:lnSpc>
              <a:spcBef>
                <a:spcPts val="100"/>
              </a:spcBef>
              <a:buSzTx/>
              <a:buNone/>
              <a:defRPr sz="1000" spc="-19">
                <a:solidFill>
                  <a:srgbClr val="457FA8"/>
                </a:solidFill>
              </a:defRPr>
            </a:pPr>
            <a:r>
              <a:t>OVERLINE OR CHAPTER HEADER HERE</a:t>
            </a:r>
          </a:p>
          <a:p>
            <a:pPr marL="0" indent="0" defTabSz="342900">
              <a:lnSpc>
                <a:spcPct val="90000"/>
              </a:lnSpc>
              <a:spcBef>
                <a:spcPts val="0"/>
              </a:spcBef>
              <a:buSzTx/>
              <a:buNone/>
              <a:defRPr sz="2600" b="1" spc="-130">
                <a:solidFill>
                  <a:srgbClr val="457FA8"/>
                </a:solidFill>
              </a:defRPr>
            </a:pPr>
            <a:r>
              <a:t>Enter Statement or Synopsis Here </a:t>
            </a:r>
          </a:p>
          <a:p>
            <a:pPr marL="0" indent="0" defTabSz="342900">
              <a:lnSpc>
                <a:spcPct val="90000"/>
              </a:lnSpc>
              <a:spcBef>
                <a:spcPts val="0"/>
              </a:spcBef>
              <a:buSzTx/>
              <a:buNone/>
              <a:defRPr sz="2600" b="1" spc="-130">
                <a:solidFill>
                  <a:srgbClr val="457FA8"/>
                </a:solidFill>
              </a:defRPr>
            </a:pPr>
            <a:r>
              <a:t>on Two Lines</a:t>
            </a:r>
          </a:p>
        </p:txBody>
      </p:sp>
      <p:sp>
        <p:nvSpPr>
          <p:cNvPr id="144" name="Slide Number"/>
          <p:cNvSpPr>
            <a:spLocks noGrp="1"/>
          </p:cNvSpPr>
          <p:nvPr>
            <p:ph type="sldNum" sz="quarter" idx="2"/>
          </p:nvPr>
        </p:nvSpPr>
        <p:spPr>
          <a:xfrm>
            <a:off x="8655842" y="5026218"/>
            <a:ext cx="1" cy="1270001"/>
          </a:xfrm>
          <a:custGeom>
            <a:avLst/>
            <a:gdLst/>
            <a:ahLst/>
            <a:cxnLst>
              <a:cxn ang="0">
                <a:pos x="wd2" y="hd2"/>
              </a:cxn>
              <a:cxn ang="5400000">
                <a:pos x="wd2" y="hd2"/>
              </a:cxn>
              <a:cxn ang="10800000">
                <a:pos x="wd2" y="hd2"/>
              </a:cxn>
              <a:cxn ang="16200000">
                <a:pos x="wd2" y="hd2"/>
              </a:cxn>
            </a:cxnLst>
            <a:rect l="0" t="0" r="r" b="b"/>
            <a:pathLst>
              <a:path h="21600" extrusionOk="0">
                <a:moveTo>
                  <a:pt x="0" y="0"/>
                </a:moveTo>
                <a:lnTo>
                  <a:pt x="0" y="0"/>
                </a:lnTo>
                <a:lnTo>
                  <a:pt x="0" y="21600"/>
                </a:lnTo>
                <a:lnTo>
                  <a:pt x="0" y="21600"/>
                </a:lnTo>
                <a:close/>
              </a:path>
            </a:pathLst>
          </a:custGeom>
        </p:spPr>
        <p:txBody>
          <a:bodyPr lIns="26787" tIns="26787" rIns="26787" bIns="26787" anchor="t"/>
          <a:lstStyle>
            <a:lvl1pPr algn="l" defTabSz="914400">
              <a:defRPr sz="700" b="1" spc="-70">
                <a:solidFill>
                  <a:srgbClr val="FFFFFF"/>
                </a:solidFill>
              </a:defRPr>
            </a:lvl1pPr>
          </a:lstStyle>
          <a:p>
            <a:fld id="{86CB4B4D-7CA3-9044-876B-883B54F8677D}" type="slidenum">
              <a:rPr/>
              <a:t>‹#›</a:t>
            </a:fld>
            <a:endParaRPr/>
          </a:p>
        </p:txBody>
      </p:sp>
    </p:spTree>
    <p:extLst>
      <p:ext uri="{BB962C8B-B14F-4D97-AF65-F5344CB8AC3E}">
        <p14:creationId xmlns:p14="http://schemas.microsoft.com/office/powerpoint/2010/main" val="3433790715"/>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328050796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CAB4-EF6E-2F46-9271-14B4D99362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E7305E-0803-3D49-9C95-F40C4DF402C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9ADE76-4358-094A-BB8A-14A9E12D03CB}"/>
              </a:ext>
            </a:extLst>
          </p:cNvPr>
          <p:cNvSpPr>
            <a:spLocks noGrp="1"/>
          </p:cNvSpPr>
          <p:nvPr>
            <p:ph type="dt" sz="half" idx="10"/>
          </p:nvPr>
        </p:nvSpPr>
        <p:spPr/>
        <p:txBody>
          <a:bodyPr/>
          <a:lstStyle/>
          <a:p>
            <a:fld id="{1C793293-5136-B74F-99DA-CDC7B72EEC45}" type="datetimeFigureOut">
              <a:rPr lang="en-US" smtClean="0"/>
              <a:t>9/22/26</a:t>
            </a:fld>
            <a:endParaRPr lang="en-US"/>
          </a:p>
        </p:txBody>
      </p:sp>
      <p:sp>
        <p:nvSpPr>
          <p:cNvPr id="5" name="Footer Placeholder 4">
            <a:extLst>
              <a:ext uri="{FF2B5EF4-FFF2-40B4-BE49-F238E27FC236}">
                <a16:creationId xmlns:a16="http://schemas.microsoft.com/office/drawing/2014/main" id="{3D00D4DE-9CED-0F40-902D-3F908DFB8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13BDFE-3D2E-124E-ACAE-96020960EB22}"/>
              </a:ext>
            </a:extLst>
          </p:cNvPr>
          <p:cNvSpPr>
            <a:spLocks noGrp="1"/>
          </p:cNvSpPr>
          <p:nvPr>
            <p:ph type="sldNum" sz="quarter" idx="12"/>
          </p:nvPr>
        </p:nvSpPr>
        <p:spPr/>
        <p:txBody>
          <a:bodyPr/>
          <a:lstStyle/>
          <a:p>
            <a:fld id="{7E80F697-7F7E-3F4C-986B-DB68F5DFB558}" type="slidenum">
              <a:rPr lang="en-US" smtClean="0"/>
              <a:t>‹#›</a:t>
            </a:fld>
            <a:endParaRPr lang="en-US"/>
          </a:p>
        </p:txBody>
      </p:sp>
    </p:spTree>
    <p:extLst>
      <p:ext uri="{BB962C8B-B14F-4D97-AF65-F5344CB8AC3E}">
        <p14:creationId xmlns:p14="http://schemas.microsoft.com/office/powerpoint/2010/main" val="36613214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17463-4B87-0B43-AB51-4E6F3E1921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CA893A-7342-2D40-9AE9-97275DBD61E0}"/>
              </a:ext>
            </a:extLst>
          </p:cNvPr>
          <p:cNvSpPr>
            <a:spLocks noGrp="1"/>
          </p:cNvSpPr>
          <p:nvPr>
            <p:ph type="dt" sz="half" idx="10"/>
          </p:nvPr>
        </p:nvSpPr>
        <p:spPr/>
        <p:txBody>
          <a:bodyPr/>
          <a:lstStyle/>
          <a:p>
            <a:fld id="{DD9FE354-1616-42E6-8927-94D7767B9CE5}" type="datetime1">
              <a:rPr lang="en-US" smtClean="0"/>
              <a:t>9/22/26</a:t>
            </a:fld>
            <a:endParaRPr lang="en-US"/>
          </a:p>
        </p:txBody>
      </p:sp>
      <p:sp>
        <p:nvSpPr>
          <p:cNvPr id="4" name="Footer Placeholder 3">
            <a:extLst>
              <a:ext uri="{FF2B5EF4-FFF2-40B4-BE49-F238E27FC236}">
                <a16:creationId xmlns:a16="http://schemas.microsoft.com/office/drawing/2014/main" id="{14965C49-EB64-4742-8E0B-9F72889C8AF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720996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hart &amp; Copy">
  <p:cSld name="Chart &amp; Copy">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a:off x="457200" y="323966"/>
            <a:ext cx="8229600" cy="857400"/>
          </a:xfrm>
          <a:prstGeom prst="rect">
            <a:avLst/>
          </a:prstGeom>
          <a:noFill/>
          <a:ln>
            <a:noFill/>
          </a:ln>
        </p:spPr>
        <p:txBody>
          <a:bodyPr spcFirstLastPara="1" wrap="square" lIns="0" tIns="0" rIns="91425" bIns="45700" anchor="t" anchorCtr="0">
            <a:noAutofit/>
          </a:bodyPr>
          <a:lstStyle>
            <a:lvl1pPr lvl="0" algn="l">
              <a:spcBef>
                <a:spcPts val="0"/>
              </a:spcBef>
              <a:spcAft>
                <a:spcPts val="0"/>
              </a:spcAft>
              <a:buClr>
                <a:srgbClr val="A20815"/>
              </a:buClr>
              <a:buSzPts val="3600"/>
              <a:buFont typeface="Arial"/>
              <a:buNone/>
              <a:defRPr sz="3600">
                <a:solidFill>
                  <a:srgbClr val="A20815"/>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a:spLocks noGrp="1"/>
          </p:cNvSpPr>
          <p:nvPr>
            <p:ph type="chart" idx="2"/>
          </p:nvPr>
        </p:nvSpPr>
        <p:spPr>
          <a:xfrm>
            <a:off x="889000" y="1278061"/>
            <a:ext cx="3555900" cy="3139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0">
              <a:lnSpc>
                <a:spcPct val="100000"/>
              </a:lnSpc>
              <a:spcBef>
                <a:spcPts val="300"/>
              </a:spcBef>
              <a:spcAft>
                <a:spcPts val="0"/>
              </a:spcAft>
              <a:buClr>
                <a:schemeClr val="accent3"/>
              </a:buClr>
              <a:buSzPts val="1500"/>
              <a:buFont typeface="Arial"/>
              <a:buChar char="–"/>
              <a:defRPr sz="1500" b="1" i="0" u="none" strike="noStrike" cap="none">
                <a:solidFill>
                  <a:schemeClr val="accent3"/>
                </a:solidFill>
                <a:latin typeface="Arial"/>
                <a:ea typeface="Arial"/>
                <a:cs typeface="Arial"/>
                <a:sym typeface="Arial"/>
              </a:defRPr>
            </a:lvl2pPr>
            <a:lvl3pPr marR="0" lvl="2" algn="l" rtl="0">
              <a:lnSpc>
                <a:spcPct val="100000"/>
              </a:lnSpc>
              <a:spcBef>
                <a:spcPts val="300"/>
              </a:spcBef>
              <a:spcAft>
                <a:spcPts val="0"/>
              </a:spcAft>
              <a:buClr>
                <a:srgbClr val="7F7F7F"/>
              </a:buClr>
              <a:buSzPts val="1500"/>
              <a:buFont typeface="Arial"/>
              <a:buChar char="•"/>
              <a:defRPr sz="1500" b="0" i="0" u="none" strike="noStrike" cap="none">
                <a:solidFill>
                  <a:srgbClr val="7F7F7F"/>
                </a:solidFill>
                <a:latin typeface="Arial"/>
                <a:ea typeface="Arial"/>
                <a:cs typeface="Arial"/>
                <a:sym typeface="Arial"/>
              </a:defRPr>
            </a:lvl3pPr>
            <a:lvl4pPr marR="0" lvl="3" algn="l" rtl="0">
              <a:spcBef>
                <a:spcPts val="300"/>
              </a:spcBef>
              <a:spcAft>
                <a:spcPts val="0"/>
              </a:spcAft>
              <a:buClr>
                <a:srgbClr val="7F7F7F"/>
              </a:buClr>
              <a:buSzPts val="1500"/>
              <a:buFont typeface="Arial"/>
              <a:buChar char="–"/>
              <a:defRPr sz="1500" b="0" i="0" u="none" strike="noStrike" cap="none">
                <a:solidFill>
                  <a:srgbClr val="7F7F7F"/>
                </a:solidFill>
                <a:latin typeface="Arial"/>
                <a:ea typeface="Arial"/>
                <a:cs typeface="Arial"/>
                <a:sym typeface="Arial"/>
              </a:defRPr>
            </a:lvl4pPr>
            <a:lvl5pPr marR="0" lvl="4" algn="l" rtl="0">
              <a:spcBef>
                <a:spcPts val="300"/>
              </a:spcBef>
              <a:spcAft>
                <a:spcPts val="0"/>
              </a:spcAft>
              <a:buClr>
                <a:srgbClr val="7F7F7F"/>
              </a:buClr>
              <a:buSzPts val="1500"/>
              <a:buFont typeface="Arial"/>
              <a:buChar char="»"/>
              <a:defRPr sz="1500" b="0" i="0" u="none" strike="noStrike" cap="none">
                <a:solidFill>
                  <a:srgbClr val="7F7F7F"/>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1"/>
          </p:nvPr>
        </p:nvSpPr>
        <p:spPr>
          <a:xfrm>
            <a:off x="4572000" y="1278060"/>
            <a:ext cx="4114800" cy="3139500"/>
          </a:xfrm>
          <a:prstGeom prst="rect">
            <a:avLst/>
          </a:prstGeom>
          <a:noFill/>
          <a:ln>
            <a:noFill/>
          </a:ln>
        </p:spPr>
        <p:txBody>
          <a:bodyPr spcFirstLastPara="1" wrap="square" lIns="0" tIns="0" rIns="0" bIns="0" anchor="t" anchorCtr="0">
            <a:noAutofit/>
          </a:bodyPr>
          <a:lstStyle>
            <a:lvl1pPr marL="457189" lvl="0" indent="-228594" algn="l">
              <a:lnSpc>
                <a:spcPct val="100000"/>
              </a:lnSpc>
              <a:spcBef>
                <a:spcPts val="300"/>
              </a:spcBef>
              <a:spcAft>
                <a:spcPts val="0"/>
              </a:spcAft>
              <a:buClr>
                <a:schemeClr val="dk1"/>
              </a:buClr>
              <a:buSzPts val="1500"/>
              <a:buFont typeface="Arial"/>
              <a:buNone/>
              <a:defRPr sz="1500" b="1">
                <a:solidFill>
                  <a:schemeClr val="dk1"/>
                </a:solidFill>
                <a:latin typeface="Arial"/>
                <a:ea typeface="Arial"/>
                <a:cs typeface="Arial"/>
                <a:sym typeface="Arial"/>
              </a:defRPr>
            </a:lvl1pPr>
            <a:lvl2pPr marL="914378" lvl="1" indent="-323842" algn="l">
              <a:lnSpc>
                <a:spcPct val="120000"/>
              </a:lnSpc>
              <a:spcBef>
                <a:spcPts val="300"/>
              </a:spcBef>
              <a:spcAft>
                <a:spcPts val="0"/>
              </a:spcAft>
              <a:buClr>
                <a:srgbClr val="8D8E8D"/>
              </a:buClr>
              <a:buSzPts val="1500"/>
              <a:buFont typeface="Merriweather Sans"/>
              <a:buChar char="-"/>
              <a:defRPr sz="1500" b="0">
                <a:solidFill>
                  <a:schemeClr val="dk1"/>
                </a:solidFill>
                <a:latin typeface="Arial"/>
                <a:ea typeface="Arial"/>
                <a:cs typeface="Arial"/>
                <a:sym typeface="Arial"/>
              </a:defRPr>
            </a:lvl2pPr>
            <a:lvl3pPr marL="1371566" lvl="2" indent="-228594" algn="l">
              <a:lnSpc>
                <a:spcPct val="100000"/>
              </a:lnSpc>
              <a:spcBef>
                <a:spcPts val="300"/>
              </a:spcBef>
              <a:spcAft>
                <a:spcPts val="0"/>
              </a:spcAft>
              <a:buClr>
                <a:srgbClr val="7F7F7F"/>
              </a:buClr>
              <a:buSzPts val="1500"/>
              <a:buFont typeface="Arial"/>
              <a:buNone/>
              <a:defRPr sz="1500">
                <a:latin typeface="Arial"/>
                <a:ea typeface="Arial"/>
                <a:cs typeface="Arial"/>
                <a:sym typeface="Arial"/>
              </a:defRPr>
            </a:lvl3pPr>
            <a:lvl4pPr marL="1828754" lvl="3" indent="-228594" algn="l">
              <a:spcBef>
                <a:spcPts val="300"/>
              </a:spcBef>
              <a:spcAft>
                <a:spcPts val="0"/>
              </a:spcAft>
              <a:buClr>
                <a:srgbClr val="7F7F7F"/>
              </a:buClr>
              <a:buSzPts val="1500"/>
              <a:buFont typeface="Arial"/>
              <a:buNone/>
              <a:defRPr sz="1500">
                <a:latin typeface="Arial"/>
                <a:ea typeface="Arial"/>
                <a:cs typeface="Arial"/>
                <a:sym typeface="Arial"/>
              </a:defRPr>
            </a:lvl4pPr>
            <a:lvl5pPr marL="2285943" lvl="4" indent="-228594" algn="l">
              <a:spcBef>
                <a:spcPts val="300"/>
              </a:spcBef>
              <a:spcAft>
                <a:spcPts val="0"/>
              </a:spcAft>
              <a:buClr>
                <a:srgbClr val="7F7F7F"/>
              </a:buClr>
              <a:buSzPts val="1500"/>
              <a:buFont typeface="Arial"/>
              <a:buNone/>
              <a:defRPr sz="1500">
                <a:latin typeface="Arial"/>
                <a:ea typeface="Arial"/>
                <a:cs typeface="Arial"/>
                <a:sym typeface="Arial"/>
              </a:defRPr>
            </a:lvl5pPr>
            <a:lvl6pPr marL="2743132" lvl="5" indent="-330192" algn="l">
              <a:spcBef>
                <a:spcPts val="320"/>
              </a:spcBef>
              <a:spcAft>
                <a:spcPts val="0"/>
              </a:spcAft>
              <a:buClr>
                <a:schemeClr val="dk1"/>
              </a:buClr>
              <a:buSzPts val="1600"/>
              <a:buChar char="•"/>
              <a:defRPr sz="1600"/>
            </a:lvl6pPr>
            <a:lvl7pPr marL="3200320" lvl="6" indent="-330192" algn="l">
              <a:spcBef>
                <a:spcPts val="320"/>
              </a:spcBef>
              <a:spcAft>
                <a:spcPts val="0"/>
              </a:spcAft>
              <a:buClr>
                <a:schemeClr val="dk1"/>
              </a:buClr>
              <a:buSzPts val="1600"/>
              <a:buChar char="•"/>
              <a:defRPr sz="1600"/>
            </a:lvl7pPr>
            <a:lvl8pPr marL="3657509" lvl="7" indent="-330192" algn="l">
              <a:spcBef>
                <a:spcPts val="320"/>
              </a:spcBef>
              <a:spcAft>
                <a:spcPts val="0"/>
              </a:spcAft>
              <a:buClr>
                <a:schemeClr val="dk1"/>
              </a:buClr>
              <a:buSzPts val="1600"/>
              <a:buChar char="•"/>
              <a:defRPr sz="1600"/>
            </a:lvl8pPr>
            <a:lvl9pPr marL="4114697" lvl="8" indent="-330192" algn="l">
              <a:spcBef>
                <a:spcPts val="320"/>
              </a:spcBef>
              <a:spcAft>
                <a:spcPts val="0"/>
              </a:spcAft>
              <a:buClr>
                <a:schemeClr val="dk1"/>
              </a:buClr>
              <a:buSzPts val="1600"/>
              <a:buChar char="•"/>
              <a:defRPr sz="1600"/>
            </a:lvl9pPr>
          </a:lstStyle>
          <a:p>
            <a:endParaRPr/>
          </a:p>
        </p:txBody>
      </p:sp>
      <p:sp>
        <p:nvSpPr>
          <p:cNvPr id="2" name="Date Placeholder 1">
            <a:extLst>
              <a:ext uri="{FF2B5EF4-FFF2-40B4-BE49-F238E27FC236}">
                <a16:creationId xmlns:a16="http://schemas.microsoft.com/office/drawing/2014/main" id="{DE4DD816-B55F-B753-2AF7-71BB0F5C72C5}"/>
              </a:ext>
            </a:extLst>
          </p:cNvPr>
          <p:cNvSpPr>
            <a:spLocks noGrp="1"/>
          </p:cNvSpPr>
          <p:nvPr>
            <p:ph type="dt" sz="half" idx="10"/>
          </p:nvPr>
        </p:nvSpPr>
        <p:spPr/>
        <p:txBody>
          <a:bodyPr/>
          <a:lstStyle/>
          <a:p>
            <a:fld id="{1C793293-5136-B74F-99DA-CDC7B72EEC45}" type="datetimeFigureOut">
              <a:rPr lang="en-US" smtClean="0"/>
              <a:t>9/22/26</a:t>
            </a:fld>
            <a:endParaRPr lang="en-US"/>
          </a:p>
        </p:txBody>
      </p:sp>
    </p:spTree>
    <p:extLst>
      <p:ext uri="{BB962C8B-B14F-4D97-AF65-F5344CB8AC3E}">
        <p14:creationId xmlns:p14="http://schemas.microsoft.com/office/powerpoint/2010/main" val="338785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ubtitle-B + Content">
    <p:spTree>
      <p:nvGrpSpPr>
        <p:cNvPr id="1" name=""/>
        <p:cNvGrpSpPr/>
        <p:nvPr/>
      </p:nvGrpSpPr>
      <p:grpSpPr>
        <a:xfrm>
          <a:off x="0" y="0"/>
          <a:ext cx="0" cy="0"/>
          <a:chOff x="0" y="0"/>
          <a:chExt cx="0" cy="0"/>
        </a:xfrm>
      </p:grpSpPr>
      <p:sp>
        <p:nvSpPr>
          <p:cNvPr id="13" name="Footnote Placeholder">
            <a:extLst>
              <a:ext uri="{FF2B5EF4-FFF2-40B4-BE49-F238E27FC236}">
                <a16:creationId xmlns:a16="http://schemas.microsoft.com/office/drawing/2014/main" id="{5157959E-651B-B14F-BA5B-24DA1DB08587}"/>
              </a:ext>
            </a:extLst>
          </p:cNvPr>
          <p:cNvSpPr>
            <a:spLocks noGrp="1"/>
          </p:cNvSpPr>
          <p:nvPr>
            <p:ph type="body" sz="half" idx="2" hasCustomPrompt="1"/>
          </p:nvPr>
        </p:nvSpPr>
        <p:spPr>
          <a:xfrm>
            <a:off x="384048" y="4780989"/>
            <a:ext cx="3326130" cy="183917"/>
          </a:xfrm>
        </p:spPr>
        <p:txBody>
          <a:bodyPr anchor="b"/>
          <a:lstStyle>
            <a:lvl1pPr marL="0" indent="0">
              <a:buNone/>
              <a:defRPr sz="600">
                <a:solidFill>
                  <a:schemeClr val="bg1">
                    <a:lumMod val="5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a footnote</a:t>
            </a:r>
          </a:p>
        </p:txBody>
      </p:sp>
      <p:sp>
        <p:nvSpPr>
          <p:cNvPr id="5" name="Title 4">
            <a:extLst>
              <a:ext uri="{FF2B5EF4-FFF2-40B4-BE49-F238E27FC236}">
                <a16:creationId xmlns:a16="http://schemas.microsoft.com/office/drawing/2014/main" id="{39313C93-2B4C-9844-9284-03EC104B15BA}"/>
              </a:ext>
            </a:extLst>
          </p:cNvPr>
          <p:cNvSpPr>
            <a:spLocks noGrp="1"/>
          </p:cNvSpPr>
          <p:nvPr>
            <p:ph type="title" hasCustomPrompt="1"/>
          </p:nvPr>
        </p:nvSpPr>
        <p:spPr>
          <a:xfrm>
            <a:off x="384048" y="342901"/>
            <a:ext cx="8388317" cy="418338"/>
          </a:xfrm>
        </p:spPr>
        <p:txBody>
          <a:bodyPr vert="horz"/>
          <a:lstStyle/>
          <a:p>
            <a:r>
              <a:rPr lang="en-US"/>
              <a:t>Slide title; Arial 32pt bold, sentence case (1 line)</a:t>
            </a:r>
          </a:p>
        </p:txBody>
      </p:sp>
      <p:sp>
        <p:nvSpPr>
          <p:cNvPr id="11" name="Text Placeholder 2">
            <a:extLst>
              <a:ext uri="{FF2B5EF4-FFF2-40B4-BE49-F238E27FC236}">
                <a16:creationId xmlns:a16="http://schemas.microsoft.com/office/drawing/2014/main" id="{D6C7144E-2BC5-BB49-A627-9076B48806A8}"/>
              </a:ext>
            </a:extLst>
          </p:cNvPr>
          <p:cNvSpPr>
            <a:spLocks noGrp="1"/>
          </p:cNvSpPr>
          <p:nvPr>
            <p:ph type="body" idx="12" hasCustomPrompt="1"/>
          </p:nvPr>
        </p:nvSpPr>
        <p:spPr>
          <a:xfrm>
            <a:off x="384048" y="788670"/>
            <a:ext cx="8388317" cy="221457"/>
          </a:xfrm>
        </p:spPr>
        <p:txBody>
          <a:bodyPr anchor="b"/>
          <a:lstStyle>
            <a:lvl1pPr marL="0" indent="0">
              <a:buNone/>
              <a:defRPr sz="15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 Arial 20pt bold, sentence case (1 line)</a:t>
            </a:r>
          </a:p>
        </p:txBody>
      </p:sp>
      <p:sp>
        <p:nvSpPr>
          <p:cNvPr id="3" name="Content Placeholder 2"/>
          <p:cNvSpPr>
            <a:spLocks noGrp="1"/>
          </p:cNvSpPr>
          <p:nvPr>
            <p:ph idx="1" hasCustomPrompt="1"/>
          </p:nvPr>
        </p:nvSpPr>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19893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13" name="Footnote Placeholder">
            <a:extLst>
              <a:ext uri="{FF2B5EF4-FFF2-40B4-BE49-F238E27FC236}">
                <a16:creationId xmlns:a16="http://schemas.microsoft.com/office/drawing/2014/main" id="{5157959E-651B-B14F-BA5B-24DA1DB08587}"/>
              </a:ext>
            </a:extLst>
          </p:cNvPr>
          <p:cNvSpPr>
            <a:spLocks noGrp="1"/>
          </p:cNvSpPr>
          <p:nvPr>
            <p:ph type="body" sz="half" idx="2" hasCustomPrompt="1"/>
          </p:nvPr>
        </p:nvSpPr>
        <p:spPr>
          <a:xfrm>
            <a:off x="384048" y="4780989"/>
            <a:ext cx="3326130" cy="183917"/>
          </a:xfrm>
        </p:spPr>
        <p:txBody>
          <a:bodyPr anchor="b"/>
          <a:lstStyle>
            <a:lvl1pPr marL="0" indent="0">
              <a:buNone/>
              <a:defRPr sz="600">
                <a:solidFill>
                  <a:schemeClr val="bg1">
                    <a:lumMod val="5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a footnote</a:t>
            </a:r>
          </a:p>
        </p:txBody>
      </p:sp>
      <p:sp>
        <p:nvSpPr>
          <p:cNvPr id="2" name="Title 1"/>
          <p:cNvSpPr>
            <a:spLocks noGrp="1"/>
          </p:cNvSpPr>
          <p:nvPr>
            <p:ph type="title" hasCustomPrompt="1"/>
          </p:nvPr>
        </p:nvSpPr>
        <p:spPr/>
        <p:txBody>
          <a:bodyPr vert="horz"/>
          <a:lstStyle/>
          <a:p>
            <a:r>
              <a:rPr lang="en-US"/>
              <a:t>Slide title; Arial 32pt bold, sentence case. This layout accommodates a title that extends downward to a 2nd line.</a:t>
            </a:r>
          </a:p>
        </p:txBody>
      </p:sp>
      <p:sp>
        <p:nvSpPr>
          <p:cNvPr id="3" name="Content Placeholder 2"/>
          <p:cNvSpPr>
            <a:spLocks noGrp="1"/>
          </p:cNvSpPr>
          <p:nvPr>
            <p:ph idx="1" hasCustomPrompt="1"/>
          </p:nvPr>
        </p:nvSpPr>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8613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53949" y="4767264"/>
            <a:ext cx="2895600" cy="273844"/>
          </a:xfrm>
        </p:spPr>
        <p:txBody>
          <a:bodyPr/>
          <a:lstStyle>
            <a:lvl1pPr>
              <a:defRPr>
                <a:solidFill>
                  <a:srgbClr val="000000"/>
                </a:solidFill>
              </a:defRPr>
            </a:lvl1pPr>
          </a:lstStyle>
          <a:p>
            <a:endParaRPr lang="en-US"/>
          </a:p>
        </p:txBody>
      </p:sp>
      <p:sp>
        <p:nvSpPr>
          <p:cNvPr id="4" name="Slide Number Placeholder 3"/>
          <p:cNvSpPr>
            <a:spLocks noGrp="1"/>
          </p:cNvSpPr>
          <p:nvPr>
            <p:ph type="sldNum" sz="quarter" idx="12"/>
          </p:nvPr>
        </p:nvSpPr>
        <p:spPr>
          <a:xfrm>
            <a:off x="3675063" y="4765689"/>
            <a:ext cx="2133600" cy="276995"/>
          </a:xfrm>
        </p:spPr>
        <p:txBody>
          <a:bodyPr/>
          <a:lstStyle>
            <a:lvl1pPr algn="ctr">
              <a:defRPr>
                <a:solidFill>
                  <a:srgbClr val="000000"/>
                </a:solidFill>
              </a:defRPr>
            </a:lvl1pPr>
          </a:lstStyle>
          <a:p>
            <a:fld id="{D9DADDD7-F6DB-DE43-84D3-BDE65D6DBA61}" type="slidenum">
              <a:rPr lang="en-US" smtClean="0"/>
              <a:pPr/>
              <a:t>‹#›</a:t>
            </a:fld>
            <a:endParaRPr lang="en-US"/>
          </a:p>
        </p:txBody>
      </p:sp>
      <p:sp>
        <p:nvSpPr>
          <p:cNvPr id="5" name="Title 1"/>
          <p:cNvSpPr>
            <a:spLocks noGrp="1"/>
          </p:cNvSpPr>
          <p:nvPr>
            <p:ph type="title"/>
          </p:nvPr>
        </p:nvSpPr>
        <p:spPr>
          <a:xfrm>
            <a:off x="353950" y="66823"/>
            <a:ext cx="8545707" cy="513926"/>
          </a:xfrm>
        </p:spPr>
        <p:txBody>
          <a:bodyPr/>
          <a:lstStyle/>
          <a:p>
            <a:r>
              <a:rPr lang="en-US"/>
              <a:t>Click to edit Master title style</a:t>
            </a:r>
          </a:p>
        </p:txBody>
      </p:sp>
    </p:spTree>
    <p:extLst>
      <p:ext uri="{BB962C8B-B14F-4D97-AF65-F5344CB8AC3E}">
        <p14:creationId xmlns:p14="http://schemas.microsoft.com/office/powerpoint/2010/main" val="35296144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12" name="Footnote Placeholder">
            <a:extLst>
              <a:ext uri="{FF2B5EF4-FFF2-40B4-BE49-F238E27FC236}">
                <a16:creationId xmlns:a16="http://schemas.microsoft.com/office/drawing/2014/main" id="{C2251F80-6554-A742-BC8C-483CBBFD6C91}"/>
              </a:ext>
            </a:extLst>
          </p:cNvPr>
          <p:cNvSpPr>
            <a:spLocks noGrp="1"/>
          </p:cNvSpPr>
          <p:nvPr>
            <p:ph type="body" sz="half" idx="12" hasCustomPrompt="1"/>
          </p:nvPr>
        </p:nvSpPr>
        <p:spPr>
          <a:xfrm>
            <a:off x="384048" y="4780989"/>
            <a:ext cx="3326130" cy="183917"/>
          </a:xfrm>
        </p:spPr>
        <p:txBody>
          <a:bodyPr anchor="b"/>
          <a:lstStyle>
            <a:lvl1pPr marL="0" indent="0">
              <a:buNone/>
              <a:defRPr sz="600">
                <a:solidFill>
                  <a:schemeClr val="bg1">
                    <a:lumMod val="5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a footnote</a:t>
            </a:r>
          </a:p>
        </p:txBody>
      </p:sp>
      <p:sp>
        <p:nvSpPr>
          <p:cNvPr id="2" name="Title 1"/>
          <p:cNvSpPr>
            <a:spLocks noGrp="1"/>
          </p:cNvSpPr>
          <p:nvPr>
            <p:ph type="title" hasCustomPrompt="1"/>
          </p:nvPr>
        </p:nvSpPr>
        <p:spPr/>
        <p:txBody>
          <a:bodyPr vert="horz"/>
          <a:lstStyle/>
          <a:p>
            <a:r>
              <a:rPr lang="en-US"/>
              <a:t>Slide title; Arial 32pt bold, sentence case. This layout accommodates a title that extends downward to a 2nd line.</a:t>
            </a:r>
          </a:p>
        </p:txBody>
      </p:sp>
      <p:sp>
        <p:nvSpPr>
          <p:cNvPr id="3" name="Content Placeholder 2"/>
          <p:cNvSpPr>
            <a:spLocks noGrp="1"/>
          </p:cNvSpPr>
          <p:nvPr>
            <p:ph sz="half" idx="1" hasCustomPrompt="1"/>
          </p:nvPr>
        </p:nvSpPr>
        <p:spPr>
          <a:xfrm>
            <a:off x="384048" y="1273969"/>
            <a:ext cx="4013141" cy="3305175"/>
          </a:xfrm>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4761765" y="1273969"/>
            <a:ext cx="4013141" cy="3305175"/>
          </a:xfrm>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3321595"/>
      </p:ext>
    </p:extLst>
  </p:cSld>
  <p:clrMapOvr>
    <a:masterClrMapping/>
  </p:clrMapOvr>
  <p:extLst>
    <p:ext uri="{DCECCB84-F9BA-43D5-87BE-67443E8EF086}">
      <p15:sldGuideLst xmlns:p15="http://schemas.microsoft.com/office/powerpoint/2012/main">
        <p15:guide id="1" pos="3696">
          <p15:clr>
            <a:srgbClr val="FBAE40"/>
          </p15:clr>
        </p15:guide>
        <p15:guide id="2" pos="399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00755A1-263A-3047-860B-B811081C9CD1}"/>
              </a:ext>
            </a:extLst>
          </p:cNvPr>
          <p:cNvSpPr>
            <a:spLocks noGrp="1"/>
          </p:cNvSpPr>
          <p:nvPr>
            <p:ph type="sldNum" sz="quarter" idx="11"/>
          </p:nvPr>
        </p:nvSpPr>
        <p:spPr>
          <a:xfrm>
            <a:off x="7175500" y="4130689"/>
            <a:ext cx="1270000" cy="276995"/>
          </a:xfrm>
        </p:spPr>
        <p:txBody>
          <a:bodyPr/>
          <a:lstStyle>
            <a:lvl1pPr>
              <a:defRPr>
                <a:solidFill>
                  <a:schemeClr val="bg1">
                    <a:lumMod val="75000"/>
                  </a:schemeClr>
                </a:solidFill>
              </a:defRPr>
            </a:lvl1pPr>
          </a:lstStyle>
          <a:p>
            <a:fld id="{523A240F-EAFE-E84F-B44C-6D7A08E0E409}" type="slidenum">
              <a:rPr lang="en-US" smtClean="0"/>
              <a:t>‹#›</a:t>
            </a:fld>
            <a:endParaRPr lang="en-US"/>
          </a:p>
        </p:txBody>
      </p:sp>
      <p:sp>
        <p:nvSpPr>
          <p:cNvPr id="7" name="Footer Placeholder 6">
            <a:extLst>
              <a:ext uri="{FF2B5EF4-FFF2-40B4-BE49-F238E27FC236}">
                <a16:creationId xmlns:a16="http://schemas.microsoft.com/office/drawing/2014/main" id="{AF8D8092-2468-D648-A089-3B1A9527298B}"/>
              </a:ext>
            </a:extLst>
          </p:cNvPr>
          <p:cNvSpPr>
            <a:spLocks noGrp="1"/>
          </p:cNvSpPr>
          <p:nvPr>
            <p:ph type="ftr" sz="quarter" idx="10"/>
          </p:nvPr>
        </p:nvSpPr>
        <p:spPr/>
        <p:txBody>
          <a:bodyPr/>
          <a:lstStyle>
            <a:lvl1pPr>
              <a:defRPr>
                <a:solidFill>
                  <a:schemeClr val="bg1">
                    <a:lumMod val="75000"/>
                  </a:schemeClr>
                </a:solidFill>
              </a:defRPr>
            </a:lvl1pPr>
          </a:lstStyle>
          <a:p>
            <a:r>
              <a:rPr lang="en-US"/>
              <a:t>MSK Confidential — do not distribute</a:t>
            </a:r>
          </a:p>
        </p:txBody>
      </p:sp>
      <p:sp>
        <p:nvSpPr>
          <p:cNvPr id="13" name="Footnote Placeholder">
            <a:extLst>
              <a:ext uri="{FF2B5EF4-FFF2-40B4-BE49-F238E27FC236}">
                <a16:creationId xmlns:a16="http://schemas.microsoft.com/office/drawing/2014/main" id="{5157959E-651B-B14F-BA5B-24DA1DB08587}"/>
              </a:ext>
            </a:extLst>
          </p:cNvPr>
          <p:cNvSpPr>
            <a:spLocks noGrp="1"/>
          </p:cNvSpPr>
          <p:nvPr>
            <p:ph type="body" sz="half" idx="2" hasCustomPrompt="1"/>
          </p:nvPr>
        </p:nvSpPr>
        <p:spPr>
          <a:xfrm>
            <a:off x="384048" y="4780989"/>
            <a:ext cx="3326130" cy="183917"/>
          </a:xfrm>
        </p:spPr>
        <p:txBody>
          <a:bodyPr anchor="b"/>
          <a:lstStyle>
            <a:lvl1pPr marL="0" indent="0">
              <a:buNone/>
              <a:defRPr sz="600">
                <a:solidFill>
                  <a:schemeClr val="bg1">
                    <a:lumMod val="5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a footnote</a:t>
            </a:r>
          </a:p>
        </p:txBody>
      </p:sp>
      <p:sp>
        <p:nvSpPr>
          <p:cNvPr id="2" name="Title 1"/>
          <p:cNvSpPr>
            <a:spLocks noGrp="1"/>
          </p:cNvSpPr>
          <p:nvPr>
            <p:ph type="title" hasCustomPrompt="1"/>
          </p:nvPr>
        </p:nvSpPr>
        <p:spPr/>
        <p:txBody>
          <a:bodyPr vert="horz"/>
          <a:lstStyle/>
          <a:p>
            <a:r>
              <a:rPr lang="en-US"/>
              <a:t>Slide title; Arial 32pt bold, sentence case. This layout accommodates a title that extends downward to a 2nd line.</a:t>
            </a:r>
          </a:p>
        </p:txBody>
      </p:sp>
      <p:sp>
        <p:nvSpPr>
          <p:cNvPr id="3" name="Content Placeholder 2"/>
          <p:cNvSpPr>
            <a:spLocks noGrp="1"/>
          </p:cNvSpPr>
          <p:nvPr>
            <p:ph idx="1" hasCustomPrompt="1"/>
          </p:nvPr>
        </p:nvSpPr>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66163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itle Text"/>
          <p:cNvSpPr txBox="1">
            <a:spLocks noGrp="1"/>
          </p:cNvSpPr>
          <p:nvPr>
            <p:ph type="title"/>
          </p:nvPr>
        </p:nvSpPr>
        <p:spPr>
          <a:xfrm>
            <a:off x="765628" y="223243"/>
            <a:ext cx="7679872" cy="58699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nchor="ctr">
            <a:normAutofit/>
          </a:bodyPr>
          <a:lstStyle/>
          <a:p>
            <a:r>
              <a:t>Title Text</a:t>
            </a:r>
          </a:p>
        </p:txBody>
      </p:sp>
      <p:sp>
        <p:nvSpPr>
          <p:cNvPr id="7" name="Body Level One…"/>
          <p:cNvSpPr txBox="1">
            <a:spLocks noGrp="1"/>
          </p:cNvSpPr>
          <p:nvPr>
            <p:ph type="body" idx="1"/>
          </p:nvPr>
        </p:nvSpPr>
        <p:spPr>
          <a:xfrm>
            <a:off x="765628" y="902226"/>
            <a:ext cx="7679872" cy="33944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normAutofit/>
          </a:bodyPr>
          <a:lstStyle>
            <a:lvl2pPr>
              <a:buChar char="–"/>
            </a:lvl2pPr>
            <a:lvl4pPr>
              <a:buChar char="–"/>
            </a:lvl4pPr>
            <a:lvl5pPr>
              <a:buChar char="»"/>
            </a:lvl5p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7175500" y="4137060"/>
            <a:ext cx="1270000" cy="264253"/>
          </a:xfrm>
          <a:prstGeom prst="rect">
            <a:avLst/>
          </a:prstGeom>
          <a:ln w="12700">
            <a:miter lim="400000"/>
          </a:ln>
        </p:spPr>
        <p:txBody>
          <a:bodyPr lIns="45718" tIns="45718" rIns="45718" bIns="45718" anchor="ctr">
            <a:spAutoFit/>
          </a:bodyPr>
          <a:lstStyle>
            <a:lvl1pPr algn="r">
              <a:defRPr sz="1200">
                <a:latin typeface="+mn-lt"/>
                <a:ea typeface="+mn-ea"/>
                <a:cs typeface="+mn-cs"/>
                <a:sym typeface="Arial"/>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61" r:id="rId5"/>
    <p:sldLayoutId id="2147483887" r:id="rId6"/>
  </p:sldLayoutIdLst>
  <p:transition spd="med"/>
  <p:txStyles>
    <p:titleStyle>
      <a:lvl1pPr marL="0" marR="0" indent="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1pPr>
      <a:lvl2pPr marL="0" marR="0" indent="4572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2pPr>
      <a:lvl3pPr marL="0" marR="0" indent="9144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3pPr>
      <a:lvl4pPr marL="0" marR="0" indent="13716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4pPr>
      <a:lvl5pPr marL="0" marR="0" indent="18288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5pPr>
      <a:lvl6pPr marL="0" marR="0" indent="22860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6pPr>
      <a:lvl7pPr marL="0" marR="0" indent="27432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7pPr>
      <a:lvl8pPr marL="0" marR="0" indent="32004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8pPr>
      <a:lvl9pPr marL="0" marR="0" indent="36576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9pPr>
    </p:titleStyle>
    <p:bodyStyle>
      <a:lvl1pPr marL="342909" marR="0" indent="-342909"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1pPr>
      <a:lvl2pPr marL="783792" marR="0" indent="-326580"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2pPr>
      <a:lvl3pPr marL="1219232" marR="0" indent="-304807"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3pPr>
      <a:lvl4pPr marL="1737405"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4pPr>
      <a:lvl5pPr marL="2194618"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5pPr>
      <a:lvl6pPr marL="2651831"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6pPr>
      <a:lvl7pPr marL="3109042"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7pPr>
      <a:lvl8pPr marL="3566256"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8pPr>
      <a:lvl9pPr marL="4023470"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9pPr>
    </p:bodyStyle>
    <p:otherStyle>
      <a:lvl1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349587" y="404813"/>
            <a:ext cx="6444827" cy="537436"/>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16557" tIns="16557" rIns="16557" bIns="16557">
            <a:normAutofit/>
          </a:bodyPr>
          <a:lstStyle/>
          <a:p>
            <a:r>
              <a:t>Title Text</a:t>
            </a:r>
          </a:p>
        </p:txBody>
      </p:sp>
      <p:sp>
        <p:nvSpPr>
          <p:cNvPr id="3" name="Body Level One…"/>
          <p:cNvSpPr txBox="1">
            <a:spLocks noGrp="1"/>
          </p:cNvSpPr>
          <p:nvPr>
            <p:ph type="body" idx="1"/>
          </p:nvPr>
        </p:nvSpPr>
        <p:spPr>
          <a:xfrm>
            <a:off x="1349587" y="1593189"/>
            <a:ext cx="6444827" cy="3096005"/>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16557" tIns="16557" rIns="16557" bIns="16557">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532940" y="4943164"/>
            <a:ext cx="103970" cy="102687"/>
          </a:xfrm>
          <a:prstGeom prst="rect">
            <a:avLst/>
          </a:prstGeom>
          <a:ln w="3175">
            <a:miter lim="400000"/>
          </a:ln>
        </p:spPr>
        <p:txBody>
          <a:bodyPr wrap="none" lIns="16557" tIns="16557" rIns="16557" bIns="16557" anchor="b">
            <a:spAutoFit/>
          </a:bodyPr>
          <a:lstStyle>
            <a:lvl1pPr defTabSz="171365">
              <a:defRPr sz="450">
                <a:solidFill>
                  <a:srgbClr val="000000"/>
                </a:solidFill>
              </a:defRPr>
            </a:lvl1pPr>
          </a:lstStyle>
          <a:p>
            <a:fld id="{86CB4B4D-7CA3-9044-876B-883B54F8677D}" type="slidenum">
              <a:rPr/>
              <a:t>‹#›</a:t>
            </a:fld>
            <a:endParaRPr/>
          </a:p>
        </p:txBody>
      </p:sp>
    </p:spTree>
    <p:extLst>
      <p:ext uri="{BB962C8B-B14F-4D97-AF65-F5344CB8AC3E}">
        <p14:creationId xmlns:p14="http://schemas.microsoft.com/office/powerpoint/2010/main" val="162966734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880" r:id="rId11"/>
  </p:sldLayoutIdLst>
  <p:transition spd="med"/>
  <p:txStyles>
    <p:titleStyle>
      <a:lvl1pPr marL="0" marR="0" indent="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1pPr>
      <a:lvl2pPr marL="0" marR="0" indent="41148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2pPr>
      <a:lvl3pPr marL="0" marR="0" indent="82296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3pPr>
      <a:lvl4pPr marL="0" marR="0" indent="123444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4pPr>
      <a:lvl5pPr marL="0" marR="0" indent="164592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5pPr>
      <a:lvl6pPr marL="0" marR="0" indent="205740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6pPr>
      <a:lvl7pPr marL="0" marR="0" indent="246888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7pPr>
      <a:lvl8pPr marL="0" marR="0" indent="288036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8pPr>
      <a:lvl9pPr marL="0" marR="0" indent="3291840" algn="l" defTabSz="715245" rtl="0" latinLnBrk="0">
        <a:lnSpc>
          <a:spcPct val="80000"/>
        </a:lnSpc>
        <a:spcBef>
          <a:spcPts val="0"/>
        </a:spcBef>
        <a:spcAft>
          <a:spcPts val="0"/>
        </a:spcAft>
        <a:buClrTx/>
        <a:buSzTx/>
        <a:buFontTx/>
        <a:buNone/>
        <a:tabLst/>
        <a:defRPr sz="2340" b="1" i="0" u="none" strike="noStrike" cap="none" spc="-47" baseline="0">
          <a:solidFill>
            <a:srgbClr val="000000"/>
          </a:solidFill>
          <a:uFillTx/>
          <a:latin typeface="+mn-lt"/>
          <a:ea typeface="+mn-ea"/>
          <a:cs typeface="+mn-cs"/>
          <a:sym typeface="Helvetica Neue"/>
        </a:defRPr>
      </a:lvl9pPr>
    </p:titleStyle>
    <p:bodyStyle>
      <a:lvl1pPr marL="16002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1pPr>
      <a:lvl2pPr marL="70866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2pPr>
      <a:lvl3pPr marL="125730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3pPr>
      <a:lvl4pPr marL="180594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4pPr>
      <a:lvl5pPr marL="235458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5pPr>
      <a:lvl6pPr marL="290322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6pPr>
      <a:lvl7pPr marL="345186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7pPr>
      <a:lvl8pPr marL="400050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8pPr>
      <a:lvl9pPr marL="4549140" marR="0" indent="-160020" algn="l" defTabSz="715245" rtl="0" latinLnBrk="0">
        <a:lnSpc>
          <a:spcPct val="90000"/>
        </a:lnSpc>
        <a:spcBef>
          <a:spcPts val="1260"/>
        </a:spcBef>
        <a:spcAft>
          <a:spcPts val="0"/>
        </a:spcAft>
        <a:buClrTx/>
        <a:buSzPct val="123000"/>
        <a:buFontTx/>
        <a:buChar char="•"/>
        <a:tabLst/>
        <a:defRPr sz="1260" b="0" i="0" u="none" strike="noStrike" cap="none" spc="0" baseline="0">
          <a:solidFill>
            <a:srgbClr val="000000"/>
          </a:solidFill>
          <a:uFillTx/>
          <a:latin typeface="+mn-lt"/>
          <a:ea typeface="+mn-ea"/>
          <a:cs typeface="+mn-cs"/>
          <a:sym typeface="Helvetica Neue"/>
        </a:defRPr>
      </a:lvl9pPr>
    </p:bodyStyle>
    <p:otherStyle>
      <a:lvl1pPr marL="0" marR="0" indent="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1pPr>
      <a:lvl2pPr marL="0" marR="0" indent="41148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2pPr>
      <a:lvl3pPr marL="0" marR="0" indent="82296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3pPr>
      <a:lvl4pPr marL="0" marR="0" indent="123444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4pPr>
      <a:lvl5pPr marL="0" marR="0" indent="164592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5pPr>
      <a:lvl6pPr marL="0" marR="0" indent="205740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6pPr>
      <a:lvl7pPr marL="0" marR="0" indent="246888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7pPr>
      <a:lvl8pPr marL="0" marR="0" indent="288036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8pPr>
      <a:lvl9pPr marL="0" marR="0" indent="3291840" algn="ctr" defTabSz="171365" rtl="0" latinLnBrk="0">
        <a:lnSpc>
          <a:spcPct val="100000"/>
        </a:lnSpc>
        <a:spcBef>
          <a:spcPts val="0"/>
        </a:spcBef>
        <a:spcAft>
          <a:spcPts val="0"/>
        </a:spcAft>
        <a:buClrTx/>
        <a:buSzTx/>
        <a:buFontTx/>
        <a:buNone/>
        <a:tabLst/>
        <a:defRPr sz="450" b="0" i="0" u="none" strike="noStrike" cap="none" spc="0" baseline="0">
          <a:solidFill>
            <a:schemeClr val="tx1"/>
          </a:solidFill>
          <a:uFillTx/>
          <a:latin typeface="+mn-lt"/>
          <a:ea typeface="+mn-ea"/>
          <a:cs typeface="+mn-cs"/>
          <a:sym typeface="Helvetica Neue"/>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itle Text"/>
          <p:cNvSpPr txBox="1">
            <a:spLocks noGrp="1"/>
          </p:cNvSpPr>
          <p:nvPr>
            <p:ph type="title"/>
          </p:nvPr>
        </p:nvSpPr>
        <p:spPr>
          <a:xfrm>
            <a:off x="765628" y="223243"/>
            <a:ext cx="7679872" cy="58699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nchor="ctr">
            <a:normAutofit/>
          </a:bodyPr>
          <a:lstStyle/>
          <a:p>
            <a:r>
              <a:t>Title Text</a:t>
            </a:r>
          </a:p>
        </p:txBody>
      </p:sp>
      <p:sp>
        <p:nvSpPr>
          <p:cNvPr id="7" name="Body Level One…"/>
          <p:cNvSpPr txBox="1">
            <a:spLocks noGrp="1"/>
          </p:cNvSpPr>
          <p:nvPr>
            <p:ph type="body" idx="1"/>
          </p:nvPr>
        </p:nvSpPr>
        <p:spPr>
          <a:xfrm>
            <a:off x="765628" y="902226"/>
            <a:ext cx="7679872" cy="33944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normAutofit/>
          </a:bodyPr>
          <a:lstStyle>
            <a:lvl2pPr>
              <a:buChar char="–"/>
            </a:lvl2pPr>
            <a:lvl4pPr>
              <a:buChar char="–"/>
            </a:lvl4pPr>
            <a:lvl5pPr>
              <a:buChar char="»"/>
            </a:lvl5p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7175500" y="4137060"/>
            <a:ext cx="1270000" cy="264253"/>
          </a:xfrm>
          <a:prstGeom prst="rect">
            <a:avLst/>
          </a:prstGeom>
          <a:ln w="12700">
            <a:miter lim="400000"/>
          </a:ln>
        </p:spPr>
        <p:txBody>
          <a:bodyPr lIns="45718" tIns="45718" rIns="45718" bIns="45718" anchor="ctr">
            <a:spAutoFit/>
          </a:bodyPr>
          <a:lstStyle>
            <a:lvl1pPr algn="r">
              <a:defRPr sz="1200">
                <a:latin typeface="+mn-lt"/>
                <a:ea typeface="+mn-ea"/>
                <a:cs typeface="+mn-cs"/>
                <a:sym typeface="Arial"/>
              </a:defRPr>
            </a:lvl1pPr>
          </a:lstStyle>
          <a:p>
            <a:fld id="{86CB4B4D-7CA3-9044-876B-883B54F8677D}" type="slidenum">
              <a:rPr/>
              <a:t>‹#›</a:t>
            </a:fld>
            <a:endParaRPr/>
          </a:p>
        </p:txBody>
      </p:sp>
    </p:spTree>
    <p:extLst>
      <p:ext uri="{BB962C8B-B14F-4D97-AF65-F5344CB8AC3E}">
        <p14:creationId xmlns:p14="http://schemas.microsoft.com/office/powerpoint/2010/main" val="434708176"/>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67" r:id="rId6"/>
    <p:sldLayoutId id="2147483868" r:id="rId7"/>
    <p:sldLayoutId id="2147483870" r:id="rId8"/>
    <p:sldLayoutId id="2147483871" r:id="rId9"/>
    <p:sldLayoutId id="2147483872" r:id="rId10"/>
    <p:sldLayoutId id="2147483875" r:id="rId11"/>
    <p:sldLayoutId id="2147483878" r:id="rId12"/>
    <p:sldLayoutId id="2147483881" r:id="rId13"/>
    <p:sldLayoutId id="2147483888" r:id="rId14"/>
  </p:sldLayoutIdLst>
  <p:transition spd="med"/>
  <p:txStyles>
    <p:titleStyle>
      <a:lvl1pPr marL="0" marR="0" indent="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1pPr>
      <a:lvl2pPr marL="0" marR="0" indent="4572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2pPr>
      <a:lvl3pPr marL="0" marR="0" indent="9144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3pPr>
      <a:lvl4pPr marL="0" marR="0" indent="13716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4pPr>
      <a:lvl5pPr marL="0" marR="0" indent="18288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5pPr>
      <a:lvl6pPr marL="0" marR="0" indent="22860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6pPr>
      <a:lvl7pPr marL="0" marR="0" indent="27432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7pPr>
      <a:lvl8pPr marL="0" marR="0" indent="32004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8pPr>
      <a:lvl9pPr marL="0" marR="0" indent="36576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9pPr>
    </p:titleStyle>
    <p:bodyStyle>
      <a:lvl1pPr marL="342909" marR="0" indent="-342909"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1pPr>
      <a:lvl2pPr marL="783792" marR="0" indent="-326580"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2pPr>
      <a:lvl3pPr marL="1219232" marR="0" indent="-304807"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3pPr>
      <a:lvl4pPr marL="1737405"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4pPr>
      <a:lvl5pPr marL="2194618"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5pPr>
      <a:lvl6pPr marL="2651831"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6pPr>
      <a:lvl7pPr marL="3109042"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7pPr>
      <a:lvl8pPr marL="3566256"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8pPr>
      <a:lvl9pPr marL="4023470" marR="0" indent="-365768" algn="l" defTabSz="457212"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Arial"/>
        </a:defRPr>
      </a:lvl9pPr>
    </p:bodyStyle>
    <p:otherStyle>
      <a:lvl1pPr marL="0" marR="0" indent="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457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5.emf"/><Relationship Id="rId18" Type="http://schemas.openxmlformats.org/officeDocument/2006/relationships/image" Target="../media/image18.emf"/><Relationship Id="rId3" Type="http://schemas.openxmlformats.org/officeDocument/2006/relationships/image" Target="../media/image9.jpeg"/><Relationship Id="rId7" Type="http://schemas.openxmlformats.org/officeDocument/2006/relationships/image" Target="../media/image12.emf"/><Relationship Id="rId12" Type="http://schemas.openxmlformats.org/officeDocument/2006/relationships/oleObject" Target="../embeddings/oleObject4.bin"/><Relationship Id="rId17" Type="http://schemas.openxmlformats.org/officeDocument/2006/relationships/image" Target="../media/image17.emf"/><Relationship Id="rId2" Type="http://schemas.openxmlformats.org/officeDocument/2006/relationships/notesSlide" Target="../notesSlides/notesSlide2.xml"/><Relationship Id="rId16" Type="http://schemas.openxmlformats.org/officeDocument/2006/relationships/oleObject" Target="../embeddings/oleObject6.bin"/><Relationship Id="rId1" Type="http://schemas.openxmlformats.org/officeDocument/2006/relationships/slideLayout" Target="../slideLayouts/slideLayout24.xml"/><Relationship Id="rId6" Type="http://schemas.openxmlformats.org/officeDocument/2006/relationships/oleObject" Target="../embeddings/oleObject1.bin"/><Relationship Id="rId11" Type="http://schemas.openxmlformats.org/officeDocument/2006/relationships/image" Target="../media/image14.emf"/><Relationship Id="rId5" Type="http://schemas.openxmlformats.org/officeDocument/2006/relationships/image" Target="../media/image11.jpeg"/><Relationship Id="rId15" Type="http://schemas.openxmlformats.org/officeDocument/2006/relationships/image" Target="../media/image16.emf"/><Relationship Id="rId10" Type="http://schemas.openxmlformats.org/officeDocument/2006/relationships/oleObject" Target="../embeddings/oleObject3.bin"/><Relationship Id="rId19" Type="http://schemas.openxmlformats.org/officeDocument/2006/relationships/image" Target="../media/image19.png"/><Relationship Id="rId4" Type="http://schemas.openxmlformats.org/officeDocument/2006/relationships/image" Target="../media/image10.jpeg"/><Relationship Id="rId9" Type="http://schemas.openxmlformats.org/officeDocument/2006/relationships/image" Target="../media/image13.emf"/><Relationship Id="rId1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6.xml"/><Relationship Id="rId7" Type="http://schemas.openxmlformats.org/officeDocument/2006/relationships/image" Target="../media/image23.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image" Target="../media/image28.emf"/><Relationship Id="rId5" Type="http://schemas.openxmlformats.org/officeDocument/2006/relationships/image" Target="../media/image27.emf"/><Relationship Id="rId10" Type="http://schemas.openxmlformats.org/officeDocument/2006/relationships/image" Target="../media/image30.emf"/><Relationship Id="rId4" Type="http://schemas.openxmlformats.org/officeDocument/2006/relationships/image" Target="../media/image26.emf"/><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6.emf"/><Relationship Id="rId7" Type="http://schemas.openxmlformats.org/officeDocument/2006/relationships/image" Target="../media/image33.sv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microsoft.com/office/2007/relationships/hdphoto" Target="../media/hdphoto3.wdp"/><Relationship Id="rId5" Type="http://schemas.openxmlformats.org/officeDocument/2006/relationships/image" Target="../media/image32.png"/><Relationship Id="rId10" Type="http://schemas.microsoft.com/office/2007/relationships/hdphoto" Target="../media/hdphoto4.wdp"/><Relationship Id="rId4" Type="http://schemas.openxmlformats.org/officeDocument/2006/relationships/image" Target="../media/image31.emf"/><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xml"/><Relationship Id="rId1" Type="http://schemas.openxmlformats.org/officeDocument/2006/relationships/slideLayout" Target="../slideLayouts/slideLayout30.xml"/><Relationship Id="rId5" Type="http://schemas.openxmlformats.org/officeDocument/2006/relationships/image" Target="../media/image38.emf"/><Relationship Id="rId4" Type="http://schemas.openxmlformats.org/officeDocument/2006/relationships/image" Target="../media/image37.emf"/></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26434/CHEMRXIV.15003612/V1" TargetMode="External"/><Relationship Id="rId7" Type="http://schemas.openxmlformats.org/officeDocument/2006/relationships/image" Target="../media/image42.jpe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hyperlink" Target="https://doi.org/10.26434/CHEMRXIV.15003628/V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jpe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47.emf"/><Relationship Id="rId7" Type="http://schemas.openxmlformats.org/officeDocument/2006/relationships/image" Target="../media/image51.emf"/><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emf"/></Relationships>
</file>

<file path=ppt/slides/_rels/slide1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55.emf"/></Relationships>
</file>

<file path=ppt/slides/_rels/slide2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emf"/><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6.emf"/><Relationship Id="rId1" Type="http://schemas.openxmlformats.org/officeDocument/2006/relationships/slideLayout" Target="../slideLayouts/slideLayout24.xml"/><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8.emf"/><Relationship Id="rId1" Type="http://schemas.openxmlformats.org/officeDocument/2006/relationships/slideLayout" Target="../slideLayouts/slideLayout27.xml"/><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emf"/><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jpg"/><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image" Target="../media/image75.tif"/><Relationship Id="rId11" Type="http://schemas.openxmlformats.org/officeDocument/2006/relationships/image" Target="../media/image80.emf"/><Relationship Id="rId5" Type="http://schemas.openxmlformats.org/officeDocument/2006/relationships/image" Target="../media/image74.png"/><Relationship Id="rId10" Type="http://schemas.openxmlformats.org/officeDocument/2006/relationships/image" Target="../media/image79.emf"/><Relationship Id="rId4" Type="http://schemas.openxmlformats.org/officeDocument/2006/relationships/image" Target="../media/image73.jpg"/><Relationship Id="rId9" Type="http://schemas.openxmlformats.org/officeDocument/2006/relationships/image" Target="../media/image78.jpeg"/></Relationships>
</file>

<file path=ppt/slides/_rels/slide32.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 Id="rId9" Type="http://schemas.openxmlformats.org/officeDocument/2006/relationships/image" Target="../media/image87.jpeg"/></Relationships>
</file>

<file path=ppt/slides/_rels/slide33.xml.rels><?xml version="1.0" encoding="UTF-8" standalone="yes"?>
<Relationships xmlns="http://schemas.openxmlformats.org/package/2006/relationships"><Relationship Id="rId8" Type="http://schemas.openxmlformats.org/officeDocument/2006/relationships/image" Target="../media/image93.tiff"/><Relationship Id="rId13" Type="http://schemas.openxmlformats.org/officeDocument/2006/relationships/image" Target="../media/image98.png"/><Relationship Id="rId18" Type="http://schemas.openxmlformats.org/officeDocument/2006/relationships/image" Target="../media/image103.jpg"/><Relationship Id="rId3" Type="http://schemas.openxmlformats.org/officeDocument/2006/relationships/image" Target="../media/image88.tiff"/><Relationship Id="rId7" Type="http://schemas.openxmlformats.org/officeDocument/2006/relationships/image" Target="../media/image92.tiff"/><Relationship Id="rId12" Type="http://schemas.openxmlformats.org/officeDocument/2006/relationships/image" Target="../media/image97.jpeg"/><Relationship Id="rId17" Type="http://schemas.openxmlformats.org/officeDocument/2006/relationships/image" Target="../media/image102.png"/><Relationship Id="rId2" Type="http://schemas.openxmlformats.org/officeDocument/2006/relationships/notesSlide" Target="../notesSlides/notesSlide14.xml"/><Relationship Id="rId16" Type="http://schemas.openxmlformats.org/officeDocument/2006/relationships/image" Target="../media/image101.png"/><Relationship Id="rId1" Type="http://schemas.openxmlformats.org/officeDocument/2006/relationships/slideLayout" Target="../slideLayouts/slideLayout25.xml"/><Relationship Id="rId6" Type="http://schemas.openxmlformats.org/officeDocument/2006/relationships/image" Target="../media/image91.tiff"/><Relationship Id="rId11" Type="http://schemas.openxmlformats.org/officeDocument/2006/relationships/image" Target="../media/image96.jpeg"/><Relationship Id="rId5" Type="http://schemas.openxmlformats.org/officeDocument/2006/relationships/image" Target="../media/image90.tiff"/><Relationship Id="rId15" Type="http://schemas.openxmlformats.org/officeDocument/2006/relationships/image" Target="../media/image100.png"/><Relationship Id="rId10" Type="http://schemas.openxmlformats.org/officeDocument/2006/relationships/image" Target="../media/image95.png"/><Relationship Id="rId19" Type="http://schemas.openxmlformats.org/officeDocument/2006/relationships/image" Target="../media/image104.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9.tiff"/></Relationships>
</file>

<file path=ppt/slides/_rels/slide34.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5.png"/><Relationship Id="rId7" Type="http://schemas.openxmlformats.org/officeDocument/2006/relationships/image" Target="../media/image109.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08.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106.jpeg"/><Relationship Id="rId9"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672DFC-A7A9-8562-9E73-9282EC8A87E3}"/>
              </a:ext>
            </a:extLst>
          </p:cNvPr>
          <p:cNvSpPr>
            <a:spLocks noGrp="1"/>
          </p:cNvSpPr>
          <p:nvPr>
            <p:ph type="body" sz="quarter" idx="21"/>
          </p:nvPr>
        </p:nvSpPr>
        <p:spPr>
          <a:xfrm>
            <a:off x="730524" y="2523669"/>
            <a:ext cx="8193199" cy="1350428"/>
          </a:xfrm>
        </p:spPr>
        <p:txBody>
          <a:bodyPr/>
          <a:lstStyle/>
          <a:p>
            <a:pPr marL="0" marR="0" indent="0" algn="l" defTabSz="457212" rtl="0" latinLnBrk="0">
              <a:lnSpc>
                <a:spcPct val="100000"/>
              </a:lnSpc>
              <a:spcBef>
                <a:spcPts val="700"/>
              </a:spcBef>
              <a:spcAft>
                <a:spcPts val="0"/>
              </a:spcAft>
              <a:buClrTx/>
              <a:buSzPct val="100000"/>
              <a:buNone/>
              <a:tabLst/>
            </a:pPr>
            <a:r>
              <a:rPr lang="en-US" sz="2400" dirty="0"/>
              <a:t>Daniel Heller, PhD</a:t>
            </a:r>
          </a:p>
          <a:p>
            <a:pPr marL="0" indent="0" rtl="0">
              <a:spcBef>
                <a:spcPts val="0"/>
              </a:spcBef>
              <a:buNone/>
            </a:pPr>
            <a:r>
              <a:rPr lang="en-US" sz="1800" dirty="0"/>
              <a:t>Head, Cancer Nanomedicine Laboratory</a:t>
            </a:r>
          </a:p>
          <a:p>
            <a:pPr marL="0" indent="0" rtl="0">
              <a:spcBef>
                <a:spcPts val="0"/>
              </a:spcBef>
              <a:buNone/>
            </a:pPr>
            <a:r>
              <a:rPr lang="en-US" sz="1800" dirty="0"/>
              <a:t>Member, Molecular Pharmacology Program, Sloan Kettering Institute</a:t>
            </a:r>
          </a:p>
          <a:p>
            <a:pPr marL="0" indent="0" rtl="0">
              <a:spcBef>
                <a:spcPts val="0"/>
              </a:spcBef>
              <a:buNone/>
            </a:pPr>
            <a:r>
              <a:rPr lang="en-US" sz="1800" dirty="0"/>
              <a:t>Co-Director, The Pat and Ian Cook Doctoral Program in Cancer Engineering</a:t>
            </a:r>
          </a:p>
          <a:p>
            <a:pPr marL="0" indent="0" rtl="0">
              <a:spcBef>
                <a:spcPts val="0"/>
              </a:spcBef>
              <a:buNone/>
            </a:pPr>
            <a:r>
              <a:rPr lang="en-US" sz="1800" dirty="0"/>
              <a:t>Memorial Sloan Kettering Cancer Center</a:t>
            </a:r>
          </a:p>
        </p:txBody>
      </p:sp>
      <p:sp>
        <p:nvSpPr>
          <p:cNvPr id="4" name="Text Placeholder 3">
            <a:extLst>
              <a:ext uri="{FF2B5EF4-FFF2-40B4-BE49-F238E27FC236}">
                <a16:creationId xmlns:a16="http://schemas.microsoft.com/office/drawing/2014/main" id="{90E8D5BE-B234-AE63-95A5-88E4A244C704}"/>
              </a:ext>
            </a:extLst>
          </p:cNvPr>
          <p:cNvSpPr>
            <a:spLocks noGrp="1"/>
          </p:cNvSpPr>
          <p:nvPr>
            <p:ph type="body" sz="quarter" idx="1"/>
          </p:nvPr>
        </p:nvSpPr>
        <p:spPr>
          <a:xfrm>
            <a:off x="9940" y="1059243"/>
            <a:ext cx="9110948" cy="1350428"/>
          </a:xfrm>
        </p:spPr>
        <p:txBody>
          <a:bodyPr>
            <a:noAutofit/>
          </a:bodyPr>
          <a:lstStyle/>
          <a:p>
            <a:pPr marL="0" marR="0" indent="0" algn="ctr" defTabSz="457212" rtl="0" latinLnBrk="0">
              <a:lnSpc>
                <a:spcPct val="100000"/>
              </a:lnSpc>
              <a:spcBef>
                <a:spcPts val="0"/>
              </a:spcBef>
              <a:spcAft>
                <a:spcPts val="0"/>
              </a:spcAft>
              <a:buClrTx/>
              <a:buSzTx/>
              <a:buFontTx/>
              <a:buNone/>
              <a:tabLst/>
            </a:pPr>
            <a:r>
              <a:rPr lang="en-US" sz="3600" dirty="0">
                <a:solidFill>
                  <a:srgbClr val="012269"/>
                </a:solidFill>
              </a:rPr>
              <a:t>Machine Perception Liquid Biopsy Enabled by Tumor Ecosystem Signatures</a:t>
            </a:r>
          </a:p>
          <a:p>
            <a:pPr marL="0" marR="0" indent="0" algn="ctr" defTabSz="457212" rtl="0" latinLnBrk="0">
              <a:lnSpc>
                <a:spcPct val="100000"/>
              </a:lnSpc>
              <a:spcBef>
                <a:spcPts val="0"/>
              </a:spcBef>
              <a:spcAft>
                <a:spcPts val="0"/>
              </a:spcAft>
              <a:buClrTx/>
              <a:buSzTx/>
              <a:buFontTx/>
              <a:buNone/>
              <a:tabLst/>
            </a:pPr>
            <a:endParaRPr lang="en-US" sz="3600" dirty="0">
              <a:solidFill>
                <a:srgbClr val="012269"/>
              </a:solidFill>
            </a:endParaRPr>
          </a:p>
          <a:p>
            <a:pPr marL="0" marR="0" indent="0" algn="ctr" defTabSz="457212" rtl="0" latinLnBrk="0">
              <a:lnSpc>
                <a:spcPct val="100000"/>
              </a:lnSpc>
              <a:spcBef>
                <a:spcPts val="0"/>
              </a:spcBef>
              <a:spcAft>
                <a:spcPts val="0"/>
              </a:spcAft>
              <a:buClrTx/>
              <a:buSzTx/>
              <a:buFontTx/>
              <a:buNone/>
              <a:tabLst/>
            </a:pPr>
            <a:endParaRPr lang="en-US" sz="3600" dirty="0">
              <a:solidFill>
                <a:srgbClr val="012269"/>
              </a:solidFill>
            </a:endParaRPr>
          </a:p>
          <a:p>
            <a:pPr marL="0" marR="0" indent="0" algn="ctr" defTabSz="457212" rtl="0" latinLnBrk="0">
              <a:lnSpc>
                <a:spcPct val="100000"/>
              </a:lnSpc>
              <a:spcBef>
                <a:spcPts val="0"/>
              </a:spcBef>
              <a:spcAft>
                <a:spcPts val="0"/>
              </a:spcAft>
              <a:buClrTx/>
              <a:buSzTx/>
              <a:buFontTx/>
              <a:buNone/>
              <a:tabLst/>
            </a:pPr>
            <a:endParaRPr lang="en-US" sz="3600" dirty="0">
              <a:solidFill>
                <a:srgbClr val="012269"/>
              </a:solidFill>
            </a:endParaRPr>
          </a:p>
          <a:p>
            <a:pPr marL="0" marR="0" indent="0" algn="ctr" defTabSz="457212" rtl="0" latinLnBrk="0">
              <a:lnSpc>
                <a:spcPct val="100000"/>
              </a:lnSpc>
              <a:spcBef>
                <a:spcPts val="0"/>
              </a:spcBef>
              <a:spcAft>
                <a:spcPts val="0"/>
              </a:spcAft>
              <a:buClrTx/>
              <a:buSzTx/>
              <a:buFontTx/>
              <a:buNone/>
              <a:tabLst/>
            </a:pPr>
            <a:endParaRPr lang="en-US" sz="3600" dirty="0">
              <a:solidFill>
                <a:srgbClr val="012269"/>
              </a:solidFill>
            </a:endParaRPr>
          </a:p>
          <a:p>
            <a:pPr marL="0" marR="0" indent="0" algn="ctr" defTabSz="457212" rtl="0" latinLnBrk="0">
              <a:lnSpc>
                <a:spcPct val="100000"/>
              </a:lnSpc>
              <a:spcBef>
                <a:spcPts val="0"/>
              </a:spcBef>
              <a:spcAft>
                <a:spcPts val="0"/>
              </a:spcAft>
              <a:buClrTx/>
              <a:buSzTx/>
              <a:buFontTx/>
              <a:buNone/>
              <a:tabLst/>
            </a:pPr>
            <a:endParaRPr lang="en-US" sz="3600" dirty="0">
              <a:solidFill>
                <a:srgbClr val="012269"/>
              </a:solidFill>
            </a:endParaRPr>
          </a:p>
        </p:txBody>
      </p:sp>
      <p:sp>
        <p:nvSpPr>
          <p:cNvPr id="8" name="TextBox 7">
            <a:extLst>
              <a:ext uri="{FF2B5EF4-FFF2-40B4-BE49-F238E27FC236}">
                <a16:creationId xmlns:a16="http://schemas.microsoft.com/office/drawing/2014/main" id="{39E61ABB-E205-6D6E-C559-892CF4C735D4}"/>
              </a:ext>
            </a:extLst>
          </p:cNvPr>
          <p:cNvSpPr txBox="1"/>
          <p:nvPr/>
        </p:nvSpPr>
        <p:spPr>
          <a:xfrm>
            <a:off x="697473" y="4210514"/>
            <a:ext cx="8413476"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dirty="0"/>
              <a:t>EDRN Workshop</a:t>
            </a:r>
          </a:p>
          <a:p>
            <a:r>
              <a:rPr lang="en-US" sz="1600" dirty="0"/>
              <a:t>September 23, 2026</a:t>
            </a:r>
          </a:p>
        </p:txBody>
      </p:sp>
    </p:spTree>
    <p:extLst>
      <p:ext uri="{BB962C8B-B14F-4D97-AF65-F5344CB8AC3E}">
        <p14:creationId xmlns:p14="http://schemas.microsoft.com/office/powerpoint/2010/main" val="41073400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314450" y="388416"/>
            <a:ext cx="6515100" cy="38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r>
              <a:rPr lang="en-US" altLang="en-US" b="1">
                <a:latin typeface="Arial" panose="020B0604020202020204" pitchFamily="34" charset="0"/>
                <a:cs typeface="Arial" panose="020B0604020202020204" pitchFamily="34" charset="0"/>
              </a:rPr>
              <a:t>COI Disclosure Information</a:t>
            </a:r>
            <a:br>
              <a:rPr lang="en-US" altLang="en-US" sz="2800" b="1">
                <a:latin typeface="Arial" panose="020B0604020202020204" pitchFamily="34" charset="0"/>
                <a:cs typeface="Arial" panose="020B0604020202020204" pitchFamily="34" charset="0"/>
              </a:rPr>
            </a:br>
            <a:endParaRPr lang="en-US" altLang="en-US" sz="2800" b="1">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1370B998-11E7-114B-8FBC-D36B7E00C89A}"/>
              </a:ext>
            </a:extLst>
          </p:cNvPr>
          <p:cNvSpPr txBox="1">
            <a:spLocks/>
          </p:cNvSpPr>
          <p:nvPr/>
        </p:nvSpPr>
        <p:spPr bwMode="auto">
          <a:xfrm>
            <a:off x="66871" y="1275301"/>
            <a:ext cx="9124179" cy="274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lstStyle>
            <a:lvl1pPr marL="342900" indent="-342900">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marL="0" indent="0">
              <a:spcBef>
                <a:spcPct val="20000"/>
              </a:spcBef>
            </a:pPr>
            <a:r>
              <a:rPr lang="en-US" altLang="en-US" sz="1800">
                <a:solidFill>
                  <a:srgbClr val="000000"/>
                </a:solidFill>
                <a:latin typeface="Arial" charset="0"/>
              </a:rPr>
              <a:t>I have the following financial relationships to disclose:</a:t>
            </a:r>
          </a:p>
          <a:p>
            <a:pPr>
              <a:spcBef>
                <a:spcPct val="20000"/>
              </a:spcBef>
              <a:buFont typeface="Arial" panose="020B0604020202020204" pitchFamily="34" charset="0"/>
              <a:buChar char="•"/>
            </a:pPr>
            <a:r>
              <a:rPr lang="en-US" altLang="en-US" sz="1800">
                <a:solidFill>
                  <a:srgbClr val="000000"/>
                </a:solidFill>
                <a:latin typeface="Arial" charset="0"/>
              </a:rPr>
              <a:t>Co-founder/Equity Interest/Advisor/Intellectual Property Interest: Selectin Therapeutics, Inc. </a:t>
            </a:r>
          </a:p>
          <a:p>
            <a:pPr>
              <a:spcBef>
                <a:spcPct val="20000"/>
              </a:spcBef>
              <a:buFont typeface="Arial" panose="020B0604020202020204" pitchFamily="34" charset="0"/>
              <a:buChar char="•"/>
            </a:pPr>
            <a:r>
              <a:rPr lang="en-US" altLang="en-US" sz="1800">
                <a:solidFill>
                  <a:srgbClr val="000000"/>
                </a:solidFill>
                <a:latin typeface="Arial" charset="0"/>
              </a:rPr>
              <a:t>Co-founder/Equity Interest/Advisor/Officer/Board of Directors: Nine Diagnostics, Inc.</a:t>
            </a:r>
          </a:p>
          <a:p>
            <a:pPr>
              <a:spcBef>
                <a:spcPct val="20000"/>
              </a:spcBef>
              <a:buFont typeface="Arial" panose="020B0604020202020204" pitchFamily="34" charset="0"/>
              <a:buChar char="•"/>
            </a:pPr>
            <a:r>
              <a:rPr lang="en-US" altLang="en-US" sz="1800">
                <a:solidFill>
                  <a:srgbClr val="000000"/>
                </a:solidFill>
                <a:latin typeface="Arial" charset="0"/>
              </a:rPr>
              <a:t>Co-founder/Equity Interest/Advisor: Lime Therapeutics, Inc. </a:t>
            </a:r>
          </a:p>
          <a:p>
            <a:pPr>
              <a:spcBef>
                <a:spcPct val="20000"/>
              </a:spcBef>
              <a:buFont typeface="Arial" panose="020B0604020202020204" pitchFamily="34" charset="0"/>
              <a:buChar char="•"/>
            </a:pPr>
            <a:r>
              <a:rPr lang="en-US" altLang="en-US" sz="1800">
                <a:solidFill>
                  <a:srgbClr val="000000"/>
                </a:solidFill>
                <a:latin typeface="Arial" charset="0"/>
              </a:rPr>
              <a:t>Intellectual Property Interest/Equity Interest/Advisor: Block Code Protected Ltd.</a:t>
            </a:r>
          </a:p>
          <a:p>
            <a:pPr>
              <a:spcBef>
                <a:spcPct val="20000"/>
              </a:spcBef>
              <a:buFont typeface="Arial" panose="020B0604020202020204" pitchFamily="34" charset="0"/>
              <a:buChar char="•"/>
            </a:pPr>
            <a:r>
              <a:rPr lang="en-US" altLang="en-US" sz="1800">
                <a:solidFill>
                  <a:srgbClr val="000000"/>
                </a:solidFill>
                <a:latin typeface="Arial" charset="0"/>
              </a:rPr>
              <a:t>Scientific Advisor/Equity Interest: </a:t>
            </a:r>
            <a:r>
              <a:rPr lang="en-US" altLang="en-US" sz="1800" err="1">
                <a:solidFill>
                  <a:srgbClr val="000000"/>
                </a:solidFill>
                <a:latin typeface="Arial" charset="0"/>
              </a:rPr>
              <a:t>Concarlo</a:t>
            </a:r>
            <a:r>
              <a:rPr lang="en-US" altLang="en-US" sz="1800">
                <a:solidFill>
                  <a:srgbClr val="000000"/>
                </a:solidFill>
                <a:latin typeface="Arial" charset="0"/>
              </a:rPr>
              <a:t> Therapeutics, Inc., Nanorobotics, Inc., </a:t>
            </a:r>
            <a:r>
              <a:rPr lang="en-US" altLang="en-US" sz="1800" err="1">
                <a:solidFill>
                  <a:srgbClr val="000000"/>
                </a:solidFill>
                <a:latin typeface="Arial" charset="0"/>
              </a:rPr>
              <a:t>Mediphage</a:t>
            </a:r>
            <a:r>
              <a:rPr lang="en-US" altLang="en-US" sz="1800">
                <a:solidFill>
                  <a:srgbClr val="000000"/>
                </a:solidFill>
                <a:latin typeface="Arial" charset="0"/>
              </a:rPr>
              <a:t> </a:t>
            </a:r>
            <a:r>
              <a:rPr lang="en-US" altLang="en-US" sz="1800" err="1">
                <a:solidFill>
                  <a:srgbClr val="000000"/>
                </a:solidFill>
                <a:latin typeface="Arial" charset="0"/>
              </a:rPr>
              <a:t>Bioceuticals</a:t>
            </a:r>
            <a:r>
              <a:rPr lang="en-US" altLang="en-US" sz="1800">
                <a:solidFill>
                  <a:srgbClr val="000000"/>
                </a:solidFill>
                <a:latin typeface="Arial" charset="0"/>
              </a:rPr>
              <a:t>, Inc., Celine Therapeutics, Inc.</a:t>
            </a:r>
          </a:p>
          <a:p>
            <a:pPr>
              <a:spcBef>
                <a:spcPct val="20000"/>
              </a:spcBef>
              <a:buFont typeface="Arial" panose="020B0604020202020204" pitchFamily="34" charset="0"/>
              <a:buChar char="•"/>
            </a:pPr>
            <a:r>
              <a:rPr lang="en-US" altLang="en-US" sz="1800">
                <a:solidFill>
                  <a:srgbClr val="000000"/>
                </a:solidFill>
                <a:latin typeface="Arial" charset="0"/>
              </a:rPr>
              <a:t>Consulting: Metis Therapeutics, Inc.</a:t>
            </a:r>
          </a:p>
          <a:p>
            <a:pPr marL="0" indent="0">
              <a:spcBef>
                <a:spcPct val="20000"/>
              </a:spcBef>
            </a:pPr>
            <a:endParaRPr lang="en-US" altLang="en-US" sz="1800" b="1">
              <a:solidFill>
                <a:srgbClr val="000000"/>
              </a:solidFill>
              <a:latin typeface="Arial" charset="0"/>
            </a:endParaRPr>
          </a:p>
          <a:p>
            <a:pPr marL="0" indent="0">
              <a:spcBef>
                <a:spcPct val="20000"/>
              </a:spcBef>
            </a:pPr>
            <a:endParaRPr lang="en-US" altLang="en-US" sz="1800" b="1">
              <a:solidFill>
                <a:srgbClr val="000000"/>
              </a:solidFill>
              <a:latin typeface="Arial" charset="0"/>
            </a:endParaRPr>
          </a:p>
          <a:p>
            <a:pPr marL="0" indent="0">
              <a:spcBef>
                <a:spcPct val="20000"/>
              </a:spcBef>
            </a:pPr>
            <a:endParaRPr lang="en-US" altLang="en-US" sz="1800" b="1">
              <a:solidFill>
                <a:srgbClr val="000000"/>
              </a:solidFill>
              <a:latin typeface="Arial" charset="0"/>
            </a:endParaRPr>
          </a:p>
          <a:p>
            <a:pPr marL="0" indent="0">
              <a:spcBef>
                <a:spcPct val="20000"/>
              </a:spcBef>
            </a:pPr>
            <a:endParaRPr lang="en-US" altLang="en-US" sz="1800" b="1">
              <a:solidFill>
                <a:srgbClr val="000000"/>
              </a:solidFill>
              <a:latin typeface="Arial" charset="0"/>
            </a:endParaRPr>
          </a:p>
          <a:p>
            <a:pPr marL="0" indent="0">
              <a:spcBef>
                <a:spcPct val="20000"/>
              </a:spcBef>
            </a:pPr>
            <a:endParaRPr lang="en-US" altLang="en-US" sz="1800" b="1" u="sng">
              <a:solidFill>
                <a:srgbClr val="000000"/>
              </a:solidFill>
              <a:latin typeface="Arial" charset="0"/>
            </a:endParaRPr>
          </a:p>
          <a:p>
            <a:pPr marL="0" indent="0">
              <a:spcBef>
                <a:spcPct val="20000"/>
              </a:spcBef>
            </a:pPr>
            <a:endParaRPr lang="en-US" altLang="en-US" sz="1800" b="1">
              <a:solidFill>
                <a:srgbClr val="000000"/>
              </a:solidFill>
              <a:latin typeface="Arial" charset="0"/>
            </a:endParaRPr>
          </a:p>
          <a:p>
            <a:pPr marL="0" indent="0">
              <a:spcBef>
                <a:spcPct val="20000"/>
              </a:spcBef>
            </a:pPr>
            <a:endParaRPr lang="en-US" altLang="en-US" sz="1800" b="1">
              <a:solidFill>
                <a:srgbClr val="000000"/>
              </a:solidFill>
              <a:latin typeface="Arial" charset="0"/>
            </a:endParaRPr>
          </a:p>
        </p:txBody>
      </p:sp>
    </p:spTree>
    <p:extLst>
      <p:ext uri="{BB962C8B-B14F-4D97-AF65-F5344CB8AC3E}">
        <p14:creationId xmlns:p14="http://schemas.microsoft.com/office/powerpoint/2010/main" val="238597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AC33A-5EDB-8295-0C99-9540D8BA532C}"/>
            </a:ext>
          </a:extLst>
        </p:cNvPr>
        <p:cNvGrpSpPr/>
        <p:nvPr/>
      </p:nvGrpSpPr>
      <p:grpSpPr>
        <a:xfrm>
          <a:off x="0" y="0"/>
          <a:ext cx="0" cy="0"/>
          <a:chOff x="0" y="0"/>
          <a:chExt cx="0" cy="0"/>
        </a:xfrm>
      </p:grpSpPr>
      <p:sp>
        <p:nvSpPr>
          <p:cNvPr id="15362" name="Text Box 15">
            <a:extLst>
              <a:ext uri="{FF2B5EF4-FFF2-40B4-BE49-F238E27FC236}">
                <a16:creationId xmlns:a16="http://schemas.microsoft.com/office/drawing/2014/main" id="{E3D964BA-10BF-D5BC-EE53-26C478A8E793}"/>
              </a:ext>
            </a:extLst>
          </p:cNvPr>
          <p:cNvSpPr txBox="1">
            <a:spLocks noChangeArrowheads="1"/>
          </p:cNvSpPr>
          <p:nvPr/>
        </p:nvSpPr>
        <p:spPr bwMode="auto">
          <a:xfrm>
            <a:off x="-2786" y="163434"/>
            <a:ext cx="9136626" cy="1055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nchor="t">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latinLnBrk="1">
              <a:lnSpc>
                <a:spcPct val="120000"/>
              </a:lnSpc>
            </a:pPr>
            <a:r>
              <a:rPr kumimoji="1" lang="en-US" altLang="ko-KR" sz="2800" b="1" dirty="0">
                <a:latin typeface="Arial"/>
                <a:ea typeface="ＭＳ Ｐゴシック"/>
                <a:cs typeface="Gulim" charset="0"/>
              </a:rPr>
              <a:t>Which Blood Analytes Can Give Us the Best Liquid Biopsy for All of Our Questions?</a:t>
            </a:r>
            <a:endParaRPr lang="en-US" altLang="ko-KR" sz="2800" b="1" dirty="0">
              <a:latin typeface="Arial"/>
              <a:ea typeface="ＭＳ Ｐゴシック"/>
              <a:cs typeface="Gulim" charset="0"/>
            </a:endParaRPr>
          </a:p>
        </p:txBody>
      </p:sp>
      <p:sp>
        <p:nvSpPr>
          <p:cNvPr id="15363" name="AutoShape 2" descr="2013-02-04_14-02-26_504.jpg">
            <a:extLst>
              <a:ext uri="{FF2B5EF4-FFF2-40B4-BE49-F238E27FC236}">
                <a16:creationId xmlns:a16="http://schemas.microsoft.com/office/drawing/2014/main" id="{DCE177BA-73F8-5B37-256A-1F690C44FE60}"/>
              </a:ext>
            </a:extLst>
          </p:cNvPr>
          <p:cNvSpPr>
            <a:spLocks noChangeAspect="1" noChangeArrowheads="1"/>
          </p:cNvSpPr>
          <p:nvPr/>
        </p:nvSpPr>
        <p:spPr bwMode="auto">
          <a:xfrm>
            <a:off x="1259681" y="-108347"/>
            <a:ext cx="228600" cy="2286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350"/>
          </a:p>
        </p:txBody>
      </p:sp>
      <p:sp>
        <p:nvSpPr>
          <p:cNvPr id="15364" name="AutoShape 4" descr="2013-02-04_14-02-26_504.jpg">
            <a:extLst>
              <a:ext uri="{FF2B5EF4-FFF2-40B4-BE49-F238E27FC236}">
                <a16:creationId xmlns:a16="http://schemas.microsoft.com/office/drawing/2014/main" id="{3E9E0D5E-EA84-2EAB-9F1E-4A73311651DE}"/>
              </a:ext>
            </a:extLst>
          </p:cNvPr>
          <p:cNvSpPr>
            <a:spLocks noChangeAspect="1" noChangeArrowheads="1"/>
          </p:cNvSpPr>
          <p:nvPr/>
        </p:nvSpPr>
        <p:spPr bwMode="auto">
          <a:xfrm>
            <a:off x="1373981" y="5954"/>
            <a:ext cx="228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350"/>
          </a:p>
        </p:txBody>
      </p:sp>
      <p:pic>
        <p:nvPicPr>
          <p:cNvPr id="2" name="Picture 1" descr="A magnifying glass with red circles&#10;&#10;AI-generated content may be incorrect.">
            <a:extLst>
              <a:ext uri="{FF2B5EF4-FFF2-40B4-BE49-F238E27FC236}">
                <a16:creationId xmlns:a16="http://schemas.microsoft.com/office/drawing/2014/main" id="{EA38FBDC-0A18-0D3B-62DA-076294A206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0570" y="1712689"/>
            <a:ext cx="2034415" cy="3028853"/>
          </a:xfrm>
          <a:prstGeom prst="rect">
            <a:avLst/>
          </a:prstGeom>
        </p:spPr>
      </p:pic>
      <p:sp>
        <p:nvSpPr>
          <p:cNvPr id="4" name="TextBox 3">
            <a:extLst>
              <a:ext uri="{FF2B5EF4-FFF2-40B4-BE49-F238E27FC236}">
                <a16:creationId xmlns:a16="http://schemas.microsoft.com/office/drawing/2014/main" id="{A79D3488-0B42-8D9B-B9F3-91F091F68D95}"/>
              </a:ext>
            </a:extLst>
          </p:cNvPr>
          <p:cNvSpPr txBox="1"/>
          <p:nvPr/>
        </p:nvSpPr>
        <p:spPr>
          <a:xfrm>
            <a:off x="3058160" y="1518955"/>
            <a:ext cx="5872480"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n-US" sz="2400" dirty="0">
                <a:solidFill>
                  <a:schemeClr val="tx1"/>
                </a:solidFill>
              </a:rPr>
              <a:t>To detect cancers early, when they are more treatable? </a:t>
            </a: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To predict which therapies will work best on a given patient?</a:t>
            </a:r>
          </a:p>
          <a:p>
            <a:pPr marL="285750" indent="-285750">
              <a:buFont typeface="Arial" panose="020B0604020202020204" pitchFamily="34" charset="0"/>
              <a:buChar char="•"/>
            </a:pPr>
            <a:endParaRPr lang="en-US" sz="2400" dirty="0">
              <a:solidFill>
                <a:schemeClr val="tx1"/>
              </a:solidFill>
            </a:endParaRPr>
          </a:p>
          <a:p>
            <a:pPr marL="285750" indent="-285750">
              <a:buFont typeface="Arial" panose="020B0604020202020204" pitchFamily="34" charset="0"/>
              <a:buChar char="•"/>
            </a:pPr>
            <a:r>
              <a:rPr lang="en-US" sz="2400" dirty="0">
                <a:solidFill>
                  <a:schemeClr val="tx1"/>
                </a:solidFill>
              </a:rPr>
              <a:t>To predict whether a patient is at high risk of a disease that can respond to risk-reducing treatments, like vaccines?</a:t>
            </a:r>
            <a:r>
              <a:rPr lang="en-US" sz="2000" dirty="0">
                <a:solidFill>
                  <a:schemeClr val="tx1"/>
                </a:solidFill>
              </a:rPr>
              <a:t> </a:t>
            </a:r>
            <a:endParaRPr lang="en-US" sz="2000" dirty="0"/>
          </a:p>
        </p:txBody>
      </p:sp>
    </p:spTree>
    <p:extLst>
      <p:ext uri="{BB962C8B-B14F-4D97-AF65-F5344CB8AC3E}">
        <p14:creationId xmlns:p14="http://schemas.microsoft.com/office/powerpoint/2010/main" val="40663648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components of blood">
            <a:extLst>
              <a:ext uri="{FF2B5EF4-FFF2-40B4-BE49-F238E27FC236}">
                <a16:creationId xmlns:a16="http://schemas.microsoft.com/office/drawing/2014/main" id="{F8FD8970-7EAB-D978-A189-95D870241A3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165" y="1148479"/>
            <a:ext cx="9160329" cy="3686512"/>
          </a:xfrm>
          <a:prstGeom prst="rect">
            <a:avLst/>
          </a:prstGeom>
        </p:spPr>
      </p:pic>
      <p:sp>
        <p:nvSpPr>
          <p:cNvPr id="9" name="TextBox 8">
            <a:extLst>
              <a:ext uri="{FF2B5EF4-FFF2-40B4-BE49-F238E27FC236}">
                <a16:creationId xmlns:a16="http://schemas.microsoft.com/office/drawing/2014/main" id="{CB886D77-6428-9AAC-AFA8-8CFAB1B86476}"/>
              </a:ext>
            </a:extLst>
          </p:cNvPr>
          <p:cNvSpPr txBox="1"/>
          <p:nvPr/>
        </p:nvSpPr>
        <p:spPr>
          <a:xfrm>
            <a:off x="3380014" y="4834991"/>
            <a:ext cx="5874202"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a:t>https://</a:t>
            </a:r>
            <a:r>
              <a:rPr lang="en-US" sz="1400" err="1"/>
              <a:t>www.cellgs.com</a:t>
            </a:r>
            <a:r>
              <a:rPr lang="en-US" sz="1400"/>
              <a:t>/blog/what-is-in-blood-and-where-is-it-</a:t>
            </a:r>
            <a:r>
              <a:rPr lang="en-US" sz="1400" err="1"/>
              <a:t>made.html</a:t>
            </a:r>
            <a:endParaRPr lang="en-US" sz="1400"/>
          </a:p>
        </p:txBody>
      </p:sp>
      <p:sp>
        <p:nvSpPr>
          <p:cNvPr id="8" name="Text Box 15">
            <a:extLst>
              <a:ext uri="{FF2B5EF4-FFF2-40B4-BE49-F238E27FC236}">
                <a16:creationId xmlns:a16="http://schemas.microsoft.com/office/drawing/2014/main" id="{2EF13794-6150-3A9F-D69D-2F4EDAB02E39}"/>
              </a:ext>
            </a:extLst>
          </p:cNvPr>
          <p:cNvSpPr txBox="1">
            <a:spLocks noChangeArrowheads="1"/>
          </p:cNvSpPr>
          <p:nvPr/>
        </p:nvSpPr>
        <p:spPr bwMode="auto">
          <a:xfrm>
            <a:off x="-2786" y="163434"/>
            <a:ext cx="9136626" cy="1055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nchor="t">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latinLnBrk="1">
              <a:lnSpc>
                <a:spcPct val="120000"/>
              </a:lnSpc>
            </a:pPr>
            <a:r>
              <a:rPr kumimoji="1" lang="en-US" altLang="ko-KR" sz="2800" b="1" dirty="0">
                <a:latin typeface="Arial"/>
                <a:ea typeface="ＭＳ Ｐゴシック"/>
                <a:cs typeface="Gulim" charset="0"/>
              </a:rPr>
              <a:t>Which Blood Analytes Can Give Us the Best Liquid Biopsy for All of Our Questions?</a:t>
            </a:r>
            <a:endParaRPr lang="en-US" altLang="ko-KR" sz="2800" b="1" dirty="0">
              <a:latin typeface="Arial"/>
              <a:ea typeface="ＭＳ Ｐゴシック"/>
              <a:cs typeface="Gulim" charset="0"/>
            </a:endParaRPr>
          </a:p>
        </p:txBody>
      </p:sp>
    </p:spTree>
    <p:extLst>
      <p:ext uri="{BB962C8B-B14F-4D97-AF65-F5344CB8AC3E}">
        <p14:creationId xmlns:p14="http://schemas.microsoft.com/office/powerpoint/2010/main" val="3010081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F038-01D6-DDB4-04BE-74E3BB2A4C22}"/>
            </a:ext>
          </a:extLst>
        </p:cNvPr>
        <p:cNvGrpSpPr/>
        <p:nvPr/>
      </p:nvGrpSpPr>
      <p:grpSpPr>
        <a:xfrm>
          <a:off x="0" y="0"/>
          <a:ext cx="0" cy="0"/>
          <a:chOff x="0" y="0"/>
          <a:chExt cx="0" cy="0"/>
        </a:xfrm>
      </p:grpSpPr>
      <p:pic>
        <p:nvPicPr>
          <p:cNvPr id="7" name="Picture 6" descr="The components of blood">
            <a:extLst>
              <a:ext uri="{FF2B5EF4-FFF2-40B4-BE49-F238E27FC236}">
                <a16:creationId xmlns:a16="http://schemas.microsoft.com/office/drawing/2014/main" id="{53D377FC-5D21-74F1-61A6-2AE39D068F0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292180"/>
            <a:ext cx="1518556" cy="4039535"/>
          </a:xfrm>
          <a:prstGeom prst="rect">
            <a:avLst/>
          </a:prstGeom>
        </p:spPr>
      </p:pic>
      <p:sp>
        <p:nvSpPr>
          <p:cNvPr id="9" name="TextBox 8">
            <a:extLst>
              <a:ext uri="{FF2B5EF4-FFF2-40B4-BE49-F238E27FC236}">
                <a16:creationId xmlns:a16="http://schemas.microsoft.com/office/drawing/2014/main" id="{2A7CDC2D-CB60-B49E-2FC5-7475C9F188AC}"/>
              </a:ext>
            </a:extLst>
          </p:cNvPr>
          <p:cNvSpPr txBox="1"/>
          <p:nvPr/>
        </p:nvSpPr>
        <p:spPr>
          <a:xfrm>
            <a:off x="3380014" y="4834991"/>
            <a:ext cx="5874202"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a:t>https://</a:t>
            </a:r>
            <a:r>
              <a:rPr lang="en-US" sz="1400" err="1"/>
              <a:t>www.cellgs.com</a:t>
            </a:r>
            <a:r>
              <a:rPr lang="en-US" sz="1400"/>
              <a:t>/blog/what-is-in-blood-and-where-is-it-</a:t>
            </a:r>
            <a:r>
              <a:rPr lang="en-US" sz="1400" err="1"/>
              <a:t>made.html</a:t>
            </a:r>
            <a:endParaRPr lang="en-US" sz="1400"/>
          </a:p>
        </p:txBody>
      </p:sp>
      <p:sp>
        <p:nvSpPr>
          <p:cNvPr id="3" name="TextBox 2">
            <a:extLst>
              <a:ext uri="{FF2B5EF4-FFF2-40B4-BE49-F238E27FC236}">
                <a16:creationId xmlns:a16="http://schemas.microsoft.com/office/drawing/2014/main" id="{4D62665C-E80A-9113-FBD7-B3948512CC08}"/>
              </a:ext>
            </a:extLst>
          </p:cNvPr>
          <p:cNvSpPr txBox="1"/>
          <p:nvPr/>
        </p:nvSpPr>
        <p:spPr>
          <a:xfrm>
            <a:off x="1828801" y="1243437"/>
            <a:ext cx="7265306"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u="sng">
                <a:latin typeface="Arial" panose="020B0604020202020204" pitchFamily="34" charset="0"/>
                <a:cs typeface="Arial" panose="020B0604020202020204" pitchFamily="34" charset="0"/>
              </a:rPr>
              <a:t>Blood Plasma Proteins:</a:t>
            </a:r>
          </a:p>
          <a:p>
            <a:endParaRPr lang="en-US"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a:latin typeface="Arial" panose="020B0604020202020204" pitchFamily="34" charset="0"/>
                <a:cs typeface="Arial" panose="020B0604020202020204" pitchFamily="34" charset="0"/>
              </a:rPr>
              <a:t>10,000 distinct proteins</a:t>
            </a:r>
          </a:p>
          <a:p>
            <a:pPr marL="342900" lvl="8" indent="-342900">
              <a:buFont typeface="Arial" panose="020B0604020202020204" pitchFamily="34" charset="0"/>
              <a:buChar char="•"/>
            </a:pPr>
            <a:r>
              <a:rPr lang="en-US" sz="2400">
                <a:latin typeface="Arial" panose="020B0604020202020204" pitchFamily="34" charset="0"/>
                <a:cs typeface="Arial" panose="020B0604020202020204" pitchFamily="34" charset="0"/>
              </a:rPr>
              <a:t>Up to 40,000 different protein variants </a:t>
            </a:r>
          </a:p>
          <a:p>
            <a:pPr marL="342900" indent="-342900">
              <a:buFont typeface="Arial" panose="020B0604020202020204" pitchFamily="34" charset="0"/>
              <a:buChar char="•"/>
            </a:pPr>
            <a:r>
              <a:rPr lang="en-US" sz="2400" b="1">
                <a:latin typeface="Arial" panose="020B0604020202020204" pitchFamily="34" charset="0"/>
                <a:cs typeface="Arial" panose="020B0604020202020204" pitchFamily="34" charset="0"/>
              </a:rPr>
              <a:t>22 high-abundance proteins account for 99% of the total protein mass </a:t>
            </a:r>
          </a:p>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Albumin alone ~50% of total mass</a:t>
            </a:r>
          </a:p>
        </p:txBody>
      </p:sp>
      <p:sp>
        <p:nvSpPr>
          <p:cNvPr id="4" name="Title 3">
            <a:extLst>
              <a:ext uri="{FF2B5EF4-FFF2-40B4-BE49-F238E27FC236}">
                <a16:creationId xmlns:a16="http://schemas.microsoft.com/office/drawing/2014/main" id="{08D7F43F-A8B3-7E54-A9C2-5E52AFC7F0EC}"/>
              </a:ext>
            </a:extLst>
          </p:cNvPr>
          <p:cNvSpPr>
            <a:spLocks noGrp="1"/>
          </p:cNvSpPr>
          <p:nvPr>
            <p:ph type="title"/>
          </p:nvPr>
        </p:nvSpPr>
        <p:spPr>
          <a:xfrm>
            <a:off x="49893" y="292180"/>
            <a:ext cx="9044214" cy="418338"/>
          </a:xfrm>
          <a:solidFill>
            <a:schemeClr val="bg1"/>
          </a:solidFill>
        </p:spPr>
        <p:txBody>
          <a:bodyPr>
            <a:noAutofit/>
          </a:bodyPr>
          <a:lstStyle/>
          <a:p>
            <a:pPr algn="ctr"/>
            <a:r>
              <a:rPr lang="en-US" sz="2800" b="1">
                <a:latin typeface="Arial" panose="020B0604020202020204" pitchFamily="34" charset="0"/>
                <a:cs typeface="Arial" panose="020B0604020202020204" pitchFamily="34" charset="0"/>
              </a:rPr>
              <a:t>Altered Blood Plasma Proteins Present </a:t>
            </a:r>
            <a:br>
              <a:rPr lang="en-US" sz="2800" b="1">
                <a:latin typeface="Arial" panose="020B0604020202020204" pitchFamily="34" charset="0"/>
                <a:cs typeface="Arial" panose="020B0604020202020204" pitchFamily="34" charset="0"/>
              </a:rPr>
            </a:br>
            <a:r>
              <a:rPr lang="en-US" sz="2800" b="1">
                <a:latin typeface="Arial" panose="020B0604020202020204" pitchFamily="34" charset="0"/>
                <a:cs typeface="Arial" panose="020B0604020202020204" pitchFamily="34" charset="0"/>
              </a:rPr>
              <a:t>a Detection Problem</a:t>
            </a:r>
          </a:p>
        </p:txBody>
      </p:sp>
    </p:spTree>
    <p:extLst>
      <p:ext uri="{BB962C8B-B14F-4D97-AF65-F5344CB8AC3E}">
        <p14:creationId xmlns:p14="http://schemas.microsoft.com/office/powerpoint/2010/main" val="3778190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3" name="Google Shape;243;p32"/>
          <p:cNvPicPr preferRelativeResize="0"/>
          <p:nvPr/>
        </p:nvPicPr>
        <p:blipFill rotWithShape="1">
          <a:blip r:embed="rId3">
            <a:alphaModFix/>
          </a:blip>
          <a:srcRect/>
          <a:stretch/>
        </p:blipFill>
        <p:spPr>
          <a:xfrm>
            <a:off x="3282694" y="2019623"/>
            <a:ext cx="2578610" cy="2487195"/>
          </a:xfrm>
          <a:prstGeom prst="rect">
            <a:avLst/>
          </a:prstGeom>
          <a:noFill/>
          <a:ln>
            <a:noFill/>
          </a:ln>
        </p:spPr>
      </p:pic>
      <p:sp>
        <p:nvSpPr>
          <p:cNvPr id="5" name="Title 1">
            <a:extLst>
              <a:ext uri="{FF2B5EF4-FFF2-40B4-BE49-F238E27FC236}">
                <a16:creationId xmlns:a16="http://schemas.microsoft.com/office/drawing/2014/main" id="{3113184D-67F6-BA4C-95BB-F4AC3A9F88B7}"/>
              </a:ext>
            </a:extLst>
          </p:cNvPr>
          <p:cNvSpPr>
            <a:spLocks noGrp="1"/>
          </p:cNvSpPr>
          <p:nvPr>
            <p:ph type="title"/>
          </p:nvPr>
        </p:nvSpPr>
        <p:spPr>
          <a:xfrm>
            <a:off x="149655" y="288814"/>
            <a:ext cx="8844689" cy="857249"/>
          </a:xfrm>
        </p:spPr>
        <p:txBody>
          <a:bodyPr/>
          <a:lstStyle/>
          <a:p>
            <a:pPr algn="ctr"/>
            <a:r>
              <a:rPr lang="en-US" sz="3300" b="1" dirty="0">
                <a:solidFill>
                  <a:schemeClr val="tx1"/>
                </a:solidFill>
              </a:rPr>
              <a:t>Machine Perception Liquid Biopsy</a:t>
            </a:r>
            <a:br>
              <a:rPr lang="en-US" sz="3300" b="1" dirty="0">
                <a:solidFill>
                  <a:schemeClr val="tx1"/>
                </a:solidFill>
              </a:rPr>
            </a:br>
            <a:r>
              <a:rPr lang="en-US" sz="3300" b="1" dirty="0">
                <a:solidFill>
                  <a:schemeClr val="tx1"/>
                </a:solidFill>
              </a:rPr>
              <a:t>Enabled by a “Universal Sensor”</a:t>
            </a:r>
          </a:p>
        </p:txBody>
      </p:sp>
    </p:spTree>
    <p:extLst>
      <p:ext uri="{BB962C8B-B14F-4D97-AF65-F5344CB8AC3E}">
        <p14:creationId xmlns:p14="http://schemas.microsoft.com/office/powerpoint/2010/main" val="2050325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cancer research&#10;&#10;Description automatically generated">
            <a:extLst>
              <a:ext uri="{FF2B5EF4-FFF2-40B4-BE49-F238E27FC236}">
                <a16:creationId xmlns:a16="http://schemas.microsoft.com/office/drawing/2014/main" id="{434A86D3-0CFB-F613-C80B-A8171907C7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9682" y="1289980"/>
            <a:ext cx="1143001" cy="3461429"/>
          </a:xfrm>
          <a:prstGeom prst="rect">
            <a:avLst/>
          </a:prstGeom>
        </p:spPr>
      </p:pic>
      <p:sp>
        <p:nvSpPr>
          <p:cNvPr id="7" name="Rectangle 6">
            <a:extLst>
              <a:ext uri="{FF2B5EF4-FFF2-40B4-BE49-F238E27FC236}">
                <a16:creationId xmlns:a16="http://schemas.microsoft.com/office/drawing/2014/main" id="{E78A91C6-ECA8-3FDA-102E-9D4A00472043}"/>
              </a:ext>
            </a:extLst>
          </p:cNvPr>
          <p:cNvSpPr/>
          <p:nvPr/>
        </p:nvSpPr>
        <p:spPr>
          <a:xfrm>
            <a:off x="154031" y="1289981"/>
            <a:ext cx="446315" cy="3537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30" name="Picture 6" descr="screenMATRIX, 96-well">
            <a:extLst>
              <a:ext uri="{FF2B5EF4-FFF2-40B4-BE49-F238E27FC236}">
                <a16:creationId xmlns:a16="http://schemas.microsoft.com/office/drawing/2014/main" id="{BBC8FA45-3BDD-7E20-A055-7BFD9CB0BAE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75166" y="2389409"/>
            <a:ext cx="1927198" cy="18138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diagram of a cancer research&#10;&#10;Description automatically generated">
            <a:extLst>
              <a:ext uri="{FF2B5EF4-FFF2-40B4-BE49-F238E27FC236}">
                <a16:creationId xmlns:a16="http://schemas.microsoft.com/office/drawing/2014/main" id="{93923C27-42EC-241C-D44F-2D87E54508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88267" y="2001930"/>
            <a:ext cx="481948" cy="617025"/>
          </a:xfrm>
          <a:prstGeom prst="rect">
            <a:avLst/>
          </a:prstGeom>
        </p:spPr>
      </p:pic>
      <p:grpSp>
        <p:nvGrpSpPr>
          <p:cNvPr id="13" name="Group 12">
            <a:extLst>
              <a:ext uri="{FF2B5EF4-FFF2-40B4-BE49-F238E27FC236}">
                <a16:creationId xmlns:a16="http://schemas.microsoft.com/office/drawing/2014/main" id="{DC209A6B-DE12-B92A-9B2D-A11EA834F6E9}"/>
              </a:ext>
            </a:extLst>
          </p:cNvPr>
          <p:cNvGrpSpPr/>
          <p:nvPr/>
        </p:nvGrpSpPr>
        <p:grpSpPr>
          <a:xfrm>
            <a:off x="3698401" y="848612"/>
            <a:ext cx="2026792" cy="3951987"/>
            <a:chOff x="8832292" y="742841"/>
            <a:chExt cx="2702388" cy="5269315"/>
          </a:xfrm>
        </p:grpSpPr>
        <p:grpSp>
          <p:nvGrpSpPr>
            <p:cNvPr id="15" name="Group 14">
              <a:extLst>
                <a:ext uri="{FF2B5EF4-FFF2-40B4-BE49-F238E27FC236}">
                  <a16:creationId xmlns:a16="http://schemas.microsoft.com/office/drawing/2014/main" id="{186C5436-E40E-5D9D-6360-19CF51336B43}"/>
                </a:ext>
              </a:extLst>
            </p:cNvPr>
            <p:cNvGrpSpPr/>
            <p:nvPr/>
          </p:nvGrpSpPr>
          <p:grpSpPr>
            <a:xfrm>
              <a:off x="9232402" y="852486"/>
              <a:ext cx="2302278" cy="4843611"/>
              <a:chOff x="8912233" y="729372"/>
              <a:chExt cx="2516410" cy="5294110"/>
            </a:xfrm>
          </p:grpSpPr>
          <p:graphicFrame>
            <p:nvGraphicFramePr>
              <p:cNvPr id="33" name="Object 32">
                <a:extLst>
                  <a:ext uri="{FF2B5EF4-FFF2-40B4-BE49-F238E27FC236}">
                    <a16:creationId xmlns:a16="http://schemas.microsoft.com/office/drawing/2014/main" id="{E7388BDA-55F3-36C8-AC1C-0C76432ED7F6}"/>
                  </a:ext>
                </a:extLst>
              </p:cNvPr>
              <p:cNvGraphicFramePr>
                <a:graphicFrameLocks noChangeAspect="1"/>
              </p:cNvGraphicFramePr>
              <p:nvPr/>
            </p:nvGraphicFramePr>
            <p:xfrm>
              <a:off x="8916886" y="729372"/>
              <a:ext cx="2509837" cy="1103313"/>
            </p:xfrm>
            <a:graphic>
              <a:graphicData uri="http://schemas.openxmlformats.org/presentationml/2006/ole">
                <mc:AlternateContent xmlns:mc="http://schemas.openxmlformats.org/markup-compatibility/2006">
                  <mc:Choice xmlns:v="urn:schemas-microsoft-com:vml" Requires="v">
                    <p:oleObj name="Prism 8" r:id="rId6" imgW="3001731" imgH="1320325" progId="Prism8.Document">
                      <p:embed/>
                    </p:oleObj>
                  </mc:Choice>
                  <mc:Fallback>
                    <p:oleObj name="Prism 8" r:id="rId6" imgW="3001731" imgH="1320325" progId="Prism8.Document">
                      <p:embed/>
                      <p:pic>
                        <p:nvPicPr>
                          <p:cNvPr id="33" name="Object 32">
                            <a:extLst>
                              <a:ext uri="{FF2B5EF4-FFF2-40B4-BE49-F238E27FC236}">
                                <a16:creationId xmlns:a16="http://schemas.microsoft.com/office/drawing/2014/main" id="{E7388BDA-55F3-36C8-AC1C-0C76432ED7F6}"/>
                              </a:ext>
                            </a:extLst>
                          </p:cNvPr>
                          <p:cNvPicPr/>
                          <p:nvPr/>
                        </p:nvPicPr>
                        <p:blipFill>
                          <a:blip r:embed="rId7"/>
                          <a:stretch>
                            <a:fillRect/>
                          </a:stretch>
                        </p:blipFill>
                        <p:spPr>
                          <a:xfrm>
                            <a:off x="8916886" y="729372"/>
                            <a:ext cx="2509837" cy="1103313"/>
                          </a:xfrm>
                          <a:prstGeom prst="rect">
                            <a:avLst/>
                          </a:prstGeom>
                        </p:spPr>
                      </p:pic>
                    </p:oleObj>
                  </mc:Fallback>
                </mc:AlternateContent>
              </a:graphicData>
            </a:graphic>
          </p:graphicFrame>
          <p:graphicFrame>
            <p:nvGraphicFramePr>
              <p:cNvPr id="34" name="Object 33">
                <a:extLst>
                  <a:ext uri="{FF2B5EF4-FFF2-40B4-BE49-F238E27FC236}">
                    <a16:creationId xmlns:a16="http://schemas.microsoft.com/office/drawing/2014/main" id="{FF891B2C-C8E6-F8D9-28C3-0FFA14A0F868}"/>
                  </a:ext>
                </a:extLst>
              </p:cNvPr>
              <p:cNvGraphicFramePr>
                <a:graphicFrameLocks noChangeAspect="1"/>
              </p:cNvGraphicFramePr>
              <p:nvPr/>
            </p:nvGraphicFramePr>
            <p:xfrm>
              <a:off x="8916886" y="1567531"/>
              <a:ext cx="2509837" cy="1103313"/>
            </p:xfrm>
            <a:graphic>
              <a:graphicData uri="http://schemas.openxmlformats.org/presentationml/2006/ole">
                <mc:AlternateContent xmlns:mc="http://schemas.openxmlformats.org/markup-compatibility/2006">
                  <mc:Choice xmlns:v="urn:schemas-microsoft-com:vml" Requires="v">
                    <p:oleObj name="Prism 8" r:id="rId8" imgW="3001731" imgH="1320325" progId="Prism8.Document">
                      <p:embed/>
                    </p:oleObj>
                  </mc:Choice>
                  <mc:Fallback>
                    <p:oleObj name="Prism 8" r:id="rId8" imgW="3001731" imgH="1320325" progId="Prism8.Document">
                      <p:embed/>
                      <p:pic>
                        <p:nvPicPr>
                          <p:cNvPr id="34" name="Object 33">
                            <a:extLst>
                              <a:ext uri="{FF2B5EF4-FFF2-40B4-BE49-F238E27FC236}">
                                <a16:creationId xmlns:a16="http://schemas.microsoft.com/office/drawing/2014/main" id="{FF891B2C-C8E6-F8D9-28C3-0FFA14A0F868}"/>
                              </a:ext>
                            </a:extLst>
                          </p:cNvPr>
                          <p:cNvPicPr/>
                          <p:nvPr/>
                        </p:nvPicPr>
                        <p:blipFill>
                          <a:blip r:embed="rId9"/>
                          <a:stretch>
                            <a:fillRect/>
                          </a:stretch>
                        </p:blipFill>
                        <p:spPr>
                          <a:xfrm>
                            <a:off x="8916886" y="1567531"/>
                            <a:ext cx="2509837" cy="1103313"/>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B05729F7-FCFA-EA01-7851-FD724C72851F}"/>
                  </a:ext>
                </a:extLst>
              </p:cNvPr>
              <p:cNvGraphicFramePr>
                <a:graphicFrameLocks noChangeAspect="1"/>
              </p:cNvGraphicFramePr>
              <p:nvPr/>
            </p:nvGraphicFramePr>
            <p:xfrm>
              <a:off x="8916885" y="2405690"/>
              <a:ext cx="2509837" cy="1103313"/>
            </p:xfrm>
            <a:graphic>
              <a:graphicData uri="http://schemas.openxmlformats.org/presentationml/2006/ole">
                <mc:AlternateContent xmlns:mc="http://schemas.openxmlformats.org/markup-compatibility/2006">
                  <mc:Choice xmlns:v="urn:schemas-microsoft-com:vml" Requires="v">
                    <p:oleObj name="Prism 8" r:id="rId10" imgW="3001731" imgH="1320325" progId="Prism8.Document">
                      <p:embed/>
                    </p:oleObj>
                  </mc:Choice>
                  <mc:Fallback>
                    <p:oleObj name="Prism 8" r:id="rId10" imgW="3001731" imgH="1320325" progId="Prism8.Document">
                      <p:embed/>
                      <p:pic>
                        <p:nvPicPr>
                          <p:cNvPr id="35" name="Object 34">
                            <a:extLst>
                              <a:ext uri="{FF2B5EF4-FFF2-40B4-BE49-F238E27FC236}">
                                <a16:creationId xmlns:a16="http://schemas.microsoft.com/office/drawing/2014/main" id="{B05729F7-FCFA-EA01-7851-FD724C72851F}"/>
                              </a:ext>
                            </a:extLst>
                          </p:cNvPr>
                          <p:cNvPicPr/>
                          <p:nvPr/>
                        </p:nvPicPr>
                        <p:blipFill>
                          <a:blip r:embed="rId11"/>
                          <a:stretch>
                            <a:fillRect/>
                          </a:stretch>
                        </p:blipFill>
                        <p:spPr>
                          <a:xfrm>
                            <a:off x="8916885" y="2405690"/>
                            <a:ext cx="2509837" cy="1103313"/>
                          </a:xfrm>
                          <a:prstGeom prst="rect">
                            <a:avLst/>
                          </a:prstGeom>
                        </p:spPr>
                      </p:pic>
                    </p:oleObj>
                  </mc:Fallback>
                </mc:AlternateContent>
              </a:graphicData>
            </a:graphic>
          </p:graphicFrame>
          <p:graphicFrame>
            <p:nvGraphicFramePr>
              <p:cNvPr id="36" name="Object 35">
                <a:extLst>
                  <a:ext uri="{FF2B5EF4-FFF2-40B4-BE49-F238E27FC236}">
                    <a16:creationId xmlns:a16="http://schemas.microsoft.com/office/drawing/2014/main" id="{82A8563C-FF76-AC28-D306-75658C122BDF}"/>
                  </a:ext>
                </a:extLst>
              </p:cNvPr>
              <p:cNvGraphicFramePr>
                <a:graphicFrameLocks noChangeAspect="1"/>
              </p:cNvGraphicFramePr>
              <p:nvPr/>
            </p:nvGraphicFramePr>
            <p:xfrm>
              <a:off x="8916883" y="3243849"/>
              <a:ext cx="2509837" cy="1103313"/>
            </p:xfrm>
            <a:graphic>
              <a:graphicData uri="http://schemas.openxmlformats.org/presentationml/2006/ole">
                <mc:AlternateContent xmlns:mc="http://schemas.openxmlformats.org/markup-compatibility/2006">
                  <mc:Choice xmlns:v="urn:schemas-microsoft-com:vml" Requires="v">
                    <p:oleObj name="Prism 8" r:id="rId12" imgW="3001731" imgH="1320325" progId="Prism8.Document">
                      <p:embed/>
                    </p:oleObj>
                  </mc:Choice>
                  <mc:Fallback>
                    <p:oleObj name="Prism 8" r:id="rId12" imgW="3001731" imgH="1320325" progId="Prism8.Document">
                      <p:embed/>
                      <p:pic>
                        <p:nvPicPr>
                          <p:cNvPr id="36" name="Object 35">
                            <a:extLst>
                              <a:ext uri="{FF2B5EF4-FFF2-40B4-BE49-F238E27FC236}">
                                <a16:creationId xmlns:a16="http://schemas.microsoft.com/office/drawing/2014/main" id="{82A8563C-FF76-AC28-D306-75658C122BDF}"/>
                              </a:ext>
                            </a:extLst>
                          </p:cNvPr>
                          <p:cNvPicPr/>
                          <p:nvPr/>
                        </p:nvPicPr>
                        <p:blipFill>
                          <a:blip r:embed="rId13"/>
                          <a:stretch>
                            <a:fillRect/>
                          </a:stretch>
                        </p:blipFill>
                        <p:spPr>
                          <a:xfrm>
                            <a:off x="8916883" y="3243849"/>
                            <a:ext cx="2509837" cy="1103313"/>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60BB0147-5504-F151-0071-9772CDA389E4}"/>
                  </a:ext>
                </a:extLst>
              </p:cNvPr>
              <p:cNvGraphicFramePr>
                <a:graphicFrameLocks noChangeAspect="1"/>
              </p:cNvGraphicFramePr>
              <p:nvPr/>
            </p:nvGraphicFramePr>
            <p:xfrm>
              <a:off x="8912233" y="4082008"/>
              <a:ext cx="2509837" cy="1103313"/>
            </p:xfrm>
            <a:graphic>
              <a:graphicData uri="http://schemas.openxmlformats.org/presentationml/2006/ole">
                <mc:AlternateContent xmlns:mc="http://schemas.openxmlformats.org/markup-compatibility/2006">
                  <mc:Choice xmlns:v="urn:schemas-microsoft-com:vml" Requires="v">
                    <p:oleObj name="Prism 8" r:id="rId14" imgW="3001731" imgH="1320325" progId="Prism8.Document">
                      <p:embed/>
                    </p:oleObj>
                  </mc:Choice>
                  <mc:Fallback>
                    <p:oleObj name="Prism 8" r:id="rId14" imgW="3001731" imgH="1320325" progId="Prism8.Document">
                      <p:embed/>
                      <p:pic>
                        <p:nvPicPr>
                          <p:cNvPr id="37" name="Object 36">
                            <a:extLst>
                              <a:ext uri="{FF2B5EF4-FFF2-40B4-BE49-F238E27FC236}">
                                <a16:creationId xmlns:a16="http://schemas.microsoft.com/office/drawing/2014/main" id="{60BB0147-5504-F151-0071-9772CDA389E4}"/>
                              </a:ext>
                            </a:extLst>
                          </p:cNvPr>
                          <p:cNvPicPr/>
                          <p:nvPr/>
                        </p:nvPicPr>
                        <p:blipFill>
                          <a:blip r:embed="rId15"/>
                          <a:stretch>
                            <a:fillRect/>
                          </a:stretch>
                        </p:blipFill>
                        <p:spPr>
                          <a:xfrm>
                            <a:off x="8912233" y="4082008"/>
                            <a:ext cx="2509837" cy="1103313"/>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5B2DCBB8-4683-2C3D-D638-20DAD4B757DB}"/>
                  </a:ext>
                </a:extLst>
              </p:cNvPr>
              <p:cNvGraphicFramePr>
                <a:graphicFrameLocks noChangeAspect="1"/>
              </p:cNvGraphicFramePr>
              <p:nvPr/>
            </p:nvGraphicFramePr>
            <p:xfrm>
              <a:off x="8918806" y="4920169"/>
              <a:ext cx="2509837" cy="1103313"/>
            </p:xfrm>
            <a:graphic>
              <a:graphicData uri="http://schemas.openxmlformats.org/presentationml/2006/ole">
                <mc:AlternateContent xmlns:mc="http://schemas.openxmlformats.org/markup-compatibility/2006">
                  <mc:Choice xmlns:v="urn:schemas-microsoft-com:vml" Requires="v">
                    <p:oleObj name="Prism 8" r:id="rId16" imgW="3001731" imgH="1320325" progId="Prism8.Document">
                      <p:embed/>
                    </p:oleObj>
                  </mc:Choice>
                  <mc:Fallback>
                    <p:oleObj name="Prism 8" r:id="rId16" imgW="3001731" imgH="1320325" progId="Prism8.Document">
                      <p:embed/>
                      <p:pic>
                        <p:nvPicPr>
                          <p:cNvPr id="38" name="Object 37">
                            <a:extLst>
                              <a:ext uri="{FF2B5EF4-FFF2-40B4-BE49-F238E27FC236}">
                                <a16:creationId xmlns:a16="http://schemas.microsoft.com/office/drawing/2014/main" id="{5B2DCBB8-4683-2C3D-D638-20DAD4B757DB}"/>
                              </a:ext>
                            </a:extLst>
                          </p:cNvPr>
                          <p:cNvPicPr/>
                          <p:nvPr/>
                        </p:nvPicPr>
                        <p:blipFill>
                          <a:blip r:embed="rId17"/>
                          <a:stretch>
                            <a:fillRect/>
                          </a:stretch>
                        </p:blipFill>
                        <p:spPr>
                          <a:xfrm>
                            <a:off x="8918806" y="4920169"/>
                            <a:ext cx="2509837" cy="1103313"/>
                          </a:xfrm>
                          <a:prstGeom prst="rect">
                            <a:avLst/>
                          </a:prstGeom>
                        </p:spPr>
                      </p:pic>
                    </p:oleObj>
                  </mc:Fallback>
                </mc:AlternateContent>
              </a:graphicData>
            </a:graphic>
          </p:graphicFrame>
        </p:grpSp>
        <p:sp>
          <p:nvSpPr>
            <p:cNvPr id="16" name="TextBox 15">
              <a:extLst>
                <a:ext uri="{FF2B5EF4-FFF2-40B4-BE49-F238E27FC236}">
                  <a16:creationId xmlns:a16="http://schemas.microsoft.com/office/drawing/2014/main" id="{810D8CC7-7644-11D8-E8BB-B9E1D9C83F6E}"/>
                </a:ext>
              </a:extLst>
            </p:cNvPr>
            <p:cNvSpPr txBox="1"/>
            <p:nvPr/>
          </p:nvSpPr>
          <p:spPr>
            <a:xfrm rot="16200000">
              <a:off x="8445645" y="3014688"/>
              <a:ext cx="1173403" cy="400109"/>
            </a:xfrm>
            <a:prstGeom prst="rect">
              <a:avLst/>
            </a:prstGeom>
            <a:noFill/>
          </p:spPr>
          <p:txBody>
            <a:bodyPr wrap="square" rtlCol="0">
              <a:spAutoFit/>
            </a:bodyPr>
            <a:lstStyle/>
            <a:p>
              <a:pPr algn="ctr" defTabSz="685800" hangingPunct="1">
                <a:defRPr/>
              </a:pPr>
              <a:r>
                <a:rPr lang="en-US" sz="1350" kern="1200">
                  <a:solidFill>
                    <a:prstClr val="black"/>
                  </a:solidFill>
                  <a:latin typeface="+mj-lt"/>
                  <a:cs typeface="Arial" panose="020B0604020202020204" pitchFamily="34" charset="0"/>
                </a:rPr>
                <a:t>Intensity</a:t>
              </a:r>
            </a:p>
          </p:txBody>
        </p:sp>
        <p:sp>
          <p:nvSpPr>
            <p:cNvPr id="17" name="TextBox 16">
              <a:extLst>
                <a:ext uri="{FF2B5EF4-FFF2-40B4-BE49-F238E27FC236}">
                  <a16:creationId xmlns:a16="http://schemas.microsoft.com/office/drawing/2014/main" id="{5632FE5D-C9FC-731C-7817-F21F18D7D671}"/>
                </a:ext>
              </a:extLst>
            </p:cNvPr>
            <p:cNvSpPr txBox="1"/>
            <p:nvPr/>
          </p:nvSpPr>
          <p:spPr>
            <a:xfrm>
              <a:off x="9332786" y="5612047"/>
              <a:ext cx="2095494" cy="400109"/>
            </a:xfrm>
            <a:prstGeom prst="rect">
              <a:avLst/>
            </a:prstGeom>
            <a:noFill/>
          </p:spPr>
          <p:txBody>
            <a:bodyPr wrap="square" rtlCol="0">
              <a:spAutoFit/>
            </a:bodyPr>
            <a:lstStyle/>
            <a:p>
              <a:pPr algn="ctr" defTabSz="685800" hangingPunct="1">
                <a:defRPr/>
              </a:pPr>
              <a:r>
                <a:rPr lang="en-US" sz="1350" kern="1200">
                  <a:solidFill>
                    <a:prstClr val="black"/>
                  </a:solidFill>
                  <a:latin typeface="+mj-lt"/>
                  <a:cs typeface="Arial" panose="020B0604020202020204" pitchFamily="34" charset="0"/>
                </a:rPr>
                <a:t>Wavelength (nm)</a:t>
              </a:r>
            </a:p>
          </p:txBody>
        </p:sp>
        <p:sp>
          <p:nvSpPr>
            <p:cNvPr id="18" name="TextBox 17">
              <a:extLst>
                <a:ext uri="{FF2B5EF4-FFF2-40B4-BE49-F238E27FC236}">
                  <a16:creationId xmlns:a16="http://schemas.microsoft.com/office/drawing/2014/main" id="{56DD7A20-BBC9-196E-8DBD-40B34933E5C2}"/>
                </a:ext>
              </a:extLst>
            </p:cNvPr>
            <p:cNvSpPr txBox="1"/>
            <p:nvPr/>
          </p:nvSpPr>
          <p:spPr>
            <a:xfrm>
              <a:off x="9710314" y="866572"/>
              <a:ext cx="571096" cy="400109"/>
            </a:xfrm>
            <a:prstGeom prst="rect">
              <a:avLst/>
            </a:prstGeom>
            <a:noFill/>
          </p:spPr>
          <p:txBody>
            <a:bodyPr wrap="none" rtlCol="0">
              <a:spAutoFit/>
            </a:bodyPr>
            <a:lstStyle/>
            <a:p>
              <a:r>
                <a:rPr lang="en-US" sz="1350">
                  <a:solidFill>
                    <a:schemeClr val="tx2"/>
                  </a:solidFill>
                </a:rPr>
                <a:t>E</a:t>
              </a:r>
              <a:r>
                <a:rPr lang="en-US" sz="1350" baseline="-25000">
                  <a:solidFill>
                    <a:schemeClr val="tx2"/>
                  </a:solidFill>
                </a:rPr>
                <a:t>11</a:t>
              </a:r>
            </a:p>
          </p:txBody>
        </p:sp>
        <p:sp>
          <p:nvSpPr>
            <p:cNvPr id="19" name="TextBox 18">
              <a:extLst>
                <a:ext uri="{FF2B5EF4-FFF2-40B4-BE49-F238E27FC236}">
                  <a16:creationId xmlns:a16="http://schemas.microsoft.com/office/drawing/2014/main" id="{B282C77E-E325-3571-B573-40952AC88535}"/>
                </a:ext>
              </a:extLst>
            </p:cNvPr>
            <p:cNvSpPr txBox="1"/>
            <p:nvPr/>
          </p:nvSpPr>
          <p:spPr>
            <a:xfrm>
              <a:off x="10380534" y="742841"/>
              <a:ext cx="648040" cy="400109"/>
            </a:xfrm>
            <a:prstGeom prst="rect">
              <a:avLst/>
            </a:prstGeom>
            <a:noFill/>
          </p:spPr>
          <p:txBody>
            <a:bodyPr wrap="none" rtlCol="0">
              <a:spAutoFit/>
            </a:bodyPr>
            <a:lstStyle/>
            <a:p>
              <a:r>
                <a:rPr lang="en-US" sz="1350">
                  <a:solidFill>
                    <a:schemeClr val="tx2"/>
                  </a:solidFill>
                </a:rPr>
                <a:t>E</a:t>
              </a:r>
              <a:r>
                <a:rPr lang="en-US" sz="1350" baseline="-25000">
                  <a:solidFill>
                    <a:schemeClr val="tx2"/>
                  </a:solidFill>
                </a:rPr>
                <a:t>11</a:t>
              </a:r>
              <a:r>
                <a:rPr lang="en-US" sz="1350">
                  <a:solidFill>
                    <a:schemeClr val="tx2"/>
                  </a:solidFill>
                </a:rPr>
                <a:t>-</a:t>
              </a:r>
            </a:p>
          </p:txBody>
        </p:sp>
        <p:grpSp>
          <p:nvGrpSpPr>
            <p:cNvPr id="20" name="Group 19">
              <a:extLst>
                <a:ext uri="{FF2B5EF4-FFF2-40B4-BE49-F238E27FC236}">
                  <a16:creationId xmlns:a16="http://schemas.microsoft.com/office/drawing/2014/main" id="{C7A03415-7AB5-0F56-F9B6-BB97517199AC}"/>
                </a:ext>
              </a:extLst>
            </p:cNvPr>
            <p:cNvGrpSpPr/>
            <p:nvPr/>
          </p:nvGrpSpPr>
          <p:grpSpPr>
            <a:xfrm>
              <a:off x="9716549" y="1089258"/>
              <a:ext cx="1585427" cy="4328641"/>
              <a:chOff x="9484533" y="1184794"/>
              <a:chExt cx="1585427" cy="4328641"/>
            </a:xfrm>
          </p:grpSpPr>
          <p:sp>
            <p:nvSpPr>
              <p:cNvPr id="21" name="Freeform: Shape 55">
                <a:extLst>
                  <a:ext uri="{FF2B5EF4-FFF2-40B4-BE49-F238E27FC236}">
                    <a16:creationId xmlns:a16="http://schemas.microsoft.com/office/drawing/2014/main" id="{104BDAB1-A070-80E5-1F57-963BFDA3744F}"/>
                  </a:ext>
                </a:extLst>
              </p:cNvPr>
              <p:cNvSpPr/>
              <p:nvPr/>
            </p:nvSpPr>
            <p:spPr>
              <a:xfrm>
                <a:off x="9640620" y="3502817"/>
                <a:ext cx="400050" cy="480387"/>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0000BE">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2" name="Freeform: Shape 56">
                <a:extLst>
                  <a:ext uri="{FF2B5EF4-FFF2-40B4-BE49-F238E27FC236}">
                    <a16:creationId xmlns:a16="http://schemas.microsoft.com/office/drawing/2014/main" id="{917EC913-3C1D-1DE3-A3EA-ABF0F653B697}"/>
                  </a:ext>
                </a:extLst>
              </p:cNvPr>
              <p:cNvSpPr/>
              <p:nvPr/>
            </p:nvSpPr>
            <p:spPr>
              <a:xfrm>
                <a:off x="9997992" y="3628443"/>
                <a:ext cx="1027196" cy="354761"/>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0000BE">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3" name="Freeform: Shape 57">
                <a:extLst>
                  <a:ext uri="{FF2B5EF4-FFF2-40B4-BE49-F238E27FC236}">
                    <a16:creationId xmlns:a16="http://schemas.microsoft.com/office/drawing/2014/main" id="{FA847631-2C72-0624-C421-6C30B996BADC}"/>
                  </a:ext>
                </a:extLst>
              </p:cNvPr>
              <p:cNvSpPr/>
              <p:nvPr/>
            </p:nvSpPr>
            <p:spPr>
              <a:xfrm>
                <a:off x="9536737" y="2739001"/>
                <a:ext cx="400050" cy="480387"/>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077E97">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4" name="Freeform: Shape 58">
                <a:extLst>
                  <a:ext uri="{FF2B5EF4-FFF2-40B4-BE49-F238E27FC236}">
                    <a16:creationId xmlns:a16="http://schemas.microsoft.com/office/drawing/2014/main" id="{B652EF95-FB1D-B3DE-60FC-8071945AEF74}"/>
                  </a:ext>
                </a:extLst>
              </p:cNvPr>
              <p:cNvSpPr/>
              <p:nvPr/>
            </p:nvSpPr>
            <p:spPr>
              <a:xfrm>
                <a:off x="9894109" y="2723577"/>
                <a:ext cx="1027196" cy="495812"/>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077E97">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5" name="Freeform: Shape 59">
                <a:extLst>
                  <a:ext uri="{FF2B5EF4-FFF2-40B4-BE49-F238E27FC236}">
                    <a16:creationId xmlns:a16="http://schemas.microsoft.com/office/drawing/2014/main" id="{29E4BBBD-328A-BADD-EA49-1F3B4BD3DCF2}"/>
                  </a:ext>
                </a:extLst>
              </p:cNvPr>
              <p:cNvSpPr/>
              <p:nvPr/>
            </p:nvSpPr>
            <p:spPr>
              <a:xfrm>
                <a:off x="9569889" y="2014228"/>
                <a:ext cx="400050" cy="433215"/>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chemeClr val="accent5">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6" name="Freeform: Shape 60">
                <a:extLst>
                  <a:ext uri="{FF2B5EF4-FFF2-40B4-BE49-F238E27FC236}">
                    <a16:creationId xmlns:a16="http://schemas.microsoft.com/office/drawing/2014/main" id="{AA577E2E-665A-625B-1AF8-66306DFF85A7}"/>
                  </a:ext>
                </a:extLst>
              </p:cNvPr>
              <p:cNvSpPr/>
              <p:nvPr/>
            </p:nvSpPr>
            <p:spPr>
              <a:xfrm>
                <a:off x="10042764" y="1951632"/>
                <a:ext cx="1027196" cy="495812"/>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chemeClr val="accent5">
                  <a:lumMod val="50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 name="Freeform: Shape 61">
                <a:extLst>
                  <a:ext uri="{FF2B5EF4-FFF2-40B4-BE49-F238E27FC236}">
                    <a16:creationId xmlns:a16="http://schemas.microsoft.com/office/drawing/2014/main" id="{69A5C057-202A-67AF-4F43-54537286EDCF}"/>
                  </a:ext>
                </a:extLst>
              </p:cNvPr>
              <p:cNvSpPr/>
              <p:nvPr/>
            </p:nvSpPr>
            <p:spPr>
              <a:xfrm>
                <a:off x="9484533" y="1331439"/>
                <a:ext cx="400050" cy="355029"/>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FF8C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8" name="Freeform: Shape 62">
                <a:extLst>
                  <a:ext uri="{FF2B5EF4-FFF2-40B4-BE49-F238E27FC236}">
                    <a16:creationId xmlns:a16="http://schemas.microsoft.com/office/drawing/2014/main" id="{671F2F4A-25C1-6469-9FA2-8D1CC1A44BC3}"/>
                  </a:ext>
                </a:extLst>
              </p:cNvPr>
              <p:cNvSpPr/>
              <p:nvPr/>
            </p:nvSpPr>
            <p:spPr>
              <a:xfrm>
                <a:off x="9969939" y="1184794"/>
                <a:ext cx="1027196" cy="501675"/>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FF8C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9" name="Freeform: Shape 63">
                <a:extLst>
                  <a:ext uri="{FF2B5EF4-FFF2-40B4-BE49-F238E27FC236}">
                    <a16:creationId xmlns:a16="http://schemas.microsoft.com/office/drawing/2014/main" id="{A4CFEFFF-436F-EC22-5EA6-9BCAEAAF07E1}"/>
                  </a:ext>
                </a:extLst>
              </p:cNvPr>
              <p:cNvSpPr/>
              <p:nvPr/>
            </p:nvSpPr>
            <p:spPr>
              <a:xfrm>
                <a:off x="9569889" y="4266431"/>
                <a:ext cx="400050" cy="480387"/>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F96495">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0" name="Freeform: Shape 64">
                <a:extLst>
                  <a:ext uri="{FF2B5EF4-FFF2-40B4-BE49-F238E27FC236}">
                    <a16:creationId xmlns:a16="http://schemas.microsoft.com/office/drawing/2014/main" id="{0F3F29B0-0CDE-8348-E447-D8A44B301A91}"/>
                  </a:ext>
                </a:extLst>
              </p:cNvPr>
              <p:cNvSpPr/>
              <p:nvPr/>
            </p:nvSpPr>
            <p:spPr>
              <a:xfrm>
                <a:off x="9927261" y="4376346"/>
                <a:ext cx="1027196" cy="370472"/>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rgbClr val="F96495">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1" name="Freeform: Shape 65">
                <a:extLst>
                  <a:ext uri="{FF2B5EF4-FFF2-40B4-BE49-F238E27FC236}">
                    <a16:creationId xmlns:a16="http://schemas.microsoft.com/office/drawing/2014/main" id="{BD246536-B7B5-CE8B-0980-8D8FC42A4615}"/>
                  </a:ext>
                </a:extLst>
              </p:cNvPr>
              <p:cNvSpPr/>
              <p:nvPr/>
            </p:nvSpPr>
            <p:spPr>
              <a:xfrm>
                <a:off x="9597883" y="5033048"/>
                <a:ext cx="400050" cy="480387"/>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chemeClr val="accent5">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2" name="Freeform: Shape 66">
                <a:extLst>
                  <a:ext uri="{FF2B5EF4-FFF2-40B4-BE49-F238E27FC236}">
                    <a16:creationId xmlns:a16="http://schemas.microsoft.com/office/drawing/2014/main" id="{D373E5D0-EC4A-1CFA-9ED5-6D01807A9775}"/>
                  </a:ext>
                </a:extLst>
              </p:cNvPr>
              <p:cNvSpPr/>
              <p:nvPr/>
            </p:nvSpPr>
            <p:spPr>
              <a:xfrm>
                <a:off x="9884583" y="5271066"/>
                <a:ext cx="1027196" cy="242369"/>
              </a:xfrm>
              <a:custGeom>
                <a:avLst/>
                <a:gdLst>
                  <a:gd name="connsiteX0" fmla="*/ 0 w 400050"/>
                  <a:gd name="connsiteY0" fmla="*/ 469111 h 487248"/>
                  <a:gd name="connsiteX1" fmla="*/ 97631 w 400050"/>
                  <a:gd name="connsiteY1" fmla="*/ 402436 h 487248"/>
                  <a:gd name="connsiteX2" fmla="*/ 185738 w 400050"/>
                  <a:gd name="connsiteY2" fmla="*/ 5 h 487248"/>
                  <a:gd name="connsiteX3" fmla="*/ 307181 w 400050"/>
                  <a:gd name="connsiteY3" fmla="*/ 411961 h 487248"/>
                  <a:gd name="connsiteX4" fmla="*/ 400050 w 400050"/>
                  <a:gd name="connsiteY4" fmla="*/ 485780 h 487248"/>
                  <a:gd name="connsiteX0" fmla="*/ 0 w 400050"/>
                  <a:gd name="connsiteY0" fmla="*/ 469107 h 486443"/>
                  <a:gd name="connsiteX1" fmla="*/ 97631 w 400050"/>
                  <a:gd name="connsiteY1" fmla="*/ 402432 h 486443"/>
                  <a:gd name="connsiteX2" fmla="*/ 185738 w 400050"/>
                  <a:gd name="connsiteY2" fmla="*/ 1 h 486443"/>
                  <a:gd name="connsiteX3" fmla="*/ 307181 w 400050"/>
                  <a:gd name="connsiteY3" fmla="*/ 400051 h 486443"/>
                  <a:gd name="connsiteX4" fmla="*/ 400050 w 400050"/>
                  <a:gd name="connsiteY4" fmla="*/ 485776 h 486443"/>
                  <a:gd name="connsiteX0" fmla="*/ 0 w 400050"/>
                  <a:gd name="connsiteY0" fmla="*/ 469107 h 473244"/>
                  <a:gd name="connsiteX1" fmla="*/ 97631 w 400050"/>
                  <a:gd name="connsiteY1" fmla="*/ 402432 h 473244"/>
                  <a:gd name="connsiteX2" fmla="*/ 185738 w 400050"/>
                  <a:gd name="connsiteY2" fmla="*/ 1 h 473244"/>
                  <a:gd name="connsiteX3" fmla="*/ 307181 w 400050"/>
                  <a:gd name="connsiteY3" fmla="*/ 400051 h 473244"/>
                  <a:gd name="connsiteX4" fmla="*/ 400050 w 400050"/>
                  <a:gd name="connsiteY4" fmla="*/ 471488 h 473244"/>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 name="connsiteX0" fmla="*/ 0 w 400050"/>
                  <a:gd name="connsiteY0" fmla="*/ 476250 h 480387"/>
                  <a:gd name="connsiteX1" fmla="*/ 97631 w 400050"/>
                  <a:gd name="connsiteY1" fmla="*/ 409575 h 480387"/>
                  <a:gd name="connsiteX2" fmla="*/ 197644 w 400050"/>
                  <a:gd name="connsiteY2" fmla="*/ 0 h 480387"/>
                  <a:gd name="connsiteX3" fmla="*/ 307181 w 400050"/>
                  <a:gd name="connsiteY3" fmla="*/ 407194 h 480387"/>
                  <a:gd name="connsiteX4" fmla="*/ 400050 w 400050"/>
                  <a:gd name="connsiteY4" fmla="*/ 478631 h 480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80387">
                    <a:moveTo>
                      <a:pt x="0" y="476250"/>
                    </a:moveTo>
                    <a:cubicBezTo>
                      <a:pt x="42862" y="472479"/>
                      <a:pt x="64690" y="488950"/>
                      <a:pt x="97631" y="409575"/>
                    </a:cubicBezTo>
                    <a:cubicBezTo>
                      <a:pt x="130572" y="330200"/>
                      <a:pt x="162719" y="397"/>
                      <a:pt x="197644" y="0"/>
                    </a:cubicBezTo>
                    <a:cubicBezTo>
                      <a:pt x="232569" y="-397"/>
                      <a:pt x="271462" y="326231"/>
                      <a:pt x="307181" y="407194"/>
                    </a:cubicBezTo>
                    <a:cubicBezTo>
                      <a:pt x="342900" y="488157"/>
                      <a:pt x="371475" y="482203"/>
                      <a:pt x="400050" y="478631"/>
                    </a:cubicBezTo>
                  </a:path>
                </a:pathLst>
              </a:custGeom>
              <a:solidFill>
                <a:schemeClr val="accent5">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sp>
        <p:nvSpPr>
          <p:cNvPr id="4" name="Title 3">
            <a:extLst>
              <a:ext uri="{FF2B5EF4-FFF2-40B4-BE49-F238E27FC236}">
                <a16:creationId xmlns:a16="http://schemas.microsoft.com/office/drawing/2014/main" id="{EDE526F9-9CE8-3662-1C95-BCA32049B9F9}"/>
              </a:ext>
            </a:extLst>
          </p:cNvPr>
          <p:cNvSpPr>
            <a:spLocks noGrp="1"/>
          </p:cNvSpPr>
          <p:nvPr>
            <p:ph type="title"/>
          </p:nvPr>
        </p:nvSpPr>
        <p:spPr>
          <a:xfrm>
            <a:off x="378943" y="189278"/>
            <a:ext cx="8388317" cy="336330"/>
          </a:xfrm>
        </p:spPr>
        <p:txBody>
          <a:bodyPr>
            <a:noAutofit/>
          </a:bodyPr>
          <a:lstStyle/>
          <a:p>
            <a:pPr algn="ctr"/>
            <a:r>
              <a:rPr lang="en-US" sz="2800" b="1">
                <a:latin typeface="Arial" panose="020B0604020202020204" pitchFamily="34" charset="0"/>
                <a:cs typeface="Arial" panose="020B0604020202020204" pitchFamily="34" charset="0"/>
              </a:rPr>
              <a:t>Machine Perception Liquid Biopsy (MPLB)</a:t>
            </a:r>
            <a:endParaRPr lang="en-US" sz="2800" b="1"/>
          </a:p>
        </p:txBody>
      </p:sp>
      <p:grpSp>
        <p:nvGrpSpPr>
          <p:cNvPr id="39" name="Group 38">
            <a:extLst>
              <a:ext uri="{FF2B5EF4-FFF2-40B4-BE49-F238E27FC236}">
                <a16:creationId xmlns:a16="http://schemas.microsoft.com/office/drawing/2014/main" id="{2FF65EF4-A969-6D75-2032-00EEC0D4E065}"/>
              </a:ext>
            </a:extLst>
          </p:cNvPr>
          <p:cNvGrpSpPr/>
          <p:nvPr/>
        </p:nvGrpSpPr>
        <p:grpSpPr>
          <a:xfrm>
            <a:off x="1728399" y="1145179"/>
            <a:ext cx="1985837" cy="1875516"/>
            <a:chOff x="2919861" y="1400745"/>
            <a:chExt cx="2827375" cy="2600757"/>
          </a:xfrm>
        </p:grpSpPr>
        <p:sp>
          <p:nvSpPr>
            <p:cNvPr id="5" name="Triangle 4">
              <a:extLst>
                <a:ext uri="{FF2B5EF4-FFF2-40B4-BE49-F238E27FC236}">
                  <a16:creationId xmlns:a16="http://schemas.microsoft.com/office/drawing/2014/main" id="{03300078-0C7A-6A0B-B441-F644364A71EE}"/>
                </a:ext>
              </a:extLst>
            </p:cNvPr>
            <p:cNvSpPr/>
            <p:nvPr/>
          </p:nvSpPr>
          <p:spPr>
            <a:xfrm rot="10800000">
              <a:off x="3813521" y="3459645"/>
              <a:ext cx="1000664" cy="541857"/>
            </a:xfrm>
            <a:prstGeom prst="triangle">
              <a:avLst>
                <a:gd name="adj" fmla="val 51724"/>
              </a:avLst>
            </a:prstGeom>
            <a:solidFill>
              <a:srgbClr val="B5B2AD"/>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C9392A8D-272A-F9AA-42B7-E1F9005AB284}"/>
                </a:ext>
              </a:extLst>
            </p:cNvPr>
            <p:cNvSpPr/>
            <p:nvPr/>
          </p:nvSpPr>
          <p:spPr>
            <a:xfrm>
              <a:off x="2919861" y="1400745"/>
              <a:ext cx="2827375" cy="2154225"/>
            </a:xfrm>
            <a:prstGeom prst="ellipse">
              <a:avLst/>
            </a:prstGeom>
            <a:solidFill>
              <a:schemeClr val="bg1"/>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1" name="Group 10">
              <a:extLst>
                <a:ext uri="{FF2B5EF4-FFF2-40B4-BE49-F238E27FC236}">
                  <a16:creationId xmlns:a16="http://schemas.microsoft.com/office/drawing/2014/main" id="{D393BDF6-9FC0-6478-AA23-6A1E31247A15}"/>
                </a:ext>
              </a:extLst>
            </p:cNvPr>
            <p:cNvGrpSpPr/>
            <p:nvPr/>
          </p:nvGrpSpPr>
          <p:grpSpPr>
            <a:xfrm>
              <a:off x="3154091" y="1651148"/>
              <a:ext cx="2418450" cy="1658487"/>
              <a:chOff x="3154091" y="1651148"/>
              <a:chExt cx="2418450" cy="1658487"/>
            </a:xfrm>
          </p:grpSpPr>
          <p:pic>
            <p:nvPicPr>
              <p:cNvPr id="12" name="Picture 11">
                <a:extLst>
                  <a:ext uri="{FF2B5EF4-FFF2-40B4-BE49-F238E27FC236}">
                    <a16:creationId xmlns:a16="http://schemas.microsoft.com/office/drawing/2014/main" id="{E3729EE6-953E-404D-1107-0651757710E9}"/>
                  </a:ext>
                </a:extLst>
              </p:cNvPr>
              <p:cNvPicPr>
                <a:picLocks noChangeAspect="1"/>
              </p:cNvPicPr>
              <p:nvPr/>
            </p:nvPicPr>
            <p:blipFill>
              <a:blip r:embed="rId18"/>
              <a:srcRect l="28282" t="1705" r="1196" b="645"/>
              <a:stretch>
                <a:fillRect/>
              </a:stretch>
            </p:blipFill>
            <p:spPr>
              <a:xfrm>
                <a:off x="3154091" y="1651148"/>
                <a:ext cx="2418450" cy="1658487"/>
              </a:xfrm>
              <a:prstGeom prst="rect">
                <a:avLst/>
              </a:prstGeom>
            </p:spPr>
          </p:pic>
          <p:sp>
            <p:nvSpPr>
              <p:cNvPr id="9" name="Rectangle 8">
                <a:extLst>
                  <a:ext uri="{FF2B5EF4-FFF2-40B4-BE49-F238E27FC236}">
                    <a16:creationId xmlns:a16="http://schemas.microsoft.com/office/drawing/2014/main" id="{AD9C8F52-C6E5-48BF-99EE-F3BB7DF60206}"/>
                  </a:ext>
                </a:extLst>
              </p:cNvPr>
              <p:cNvSpPr/>
              <p:nvPr/>
            </p:nvSpPr>
            <p:spPr>
              <a:xfrm>
                <a:off x="4476755" y="1795069"/>
                <a:ext cx="178579" cy="12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tx2"/>
                    </a:solidFill>
                  </a:rPr>
                  <a:t>-</a:t>
                </a:r>
              </a:p>
            </p:txBody>
          </p:sp>
        </p:grpSp>
      </p:grpSp>
      <p:grpSp>
        <p:nvGrpSpPr>
          <p:cNvPr id="42" name="Group 41">
            <a:extLst>
              <a:ext uri="{FF2B5EF4-FFF2-40B4-BE49-F238E27FC236}">
                <a16:creationId xmlns:a16="http://schemas.microsoft.com/office/drawing/2014/main" id="{F7524C21-09A6-0357-B334-3DE4B52B17C4}"/>
              </a:ext>
            </a:extLst>
          </p:cNvPr>
          <p:cNvGrpSpPr/>
          <p:nvPr/>
        </p:nvGrpSpPr>
        <p:grpSpPr>
          <a:xfrm>
            <a:off x="5843982" y="1546247"/>
            <a:ext cx="1503517" cy="2335665"/>
            <a:chOff x="9558660" y="1739738"/>
            <a:chExt cx="2004689" cy="3114220"/>
          </a:xfrm>
        </p:grpSpPr>
        <p:pic>
          <p:nvPicPr>
            <p:cNvPr id="43" name="Picture 42" descr="A black and white background with many circles and lines&#10;&#10;AI-generated content may be incorrect.">
              <a:extLst>
                <a:ext uri="{FF2B5EF4-FFF2-40B4-BE49-F238E27FC236}">
                  <a16:creationId xmlns:a16="http://schemas.microsoft.com/office/drawing/2014/main" id="{992E2B98-8126-AC53-9344-2B33097C782A}"/>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5400000">
              <a:off x="9377284" y="2278873"/>
              <a:ext cx="2367442" cy="2004689"/>
            </a:xfrm>
            <a:prstGeom prst="rect">
              <a:avLst/>
            </a:prstGeom>
          </p:spPr>
        </p:pic>
        <p:sp>
          <p:nvSpPr>
            <p:cNvPr id="44" name="TextBox 43">
              <a:extLst>
                <a:ext uri="{FF2B5EF4-FFF2-40B4-BE49-F238E27FC236}">
                  <a16:creationId xmlns:a16="http://schemas.microsoft.com/office/drawing/2014/main" id="{D5228000-75F4-B068-DFAF-971876917B82}"/>
                </a:ext>
              </a:extLst>
            </p:cNvPr>
            <p:cNvSpPr txBox="1"/>
            <p:nvPr/>
          </p:nvSpPr>
          <p:spPr>
            <a:xfrm>
              <a:off x="9769763" y="1739738"/>
              <a:ext cx="1644040" cy="400109"/>
            </a:xfrm>
            <a:prstGeom prst="rect">
              <a:avLst/>
            </a:prstGeom>
            <a:noFill/>
          </p:spPr>
          <p:txBody>
            <a:bodyPr wrap="none" rtlCol="0">
              <a:spAutoFit/>
            </a:bodyPr>
            <a:lstStyle/>
            <a:p>
              <a:pPr algn="l"/>
              <a:r>
                <a:rPr lang="en-US" sz="1350">
                  <a:solidFill>
                    <a:srgbClr val="D15472"/>
                  </a:solidFill>
                </a:rPr>
                <a:t>Sensory Data</a:t>
              </a:r>
            </a:p>
          </p:txBody>
        </p:sp>
        <p:sp>
          <p:nvSpPr>
            <p:cNvPr id="45" name="TextBox 44">
              <a:extLst>
                <a:ext uri="{FF2B5EF4-FFF2-40B4-BE49-F238E27FC236}">
                  <a16:creationId xmlns:a16="http://schemas.microsoft.com/office/drawing/2014/main" id="{AC3DE1F9-0AA2-DFCC-51D8-2D08D5549799}"/>
                </a:ext>
              </a:extLst>
            </p:cNvPr>
            <p:cNvSpPr txBox="1"/>
            <p:nvPr/>
          </p:nvSpPr>
          <p:spPr>
            <a:xfrm>
              <a:off x="9790305" y="4453849"/>
              <a:ext cx="1259318" cy="400109"/>
            </a:xfrm>
            <a:prstGeom prst="rect">
              <a:avLst/>
            </a:prstGeom>
            <a:noFill/>
          </p:spPr>
          <p:txBody>
            <a:bodyPr wrap="none" rtlCol="0">
              <a:spAutoFit/>
            </a:bodyPr>
            <a:lstStyle/>
            <a:p>
              <a:pPr algn="l"/>
              <a:r>
                <a:rPr lang="en-US" sz="1350">
                  <a:solidFill>
                    <a:srgbClr val="0179AF"/>
                  </a:solidFill>
                </a:rPr>
                <a:t>Diagnosis</a:t>
              </a:r>
            </a:p>
          </p:txBody>
        </p:sp>
      </p:grpSp>
      <p:cxnSp>
        <p:nvCxnSpPr>
          <p:cNvPr id="46" name="Straight Arrow Connector 45">
            <a:extLst>
              <a:ext uri="{FF2B5EF4-FFF2-40B4-BE49-F238E27FC236}">
                <a16:creationId xmlns:a16="http://schemas.microsoft.com/office/drawing/2014/main" id="{39A0EC81-9FD0-491A-B811-EE8755FBDD3E}"/>
              </a:ext>
            </a:extLst>
          </p:cNvPr>
          <p:cNvCxnSpPr>
            <a:cxnSpLocks/>
          </p:cNvCxnSpPr>
          <p:nvPr/>
        </p:nvCxnSpPr>
        <p:spPr>
          <a:xfrm>
            <a:off x="5543524" y="2718342"/>
            <a:ext cx="274955" cy="0"/>
          </a:xfrm>
          <a:prstGeom prst="straightConnector1">
            <a:avLst/>
          </a:prstGeom>
          <a:ln w="44450">
            <a:solidFill>
              <a:schemeClr val="tx2"/>
            </a:solidFill>
            <a:tailEnd type="triangle" w="med" len="med"/>
          </a:ln>
          <a:effectLst/>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a16="http://schemas.microsoft.com/office/drawing/2014/main" id="{5A4C1465-C5BB-B2FE-F69F-8B5D26682422}"/>
              </a:ext>
            </a:extLst>
          </p:cNvPr>
          <p:cNvCxnSpPr>
            <a:cxnSpLocks/>
          </p:cNvCxnSpPr>
          <p:nvPr/>
        </p:nvCxnSpPr>
        <p:spPr>
          <a:xfrm>
            <a:off x="3454846" y="2718342"/>
            <a:ext cx="274955" cy="0"/>
          </a:xfrm>
          <a:prstGeom prst="straightConnector1">
            <a:avLst/>
          </a:prstGeom>
          <a:ln w="44450">
            <a:solidFill>
              <a:schemeClr val="tx2"/>
            </a:solidFill>
            <a:tailEnd type="triangle" w="med" len="med"/>
          </a:ln>
          <a:effectLst/>
        </p:spPr>
        <p:style>
          <a:lnRef idx="2">
            <a:schemeClr val="dk1"/>
          </a:lnRef>
          <a:fillRef idx="0">
            <a:schemeClr val="dk1"/>
          </a:fillRef>
          <a:effectRef idx="1">
            <a:schemeClr val="dk1"/>
          </a:effectRef>
          <a:fontRef idx="minor">
            <a:schemeClr val="tx1"/>
          </a:fontRef>
        </p:style>
      </p:cxnSp>
      <p:graphicFrame>
        <p:nvGraphicFramePr>
          <p:cNvPr id="1049" name="Table 1048">
            <a:extLst>
              <a:ext uri="{FF2B5EF4-FFF2-40B4-BE49-F238E27FC236}">
                <a16:creationId xmlns:a16="http://schemas.microsoft.com/office/drawing/2014/main" id="{A31F6C29-D271-7666-56BF-3B05A28139B9}"/>
              </a:ext>
            </a:extLst>
          </p:cNvPr>
          <p:cNvGraphicFramePr>
            <a:graphicFrameLocks noGrp="1"/>
          </p:cNvGraphicFramePr>
          <p:nvPr/>
        </p:nvGraphicFramePr>
        <p:xfrm>
          <a:off x="7777416" y="2281486"/>
          <a:ext cx="1176901" cy="739206"/>
        </p:xfrm>
        <a:graphic>
          <a:graphicData uri="http://schemas.openxmlformats.org/drawingml/2006/table">
            <a:tbl>
              <a:tblPr>
                <a:tableStyleId>{5C22544A-7EE6-4342-B048-85BDC9FD1C3A}</a:tableStyleId>
              </a:tblPr>
              <a:tblGrid>
                <a:gridCol w="1176901">
                  <a:extLst>
                    <a:ext uri="{9D8B030D-6E8A-4147-A177-3AD203B41FA5}">
                      <a16:colId xmlns:a16="http://schemas.microsoft.com/office/drawing/2014/main" val="4038086740"/>
                    </a:ext>
                  </a:extLst>
                </a:gridCol>
              </a:tblGrid>
              <a:tr h="369603">
                <a:tc>
                  <a:txBody>
                    <a:bodyPr/>
                    <a:lstStyle/>
                    <a:p>
                      <a:pPr algn="ctr"/>
                      <a:r>
                        <a:rPr lang="en-US" sz="1600" b="1">
                          <a:solidFill>
                            <a:schemeClr val="tx2"/>
                          </a:solidFill>
                        </a:rPr>
                        <a:t>Tumor</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00000">
                        <a:alpha val="52157"/>
                      </a:srgbClr>
                    </a:solidFill>
                  </a:tcPr>
                </a:tc>
                <a:extLst>
                  <a:ext uri="{0D108BD9-81ED-4DB2-BD59-A6C34878D82A}">
                    <a16:rowId xmlns:a16="http://schemas.microsoft.com/office/drawing/2014/main" val="3342730135"/>
                  </a:ext>
                </a:extLst>
              </a:tr>
              <a:tr h="369603">
                <a:tc>
                  <a:txBody>
                    <a:bodyPr/>
                    <a:lstStyle/>
                    <a:p>
                      <a:pPr algn="ctr"/>
                      <a:r>
                        <a:rPr lang="en-US" sz="1600" b="1">
                          <a:solidFill>
                            <a:schemeClr val="tx2"/>
                          </a:solidFill>
                        </a:rPr>
                        <a:t>No tumor</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49A379">
                        <a:alpha val="54118"/>
                      </a:srgbClr>
                    </a:solidFill>
                  </a:tcPr>
                </a:tc>
                <a:extLst>
                  <a:ext uri="{0D108BD9-81ED-4DB2-BD59-A6C34878D82A}">
                    <a16:rowId xmlns:a16="http://schemas.microsoft.com/office/drawing/2014/main" val="2520877485"/>
                  </a:ext>
                </a:extLst>
              </a:tr>
            </a:tbl>
          </a:graphicData>
        </a:graphic>
      </p:graphicFrame>
      <p:cxnSp>
        <p:nvCxnSpPr>
          <p:cNvPr id="1050" name="Straight Arrow Connector 1049">
            <a:extLst>
              <a:ext uri="{FF2B5EF4-FFF2-40B4-BE49-F238E27FC236}">
                <a16:creationId xmlns:a16="http://schemas.microsoft.com/office/drawing/2014/main" id="{C5A418A7-B7A9-2FBD-BF89-18E55C0CA852}"/>
              </a:ext>
            </a:extLst>
          </p:cNvPr>
          <p:cNvCxnSpPr>
            <a:cxnSpLocks/>
          </p:cNvCxnSpPr>
          <p:nvPr/>
        </p:nvCxnSpPr>
        <p:spPr>
          <a:xfrm>
            <a:off x="7396486" y="2698682"/>
            <a:ext cx="274955" cy="0"/>
          </a:xfrm>
          <a:prstGeom prst="straightConnector1">
            <a:avLst/>
          </a:prstGeom>
          <a:ln w="44450">
            <a:solidFill>
              <a:schemeClr val="tx2"/>
            </a:solidFill>
            <a:tailEnd type="triangle" w="med" len="med"/>
          </a:ln>
          <a:effectLst/>
        </p:spPr>
        <p:style>
          <a:lnRef idx="2">
            <a:schemeClr val="dk1"/>
          </a:lnRef>
          <a:fillRef idx="0">
            <a:schemeClr val="dk1"/>
          </a:fillRef>
          <a:effectRef idx="1">
            <a:schemeClr val="dk1"/>
          </a:effectRef>
          <a:fontRef idx="minor">
            <a:schemeClr val="tx1"/>
          </a:fontRef>
        </p:style>
      </p:cxnSp>
      <p:sp>
        <p:nvSpPr>
          <p:cNvPr id="2" name="TextBox 1">
            <a:extLst>
              <a:ext uri="{FF2B5EF4-FFF2-40B4-BE49-F238E27FC236}">
                <a16:creationId xmlns:a16="http://schemas.microsoft.com/office/drawing/2014/main" id="{4CAE73B8-4989-20BF-2188-AE8FDFF186F6}"/>
              </a:ext>
            </a:extLst>
          </p:cNvPr>
          <p:cNvSpPr txBox="1"/>
          <p:nvPr/>
        </p:nvSpPr>
        <p:spPr>
          <a:xfrm>
            <a:off x="5763615" y="3924478"/>
            <a:ext cx="1722197" cy="715581"/>
          </a:xfrm>
          <a:prstGeom prst="rect">
            <a:avLst/>
          </a:prstGeom>
          <a:noFill/>
        </p:spPr>
        <p:txBody>
          <a:bodyPr wrap="square" rtlCol="0">
            <a:spAutoFit/>
          </a:bodyPr>
          <a:lstStyle/>
          <a:p>
            <a:pPr algn="ctr"/>
            <a:r>
              <a:rPr lang="en-US" sz="1350">
                <a:solidFill>
                  <a:srgbClr val="272524"/>
                </a:solidFill>
              </a:rPr>
              <a:t>Training &amp; Validation of ML Models</a:t>
            </a:r>
          </a:p>
        </p:txBody>
      </p:sp>
      <p:sp>
        <p:nvSpPr>
          <p:cNvPr id="3" name="TextBox 2">
            <a:extLst>
              <a:ext uri="{FF2B5EF4-FFF2-40B4-BE49-F238E27FC236}">
                <a16:creationId xmlns:a16="http://schemas.microsoft.com/office/drawing/2014/main" id="{837B13D8-F1A6-BDFE-65ED-819727E010B8}"/>
              </a:ext>
            </a:extLst>
          </p:cNvPr>
          <p:cNvSpPr txBox="1"/>
          <p:nvPr/>
        </p:nvSpPr>
        <p:spPr>
          <a:xfrm>
            <a:off x="7374454" y="1683553"/>
            <a:ext cx="1722197" cy="507831"/>
          </a:xfrm>
          <a:prstGeom prst="rect">
            <a:avLst/>
          </a:prstGeom>
          <a:noFill/>
        </p:spPr>
        <p:txBody>
          <a:bodyPr wrap="square" rtlCol="0">
            <a:spAutoFit/>
          </a:bodyPr>
          <a:lstStyle/>
          <a:p>
            <a:pPr algn="ctr"/>
            <a:r>
              <a:rPr lang="en-US" sz="1350">
                <a:solidFill>
                  <a:srgbClr val="272524"/>
                </a:solidFill>
              </a:rPr>
              <a:t>Detection of Disease Fingerprint</a:t>
            </a:r>
          </a:p>
        </p:txBody>
      </p:sp>
    </p:spTree>
    <p:extLst>
      <p:ext uri="{BB962C8B-B14F-4D97-AF65-F5344CB8AC3E}">
        <p14:creationId xmlns:p14="http://schemas.microsoft.com/office/powerpoint/2010/main" val="423091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5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95B6C9-A86F-6C3E-CF50-C0AEB51871FF}"/>
              </a:ext>
            </a:extLst>
          </p:cNvPr>
          <p:cNvSpPr>
            <a:spLocks noGrp="1"/>
          </p:cNvSpPr>
          <p:nvPr>
            <p:ph type="title"/>
          </p:nvPr>
        </p:nvSpPr>
        <p:spPr>
          <a:xfrm>
            <a:off x="49893" y="271809"/>
            <a:ext cx="9044214" cy="418338"/>
          </a:xfrm>
        </p:spPr>
        <p:txBody>
          <a:bodyPr>
            <a:noAutofit/>
          </a:bodyPr>
          <a:lstStyle/>
          <a:p>
            <a:pPr algn="ctr"/>
            <a:r>
              <a:rPr lang="en-US" sz="2800" b="1">
                <a:latin typeface="Arial" panose="020B0604020202020204" pitchFamily="34" charset="0"/>
                <a:cs typeface="Arial" panose="020B0604020202020204" pitchFamily="34" charset="0"/>
              </a:rPr>
              <a:t>Perception: Sensing a Complex Signal “Fingerprint”</a:t>
            </a:r>
          </a:p>
        </p:txBody>
      </p:sp>
      <p:pic>
        <p:nvPicPr>
          <p:cNvPr id="9" name="Picture 8">
            <a:extLst>
              <a:ext uri="{FF2B5EF4-FFF2-40B4-BE49-F238E27FC236}">
                <a16:creationId xmlns:a16="http://schemas.microsoft.com/office/drawing/2014/main" id="{4708B425-ACFD-18DD-0EEF-1B911AA1034B}"/>
              </a:ext>
            </a:extLst>
          </p:cNvPr>
          <p:cNvPicPr>
            <a:picLocks noChangeAspect="1"/>
          </p:cNvPicPr>
          <p:nvPr/>
        </p:nvPicPr>
        <p:blipFill rotWithShape="1">
          <a:blip r:embed="rId3"/>
          <a:srcRect t="56712"/>
          <a:stretch/>
        </p:blipFill>
        <p:spPr>
          <a:xfrm>
            <a:off x="49893" y="3012437"/>
            <a:ext cx="2573894" cy="1326236"/>
          </a:xfrm>
          <a:prstGeom prst="rect">
            <a:avLst/>
          </a:prstGeom>
        </p:spPr>
      </p:pic>
      <p:sp>
        <p:nvSpPr>
          <p:cNvPr id="10" name="TextBox 9">
            <a:extLst>
              <a:ext uri="{FF2B5EF4-FFF2-40B4-BE49-F238E27FC236}">
                <a16:creationId xmlns:a16="http://schemas.microsoft.com/office/drawing/2014/main" id="{595AC819-AD51-2B62-9597-B447A7702214}"/>
              </a:ext>
            </a:extLst>
          </p:cNvPr>
          <p:cNvSpPr txBox="1"/>
          <p:nvPr/>
        </p:nvSpPr>
        <p:spPr>
          <a:xfrm>
            <a:off x="2916683" y="934277"/>
            <a:ext cx="5541515" cy="3570208"/>
          </a:xfrm>
          <a:prstGeom prst="rect">
            <a:avLst/>
          </a:prstGeom>
          <a:noFill/>
        </p:spPr>
        <p:txBody>
          <a:bodyPr wrap="square" rtlCol="0">
            <a:spAutoFit/>
          </a:bodyPr>
          <a:lstStyle/>
          <a:p>
            <a:pPr marL="214313" indent="-214313">
              <a:spcAft>
                <a:spcPts val="900"/>
              </a:spcAft>
              <a:buFont typeface="Wingdings" pitchFamily="2" charset="2"/>
              <a:buChar char="§"/>
            </a:pPr>
            <a:r>
              <a:rPr lang="en-US" sz="2400" dirty="0">
                <a:solidFill>
                  <a:srgbClr val="272524"/>
                </a:solidFill>
                <a:latin typeface="Arial" panose="020B0604020202020204" pitchFamily="34" charset="0"/>
                <a:cs typeface="Arial" panose="020B0604020202020204" pitchFamily="34" charset="0"/>
              </a:rPr>
              <a:t>There is no single molecule that indicates “cookie”</a:t>
            </a:r>
          </a:p>
          <a:p>
            <a:pPr marL="214313" indent="-214313">
              <a:spcAft>
                <a:spcPts val="900"/>
              </a:spcAft>
              <a:buFont typeface="Wingdings" pitchFamily="2" charset="2"/>
              <a:buChar char="§"/>
            </a:pPr>
            <a:endParaRPr lang="en-US" sz="1400" dirty="0">
              <a:solidFill>
                <a:srgbClr val="272524"/>
              </a:solidFill>
              <a:latin typeface="Arial" panose="020B0604020202020204" pitchFamily="34" charset="0"/>
              <a:cs typeface="Arial" panose="020B0604020202020204" pitchFamily="34" charset="0"/>
            </a:endParaRPr>
          </a:p>
          <a:p>
            <a:pPr marL="214313" indent="-214313">
              <a:spcAft>
                <a:spcPts val="900"/>
              </a:spcAft>
              <a:buFont typeface="Wingdings" pitchFamily="2" charset="2"/>
              <a:buChar char="§"/>
            </a:pPr>
            <a:r>
              <a:rPr lang="en-US" sz="2400" dirty="0">
                <a:solidFill>
                  <a:srgbClr val="272524"/>
                </a:solidFill>
                <a:latin typeface="Arial" panose="020B0604020202020204" pitchFamily="34" charset="0"/>
                <a:cs typeface="Arial" panose="020B0604020202020204" pitchFamily="34" charset="0"/>
              </a:rPr>
              <a:t>Instead, many different signals from sensory neurons are parsed by our brain to give a single outcome</a:t>
            </a:r>
          </a:p>
          <a:p>
            <a:pPr marL="214313" indent="-214313">
              <a:spcAft>
                <a:spcPts val="900"/>
              </a:spcAft>
              <a:buFont typeface="Wingdings" pitchFamily="2" charset="2"/>
              <a:buChar char="§"/>
            </a:pPr>
            <a:endParaRPr lang="en-US" sz="1400" dirty="0">
              <a:solidFill>
                <a:srgbClr val="272524"/>
              </a:solidFill>
              <a:latin typeface="Arial" panose="020B0604020202020204" pitchFamily="34" charset="0"/>
              <a:cs typeface="Arial" panose="020B0604020202020204" pitchFamily="34" charset="0"/>
            </a:endParaRPr>
          </a:p>
          <a:p>
            <a:pPr marL="214313" indent="-214313">
              <a:spcAft>
                <a:spcPts val="900"/>
              </a:spcAft>
              <a:buFont typeface="Wingdings" pitchFamily="2" charset="2"/>
              <a:buChar char="§"/>
            </a:pPr>
            <a:r>
              <a:rPr lang="en-US" sz="2400" dirty="0">
                <a:solidFill>
                  <a:srgbClr val="272524"/>
                </a:solidFill>
                <a:latin typeface="Arial" panose="020B0604020202020204" pitchFamily="34" charset="0"/>
                <a:cs typeface="Arial" panose="020B0604020202020204" pitchFamily="34" charset="0"/>
              </a:rPr>
              <a:t>Our sensor data trains the model to perceive patterns to classify disease</a:t>
            </a:r>
          </a:p>
        </p:txBody>
      </p:sp>
      <p:pic>
        <p:nvPicPr>
          <p:cNvPr id="5" name="Picture 4">
            <a:extLst>
              <a:ext uri="{FF2B5EF4-FFF2-40B4-BE49-F238E27FC236}">
                <a16:creationId xmlns:a16="http://schemas.microsoft.com/office/drawing/2014/main" id="{1152B7DA-5CF9-698D-2759-462285EFD8AF}"/>
              </a:ext>
            </a:extLst>
          </p:cNvPr>
          <p:cNvPicPr>
            <a:picLocks noChangeAspect="1"/>
          </p:cNvPicPr>
          <p:nvPr/>
        </p:nvPicPr>
        <p:blipFill rotWithShape="1">
          <a:blip r:embed="rId3"/>
          <a:srcRect l="30687" r="33245" b="47019"/>
          <a:stretch/>
        </p:blipFill>
        <p:spPr>
          <a:xfrm>
            <a:off x="954047" y="1389210"/>
            <a:ext cx="928339" cy="1623227"/>
          </a:xfrm>
          <a:prstGeom prst="rect">
            <a:avLst/>
          </a:prstGeom>
        </p:spPr>
      </p:pic>
      <p:sp>
        <p:nvSpPr>
          <p:cNvPr id="3" name="TextBox 2">
            <a:extLst>
              <a:ext uri="{FF2B5EF4-FFF2-40B4-BE49-F238E27FC236}">
                <a16:creationId xmlns:a16="http://schemas.microsoft.com/office/drawing/2014/main" id="{843DDA48-58BA-C9D9-FB84-CF22ECF35BFC}"/>
              </a:ext>
            </a:extLst>
          </p:cNvPr>
          <p:cNvSpPr txBox="1"/>
          <p:nvPr/>
        </p:nvSpPr>
        <p:spPr>
          <a:xfrm>
            <a:off x="6887817" y="4871691"/>
            <a:ext cx="2459936"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dirty="0">
                <a:solidFill>
                  <a:schemeClr val="tx1">
                    <a:lumMod val="50000"/>
                    <a:lumOff val="50000"/>
                  </a:schemeClr>
                </a:solidFill>
                <a:latin typeface="Arial" panose="020B0604020202020204" pitchFamily="34" charset="0"/>
                <a:cs typeface="Arial" panose="020B0604020202020204" pitchFamily="34" charset="0"/>
              </a:rPr>
              <a:t>Graphic by Jaina </a:t>
            </a:r>
            <a:r>
              <a:rPr lang="en-US" sz="1400" dirty="0" err="1">
                <a:solidFill>
                  <a:schemeClr val="tx1">
                    <a:lumMod val="50000"/>
                    <a:lumOff val="50000"/>
                  </a:schemeClr>
                </a:solidFill>
                <a:latin typeface="Arial" panose="020B0604020202020204" pitchFamily="34" charset="0"/>
                <a:cs typeface="Arial" panose="020B0604020202020204" pitchFamily="34" charset="0"/>
              </a:rPr>
              <a:t>Wollowitz</a:t>
            </a:r>
            <a:endParaRPr lang="en-US" sz="1100" dirty="0">
              <a:solidFill>
                <a:schemeClr val="tx1">
                  <a:lumMod val="50000"/>
                  <a:lumOff val="50000"/>
                </a:schemeClr>
              </a:solidFill>
            </a:endParaRPr>
          </a:p>
        </p:txBody>
      </p:sp>
    </p:spTree>
    <p:extLst>
      <p:ext uri="{BB962C8B-B14F-4D97-AF65-F5344CB8AC3E}">
        <p14:creationId xmlns:p14="http://schemas.microsoft.com/office/powerpoint/2010/main" val="408519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5" name="Title 1">
            <a:extLst>
              <a:ext uri="{FF2B5EF4-FFF2-40B4-BE49-F238E27FC236}">
                <a16:creationId xmlns:a16="http://schemas.microsoft.com/office/drawing/2014/main" id="{3113184D-67F6-BA4C-95BB-F4AC3A9F88B7}"/>
              </a:ext>
            </a:extLst>
          </p:cNvPr>
          <p:cNvSpPr>
            <a:spLocks noGrp="1"/>
          </p:cNvSpPr>
          <p:nvPr>
            <p:ph type="title"/>
          </p:nvPr>
        </p:nvSpPr>
        <p:spPr>
          <a:xfrm>
            <a:off x="314325" y="18566"/>
            <a:ext cx="8515350" cy="926997"/>
          </a:xfrm>
        </p:spPr>
        <p:txBody>
          <a:bodyPr/>
          <a:lstStyle/>
          <a:p>
            <a:pPr algn="ctr"/>
            <a:r>
              <a:rPr lang="en-US" sz="2800" b="1" dirty="0">
                <a:solidFill>
                  <a:schemeClr val="tx1"/>
                </a:solidFill>
              </a:rPr>
              <a:t>Quantum Nanosensors </a:t>
            </a:r>
            <a:br>
              <a:rPr lang="en-US" sz="2800" b="1" dirty="0">
                <a:solidFill>
                  <a:schemeClr val="tx1"/>
                </a:solidFill>
              </a:rPr>
            </a:br>
            <a:r>
              <a:rPr lang="en-US" sz="2800" b="1" dirty="0">
                <a:solidFill>
                  <a:schemeClr val="tx1"/>
                </a:solidFill>
              </a:rPr>
              <a:t>Composed of Modified Carbon Nanotubes</a:t>
            </a:r>
          </a:p>
        </p:txBody>
      </p:sp>
      <p:pic>
        <p:nvPicPr>
          <p:cNvPr id="6" name="SDC-Rice-Hipco.avi">
            <a:hlinkClick r:id="" action="ppaction://media"/>
            <a:extLst>
              <a:ext uri="{FF2B5EF4-FFF2-40B4-BE49-F238E27FC236}">
                <a16:creationId xmlns:a16="http://schemas.microsoft.com/office/drawing/2014/main" id="{85AA06BE-8472-064C-A53C-EA914FAEB3AA}"/>
              </a:ext>
            </a:extLst>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5401713" y="1053063"/>
            <a:ext cx="3143250" cy="3929063"/>
          </a:xfrm>
          <a:prstGeom prst="rect">
            <a:avLst/>
          </a:prstGeom>
        </p:spPr>
      </p:pic>
      <p:grpSp>
        <p:nvGrpSpPr>
          <p:cNvPr id="7" name="Group 6">
            <a:extLst>
              <a:ext uri="{FF2B5EF4-FFF2-40B4-BE49-F238E27FC236}">
                <a16:creationId xmlns:a16="http://schemas.microsoft.com/office/drawing/2014/main" id="{02EB174B-8F09-844A-ADE2-80BCA9A1962E}"/>
              </a:ext>
            </a:extLst>
          </p:cNvPr>
          <p:cNvGrpSpPr/>
          <p:nvPr/>
        </p:nvGrpSpPr>
        <p:grpSpPr>
          <a:xfrm>
            <a:off x="854175" y="1302631"/>
            <a:ext cx="3554410" cy="3192913"/>
            <a:chOff x="75099" y="2286000"/>
            <a:chExt cx="4337440" cy="3896305"/>
          </a:xfrm>
        </p:grpSpPr>
        <p:grpSp>
          <p:nvGrpSpPr>
            <p:cNvPr id="8" name="Group 7">
              <a:extLst>
                <a:ext uri="{FF2B5EF4-FFF2-40B4-BE49-F238E27FC236}">
                  <a16:creationId xmlns:a16="http://schemas.microsoft.com/office/drawing/2014/main" id="{26A6940F-32C3-104E-9CD3-9B41B08C24C8}"/>
                </a:ext>
              </a:extLst>
            </p:cNvPr>
            <p:cNvGrpSpPr/>
            <p:nvPr/>
          </p:nvGrpSpPr>
          <p:grpSpPr>
            <a:xfrm>
              <a:off x="1078289" y="2286000"/>
              <a:ext cx="2872621" cy="3055788"/>
              <a:chOff x="610755" y="1167652"/>
              <a:chExt cx="2678961" cy="2845128"/>
            </a:xfrm>
          </p:grpSpPr>
          <p:pic>
            <p:nvPicPr>
              <p:cNvPr id="12" name="Picture 11" descr="Z:\DanR\Outlines and Documents\CNOR.png">
                <a:extLst>
                  <a:ext uri="{FF2B5EF4-FFF2-40B4-BE49-F238E27FC236}">
                    <a16:creationId xmlns:a16="http://schemas.microsoft.com/office/drawing/2014/main" id="{3D655750-90EF-B743-AD77-AD0C9F34224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0755" y="2746755"/>
                <a:ext cx="2678961" cy="12660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Z:\DanR\Presentations\HS_GRC\Blue_Wave.png">
                <a:extLst>
                  <a:ext uri="{FF2B5EF4-FFF2-40B4-BE49-F238E27FC236}">
                    <a16:creationId xmlns:a16="http://schemas.microsoft.com/office/drawing/2014/main" id="{C2D9CEA0-DE29-7A45-AA32-B3304649366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3765675">
                <a:off x="486821" y="1924319"/>
                <a:ext cx="1959868" cy="4465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Z:\DanR\Presentations\HS_GRC\Red_Wave.png">
                <a:extLst>
                  <a:ext uri="{FF2B5EF4-FFF2-40B4-BE49-F238E27FC236}">
                    <a16:creationId xmlns:a16="http://schemas.microsoft.com/office/drawing/2014/main" id="{2D3B6985-3167-7949-B955-644355FA890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8585310">
                <a:off x="1768620" y="2260363"/>
                <a:ext cx="1959868" cy="446533"/>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04BDE6A6-3785-CA46-995F-D0B662982996}"/>
                </a:ext>
              </a:extLst>
            </p:cNvPr>
            <p:cNvSpPr/>
            <p:nvPr/>
          </p:nvSpPr>
          <p:spPr>
            <a:xfrm>
              <a:off x="75099" y="3092947"/>
              <a:ext cx="2438400" cy="619705"/>
            </a:xfrm>
            <a:prstGeom prst="rect">
              <a:avLst/>
            </a:prstGeom>
          </p:spPr>
          <p:txBody>
            <a:bodyPr wrap="square">
              <a:spAutoFit/>
            </a:bodyPr>
            <a:lstStyle/>
            <a:p>
              <a:r>
                <a:rPr lang="en-US" sz="1350" b="1">
                  <a:latin typeface="Arial" pitchFamily="34" charset="0"/>
                  <a:cs typeface="Arial" pitchFamily="34" charset="0"/>
                </a:rPr>
                <a:t>Excitation:</a:t>
              </a:r>
              <a:br>
                <a:rPr lang="en-US" sz="1350" b="1">
                  <a:latin typeface="Arial" pitchFamily="34" charset="0"/>
                  <a:cs typeface="Arial" pitchFamily="34" charset="0"/>
                </a:rPr>
              </a:br>
              <a:r>
                <a:rPr lang="en-US" sz="1350" b="1">
                  <a:latin typeface="Arial" pitchFamily="34" charset="0"/>
                  <a:cs typeface="Arial" pitchFamily="34" charset="0"/>
                </a:rPr>
                <a:t>Visible Near-IR</a:t>
              </a:r>
              <a:endParaRPr lang="en-US" sz="1350"/>
            </a:p>
          </p:txBody>
        </p:sp>
        <p:sp>
          <p:nvSpPr>
            <p:cNvPr id="10" name="Rectangle 9">
              <a:extLst>
                <a:ext uri="{FF2B5EF4-FFF2-40B4-BE49-F238E27FC236}">
                  <a16:creationId xmlns:a16="http://schemas.microsoft.com/office/drawing/2014/main" id="{299B034B-3990-D44C-823B-BECEB0D6D577}"/>
                </a:ext>
              </a:extLst>
            </p:cNvPr>
            <p:cNvSpPr/>
            <p:nvPr/>
          </p:nvSpPr>
          <p:spPr>
            <a:xfrm>
              <a:off x="2438400" y="2346931"/>
              <a:ext cx="1974139" cy="366189"/>
            </a:xfrm>
            <a:prstGeom prst="rect">
              <a:avLst/>
            </a:prstGeom>
          </p:spPr>
          <p:txBody>
            <a:bodyPr wrap="none">
              <a:spAutoFit/>
            </a:bodyPr>
            <a:lstStyle/>
            <a:p>
              <a:r>
                <a:rPr lang="en-US" sz="1350" b="1">
                  <a:latin typeface="Arial" pitchFamily="34" charset="0"/>
                  <a:cs typeface="Arial" pitchFamily="34" charset="0"/>
                </a:rPr>
                <a:t>Near-IR Emission</a:t>
              </a:r>
              <a:endParaRPr lang="en-US" sz="1350"/>
            </a:p>
          </p:txBody>
        </p:sp>
        <p:sp>
          <p:nvSpPr>
            <p:cNvPr id="11" name="Rectangle 10">
              <a:extLst>
                <a:ext uri="{FF2B5EF4-FFF2-40B4-BE49-F238E27FC236}">
                  <a16:creationId xmlns:a16="http://schemas.microsoft.com/office/drawing/2014/main" id="{0F1D05A8-5BAA-F946-BE8D-145EC6AACE16}"/>
                </a:ext>
              </a:extLst>
            </p:cNvPr>
            <p:cNvSpPr/>
            <p:nvPr/>
          </p:nvSpPr>
          <p:spPr>
            <a:xfrm>
              <a:off x="707612" y="5562600"/>
              <a:ext cx="3243297" cy="619705"/>
            </a:xfrm>
            <a:prstGeom prst="rect">
              <a:avLst/>
            </a:prstGeom>
          </p:spPr>
          <p:txBody>
            <a:bodyPr wrap="square">
              <a:spAutoFit/>
            </a:bodyPr>
            <a:lstStyle/>
            <a:p>
              <a:r>
                <a:rPr lang="en-US" sz="1350" b="1">
                  <a:latin typeface="Arial" pitchFamily="34" charset="0"/>
                  <a:cs typeface="Arial" pitchFamily="34" charset="0"/>
                </a:rPr>
                <a:t>DNA/Polymer-Encapsulated Carbon Nanotube</a:t>
              </a:r>
              <a:endParaRPr lang="en-US" sz="1350"/>
            </a:p>
          </p:txBody>
        </p:sp>
      </p:grpSp>
    </p:spTree>
    <p:extLst>
      <p:ext uri="{BB962C8B-B14F-4D97-AF65-F5344CB8AC3E}">
        <p14:creationId xmlns:p14="http://schemas.microsoft.com/office/powerpoint/2010/main" val="248034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75521FCB-85DC-827D-3ED6-5B16A5C6E837}"/>
              </a:ext>
            </a:extLst>
          </p:cNvPr>
          <p:cNvPicPr>
            <a:picLocks noChangeAspect="1"/>
          </p:cNvPicPr>
          <p:nvPr/>
        </p:nvPicPr>
        <p:blipFill>
          <a:blip r:embed="rId3"/>
          <a:stretch>
            <a:fillRect/>
          </a:stretch>
        </p:blipFill>
        <p:spPr>
          <a:xfrm>
            <a:off x="5655114" y="1661389"/>
            <a:ext cx="2770632" cy="2568938"/>
          </a:xfrm>
          <a:prstGeom prst="rect">
            <a:avLst/>
          </a:prstGeom>
        </p:spPr>
      </p:pic>
      <p:sp>
        <p:nvSpPr>
          <p:cNvPr id="19" name="Rounded Rectangle 18">
            <a:extLst>
              <a:ext uri="{FF2B5EF4-FFF2-40B4-BE49-F238E27FC236}">
                <a16:creationId xmlns:a16="http://schemas.microsoft.com/office/drawing/2014/main" id="{4E76FBCE-CBFD-454F-8D2C-81B7CE2E156F}"/>
              </a:ext>
            </a:extLst>
          </p:cNvPr>
          <p:cNvSpPr/>
          <p:nvPr/>
        </p:nvSpPr>
        <p:spPr>
          <a:xfrm>
            <a:off x="489857" y="1821808"/>
            <a:ext cx="4811486" cy="2079482"/>
          </a:xfrm>
          <a:prstGeom prst="roundRect">
            <a:avLst/>
          </a:prstGeom>
          <a:solidFill>
            <a:srgbClr val="C7C7C7">
              <a:alpha val="697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 Placeholder 3">
            <a:extLst>
              <a:ext uri="{FF2B5EF4-FFF2-40B4-BE49-F238E27FC236}">
                <a16:creationId xmlns:a16="http://schemas.microsoft.com/office/drawing/2014/main" id="{84236A32-5B54-7E8B-D9F3-6F4C856EADE1}"/>
              </a:ext>
            </a:extLst>
          </p:cNvPr>
          <p:cNvSpPr>
            <a:spLocks noGrp="1"/>
          </p:cNvSpPr>
          <p:nvPr>
            <p:ph type="body" sz="half" idx="12"/>
          </p:nvPr>
        </p:nvSpPr>
        <p:spPr/>
        <p:txBody>
          <a:bodyPr/>
          <a:lstStyle/>
          <a:p>
            <a:endParaRPr lang="en-US"/>
          </a:p>
        </p:txBody>
      </p:sp>
      <p:sp>
        <p:nvSpPr>
          <p:cNvPr id="5" name="Title 4">
            <a:extLst>
              <a:ext uri="{FF2B5EF4-FFF2-40B4-BE49-F238E27FC236}">
                <a16:creationId xmlns:a16="http://schemas.microsoft.com/office/drawing/2014/main" id="{F68589D0-ECBA-A05E-BFC1-505C25F8F49B}"/>
              </a:ext>
            </a:extLst>
          </p:cNvPr>
          <p:cNvSpPr>
            <a:spLocks noGrp="1"/>
          </p:cNvSpPr>
          <p:nvPr>
            <p:ph type="title"/>
          </p:nvPr>
        </p:nvSpPr>
        <p:spPr>
          <a:xfrm>
            <a:off x="489857" y="213264"/>
            <a:ext cx="8378372" cy="586998"/>
          </a:xfrm>
        </p:spPr>
        <p:txBody>
          <a:bodyPr>
            <a:noAutofit/>
          </a:bodyPr>
          <a:lstStyle/>
          <a:p>
            <a:pPr algn="ctr"/>
            <a:r>
              <a:rPr lang="en-US" sz="2800" b="1" dirty="0"/>
              <a:t>Carbon Nanotube Emission is </a:t>
            </a:r>
            <a:br>
              <a:rPr lang="en-US" sz="2800" b="1" dirty="0"/>
            </a:br>
            <a:r>
              <a:rPr lang="en-US" sz="2800" b="1" dirty="0"/>
              <a:t>Environmentally-Sensitive</a:t>
            </a:r>
          </a:p>
        </p:txBody>
      </p:sp>
      <p:pic>
        <p:nvPicPr>
          <p:cNvPr id="8" name="Picture 7">
            <a:extLst>
              <a:ext uri="{FF2B5EF4-FFF2-40B4-BE49-F238E27FC236}">
                <a16:creationId xmlns:a16="http://schemas.microsoft.com/office/drawing/2014/main" id="{494A3F90-D7AF-4216-958D-A45A47A2DB80}"/>
              </a:ext>
            </a:extLst>
          </p:cNvPr>
          <p:cNvPicPr>
            <a:picLocks noChangeAspect="1"/>
          </p:cNvPicPr>
          <p:nvPr/>
        </p:nvPicPr>
        <p:blipFill>
          <a:blip r:embed="rId4"/>
          <a:stretch>
            <a:fillRect/>
          </a:stretch>
        </p:blipFill>
        <p:spPr>
          <a:xfrm>
            <a:off x="731548" y="2103844"/>
            <a:ext cx="4276725" cy="1581150"/>
          </a:xfrm>
          <a:prstGeom prst="rect">
            <a:avLst/>
          </a:prstGeom>
        </p:spPr>
      </p:pic>
      <p:sp>
        <p:nvSpPr>
          <p:cNvPr id="9" name="TextBox 8">
            <a:extLst>
              <a:ext uri="{FF2B5EF4-FFF2-40B4-BE49-F238E27FC236}">
                <a16:creationId xmlns:a16="http://schemas.microsoft.com/office/drawing/2014/main" id="{12032124-9F26-0E26-8E3E-164258FBE3FE}"/>
              </a:ext>
            </a:extLst>
          </p:cNvPr>
          <p:cNvSpPr txBox="1"/>
          <p:nvPr/>
        </p:nvSpPr>
        <p:spPr>
          <a:xfrm>
            <a:off x="591081" y="3987294"/>
            <a:ext cx="4557659" cy="715581"/>
          </a:xfrm>
          <a:prstGeom prst="rect">
            <a:avLst/>
          </a:prstGeom>
          <a:noFill/>
        </p:spPr>
        <p:txBody>
          <a:bodyPr wrap="none" rtlCol="0">
            <a:spAutoFit/>
          </a:bodyPr>
          <a:lstStyle/>
          <a:p>
            <a:pPr algn="ctr"/>
            <a:r>
              <a:rPr lang="en-US" sz="1350" b="1" dirty="0">
                <a:solidFill>
                  <a:schemeClr val="tx2"/>
                </a:solidFill>
              </a:rPr>
              <a:t>Single-Walled Carbon Nanotubes:</a:t>
            </a:r>
          </a:p>
          <a:p>
            <a:pPr algn="ctr"/>
            <a:r>
              <a:rPr lang="en-US" sz="1350" dirty="0">
                <a:solidFill>
                  <a:schemeClr val="tx2"/>
                </a:solidFill>
              </a:rPr>
              <a:t>A cylindrical arrangement of sp</a:t>
            </a:r>
            <a:r>
              <a:rPr lang="en-US" sz="1350" baseline="30000" dirty="0">
                <a:solidFill>
                  <a:schemeClr val="tx2"/>
                </a:solidFill>
              </a:rPr>
              <a:t>2</a:t>
            </a:r>
            <a:r>
              <a:rPr lang="en-US" sz="1350" dirty="0">
                <a:solidFill>
                  <a:schemeClr val="tx2"/>
                </a:solidFill>
              </a:rPr>
              <a:t> hybridized carbon atoms</a:t>
            </a:r>
          </a:p>
          <a:p>
            <a:pPr algn="ctr"/>
            <a:endParaRPr lang="en-US" sz="1350" dirty="0">
              <a:solidFill>
                <a:srgbClr val="272524"/>
              </a:solidFill>
            </a:endParaRPr>
          </a:p>
        </p:txBody>
      </p:sp>
      <p:grpSp>
        <p:nvGrpSpPr>
          <p:cNvPr id="11" name="Group 10">
            <a:extLst>
              <a:ext uri="{FF2B5EF4-FFF2-40B4-BE49-F238E27FC236}">
                <a16:creationId xmlns:a16="http://schemas.microsoft.com/office/drawing/2014/main" id="{4FF00572-72C4-F251-645E-BCA5D9D2D3C4}"/>
              </a:ext>
            </a:extLst>
          </p:cNvPr>
          <p:cNvGrpSpPr/>
          <p:nvPr/>
        </p:nvGrpSpPr>
        <p:grpSpPr>
          <a:xfrm>
            <a:off x="707899" y="1186726"/>
            <a:ext cx="1607780" cy="1329163"/>
            <a:chOff x="658685" y="1584046"/>
            <a:chExt cx="2143706" cy="1772217"/>
          </a:xfrm>
        </p:grpSpPr>
        <p:sp>
          <p:nvSpPr>
            <p:cNvPr id="12" name="TextBox 11">
              <a:extLst>
                <a:ext uri="{FF2B5EF4-FFF2-40B4-BE49-F238E27FC236}">
                  <a16:creationId xmlns:a16="http://schemas.microsoft.com/office/drawing/2014/main" id="{DC42E065-90D9-0A36-F83C-9C614B5FD6C2}"/>
                </a:ext>
              </a:extLst>
            </p:cNvPr>
            <p:cNvSpPr txBox="1"/>
            <p:nvPr/>
          </p:nvSpPr>
          <p:spPr>
            <a:xfrm>
              <a:off x="658685" y="1584046"/>
              <a:ext cx="1246494" cy="400109"/>
            </a:xfrm>
            <a:prstGeom prst="rect">
              <a:avLst/>
            </a:prstGeom>
            <a:noFill/>
          </p:spPr>
          <p:txBody>
            <a:bodyPr wrap="none" rtlCol="0">
              <a:spAutoFit/>
            </a:bodyPr>
            <a:lstStyle/>
            <a:p>
              <a:pPr algn="l"/>
              <a:r>
                <a:rPr lang="en-US" sz="1350" dirty="0">
                  <a:solidFill>
                    <a:srgbClr val="272524"/>
                  </a:solidFill>
                </a:rPr>
                <a:t>Excitation</a:t>
              </a:r>
            </a:p>
          </p:txBody>
        </p:sp>
        <p:pic>
          <p:nvPicPr>
            <p:cNvPr id="13" name="Picture 12">
              <a:extLst>
                <a:ext uri="{FF2B5EF4-FFF2-40B4-BE49-F238E27FC236}">
                  <a16:creationId xmlns:a16="http://schemas.microsoft.com/office/drawing/2014/main" id="{F97AE92F-9904-C757-7A62-1B0AB1E0FA8A}"/>
                </a:ext>
              </a:extLst>
            </p:cNvPr>
            <p:cNvPicPr>
              <a:picLocks noChangeAspect="1"/>
            </p:cNvPicPr>
            <p:nvPr/>
          </p:nvPicPr>
          <p:blipFill>
            <a:blip r:embed="rId5"/>
            <a:stretch>
              <a:fillRect/>
            </a:stretch>
          </p:blipFill>
          <p:spPr>
            <a:xfrm>
              <a:off x="1129256" y="1975634"/>
              <a:ext cx="1673135" cy="1380629"/>
            </a:xfrm>
            <a:prstGeom prst="rect">
              <a:avLst/>
            </a:prstGeom>
          </p:spPr>
        </p:pic>
      </p:grpSp>
      <p:pic>
        <p:nvPicPr>
          <p:cNvPr id="17" name="Picture 16">
            <a:extLst>
              <a:ext uri="{FF2B5EF4-FFF2-40B4-BE49-F238E27FC236}">
                <a16:creationId xmlns:a16="http://schemas.microsoft.com/office/drawing/2014/main" id="{FCD0ED3D-FE98-E3C8-DB25-2278F6F985DF}"/>
              </a:ext>
            </a:extLst>
          </p:cNvPr>
          <p:cNvPicPr>
            <a:picLocks noChangeAspect="1"/>
          </p:cNvPicPr>
          <p:nvPr/>
        </p:nvPicPr>
        <p:blipFill>
          <a:blip r:embed="rId6"/>
          <a:stretch>
            <a:fillRect/>
          </a:stretch>
        </p:blipFill>
        <p:spPr>
          <a:xfrm>
            <a:off x="6142735" y="1784707"/>
            <a:ext cx="2068640" cy="1765657"/>
          </a:xfrm>
          <a:prstGeom prst="rect">
            <a:avLst/>
          </a:prstGeom>
        </p:spPr>
      </p:pic>
      <p:grpSp>
        <p:nvGrpSpPr>
          <p:cNvPr id="29" name="Group 28">
            <a:extLst>
              <a:ext uri="{FF2B5EF4-FFF2-40B4-BE49-F238E27FC236}">
                <a16:creationId xmlns:a16="http://schemas.microsoft.com/office/drawing/2014/main" id="{97B7D9C8-7BD6-5758-09B8-068614A4B2BF}"/>
              </a:ext>
            </a:extLst>
          </p:cNvPr>
          <p:cNvGrpSpPr/>
          <p:nvPr/>
        </p:nvGrpSpPr>
        <p:grpSpPr>
          <a:xfrm>
            <a:off x="1067871" y="2059515"/>
            <a:ext cx="3826556" cy="1848662"/>
            <a:chOff x="1423827" y="2416480"/>
            <a:chExt cx="5102075" cy="2464882"/>
          </a:xfrm>
        </p:grpSpPr>
        <p:pic>
          <p:nvPicPr>
            <p:cNvPr id="24" name="Picture 23">
              <a:extLst>
                <a:ext uri="{FF2B5EF4-FFF2-40B4-BE49-F238E27FC236}">
                  <a16:creationId xmlns:a16="http://schemas.microsoft.com/office/drawing/2014/main" id="{6532CA69-32CA-05C6-6F11-F126EA221811}"/>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rcRect l="4227" t="34388" r="79224" b="38068"/>
            <a:stretch>
              <a:fillRect/>
            </a:stretch>
          </p:blipFill>
          <p:spPr>
            <a:xfrm rot="17969921">
              <a:off x="1511045" y="3551222"/>
              <a:ext cx="1056497" cy="1230933"/>
            </a:xfrm>
            <a:prstGeom prst="rect">
              <a:avLst/>
            </a:prstGeom>
          </p:spPr>
        </p:pic>
        <p:pic>
          <p:nvPicPr>
            <p:cNvPr id="25" name="Picture 24">
              <a:extLst>
                <a:ext uri="{FF2B5EF4-FFF2-40B4-BE49-F238E27FC236}">
                  <a16:creationId xmlns:a16="http://schemas.microsoft.com/office/drawing/2014/main" id="{A9B66AFB-E55C-8407-DCB4-0EAC80F346B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rcRect l="22803" t="34388" r="57620" b="38766"/>
            <a:stretch>
              <a:fillRect/>
            </a:stretch>
          </p:blipFill>
          <p:spPr>
            <a:xfrm rot="859869">
              <a:off x="5275932" y="2416480"/>
              <a:ext cx="1249970" cy="1199808"/>
            </a:xfrm>
            <a:prstGeom prst="rect">
              <a:avLst/>
            </a:prstGeom>
          </p:spPr>
        </p:pic>
        <p:pic>
          <p:nvPicPr>
            <p:cNvPr id="26" name="Picture 25">
              <a:extLst>
                <a:ext uri="{FF2B5EF4-FFF2-40B4-BE49-F238E27FC236}">
                  <a16:creationId xmlns:a16="http://schemas.microsoft.com/office/drawing/2014/main" id="{63656E96-994B-C4F5-5C9D-F4BCD970F69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rcRect l="46089" t="33496" r="36287" b="38946"/>
            <a:stretch>
              <a:fillRect/>
            </a:stretch>
          </p:blipFill>
          <p:spPr>
            <a:xfrm rot="19581678">
              <a:off x="2904970" y="3139672"/>
              <a:ext cx="1097571" cy="1201241"/>
            </a:xfrm>
            <a:prstGeom prst="rect">
              <a:avLst/>
            </a:prstGeom>
          </p:spPr>
        </p:pic>
        <p:pic>
          <p:nvPicPr>
            <p:cNvPr id="27" name="Picture 26">
              <a:extLst>
                <a:ext uri="{FF2B5EF4-FFF2-40B4-BE49-F238E27FC236}">
                  <a16:creationId xmlns:a16="http://schemas.microsoft.com/office/drawing/2014/main" id="{88C34BDD-DBA8-5BAB-7468-29C726FEABB2}"/>
                </a:ext>
              </a:extLst>
            </p:cNvPr>
            <p:cNvPicPr>
              <a:picLocks noChangeAspect="1"/>
            </p:cNvPicPr>
            <p:nvPr/>
          </p:nvPicPr>
          <p:blipFill>
            <a:blip r:embed="rId7">
              <a:extLst>
                <a:ext uri="{BEBA8EAE-BF5A-486C-A8C5-ECC9F3942E4B}">
                  <a14:imgProps xmlns:a14="http://schemas.microsoft.com/office/drawing/2010/main">
                    <a14:imgLayer r:embed="rId9">
                      <a14:imgEffect>
                        <a14:brightnessContrast bright="20000"/>
                      </a14:imgEffect>
                    </a14:imgLayer>
                  </a14:imgProps>
                </a:ext>
              </a:extLst>
            </a:blip>
            <a:srcRect l="68190" t="32324" r="12947" b="38766"/>
            <a:stretch>
              <a:fillRect/>
            </a:stretch>
          </p:blipFill>
          <p:spPr>
            <a:xfrm rot="5949679">
              <a:off x="4377233" y="3633132"/>
              <a:ext cx="1204405" cy="1292055"/>
            </a:xfrm>
            <a:prstGeom prst="rect">
              <a:avLst/>
            </a:prstGeom>
          </p:spPr>
        </p:pic>
      </p:grpSp>
      <p:pic>
        <p:nvPicPr>
          <p:cNvPr id="30" name="Picture 29">
            <a:extLst>
              <a:ext uri="{FF2B5EF4-FFF2-40B4-BE49-F238E27FC236}">
                <a16:creationId xmlns:a16="http://schemas.microsoft.com/office/drawing/2014/main" id="{722458C8-48F9-B1EE-8A0F-D8111F7BC58F}"/>
              </a:ext>
            </a:extLst>
          </p:cNvPr>
          <p:cNvPicPr>
            <a:picLocks noChangeAspect="1"/>
          </p:cNvPicPr>
          <p:nvPr/>
        </p:nvPicPr>
        <p:blipFill>
          <a:blip r:embed="rId10"/>
          <a:stretch>
            <a:fillRect/>
          </a:stretch>
        </p:blipFill>
        <p:spPr>
          <a:xfrm>
            <a:off x="2904155" y="1391661"/>
            <a:ext cx="1362075" cy="1123950"/>
          </a:xfrm>
          <a:prstGeom prst="rect">
            <a:avLst/>
          </a:prstGeom>
        </p:spPr>
      </p:pic>
    </p:spTree>
    <p:extLst>
      <p:ext uri="{BB962C8B-B14F-4D97-AF65-F5344CB8AC3E}">
        <p14:creationId xmlns:p14="http://schemas.microsoft.com/office/powerpoint/2010/main" val="214796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2A409-D01A-2111-28E0-9C98A17E6814}"/>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4C475AA7-9FA8-7BCA-4EB2-8E81874C8731}"/>
              </a:ext>
            </a:extLst>
          </p:cNvPr>
          <p:cNvPicPr>
            <a:picLocks noChangeAspect="1"/>
          </p:cNvPicPr>
          <p:nvPr/>
        </p:nvPicPr>
        <p:blipFill>
          <a:blip r:embed="rId3"/>
          <a:stretch>
            <a:fillRect/>
          </a:stretch>
        </p:blipFill>
        <p:spPr>
          <a:xfrm>
            <a:off x="731548" y="2103844"/>
            <a:ext cx="4276725" cy="1581150"/>
          </a:xfrm>
          <a:prstGeom prst="rect">
            <a:avLst/>
          </a:prstGeom>
        </p:spPr>
      </p:pic>
      <p:sp>
        <p:nvSpPr>
          <p:cNvPr id="5" name="Title 4">
            <a:extLst>
              <a:ext uri="{FF2B5EF4-FFF2-40B4-BE49-F238E27FC236}">
                <a16:creationId xmlns:a16="http://schemas.microsoft.com/office/drawing/2014/main" id="{0687207D-397D-4630-C4C0-BDE02F9C62B8}"/>
              </a:ext>
            </a:extLst>
          </p:cNvPr>
          <p:cNvSpPr>
            <a:spLocks noGrp="1"/>
          </p:cNvSpPr>
          <p:nvPr>
            <p:ph type="title"/>
          </p:nvPr>
        </p:nvSpPr>
        <p:spPr>
          <a:xfrm>
            <a:off x="0" y="191122"/>
            <a:ext cx="9144000" cy="508041"/>
          </a:xfrm>
        </p:spPr>
        <p:txBody>
          <a:bodyPr>
            <a:noAutofit/>
          </a:bodyPr>
          <a:lstStyle/>
          <a:p>
            <a:pPr algn="ctr"/>
            <a:r>
              <a:rPr lang="en-US" sz="2400" b="1" dirty="0"/>
              <a:t>We Can Diversify the Biochemical Space our Sensors Detect Through Non-Covalent Modifications</a:t>
            </a:r>
            <a:endParaRPr lang="en-US" sz="2800" b="1" dirty="0"/>
          </a:p>
        </p:txBody>
      </p:sp>
      <p:pic>
        <p:nvPicPr>
          <p:cNvPr id="13" name="Picture 12">
            <a:extLst>
              <a:ext uri="{FF2B5EF4-FFF2-40B4-BE49-F238E27FC236}">
                <a16:creationId xmlns:a16="http://schemas.microsoft.com/office/drawing/2014/main" id="{EF0862C1-5473-CB2F-9996-33CBA55A9990}"/>
              </a:ext>
            </a:extLst>
          </p:cNvPr>
          <p:cNvPicPr>
            <a:picLocks noChangeAspect="1"/>
          </p:cNvPicPr>
          <p:nvPr/>
        </p:nvPicPr>
        <p:blipFill>
          <a:blip r:embed="rId4"/>
          <a:stretch>
            <a:fillRect/>
          </a:stretch>
        </p:blipFill>
        <p:spPr>
          <a:xfrm>
            <a:off x="731548" y="1934547"/>
            <a:ext cx="4276725" cy="1838325"/>
          </a:xfrm>
          <a:prstGeom prst="rect">
            <a:avLst/>
          </a:prstGeom>
        </p:spPr>
      </p:pic>
      <p:grpSp>
        <p:nvGrpSpPr>
          <p:cNvPr id="20" name="Group 19">
            <a:extLst>
              <a:ext uri="{FF2B5EF4-FFF2-40B4-BE49-F238E27FC236}">
                <a16:creationId xmlns:a16="http://schemas.microsoft.com/office/drawing/2014/main" id="{05D47D77-3269-3A23-1511-62C6B5AED16B}"/>
              </a:ext>
            </a:extLst>
          </p:cNvPr>
          <p:cNvGrpSpPr/>
          <p:nvPr/>
        </p:nvGrpSpPr>
        <p:grpSpPr>
          <a:xfrm>
            <a:off x="5276715" y="1710580"/>
            <a:ext cx="3221666" cy="2100752"/>
            <a:chOff x="7235327" y="3382574"/>
            <a:chExt cx="4295555" cy="2801002"/>
          </a:xfrm>
        </p:grpSpPr>
        <p:pic>
          <p:nvPicPr>
            <p:cNvPr id="21" name="Content Placeholder 5">
              <a:extLst>
                <a:ext uri="{FF2B5EF4-FFF2-40B4-BE49-F238E27FC236}">
                  <a16:creationId xmlns:a16="http://schemas.microsoft.com/office/drawing/2014/main" id="{74B19641-67EF-9A75-A67E-F8FD9908559C}"/>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Lst>
            </a:blip>
            <a:srcRect l="29641" t="28218" r="35074" b="31751"/>
            <a:stretch>
              <a:fillRect/>
            </a:stretch>
          </p:blipFill>
          <p:spPr>
            <a:xfrm>
              <a:off x="7299922" y="3629916"/>
              <a:ext cx="1222111" cy="2003289"/>
            </a:xfrm>
            <a:prstGeom prst="rect">
              <a:avLst/>
            </a:prstGeom>
          </p:spPr>
        </p:pic>
        <p:pic>
          <p:nvPicPr>
            <p:cNvPr id="22" name="Graphic 21">
              <a:extLst>
                <a:ext uri="{FF2B5EF4-FFF2-40B4-BE49-F238E27FC236}">
                  <a16:creationId xmlns:a16="http://schemas.microsoft.com/office/drawing/2014/main" id="{BB002C69-9E3F-8F85-B907-0ADD50BFCA1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35327" y="5733456"/>
              <a:ext cx="1350259" cy="413445"/>
            </a:xfrm>
            <a:prstGeom prst="rect">
              <a:avLst/>
            </a:prstGeom>
          </p:spPr>
        </p:pic>
        <p:pic>
          <p:nvPicPr>
            <p:cNvPr id="23" name="Graphic 22">
              <a:extLst>
                <a:ext uri="{FF2B5EF4-FFF2-40B4-BE49-F238E27FC236}">
                  <a16:creationId xmlns:a16="http://schemas.microsoft.com/office/drawing/2014/main" id="{7862E353-FB4F-8973-4FD5-71FC6E18C4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80622" y="5696780"/>
              <a:ext cx="1350260" cy="486796"/>
            </a:xfrm>
            <a:prstGeom prst="rect">
              <a:avLst/>
            </a:prstGeom>
          </p:spPr>
        </p:pic>
        <p:pic>
          <p:nvPicPr>
            <p:cNvPr id="24" name="Picture 23">
              <a:extLst>
                <a:ext uri="{FF2B5EF4-FFF2-40B4-BE49-F238E27FC236}">
                  <a16:creationId xmlns:a16="http://schemas.microsoft.com/office/drawing/2014/main" id="{6CE4F630-1AC0-1A64-66C8-90B6B2E6ACC0}"/>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Lst>
            </a:blip>
            <a:srcRect l="38127" t="24652" r="19331" b="27081"/>
            <a:stretch>
              <a:fillRect/>
            </a:stretch>
          </p:blipFill>
          <p:spPr>
            <a:xfrm>
              <a:off x="10180622" y="3629915"/>
              <a:ext cx="1324303" cy="2003289"/>
            </a:xfrm>
            <a:prstGeom prst="rect">
              <a:avLst/>
            </a:prstGeom>
          </p:spPr>
        </p:pic>
        <p:cxnSp>
          <p:nvCxnSpPr>
            <p:cNvPr id="25" name="Straight Arrow Connector 24">
              <a:extLst>
                <a:ext uri="{FF2B5EF4-FFF2-40B4-BE49-F238E27FC236}">
                  <a16:creationId xmlns:a16="http://schemas.microsoft.com/office/drawing/2014/main" id="{05160100-F791-48A2-594E-5C355A431B70}"/>
                </a:ext>
              </a:extLst>
            </p:cNvPr>
            <p:cNvCxnSpPr>
              <a:cxnSpLocks/>
            </p:cNvCxnSpPr>
            <p:nvPr/>
          </p:nvCxnSpPr>
          <p:spPr>
            <a:xfrm>
              <a:off x="8777691" y="4861348"/>
              <a:ext cx="1350546" cy="0"/>
            </a:xfrm>
            <a:prstGeom prst="straightConnector1">
              <a:avLst/>
            </a:prstGeom>
            <a:ln w="38100">
              <a:solidFill>
                <a:schemeClr val="tx2"/>
              </a:solidFill>
              <a:tailEnd type="triangle" w="lg" len="lg"/>
            </a:ln>
          </p:spPr>
          <p:style>
            <a:lnRef idx="1">
              <a:schemeClr val="dk1"/>
            </a:lnRef>
            <a:fillRef idx="0">
              <a:schemeClr val="dk1"/>
            </a:fillRef>
            <a:effectRef idx="0">
              <a:schemeClr val="dk1"/>
            </a:effectRef>
            <a:fontRef idx="minor">
              <a:schemeClr val="tx1"/>
            </a:fontRef>
          </p:style>
        </p:cxnSp>
        <p:sp>
          <p:nvSpPr>
            <p:cNvPr id="26" name="Freeform: Shape 14">
              <a:extLst>
                <a:ext uri="{FF2B5EF4-FFF2-40B4-BE49-F238E27FC236}">
                  <a16:creationId xmlns:a16="http://schemas.microsoft.com/office/drawing/2014/main" id="{FEF45B3A-1322-84B6-0BCD-FCBCB081AFBB}"/>
                </a:ext>
              </a:extLst>
            </p:cNvPr>
            <p:cNvSpPr/>
            <p:nvPr/>
          </p:nvSpPr>
          <p:spPr>
            <a:xfrm>
              <a:off x="8734887" y="4098094"/>
              <a:ext cx="1436155" cy="530330"/>
            </a:xfrm>
            <a:custGeom>
              <a:avLst/>
              <a:gdLst>
                <a:gd name="connsiteX0" fmla="*/ 0 w 1981200"/>
                <a:gd name="connsiteY0" fmla="*/ 35258 h 879395"/>
                <a:gd name="connsiteX1" fmla="*/ 187569 w 1981200"/>
                <a:gd name="connsiteY1" fmla="*/ 633135 h 879395"/>
                <a:gd name="connsiteX2" fmla="*/ 398585 w 1981200"/>
                <a:gd name="connsiteY2" fmla="*/ 703474 h 879395"/>
                <a:gd name="connsiteX3" fmla="*/ 679939 w 1981200"/>
                <a:gd name="connsiteY3" fmla="*/ 668305 h 879395"/>
                <a:gd name="connsiteX4" fmla="*/ 949569 w 1981200"/>
                <a:gd name="connsiteY4" fmla="*/ 433843 h 879395"/>
                <a:gd name="connsiteX5" fmla="*/ 1172308 w 1981200"/>
                <a:gd name="connsiteY5" fmla="*/ 58705 h 879395"/>
                <a:gd name="connsiteX6" fmla="*/ 1137139 w 1981200"/>
                <a:gd name="connsiteY6" fmla="*/ 89 h 879395"/>
                <a:gd name="connsiteX7" fmla="*/ 1055077 w 1981200"/>
                <a:gd name="connsiteY7" fmla="*/ 70428 h 879395"/>
                <a:gd name="connsiteX8" fmla="*/ 937846 w 1981200"/>
                <a:gd name="connsiteY8" fmla="*/ 246274 h 879395"/>
                <a:gd name="connsiteX9" fmla="*/ 879231 w 1981200"/>
                <a:gd name="connsiteY9" fmla="*/ 539351 h 879395"/>
                <a:gd name="connsiteX10" fmla="*/ 1207477 w 1981200"/>
                <a:gd name="connsiteY10" fmla="*/ 785535 h 879395"/>
                <a:gd name="connsiteX11" fmla="*/ 1981200 w 1981200"/>
                <a:gd name="connsiteY11" fmla="*/ 879320 h 879395"/>
                <a:gd name="connsiteX0" fmla="*/ 0 w 1981200"/>
                <a:gd name="connsiteY0" fmla="*/ 79280 h 923417"/>
                <a:gd name="connsiteX1" fmla="*/ 187569 w 1981200"/>
                <a:gd name="connsiteY1" fmla="*/ 677157 h 923417"/>
                <a:gd name="connsiteX2" fmla="*/ 398585 w 1981200"/>
                <a:gd name="connsiteY2" fmla="*/ 747496 h 923417"/>
                <a:gd name="connsiteX3" fmla="*/ 679939 w 1981200"/>
                <a:gd name="connsiteY3" fmla="*/ 712327 h 923417"/>
                <a:gd name="connsiteX4" fmla="*/ 949569 w 1981200"/>
                <a:gd name="connsiteY4" fmla="*/ 477865 h 923417"/>
                <a:gd name="connsiteX5" fmla="*/ 1172308 w 1981200"/>
                <a:gd name="connsiteY5" fmla="*/ 102727 h 923417"/>
                <a:gd name="connsiteX6" fmla="*/ 1118778 w 1981200"/>
                <a:gd name="connsiteY6" fmla="*/ 44 h 923417"/>
                <a:gd name="connsiteX7" fmla="*/ 1055077 w 1981200"/>
                <a:gd name="connsiteY7" fmla="*/ 114450 h 923417"/>
                <a:gd name="connsiteX8" fmla="*/ 937846 w 1981200"/>
                <a:gd name="connsiteY8" fmla="*/ 290296 h 923417"/>
                <a:gd name="connsiteX9" fmla="*/ 879231 w 1981200"/>
                <a:gd name="connsiteY9" fmla="*/ 583373 h 923417"/>
                <a:gd name="connsiteX10" fmla="*/ 1207477 w 1981200"/>
                <a:gd name="connsiteY10" fmla="*/ 829557 h 923417"/>
                <a:gd name="connsiteX11" fmla="*/ 1981200 w 1981200"/>
                <a:gd name="connsiteY11" fmla="*/ 923342 h 923417"/>
                <a:gd name="connsiteX0" fmla="*/ 0 w 1981200"/>
                <a:gd name="connsiteY0" fmla="*/ 79237 h 923374"/>
                <a:gd name="connsiteX1" fmla="*/ 187569 w 1981200"/>
                <a:gd name="connsiteY1" fmla="*/ 677114 h 923374"/>
                <a:gd name="connsiteX2" fmla="*/ 398585 w 1981200"/>
                <a:gd name="connsiteY2" fmla="*/ 747453 h 923374"/>
                <a:gd name="connsiteX3" fmla="*/ 679939 w 1981200"/>
                <a:gd name="connsiteY3" fmla="*/ 712284 h 923374"/>
                <a:gd name="connsiteX4" fmla="*/ 949569 w 1981200"/>
                <a:gd name="connsiteY4" fmla="*/ 477822 h 923374"/>
                <a:gd name="connsiteX5" fmla="*/ 1172308 w 1981200"/>
                <a:gd name="connsiteY5" fmla="*/ 102684 h 923374"/>
                <a:gd name="connsiteX6" fmla="*/ 1118778 w 1981200"/>
                <a:gd name="connsiteY6" fmla="*/ 1 h 923374"/>
                <a:gd name="connsiteX7" fmla="*/ 1011010 w 1981200"/>
                <a:gd name="connsiteY7" fmla="*/ 103390 h 923374"/>
                <a:gd name="connsiteX8" fmla="*/ 937846 w 1981200"/>
                <a:gd name="connsiteY8" fmla="*/ 290253 h 923374"/>
                <a:gd name="connsiteX9" fmla="*/ 879231 w 1981200"/>
                <a:gd name="connsiteY9" fmla="*/ 583330 h 923374"/>
                <a:gd name="connsiteX10" fmla="*/ 1207477 w 1981200"/>
                <a:gd name="connsiteY10" fmla="*/ 829514 h 923374"/>
                <a:gd name="connsiteX11" fmla="*/ 1981200 w 1981200"/>
                <a:gd name="connsiteY11" fmla="*/ 923299 h 923374"/>
                <a:gd name="connsiteX0" fmla="*/ 0 w 1981200"/>
                <a:gd name="connsiteY0" fmla="*/ 81065 h 925202"/>
                <a:gd name="connsiteX1" fmla="*/ 187569 w 1981200"/>
                <a:gd name="connsiteY1" fmla="*/ 678942 h 925202"/>
                <a:gd name="connsiteX2" fmla="*/ 398585 w 1981200"/>
                <a:gd name="connsiteY2" fmla="*/ 749281 h 925202"/>
                <a:gd name="connsiteX3" fmla="*/ 679939 w 1981200"/>
                <a:gd name="connsiteY3" fmla="*/ 714112 h 925202"/>
                <a:gd name="connsiteX4" fmla="*/ 949569 w 1981200"/>
                <a:gd name="connsiteY4" fmla="*/ 479650 h 925202"/>
                <a:gd name="connsiteX5" fmla="*/ 1120896 w 1981200"/>
                <a:gd name="connsiteY5" fmla="*/ 188975 h 925202"/>
                <a:gd name="connsiteX6" fmla="*/ 1118778 w 1981200"/>
                <a:gd name="connsiteY6" fmla="*/ 1829 h 925202"/>
                <a:gd name="connsiteX7" fmla="*/ 1011010 w 1981200"/>
                <a:gd name="connsiteY7" fmla="*/ 105218 h 925202"/>
                <a:gd name="connsiteX8" fmla="*/ 937846 w 1981200"/>
                <a:gd name="connsiteY8" fmla="*/ 292081 h 925202"/>
                <a:gd name="connsiteX9" fmla="*/ 879231 w 1981200"/>
                <a:gd name="connsiteY9" fmla="*/ 585158 h 925202"/>
                <a:gd name="connsiteX10" fmla="*/ 1207477 w 1981200"/>
                <a:gd name="connsiteY10" fmla="*/ 831342 h 925202"/>
                <a:gd name="connsiteX11" fmla="*/ 1981200 w 1981200"/>
                <a:gd name="connsiteY11" fmla="*/ 925127 h 925202"/>
                <a:gd name="connsiteX0" fmla="*/ 0 w 1981200"/>
                <a:gd name="connsiteY0" fmla="*/ 81065 h 925202"/>
                <a:gd name="connsiteX1" fmla="*/ 187569 w 1981200"/>
                <a:gd name="connsiteY1" fmla="*/ 678942 h 925202"/>
                <a:gd name="connsiteX2" fmla="*/ 398585 w 1981200"/>
                <a:gd name="connsiteY2" fmla="*/ 749281 h 925202"/>
                <a:gd name="connsiteX3" fmla="*/ 679939 w 1981200"/>
                <a:gd name="connsiteY3" fmla="*/ 714112 h 925202"/>
                <a:gd name="connsiteX4" fmla="*/ 949569 w 1981200"/>
                <a:gd name="connsiteY4" fmla="*/ 479650 h 925202"/>
                <a:gd name="connsiteX5" fmla="*/ 1120896 w 1981200"/>
                <a:gd name="connsiteY5" fmla="*/ 188975 h 925202"/>
                <a:gd name="connsiteX6" fmla="*/ 1118778 w 1981200"/>
                <a:gd name="connsiteY6" fmla="*/ 1829 h 925202"/>
                <a:gd name="connsiteX7" fmla="*/ 1011010 w 1981200"/>
                <a:gd name="connsiteY7" fmla="*/ 105218 h 925202"/>
                <a:gd name="connsiteX8" fmla="*/ 937846 w 1981200"/>
                <a:gd name="connsiteY8" fmla="*/ 292081 h 925202"/>
                <a:gd name="connsiteX9" fmla="*/ 879231 w 1981200"/>
                <a:gd name="connsiteY9" fmla="*/ 585158 h 925202"/>
                <a:gd name="connsiteX10" fmla="*/ 1207477 w 1981200"/>
                <a:gd name="connsiteY10" fmla="*/ 831342 h 925202"/>
                <a:gd name="connsiteX11" fmla="*/ 1981200 w 1981200"/>
                <a:gd name="connsiteY11" fmla="*/ 925127 h 92520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212"/>
                <a:gd name="connsiteX1" fmla="*/ 187569 w 1981200"/>
                <a:gd name="connsiteY1" fmla="*/ 680952 h 927212"/>
                <a:gd name="connsiteX2" fmla="*/ 398585 w 1981200"/>
                <a:gd name="connsiteY2" fmla="*/ 751291 h 927212"/>
                <a:gd name="connsiteX3" fmla="*/ 679939 w 1981200"/>
                <a:gd name="connsiteY3" fmla="*/ 716122 h 927212"/>
                <a:gd name="connsiteX4" fmla="*/ 949569 w 1981200"/>
                <a:gd name="connsiteY4" fmla="*/ 481660 h 927212"/>
                <a:gd name="connsiteX5" fmla="*/ 1124568 w 1981200"/>
                <a:gd name="connsiteY5" fmla="*/ 238724 h 927212"/>
                <a:gd name="connsiteX6" fmla="*/ 1118778 w 1981200"/>
                <a:gd name="connsiteY6" fmla="*/ 3839 h 927212"/>
                <a:gd name="connsiteX7" fmla="*/ 1011010 w 1981200"/>
                <a:gd name="connsiteY7" fmla="*/ 107228 h 927212"/>
                <a:gd name="connsiteX8" fmla="*/ 937846 w 1981200"/>
                <a:gd name="connsiteY8" fmla="*/ 294091 h 927212"/>
                <a:gd name="connsiteX9" fmla="*/ 879231 w 1981200"/>
                <a:gd name="connsiteY9" fmla="*/ 587168 h 927212"/>
                <a:gd name="connsiteX10" fmla="*/ 1207477 w 1981200"/>
                <a:gd name="connsiteY10" fmla="*/ 833352 h 927212"/>
                <a:gd name="connsiteX11" fmla="*/ 1981200 w 1981200"/>
                <a:gd name="connsiteY11" fmla="*/ 927137 h 927212"/>
                <a:gd name="connsiteX0" fmla="*/ 0 w 1981200"/>
                <a:gd name="connsiteY0" fmla="*/ 83075 h 927137"/>
                <a:gd name="connsiteX1" fmla="*/ 187569 w 1981200"/>
                <a:gd name="connsiteY1" fmla="*/ 680952 h 927137"/>
                <a:gd name="connsiteX2" fmla="*/ 398585 w 1981200"/>
                <a:gd name="connsiteY2" fmla="*/ 751291 h 927137"/>
                <a:gd name="connsiteX3" fmla="*/ 679939 w 1981200"/>
                <a:gd name="connsiteY3" fmla="*/ 716122 h 927137"/>
                <a:gd name="connsiteX4" fmla="*/ 949569 w 1981200"/>
                <a:gd name="connsiteY4" fmla="*/ 481660 h 927137"/>
                <a:gd name="connsiteX5" fmla="*/ 1124568 w 1981200"/>
                <a:gd name="connsiteY5" fmla="*/ 238724 h 927137"/>
                <a:gd name="connsiteX6" fmla="*/ 1118778 w 1981200"/>
                <a:gd name="connsiteY6" fmla="*/ 3839 h 927137"/>
                <a:gd name="connsiteX7" fmla="*/ 1011010 w 1981200"/>
                <a:gd name="connsiteY7" fmla="*/ 107228 h 927137"/>
                <a:gd name="connsiteX8" fmla="*/ 937846 w 1981200"/>
                <a:gd name="connsiteY8" fmla="*/ 294091 h 927137"/>
                <a:gd name="connsiteX9" fmla="*/ 879231 w 1981200"/>
                <a:gd name="connsiteY9" fmla="*/ 587168 h 927137"/>
                <a:gd name="connsiteX10" fmla="*/ 1207477 w 1981200"/>
                <a:gd name="connsiteY10" fmla="*/ 833352 h 927137"/>
                <a:gd name="connsiteX11" fmla="*/ 1981200 w 1981200"/>
                <a:gd name="connsiteY11" fmla="*/ 927137 h 927137"/>
                <a:gd name="connsiteX0" fmla="*/ 0 w 1981200"/>
                <a:gd name="connsiteY0" fmla="*/ 83075 h 927137"/>
                <a:gd name="connsiteX1" fmla="*/ 187569 w 1981200"/>
                <a:gd name="connsiteY1" fmla="*/ 680952 h 927137"/>
                <a:gd name="connsiteX2" fmla="*/ 398585 w 1981200"/>
                <a:gd name="connsiteY2" fmla="*/ 751291 h 927137"/>
                <a:gd name="connsiteX3" fmla="*/ 679939 w 1981200"/>
                <a:gd name="connsiteY3" fmla="*/ 716122 h 927137"/>
                <a:gd name="connsiteX4" fmla="*/ 949569 w 1981200"/>
                <a:gd name="connsiteY4" fmla="*/ 481660 h 927137"/>
                <a:gd name="connsiteX5" fmla="*/ 1124568 w 1981200"/>
                <a:gd name="connsiteY5" fmla="*/ 238724 h 927137"/>
                <a:gd name="connsiteX6" fmla="*/ 1118778 w 1981200"/>
                <a:gd name="connsiteY6" fmla="*/ 3839 h 927137"/>
                <a:gd name="connsiteX7" fmla="*/ 1011010 w 1981200"/>
                <a:gd name="connsiteY7" fmla="*/ 107228 h 927137"/>
                <a:gd name="connsiteX8" fmla="*/ 937846 w 1981200"/>
                <a:gd name="connsiteY8" fmla="*/ 294091 h 927137"/>
                <a:gd name="connsiteX9" fmla="*/ 879231 w 1981200"/>
                <a:gd name="connsiteY9" fmla="*/ 587168 h 927137"/>
                <a:gd name="connsiteX10" fmla="*/ 1207477 w 1981200"/>
                <a:gd name="connsiteY10" fmla="*/ 833352 h 927137"/>
                <a:gd name="connsiteX11" fmla="*/ 1981200 w 1981200"/>
                <a:gd name="connsiteY11" fmla="*/ 927137 h 927137"/>
                <a:gd name="connsiteX0" fmla="*/ 0 w 1981200"/>
                <a:gd name="connsiteY0" fmla="*/ 86251 h 930313"/>
                <a:gd name="connsiteX1" fmla="*/ 187569 w 1981200"/>
                <a:gd name="connsiteY1" fmla="*/ 684128 h 930313"/>
                <a:gd name="connsiteX2" fmla="*/ 398585 w 1981200"/>
                <a:gd name="connsiteY2" fmla="*/ 754467 h 930313"/>
                <a:gd name="connsiteX3" fmla="*/ 679939 w 1981200"/>
                <a:gd name="connsiteY3" fmla="*/ 719298 h 930313"/>
                <a:gd name="connsiteX4" fmla="*/ 949569 w 1981200"/>
                <a:gd name="connsiteY4" fmla="*/ 484836 h 930313"/>
                <a:gd name="connsiteX5" fmla="*/ 1124568 w 1981200"/>
                <a:gd name="connsiteY5" fmla="*/ 241900 h 930313"/>
                <a:gd name="connsiteX6" fmla="*/ 1118778 w 1981200"/>
                <a:gd name="connsiteY6" fmla="*/ 7015 h 930313"/>
                <a:gd name="connsiteX7" fmla="*/ 1011010 w 1981200"/>
                <a:gd name="connsiteY7" fmla="*/ 110404 h 930313"/>
                <a:gd name="connsiteX8" fmla="*/ 879231 w 1981200"/>
                <a:gd name="connsiteY8" fmla="*/ 590344 h 930313"/>
                <a:gd name="connsiteX9" fmla="*/ 1207477 w 1981200"/>
                <a:gd name="connsiteY9" fmla="*/ 836528 h 930313"/>
                <a:gd name="connsiteX10" fmla="*/ 1981200 w 1981200"/>
                <a:gd name="connsiteY10" fmla="*/ 930313 h 930313"/>
                <a:gd name="connsiteX0" fmla="*/ 0 w 1981200"/>
                <a:gd name="connsiteY0" fmla="*/ 103158 h 947220"/>
                <a:gd name="connsiteX1" fmla="*/ 187569 w 1981200"/>
                <a:gd name="connsiteY1" fmla="*/ 701035 h 947220"/>
                <a:gd name="connsiteX2" fmla="*/ 398585 w 1981200"/>
                <a:gd name="connsiteY2" fmla="*/ 771374 h 947220"/>
                <a:gd name="connsiteX3" fmla="*/ 679939 w 1981200"/>
                <a:gd name="connsiteY3" fmla="*/ 736205 h 947220"/>
                <a:gd name="connsiteX4" fmla="*/ 949569 w 1981200"/>
                <a:gd name="connsiteY4" fmla="*/ 501743 h 947220"/>
                <a:gd name="connsiteX5" fmla="*/ 1118778 w 1981200"/>
                <a:gd name="connsiteY5" fmla="*/ 23922 h 947220"/>
                <a:gd name="connsiteX6" fmla="*/ 1011010 w 1981200"/>
                <a:gd name="connsiteY6" fmla="*/ 127311 h 947220"/>
                <a:gd name="connsiteX7" fmla="*/ 879231 w 1981200"/>
                <a:gd name="connsiteY7" fmla="*/ 607251 h 947220"/>
                <a:gd name="connsiteX8" fmla="*/ 1207477 w 1981200"/>
                <a:gd name="connsiteY8" fmla="*/ 853435 h 947220"/>
                <a:gd name="connsiteX9" fmla="*/ 1981200 w 1981200"/>
                <a:gd name="connsiteY9" fmla="*/ 947220 h 947220"/>
                <a:gd name="connsiteX0" fmla="*/ 0 w 1981200"/>
                <a:gd name="connsiteY0" fmla="*/ 132074 h 976136"/>
                <a:gd name="connsiteX1" fmla="*/ 187569 w 1981200"/>
                <a:gd name="connsiteY1" fmla="*/ 729951 h 976136"/>
                <a:gd name="connsiteX2" fmla="*/ 398585 w 1981200"/>
                <a:gd name="connsiteY2" fmla="*/ 800290 h 976136"/>
                <a:gd name="connsiteX3" fmla="*/ 679939 w 1981200"/>
                <a:gd name="connsiteY3" fmla="*/ 765121 h 976136"/>
                <a:gd name="connsiteX4" fmla="*/ 949569 w 1981200"/>
                <a:gd name="connsiteY4" fmla="*/ 530659 h 976136"/>
                <a:gd name="connsiteX5" fmla="*/ 1232619 w 1981200"/>
                <a:gd name="connsiteY5" fmla="*/ 19787 h 976136"/>
                <a:gd name="connsiteX6" fmla="*/ 1011010 w 1981200"/>
                <a:gd name="connsiteY6" fmla="*/ 156227 h 976136"/>
                <a:gd name="connsiteX7" fmla="*/ 879231 w 1981200"/>
                <a:gd name="connsiteY7" fmla="*/ 636167 h 976136"/>
                <a:gd name="connsiteX8" fmla="*/ 1207477 w 1981200"/>
                <a:gd name="connsiteY8" fmla="*/ 882351 h 976136"/>
                <a:gd name="connsiteX9" fmla="*/ 1981200 w 1981200"/>
                <a:gd name="connsiteY9" fmla="*/ 976136 h 976136"/>
                <a:gd name="connsiteX0" fmla="*/ 0 w 1981200"/>
                <a:gd name="connsiteY0" fmla="*/ 132074 h 976136"/>
                <a:gd name="connsiteX1" fmla="*/ 187569 w 1981200"/>
                <a:gd name="connsiteY1" fmla="*/ 729951 h 976136"/>
                <a:gd name="connsiteX2" fmla="*/ 398585 w 1981200"/>
                <a:gd name="connsiteY2" fmla="*/ 800290 h 976136"/>
                <a:gd name="connsiteX3" fmla="*/ 679939 w 1981200"/>
                <a:gd name="connsiteY3" fmla="*/ 765121 h 976136"/>
                <a:gd name="connsiteX4" fmla="*/ 949569 w 1981200"/>
                <a:gd name="connsiteY4" fmla="*/ 530659 h 976136"/>
                <a:gd name="connsiteX5" fmla="*/ 1232619 w 1981200"/>
                <a:gd name="connsiteY5" fmla="*/ 19787 h 976136"/>
                <a:gd name="connsiteX6" fmla="*/ 1011010 w 1981200"/>
                <a:gd name="connsiteY6" fmla="*/ 156227 h 976136"/>
                <a:gd name="connsiteX7" fmla="*/ 879231 w 1981200"/>
                <a:gd name="connsiteY7" fmla="*/ 636167 h 976136"/>
                <a:gd name="connsiteX8" fmla="*/ 1207477 w 1981200"/>
                <a:gd name="connsiteY8" fmla="*/ 882351 h 976136"/>
                <a:gd name="connsiteX9" fmla="*/ 1981200 w 1981200"/>
                <a:gd name="connsiteY9" fmla="*/ 976136 h 976136"/>
                <a:gd name="connsiteX0" fmla="*/ 0 w 1981200"/>
                <a:gd name="connsiteY0" fmla="*/ 132074 h 976136"/>
                <a:gd name="connsiteX1" fmla="*/ 187569 w 1981200"/>
                <a:gd name="connsiteY1" fmla="*/ 729951 h 976136"/>
                <a:gd name="connsiteX2" fmla="*/ 679939 w 1981200"/>
                <a:gd name="connsiteY2" fmla="*/ 765121 h 976136"/>
                <a:gd name="connsiteX3" fmla="*/ 949569 w 1981200"/>
                <a:gd name="connsiteY3" fmla="*/ 530659 h 976136"/>
                <a:gd name="connsiteX4" fmla="*/ 1232619 w 1981200"/>
                <a:gd name="connsiteY4" fmla="*/ 19787 h 976136"/>
                <a:gd name="connsiteX5" fmla="*/ 1011010 w 1981200"/>
                <a:gd name="connsiteY5" fmla="*/ 156227 h 976136"/>
                <a:gd name="connsiteX6" fmla="*/ 879231 w 1981200"/>
                <a:gd name="connsiteY6" fmla="*/ 636167 h 976136"/>
                <a:gd name="connsiteX7" fmla="*/ 1207477 w 1981200"/>
                <a:gd name="connsiteY7" fmla="*/ 882351 h 976136"/>
                <a:gd name="connsiteX8" fmla="*/ 1981200 w 1981200"/>
                <a:gd name="connsiteY8" fmla="*/ 976136 h 976136"/>
                <a:gd name="connsiteX0" fmla="*/ 0 w 1981200"/>
                <a:gd name="connsiteY0" fmla="*/ 132074 h 976136"/>
                <a:gd name="connsiteX1" fmla="*/ 227965 w 1981200"/>
                <a:gd name="connsiteY1" fmla="*/ 627127 h 976136"/>
                <a:gd name="connsiteX2" fmla="*/ 679939 w 1981200"/>
                <a:gd name="connsiteY2" fmla="*/ 765121 h 976136"/>
                <a:gd name="connsiteX3" fmla="*/ 949569 w 1981200"/>
                <a:gd name="connsiteY3" fmla="*/ 530659 h 976136"/>
                <a:gd name="connsiteX4" fmla="*/ 1232619 w 1981200"/>
                <a:gd name="connsiteY4" fmla="*/ 19787 h 976136"/>
                <a:gd name="connsiteX5" fmla="*/ 1011010 w 1981200"/>
                <a:gd name="connsiteY5" fmla="*/ 156227 h 976136"/>
                <a:gd name="connsiteX6" fmla="*/ 879231 w 1981200"/>
                <a:gd name="connsiteY6" fmla="*/ 636167 h 976136"/>
                <a:gd name="connsiteX7" fmla="*/ 1207477 w 1981200"/>
                <a:gd name="connsiteY7" fmla="*/ 882351 h 976136"/>
                <a:gd name="connsiteX8" fmla="*/ 1981200 w 1981200"/>
                <a:gd name="connsiteY8" fmla="*/ 976136 h 976136"/>
                <a:gd name="connsiteX0" fmla="*/ 0 w 1981200"/>
                <a:gd name="connsiteY0" fmla="*/ 133465 h 977527"/>
                <a:gd name="connsiteX1" fmla="*/ 227965 w 1981200"/>
                <a:gd name="connsiteY1" fmla="*/ 628518 h 977527"/>
                <a:gd name="connsiteX2" fmla="*/ 679939 w 1981200"/>
                <a:gd name="connsiteY2" fmla="*/ 766512 h 977527"/>
                <a:gd name="connsiteX3" fmla="*/ 949569 w 1981200"/>
                <a:gd name="connsiteY3" fmla="*/ 532050 h 977527"/>
                <a:gd name="connsiteX4" fmla="*/ 1232619 w 1981200"/>
                <a:gd name="connsiteY4" fmla="*/ 21178 h 977527"/>
                <a:gd name="connsiteX5" fmla="*/ 1011010 w 1981200"/>
                <a:gd name="connsiteY5" fmla="*/ 157618 h 977527"/>
                <a:gd name="connsiteX6" fmla="*/ 776407 w 1981200"/>
                <a:gd name="connsiteY6" fmla="*/ 707332 h 977527"/>
                <a:gd name="connsiteX7" fmla="*/ 1207477 w 1981200"/>
                <a:gd name="connsiteY7" fmla="*/ 883742 h 977527"/>
                <a:gd name="connsiteX8" fmla="*/ 1981200 w 1981200"/>
                <a:gd name="connsiteY8" fmla="*/ 977527 h 977527"/>
                <a:gd name="connsiteX0" fmla="*/ 0 w 1981200"/>
                <a:gd name="connsiteY0" fmla="*/ 133465 h 977527"/>
                <a:gd name="connsiteX1" fmla="*/ 227965 w 1981200"/>
                <a:gd name="connsiteY1" fmla="*/ 628518 h 977527"/>
                <a:gd name="connsiteX2" fmla="*/ 679939 w 1981200"/>
                <a:gd name="connsiteY2" fmla="*/ 766512 h 977527"/>
                <a:gd name="connsiteX3" fmla="*/ 949569 w 1981200"/>
                <a:gd name="connsiteY3" fmla="*/ 532050 h 977527"/>
                <a:gd name="connsiteX4" fmla="*/ 1232619 w 1981200"/>
                <a:gd name="connsiteY4" fmla="*/ 21178 h 977527"/>
                <a:gd name="connsiteX5" fmla="*/ 1011010 w 1981200"/>
                <a:gd name="connsiteY5" fmla="*/ 157618 h 977527"/>
                <a:gd name="connsiteX6" fmla="*/ 776407 w 1981200"/>
                <a:gd name="connsiteY6" fmla="*/ 707332 h 977527"/>
                <a:gd name="connsiteX7" fmla="*/ 1981200 w 1981200"/>
                <a:gd name="connsiteY7" fmla="*/ 977527 h 977527"/>
                <a:gd name="connsiteX0" fmla="*/ 0 w 1926115"/>
                <a:gd name="connsiteY0" fmla="*/ 133465 h 769526"/>
                <a:gd name="connsiteX1" fmla="*/ 227965 w 1926115"/>
                <a:gd name="connsiteY1" fmla="*/ 628518 h 769526"/>
                <a:gd name="connsiteX2" fmla="*/ 679939 w 1926115"/>
                <a:gd name="connsiteY2" fmla="*/ 766512 h 769526"/>
                <a:gd name="connsiteX3" fmla="*/ 949569 w 1926115"/>
                <a:gd name="connsiteY3" fmla="*/ 532050 h 769526"/>
                <a:gd name="connsiteX4" fmla="*/ 1232619 w 1926115"/>
                <a:gd name="connsiteY4" fmla="*/ 21178 h 769526"/>
                <a:gd name="connsiteX5" fmla="*/ 1011010 w 1926115"/>
                <a:gd name="connsiteY5" fmla="*/ 157618 h 769526"/>
                <a:gd name="connsiteX6" fmla="*/ 776407 w 1926115"/>
                <a:gd name="connsiteY6" fmla="*/ 707332 h 769526"/>
                <a:gd name="connsiteX7" fmla="*/ 1926115 w 1926115"/>
                <a:gd name="connsiteY7" fmla="*/ 724139 h 769526"/>
                <a:gd name="connsiteX0" fmla="*/ 0 w 1926115"/>
                <a:gd name="connsiteY0" fmla="*/ 133465 h 822632"/>
                <a:gd name="connsiteX1" fmla="*/ 227965 w 1926115"/>
                <a:gd name="connsiteY1" fmla="*/ 628518 h 822632"/>
                <a:gd name="connsiteX2" fmla="*/ 679939 w 1926115"/>
                <a:gd name="connsiteY2" fmla="*/ 766512 h 822632"/>
                <a:gd name="connsiteX3" fmla="*/ 949569 w 1926115"/>
                <a:gd name="connsiteY3" fmla="*/ 532050 h 822632"/>
                <a:gd name="connsiteX4" fmla="*/ 1232619 w 1926115"/>
                <a:gd name="connsiteY4" fmla="*/ 21178 h 822632"/>
                <a:gd name="connsiteX5" fmla="*/ 1011010 w 1926115"/>
                <a:gd name="connsiteY5" fmla="*/ 157618 h 822632"/>
                <a:gd name="connsiteX6" fmla="*/ 776407 w 1926115"/>
                <a:gd name="connsiteY6" fmla="*/ 707332 h 822632"/>
                <a:gd name="connsiteX7" fmla="*/ 1926115 w 1926115"/>
                <a:gd name="connsiteY7" fmla="*/ 724139 h 822632"/>
                <a:gd name="connsiteX0" fmla="*/ 0 w 1926115"/>
                <a:gd name="connsiteY0" fmla="*/ 133465 h 822632"/>
                <a:gd name="connsiteX1" fmla="*/ 227965 w 1926115"/>
                <a:gd name="connsiteY1" fmla="*/ 628518 h 822632"/>
                <a:gd name="connsiteX2" fmla="*/ 679939 w 1926115"/>
                <a:gd name="connsiteY2" fmla="*/ 766512 h 822632"/>
                <a:gd name="connsiteX3" fmla="*/ 949569 w 1926115"/>
                <a:gd name="connsiteY3" fmla="*/ 532050 h 822632"/>
                <a:gd name="connsiteX4" fmla="*/ 1232619 w 1926115"/>
                <a:gd name="connsiteY4" fmla="*/ 21178 h 822632"/>
                <a:gd name="connsiteX5" fmla="*/ 878808 w 1926115"/>
                <a:gd name="connsiteY5" fmla="*/ 157618 h 822632"/>
                <a:gd name="connsiteX6" fmla="*/ 776407 w 1926115"/>
                <a:gd name="connsiteY6" fmla="*/ 707332 h 822632"/>
                <a:gd name="connsiteX7" fmla="*/ 1926115 w 1926115"/>
                <a:gd name="connsiteY7" fmla="*/ 724139 h 822632"/>
                <a:gd name="connsiteX0" fmla="*/ 0 w 1926115"/>
                <a:gd name="connsiteY0" fmla="*/ 32587 h 721754"/>
                <a:gd name="connsiteX1" fmla="*/ 227965 w 1926115"/>
                <a:gd name="connsiteY1" fmla="*/ 527640 h 721754"/>
                <a:gd name="connsiteX2" fmla="*/ 679939 w 1926115"/>
                <a:gd name="connsiteY2" fmla="*/ 665634 h 721754"/>
                <a:gd name="connsiteX3" fmla="*/ 949569 w 1926115"/>
                <a:gd name="connsiteY3" fmla="*/ 431172 h 721754"/>
                <a:gd name="connsiteX4" fmla="*/ 1133467 w 1926115"/>
                <a:gd name="connsiteY4" fmla="*/ 59847 h 721754"/>
                <a:gd name="connsiteX5" fmla="*/ 878808 w 1926115"/>
                <a:gd name="connsiteY5" fmla="*/ 56740 h 721754"/>
                <a:gd name="connsiteX6" fmla="*/ 776407 w 1926115"/>
                <a:gd name="connsiteY6" fmla="*/ 606454 h 721754"/>
                <a:gd name="connsiteX7" fmla="*/ 1926115 w 1926115"/>
                <a:gd name="connsiteY7" fmla="*/ 623261 h 721754"/>
                <a:gd name="connsiteX0" fmla="*/ 0 w 1926115"/>
                <a:gd name="connsiteY0" fmla="*/ 4308 h 693475"/>
                <a:gd name="connsiteX1" fmla="*/ 227965 w 1926115"/>
                <a:gd name="connsiteY1" fmla="*/ 499361 h 693475"/>
                <a:gd name="connsiteX2" fmla="*/ 679939 w 1926115"/>
                <a:gd name="connsiteY2" fmla="*/ 637355 h 693475"/>
                <a:gd name="connsiteX3" fmla="*/ 949569 w 1926115"/>
                <a:gd name="connsiteY3" fmla="*/ 402893 h 693475"/>
                <a:gd name="connsiteX4" fmla="*/ 1060021 w 1926115"/>
                <a:gd name="connsiteY4" fmla="*/ 112359 h 693475"/>
                <a:gd name="connsiteX5" fmla="*/ 878808 w 1926115"/>
                <a:gd name="connsiteY5" fmla="*/ 28461 h 693475"/>
                <a:gd name="connsiteX6" fmla="*/ 776407 w 1926115"/>
                <a:gd name="connsiteY6" fmla="*/ 578175 h 693475"/>
                <a:gd name="connsiteX7" fmla="*/ 1926115 w 1926115"/>
                <a:gd name="connsiteY7" fmla="*/ 594982 h 693475"/>
                <a:gd name="connsiteX0" fmla="*/ 0 w 1926115"/>
                <a:gd name="connsiteY0" fmla="*/ 18299 h 707466"/>
                <a:gd name="connsiteX1" fmla="*/ 227965 w 1926115"/>
                <a:gd name="connsiteY1" fmla="*/ 513352 h 707466"/>
                <a:gd name="connsiteX2" fmla="*/ 679939 w 1926115"/>
                <a:gd name="connsiteY2" fmla="*/ 651346 h 707466"/>
                <a:gd name="connsiteX3" fmla="*/ 949569 w 1926115"/>
                <a:gd name="connsiteY3" fmla="*/ 416884 h 707466"/>
                <a:gd name="connsiteX4" fmla="*/ 1060021 w 1926115"/>
                <a:gd name="connsiteY4" fmla="*/ 126350 h 707466"/>
                <a:gd name="connsiteX5" fmla="*/ 878808 w 1926115"/>
                <a:gd name="connsiteY5" fmla="*/ 42452 h 707466"/>
                <a:gd name="connsiteX6" fmla="*/ 776407 w 1926115"/>
                <a:gd name="connsiteY6" fmla="*/ 592166 h 707466"/>
                <a:gd name="connsiteX7" fmla="*/ 1926115 w 1926115"/>
                <a:gd name="connsiteY7" fmla="*/ 608973 h 707466"/>
                <a:gd name="connsiteX0" fmla="*/ 0 w 1926115"/>
                <a:gd name="connsiteY0" fmla="*/ 18299 h 707466"/>
                <a:gd name="connsiteX1" fmla="*/ 227965 w 1926115"/>
                <a:gd name="connsiteY1" fmla="*/ 513352 h 707466"/>
                <a:gd name="connsiteX2" fmla="*/ 610166 w 1926115"/>
                <a:gd name="connsiteY2" fmla="*/ 581572 h 707466"/>
                <a:gd name="connsiteX3" fmla="*/ 949569 w 1926115"/>
                <a:gd name="connsiteY3" fmla="*/ 416884 h 707466"/>
                <a:gd name="connsiteX4" fmla="*/ 1060021 w 1926115"/>
                <a:gd name="connsiteY4" fmla="*/ 126350 h 707466"/>
                <a:gd name="connsiteX5" fmla="*/ 878808 w 1926115"/>
                <a:gd name="connsiteY5" fmla="*/ 42452 h 707466"/>
                <a:gd name="connsiteX6" fmla="*/ 776407 w 1926115"/>
                <a:gd name="connsiteY6" fmla="*/ 592166 h 707466"/>
                <a:gd name="connsiteX7" fmla="*/ 1926115 w 1926115"/>
                <a:gd name="connsiteY7" fmla="*/ 608973 h 707466"/>
                <a:gd name="connsiteX0" fmla="*/ 0 w 1926115"/>
                <a:gd name="connsiteY0" fmla="*/ 18299 h 707466"/>
                <a:gd name="connsiteX1" fmla="*/ 227965 w 1926115"/>
                <a:gd name="connsiteY1" fmla="*/ 513352 h 707466"/>
                <a:gd name="connsiteX2" fmla="*/ 610166 w 1926115"/>
                <a:gd name="connsiteY2" fmla="*/ 581572 h 707466"/>
                <a:gd name="connsiteX3" fmla="*/ 949569 w 1926115"/>
                <a:gd name="connsiteY3" fmla="*/ 416884 h 707466"/>
                <a:gd name="connsiteX4" fmla="*/ 1060021 w 1926115"/>
                <a:gd name="connsiteY4" fmla="*/ 126350 h 707466"/>
                <a:gd name="connsiteX5" fmla="*/ 878808 w 1926115"/>
                <a:gd name="connsiteY5" fmla="*/ 42452 h 707466"/>
                <a:gd name="connsiteX6" fmla="*/ 776407 w 1926115"/>
                <a:gd name="connsiteY6" fmla="*/ 592166 h 707466"/>
                <a:gd name="connsiteX7" fmla="*/ 1926115 w 1926115"/>
                <a:gd name="connsiteY7" fmla="*/ 608973 h 70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6115" h="707466">
                  <a:moveTo>
                    <a:pt x="0" y="18299"/>
                  </a:moveTo>
                  <a:cubicBezTo>
                    <a:pt x="23042" y="149967"/>
                    <a:pt x="126271" y="419473"/>
                    <a:pt x="227965" y="513352"/>
                  </a:cubicBezTo>
                  <a:cubicBezTo>
                    <a:pt x="329659" y="607231"/>
                    <a:pt x="489899" y="597650"/>
                    <a:pt x="610166" y="581572"/>
                  </a:cubicBezTo>
                  <a:cubicBezTo>
                    <a:pt x="730433" y="565494"/>
                    <a:pt x="881938" y="529477"/>
                    <a:pt x="949569" y="416884"/>
                  </a:cubicBezTo>
                  <a:cubicBezTo>
                    <a:pt x="1017200" y="304291"/>
                    <a:pt x="1031418" y="258529"/>
                    <a:pt x="1060021" y="126350"/>
                  </a:cubicBezTo>
                  <a:cubicBezTo>
                    <a:pt x="1088624" y="-5829"/>
                    <a:pt x="926077" y="-35184"/>
                    <a:pt x="878808" y="42452"/>
                  </a:cubicBezTo>
                  <a:cubicBezTo>
                    <a:pt x="831539" y="120088"/>
                    <a:pt x="601856" y="497746"/>
                    <a:pt x="776407" y="592166"/>
                  </a:cubicBezTo>
                  <a:cubicBezTo>
                    <a:pt x="950958" y="686586"/>
                    <a:pt x="1715512" y="787709"/>
                    <a:pt x="1926115" y="608973"/>
                  </a:cubicBezTo>
                </a:path>
              </a:pathLst>
            </a:custGeom>
            <a:noFill/>
            <a:ln w="57150">
              <a:solidFill>
                <a:srgbClr val="008B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26">
              <a:extLst>
                <a:ext uri="{FF2B5EF4-FFF2-40B4-BE49-F238E27FC236}">
                  <a16:creationId xmlns:a16="http://schemas.microsoft.com/office/drawing/2014/main" id="{8D9E6B84-A8EE-61CF-9D2D-58354585895E}"/>
                </a:ext>
              </a:extLst>
            </p:cNvPr>
            <p:cNvSpPr txBox="1"/>
            <p:nvPr/>
          </p:nvSpPr>
          <p:spPr>
            <a:xfrm>
              <a:off x="8483396" y="3382574"/>
              <a:ext cx="1939137" cy="615553"/>
            </a:xfrm>
            <a:prstGeom prst="rect">
              <a:avLst/>
            </a:prstGeom>
            <a:noFill/>
          </p:spPr>
          <p:txBody>
            <a:bodyPr wrap="square" rtlCol="0">
              <a:spAutoFit/>
            </a:bodyPr>
            <a:lstStyle/>
            <a:p>
              <a:pPr algn="ctr"/>
              <a:r>
                <a:rPr lang="en-US" sz="1200" dirty="0">
                  <a:solidFill>
                    <a:schemeClr val="tx2"/>
                  </a:solidFill>
                </a:rPr>
                <a:t>Single-stranded DNA (ssDNA)</a:t>
              </a:r>
            </a:p>
          </p:txBody>
        </p:sp>
        <p:sp>
          <p:nvSpPr>
            <p:cNvPr id="28" name="TextBox 27">
              <a:extLst>
                <a:ext uri="{FF2B5EF4-FFF2-40B4-BE49-F238E27FC236}">
                  <a16:creationId xmlns:a16="http://schemas.microsoft.com/office/drawing/2014/main" id="{69FBBA3A-8014-722D-7768-CB2DFA79C83E}"/>
                </a:ext>
              </a:extLst>
            </p:cNvPr>
            <p:cNvSpPr txBox="1"/>
            <p:nvPr/>
          </p:nvSpPr>
          <p:spPr>
            <a:xfrm>
              <a:off x="8575376" y="4934226"/>
              <a:ext cx="1755177" cy="615553"/>
            </a:xfrm>
            <a:prstGeom prst="rect">
              <a:avLst/>
            </a:prstGeom>
            <a:noFill/>
          </p:spPr>
          <p:txBody>
            <a:bodyPr wrap="square" rtlCol="0">
              <a:spAutoFit/>
            </a:bodyPr>
            <a:lstStyle/>
            <a:p>
              <a:pPr algn="ctr"/>
              <a:r>
                <a:rPr lang="en-US" sz="1200" dirty="0">
                  <a:solidFill>
                    <a:srgbClr val="272524"/>
                  </a:solidFill>
                </a:rPr>
                <a:t>Probe Sonication</a:t>
              </a:r>
            </a:p>
          </p:txBody>
        </p:sp>
      </p:grpSp>
      <p:sp>
        <p:nvSpPr>
          <p:cNvPr id="30" name="TextBox 29">
            <a:extLst>
              <a:ext uri="{FF2B5EF4-FFF2-40B4-BE49-F238E27FC236}">
                <a16:creationId xmlns:a16="http://schemas.microsoft.com/office/drawing/2014/main" id="{476B7418-DE34-3C17-792A-E6B70BEABD74}"/>
              </a:ext>
            </a:extLst>
          </p:cNvPr>
          <p:cNvSpPr txBox="1"/>
          <p:nvPr/>
        </p:nvSpPr>
        <p:spPr>
          <a:xfrm>
            <a:off x="782912" y="4256149"/>
            <a:ext cx="7578176" cy="584775"/>
          </a:xfrm>
          <a:prstGeom prst="rect">
            <a:avLst/>
          </a:prstGeom>
          <a:noFill/>
        </p:spPr>
        <p:txBody>
          <a:bodyPr wrap="square">
            <a:spAutoFit/>
          </a:bodyPr>
          <a:lstStyle/>
          <a:p>
            <a:pPr lvl="0" algn="ctr">
              <a:defRPr/>
            </a:pPr>
            <a:r>
              <a:rPr lang="en-US" sz="1600" dirty="0">
                <a:solidFill>
                  <a:srgbClr val="272524"/>
                </a:solidFill>
              </a:rPr>
              <a:t>Non-covalent polymer wrappings alters nanotube surface accessibility and allows for them to be suspended in an aqueous solution. </a:t>
            </a:r>
          </a:p>
        </p:txBody>
      </p:sp>
    </p:spTree>
    <p:extLst>
      <p:ext uri="{BB962C8B-B14F-4D97-AF65-F5344CB8AC3E}">
        <p14:creationId xmlns:p14="http://schemas.microsoft.com/office/powerpoint/2010/main" val="391360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8AC14-401F-E3F5-1CD9-72A0EDE9E7B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F876F48-2EA8-2C7C-73CC-1078E8ACE138}"/>
              </a:ext>
            </a:extLst>
          </p:cNvPr>
          <p:cNvPicPr>
            <a:picLocks noChangeAspect="1"/>
          </p:cNvPicPr>
          <p:nvPr/>
        </p:nvPicPr>
        <p:blipFill>
          <a:blip r:embed="rId3"/>
          <a:stretch>
            <a:fillRect/>
          </a:stretch>
        </p:blipFill>
        <p:spPr>
          <a:xfrm>
            <a:off x="731548" y="1220172"/>
            <a:ext cx="4276725" cy="2552700"/>
          </a:xfrm>
          <a:prstGeom prst="rect">
            <a:avLst/>
          </a:prstGeom>
        </p:spPr>
      </p:pic>
      <p:sp>
        <p:nvSpPr>
          <p:cNvPr id="7" name="TextBox 6">
            <a:extLst>
              <a:ext uri="{FF2B5EF4-FFF2-40B4-BE49-F238E27FC236}">
                <a16:creationId xmlns:a16="http://schemas.microsoft.com/office/drawing/2014/main" id="{A0585BD8-8456-46AD-5E6B-48995883CE12}"/>
              </a:ext>
            </a:extLst>
          </p:cNvPr>
          <p:cNvSpPr txBox="1"/>
          <p:nvPr/>
        </p:nvSpPr>
        <p:spPr>
          <a:xfrm>
            <a:off x="4299442" y="1364798"/>
            <a:ext cx="2021707" cy="300082"/>
          </a:xfrm>
          <a:prstGeom prst="rect">
            <a:avLst/>
          </a:prstGeom>
          <a:noFill/>
        </p:spPr>
        <p:txBody>
          <a:bodyPr wrap="none" rtlCol="0">
            <a:spAutoFit/>
          </a:bodyPr>
          <a:lstStyle/>
          <a:p>
            <a:pPr algn="l"/>
            <a:r>
              <a:rPr lang="en-US" sz="1350" b="1" dirty="0">
                <a:solidFill>
                  <a:srgbClr val="E40D00"/>
                </a:solidFill>
              </a:rPr>
              <a:t>Quantum Well Defects</a:t>
            </a:r>
          </a:p>
        </p:txBody>
      </p:sp>
      <p:sp>
        <p:nvSpPr>
          <p:cNvPr id="9" name="TextBox 8">
            <a:extLst>
              <a:ext uri="{FF2B5EF4-FFF2-40B4-BE49-F238E27FC236}">
                <a16:creationId xmlns:a16="http://schemas.microsoft.com/office/drawing/2014/main" id="{03DCC79B-6888-9E64-984D-096BEB26DAB3}"/>
              </a:ext>
            </a:extLst>
          </p:cNvPr>
          <p:cNvSpPr txBox="1"/>
          <p:nvPr/>
        </p:nvSpPr>
        <p:spPr>
          <a:xfrm>
            <a:off x="782912" y="4354119"/>
            <a:ext cx="7578176" cy="507831"/>
          </a:xfrm>
          <a:prstGeom prst="rect">
            <a:avLst/>
          </a:prstGeom>
          <a:noFill/>
        </p:spPr>
        <p:txBody>
          <a:bodyPr wrap="square">
            <a:spAutoFit/>
          </a:bodyPr>
          <a:lstStyle/>
          <a:p>
            <a:pPr algn="ctr"/>
            <a:r>
              <a:rPr lang="en-US" sz="1350" dirty="0">
                <a:solidFill>
                  <a:srgbClr val="272524"/>
                </a:solidFill>
              </a:rPr>
              <a:t>New functional groups introduce additional emission peaks and can give the nanotubes sensitivity to specific environmental changes, such as </a:t>
            </a:r>
            <a:r>
              <a:rPr lang="en-US" sz="1350" dirty="0" err="1">
                <a:solidFill>
                  <a:srgbClr val="272524"/>
                </a:solidFill>
              </a:rPr>
              <a:t>pH.</a:t>
            </a:r>
            <a:endParaRPr lang="en-US" sz="1350" dirty="0">
              <a:solidFill>
                <a:srgbClr val="272524"/>
              </a:solidFill>
            </a:endParaRPr>
          </a:p>
        </p:txBody>
      </p:sp>
      <p:pic>
        <p:nvPicPr>
          <p:cNvPr id="10" name="Picture 9">
            <a:extLst>
              <a:ext uri="{FF2B5EF4-FFF2-40B4-BE49-F238E27FC236}">
                <a16:creationId xmlns:a16="http://schemas.microsoft.com/office/drawing/2014/main" id="{8E0CCB5E-89DC-8DBD-0E54-AD039D374DB2}"/>
              </a:ext>
            </a:extLst>
          </p:cNvPr>
          <p:cNvPicPr>
            <a:picLocks noChangeAspect="1"/>
          </p:cNvPicPr>
          <p:nvPr/>
        </p:nvPicPr>
        <p:blipFill>
          <a:blip r:embed="rId4"/>
          <a:stretch>
            <a:fillRect/>
          </a:stretch>
        </p:blipFill>
        <p:spPr>
          <a:xfrm>
            <a:off x="5834973" y="1951917"/>
            <a:ext cx="2237080" cy="2074227"/>
          </a:xfrm>
          <a:prstGeom prst="rect">
            <a:avLst/>
          </a:prstGeom>
        </p:spPr>
      </p:pic>
      <p:pic>
        <p:nvPicPr>
          <p:cNvPr id="11" name="Picture 10">
            <a:extLst>
              <a:ext uri="{FF2B5EF4-FFF2-40B4-BE49-F238E27FC236}">
                <a16:creationId xmlns:a16="http://schemas.microsoft.com/office/drawing/2014/main" id="{9DD23823-139A-DB7B-21E4-E2D9E54876DE}"/>
              </a:ext>
            </a:extLst>
          </p:cNvPr>
          <p:cNvPicPr>
            <a:picLocks noChangeAspect="1"/>
          </p:cNvPicPr>
          <p:nvPr/>
        </p:nvPicPr>
        <p:blipFill>
          <a:blip r:embed="rId5"/>
          <a:stretch>
            <a:fillRect/>
          </a:stretch>
        </p:blipFill>
        <p:spPr>
          <a:xfrm>
            <a:off x="6953513" y="1783545"/>
            <a:ext cx="1088540" cy="1671381"/>
          </a:xfrm>
          <a:prstGeom prst="rect">
            <a:avLst/>
          </a:prstGeom>
        </p:spPr>
      </p:pic>
      <p:sp>
        <p:nvSpPr>
          <p:cNvPr id="12" name="Title 4">
            <a:extLst>
              <a:ext uri="{FF2B5EF4-FFF2-40B4-BE49-F238E27FC236}">
                <a16:creationId xmlns:a16="http://schemas.microsoft.com/office/drawing/2014/main" id="{DE6B5579-1D07-FDD3-93EB-350FFD33BEDC}"/>
              </a:ext>
            </a:extLst>
          </p:cNvPr>
          <p:cNvSpPr txBox="1">
            <a:spLocks/>
          </p:cNvSpPr>
          <p:nvPr/>
        </p:nvSpPr>
        <p:spPr>
          <a:xfrm>
            <a:off x="0" y="244539"/>
            <a:ext cx="9144000" cy="508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45718" tIns="45718" rIns="45718" bIns="45718" anchor="ctr">
            <a:noAutofit/>
          </a:bodyPr>
          <a:lstStyle>
            <a:lvl1pPr marL="0" marR="0" indent="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1pPr>
            <a:lvl2pPr marL="0" marR="0" indent="4572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2pPr>
            <a:lvl3pPr marL="0" marR="0" indent="9144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3pPr>
            <a:lvl4pPr marL="0" marR="0" indent="13716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4pPr>
            <a:lvl5pPr marL="0" marR="0" indent="18288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5pPr>
            <a:lvl6pPr marL="0" marR="0" indent="22860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6pPr>
            <a:lvl7pPr marL="0" marR="0" indent="27432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7pPr>
            <a:lvl8pPr marL="0" marR="0" indent="32004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8pPr>
            <a:lvl9pPr marL="0" marR="0" indent="3657600" algn="l" defTabSz="457212"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Arial"/>
              </a:defRPr>
            </a:lvl9pPr>
          </a:lstStyle>
          <a:p>
            <a:pPr algn="ctr" hangingPunct="1"/>
            <a:r>
              <a:rPr lang="en-US" sz="2400" b="1" dirty="0"/>
              <a:t>We Can Diversify the Biochemical Space our Sensors Detect Through Covalent Modifications, Yielding </a:t>
            </a:r>
          </a:p>
          <a:p>
            <a:pPr algn="ctr" hangingPunct="1"/>
            <a:r>
              <a:rPr lang="en-US" sz="2400" b="1" i="1" dirty="0"/>
              <a:t>Quantum Nanosensors</a:t>
            </a:r>
            <a:endParaRPr lang="en-US" sz="2800" b="1" i="1" dirty="0"/>
          </a:p>
        </p:txBody>
      </p:sp>
    </p:spTree>
    <p:extLst>
      <p:ext uri="{BB962C8B-B14F-4D97-AF65-F5344CB8AC3E}">
        <p14:creationId xmlns:p14="http://schemas.microsoft.com/office/powerpoint/2010/main" val="373704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28723-0C65-6234-D64F-948AED608D89}"/>
            </a:ext>
          </a:extLst>
        </p:cNvPr>
        <p:cNvGrpSpPr/>
        <p:nvPr/>
      </p:nvGrpSpPr>
      <p:grpSpPr>
        <a:xfrm>
          <a:off x="0" y="0"/>
          <a:ext cx="0" cy="0"/>
          <a:chOff x="0" y="0"/>
          <a:chExt cx="0" cy="0"/>
        </a:xfrm>
      </p:grpSpPr>
      <p:pic>
        <p:nvPicPr>
          <p:cNvPr id="3" name="Picture 2" descr="A group of graphs showing different types of data&#10;&#10;AI-generated content may be incorrect.">
            <a:extLst>
              <a:ext uri="{FF2B5EF4-FFF2-40B4-BE49-F238E27FC236}">
                <a16:creationId xmlns:a16="http://schemas.microsoft.com/office/drawing/2014/main" id="{20A54180-04AF-67AB-DD98-072B435FDEDE}"/>
              </a:ext>
            </a:extLst>
          </p:cNvPr>
          <p:cNvPicPr>
            <a:picLocks noChangeAspect="1"/>
          </p:cNvPicPr>
          <p:nvPr/>
        </p:nvPicPr>
        <p:blipFill>
          <a:blip r:embed="rId2">
            <a:extLst>
              <a:ext uri="{28A0092B-C50C-407E-A947-70E740481C1C}">
                <a14:useLocalDpi xmlns:a14="http://schemas.microsoft.com/office/drawing/2010/main" val="0"/>
              </a:ext>
            </a:extLst>
          </a:blip>
          <a:srcRect l="292" t="569" r="351" b="569"/>
          <a:stretch/>
        </p:blipFill>
        <p:spPr>
          <a:xfrm>
            <a:off x="179481" y="815726"/>
            <a:ext cx="8359505" cy="2805374"/>
          </a:xfrm>
          <a:prstGeom prst="rect">
            <a:avLst/>
          </a:prstGeom>
        </p:spPr>
      </p:pic>
      <p:grpSp>
        <p:nvGrpSpPr>
          <p:cNvPr id="19" name="Group 18">
            <a:extLst>
              <a:ext uri="{FF2B5EF4-FFF2-40B4-BE49-F238E27FC236}">
                <a16:creationId xmlns:a16="http://schemas.microsoft.com/office/drawing/2014/main" id="{FA4EA321-6043-8E99-4A2A-97FB92DDC46C}"/>
              </a:ext>
            </a:extLst>
          </p:cNvPr>
          <p:cNvGrpSpPr/>
          <p:nvPr/>
        </p:nvGrpSpPr>
        <p:grpSpPr>
          <a:xfrm>
            <a:off x="179481" y="3566670"/>
            <a:ext cx="9391067" cy="1646027"/>
            <a:chOff x="91371" y="3500680"/>
            <a:chExt cx="9782049" cy="1714556"/>
          </a:xfrm>
        </p:grpSpPr>
        <p:sp>
          <p:nvSpPr>
            <p:cNvPr id="4" name="TextBox 3">
              <a:extLst>
                <a:ext uri="{FF2B5EF4-FFF2-40B4-BE49-F238E27FC236}">
                  <a16:creationId xmlns:a16="http://schemas.microsoft.com/office/drawing/2014/main" id="{430E9A7D-CFFA-96C9-5747-F3DCB28A4675}"/>
                </a:ext>
              </a:extLst>
            </p:cNvPr>
            <p:cNvSpPr txBox="1"/>
            <p:nvPr/>
          </p:nvSpPr>
          <p:spPr>
            <a:xfrm>
              <a:off x="3764863" y="4370651"/>
              <a:ext cx="6108557" cy="673240"/>
            </a:xfrm>
            <a:prstGeom prst="rect">
              <a:avLst/>
            </a:prstGeom>
            <a:noFill/>
          </p:spPr>
          <p:txBody>
            <a:bodyPr wrap="square">
              <a:spAutoFit/>
            </a:bodyPr>
            <a:lstStyle/>
            <a:p>
              <a:r>
                <a:rPr lang="en-GB" sz="1200" dirty="0"/>
                <a:t>Piletsky, S. S., et al., </a:t>
              </a:r>
              <a:r>
                <a:rPr lang="en-GB" sz="1200" i="1" dirty="0"/>
                <a:t>Nature Synthesis </a:t>
              </a:r>
              <a:r>
                <a:rPr lang="en-GB" sz="1200" dirty="0"/>
                <a:t>(2026)</a:t>
              </a:r>
            </a:p>
            <a:p>
              <a:r>
                <a:rPr lang="en-GB" sz="1200" dirty="0"/>
                <a:t>Goffin, A. R, et. al., (2026) </a:t>
              </a:r>
              <a:r>
                <a:rPr lang="en-GB" sz="1200" dirty="0">
                  <a:hlinkClick r:id="rId3"/>
                </a:rPr>
                <a:t>https://doi.org/10.26434/CHEMRXIV.15003612/V1</a:t>
              </a:r>
              <a:endParaRPr lang="en-GB" sz="1200" dirty="0"/>
            </a:p>
            <a:p>
              <a:r>
                <a:rPr lang="en-GB" sz="1200" dirty="0"/>
                <a:t>Keblish, E. E., et al. (2026) </a:t>
              </a:r>
              <a:r>
                <a:rPr lang="en-GB" sz="1200" dirty="0">
                  <a:hlinkClick r:id="rId4"/>
                </a:rPr>
                <a:t>https://doi.org/10.26434/CHEMRXIV.15003628/V1</a:t>
              </a:r>
              <a:r>
                <a:rPr lang="en-GB" sz="1200" dirty="0"/>
                <a:t> </a:t>
              </a:r>
            </a:p>
          </p:txBody>
        </p:sp>
        <p:pic>
          <p:nvPicPr>
            <p:cNvPr id="8" name="Picture 4" descr="Erin Keblish">
              <a:extLst>
                <a:ext uri="{FF2B5EF4-FFF2-40B4-BE49-F238E27FC236}">
                  <a16:creationId xmlns:a16="http://schemas.microsoft.com/office/drawing/2014/main" id="{C5DB19A7-3A01-D725-86F8-3FC4069EDDB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364" r="10615"/>
            <a:stretch/>
          </p:blipFill>
          <p:spPr bwMode="auto">
            <a:xfrm>
              <a:off x="2564890" y="3500680"/>
              <a:ext cx="1124043" cy="144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5A131D1-A5A4-4048-B0D9-EDEC710524F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395" t="5603" r="22463" b="16306"/>
            <a:stretch/>
          </p:blipFill>
          <p:spPr bwMode="auto">
            <a:xfrm>
              <a:off x="149887" y="3500680"/>
              <a:ext cx="1054223" cy="14406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C12F60-477E-7F89-ACB9-84C5D3E16BDA}"/>
                </a:ext>
              </a:extLst>
            </p:cNvPr>
            <p:cNvPicPr>
              <a:picLocks noChangeAspect="1"/>
            </p:cNvPicPr>
            <p:nvPr/>
          </p:nvPicPr>
          <p:blipFill>
            <a:blip r:embed="rId7"/>
            <a:srcRect l="12694" r="10696"/>
            <a:stretch>
              <a:fillRect/>
            </a:stretch>
          </p:blipFill>
          <p:spPr>
            <a:xfrm>
              <a:off x="1332643" y="3502818"/>
              <a:ext cx="1103715" cy="1440694"/>
            </a:xfrm>
            <a:prstGeom prst="rect">
              <a:avLst/>
            </a:prstGeom>
          </p:spPr>
        </p:pic>
        <p:sp>
          <p:nvSpPr>
            <p:cNvPr id="15" name="TextBox 14">
              <a:extLst>
                <a:ext uri="{FF2B5EF4-FFF2-40B4-BE49-F238E27FC236}">
                  <a16:creationId xmlns:a16="http://schemas.microsoft.com/office/drawing/2014/main" id="{067D4BB3-CA7A-27D7-B2F6-6399D09698DD}"/>
                </a:ext>
              </a:extLst>
            </p:cNvPr>
            <p:cNvSpPr txBox="1"/>
            <p:nvPr/>
          </p:nvSpPr>
          <p:spPr>
            <a:xfrm>
              <a:off x="91371" y="4894645"/>
              <a:ext cx="1372009" cy="320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400" dirty="0"/>
                <a:t>Stas </a:t>
              </a:r>
              <a:r>
                <a:rPr lang="en-GB" sz="1400" dirty="0" err="1"/>
                <a:t>Piletsky</a:t>
              </a:r>
              <a:endParaRPr lang="en-US" sz="1400" dirty="0"/>
            </a:p>
          </p:txBody>
        </p:sp>
        <p:sp>
          <p:nvSpPr>
            <p:cNvPr id="16" name="TextBox 15">
              <a:extLst>
                <a:ext uri="{FF2B5EF4-FFF2-40B4-BE49-F238E27FC236}">
                  <a16:creationId xmlns:a16="http://schemas.microsoft.com/office/drawing/2014/main" id="{6DF161C9-8CD4-2FCF-B78D-48B1D6AC8149}"/>
                </a:ext>
              </a:extLst>
            </p:cNvPr>
            <p:cNvSpPr txBox="1"/>
            <p:nvPr/>
          </p:nvSpPr>
          <p:spPr>
            <a:xfrm>
              <a:off x="1370610" y="4890003"/>
              <a:ext cx="1220723"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400" dirty="0"/>
                <a:t>Alec Goffin</a:t>
              </a:r>
              <a:endParaRPr lang="en-US" sz="1400" dirty="0"/>
            </a:p>
          </p:txBody>
        </p:sp>
        <p:sp>
          <p:nvSpPr>
            <p:cNvPr id="17" name="TextBox 16">
              <a:extLst>
                <a:ext uri="{FF2B5EF4-FFF2-40B4-BE49-F238E27FC236}">
                  <a16:creationId xmlns:a16="http://schemas.microsoft.com/office/drawing/2014/main" id="{AC0F2511-F791-D212-3CF8-2C40819AB9A0}"/>
                </a:ext>
              </a:extLst>
            </p:cNvPr>
            <p:cNvSpPr txBox="1"/>
            <p:nvPr/>
          </p:nvSpPr>
          <p:spPr>
            <a:xfrm>
              <a:off x="2578731" y="4894645"/>
              <a:ext cx="1220723"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1400" dirty="0"/>
                <a:t>Erin Keblish</a:t>
              </a:r>
              <a:endParaRPr lang="en-US" sz="1400" dirty="0"/>
            </a:p>
          </p:txBody>
        </p:sp>
      </p:grpSp>
      <p:sp>
        <p:nvSpPr>
          <p:cNvPr id="2" name="Title 4">
            <a:extLst>
              <a:ext uri="{FF2B5EF4-FFF2-40B4-BE49-F238E27FC236}">
                <a16:creationId xmlns:a16="http://schemas.microsoft.com/office/drawing/2014/main" id="{918971AA-1C90-7E32-BC0D-8BC990FDFDA9}"/>
              </a:ext>
            </a:extLst>
          </p:cNvPr>
          <p:cNvSpPr>
            <a:spLocks noGrp="1"/>
          </p:cNvSpPr>
          <p:nvPr>
            <p:ph type="title"/>
          </p:nvPr>
        </p:nvSpPr>
        <p:spPr>
          <a:xfrm>
            <a:off x="179481" y="105848"/>
            <a:ext cx="8691342" cy="728531"/>
          </a:xfrm>
        </p:spPr>
        <p:txBody>
          <a:bodyPr>
            <a:noAutofit/>
          </a:bodyPr>
          <a:lstStyle/>
          <a:p>
            <a:pPr algn="ctr"/>
            <a:r>
              <a:rPr lang="en-US" sz="2800" b="1" dirty="0"/>
              <a:t>Quantum Nanosensor Sensitivity is Modulated by</a:t>
            </a:r>
            <a:br>
              <a:rPr lang="en-US" sz="2800" b="1" dirty="0"/>
            </a:br>
            <a:r>
              <a:rPr lang="en-US" sz="2800" b="1" dirty="0"/>
              <a:t> Diverse Quantum Well Defects</a:t>
            </a:r>
          </a:p>
        </p:txBody>
      </p:sp>
    </p:spTree>
    <p:extLst>
      <p:ext uri="{BB962C8B-B14F-4D97-AF65-F5344CB8AC3E}">
        <p14:creationId xmlns:p14="http://schemas.microsoft.com/office/powerpoint/2010/main" val="383189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5AD9-2C8C-202C-6D1C-523DDA18D874}"/>
              </a:ext>
            </a:extLst>
          </p:cNvPr>
          <p:cNvSpPr>
            <a:spLocks noGrp="1"/>
          </p:cNvSpPr>
          <p:nvPr>
            <p:ph type="title"/>
          </p:nvPr>
        </p:nvSpPr>
        <p:spPr>
          <a:xfrm>
            <a:off x="573699" y="1"/>
            <a:ext cx="7886700" cy="994172"/>
          </a:xfrm>
        </p:spPr>
        <p:txBody>
          <a:bodyPr>
            <a:normAutofit/>
          </a:bodyPr>
          <a:lstStyle/>
          <a:p>
            <a:pPr algn="ctr"/>
            <a:r>
              <a:rPr lang="en-US" sz="3600" b="1">
                <a:latin typeface="Arial" panose="020B0604020202020204" pitchFamily="34" charset="0"/>
                <a:cs typeface="Arial" panose="020B0604020202020204" pitchFamily="34" charset="0"/>
              </a:rPr>
              <a:t>Nanosensor Array</a:t>
            </a:r>
          </a:p>
        </p:txBody>
      </p:sp>
      <p:grpSp>
        <p:nvGrpSpPr>
          <p:cNvPr id="4" name="Group 3">
            <a:extLst>
              <a:ext uri="{FF2B5EF4-FFF2-40B4-BE49-F238E27FC236}">
                <a16:creationId xmlns:a16="http://schemas.microsoft.com/office/drawing/2014/main" id="{1A19DEA1-5F50-3642-B19A-CCB1E92DB867}"/>
              </a:ext>
            </a:extLst>
          </p:cNvPr>
          <p:cNvGrpSpPr/>
          <p:nvPr/>
        </p:nvGrpSpPr>
        <p:grpSpPr>
          <a:xfrm>
            <a:off x="542704" y="4493443"/>
            <a:ext cx="7968329" cy="646331"/>
            <a:chOff x="16113580" y="23009163"/>
            <a:chExt cx="10624439" cy="861775"/>
          </a:xfrm>
        </p:grpSpPr>
        <p:sp>
          <p:nvSpPr>
            <p:cNvPr id="5" name="TextBox 4">
              <a:extLst>
                <a:ext uri="{FF2B5EF4-FFF2-40B4-BE49-F238E27FC236}">
                  <a16:creationId xmlns:a16="http://schemas.microsoft.com/office/drawing/2014/main" id="{63F35A0B-B83B-837B-C03E-A779C3010385}"/>
                </a:ext>
              </a:extLst>
            </p:cNvPr>
            <p:cNvSpPr txBox="1"/>
            <p:nvPr/>
          </p:nvSpPr>
          <p:spPr>
            <a:xfrm>
              <a:off x="16113580" y="23009163"/>
              <a:ext cx="1508152" cy="861775"/>
            </a:xfrm>
            <a:prstGeom prst="rect">
              <a:avLst/>
            </a:prstGeom>
            <a:noFill/>
          </p:spPr>
          <p:txBody>
            <a:bodyPr wrap="square" rtlCol="0">
              <a:spAutoFit/>
            </a:bodyPr>
            <a:lstStyle/>
            <a:p>
              <a:pPr algn="ctr">
                <a:spcAft>
                  <a:spcPts val="450"/>
                </a:spcAft>
              </a:pPr>
              <a:r>
                <a:rPr lang="en-US">
                  <a:solidFill>
                    <a:schemeClr val="tx2"/>
                  </a:solidFill>
                </a:rPr>
                <a:t>Quantum Defect</a:t>
              </a:r>
            </a:p>
          </p:txBody>
        </p:sp>
        <p:sp>
          <p:nvSpPr>
            <p:cNvPr id="6" name="TextBox 5">
              <a:extLst>
                <a:ext uri="{FF2B5EF4-FFF2-40B4-BE49-F238E27FC236}">
                  <a16:creationId xmlns:a16="http://schemas.microsoft.com/office/drawing/2014/main" id="{BBE64E75-B268-1E76-3F8F-C4E1DBD2AF52}"/>
                </a:ext>
              </a:extLst>
            </p:cNvPr>
            <p:cNvSpPr txBox="1"/>
            <p:nvPr/>
          </p:nvSpPr>
          <p:spPr>
            <a:xfrm>
              <a:off x="17812977" y="23009163"/>
              <a:ext cx="2033048" cy="492443"/>
            </a:xfrm>
            <a:prstGeom prst="rect">
              <a:avLst/>
            </a:prstGeom>
            <a:noFill/>
          </p:spPr>
          <p:txBody>
            <a:bodyPr wrap="square" rtlCol="0">
              <a:spAutoFit/>
            </a:bodyPr>
            <a:lstStyle/>
            <a:p>
              <a:pPr algn="ctr">
                <a:spcAft>
                  <a:spcPts val="450"/>
                </a:spcAft>
              </a:pPr>
              <a:r>
                <a:rPr lang="en-US">
                  <a:solidFill>
                    <a:schemeClr val="tx2"/>
                  </a:solidFill>
                </a:rPr>
                <a:t>Wrapping</a:t>
              </a:r>
            </a:p>
          </p:txBody>
        </p:sp>
        <p:sp>
          <p:nvSpPr>
            <p:cNvPr id="7" name="TextBox 6">
              <a:extLst>
                <a:ext uri="{FF2B5EF4-FFF2-40B4-BE49-F238E27FC236}">
                  <a16:creationId xmlns:a16="http://schemas.microsoft.com/office/drawing/2014/main" id="{C2867CF1-2694-8F8D-E2FD-596D4687B684}"/>
                </a:ext>
              </a:extLst>
            </p:cNvPr>
            <p:cNvSpPr txBox="1"/>
            <p:nvPr/>
          </p:nvSpPr>
          <p:spPr>
            <a:xfrm>
              <a:off x="20884137" y="23009163"/>
              <a:ext cx="5853882" cy="492443"/>
            </a:xfrm>
            <a:prstGeom prst="rect">
              <a:avLst/>
            </a:prstGeom>
            <a:noFill/>
          </p:spPr>
          <p:txBody>
            <a:bodyPr wrap="square" rtlCol="0">
              <a:spAutoFit/>
            </a:bodyPr>
            <a:lstStyle/>
            <a:p>
              <a:pPr algn="ctr">
                <a:spcAft>
                  <a:spcPts val="450"/>
                </a:spcAft>
              </a:pPr>
              <a:r>
                <a:rPr lang="en-US">
                  <a:solidFill>
                    <a:schemeClr val="tx2"/>
                  </a:solidFill>
                </a:rPr>
                <a:t>Nanosensor Array</a:t>
              </a:r>
            </a:p>
          </p:txBody>
        </p:sp>
      </p:grpSp>
      <p:pic>
        <p:nvPicPr>
          <p:cNvPr id="8" name="Picture 7" descr="A group of logos with a black background&#10;&#10;Description automatically generated">
            <a:extLst>
              <a:ext uri="{FF2B5EF4-FFF2-40B4-BE49-F238E27FC236}">
                <a16:creationId xmlns:a16="http://schemas.microsoft.com/office/drawing/2014/main" id="{56EC85BB-675E-7EA3-186C-E2AABC5EEF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048" y="874256"/>
            <a:ext cx="8388317" cy="3572822"/>
          </a:xfrm>
          <a:prstGeom prst="rect">
            <a:avLst/>
          </a:prstGeom>
        </p:spPr>
      </p:pic>
    </p:spTree>
    <p:extLst>
      <p:ext uri="{BB962C8B-B14F-4D97-AF65-F5344CB8AC3E}">
        <p14:creationId xmlns:p14="http://schemas.microsoft.com/office/powerpoint/2010/main" val="2997335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C5F892-FA7B-FAAE-014D-E38B87ABF652}"/>
              </a:ext>
            </a:extLst>
          </p:cNvPr>
          <p:cNvSpPr>
            <a:spLocks noGrp="1"/>
          </p:cNvSpPr>
          <p:nvPr>
            <p:ph type="body" sz="half" idx="12"/>
          </p:nvPr>
        </p:nvSpPr>
        <p:spPr>
          <a:xfrm>
            <a:off x="7588456" y="4749452"/>
            <a:ext cx="1400996" cy="394048"/>
          </a:xfrm>
        </p:spPr>
        <p:txBody>
          <a:bodyPr>
            <a:normAutofit/>
          </a:bodyPr>
          <a:lstStyle/>
          <a:p>
            <a:r>
              <a:rPr lang="en-US" sz="1350" err="1">
                <a:solidFill>
                  <a:schemeClr val="tx1"/>
                </a:solidFill>
                <a:latin typeface="Arial" panose="020B0604020202020204" pitchFamily="34" charset="0"/>
                <a:cs typeface="Arial" panose="020B0604020202020204" pitchFamily="34" charset="0"/>
              </a:rPr>
              <a:t>www.cancer.net</a:t>
            </a:r>
            <a:endParaRPr lang="en-US" sz="1350">
              <a:solidFill>
                <a:schemeClr val="tx1"/>
              </a:solidFill>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898E8F48-C6F1-3B75-7491-A6476E87FB5C}"/>
              </a:ext>
            </a:extLst>
          </p:cNvPr>
          <p:cNvSpPr>
            <a:spLocks noGrp="1"/>
          </p:cNvSpPr>
          <p:nvPr>
            <p:ph type="title"/>
          </p:nvPr>
        </p:nvSpPr>
        <p:spPr>
          <a:xfrm>
            <a:off x="135226" y="67270"/>
            <a:ext cx="8854226" cy="994172"/>
          </a:xfrm>
        </p:spPr>
        <p:txBody>
          <a:bodyPr>
            <a:noAutofit/>
          </a:bodyPr>
          <a:lstStyle/>
          <a:p>
            <a:pPr algn="ctr"/>
            <a:r>
              <a:rPr lang="en-US" sz="2700" b="1">
                <a:latin typeface="Arial" panose="020B0604020202020204" pitchFamily="34" charset="0"/>
                <a:cs typeface="Arial" panose="020B0604020202020204" pitchFamily="34" charset="0"/>
              </a:rPr>
              <a:t>Can We Non-Invasively Identify and Stratify </a:t>
            </a:r>
            <a:br>
              <a:rPr lang="en-US" sz="2700" b="1">
                <a:latin typeface="Arial" panose="020B0604020202020204" pitchFamily="34" charset="0"/>
                <a:cs typeface="Arial" panose="020B0604020202020204" pitchFamily="34" charset="0"/>
              </a:rPr>
            </a:br>
            <a:r>
              <a:rPr lang="en-US" sz="2700" b="1">
                <a:latin typeface="Arial" panose="020B0604020202020204" pitchFamily="34" charset="0"/>
                <a:cs typeface="Arial" panose="020B0604020202020204" pitchFamily="34" charset="0"/>
              </a:rPr>
              <a:t>Brain Tumors by Tumor Class and Subtype?</a:t>
            </a:r>
          </a:p>
        </p:txBody>
      </p:sp>
      <p:sp>
        <p:nvSpPr>
          <p:cNvPr id="6" name="Content Placeholder 5">
            <a:extLst>
              <a:ext uri="{FF2B5EF4-FFF2-40B4-BE49-F238E27FC236}">
                <a16:creationId xmlns:a16="http://schemas.microsoft.com/office/drawing/2014/main" id="{B5FD8DC7-92EB-5EAD-CDD6-B7F4E24912A7}"/>
              </a:ext>
            </a:extLst>
          </p:cNvPr>
          <p:cNvSpPr>
            <a:spLocks noGrp="1"/>
          </p:cNvSpPr>
          <p:nvPr>
            <p:ph sz="half" idx="1"/>
          </p:nvPr>
        </p:nvSpPr>
        <p:spPr>
          <a:xfrm>
            <a:off x="384048" y="1252859"/>
            <a:ext cx="4445531" cy="3305175"/>
          </a:xfrm>
        </p:spPr>
        <p:txBody>
          <a:bodyPr>
            <a:noAutofit/>
          </a:bodyPr>
          <a:lstStyle/>
          <a:p>
            <a:r>
              <a:rPr lang="en-US" sz="1800">
                <a:latin typeface="Arial" panose="020B0604020202020204" pitchFamily="34" charset="0"/>
                <a:ea typeface="Cambria Math" panose="02040503050406030204" pitchFamily="18" charset="0"/>
                <a:cs typeface="Arial" panose="020B0604020202020204" pitchFamily="34" charset="0"/>
              </a:rPr>
              <a:t>Approximately 19,000 deaths from primary cancerous brain and CNS tumors occur in the United States.</a:t>
            </a:r>
            <a:endParaRPr lang="en-US" sz="1800">
              <a:solidFill>
                <a:srgbClr val="1A1A1A"/>
              </a:solidFill>
              <a:latin typeface="Arial" panose="020B0604020202020204" pitchFamily="34" charset="0"/>
              <a:ea typeface="Cambria Math" panose="02040503050406030204" pitchFamily="18" charset="0"/>
              <a:cs typeface="Arial" panose="020B0604020202020204" pitchFamily="34" charset="0"/>
            </a:endParaRPr>
          </a:p>
          <a:p>
            <a:r>
              <a:rPr lang="en-US" sz="1800">
                <a:solidFill>
                  <a:srgbClr val="1A1A1A"/>
                </a:solidFill>
                <a:latin typeface="Arial" panose="020B0604020202020204" pitchFamily="34" charset="0"/>
                <a:ea typeface="Cambria Math" panose="02040503050406030204" pitchFamily="18" charset="0"/>
                <a:cs typeface="Arial" panose="020B0604020202020204" pitchFamily="34" charset="0"/>
              </a:rPr>
              <a:t>Imaging tests such as MRI/CT may show an abnormal area that is likely to be a brain or spinal cord tumor</a:t>
            </a:r>
          </a:p>
          <a:p>
            <a:endParaRPr lang="en-US" sz="1800">
              <a:solidFill>
                <a:srgbClr val="1A1A1A"/>
              </a:solidFill>
              <a:latin typeface="Arial" panose="020B0604020202020204" pitchFamily="34" charset="0"/>
              <a:ea typeface="Cambria Math" panose="02040503050406030204" pitchFamily="18" charset="0"/>
              <a:cs typeface="Arial" panose="020B0604020202020204" pitchFamily="34" charset="0"/>
            </a:endParaRPr>
          </a:p>
          <a:p>
            <a:pPr marL="0" indent="0">
              <a:buNone/>
            </a:pPr>
            <a:endParaRPr lang="en-US" sz="1800">
              <a:solidFill>
                <a:srgbClr val="1A1A1A"/>
              </a:solidFill>
              <a:latin typeface="Arial" panose="020B0604020202020204" pitchFamily="34" charset="0"/>
              <a:ea typeface="Cambria Math" panose="02040503050406030204" pitchFamily="18" charset="0"/>
              <a:cs typeface="Arial" panose="020B0604020202020204" pitchFamily="34" charset="0"/>
            </a:endParaRPr>
          </a:p>
          <a:p>
            <a:pPr marL="0" indent="0">
              <a:buNone/>
            </a:pPr>
            <a:endParaRPr lang="en-US" sz="1000">
              <a:solidFill>
                <a:srgbClr val="1A1A1A"/>
              </a:solidFill>
              <a:latin typeface="Arial" panose="020B0604020202020204" pitchFamily="34" charset="0"/>
              <a:ea typeface="Cambria Math" panose="02040503050406030204" pitchFamily="18" charset="0"/>
              <a:cs typeface="Arial" panose="020B0604020202020204" pitchFamily="34" charset="0"/>
            </a:endParaRPr>
          </a:p>
          <a:p>
            <a:r>
              <a:rPr lang="en-US" sz="1800">
                <a:solidFill>
                  <a:srgbClr val="1A1A1A"/>
                </a:solidFill>
                <a:latin typeface="Arial" panose="020B0604020202020204" pitchFamily="34" charset="0"/>
                <a:ea typeface="Cambria Math" panose="02040503050406030204" pitchFamily="18" charset="0"/>
                <a:cs typeface="Arial" panose="020B0604020202020204" pitchFamily="34" charset="0"/>
              </a:rPr>
              <a:t>Recent liquid biopsy methods (ctDNA) have failed to detect brain tumors</a:t>
            </a:r>
          </a:p>
        </p:txBody>
      </p:sp>
      <p:sp>
        <p:nvSpPr>
          <p:cNvPr id="9" name="TextBox 8">
            <a:extLst>
              <a:ext uri="{FF2B5EF4-FFF2-40B4-BE49-F238E27FC236}">
                <a16:creationId xmlns:a16="http://schemas.microsoft.com/office/drawing/2014/main" id="{1AD5D40B-33D7-2448-9F1D-F663F8492149}"/>
              </a:ext>
            </a:extLst>
          </p:cNvPr>
          <p:cNvSpPr txBox="1"/>
          <p:nvPr/>
        </p:nvSpPr>
        <p:spPr>
          <a:xfrm>
            <a:off x="558175" y="3043948"/>
            <a:ext cx="4222545" cy="1021556"/>
          </a:xfrm>
          <a:prstGeom prst="roundRect">
            <a:avLst/>
          </a:prstGeom>
          <a:noFill/>
          <a:ln>
            <a:solidFill>
              <a:schemeClr val="tx1">
                <a:lumMod val="60000"/>
                <a:lumOff val="40000"/>
              </a:schemeClr>
            </a:solidFill>
          </a:ln>
        </p:spPr>
        <p:txBody>
          <a:bodyPr wrap="square">
            <a:spAutoFit/>
          </a:bodyPr>
          <a:lstStyle/>
          <a:p>
            <a:pPr algn="just"/>
            <a:r>
              <a:rPr lang="en-US" i="1">
                <a:solidFill>
                  <a:srgbClr val="1A1A1A"/>
                </a:solidFill>
                <a:latin typeface="Arial" panose="020B0604020202020204" pitchFamily="34" charset="0"/>
                <a:ea typeface="Cambria Math" panose="02040503050406030204" pitchFamily="18" charset="0"/>
                <a:cs typeface="Arial" panose="020B0604020202020204" pitchFamily="34" charset="0"/>
              </a:rPr>
              <a:t>Invasive and dangerous biopsies are needed to confirm tumor and identify the class of tumor.</a:t>
            </a:r>
          </a:p>
        </p:txBody>
      </p:sp>
      <p:pic>
        <p:nvPicPr>
          <p:cNvPr id="11" name="Picture 10">
            <a:extLst>
              <a:ext uri="{FF2B5EF4-FFF2-40B4-BE49-F238E27FC236}">
                <a16:creationId xmlns:a16="http://schemas.microsoft.com/office/drawing/2014/main" id="{29674BAE-9187-7B4C-A249-8A87E6B05F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9950" y="1103660"/>
            <a:ext cx="2951356" cy="3645793"/>
          </a:xfrm>
          <a:prstGeom prst="rect">
            <a:avLst/>
          </a:prstGeom>
        </p:spPr>
      </p:pic>
    </p:spTree>
    <p:extLst>
      <p:ext uri="{BB962C8B-B14F-4D97-AF65-F5344CB8AC3E}">
        <p14:creationId xmlns:p14="http://schemas.microsoft.com/office/powerpoint/2010/main" val="394890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4A8F94-E04B-05F0-E487-756649A29B1A}"/>
              </a:ext>
            </a:extLst>
          </p:cNvPr>
          <p:cNvSpPr>
            <a:spLocks noGrp="1"/>
          </p:cNvSpPr>
          <p:nvPr>
            <p:ph type="body" sz="half" idx="2"/>
          </p:nvPr>
        </p:nvSpPr>
        <p:spPr/>
        <p:txBody>
          <a:bodyPr/>
          <a:lstStyle/>
          <a:p>
            <a:endParaRPr lang="en-US"/>
          </a:p>
        </p:txBody>
      </p:sp>
      <p:sp>
        <p:nvSpPr>
          <p:cNvPr id="3" name="Title 2">
            <a:extLst>
              <a:ext uri="{FF2B5EF4-FFF2-40B4-BE49-F238E27FC236}">
                <a16:creationId xmlns:a16="http://schemas.microsoft.com/office/drawing/2014/main" id="{94DCBC2F-5CFA-1BD4-A605-14B7445B363B}"/>
              </a:ext>
            </a:extLst>
          </p:cNvPr>
          <p:cNvSpPr>
            <a:spLocks noGrp="1"/>
          </p:cNvSpPr>
          <p:nvPr>
            <p:ph type="title"/>
          </p:nvPr>
        </p:nvSpPr>
        <p:spPr>
          <a:xfrm>
            <a:off x="260758" y="265430"/>
            <a:ext cx="8388317" cy="418338"/>
          </a:xfrm>
        </p:spPr>
        <p:txBody>
          <a:bodyPr>
            <a:noAutofit/>
          </a:bodyPr>
          <a:lstStyle/>
          <a:p>
            <a:pPr algn="ctr"/>
            <a:r>
              <a:rPr lang="en-US" sz="3600" b="1"/>
              <a:t>A Blood Test for Brain Tumors</a:t>
            </a:r>
          </a:p>
        </p:txBody>
      </p:sp>
      <p:pic>
        <p:nvPicPr>
          <p:cNvPr id="6" name="Picture 5">
            <a:extLst>
              <a:ext uri="{FF2B5EF4-FFF2-40B4-BE49-F238E27FC236}">
                <a16:creationId xmlns:a16="http://schemas.microsoft.com/office/drawing/2014/main" id="{0B425323-86D4-A5EE-9D29-711DF36178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0" y="975003"/>
            <a:ext cx="4572000" cy="4051935"/>
          </a:xfrm>
          <a:prstGeom prst="rect">
            <a:avLst/>
          </a:prstGeom>
        </p:spPr>
      </p:pic>
      <p:sp>
        <p:nvSpPr>
          <p:cNvPr id="4" name="Rectangle 3">
            <a:extLst>
              <a:ext uri="{FF2B5EF4-FFF2-40B4-BE49-F238E27FC236}">
                <a16:creationId xmlns:a16="http://schemas.microsoft.com/office/drawing/2014/main" id="{EB010170-9032-5063-5C3A-CCAE7F973205}"/>
              </a:ext>
            </a:extLst>
          </p:cNvPr>
          <p:cNvSpPr/>
          <p:nvPr/>
        </p:nvSpPr>
        <p:spPr>
          <a:xfrm>
            <a:off x="4742645" y="3235818"/>
            <a:ext cx="4250028" cy="19076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 name="Group 7">
            <a:extLst>
              <a:ext uri="{FF2B5EF4-FFF2-40B4-BE49-F238E27FC236}">
                <a16:creationId xmlns:a16="http://schemas.microsoft.com/office/drawing/2014/main" id="{9C39DA72-DF68-B5A7-8EA5-99B0E98AE1DC}"/>
              </a:ext>
            </a:extLst>
          </p:cNvPr>
          <p:cNvGrpSpPr>
            <a:grpSpLocks noChangeAspect="1"/>
          </p:cNvGrpSpPr>
          <p:nvPr/>
        </p:nvGrpSpPr>
        <p:grpSpPr>
          <a:xfrm>
            <a:off x="72641" y="1482808"/>
            <a:ext cx="4281125" cy="3544130"/>
            <a:chOff x="359664" y="2463259"/>
            <a:chExt cx="3846116" cy="3184007"/>
          </a:xfrm>
        </p:grpSpPr>
        <p:pic>
          <p:nvPicPr>
            <p:cNvPr id="9" name="Picture 8">
              <a:extLst>
                <a:ext uri="{FF2B5EF4-FFF2-40B4-BE49-F238E27FC236}">
                  <a16:creationId xmlns:a16="http://schemas.microsoft.com/office/drawing/2014/main" id="{BDC5F324-FA9B-BC9A-3665-36EBC1EFD8FD}"/>
                </a:ext>
              </a:extLst>
            </p:cNvPr>
            <p:cNvPicPr>
              <a:picLocks noChangeAspect="1"/>
            </p:cNvPicPr>
            <p:nvPr/>
          </p:nvPicPr>
          <p:blipFill rotWithShape="1">
            <a:blip r:embed="rId3"/>
            <a:srcRect l="333" t="3333" r="69181" b="81535"/>
            <a:stretch/>
          </p:blipFill>
          <p:spPr>
            <a:xfrm>
              <a:off x="359664" y="2463259"/>
              <a:ext cx="3846116" cy="2701407"/>
            </a:xfrm>
            <a:prstGeom prst="rect">
              <a:avLst/>
            </a:prstGeom>
          </p:spPr>
        </p:pic>
        <p:sp>
          <p:nvSpPr>
            <p:cNvPr id="10" name="Rectangle 9">
              <a:extLst>
                <a:ext uri="{FF2B5EF4-FFF2-40B4-BE49-F238E27FC236}">
                  <a16:creationId xmlns:a16="http://schemas.microsoft.com/office/drawing/2014/main" id="{BC372D0E-C107-7EF1-408D-2A91A8573E81}"/>
                </a:ext>
              </a:extLst>
            </p:cNvPr>
            <p:cNvSpPr/>
            <p:nvPr/>
          </p:nvSpPr>
          <p:spPr>
            <a:xfrm>
              <a:off x="359664" y="4682066"/>
              <a:ext cx="1923058"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70076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8E6A7-9B40-340C-EAAA-B90595E528D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08E162B-3AB7-8492-4052-2B0CD7AEB620}"/>
              </a:ext>
            </a:extLst>
          </p:cNvPr>
          <p:cNvPicPr>
            <a:picLocks noChangeAspect="1"/>
          </p:cNvPicPr>
          <p:nvPr/>
        </p:nvPicPr>
        <p:blipFill>
          <a:blip r:embed="rId3"/>
          <a:stretch>
            <a:fillRect/>
          </a:stretch>
        </p:blipFill>
        <p:spPr>
          <a:xfrm>
            <a:off x="328966" y="1112532"/>
            <a:ext cx="1919030" cy="1460754"/>
          </a:xfrm>
          <a:prstGeom prst="rect">
            <a:avLst/>
          </a:prstGeom>
        </p:spPr>
      </p:pic>
      <p:pic>
        <p:nvPicPr>
          <p:cNvPr id="3" name="Picture 2">
            <a:extLst>
              <a:ext uri="{FF2B5EF4-FFF2-40B4-BE49-F238E27FC236}">
                <a16:creationId xmlns:a16="http://schemas.microsoft.com/office/drawing/2014/main" id="{0B188B07-FDBF-F868-418E-28AA38712BC7}"/>
              </a:ext>
            </a:extLst>
          </p:cNvPr>
          <p:cNvPicPr>
            <a:picLocks noChangeAspect="1"/>
          </p:cNvPicPr>
          <p:nvPr/>
        </p:nvPicPr>
        <p:blipFill>
          <a:blip r:embed="rId4"/>
          <a:srcRect t="9659"/>
          <a:stretch>
            <a:fillRect/>
          </a:stretch>
        </p:blipFill>
        <p:spPr>
          <a:xfrm rot="5400000">
            <a:off x="667041" y="3169814"/>
            <a:ext cx="1144373" cy="1505531"/>
          </a:xfrm>
          <a:prstGeom prst="rect">
            <a:avLst/>
          </a:prstGeom>
        </p:spPr>
      </p:pic>
      <p:sp>
        <p:nvSpPr>
          <p:cNvPr id="2" name="Title 1">
            <a:extLst>
              <a:ext uri="{FF2B5EF4-FFF2-40B4-BE49-F238E27FC236}">
                <a16:creationId xmlns:a16="http://schemas.microsoft.com/office/drawing/2014/main" id="{BDEBD389-11AD-C4CD-C605-7192B5B781EB}"/>
              </a:ext>
            </a:extLst>
          </p:cNvPr>
          <p:cNvSpPr>
            <a:spLocks noGrp="1"/>
          </p:cNvSpPr>
          <p:nvPr>
            <p:ph type="title"/>
          </p:nvPr>
        </p:nvSpPr>
        <p:spPr>
          <a:xfrm>
            <a:off x="790774" y="129808"/>
            <a:ext cx="7679872" cy="586998"/>
          </a:xfrm>
        </p:spPr>
        <p:txBody>
          <a:bodyPr>
            <a:noAutofit/>
          </a:bodyPr>
          <a:lstStyle/>
          <a:p>
            <a:pPr algn="ctr"/>
            <a:r>
              <a:rPr lang="en-US" sz="3200" b="1"/>
              <a:t>Machine Perception Liquid Biopsy Interrogation of Brain Tumor Samples</a:t>
            </a:r>
          </a:p>
        </p:txBody>
      </p:sp>
      <p:cxnSp>
        <p:nvCxnSpPr>
          <p:cNvPr id="15" name="Straight Arrow Connector 14">
            <a:extLst>
              <a:ext uri="{FF2B5EF4-FFF2-40B4-BE49-F238E27FC236}">
                <a16:creationId xmlns:a16="http://schemas.microsoft.com/office/drawing/2014/main" id="{4BA64E0E-E56B-9764-E1E9-AFEAFFE1F0F2}"/>
              </a:ext>
            </a:extLst>
          </p:cNvPr>
          <p:cNvCxnSpPr>
            <a:cxnSpLocks/>
          </p:cNvCxnSpPr>
          <p:nvPr/>
        </p:nvCxnSpPr>
        <p:spPr>
          <a:xfrm>
            <a:off x="1788532" y="2149774"/>
            <a:ext cx="806648" cy="512834"/>
          </a:xfrm>
          <a:prstGeom prst="straightConnector1">
            <a:avLst/>
          </a:prstGeom>
          <a:ln w="25400">
            <a:solidFill>
              <a:schemeClr val="tx2"/>
            </a:solidFill>
            <a:headEnd w="med" len="med"/>
            <a:tailEnd type="triangle" w="lg" len="lg"/>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1DA65989-CB37-FB9C-54E0-2AA76516E8E9}"/>
              </a:ext>
            </a:extLst>
          </p:cNvPr>
          <p:cNvCxnSpPr>
            <a:cxnSpLocks/>
          </p:cNvCxnSpPr>
          <p:nvPr/>
        </p:nvCxnSpPr>
        <p:spPr>
          <a:xfrm flipV="1">
            <a:off x="2058490" y="3050595"/>
            <a:ext cx="492446" cy="400457"/>
          </a:xfrm>
          <a:prstGeom prst="straightConnector1">
            <a:avLst/>
          </a:prstGeom>
          <a:ln w="25400">
            <a:solidFill>
              <a:schemeClr val="tx2"/>
            </a:solidFill>
            <a:headEnd w="med" len="med"/>
            <a:tailEnd type="triangle" w="lg" len="lg"/>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7E14169E-51AE-951A-8793-ADEBD7729373}"/>
              </a:ext>
            </a:extLst>
          </p:cNvPr>
          <p:cNvSpPr txBox="1"/>
          <p:nvPr/>
        </p:nvSpPr>
        <p:spPr>
          <a:xfrm>
            <a:off x="2897962" y="1533455"/>
            <a:ext cx="1144865" cy="253916"/>
          </a:xfrm>
          <a:prstGeom prst="rect">
            <a:avLst/>
          </a:prstGeom>
          <a:noFill/>
        </p:spPr>
        <p:txBody>
          <a:bodyPr wrap="none" rtlCol="0">
            <a:spAutoFit/>
          </a:bodyPr>
          <a:lstStyle/>
          <a:p>
            <a:pPr algn="l"/>
            <a:r>
              <a:rPr lang="en-US" sz="1050">
                <a:solidFill>
                  <a:srgbClr val="272524"/>
                </a:solidFill>
              </a:rPr>
              <a:t>Laser Excitation</a:t>
            </a:r>
          </a:p>
        </p:txBody>
      </p:sp>
      <p:sp>
        <p:nvSpPr>
          <p:cNvPr id="6" name="TextBox 5">
            <a:extLst>
              <a:ext uri="{FF2B5EF4-FFF2-40B4-BE49-F238E27FC236}">
                <a16:creationId xmlns:a16="http://schemas.microsoft.com/office/drawing/2014/main" id="{69AEE3FB-D72E-5F80-C662-6336AE45EB7E}"/>
              </a:ext>
            </a:extLst>
          </p:cNvPr>
          <p:cNvSpPr txBox="1"/>
          <p:nvPr/>
        </p:nvSpPr>
        <p:spPr>
          <a:xfrm>
            <a:off x="2349384" y="3668482"/>
            <a:ext cx="2490630" cy="461665"/>
          </a:xfrm>
          <a:prstGeom prst="rect">
            <a:avLst/>
          </a:prstGeom>
          <a:noFill/>
        </p:spPr>
        <p:txBody>
          <a:bodyPr wrap="square" rtlCol="0">
            <a:spAutoFit/>
          </a:bodyPr>
          <a:lstStyle/>
          <a:p>
            <a:pPr algn="l"/>
            <a:r>
              <a:rPr lang="en-US" sz="1200">
                <a:solidFill>
                  <a:srgbClr val="272524"/>
                </a:solidFill>
              </a:rPr>
              <a:t>Measure nanosensor fluorescence</a:t>
            </a:r>
          </a:p>
        </p:txBody>
      </p:sp>
      <p:pic>
        <p:nvPicPr>
          <p:cNvPr id="7" name="Picture 6" descr="A close-up of a computer screen&#10;&#10;AI-generated content may be incorrect.">
            <a:extLst>
              <a:ext uri="{FF2B5EF4-FFF2-40B4-BE49-F238E27FC236}">
                <a16:creationId xmlns:a16="http://schemas.microsoft.com/office/drawing/2014/main" id="{C602FD95-534D-5112-E343-1F73F986EDE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663567" y="2367739"/>
            <a:ext cx="1783571" cy="1268248"/>
          </a:xfrm>
          <a:prstGeom prst="rect">
            <a:avLst/>
          </a:prstGeom>
        </p:spPr>
      </p:pic>
      <p:sp>
        <p:nvSpPr>
          <p:cNvPr id="19" name="Triangle 18">
            <a:extLst>
              <a:ext uri="{FF2B5EF4-FFF2-40B4-BE49-F238E27FC236}">
                <a16:creationId xmlns:a16="http://schemas.microsoft.com/office/drawing/2014/main" id="{7EA459EE-41D1-3C95-6E08-207C670CF55D}"/>
              </a:ext>
            </a:extLst>
          </p:cNvPr>
          <p:cNvSpPr/>
          <p:nvPr/>
        </p:nvSpPr>
        <p:spPr>
          <a:xfrm>
            <a:off x="3373802" y="1803521"/>
            <a:ext cx="142611" cy="1117250"/>
          </a:xfrm>
          <a:prstGeom prst="triangle">
            <a:avLst/>
          </a:prstGeom>
          <a:gradFill>
            <a:gsLst>
              <a:gs pos="0">
                <a:srgbClr val="FF0801"/>
              </a:gs>
              <a:gs pos="50000">
                <a:srgbClr val="FF7800">
                  <a:alpha val="83430"/>
                </a:srgbClr>
              </a:gs>
              <a:gs pos="99000">
                <a:srgbClr val="FFC000">
                  <a:alpha val="68673"/>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descr="A diagram of a sample&#10;&#10;AI-generated content may be incorrect.">
            <a:extLst>
              <a:ext uri="{FF2B5EF4-FFF2-40B4-BE49-F238E27FC236}">
                <a16:creationId xmlns:a16="http://schemas.microsoft.com/office/drawing/2014/main" id="{3FA4C288-B67F-78AD-43D8-7C30ABE9DD7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422084" y="916143"/>
            <a:ext cx="2433436" cy="1657143"/>
          </a:xfrm>
          <a:prstGeom prst="rect">
            <a:avLst/>
          </a:prstGeom>
        </p:spPr>
      </p:pic>
      <p:sp>
        <p:nvSpPr>
          <p:cNvPr id="9" name="TextBox 8">
            <a:extLst>
              <a:ext uri="{FF2B5EF4-FFF2-40B4-BE49-F238E27FC236}">
                <a16:creationId xmlns:a16="http://schemas.microsoft.com/office/drawing/2014/main" id="{C384FF14-4A5F-CE7F-C1B4-02D7BA4C01B0}"/>
              </a:ext>
            </a:extLst>
          </p:cNvPr>
          <p:cNvSpPr txBox="1"/>
          <p:nvPr/>
        </p:nvSpPr>
        <p:spPr>
          <a:xfrm>
            <a:off x="7472146" y="1403489"/>
            <a:ext cx="1289090" cy="461665"/>
          </a:xfrm>
          <a:prstGeom prst="rect">
            <a:avLst/>
          </a:prstGeom>
          <a:noFill/>
        </p:spPr>
        <p:txBody>
          <a:bodyPr wrap="square" rtlCol="0">
            <a:spAutoFit/>
          </a:bodyPr>
          <a:lstStyle/>
          <a:p>
            <a:pPr algn="l"/>
            <a:r>
              <a:rPr lang="en-US" sz="1200">
                <a:solidFill>
                  <a:srgbClr val="272524"/>
                </a:solidFill>
              </a:rPr>
              <a:t>Data processing &amp; analysis</a:t>
            </a:r>
          </a:p>
        </p:txBody>
      </p:sp>
      <p:cxnSp>
        <p:nvCxnSpPr>
          <p:cNvPr id="10" name="Straight Arrow Connector 9">
            <a:extLst>
              <a:ext uri="{FF2B5EF4-FFF2-40B4-BE49-F238E27FC236}">
                <a16:creationId xmlns:a16="http://schemas.microsoft.com/office/drawing/2014/main" id="{D119CFB5-A17D-D565-13CC-3BDC7CC3D270}"/>
              </a:ext>
            </a:extLst>
          </p:cNvPr>
          <p:cNvCxnSpPr>
            <a:cxnSpLocks/>
          </p:cNvCxnSpPr>
          <p:nvPr/>
        </p:nvCxnSpPr>
        <p:spPr>
          <a:xfrm>
            <a:off x="6764875" y="2629763"/>
            <a:ext cx="0" cy="420832"/>
          </a:xfrm>
          <a:prstGeom prst="straightConnector1">
            <a:avLst/>
          </a:prstGeom>
          <a:ln w="25400">
            <a:solidFill>
              <a:schemeClr val="tx2"/>
            </a:solidFill>
            <a:headEnd w="med" len="med"/>
            <a:tailEnd type="triangle" w="lg" len="lg"/>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AABE5D90-4EAE-EF18-BF8D-D3A884DE0EDA}"/>
              </a:ext>
            </a:extLst>
          </p:cNvPr>
          <p:cNvSpPr txBox="1"/>
          <p:nvPr/>
        </p:nvSpPr>
        <p:spPr>
          <a:xfrm>
            <a:off x="5216035" y="3081940"/>
            <a:ext cx="3097679" cy="276999"/>
          </a:xfrm>
          <a:prstGeom prst="rect">
            <a:avLst/>
          </a:prstGeom>
          <a:noFill/>
        </p:spPr>
        <p:txBody>
          <a:bodyPr wrap="square" rtlCol="0">
            <a:spAutoFit/>
          </a:bodyPr>
          <a:lstStyle/>
          <a:p>
            <a:pPr algn="ctr"/>
            <a:r>
              <a:rPr lang="en-US" sz="1200">
                <a:solidFill>
                  <a:srgbClr val="272524"/>
                </a:solidFill>
              </a:rPr>
              <a:t>Machine Learning Model Development </a:t>
            </a:r>
          </a:p>
        </p:txBody>
      </p:sp>
      <p:pic>
        <p:nvPicPr>
          <p:cNvPr id="14" name="Picture 13">
            <a:extLst>
              <a:ext uri="{FF2B5EF4-FFF2-40B4-BE49-F238E27FC236}">
                <a16:creationId xmlns:a16="http://schemas.microsoft.com/office/drawing/2014/main" id="{CAFEC770-4985-5809-6397-E7CA11E8566B}"/>
              </a:ext>
            </a:extLst>
          </p:cNvPr>
          <p:cNvPicPr>
            <a:picLocks noChangeAspect="1"/>
          </p:cNvPicPr>
          <p:nvPr/>
        </p:nvPicPr>
        <p:blipFill>
          <a:blip r:embed="rId7"/>
          <a:stretch>
            <a:fillRect/>
          </a:stretch>
        </p:blipFill>
        <p:spPr>
          <a:xfrm>
            <a:off x="5330599" y="3350392"/>
            <a:ext cx="1368440" cy="1180769"/>
          </a:xfrm>
          <a:prstGeom prst="rect">
            <a:avLst/>
          </a:prstGeom>
        </p:spPr>
      </p:pic>
      <p:pic>
        <p:nvPicPr>
          <p:cNvPr id="17" name="Picture 16">
            <a:extLst>
              <a:ext uri="{FF2B5EF4-FFF2-40B4-BE49-F238E27FC236}">
                <a16:creationId xmlns:a16="http://schemas.microsoft.com/office/drawing/2014/main" id="{015E3795-C7ED-D004-EA9B-EC38724F1074}"/>
              </a:ext>
            </a:extLst>
          </p:cNvPr>
          <p:cNvPicPr>
            <a:picLocks noChangeAspect="1"/>
          </p:cNvPicPr>
          <p:nvPr/>
        </p:nvPicPr>
        <p:blipFill>
          <a:blip r:embed="rId8"/>
          <a:stretch>
            <a:fillRect/>
          </a:stretch>
        </p:blipFill>
        <p:spPr>
          <a:xfrm>
            <a:off x="6818062" y="3451052"/>
            <a:ext cx="1732217" cy="1265292"/>
          </a:xfrm>
          <a:prstGeom prst="rect">
            <a:avLst/>
          </a:prstGeom>
        </p:spPr>
      </p:pic>
      <p:sp>
        <p:nvSpPr>
          <p:cNvPr id="18" name="Content Placeholder 2">
            <a:extLst>
              <a:ext uri="{FF2B5EF4-FFF2-40B4-BE49-F238E27FC236}">
                <a16:creationId xmlns:a16="http://schemas.microsoft.com/office/drawing/2014/main" id="{21B2F3D4-A260-CB39-5CC4-C5EDD0D05FF5}"/>
              </a:ext>
            </a:extLst>
          </p:cNvPr>
          <p:cNvSpPr txBox="1">
            <a:spLocks/>
          </p:cNvSpPr>
          <p:nvPr/>
        </p:nvSpPr>
        <p:spPr>
          <a:xfrm>
            <a:off x="4540743" y="4531161"/>
            <a:ext cx="2674744" cy="34084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rgbClr val="272524"/>
                </a:solidFill>
                <a:latin typeface="+mn-lt"/>
                <a:ea typeface="+mn-ea"/>
                <a:cs typeface="+mn-cs"/>
              </a:defRPr>
            </a:lvl1pPr>
            <a:lvl2pPr marL="228600" indent="-228600" algn="l" defTabSz="914400" rtl="0" eaLnBrk="1" latinLnBrk="0" hangingPunct="1">
              <a:lnSpc>
                <a:spcPct val="100000"/>
              </a:lnSpc>
              <a:spcBef>
                <a:spcPts val="0"/>
              </a:spcBef>
              <a:spcAft>
                <a:spcPts val="600"/>
              </a:spcAft>
              <a:buFont typeface="Arial" panose="020B0604020202020204" pitchFamily="34" charset="0"/>
              <a:buChar char="•"/>
              <a:tabLst/>
              <a:defRPr sz="1800" kern="1200">
                <a:solidFill>
                  <a:srgbClr val="272524"/>
                </a:solidFill>
                <a:latin typeface="+mn-lt"/>
                <a:ea typeface="+mn-ea"/>
                <a:cs typeface="+mn-cs"/>
              </a:defRPr>
            </a:lvl2pPr>
            <a:lvl3pPr marL="457200" indent="-228600" algn="l" defTabSz="914400" rtl="0" eaLnBrk="1" latinLnBrk="0" hangingPunct="1">
              <a:lnSpc>
                <a:spcPct val="100000"/>
              </a:lnSpc>
              <a:spcBef>
                <a:spcPts val="0"/>
              </a:spcBef>
              <a:spcAft>
                <a:spcPts val="600"/>
              </a:spcAft>
              <a:buFont typeface="System Font Regular"/>
              <a:buChar char="–"/>
              <a:tabLst/>
              <a:defRPr sz="1800" kern="1200">
                <a:solidFill>
                  <a:srgbClr val="272524"/>
                </a:solidFill>
                <a:latin typeface="+mn-lt"/>
                <a:ea typeface="+mn-ea"/>
                <a:cs typeface="+mn-cs"/>
              </a:defRPr>
            </a:lvl3pPr>
            <a:lvl4pPr marL="685800" indent="-228600" algn="l" defTabSz="914400" rtl="0" eaLnBrk="1" latinLnBrk="0" hangingPunct="1">
              <a:lnSpc>
                <a:spcPct val="100000"/>
              </a:lnSpc>
              <a:spcBef>
                <a:spcPts val="0"/>
              </a:spcBef>
              <a:spcAft>
                <a:spcPts val="600"/>
              </a:spcAft>
              <a:buFont typeface="Arial" panose="020B0604020202020204" pitchFamily="34" charset="0"/>
              <a:buChar char="•"/>
              <a:tabLst/>
              <a:defRPr sz="1800" kern="1200">
                <a:solidFill>
                  <a:srgbClr val="272524"/>
                </a:solidFill>
                <a:latin typeface="+mn-lt"/>
                <a:ea typeface="+mn-ea"/>
                <a:cs typeface="+mn-cs"/>
              </a:defRPr>
            </a:lvl4pPr>
            <a:lvl5pPr marL="914400" indent="-228600" algn="l" defTabSz="914400" rtl="0" eaLnBrk="1" latinLnBrk="0" hangingPunct="1">
              <a:lnSpc>
                <a:spcPct val="100000"/>
              </a:lnSpc>
              <a:spcBef>
                <a:spcPts val="0"/>
              </a:spcBef>
              <a:spcAft>
                <a:spcPts val="600"/>
              </a:spcAft>
              <a:buFont typeface="System Font Regular"/>
              <a:buChar char="–"/>
              <a:tabLst/>
              <a:defRPr sz="1800" kern="1200">
                <a:solidFill>
                  <a:srgbClr val="27252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350"/>
              <a:t>Machine perception!</a:t>
            </a:r>
          </a:p>
        </p:txBody>
      </p:sp>
      <p:cxnSp>
        <p:nvCxnSpPr>
          <p:cNvPr id="20" name="Straight Arrow Connector 19">
            <a:extLst>
              <a:ext uri="{FF2B5EF4-FFF2-40B4-BE49-F238E27FC236}">
                <a16:creationId xmlns:a16="http://schemas.microsoft.com/office/drawing/2014/main" id="{2565FBEE-C223-288A-5DF6-251A0768A298}"/>
              </a:ext>
            </a:extLst>
          </p:cNvPr>
          <p:cNvCxnSpPr>
            <a:cxnSpLocks/>
          </p:cNvCxnSpPr>
          <p:nvPr/>
        </p:nvCxnSpPr>
        <p:spPr>
          <a:xfrm flipV="1">
            <a:off x="4287726" y="2160948"/>
            <a:ext cx="947186" cy="346252"/>
          </a:xfrm>
          <a:prstGeom prst="straightConnector1">
            <a:avLst/>
          </a:prstGeom>
          <a:ln w="25400">
            <a:solidFill>
              <a:schemeClr val="tx2"/>
            </a:solidFill>
            <a:headEnd w="med" len="med"/>
            <a:tailEnd type="triangle" w="lg" len="lg"/>
          </a:ln>
        </p:spPr>
        <p:style>
          <a:lnRef idx="1">
            <a:schemeClr val="dk1"/>
          </a:lnRef>
          <a:fillRef idx="0">
            <a:schemeClr val="dk1"/>
          </a:fillRef>
          <a:effectRef idx="0">
            <a:schemeClr val="dk1"/>
          </a:effectRef>
          <a:fontRef idx="minor">
            <a:schemeClr val="tx1"/>
          </a:fontRef>
        </p:style>
      </p:cxnSp>
      <p:sp>
        <p:nvSpPr>
          <p:cNvPr id="13" name="Content Placeholder 6">
            <a:extLst>
              <a:ext uri="{FF2B5EF4-FFF2-40B4-BE49-F238E27FC236}">
                <a16:creationId xmlns:a16="http://schemas.microsoft.com/office/drawing/2014/main" id="{81A4751C-2BB5-6ED9-1635-D11CF6A4650C}"/>
              </a:ext>
            </a:extLst>
          </p:cNvPr>
          <p:cNvSpPr>
            <a:spLocks noGrp="1"/>
          </p:cNvSpPr>
          <p:nvPr>
            <p:ph idx="1"/>
          </p:nvPr>
        </p:nvSpPr>
        <p:spPr>
          <a:xfrm>
            <a:off x="498215" y="5296058"/>
            <a:ext cx="8159981" cy="484100"/>
          </a:xfrm>
        </p:spPr>
        <p:txBody>
          <a:bodyPr>
            <a:normAutofit fontScale="92500" lnSpcReduction="10000"/>
          </a:bodyPr>
          <a:lstStyle/>
          <a:p>
            <a:pPr marL="214313" indent="-214313">
              <a:buFont typeface="Wingdings" pitchFamily="2" charset="2"/>
              <a:buChar char="§"/>
            </a:pPr>
            <a:r>
              <a:rPr lang="en-US" sz="1500"/>
              <a:t>Machine learning models trained on the changes in nanotube fluorescence in response to patient samples can be used to detect disease</a:t>
            </a:r>
          </a:p>
        </p:txBody>
      </p:sp>
      <p:sp>
        <p:nvSpPr>
          <p:cNvPr id="22" name="TextBox 21">
            <a:extLst>
              <a:ext uri="{FF2B5EF4-FFF2-40B4-BE49-F238E27FC236}">
                <a16:creationId xmlns:a16="http://schemas.microsoft.com/office/drawing/2014/main" id="{A4921373-B950-223C-A8BA-C82486358616}"/>
              </a:ext>
            </a:extLst>
          </p:cNvPr>
          <p:cNvSpPr txBox="1"/>
          <p:nvPr/>
        </p:nvSpPr>
        <p:spPr>
          <a:xfrm>
            <a:off x="384048" y="2922131"/>
            <a:ext cx="1697762" cy="415498"/>
          </a:xfrm>
          <a:prstGeom prst="rect">
            <a:avLst/>
          </a:prstGeom>
          <a:noFill/>
        </p:spPr>
        <p:txBody>
          <a:bodyPr wrap="square" rtlCol="0">
            <a:spAutoFit/>
          </a:bodyPr>
          <a:lstStyle/>
          <a:p>
            <a:pPr algn="ctr"/>
            <a:r>
              <a:rPr lang="en-US" sz="1050">
                <a:solidFill>
                  <a:srgbClr val="272524"/>
                </a:solidFill>
              </a:rPr>
              <a:t>Chemically diversified nanosensor array</a:t>
            </a:r>
          </a:p>
        </p:txBody>
      </p:sp>
    </p:spTree>
    <p:extLst>
      <p:ext uri="{BB962C8B-B14F-4D97-AF65-F5344CB8AC3E}">
        <p14:creationId xmlns:p14="http://schemas.microsoft.com/office/powerpoint/2010/main" val="325744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9" grpId="0" animBg="1"/>
      <p:bldP spid="9" grpId="0"/>
      <p:bldP spid="12"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F77932-5620-A724-B735-5FC4F194CF19}"/>
              </a:ext>
            </a:extLst>
          </p:cNvPr>
          <p:cNvSpPr>
            <a:spLocks noGrp="1"/>
          </p:cNvSpPr>
          <p:nvPr>
            <p:ph type="body" sz="half" idx="2"/>
          </p:nvPr>
        </p:nvSpPr>
        <p:spPr/>
        <p:txBody>
          <a:bodyPr/>
          <a:lstStyle/>
          <a:p>
            <a:endParaRPr lang="en-US"/>
          </a:p>
        </p:txBody>
      </p:sp>
      <p:pic>
        <p:nvPicPr>
          <p:cNvPr id="5" name="Picture 4">
            <a:extLst>
              <a:ext uri="{FF2B5EF4-FFF2-40B4-BE49-F238E27FC236}">
                <a16:creationId xmlns:a16="http://schemas.microsoft.com/office/drawing/2014/main" id="{C0044472-67F1-28F5-4CDF-765E2796A9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7173" y="635024"/>
            <a:ext cx="8669655" cy="4063365"/>
          </a:xfrm>
          <a:prstGeom prst="rect">
            <a:avLst/>
          </a:prstGeom>
        </p:spPr>
      </p:pic>
      <p:sp>
        <p:nvSpPr>
          <p:cNvPr id="6" name="Title 4">
            <a:extLst>
              <a:ext uri="{FF2B5EF4-FFF2-40B4-BE49-F238E27FC236}">
                <a16:creationId xmlns:a16="http://schemas.microsoft.com/office/drawing/2014/main" id="{935538DE-B113-AF25-C134-CB71A4869884}"/>
              </a:ext>
            </a:extLst>
          </p:cNvPr>
          <p:cNvSpPr>
            <a:spLocks noGrp="1"/>
          </p:cNvSpPr>
          <p:nvPr>
            <p:ph type="title"/>
          </p:nvPr>
        </p:nvSpPr>
        <p:spPr>
          <a:xfrm>
            <a:off x="13716" y="68580"/>
            <a:ext cx="9090709" cy="685800"/>
          </a:xfrm>
        </p:spPr>
        <p:txBody>
          <a:bodyPr>
            <a:noAutofit/>
          </a:bodyPr>
          <a:lstStyle/>
          <a:p>
            <a:pPr algn="ctr"/>
            <a:r>
              <a:rPr lang="en-US" sz="2800" b="1">
                <a:latin typeface="Arial" panose="020B0604020202020204" pitchFamily="34" charset="0"/>
                <a:cs typeface="Arial" panose="020B0604020202020204" pitchFamily="34" charset="0"/>
              </a:rPr>
              <a:t>Sensor Responses from 690 Patients are Diverse</a:t>
            </a:r>
          </a:p>
        </p:txBody>
      </p:sp>
      <p:sp>
        <p:nvSpPr>
          <p:cNvPr id="4" name="TextBox 3">
            <a:extLst>
              <a:ext uri="{FF2B5EF4-FFF2-40B4-BE49-F238E27FC236}">
                <a16:creationId xmlns:a16="http://schemas.microsoft.com/office/drawing/2014/main" id="{3BD4340D-27CA-BB5D-351A-CF222189A935}"/>
              </a:ext>
            </a:extLst>
          </p:cNvPr>
          <p:cNvSpPr txBox="1"/>
          <p:nvPr/>
        </p:nvSpPr>
        <p:spPr>
          <a:xfrm>
            <a:off x="5941012" y="4835723"/>
            <a:ext cx="3982332" cy="307777"/>
          </a:xfrm>
          <a:prstGeom prst="rect">
            <a:avLst/>
          </a:prstGeom>
          <a:noFill/>
        </p:spPr>
        <p:txBody>
          <a:bodyPr wrap="square">
            <a:spAutoFit/>
          </a:bodyPr>
          <a:lstStyle/>
          <a:p>
            <a:r>
              <a:rPr lang="en-US" sz="1400">
                <a:latin typeface="Arial" panose="020B0604020202020204" pitchFamily="34" charset="0"/>
                <a:cs typeface="Arial" panose="020B0604020202020204" pitchFamily="34" charset="0"/>
              </a:rPr>
              <a:t>Goerzen, et al., </a:t>
            </a:r>
            <a:r>
              <a:rPr lang="en-US" sz="1400" i="1">
                <a:latin typeface="Arial" panose="020B0604020202020204" pitchFamily="34" charset="0"/>
                <a:cs typeface="Arial" panose="020B0604020202020204" pitchFamily="34" charset="0"/>
              </a:rPr>
              <a:t>Nat </a:t>
            </a:r>
            <a:r>
              <a:rPr lang="en-US" sz="1400" i="1" err="1">
                <a:latin typeface="Arial" panose="020B0604020202020204" pitchFamily="34" charset="0"/>
                <a:cs typeface="Arial" panose="020B0604020202020204" pitchFamily="34" charset="0"/>
              </a:rPr>
              <a:t>Nanotechnol</a:t>
            </a:r>
            <a:r>
              <a:rPr lang="en-US" sz="1400">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3360560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C3926F-33CD-786D-7CF3-C8DDB3BFA8B9}"/>
              </a:ext>
            </a:extLst>
          </p:cNvPr>
          <p:cNvSpPr>
            <a:spLocks noGrp="1"/>
          </p:cNvSpPr>
          <p:nvPr>
            <p:ph type="sldNum" sz="quarter" idx="11"/>
          </p:nvPr>
        </p:nvSpPr>
        <p:spPr/>
        <p:txBody>
          <a:bodyPr/>
          <a:lstStyle/>
          <a:p>
            <a:fld id="{523A240F-EAFE-E84F-B44C-6D7A08E0E409}" type="slidenum">
              <a:rPr lang="en-US" smtClean="0"/>
              <a:t>19</a:t>
            </a:fld>
            <a:endParaRPr lang="en-US"/>
          </a:p>
        </p:txBody>
      </p:sp>
      <p:sp>
        <p:nvSpPr>
          <p:cNvPr id="4" name="Text Placeholder 3">
            <a:extLst>
              <a:ext uri="{FF2B5EF4-FFF2-40B4-BE49-F238E27FC236}">
                <a16:creationId xmlns:a16="http://schemas.microsoft.com/office/drawing/2014/main" id="{A448E4E6-90DC-2D02-8EBE-2A3A4EEEBB22}"/>
              </a:ext>
            </a:extLst>
          </p:cNvPr>
          <p:cNvSpPr>
            <a:spLocks noGrp="1"/>
          </p:cNvSpPr>
          <p:nvPr>
            <p:ph type="body" sz="half" idx="2"/>
          </p:nvPr>
        </p:nvSpPr>
        <p:spPr/>
        <p:txBody>
          <a:bodyPr/>
          <a:lstStyle/>
          <a:p>
            <a:endParaRPr lang="en-US" dirty="0"/>
          </a:p>
        </p:txBody>
      </p:sp>
      <p:sp>
        <p:nvSpPr>
          <p:cNvPr id="5" name="Title 4">
            <a:extLst>
              <a:ext uri="{FF2B5EF4-FFF2-40B4-BE49-F238E27FC236}">
                <a16:creationId xmlns:a16="http://schemas.microsoft.com/office/drawing/2014/main" id="{3C29B785-FFA8-B0BD-4A34-7BD7CBE93D24}"/>
              </a:ext>
            </a:extLst>
          </p:cNvPr>
          <p:cNvSpPr>
            <a:spLocks noGrp="1"/>
          </p:cNvSpPr>
          <p:nvPr>
            <p:ph type="title"/>
          </p:nvPr>
        </p:nvSpPr>
        <p:spPr>
          <a:xfrm>
            <a:off x="195679" y="289164"/>
            <a:ext cx="8687064" cy="521076"/>
          </a:xfrm>
        </p:spPr>
        <p:txBody>
          <a:bodyPr>
            <a:noAutofit/>
          </a:bodyPr>
          <a:lstStyle/>
          <a:p>
            <a:pPr algn="ctr"/>
            <a:r>
              <a:rPr lang="en-US" sz="2600" b="1" dirty="0"/>
              <a:t>Supervised Machine Learning Models </a:t>
            </a:r>
            <a:br>
              <a:rPr lang="en-US" sz="2600" b="1" dirty="0"/>
            </a:br>
            <a:r>
              <a:rPr lang="en-US" sz="2600" b="1" dirty="0"/>
              <a:t>for Brain Tumor Detection</a:t>
            </a:r>
          </a:p>
        </p:txBody>
      </p:sp>
      <p:sp>
        <p:nvSpPr>
          <p:cNvPr id="8" name="TextBox 7">
            <a:extLst>
              <a:ext uri="{FF2B5EF4-FFF2-40B4-BE49-F238E27FC236}">
                <a16:creationId xmlns:a16="http://schemas.microsoft.com/office/drawing/2014/main" id="{A2574499-13DE-0524-3313-F9AF57D11058}"/>
              </a:ext>
            </a:extLst>
          </p:cNvPr>
          <p:cNvSpPr txBox="1"/>
          <p:nvPr/>
        </p:nvSpPr>
        <p:spPr>
          <a:xfrm>
            <a:off x="195679" y="1234510"/>
            <a:ext cx="3809747" cy="323165"/>
          </a:xfrm>
          <a:prstGeom prst="rect">
            <a:avLst/>
          </a:prstGeom>
          <a:noFill/>
          <a:ln w="12700">
            <a:noFill/>
          </a:ln>
        </p:spPr>
        <p:txBody>
          <a:bodyPr wrap="square" rtlCol="0" anchor="ctr">
            <a:spAutoFit/>
          </a:bodyPr>
          <a:lstStyle/>
          <a:p>
            <a:pPr algn="ctr">
              <a:spcAft>
                <a:spcPts val="900"/>
              </a:spcAft>
            </a:pPr>
            <a:r>
              <a:rPr lang="en-US" sz="1500" b="1" dirty="0">
                <a:solidFill>
                  <a:srgbClr val="272524"/>
                </a:solidFill>
              </a:rPr>
              <a:t>What the models are aiming to do:</a:t>
            </a:r>
            <a:endParaRPr lang="en-US" sz="1500" dirty="0">
              <a:solidFill>
                <a:srgbClr val="272524"/>
              </a:solidFill>
            </a:endParaRPr>
          </a:p>
        </p:txBody>
      </p:sp>
      <p:sp>
        <p:nvSpPr>
          <p:cNvPr id="9" name="TextBox 8">
            <a:extLst>
              <a:ext uri="{FF2B5EF4-FFF2-40B4-BE49-F238E27FC236}">
                <a16:creationId xmlns:a16="http://schemas.microsoft.com/office/drawing/2014/main" id="{90ECABC9-0D1D-A6B7-CFBC-AF7B467A0557}"/>
              </a:ext>
            </a:extLst>
          </p:cNvPr>
          <p:cNvSpPr txBox="1"/>
          <p:nvPr/>
        </p:nvSpPr>
        <p:spPr>
          <a:xfrm>
            <a:off x="4533991" y="1234510"/>
            <a:ext cx="3809747" cy="323165"/>
          </a:xfrm>
          <a:prstGeom prst="rect">
            <a:avLst/>
          </a:prstGeom>
          <a:noFill/>
          <a:ln w="12700">
            <a:noFill/>
          </a:ln>
        </p:spPr>
        <p:txBody>
          <a:bodyPr wrap="square" rtlCol="0" anchor="ctr">
            <a:spAutoFit/>
          </a:bodyPr>
          <a:lstStyle/>
          <a:p>
            <a:pPr algn="ctr">
              <a:spcAft>
                <a:spcPts val="900"/>
              </a:spcAft>
            </a:pPr>
            <a:r>
              <a:rPr lang="en-US" sz="1500" b="1" dirty="0">
                <a:solidFill>
                  <a:srgbClr val="272524"/>
                </a:solidFill>
              </a:rPr>
              <a:t>How we evaluate model performance:</a:t>
            </a:r>
            <a:endParaRPr lang="en-US" sz="1500" dirty="0">
              <a:solidFill>
                <a:srgbClr val="272524"/>
              </a:solidFill>
            </a:endParaRPr>
          </a:p>
        </p:txBody>
      </p:sp>
      <p:pic>
        <p:nvPicPr>
          <p:cNvPr id="11" name="Picture 10">
            <a:extLst>
              <a:ext uri="{FF2B5EF4-FFF2-40B4-BE49-F238E27FC236}">
                <a16:creationId xmlns:a16="http://schemas.microsoft.com/office/drawing/2014/main" id="{F8700B9E-B43B-7755-B369-9E42674C2067}"/>
              </a:ext>
            </a:extLst>
          </p:cNvPr>
          <p:cNvPicPr>
            <a:picLocks noChangeAspect="1"/>
          </p:cNvPicPr>
          <p:nvPr/>
        </p:nvPicPr>
        <p:blipFill>
          <a:blip r:embed="rId3"/>
          <a:srcRect r="33241"/>
          <a:stretch>
            <a:fillRect/>
          </a:stretch>
        </p:blipFill>
        <p:spPr>
          <a:xfrm>
            <a:off x="836463" y="1690003"/>
            <a:ext cx="2268776" cy="2290083"/>
          </a:xfrm>
          <a:prstGeom prst="rect">
            <a:avLst/>
          </a:prstGeom>
        </p:spPr>
      </p:pic>
      <p:pic>
        <p:nvPicPr>
          <p:cNvPr id="14" name="Picture 13">
            <a:extLst>
              <a:ext uri="{FF2B5EF4-FFF2-40B4-BE49-F238E27FC236}">
                <a16:creationId xmlns:a16="http://schemas.microsoft.com/office/drawing/2014/main" id="{04EC26AC-C0C6-FB7C-7AD2-04663890C5BD}"/>
              </a:ext>
            </a:extLst>
          </p:cNvPr>
          <p:cNvPicPr>
            <a:picLocks noChangeAspect="1"/>
          </p:cNvPicPr>
          <p:nvPr/>
        </p:nvPicPr>
        <p:blipFill>
          <a:blip r:embed="rId4"/>
          <a:stretch>
            <a:fillRect/>
          </a:stretch>
        </p:blipFill>
        <p:spPr>
          <a:xfrm>
            <a:off x="4876984" y="1653263"/>
            <a:ext cx="2972069" cy="2758532"/>
          </a:xfrm>
          <a:prstGeom prst="rect">
            <a:avLst/>
          </a:prstGeom>
        </p:spPr>
      </p:pic>
      <p:sp>
        <p:nvSpPr>
          <p:cNvPr id="15" name="TextBox 14">
            <a:extLst>
              <a:ext uri="{FF2B5EF4-FFF2-40B4-BE49-F238E27FC236}">
                <a16:creationId xmlns:a16="http://schemas.microsoft.com/office/drawing/2014/main" id="{8BA6FEA6-AD7A-17ED-5853-5013FBF5AC2B}"/>
              </a:ext>
            </a:extLst>
          </p:cNvPr>
          <p:cNvSpPr txBox="1"/>
          <p:nvPr/>
        </p:nvSpPr>
        <p:spPr>
          <a:xfrm>
            <a:off x="1184519" y="4279483"/>
            <a:ext cx="1920719" cy="323165"/>
          </a:xfrm>
          <a:prstGeom prst="rect">
            <a:avLst/>
          </a:prstGeom>
          <a:noFill/>
        </p:spPr>
        <p:txBody>
          <a:bodyPr wrap="none" rtlCol="0">
            <a:spAutoFit/>
          </a:bodyPr>
          <a:lstStyle/>
          <a:p>
            <a:pPr algn="l"/>
            <a:r>
              <a:rPr lang="en-US" sz="1500" dirty="0">
                <a:solidFill>
                  <a:srgbClr val="272524"/>
                </a:solidFill>
              </a:rPr>
              <a:t>Binary Classification</a:t>
            </a:r>
          </a:p>
        </p:txBody>
      </p:sp>
      <p:sp>
        <p:nvSpPr>
          <p:cNvPr id="16" name="TextBox 15">
            <a:extLst>
              <a:ext uri="{FF2B5EF4-FFF2-40B4-BE49-F238E27FC236}">
                <a16:creationId xmlns:a16="http://schemas.microsoft.com/office/drawing/2014/main" id="{1E1792AE-117A-FF86-75A7-EB86B4950835}"/>
              </a:ext>
            </a:extLst>
          </p:cNvPr>
          <p:cNvSpPr txBox="1"/>
          <p:nvPr/>
        </p:nvSpPr>
        <p:spPr>
          <a:xfrm>
            <a:off x="4291520" y="4531171"/>
            <a:ext cx="4349268" cy="323165"/>
          </a:xfrm>
          <a:prstGeom prst="rect">
            <a:avLst/>
          </a:prstGeom>
          <a:noFill/>
        </p:spPr>
        <p:txBody>
          <a:bodyPr wrap="none" rtlCol="0">
            <a:spAutoFit/>
          </a:bodyPr>
          <a:lstStyle/>
          <a:p>
            <a:pPr algn="l"/>
            <a:r>
              <a:rPr lang="en-US" sz="1500" dirty="0">
                <a:solidFill>
                  <a:srgbClr val="272524"/>
                </a:solidFill>
              </a:rPr>
              <a:t>Receiver Operating Characteristic (ROC) Curves</a:t>
            </a:r>
          </a:p>
        </p:txBody>
      </p:sp>
    </p:spTree>
    <p:extLst>
      <p:ext uri="{BB962C8B-B14F-4D97-AF65-F5344CB8AC3E}">
        <p14:creationId xmlns:p14="http://schemas.microsoft.com/office/powerpoint/2010/main" val="345718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a:extLst>
              <a:ext uri="{FF2B5EF4-FFF2-40B4-BE49-F238E27FC236}">
                <a16:creationId xmlns:a16="http://schemas.microsoft.com/office/drawing/2014/main" id="{75559F4B-AD14-8A2C-FB93-C9D0D9CCF574}"/>
              </a:ext>
            </a:extLst>
          </p:cNvPr>
          <p:cNvSpPr txBox="1">
            <a:spLocks/>
          </p:cNvSpPr>
          <p:nvPr/>
        </p:nvSpPr>
        <p:spPr>
          <a:xfrm>
            <a:off x="4532941" y="4943165"/>
            <a:ext cx="97557" cy="102687"/>
          </a:xfr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9pPr>
          </a:lstStyle>
          <a:p>
            <a:endParaRPr lang="en-US"/>
          </a:p>
        </p:txBody>
      </p:sp>
      <p:sp>
        <p:nvSpPr>
          <p:cNvPr id="16" name="Title 4">
            <a:extLst>
              <a:ext uri="{FF2B5EF4-FFF2-40B4-BE49-F238E27FC236}">
                <a16:creationId xmlns:a16="http://schemas.microsoft.com/office/drawing/2014/main" id="{CFD86836-BE72-4707-9B02-0F9C0FFCC9D6}"/>
              </a:ext>
            </a:extLst>
          </p:cNvPr>
          <p:cNvSpPr>
            <a:spLocks noGrp="1"/>
          </p:cNvSpPr>
          <p:nvPr>
            <p:ph type="title"/>
          </p:nvPr>
        </p:nvSpPr>
        <p:spPr>
          <a:xfrm>
            <a:off x="0" y="85063"/>
            <a:ext cx="9144000" cy="904875"/>
          </a:xfrm>
        </p:spPr>
        <p:txBody>
          <a:bodyPr>
            <a:noAutofit/>
          </a:bodyPr>
          <a:lstStyle/>
          <a:p>
            <a:pPr algn="ctr"/>
            <a:r>
              <a:rPr lang="en-US" sz="2400" b="1">
                <a:latin typeface="Arial" panose="020B0604020202020204" pitchFamily="34" charset="0"/>
                <a:cs typeface="Arial" panose="020B0604020202020204" pitchFamily="34" charset="0"/>
              </a:rPr>
              <a:t>Sensor Array Responses + 12-Feature Gradient Boosting Prediction Model Differentiates Between </a:t>
            </a:r>
            <a:br>
              <a:rPr lang="en-US" sz="2400" b="1">
                <a:latin typeface="Arial" panose="020B0604020202020204" pitchFamily="34" charset="0"/>
                <a:cs typeface="Arial" panose="020B0604020202020204" pitchFamily="34" charset="0"/>
              </a:rPr>
            </a:br>
            <a:r>
              <a:rPr lang="en-US" sz="2400" b="1">
                <a:latin typeface="Arial" panose="020B0604020202020204" pitchFamily="34" charset="0"/>
                <a:cs typeface="Arial" panose="020B0604020202020204" pitchFamily="34" charset="0"/>
              </a:rPr>
              <a:t>Healthy and Brain Tumor Patient Plasma</a:t>
            </a:r>
          </a:p>
        </p:txBody>
      </p:sp>
      <p:pic>
        <p:nvPicPr>
          <p:cNvPr id="18" name="Picture 17">
            <a:extLst>
              <a:ext uri="{FF2B5EF4-FFF2-40B4-BE49-F238E27FC236}">
                <a16:creationId xmlns:a16="http://schemas.microsoft.com/office/drawing/2014/main" id="{F61B2E3A-0A0F-A618-C12F-D77A27D79D34}"/>
              </a:ext>
            </a:extLst>
          </p:cNvPr>
          <p:cNvPicPr>
            <a:picLocks noChangeAspect="1"/>
          </p:cNvPicPr>
          <p:nvPr/>
        </p:nvPicPr>
        <p:blipFill rotWithShape="1">
          <a:blip r:embed="rId2"/>
          <a:srcRect l="366" t="56574" r="49415" b="21986"/>
          <a:stretch/>
        </p:blipFill>
        <p:spPr>
          <a:xfrm>
            <a:off x="292214" y="1819412"/>
            <a:ext cx="3937914" cy="2379071"/>
          </a:xfrm>
          <a:prstGeom prst="rect">
            <a:avLst/>
          </a:prstGeom>
        </p:spPr>
      </p:pic>
      <p:grpSp>
        <p:nvGrpSpPr>
          <p:cNvPr id="7" name="Group 6">
            <a:extLst>
              <a:ext uri="{FF2B5EF4-FFF2-40B4-BE49-F238E27FC236}">
                <a16:creationId xmlns:a16="http://schemas.microsoft.com/office/drawing/2014/main" id="{C90F8434-8AED-FD5C-2D55-93EC515EEA8C}"/>
              </a:ext>
            </a:extLst>
          </p:cNvPr>
          <p:cNvGrpSpPr/>
          <p:nvPr/>
        </p:nvGrpSpPr>
        <p:grpSpPr>
          <a:xfrm>
            <a:off x="4572000" y="1604172"/>
            <a:ext cx="4536418" cy="3441680"/>
            <a:chOff x="6096000" y="2138895"/>
            <a:chExt cx="6048557" cy="4588907"/>
          </a:xfrm>
        </p:grpSpPr>
        <p:pic>
          <p:nvPicPr>
            <p:cNvPr id="2" name="Picture 1">
              <a:extLst>
                <a:ext uri="{FF2B5EF4-FFF2-40B4-BE49-F238E27FC236}">
                  <a16:creationId xmlns:a16="http://schemas.microsoft.com/office/drawing/2014/main" id="{930B0195-D4EA-A277-3857-F910CB7B127C}"/>
                </a:ext>
              </a:extLst>
            </p:cNvPr>
            <p:cNvPicPr>
              <a:picLocks noChangeAspect="1"/>
            </p:cNvPicPr>
            <p:nvPr/>
          </p:nvPicPr>
          <p:blipFill rotWithShape="1">
            <a:blip r:embed="rId3"/>
            <a:srcRect l="4281" t="5896" b="5140"/>
            <a:stretch/>
          </p:blipFill>
          <p:spPr>
            <a:xfrm>
              <a:off x="6445937" y="2138895"/>
              <a:ext cx="5698620" cy="4334428"/>
            </a:xfrm>
            <a:prstGeom prst="rect">
              <a:avLst/>
            </a:prstGeom>
          </p:spPr>
        </p:pic>
        <p:pic>
          <p:nvPicPr>
            <p:cNvPr id="5" name="Picture 4">
              <a:extLst>
                <a:ext uri="{FF2B5EF4-FFF2-40B4-BE49-F238E27FC236}">
                  <a16:creationId xmlns:a16="http://schemas.microsoft.com/office/drawing/2014/main" id="{F596F404-34F3-C57A-FA4A-14847A57BAE5}"/>
                </a:ext>
              </a:extLst>
            </p:cNvPr>
            <p:cNvPicPr>
              <a:picLocks noChangeAspect="1"/>
            </p:cNvPicPr>
            <p:nvPr/>
          </p:nvPicPr>
          <p:blipFill rotWithShape="1">
            <a:blip r:embed="rId3"/>
            <a:srcRect l="762" t="21382" r="95622" b="32041"/>
            <a:stretch/>
          </p:blipFill>
          <p:spPr>
            <a:xfrm rot="5400000">
              <a:off x="9007638" y="5036777"/>
              <a:ext cx="293044" cy="3089006"/>
            </a:xfrm>
            <a:prstGeom prst="rect">
              <a:avLst/>
            </a:prstGeom>
          </p:spPr>
        </p:pic>
        <p:pic>
          <p:nvPicPr>
            <p:cNvPr id="6" name="Picture 5">
              <a:extLst>
                <a:ext uri="{FF2B5EF4-FFF2-40B4-BE49-F238E27FC236}">
                  <a16:creationId xmlns:a16="http://schemas.microsoft.com/office/drawing/2014/main" id="{33959431-794B-7589-0554-67070318DD81}"/>
                </a:ext>
              </a:extLst>
            </p:cNvPr>
            <p:cNvPicPr>
              <a:picLocks noChangeAspect="1"/>
            </p:cNvPicPr>
            <p:nvPr/>
          </p:nvPicPr>
          <p:blipFill rotWithShape="1">
            <a:blip r:embed="rId3"/>
            <a:srcRect l="34682" t="94978" r="38773" b="-1583"/>
            <a:stretch/>
          </p:blipFill>
          <p:spPr>
            <a:xfrm rot="16200000">
              <a:off x="5204806" y="3877377"/>
              <a:ext cx="2238219" cy="455832"/>
            </a:xfrm>
            <a:prstGeom prst="rect">
              <a:avLst/>
            </a:prstGeom>
          </p:spPr>
        </p:pic>
      </p:grpSp>
    </p:spTree>
    <p:extLst>
      <p:ext uri="{BB962C8B-B14F-4D97-AF65-F5344CB8AC3E}">
        <p14:creationId xmlns:p14="http://schemas.microsoft.com/office/powerpoint/2010/main" val="332322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a:extLst>
              <a:ext uri="{FF2B5EF4-FFF2-40B4-BE49-F238E27FC236}">
                <a16:creationId xmlns:a16="http://schemas.microsoft.com/office/drawing/2014/main" id="{75559F4B-AD14-8A2C-FB93-C9D0D9CCF574}"/>
              </a:ext>
            </a:extLst>
          </p:cNvPr>
          <p:cNvSpPr txBox="1">
            <a:spLocks/>
          </p:cNvSpPr>
          <p:nvPr/>
        </p:nvSpPr>
        <p:spPr>
          <a:xfrm>
            <a:off x="4532941" y="4943165"/>
            <a:ext cx="97557" cy="102687"/>
          </a:xfr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9pPr>
          </a:lstStyle>
          <a:p>
            <a:endParaRPr lang="en-US"/>
          </a:p>
        </p:txBody>
      </p:sp>
      <p:sp>
        <p:nvSpPr>
          <p:cNvPr id="16" name="Title 4">
            <a:extLst>
              <a:ext uri="{FF2B5EF4-FFF2-40B4-BE49-F238E27FC236}">
                <a16:creationId xmlns:a16="http://schemas.microsoft.com/office/drawing/2014/main" id="{CFD86836-BE72-4707-9B02-0F9C0FFCC9D6}"/>
              </a:ext>
            </a:extLst>
          </p:cNvPr>
          <p:cNvSpPr>
            <a:spLocks noGrp="1"/>
          </p:cNvSpPr>
          <p:nvPr>
            <p:ph type="title"/>
          </p:nvPr>
        </p:nvSpPr>
        <p:spPr>
          <a:xfrm>
            <a:off x="0" y="85063"/>
            <a:ext cx="9144000" cy="904875"/>
          </a:xfrm>
        </p:spPr>
        <p:txBody>
          <a:bodyPr>
            <a:noAutofit/>
          </a:bodyPr>
          <a:lstStyle/>
          <a:p>
            <a:pPr algn="ctr"/>
            <a:r>
              <a:rPr lang="en-US" sz="2400" b="1">
                <a:latin typeface="Arial" panose="020B0604020202020204" pitchFamily="34" charset="0"/>
                <a:cs typeface="Arial" panose="020B0604020202020204" pitchFamily="34" charset="0"/>
              </a:rPr>
              <a:t>Sensor Array Responses + 12-Feature Gradient Boosting Prediction Model Differentiates Between </a:t>
            </a:r>
            <a:br>
              <a:rPr lang="en-US" sz="2400" b="1">
                <a:latin typeface="Arial" panose="020B0604020202020204" pitchFamily="34" charset="0"/>
                <a:cs typeface="Arial" panose="020B0604020202020204" pitchFamily="34" charset="0"/>
              </a:rPr>
            </a:br>
            <a:r>
              <a:rPr lang="en-US" sz="2400" b="1">
                <a:latin typeface="Arial" panose="020B0604020202020204" pitchFamily="34" charset="0"/>
                <a:cs typeface="Arial" panose="020B0604020202020204" pitchFamily="34" charset="0"/>
              </a:rPr>
              <a:t>Healthy and Brain Tumor Patient Plasma</a:t>
            </a:r>
          </a:p>
        </p:txBody>
      </p:sp>
      <p:graphicFrame>
        <p:nvGraphicFramePr>
          <p:cNvPr id="17" name="Table 16">
            <a:extLst>
              <a:ext uri="{FF2B5EF4-FFF2-40B4-BE49-F238E27FC236}">
                <a16:creationId xmlns:a16="http://schemas.microsoft.com/office/drawing/2014/main" id="{32D79D57-DB3C-BE11-08E4-51BD6685A422}"/>
              </a:ext>
            </a:extLst>
          </p:cNvPr>
          <p:cNvGraphicFramePr>
            <a:graphicFrameLocks noGrp="1"/>
          </p:cNvGraphicFramePr>
          <p:nvPr/>
        </p:nvGraphicFramePr>
        <p:xfrm>
          <a:off x="344248" y="1214253"/>
          <a:ext cx="4227751" cy="779837"/>
        </p:xfrm>
        <a:graphic>
          <a:graphicData uri="http://schemas.openxmlformats.org/drawingml/2006/table">
            <a:tbl>
              <a:tblPr firstRow="1">
                <a:tableStyleId>{5C22544A-7EE6-4342-B048-85BDC9FD1C3A}</a:tableStyleId>
              </a:tblPr>
              <a:tblGrid>
                <a:gridCol w="824693">
                  <a:extLst>
                    <a:ext uri="{9D8B030D-6E8A-4147-A177-3AD203B41FA5}">
                      <a16:colId xmlns:a16="http://schemas.microsoft.com/office/drawing/2014/main" val="3410189371"/>
                    </a:ext>
                  </a:extLst>
                </a:gridCol>
                <a:gridCol w="995476">
                  <a:extLst>
                    <a:ext uri="{9D8B030D-6E8A-4147-A177-3AD203B41FA5}">
                      <a16:colId xmlns:a16="http://schemas.microsoft.com/office/drawing/2014/main" val="1045700406"/>
                    </a:ext>
                  </a:extLst>
                </a:gridCol>
                <a:gridCol w="832959">
                  <a:extLst>
                    <a:ext uri="{9D8B030D-6E8A-4147-A177-3AD203B41FA5}">
                      <a16:colId xmlns:a16="http://schemas.microsoft.com/office/drawing/2014/main" val="1106732992"/>
                    </a:ext>
                  </a:extLst>
                </a:gridCol>
                <a:gridCol w="908339">
                  <a:extLst>
                    <a:ext uri="{9D8B030D-6E8A-4147-A177-3AD203B41FA5}">
                      <a16:colId xmlns:a16="http://schemas.microsoft.com/office/drawing/2014/main" val="3931667144"/>
                    </a:ext>
                  </a:extLst>
                </a:gridCol>
                <a:gridCol w="666284">
                  <a:extLst>
                    <a:ext uri="{9D8B030D-6E8A-4147-A177-3AD203B41FA5}">
                      <a16:colId xmlns:a16="http://schemas.microsoft.com/office/drawing/2014/main" val="3824450581"/>
                    </a:ext>
                  </a:extLst>
                </a:gridCol>
              </a:tblGrid>
              <a:tr h="397271">
                <a:tc>
                  <a:txBody>
                    <a:bodyPr/>
                    <a:lstStyle/>
                    <a:p>
                      <a:pPr algn="ctr" fontAlgn="b"/>
                      <a:r>
                        <a:rPr lang="en-US" sz="1100" b="1" u="none" strike="noStrike">
                          <a:solidFill>
                            <a:schemeClr val="bg1"/>
                          </a:solidFill>
                          <a:effectLst/>
                          <a:latin typeface="Arial" panose="020B0604020202020204" pitchFamily="34" charset="0"/>
                          <a:cs typeface="Arial" panose="020B0604020202020204" pitchFamily="34" charset="0"/>
                        </a:rPr>
                        <a:t>Class</a:t>
                      </a:r>
                    </a:p>
                  </a:txBody>
                  <a:tcPr marL="7144" marR="7144" marT="7144" marB="0" anchor="ctr">
                    <a:solidFill>
                      <a:srgbClr val="2C7C94"/>
                    </a:solidFill>
                  </a:tcPr>
                </a:tc>
                <a:tc>
                  <a:txBody>
                    <a:bodyPr/>
                    <a:lstStyle/>
                    <a:p>
                      <a:pPr algn="ctr" fontAlgn="b"/>
                      <a:r>
                        <a:rPr lang="en-US" sz="1100" b="1" u="none" strike="noStrike">
                          <a:solidFill>
                            <a:schemeClr val="bg1"/>
                          </a:solidFill>
                          <a:effectLst/>
                          <a:latin typeface="Arial" panose="020B0604020202020204" pitchFamily="34" charset="0"/>
                          <a:cs typeface="Arial" panose="020B0604020202020204" pitchFamily="34" charset="0"/>
                        </a:rPr>
                        <a:t>Accuracy</a:t>
                      </a:r>
                    </a:p>
                  </a:txBody>
                  <a:tcPr marL="7144" marR="7144" marT="7144" marB="0" anchor="ctr">
                    <a:solidFill>
                      <a:srgbClr val="2C7C94"/>
                    </a:solidFill>
                  </a:tcPr>
                </a:tc>
                <a:tc>
                  <a:txBody>
                    <a:bodyPr/>
                    <a:lstStyle/>
                    <a:p>
                      <a:pPr algn="ctr" fontAlgn="b"/>
                      <a:r>
                        <a:rPr lang="en-US" sz="1100" b="1" u="none" strike="noStrike">
                          <a:solidFill>
                            <a:schemeClr val="bg1"/>
                          </a:solidFill>
                          <a:effectLst/>
                          <a:latin typeface="Arial" panose="020B0604020202020204" pitchFamily="34" charset="0"/>
                          <a:cs typeface="Arial" panose="020B0604020202020204" pitchFamily="34" charset="0"/>
                        </a:rPr>
                        <a:t>Sensitivity</a:t>
                      </a:r>
                    </a:p>
                  </a:txBody>
                  <a:tcPr marL="7144" marR="7144" marT="7144" marB="0" anchor="ctr">
                    <a:solidFill>
                      <a:srgbClr val="2C7C94"/>
                    </a:solidFill>
                  </a:tcPr>
                </a:tc>
                <a:tc>
                  <a:txBody>
                    <a:bodyPr/>
                    <a:lstStyle/>
                    <a:p>
                      <a:pPr algn="ctr" fontAlgn="b"/>
                      <a:r>
                        <a:rPr lang="en-US" sz="1100" b="1" u="none" strike="noStrike">
                          <a:solidFill>
                            <a:schemeClr val="bg1"/>
                          </a:solidFill>
                          <a:effectLst/>
                          <a:latin typeface="Arial" panose="020B0604020202020204" pitchFamily="34" charset="0"/>
                          <a:cs typeface="Arial" panose="020B0604020202020204" pitchFamily="34" charset="0"/>
                        </a:rPr>
                        <a:t>At specificity of</a:t>
                      </a:r>
                    </a:p>
                  </a:txBody>
                  <a:tcPr marL="7144" marR="7144" marT="7144" marB="0" anchor="ctr">
                    <a:solidFill>
                      <a:srgbClr val="2C7C94"/>
                    </a:solidFill>
                  </a:tcPr>
                </a:tc>
                <a:tc>
                  <a:txBody>
                    <a:bodyPr/>
                    <a:lstStyle/>
                    <a:p>
                      <a:pPr algn="ctr" fontAlgn="b"/>
                      <a:r>
                        <a:rPr lang="en-US" sz="1100" b="1" u="none" strike="noStrike">
                          <a:solidFill>
                            <a:schemeClr val="bg1"/>
                          </a:solidFill>
                          <a:effectLst/>
                          <a:latin typeface="Arial" panose="020B0604020202020204" pitchFamily="34" charset="0"/>
                          <a:cs typeface="Arial" panose="020B0604020202020204" pitchFamily="34" charset="0"/>
                        </a:rPr>
                        <a:t>PPV</a:t>
                      </a:r>
                    </a:p>
                  </a:txBody>
                  <a:tcPr marL="7144" marR="7144" marT="7144" marB="0" anchor="ctr">
                    <a:solidFill>
                      <a:srgbClr val="2C7C94"/>
                    </a:solidFill>
                  </a:tcPr>
                </a:tc>
                <a:extLst>
                  <a:ext uri="{0D108BD9-81ED-4DB2-BD59-A6C34878D82A}">
                    <a16:rowId xmlns:a16="http://schemas.microsoft.com/office/drawing/2014/main" val="664329661"/>
                  </a:ext>
                </a:extLst>
              </a:tr>
              <a:tr h="191283">
                <a:tc>
                  <a:txBody>
                    <a:bodyPr/>
                    <a:lstStyle/>
                    <a:p>
                      <a:pPr algn="ctr" fontAlgn="b"/>
                      <a:r>
                        <a:rPr lang="en-US" sz="1100" b="0" u="none" strike="noStrike">
                          <a:solidFill>
                            <a:srgbClr val="000000"/>
                          </a:solidFill>
                          <a:effectLst/>
                          <a:latin typeface="Arial" panose="020B0604020202020204" pitchFamily="34" charset="0"/>
                          <a:cs typeface="Arial" panose="020B0604020202020204" pitchFamily="34" charset="0"/>
                        </a:rPr>
                        <a:t>Healthy</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144" marR="7144" marT="7144" marB="0" anchor="ctr"/>
                </a:tc>
                <a:tc rowSpan="2">
                  <a:txBody>
                    <a:bodyPr/>
                    <a:lstStyle/>
                    <a:p>
                      <a:pPr algn="ctr" fontAlgn="b"/>
                      <a:r>
                        <a:rPr lang="en-US" sz="1100" b="0" i="0" u="none" strike="noStrike">
                          <a:solidFill>
                            <a:srgbClr val="000000"/>
                          </a:solidFill>
                          <a:effectLst/>
                          <a:latin typeface="Arial" panose="020B0604020202020204" pitchFamily="34" charset="0"/>
                          <a:cs typeface="Arial" panose="020B0604020202020204" pitchFamily="34" charset="0"/>
                        </a:rPr>
                        <a:t>98%</a:t>
                      </a:r>
                    </a:p>
                  </a:txBody>
                  <a:tcPr marL="7144" marR="7144" marT="7144" marB="0" anchor="ctr"/>
                </a:tc>
                <a:tc rowSpan="2">
                  <a:txBody>
                    <a:bodyPr/>
                    <a:lstStyle/>
                    <a:p>
                      <a:pPr algn="ctr" fontAlgn="b"/>
                      <a:r>
                        <a:rPr lang="en-US" sz="1100" b="0" i="0" u="none" strike="noStrike">
                          <a:solidFill>
                            <a:srgbClr val="000000"/>
                          </a:solidFill>
                          <a:effectLst/>
                          <a:latin typeface="Arial" panose="020B0604020202020204" pitchFamily="34" charset="0"/>
                          <a:cs typeface="Arial" panose="020B0604020202020204" pitchFamily="34" charset="0"/>
                        </a:rPr>
                        <a:t>88%</a:t>
                      </a:r>
                    </a:p>
                  </a:txBody>
                  <a:tcPr marL="7144" marR="7144" marT="7144" marB="0" anchor="ctr"/>
                </a:tc>
                <a:tc rowSpan="2">
                  <a:txBody>
                    <a:bodyPr/>
                    <a:lstStyle/>
                    <a:p>
                      <a:pPr algn="ctr" fontAlgn="b"/>
                      <a:r>
                        <a:rPr lang="en-US" sz="1100" b="0" u="none" strike="noStrike">
                          <a:solidFill>
                            <a:srgbClr val="000000"/>
                          </a:solidFill>
                          <a:effectLst/>
                          <a:latin typeface="Arial" panose="020B0604020202020204" pitchFamily="34" charset="0"/>
                          <a:cs typeface="Arial" panose="020B0604020202020204" pitchFamily="34" charset="0"/>
                        </a:rPr>
                        <a:t>95%</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144" marR="7144" marT="7144" marB="0" anchor="ctr"/>
                </a:tc>
                <a:tc rowSpan="2">
                  <a:txBody>
                    <a:bodyPr/>
                    <a:lstStyle/>
                    <a:p>
                      <a:pPr algn="ctr" fontAlgn="b"/>
                      <a:r>
                        <a:rPr lang="en-US" sz="1100" b="0" i="0" u="none" strike="noStrike">
                          <a:solidFill>
                            <a:srgbClr val="000000"/>
                          </a:solidFill>
                          <a:effectLst/>
                          <a:latin typeface="Arial" panose="020B0604020202020204" pitchFamily="34" charset="0"/>
                          <a:cs typeface="Arial" panose="020B0604020202020204" pitchFamily="34" charset="0"/>
                        </a:rPr>
                        <a:t>0.97</a:t>
                      </a:r>
                    </a:p>
                  </a:txBody>
                  <a:tcPr marL="7144" marR="7144" marT="7144" marB="0" anchor="ctr"/>
                </a:tc>
                <a:extLst>
                  <a:ext uri="{0D108BD9-81ED-4DB2-BD59-A6C34878D82A}">
                    <a16:rowId xmlns:a16="http://schemas.microsoft.com/office/drawing/2014/main" val="140352741"/>
                  </a:ext>
                </a:extLst>
              </a:tr>
              <a:tr h="191283">
                <a:tc>
                  <a:txBody>
                    <a:bodyPr/>
                    <a:lstStyle/>
                    <a:p>
                      <a:pPr algn="ctr" fontAlgn="b"/>
                      <a:r>
                        <a:rPr lang="en-US" sz="1100" b="0" u="none" strike="noStrike">
                          <a:solidFill>
                            <a:srgbClr val="000000"/>
                          </a:solidFill>
                          <a:effectLst/>
                          <a:latin typeface="Arial" panose="020B0604020202020204" pitchFamily="34" charset="0"/>
                          <a:cs typeface="Arial" panose="020B0604020202020204" pitchFamily="34" charset="0"/>
                        </a:rPr>
                        <a:t>Tumor</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7144" marR="7144" marT="7144" marB="0" anchor="ctr"/>
                </a:tc>
                <a:tc vMerge="1">
                  <a:txBody>
                    <a:bodyPr/>
                    <a:lstStyle/>
                    <a:p>
                      <a:pPr algn="ctr" fontAlgn="b"/>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tc vMerge="1">
                  <a:txBody>
                    <a:bodyPr/>
                    <a:lstStyle/>
                    <a:p>
                      <a:pPr algn="ctr" fontAlgn="b"/>
                      <a:r>
                        <a:rPr lang="en-US" sz="1500" b="0" u="none" strike="noStrike">
                          <a:solidFill>
                            <a:srgbClr val="000000"/>
                          </a:solidFill>
                          <a:effectLst/>
                          <a:latin typeface="Arial" panose="020B0604020202020204" pitchFamily="34" charset="0"/>
                          <a:cs typeface="Arial" panose="020B0604020202020204" pitchFamily="34" charset="0"/>
                        </a:rPr>
                        <a:t>0.98</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vMerge="1">
                  <a:txBody>
                    <a:bodyPr/>
                    <a:lstStyle/>
                    <a:p>
                      <a:pPr algn="ctr" fontAlgn="b"/>
                      <a:r>
                        <a:rPr lang="en-US" sz="1500" b="0" u="none" strike="noStrike">
                          <a:solidFill>
                            <a:srgbClr val="000000"/>
                          </a:solidFill>
                          <a:effectLst/>
                          <a:latin typeface="Arial" panose="020B0604020202020204" pitchFamily="34" charset="0"/>
                          <a:cs typeface="Arial" panose="020B0604020202020204" pitchFamily="34" charset="0"/>
                        </a:rPr>
                        <a:t>0.99</a:t>
                      </a:r>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vMerge="1">
                  <a:txBody>
                    <a:bodyPr/>
                    <a:lstStyle/>
                    <a:p>
                      <a:pPr algn="ctr" fontAlgn="b"/>
                      <a:endParaRPr lang="en-US" sz="15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29984680"/>
                  </a:ext>
                </a:extLst>
              </a:tr>
            </a:tbl>
          </a:graphicData>
        </a:graphic>
      </p:graphicFrame>
      <p:pic>
        <p:nvPicPr>
          <p:cNvPr id="2" name="Picture 1">
            <a:extLst>
              <a:ext uri="{FF2B5EF4-FFF2-40B4-BE49-F238E27FC236}">
                <a16:creationId xmlns:a16="http://schemas.microsoft.com/office/drawing/2014/main" id="{930B0195-D4EA-A277-3857-F910CB7B127C}"/>
              </a:ext>
            </a:extLst>
          </p:cNvPr>
          <p:cNvPicPr>
            <a:picLocks noChangeAspect="1"/>
          </p:cNvPicPr>
          <p:nvPr/>
        </p:nvPicPr>
        <p:blipFill rotWithShape="1">
          <a:blip r:embed="rId2"/>
          <a:srcRect l="4281" t="5896" b="5140"/>
          <a:stretch/>
        </p:blipFill>
        <p:spPr>
          <a:xfrm>
            <a:off x="4834453" y="1604171"/>
            <a:ext cx="4273965" cy="3250821"/>
          </a:xfrm>
          <a:prstGeom prst="rect">
            <a:avLst/>
          </a:prstGeom>
        </p:spPr>
      </p:pic>
      <p:pic>
        <p:nvPicPr>
          <p:cNvPr id="1026" name="Picture 2" descr="Contingency matrix and measures calculated based on it 2x2 contigency... |  Download Scientific Diagram">
            <a:extLst>
              <a:ext uri="{FF2B5EF4-FFF2-40B4-BE49-F238E27FC236}">
                <a16:creationId xmlns:a16="http://schemas.microsoft.com/office/drawing/2014/main" id="{99EB7950-B4B9-AC7B-0419-60FB4F915E9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4248" y="2029487"/>
            <a:ext cx="4286250" cy="30289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A367F61-F4BD-A997-11CF-C9F56196F04A}"/>
              </a:ext>
            </a:extLst>
          </p:cNvPr>
          <p:cNvPicPr>
            <a:picLocks noChangeAspect="1"/>
          </p:cNvPicPr>
          <p:nvPr/>
        </p:nvPicPr>
        <p:blipFill rotWithShape="1">
          <a:blip r:embed="rId2"/>
          <a:srcRect l="762" t="21382" r="95622" b="32041"/>
          <a:stretch/>
        </p:blipFill>
        <p:spPr>
          <a:xfrm rot="5400000">
            <a:off x="6861455" y="3777583"/>
            <a:ext cx="219783" cy="2316755"/>
          </a:xfrm>
          <a:prstGeom prst="rect">
            <a:avLst/>
          </a:prstGeom>
        </p:spPr>
      </p:pic>
      <p:pic>
        <p:nvPicPr>
          <p:cNvPr id="5" name="Picture 4">
            <a:extLst>
              <a:ext uri="{FF2B5EF4-FFF2-40B4-BE49-F238E27FC236}">
                <a16:creationId xmlns:a16="http://schemas.microsoft.com/office/drawing/2014/main" id="{8864514D-F643-88A2-59FF-586FC9EE9F7D}"/>
              </a:ext>
            </a:extLst>
          </p:cNvPr>
          <p:cNvPicPr>
            <a:picLocks noChangeAspect="1"/>
          </p:cNvPicPr>
          <p:nvPr/>
        </p:nvPicPr>
        <p:blipFill rotWithShape="1">
          <a:blip r:embed="rId2"/>
          <a:srcRect l="34682" t="94978" r="38773" b="-1583"/>
          <a:stretch/>
        </p:blipFill>
        <p:spPr>
          <a:xfrm rot="16200000">
            <a:off x="3903605" y="2908033"/>
            <a:ext cx="1678664" cy="341874"/>
          </a:xfrm>
          <a:prstGeom prst="rect">
            <a:avLst/>
          </a:prstGeom>
        </p:spPr>
      </p:pic>
    </p:spTree>
    <p:extLst>
      <p:ext uri="{BB962C8B-B14F-4D97-AF65-F5344CB8AC3E}">
        <p14:creationId xmlns:p14="http://schemas.microsoft.com/office/powerpoint/2010/main" val="2364314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055E0E9A-1A41-00C7-2184-1778F3B57C22}"/>
              </a:ext>
            </a:extLst>
          </p:cNvPr>
          <p:cNvSpPr txBox="1">
            <a:spLocks/>
          </p:cNvSpPr>
          <p:nvPr/>
        </p:nvSpPr>
        <p:spPr>
          <a:xfrm>
            <a:off x="4532941" y="4943165"/>
            <a:ext cx="97557" cy="102687"/>
          </a:xfr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9pPr>
          </a:lstStyle>
          <a:p>
            <a:endParaRPr lang="en-US"/>
          </a:p>
        </p:txBody>
      </p:sp>
      <p:pic>
        <p:nvPicPr>
          <p:cNvPr id="5" name="Picture 4">
            <a:extLst>
              <a:ext uri="{FF2B5EF4-FFF2-40B4-BE49-F238E27FC236}">
                <a16:creationId xmlns:a16="http://schemas.microsoft.com/office/drawing/2014/main" id="{66D03213-3A1C-E59E-C60B-8706D6CD4B98}"/>
              </a:ext>
            </a:extLst>
          </p:cNvPr>
          <p:cNvPicPr>
            <a:picLocks noChangeAspect="1"/>
          </p:cNvPicPr>
          <p:nvPr/>
        </p:nvPicPr>
        <p:blipFill rotWithShape="1">
          <a:blip r:embed="rId2"/>
          <a:srcRect l="1503" t="78616" r="50000" b="179"/>
          <a:stretch/>
        </p:blipFill>
        <p:spPr>
          <a:xfrm>
            <a:off x="4572001" y="1497461"/>
            <a:ext cx="4380854" cy="2710655"/>
          </a:xfrm>
          <a:prstGeom prst="rect">
            <a:avLst/>
          </a:prstGeom>
        </p:spPr>
      </p:pic>
      <p:sp>
        <p:nvSpPr>
          <p:cNvPr id="6" name="Title 4">
            <a:extLst>
              <a:ext uri="{FF2B5EF4-FFF2-40B4-BE49-F238E27FC236}">
                <a16:creationId xmlns:a16="http://schemas.microsoft.com/office/drawing/2014/main" id="{4F2A1850-8681-5B57-A7EB-199C4638760C}"/>
              </a:ext>
            </a:extLst>
          </p:cNvPr>
          <p:cNvSpPr>
            <a:spLocks noGrp="1"/>
          </p:cNvSpPr>
          <p:nvPr>
            <p:ph type="title"/>
          </p:nvPr>
        </p:nvSpPr>
        <p:spPr>
          <a:xfrm>
            <a:off x="161926" y="1"/>
            <a:ext cx="8982075" cy="904875"/>
          </a:xfrm>
        </p:spPr>
        <p:txBody>
          <a:bodyPr>
            <a:normAutofit/>
          </a:bodyPr>
          <a:lstStyle/>
          <a:p>
            <a:pPr algn="ctr"/>
            <a:r>
              <a:rPr lang="en-US" sz="2800" b="1">
                <a:latin typeface="Arial" panose="020B0604020202020204" pitchFamily="34" charset="0"/>
                <a:cs typeface="Arial" panose="020B0604020202020204" pitchFamily="34" charset="0"/>
              </a:rPr>
              <a:t>MPLB Differentiates Between CNS Cancers</a:t>
            </a:r>
          </a:p>
        </p:txBody>
      </p:sp>
      <p:pic>
        <p:nvPicPr>
          <p:cNvPr id="7" name="Picture 6">
            <a:extLst>
              <a:ext uri="{FF2B5EF4-FFF2-40B4-BE49-F238E27FC236}">
                <a16:creationId xmlns:a16="http://schemas.microsoft.com/office/drawing/2014/main" id="{F2CCF5FA-08B1-611A-BAC2-2AEA03F511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6499" t="23377" r="2693" b="14141"/>
          <a:stretch/>
        </p:blipFill>
        <p:spPr>
          <a:xfrm>
            <a:off x="540547" y="1248017"/>
            <a:ext cx="4012591" cy="3102563"/>
          </a:xfrm>
          <a:prstGeom prst="rect">
            <a:avLst/>
          </a:prstGeom>
        </p:spPr>
      </p:pic>
      <p:pic>
        <p:nvPicPr>
          <p:cNvPr id="8" name="Picture 7" descr="A graph of a positive rate&#10;&#10;Description automatically generated with medium confidence">
            <a:extLst>
              <a:ext uri="{FF2B5EF4-FFF2-40B4-BE49-F238E27FC236}">
                <a16:creationId xmlns:a16="http://schemas.microsoft.com/office/drawing/2014/main" id="{410CD4FF-8E80-B042-7F59-5E175918C9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4437848"/>
            <a:ext cx="1259282" cy="683549"/>
          </a:xfrm>
          <a:prstGeom prst="rect">
            <a:avLst/>
          </a:prstGeom>
        </p:spPr>
      </p:pic>
      <p:sp>
        <p:nvSpPr>
          <p:cNvPr id="2" name="TextBox 1">
            <a:extLst>
              <a:ext uri="{FF2B5EF4-FFF2-40B4-BE49-F238E27FC236}">
                <a16:creationId xmlns:a16="http://schemas.microsoft.com/office/drawing/2014/main" id="{E6D07D21-52B6-C967-A625-D5CD43B33CD8}"/>
              </a:ext>
            </a:extLst>
          </p:cNvPr>
          <p:cNvSpPr txBox="1"/>
          <p:nvPr/>
        </p:nvSpPr>
        <p:spPr>
          <a:xfrm>
            <a:off x="5941012" y="4835723"/>
            <a:ext cx="3982332" cy="307777"/>
          </a:xfrm>
          <a:prstGeom prst="rect">
            <a:avLst/>
          </a:prstGeom>
          <a:noFill/>
        </p:spPr>
        <p:txBody>
          <a:bodyPr wrap="square">
            <a:spAutoFit/>
          </a:bodyPr>
          <a:lstStyle/>
          <a:p>
            <a:r>
              <a:rPr lang="en-US" sz="1400">
                <a:latin typeface="Arial" panose="020B0604020202020204" pitchFamily="34" charset="0"/>
                <a:cs typeface="Arial" panose="020B0604020202020204" pitchFamily="34" charset="0"/>
              </a:rPr>
              <a:t>Goerzen, et al., </a:t>
            </a:r>
            <a:r>
              <a:rPr lang="en-US" sz="1400" i="1">
                <a:latin typeface="Arial" panose="020B0604020202020204" pitchFamily="34" charset="0"/>
                <a:cs typeface="Arial" panose="020B0604020202020204" pitchFamily="34" charset="0"/>
              </a:rPr>
              <a:t>Nat </a:t>
            </a:r>
            <a:r>
              <a:rPr lang="en-US" sz="1400" i="1" err="1">
                <a:latin typeface="Arial" panose="020B0604020202020204" pitchFamily="34" charset="0"/>
                <a:cs typeface="Arial" panose="020B0604020202020204" pitchFamily="34" charset="0"/>
              </a:rPr>
              <a:t>Nanotechnol</a:t>
            </a:r>
            <a:r>
              <a:rPr lang="en-US" sz="1400">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24306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6E547-2615-E236-F2B9-101106BAA2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EE5CB0-7990-72AD-D004-9041D1FD9C28}"/>
              </a:ext>
            </a:extLst>
          </p:cNvPr>
          <p:cNvSpPr>
            <a:spLocks noGrp="1"/>
          </p:cNvSpPr>
          <p:nvPr>
            <p:ph type="title"/>
          </p:nvPr>
        </p:nvSpPr>
        <p:spPr>
          <a:xfrm>
            <a:off x="321268" y="701040"/>
            <a:ext cx="8822732" cy="3293493"/>
          </a:xfrm>
        </p:spPr>
        <p:txBody>
          <a:bodyPr>
            <a:noAutofit/>
          </a:bodyPr>
          <a:lstStyle/>
          <a:p>
            <a:r>
              <a:rPr lang="en-US" sz="2800" b="1"/>
              <a:t>- Can We Determine the Mechanism of Detection? </a:t>
            </a:r>
            <a:br>
              <a:rPr lang="en-US" sz="2800" b="1"/>
            </a:br>
            <a:br>
              <a:rPr lang="en-US" sz="2800" b="1"/>
            </a:br>
            <a:r>
              <a:rPr lang="en-US" sz="2800" b="1"/>
              <a:t>- Which Biomarkers Enable the Detection?</a:t>
            </a:r>
            <a:br>
              <a:rPr lang="en-US" sz="3200"/>
            </a:br>
            <a:endParaRPr lang="en-US" sz="3200"/>
          </a:p>
        </p:txBody>
      </p:sp>
    </p:spTree>
    <p:extLst>
      <p:ext uri="{BB962C8B-B14F-4D97-AF65-F5344CB8AC3E}">
        <p14:creationId xmlns:p14="http://schemas.microsoft.com/office/powerpoint/2010/main" val="189898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83F12-9B6E-1E98-B4E6-1B8BA512828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52A6EF2-03CF-8BDB-55D5-2122EF8B09D9}"/>
              </a:ext>
            </a:extLst>
          </p:cNvPr>
          <p:cNvSpPr txBox="1">
            <a:spLocks/>
          </p:cNvSpPr>
          <p:nvPr/>
        </p:nvSpPr>
        <p:spPr>
          <a:xfrm>
            <a:off x="299146" y="67703"/>
            <a:ext cx="8545707" cy="872895"/>
          </a:xfrm>
          <a:prstGeom prst="rect">
            <a:avLst/>
          </a:prstGeom>
        </p:spPr>
        <p:txBody>
          <a:bodyPr vert="horz" lIns="68580" tIns="34290" rIns="68580" bIns="34290" rtlCol="0" anchor="ctr">
            <a:normAutofit lnSpcReduction="10000"/>
          </a:bodyPr>
          <a:lstStyle>
            <a:lvl1pPr algn="l" defTabSz="457200" rtl="0" eaLnBrk="1" latinLnBrk="0" hangingPunct="1">
              <a:spcBef>
                <a:spcPct val="0"/>
              </a:spcBef>
              <a:buNone/>
              <a:defRPr sz="3200" b="1" kern="1200">
                <a:solidFill>
                  <a:srgbClr val="000080"/>
                </a:solidFill>
                <a:latin typeface="Corbel"/>
                <a:ea typeface="+mj-ea"/>
                <a:cs typeface="Corbel"/>
              </a:defRPr>
            </a:lvl1pPr>
          </a:lstStyle>
          <a:p>
            <a:pPr algn="ctr"/>
            <a:r>
              <a:rPr lang="en-US" sz="2700">
                <a:solidFill>
                  <a:schemeClr val="tx1"/>
                </a:solidFill>
                <a:latin typeface="Arial" panose="020B0604020202020204" pitchFamily="34" charset="0"/>
                <a:cs typeface="Arial" panose="020B0604020202020204" pitchFamily="34" charset="0"/>
              </a:rPr>
              <a:t>Can We Determine the Mechanism by Eluting </a:t>
            </a:r>
          </a:p>
          <a:p>
            <a:pPr algn="ctr"/>
            <a:r>
              <a:rPr lang="en-US" sz="2700">
                <a:solidFill>
                  <a:schemeClr val="tx1"/>
                </a:solidFill>
                <a:latin typeface="Arial" panose="020B0604020202020204" pitchFamily="34" charset="0"/>
                <a:cs typeface="Arial" panose="020B0604020202020204" pitchFamily="34" charset="0"/>
              </a:rPr>
              <a:t>the Protein Corona?</a:t>
            </a:r>
          </a:p>
        </p:txBody>
      </p:sp>
      <p:sp>
        <p:nvSpPr>
          <p:cNvPr id="6" name="Oval 5">
            <a:extLst>
              <a:ext uri="{FF2B5EF4-FFF2-40B4-BE49-F238E27FC236}">
                <a16:creationId xmlns:a16="http://schemas.microsoft.com/office/drawing/2014/main" id="{7EA87DB2-0812-646D-E7A0-46E79B948CEF}"/>
              </a:ext>
            </a:extLst>
          </p:cNvPr>
          <p:cNvSpPr/>
          <p:nvPr/>
        </p:nvSpPr>
        <p:spPr>
          <a:xfrm>
            <a:off x="2753361" y="1252845"/>
            <a:ext cx="3441076" cy="3441076"/>
          </a:xfrm>
          <a:prstGeom prst="ellipse">
            <a:avLst/>
          </a:prstGeom>
          <a:blipFill>
            <a:blip r:embed="rId2" cstate="screen">
              <a:extLst>
                <a:ext uri="{28A0092B-C50C-407E-A947-70E740481C1C}">
                  <a14:useLocalDpi xmlns:a14="http://schemas.microsoft.com/office/drawing/2010/main"/>
                </a:ext>
              </a:extLst>
            </a:blip>
            <a:stretch>
              <a:fillRect/>
            </a:stretch>
          </a:bli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a:p>
        </p:txBody>
      </p:sp>
    </p:spTree>
    <p:extLst>
      <p:ext uri="{BB962C8B-B14F-4D97-AF65-F5344CB8AC3E}">
        <p14:creationId xmlns:p14="http://schemas.microsoft.com/office/powerpoint/2010/main" val="204887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2B19-CC86-A857-738F-60165317073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1C348B-BC4C-4A73-A37D-4381C0D50064}"/>
              </a:ext>
            </a:extLst>
          </p:cNvPr>
          <p:cNvSpPr>
            <a:spLocks noGrp="1"/>
          </p:cNvSpPr>
          <p:nvPr>
            <p:ph type="sldNum" sz="quarter" idx="11"/>
          </p:nvPr>
        </p:nvSpPr>
        <p:spPr>
          <a:xfrm>
            <a:off x="11241741" y="6378130"/>
            <a:ext cx="454745" cy="245223"/>
          </a:xfrm>
          <a:prstGeom prst="rect">
            <a:avLst/>
          </a:prstGeom>
        </p:spPr>
        <p:txBody>
          <a:bodyPr lIns="0" tIns="0" rIns="0" bIns="0" anchor="b"/>
          <a:lstStyle>
            <a:defPPr>
              <a:defRPr lang="en-US"/>
            </a:defPPr>
            <a:lvl1pPr marL="0" algn="r" defTabSz="914400" rtl="0" eaLnBrk="1" latinLnBrk="0" hangingPunct="1">
              <a:defRPr lang="en-US" sz="1000" kern="1200">
                <a:solidFill>
                  <a:schemeClr val="bg1">
                    <a:lumMod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3A240F-EAFE-E84F-B44C-6D7A08E0E409}" type="slidenum">
              <a:rPr lang="en-US" smtClean="0"/>
              <a:pPr/>
              <a:t>25</a:t>
            </a:fld>
            <a:endParaRPr lang="en-US"/>
          </a:p>
        </p:txBody>
      </p:sp>
      <p:sp>
        <p:nvSpPr>
          <p:cNvPr id="5" name="Title 4">
            <a:extLst>
              <a:ext uri="{FF2B5EF4-FFF2-40B4-BE49-F238E27FC236}">
                <a16:creationId xmlns:a16="http://schemas.microsoft.com/office/drawing/2014/main" id="{A8ED7119-EAB8-5894-8AAF-99E3E7448F01}"/>
              </a:ext>
            </a:extLst>
          </p:cNvPr>
          <p:cNvSpPr>
            <a:spLocks noGrp="1"/>
          </p:cNvSpPr>
          <p:nvPr>
            <p:ph type="title"/>
          </p:nvPr>
        </p:nvSpPr>
        <p:spPr>
          <a:xfrm>
            <a:off x="384048" y="156282"/>
            <a:ext cx="8388317" cy="418338"/>
          </a:xfrm>
        </p:spPr>
        <p:txBody>
          <a:bodyPr>
            <a:normAutofit fontScale="90000"/>
          </a:bodyPr>
          <a:lstStyle/>
          <a:p>
            <a:pPr algn="ctr"/>
            <a:r>
              <a:rPr lang="en-US" sz="2400" b="1"/>
              <a:t>Identifying Biomolecules Causing Nanosensor Responses</a:t>
            </a:r>
          </a:p>
        </p:txBody>
      </p:sp>
      <p:pic>
        <p:nvPicPr>
          <p:cNvPr id="10" name="Picture 9">
            <a:extLst>
              <a:ext uri="{FF2B5EF4-FFF2-40B4-BE49-F238E27FC236}">
                <a16:creationId xmlns:a16="http://schemas.microsoft.com/office/drawing/2014/main" id="{A44EA3F7-D6BB-296C-2A18-2CC0D4B36EF6}"/>
              </a:ext>
            </a:extLst>
          </p:cNvPr>
          <p:cNvPicPr>
            <a:picLocks noChangeAspect="1"/>
          </p:cNvPicPr>
          <p:nvPr/>
        </p:nvPicPr>
        <p:blipFill>
          <a:blip r:embed="rId2"/>
          <a:srcRect t="8879"/>
          <a:stretch>
            <a:fillRect/>
          </a:stretch>
        </p:blipFill>
        <p:spPr>
          <a:xfrm rot="5400000">
            <a:off x="768647" y="1009251"/>
            <a:ext cx="773640" cy="1026560"/>
          </a:xfrm>
          <a:prstGeom prst="rect">
            <a:avLst/>
          </a:prstGeom>
        </p:spPr>
      </p:pic>
      <p:pic>
        <p:nvPicPr>
          <p:cNvPr id="17" name="Picture 16">
            <a:extLst>
              <a:ext uri="{FF2B5EF4-FFF2-40B4-BE49-F238E27FC236}">
                <a16:creationId xmlns:a16="http://schemas.microsoft.com/office/drawing/2014/main" id="{0C034CAD-A7AF-78E9-8D6C-1580302AEDE8}"/>
              </a:ext>
            </a:extLst>
          </p:cNvPr>
          <p:cNvPicPr>
            <a:picLocks noChangeAspect="1"/>
          </p:cNvPicPr>
          <p:nvPr/>
        </p:nvPicPr>
        <p:blipFill>
          <a:blip r:embed="rId2">
            <a:duotone>
              <a:schemeClr val="bg2">
                <a:shade val="45000"/>
                <a:satMod val="135000"/>
              </a:schemeClr>
              <a:prstClr val="white"/>
            </a:duotone>
          </a:blip>
          <a:srcRect t="8879" b="28728"/>
          <a:stretch>
            <a:fillRect/>
          </a:stretch>
        </p:blipFill>
        <p:spPr>
          <a:xfrm rot="5400000">
            <a:off x="930466" y="1171072"/>
            <a:ext cx="773640" cy="702919"/>
          </a:xfrm>
          <a:prstGeom prst="rect">
            <a:avLst/>
          </a:prstGeom>
        </p:spPr>
      </p:pic>
      <p:sp>
        <p:nvSpPr>
          <p:cNvPr id="6" name="TextBox 5">
            <a:extLst>
              <a:ext uri="{FF2B5EF4-FFF2-40B4-BE49-F238E27FC236}">
                <a16:creationId xmlns:a16="http://schemas.microsoft.com/office/drawing/2014/main" id="{7C1C75D4-1D0A-0A16-AA6F-25AC8DA73A55}"/>
              </a:ext>
            </a:extLst>
          </p:cNvPr>
          <p:cNvSpPr txBox="1"/>
          <p:nvPr/>
        </p:nvSpPr>
        <p:spPr>
          <a:xfrm>
            <a:off x="203387" y="4800599"/>
            <a:ext cx="7492611" cy="253916"/>
          </a:xfrm>
          <a:prstGeom prst="rect">
            <a:avLst/>
          </a:prstGeom>
          <a:noFill/>
        </p:spPr>
        <p:txBody>
          <a:bodyPr wrap="square" rtlCol="0">
            <a:spAutoFit/>
          </a:bodyPr>
          <a:lstStyle/>
          <a:p>
            <a:pPr lvl="0"/>
            <a:r>
              <a:rPr lang="en-US" sz="1050" kern="1200">
                <a:solidFill>
                  <a:srgbClr val="272524"/>
                </a:solidFill>
                <a:latin typeface="Arial" panose="020B0604020202020204"/>
                <a:ea typeface="+mn-ea"/>
                <a:cs typeface="+mn-cs"/>
              </a:rPr>
              <a:t>Mass </a:t>
            </a:r>
            <a:r>
              <a:rPr lang="en-US" sz="1050">
                <a:solidFill>
                  <a:srgbClr val="272524"/>
                </a:solidFill>
                <a:latin typeface="Arial" panose="020B0604020202020204"/>
              </a:rPr>
              <a:t>s</a:t>
            </a:r>
            <a:r>
              <a:rPr lang="en-US" sz="1050" kern="1200">
                <a:solidFill>
                  <a:srgbClr val="272524"/>
                </a:solidFill>
                <a:latin typeface="Arial" panose="020B0604020202020204"/>
                <a:ea typeface="+mn-ea"/>
                <a:cs typeface="+mn-cs"/>
              </a:rPr>
              <a:t>pectroscopy </a:t>
            </a:r>
            <a:r>
              <a:rPr lang="en-US" sz="1050">
                <a:solidFill>
                  <a:srgbClr val="272524"/>
                </a:solidFill>
              </a:rPr>
              <a:t>data collected </a:t>
            </a:r>
            <a:r>
              <a:rPr lang="en-US" sz="1050" kern="1200">
                <a:solidFill>
                  <a:srgbClr val="272524"/>
                </a:solidFill>
                <a:latin typeface="Arial" panose="020B0604020202020204"/>
                <a:ea typeface="+mn-ea"/>
                <a:cs typeface="+mn-cs"/>
              </a:rPr>
              <a:t>in collaboration with Jacob Geri &amp; Charlie Warren (Weill Cornell Medicine) </a:t>
            </a:r>
          </a:p>
        </p:txBody>
      </p:sp>
      <p:grpSp>
        <p:nvGrpSpPr>
          <p:cNvPr id="30" name="Group 29">
            <a:extLst>
              <a:ext uri="{FF2B5EF4-FFF2-40B4-BE49-F238E27FC236}">
                <a16:creationId xmlns:a16="http://schemas.microsoft.com/office/drawing/2014/main" id="{93E3995C-4B91-B98F-A423-A7C85452EA05}"/>
              </a:ext>
            </a:extLst>
          </p:cNvPr>
          <p:cNvGrpSpPr/>
          <p:nvPr/>
        </p:nvGrpSpPr>
        <p:grpSpPr>
          <a:xfrm>
            <a:off x="2446255" y="2201685"/>
            <a:ext cx="3040145" cy="2481206"/>
            <a:chOff x="3261674" y="2935580"/>
            <a:chExt cx="4053526" cy="3308274"/>
          </a:xfrm>
        </p:grpSpPr>
        <p:pic>
          <p:nvPicPr>
            <p:cNvPr id="9" name="Picture 8" descr="A close-up of a device&#10;&#10;AI-generated content may be incorrect.">
              <a:extLst>
                <a:ext uri="{FF2B5EF4-FFF2-40B4-BE49-F238E27FC236}">
                  <a16:creationId xmlns:a16="http://schemas.microsoft.com/office/drawing/2014/main" id="{DD52AD4F-3FE3-F20D-4CF6-97EB1DC27CE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88642" y="3714976"/>
              <a:ext cx="1332389" cy="2528878"/>
            </a:xfrm>
            <a:prstGeom prst="rect">
              <a:avLst/>
            </a:prstGeom>
          </p:spPr>
        </p:pic>
        <p:sp>
          <p:nvSpPr>
            <p:cNvPr id="11" name="TextBox 10">
              <a:extLst>
                <a:ext uri="{FF2B5EF4-FFF2-40B4-BE49-F238E27FC236}">
                  <a16:creationId xmlns:a16="http://schemas.microsoft.com/office/drawing/2014/main" id="{86409582-E068-BCE4-2FD3-D245EEB7958A}"/>
                </a:ext>
              </a:extLst>
            </p:cNvPr>
            <p:cNvSpPr txBox="1"/>
            <p:nvPr/>
          </p:nvSpPr>
          <p:spPr>
            <a:xfrm>
              <a:off x="4587888" y="2935580"/>
              <a:ext cx="2727312" cy="400109"/>
            </a:xfrm>
            <a:prstGeom prst="rect">
              <a:avLst/>
            </a:prstGeom>
            <a:solidFill>
              <a:srgbClr val="FFFFFF"/>
            </a:solidFill>
          </p:spPr>
          <p:txBody>
            <a:bodyPr wrap="square" rtlCol="0">
              <a:spAutoFit/>
            </a:bodyPr>
            <a:lstStyle/>
            <a:p>
              <a:pPr lvl="0" algn="ctr"/>
              <a:r>
                <a:rPr lang="en-US" sz="1350">
                  <a:solidFill>
                    <a:srgbClr val="272524"/>
                  </a:solidFill>
                </a:rPr>
                <a:t>Mass Spectrometry</a:t>
              </a:r>
              <a:endParaRPr lang="en-US" sz="1350" kern="1200">
                <a:solidFill>
                  <a:srgbClr val="272524"/>
                </a:solidFill>
                <a:latin typeface="Arial" panose="020B0604020202020204"/>
                <a:ea typeface="+mn-ea"/>
                <a:cs typeface="+mn-cs"/>
              </a:endParaRPr>
            </a:p>
          </p:txBody>
        </p:sp>
        <p:cxnSp>
          <p:nvCxnSpPr>
            <p:cNvPr id="14" name="Straight Arrow Connector 13">
              <a:extLst>
                <a:ext uri="{FF2B5EF4-FFF2-40B4-BE49-F238E27FC236}">
                  <a16:creationId xmlns:a16="http://schemas.microsoft.com/office/drawing/2014/main" id="{90144C99-3DC5-F68A-2E57-F97524AE57C4}"/>
                </a:ext>
              </a:extLst>
            </p:cNvPr>
            <p:cNvCxnSpPr>
              <a:cxnSpLocks/>
            </p:cNvCxnSpPr>
            <p:nvPr/>
          </p:nvCxnSpPr>
          <p:spPr>
            <a:xfrm>
              <a:off x="3261674" y="4394868"/>
              <a:ext cx="1705394" cy="411841"/>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E0EE890-125B-DDD0-AE0C-014DFC836962}"/>
                </a:ext>
              </a:extLst>
            </p:cNvPr>
            <p:cNvCxnSpPr>
              <a:cxnSpLocks/>
            </p:cNvCxnSpPr>
            <p:nvPr/>
          </p:nvCxnSpPr>
          <p:spPr>
            <a:xfrm flipV="1">
              <a:off x="3261674" y="5055230"/>
              <a:ext cx="1699337" cy="464570"/>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365173B9-B81B-80DF-DCA7-6746F9127D38}"/>
              </a:ext>
            </a:extLst>
          </p:cNvPr>
          <p:cNvGrpSpPr/>
          <p:nvPr/>
        </p:nvGrpSpPr>
        <p:grpSpPr>
          <a:xfrm>
            <a:off x="5261493" y="2201686"/>
            <a:ext cx="3406963" cy="2560949"/>
            <a:chOff x="7015324" y="2935580"/>
            <a:chExt cx="4542617" cy="3414599"/>
          </a:xfrm>
        </p:grpSpPr>
        <p:pic>
          <p:nvPicPr>
            <p:cNvPr id="7" name="Picture 6" descr="A close-up of a device&#10;&#10;AI-generated content may be incorrect.">
              <a:extLst>
                <a:ext uri="{FF2B5EF4-FFF2-40B4-BE49-F238E27FC236}">
                  <a16:creationId xmlns:a16="http://schemas.microsoft.com/office/drawing/2014/main" id="{7FD1189C-9773-B004-E5C8-1D4B78F3B55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318559" y="3664247"/>
              <a:ext cx="3239382" cy="2685932"/>
            </a:xfrm>
            <a:prstGeom prst="rect">
              <a:avLst/>
            </a:prstGeom>
          </p:spPr>
        </p:pic>
        <p:sp>
          <p:nvSpPr>
            <p:cNvPr id="13" name="TextBox 12">
              <a:extLst>
                <a:ext uri="{FF2B5EF4-FFF2-40B4-BE49-F238E27FC236}">
                  <a16:creationId xmlns:a16="http://schemas.microsoft.com/office/drawing/2014/main" id="{FFCCF5B2-37A0-ED10-E1DE-915370B48622}"/>
                </a:ext>
              </a:extLst>
            </p:cNvPr>
            <p:cNvSpPr txBox="1"/>
            <p:nvPr/>
          </p:nvSpPr>
          <p:spPr>
            <a:xfrm>
              <a:off x="8439401" y="2935580"/>
              <a:ext cx="2867656" cy="677108"/>
            </a:xfrm>
            <a:prstGeom prst="rect">
              <a:avLst/>
            </a:prstGeom>
            <a:solidFill>
              <a:srgbClr val="FFFFFF"/>
            </a:solidFill>
          </p:spPr>
          <p:txBody>
            <a:bodyPr wrap="square" rtlCol="0">
              <a:spAutoFit/>
            </a:bodyPr>
            <a:lstStyle/>
            <a:p>
              <a:pPr lvl="0" algn="ctr"/>
              <a:r>
                <a:rPr lang="en-US" sz="1350">
                  <a:solidFill>
                    <a:srgbClr val="272524"/>
                  </a:solidFill>
                </a:rPr>
                <a:t>Differential Enrichment Analysis</a:t>
              </a:r>
              <a:endParaRPr lang="en-US" sz="1350" kern="1200">
                <a:solidFill>
                  <a:srgbClr val="272524"/>
                </a:solidFill>
                <a:latin typeface="Arial" panose="020B0604020202020204"/>
                <a:ea typeface="+mn-ea"/>
                <a:cs typeface="+mn-cs"/>
              </a:endParaRPr>
            </a:p>
          </p:txBody>
        </p:sp>
        <p:cxnSp>
          <p:nvCxnSpPr>
            <p:cNvPr id="18" name="Straight Arrow Connector 17">
              <a:extLst>
                <a:ext uri="{FF2B5EF4-FFF2-40B4-BE49-F238E27FC236}">
                  <a16:creationId xmlns:a16="http://schemas.microsoft.com/office/drawing/2014/main" id="{B051906B-B345-7BB5-12CC-A381C3496C98}"/>
                </a:ext>
              </a:extLst>
            </p:cNvPr>
            <p:cNvCxnSpPr>
              <a:cxnSpLocks/>
            </p:cNvCxnSpPr>
            <p:nvPr/>
          </p:nvCxnSpPr>
          <p:spPr>
            <a:xfrm>
              <a:off x="7015324" y="4958709"/>
              <a:ext cx="938784" cy="0"/>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B15E285D-191C-BB49-EFDA-5B41D2DE57A2}"/>
              </a:ext>
            </a:extLst>
          </p:cNvPr>
          <p:cNvGrpSpPr/>
          <p:nvPr/>
        </p:nvGrpSpPr>
        <p:grpSpPr>
          <a:xfrm>
            <a:off x="236046" y="2201685"/>
            <a:ext cx="2578404" cy="2476437"/>
            <a:chOff x="314728" y="2935580"/>
            <a:chExt cx="3437872" cy="3301916"/>
          </a:xfrm>
        </p:grpSpPr>
        <p:sp>
          <p:nvSpPr>
            <p:cNvPr id="4" name="TextBox 3">
              <a:extLst>
                <a:ext uri="{FF2B5EF4-FFF2-40B4-BE49-F238E27FC236}">
                  <a16:creationId xmlns:a16="http://schemas.microsoft.com/office/drawing/2014/main" id="{4F10483F-468C-50E1-769E-8FC3147243FB}"/>
                </a:ext>
              </a:extLst>
            </p:cNvPr>
            <p:cNvSpPr txBox="1"/>
            <p:nvPr/>
          </p:nvSpPr>
          <p:spPr>
            <a:xfrm>
              <a:off x="718280" y="2935580"/>
              <a:ext cx="3034320" cy="677108"/>
            </a:xfrm>
            <a:prstGeom prst="rect">
              <a:avLst/>
            </a:prstGeom>
            <a:solidFill>
              <a:srgbClr val="FFFFFF"/>
            </a:solidFill>
          </p:spPr>
          <p:txBody>
            <a:bodyPr wrap="square" rtlCol="0">
              <a:spAutoFit/>
            </a:bodyPr>
            <a:lstStyle/>
            <a:p>
              <a:pPr lvl="0" algn="ctr"/>
              <a:r>
                <a:rPr lang="en-US" sz="1350">
                  <a:solidFill>
                    <a:srgbClr val="272524"/>
                  </a:solidFill>
                </a:rPr>
                <a:t>Top nanosensor </a:t>
              </a:r>
              <a:r>
                <a:rPr lang="en-US" sz="1350">
                  <a:solidFill>
                    <a:srgbClr val="272524"/>
                  </a:solidFill>
                  <a:latin typeface="Arial" panose="020B0604020202020204"/>
                </a:rPr>
                <a:t>incubated with serum samples</a:t>
              </a:r>
              <a:endParaRPr lang="en-US" sz="1350" kern="1200">
                <a:solidFill>
                  <a:srgbClr val="272524"/>
                </a:solidFill>
                <a:latin typeface="Arial" panose="020B0604020202020204"/>
                <a:ea typeface="+mn-ea"/>
                <a:cs typeface="+mn-cs"/>
              </a:endParaRPr>
            </a:p>
          </p:txBody>
        </p:sp>
        <p:pic>
          <p:nvPicPr>
            <p:cNvPr id="8" name="Picture 7" descr="A close-up of a device&#10;&#10;AI-generated content may be incorrect.">
              <a:extLst>
                <a:ext uri="{FF2B5EF4-FFF2-40B4-BE49-F238E27FC236}">
                  <a16:creationId xmlns:a16="http://schemas.microsoft.com/office/drawing/2014/main" id="{EC61B303-423D-7108-FBEE-B54028290A2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692028" y="3708618"/>
              <a:ext cx="1326630" cy="2528878"/>
            </a:xfrm>
            <a:prstGeom prst="rect">
              <a:avLst/>
            </a:prstGeom>
          </p:spPr>
        </p:pic>
        <p:sp>
          <p:nvSpPr>
            <p:cNvPr id="27" name="TextBox 26">
              <a:extLst>
                <a:ext uri="{FF2B5EF4-FFF2-40B4-BE49-F238E27FC236}">
                  <a16:creationId xmlns:a16="http://schemas.microsoft.com/office/drawing/2014/main" id="{145C6D82-2E12-709E-14B7-1B6D533BDD0E}"/>
                </a:ext>
              </a:extLst>
            </p:cNvPr>
            <p:cNvSpPr txBox="1"/>
            <p:nvPr/>
          </p:nvSpPr>
          <p:spPr>
            <a:xfrm>
              <a:off x="314728" y="4231456"/>
              <a:ext cx="1131079" cy="400109"/>
            </a:xfrm>
            <a:prstGeom prst="rect">
              <a:avLst/>
            </a:prstGeom>
            <a:noFill/>
          </p:spPr>
          <p:txBody>
            <a:bodyPr wrap="none" rtlCol="0">
              <a:spAutoFit/>
            </a:bodyPr>
            <a:lstStyle/>
            <a:p>
              <a:pPr algn="l"/>
              <a:r>
                <a:rPr lang="en-US" sz="1350">
                  <a:solidFill>
                    <a:srgbClr val="272524"/>
                  </a:solidFill>
                </a:rPr>
                <a:t>Cohort 1</a:t>
              </a:r>
            </a:p>
          </p:txBody>
        </p:sp>
        <p:sp>
          <p:nvSpPr>
            <p:cNvPr id="28" name="TextBox 27">
              <a:extLst>
                <a:ext uri="{FF2B5EF4-FFF2-40B4-BE49-F238E27FC236}">
                  <a16:creationId xmlns:a16="http://schemas.microsoft.com/office/drawing/2014/main" id="{028C5783-EAB3-F5A8-E8EE-B80411D1FBEF}"/>
                </a:ext>
              </a:extLst>
            </p:cNvPr>
            <p:cNvSpPr txBox="1"/>
            <p:nvPr/>
          </p:nvSpPr>
          <p:spPr>
            <a:xfrm>
              <a:off x="545560" y="5592143"/>
              <a:ext cx="1131079" cy="400109"/>
            </a:xfrm>
            <a:prstGeom prst="rect">
              <a:avLst/>
            </a:prstGeom>
            <a:noFill/>
          </p:spPr>
          <p:txBody>
            <a:bodyPr wrap="none" rtlCol="0">
              <a:spAutoFit/>
            </a:bodyPr>
            <a:lstStyle/>
            <a:p>
              <a:pPr algn="l"/>
              <a:r>
                <a:rPr lang="en-US" sz="1350">
                  <a:solidFill>
                    <a:srgbClr val="272524"/>
                  </a:solidFill>
                </a:rPr>
                <a:t>Cohort 2</a:t>
              </a:r>
            </a:p>
          </p:txBody>
        </p:sp>
      </p:grpSp>
      <p:sp>
        <p:nvSpPr>
          <p:cNvPr id="3" name="TextBox 2">
            <a:extLst>
              <a:ext uri="{FF2B5EF4-FFF2-40B4-BE49-F238E27FC236}">
                <a16:creationId xmlns:a16="http://schemas.microsoft.com/office/drawing/2014/main" id="{AD4D9030-1C36-4DE5-A9D1-8DA2DBC5C696}"/>
              </a:ext>
            </a:extLst>
          </p:cNvPr>
          <p:cNvSpPr txBox="1"/>
          <p:nvPr/>
        </p:nvSpPr>
        <p:spPr>
          <a:xfrm>
            <a:off x="2174310" y="970348"/>
            <a:ext cx="6305983" cy="1015663"/>
          </a:xfrm>
          <a:prstGeom prst="rect">
            <a:avLst/>
          </a:prstGeom>
          <a:noFill/>
        </p:spPr>
        <p:txBody>
          <a:bodyPr wrap="square" rtlCol="0">
            <a:spAutoFit/>
          </a:bodyPr>
          <a:lstStyle/>
          <a:p>
            <a:pPr>
              <a:spcAft>
                <a:spcPts val="900"/>
              </a:spcAft>
            </a:pPr>
            <a:r>
              <a:rPr lang="en-US" sz="2000">
                <a:solidFill>
                  <a:schemeClr val="tx1"/>
                </a:solidFill>
              </a:rPr>
              <a:t>Feature importance analysis can reveal which sensors are most crucial for the success of the machine learning model (i.e. the top-performing sensors).</a:t>
            </a:r>
          </a:p>
        </p:txBody>
      </p:sp>
    </p:spTree>
    <p:extLst>
      <p:ext uri="{BB962C8B-B14F-4D97-AF65-F5344CB8AC3E}">
        <p14:creationId xmlns:p14="http://schemas.microsoft.com/office/powerpoint/2010/main" val="195447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8509-6504-9622-6073-1293B17469B6}"/>
              </a:ext>
            </a:extLst>
          </p:cNvPr>
          <p:cNvSpPr txBox="1">
            <a:spLocks/>
          </p:cNvSpPr>
          <p:nvPr/>
        </p:nvSpPr>
        <p:spPr>
          <a:xfrm>
            <a:off x="4532941" y="4943165"/>
            <a:ext cx="97557" cy="102687"/>
          </a:xfr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lvl9pPr>
          </a:lstStyle>
          <a:p>
            <a:endParaRPr lang="en-US"/>
          </a:p>
        </p:txBody>
      </p:sp>
      <p:pic>
        <p:nvPicPr>
          <p:cNvPr id="3" name="Picture 2">
            <a:extLst>
              <a:ext uri="{FF2B5EF4-FFF2-40B4-BE49-F238E27FC236}">
                <a16:creationId xmlns:a16="http://schemas.microsoft.com/office/drawing/2014/main" id="{68DAE4DB-1FE0-49E9-FBE2-B90631F9DB46}"/>
              </a:ext>
            </a:extLst>
          </p:cNvPr>
          <p:cNvPicPr>
            <a:picLocks noChangeAspect="1"/>
          </p:cNvPicPr>
          <p:nvPr/>
        </p:nvPicPr>
        <p:blipFill rotWithShape="1">
          <a:blip r:embed="rId2"/>
          <a:srcRect l="59434" t="65555" b="13915"/>
          <a:stretch/>
        </p:blipFill>
        <p:spPr>
          <a:xfrm>
            <a:off x="5186202" y="1786538"/>
            <a:ext cx="3714750" cy="2660417"/>
          </a:xfrm>
          <a:prstGeom prst="rect">
            <a:avLst/>
          </a:prstGeom>
        </p:spPr>
      </p:pic>
      <p:sp>
        <p:nvSpPr>
          <p:cNvPr id="4" name="Title 4">
            <a:extLst>
              <a:ext uri="{FF2B5EF4-FFF2-40B4-BE49-F238E27FC236}">
                <a16:creationId xmlns:a16="http://schemas.microsoft.com/office/drawing/2014/main" id="{68F5BD61-0D1F-96F4-D77F-83E1B5AD7F9F}"/>
              </a:ext>
            </a:extLst>
          </p:cNvPr>
          <p:cNvSpPr>
            <a:spLocks noGrp="1"/>
          </p:cNvSpPr>
          <p:nvPr>
            <p:ph type="title"/>
          </p:nvPr>
        </p:nvSpPr>
        <p:spPr>
          <a:xfrm>
            <a:off x="161926" y="85063"/>
            <a:ext cx="8982075" cy="663923"/>
          </a:xfrm>
        </p:spPr>
        <p:txBody>
          <a:bodyPr>
            <a:noAutofit/>
          </a:bodyPr>
          <a:lstStyle/>
          <a:p>
            <a:pPr algn="ctr"/>
            <a:r>
              <a:rPr lang="en-US" sz="3000" b="1">
                <a:latin typeface="Arial" panose="020B0604020202020204" pitchFamily="34" charset="0"/>
                <a:cs typeface="Arial" panose="020B0604020202020204" pitchFamily="34" charset="0"/>
              </a:rPr>
              <a:t>Protein Corona Extraction Facilitates </a:t>
            </a:r>
            <a:br>
              <a:rPr lang="en-US" sz="3000" b="1">
                <a:latin typeface="Arial" panose="020B0604020202020204" pitchFamily="34" charset="0"/>
                <a:cs typeface="Arial" panose="020B0604020202020204" pitchFamily="34" charset="0"/>
              </a:rPr>
            </a:br>
            <a:r>
              <a:rPr lang="en-US" sz="3000" b="1">
                <a:latin typeface="Arial" panose="020B0604020202020204" pitchFamily="34" charset="0"/>
                <a:cs typeface="Arial" panose="020B0604020202020204" pitchFamily="34" charset="0"/>
              </a:rPr>
              <a:t>Low-Abundance Protein Analysis</a:t>
            </a:r>
          </a:p>
        </p:txBody>
      </p:sp>
      <p:sp>
        <p:nvSpPr>
          <p:cNvPr id="5" name="Slide Number Placeholder 1">
            <a:extLst>
              <a:ext uri="{FF2B5EF4-FFF2-40B4-BE49-F238E27FC236}">
                <a16:creationId xmlns:a16="http://schemas.microsoft.com/office/drawing/2014/main" id="{B42951BD-30F2-AED6-BCB0-0C0A929A15F1}"/>
              </a:ext>
            </a:extLst>
          </p:cNvPr>
          <p:cNvSpPr txBox="1">
            <a:spLocks/>
          </p:cNvSpPr>
          <p:nvPr/>
        </p:nvSpPr>
        <p:spPr>
          <a:xfrm>
            <a:off x="3324938" y="4872530"/>
            <a:ext cx="341059" cy="183917"/>
          </a:xfrm>
          <a:prstGeom prst="rect">
            <a:avLst/>
          </a:prstGeom>
        </p:spPr>
        <p:txBody>
          <a:bodyPr lIns="0" tIns="0" rIns="0" bIns="0" anchor="b"/>
          <a:lstStyle>
            <a:defPPr>
              <a:defRPr lang="en-US"/>
            </a:defPPr>
            <a:lvl1pPr marL="0" algn="r" defTabSz="914400" rtl="0" eaLnBrk="1" latinLnBrk="0" hangingPunct="1">
              <a:defRPr lang="en-US" sz="1000" kern="1200">
                <a:solidFill>
                  <a:schemeClr val="bg1">
                    <a:lumMod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3A240F-EAFE-E84F-B44C-6D7A08E0E409}" type="slidenum">
              <a:rPr lang="en-US" sz="750"/>
              <a:pPr/>
              <a:t>26</a:t>
            </a:fld>
            <a:endParaRPr lang="en-US" sz="750"/>
          </a:p>
        </p:txBody>
      </p:sp>
      <p:pic>
        <p:nvPicPr>
          <p:cNvPr id="6" name="Picture 5" descr="A collage of graphs and charts&#10;&#10;Description automatically generated">
            <a:extLst>
              <a:ext uri="{FF2B5EF4-FFF2-40B4-BE49-F238E27FC236}">
                <a16:creationId xmlns:a16="http://schemas.microsoft.com/office/drawing/2014/main" id="{0BE76F0A-E7B0-F686-5136-7D0FCCDE56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711"/>
          <a:stretch/>
        </p:blipFill>
        <p:spPr>
          <a:xfrm>
            <a:off x="1369046" y="1301746"/>
            <a:ext cx="1899960" cy="3841754"/>
          </a:xfrm>
          <a:prstGeom prst="rect">
            <a:avLst/>
          </a:prstGeom>
        </p:spPr>
      </p:pic>
      <p:sp>
        <p:nvSpPr>
          <p:cNvPr id="8" name="TextBox 7">
            <a:extLst>
              <a:ext uri="{FF2B5EF4-FFF2-40B4-BE49-F238E27FC236}">
                <a16:creationId xmlns:a16="http://schemas.microsoft.com/office/drawing/2014/main" id="{865A48AA-396E-CB25-538C-53244AFDB447}"/>
              </a:ext>
            </a:extLst>
          </p:cNvPr>
          <p:cNvSpPr txBox="1"/>
          <p:nvPr/>
        </p:nvSpPr>
        <p:spPr>
          <a:xfrm>
            <a:off x="1361824" y="1470163"/>
            <a:ext cx="184731" cy="300082"/>
          </a:xfrm>
          <a:prstGeom prst="rect">
            <a:avLst/>
          </a:prstGeom>
          <a:solidFill>
            <a:schemeClr val="bg1"/>
          </a:solidFill>
        </p:spPr>
        <p:txBody>
          <a:bodyPr wrap="none" rtlCol="0">
            <a:spAutoFit/>
          </a:bodyPr>
          <a:lstStyle/>
          <a:p>
            <a:pPr algn="l"/>
            <a:endParaRPr lang="en-US" sz="1350" b="1">
              <a:solidFill>
                <a:srgbClr val="272524"/>
              </a:solidFill>
            </a:endParaRPr>
          </a:p>
        </p:txBody>
      </p:sp>
      <p:sp>
        <p:nvSpPr>
          <p:cNvPr id="9" name="TextBox 8">
            <a:extLst>
              <a:ext uri="{FF2B5EF4-FFF2-40B4-BE49-F238E27FC236}">
                <a16:creationId xmlns:a16="http://schemas.microsoft.com/office/drawing/2014/main" id="{1B1DAD6D-3D73-E5D5-069F-2B34A7AC7CE2}"/>
              </a:ext>
            </a:extLst>
          </p:cNvPr>
          <p:cNvSpPr txBox="1"/>
          <p:nvPr/>
        </p:nvSpPr>
        <p:spPr>
          <a:xfrm>
            <a:off x="4997304" y="999457"/>
            <a:ext cx="3562804" cy="923330"/>
          </a:xfrm>
          <a:prstGeom prst="rect">
            <a:avLst/>
          </a:prstGeom>
          <a:noFill/>
        </p:spPr>
        <p:txBody>
          <a:bodyPr wrap="square" rtlCol="0">
            <a:spAutoFit/>
          </a:bodyPr>
          <a:lstStyle/>
          <a:p>
            <a:pPr algn="ctr"/>
            <a:r>
              <a:rPr lang="en-US" b="1">
                <a:solidFill>
                  <a:srgbClr val="272524"/>
                </a:solidFill>
              </a:rPr>
              <a:t>Depletion of high abundance proteins enables deep proteome detection </a:t>
            </a:r>
          </a:p>
        </p:txBody>
      </p:sp>
      <p:sp>
        <p:nvSpPr>
          <p:cNvPr id="10" name="TextBox 9">
            <a:extLst>
              <a:ext uri="{FF2B5EF4-FFF2-40B4-BE49-F238E27FC236}">
                <a16:creationId xmlns:a16="http://schemas.microsoft.com/office/drawing/2014/main" id="{F9F2806F-DB49-8A00-DCB0-0AE6DDC5EB27}"/>
              </a:ext>
            </a:extLst>
          </p:cNvPr>
          <p:cNvSpPr txBox="1"/>
          <p:nvPr/>
        </p:nvSpPr>
        <p:spPr>
          <a:xfrm>
            <a:off x="4532941" y="4471672"/>
            <a:ext cx="4527933" cy="584775"/>
          </a:xfrm>
          <a:prstGeom prst="rect">
            <a:avLst/>
          </a:prstGeom>
          <a:noFill/>
        </p:spPr>
        <p:txBody>
          <a:bodyPr wrap="square" rtlCol="0">
            <a:spAutoFit/>
          </a:bodyPr>
          <a:lstStyle/>
          <a:p>
            <a:r>
              <a:rPr lang="en-US" sz="1600">
                <a:solidFill>
                  <a:srgbClr val="272524"/>
                </a:solidFill>
              </a:rPr>
              <a:t> TMT analysis of 18 matched protein corona and bulk plasma samples</a:t>
            </a:r>
          </a:p>
        </p:txBody>
      </p:sp>
      <p:sp>
        <p:nvSpPr>
          <p:cNvPr id="7" name="TextBox 6">
            <a:extLst>
              <a:ext uri="{FF2B5EF4-FFF2-40B4-BE49-F238E27FC236}">
                <a16:creationId xmlns:a16="http://schemas.microsoft.com/office/drawing/2014/main" id="{E3F16C1D-CFBB-DF1A-A56E-95D2B50351AC}"/>
              </a:ext>
            </a:extLst>
          </p:cNvPr>
          <p:cNvSpPr txBox="1"/>
          <p:nvPr/>
        </p:nvSpPr>
        <p:spPr>
          <a:xfrm>
            <a:off x="585908" y="999457"/>
            <a:ext cx="3641697" cy="923330"/>
          </a:xfrm>
          <a:prstGeom prst="rect">
            <a:avLst/>
          </a:prstGeom>
          <a:noFill/>
        </p:spPr>
        <p:txBody>
          <a:bodyPr wrap="square" rtlCol="0">
            <a:spAutoFit/>
          </a:bodyPr>
          <a:lstStyle/>
          <a:p>
            <a:pPr algn="ctr"/>
            <a:r>
              <a:rPr lang="en-US" b="1">
                <a:solidFill>
                  <a:srgbClr val="272524"/>
                </a:solidFill>
              </a:rPr>
              <a:t>10 most abundant plasma proteins are (mostly) depleted on nanotube surface</a:t>
            </a:r>
          </a:p>
        </p:txBody>
      </p:sp>
    </p:spTree>
    <p:extLst>
      <p:ext uri="{BB962C8B-B14F-4D97-AF65-F5344CB8AC3E}">
        <p14:creationId xmlns:p14="http://schemas.microsoft.com/office/powerpoint/2010/main" val="322240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80DB51-8E6A-0AD1-9F15-F020CED1C566}"/>
              </a:ext>
            </a:extLst>
          </p:cNvPr>
          <p:cNvPicPr>
            <a:picLocks noChangeAspect="1"/>
          </p:cNvPicPr>
          <p:nvPr/>
        </p:nvPicPr>
        <p:blipFill rotWithShape="1">
          <a:blip r:embed="rId2"/>
          <a:srcRect t="20833" b="55833"/>
          <a:stretch/>
        </p:blipFill>
        <p:spPr>
          <a:xfrm>
            <a:off x="77695" y="1149475"/>
            <a:ext cx="9066305" cy="2993658"/>
          </a:xfrm>
          <a:prstGeom prst="rect">
            <a:avLst/>
          </a:prstGeom>
        </p:spPr>
      </p:pic>
      <p:sp>
        <p:nvSpPr>
          <p:cNvPr id="5" name="Title 4">
            <a:extLst>
              <a:ext uri="{FF2B5EF4-FFF2-40B4-BE49-F238E27FC236}">
                <a16:creationId xmlns:a16="http://schemas.microsoft.com/office/drawing/2014/main" id="{751561F4-3661-BCBE-EE5D-45D1A178D5AA}"/>
              </a:ext>
            </a:extLst>
          </p:cNvPr>
          <p:cNvSpPr>
            <a:spLocks noGrp="1"/>
          </p:cNvSpPr>
          <p:nvPr>
            <p:ph type="title"/>
          </p:nvPr>
        </p:nvSpPr>
        <p:spPr>
          <a:xfrm>
            <a:off x="161925" y="0"/>
            <a:ext cx="8982075" cy="904875"/>
          </a:xfrm>
        </p:spPr>
        <p:txBody>
          <a:bodyPr>
            <a:normAutofit/>
          </a:bodyPr>
          <a:lstStyle/>
          <a:p>
            <a:r>
              <a:rPr lang="en-US" sz="2300" b="1">
                <a:latin typeface="Arial" panose="020B0604020202020204" pitchFamily="34" charset="0"/>
                <a:cs typeface="Arial" panose="020B0604020202020204" pitchFamily="34" charset="0"/>
              </a:rPr>
              <a:t>MS Reveals Differentially Enriched Proteins Between Tumor and Healthy Protein Corona of 3,4,5-trifluoro (6,5) DMG-PEG</a:t>
            </a:r>
            <a:r>
              <a:rPr lang="en-US" sz="2300" b="1" baseline="-25000">
                <a:latin typeface="Arial" panose="020B0604020202020204" pitchFamily="34" charset="0"/>
                <a:cs typeface="Arial" panose="020B0604020202020204" pitchFamily="34" charset="0"/>
              </a:rPr>
              <a:t>2000 </a:t>
            </a:r>
            <a:endParaRPr lang="en-US" sz="2300" b="1">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A379651-F6AC-D402-EE2B-F213B504F8E1}"/>
              </a:ext>
            </a:extLst>
          </p:cNvPr>
          <p:cNvSpPr txBox="1"/>
          <p:nvPr/>
        </p:nvSpPr>
        <p:spPr>
          <a:xfrm>
            <a:off x="6153089" y="3788501"/>
            <a:ext cx="1863331" cy="923330"/>
          </a:xfrm>
          <a:prstGeom prst="rect">
            <a:avLst/>
          </a:prstGeom>
          <a:noFill/>
          <a:ln>
            <a:solidFill>
              <a:schemeClr val="tx1"/>
            </a:solidFill>
          </a:ln>
        </p:spPr>
        <p:txBody>
          <a:bodyPr wrap="none" rtlCol="0">
            <a:spAutoFit/>
          </a:bodyPr>
          <a:lstStyle/>
          <a:p>
            <a:pPr algn="l"/>
            <a:r>
              <a:rPr lang="en-US" sz="1350" i="1" err="1">
                <a:solidFill>
                  <a:srgbClr val="272524"/>
                </a:solidFill>
              </a:rPr>
              <a:t>N</a:t>
            </a:r>
            <a:r>
              <a:rPr lang="en-US" sz="1350" i="1" baseline="-25000" err="1">
                <a:solidFill>
                  <a:srgbClr val="272524"/>
                </a:solidFill>
              </a:rPr>
              <a:t>samples</a:t>
            </a:r>
            <a:r>
              <a:rPr lang="en-US" sz="1350" i="1">
                <a:solidFill>
                  <a:srgbClr val="272524"/>
                </a:solidFill>
              </a:rPr>
              <a:t>=18 </a:t>
            </a:r>
          </a:p>
          <a:p>
            <a:pPr marL="557213" lvl="1" indent="-214313">
              <a:buFont typeface="Arial" panose="020B0604020202020204" pitchFamily="34" charset="0"/>
              <a:buChar char="•"/>
            </a:pPr>
            <a:r>
              <a:rPr lang="en-US" sz="1350" i="1">
                <a:solidFill>
                  <a:srgbClr val="272524"/>
                </a:solidFill>
              </a:rPr>
              <a:t>6 healthy</a:t>
            </a:r>
          </a:p>
          <a:p>
            <a:pPr marL="557213" lvl="1" indent="-214313">
              <a:buFont typeface="Arial" panose="020B0604020202020204" pitchFamily="34" charset="0"/>
              <a:buChar char="•"/>
            </a:pPr>
            <a:r>
              <a:rPr lang="en-US" sz="1350" i="1">
                <a:solidFill>
                  <a:srgbClr val="272524"/>
                </a:solidFill>
              </a:rPr>
              <a:t>6 glioblastoma</a:t>
            </a:r>
          </a:p>
          <a:p>
            <a:pPr marL="557213" lvl="1" indent="-214313">
              <a:buFont typeface="Arial" panose="020B0604020202020204" pitchFamily="34" charset="0"/>
              <a:buChar char="•"/>
            </a:pPr>
            <a:r>
              <a:rPr lang="en-US" sz="1350" i="1">
                <a:solidFill>
                  <a:srgbClr val="272524"/>
                </a:solidFill>
              </a:rPr>
              <a:t>6 meningioma</a:t>
            </a:r>
          </a:p>
        </p:txBody>
      </p:sp>
      <p:grpSp>
        <p:nvGrpSpPr>
          <p:cNvPr id="21" name="Group 20">
            <a:extLst>
              <a:ext uri="{FF2B5EF4-FFF2-40B4-BE49-F238E27FC236}">
                <a16:creationId xmlns:a16="http://schemas.microsoft.com/office/drawing/2014/main" id="{8F93027A-1FF0-0374-081A-7B073B3220D0}"/>
              </a:ext>
            </a:extLst>
          </p:cNvPr>
          <p:cNvGrpSpPr/>
          <p:nvPr/>
        </p:nvGrpSpPr>
        <p:grpSpPr>
          <a:xfrm>
            <a:off x="2301787" y="4308237"/>
            <a:ext cx="2405028" cy="451428"/>
            <a:chOff x="3324387" y="5537266"/>
            <a:chExt cx="3206704" cy="601904"/>
          </a:xfrm>
        </p:grpSpPr>
        <p:cxnSp>
          <p:nvCxnSpPr>
            <p:cNvPr id="8" name="Straight Arrow Connector 7">
              <a:extLst>
                <a:ext uri="{FF2B5EF4-FFF2-40B4-BE49-F238E27FC236}">
                  <a16:creationId xmlns:a16="http://schemas.microsoft.com/office/drawing/2014/main" id="{22495AB7-385E-5395-3328-F433EB99EA48}"/>
                </a:ext>
              </a:extLst>
            </p:cNvPr>
            <p:cNvCxnSpPr>
              <a:cxnSpLocks/>
            </p:cNvCxnSpPr>
            <p:nvPr/>
          </p:nvCxnSpPr>
          <p:spPr>
            <a:xfrm>
              <a:off x="6110072" y="5838218"/>
              <a:ext cx="421019" cy="0"/>
            </a:xfrm>
            <a:prstGeom prst="straightConnector1">
              <a:avLst/>
            </a:prstGeom>
            <a:ln w="571500" cap="rnd">
              <a:solidFill>
                <a:srgbClr val="FFEDBA"/>
              </a:solidFill>
              <a:bevel/>
              <a:headEnd w="lg" len="lg"/>
              <a:tailEnd type="triangle" w="sm" len="sm"/>
            </a:ln>
          </p:spPr>
          <p:style>
            <a:lnRef idx="1">
              <a:schemeClr val="accent1"/>
            </a:lnRef>
            <a:fillRef idx="0">
              <a:schemeClr val="accent1"/>
            </a:fillRef>
            <a:effectRef idx="0">
              <a:schemeClr val="accent1"/>
            </a:effectRef>
            <a:fontRef idx="minor">
              <a:schemeClr val="tx1"/>
            </a:fontRef>
          </p:style>
        </p:cxnSp>
        <p:sp>
          <p:nvSpPr>
            <p:cNvPr id="11" name="Trapezoid 10">
              <a:extLst>
                <a:ext uri="{FF2B5EF4-FFF2-40B4-BE49-F238E27FC236}">
                  <a16:creationId xmlns:a16="http://schemas.microsoft.com/office/drawing/2014/main" id="{11B65F89-EADD-4BD3-306F-11E2BE701352}"/>
                </a:ext>
              </a:extLst>
            </p:cNvPr>
            <p:cNvSpPr/>
            <p:nvPr/>
          </p:nvSpPr>
          <p:spPr>
            <a:xfrm rot="16200000">
              <a:off x="4056445" y="4805208"/>
              <a:ext cx="601904" cy="2066019"/>
            </a:xfrm>
            <a:prstGeom prst="trapezoid">
              <a:avLst>
                <a:gd name="adj" fmla="val 43580"/>
              </a:avLst>
            </a:prstGeom>
            <a:gradFill flip="none" rotWithShape="1">
              <a:gsLst>
                <a:gs pos="0">
                  <a:schemeClr val="bg1"/>
                </a:gs>
                <a:gs pos="99000">
                  <a:srgbClr val="FFEDBA"/>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9" name="Group 18">
            <a:extLst>
              <a:ext uri="{FF2B5EF4-FFF2-40B4-BE49-F238E27FC236}">
                <a16:creationId xmlns:a16="http://schemas.microsoft.com/office/drawing/2014/main" id="{AFD3C80B-6FFE-D9C9-6907-CD322478233D}"/>
              </a:ext>
            </a:extLst>
          </p:cNvPr>
          <p:cNvGrpSpPr/>
          <p:nvPr/>
        </p:nvGrpSpPr>
        <p:grpSpPr>
          <a:xfrm rot="10800000">
            <a:off x="261925" y="4308237"/>
            <a:ext cx="2405028" cy="451428"/>
            <a:chOff x="3476787" y="5689666"/>
            <a:chExt cx="3206704" cy="601904"/>
          </a:xfrm>
        </p:grpSpPr>
        <p:cxnSp>
          <p:nvCxnSpPr>
            <p:cNvPr id="16" name="Straight Arrow Connector 15">
              <a:extLst>
                <a:ext uri="{FF2B5EF4-FFF2-40B4-BE49-F238E27FC236}">
                  <a16:creationId xmlns:a16="http://schemas.microsoft.com/office/drawing/2014/main" id="{44EC54F3-D5AF-0D9D-4ECD-2069B6B710D3}"/>
                </a:ext>
              </a:extLst>
            </p:cNvPr>
            <p:cNvCxnSpPr>
              <a:cxnSpLocks/>
            </p:cNvCxnSpPr>
            <p:nvPr/>
          </p:nvCxnSpPr>
          <p:spPr>
            <a:xfrm>
              <a:off x="6262472" y="5990618"/>
              <a:ext cx="421019" cy="0"/>
            </a:xfrm>
            <a:prstGeom prst="straightConnector1">
              <a:avLst/>
            </a:prstGeom>
            <a:ln w="571500" cap="rnd">
              <a:solidFill>
                <a:schemeClr val="bg2">
                  <a:lumMod val="90000"/>
                </a:schemeClr>
              </a:solidFill>
              <a:bevel/>
              <a:headEnd w="lg" len="lg"/>
              <a:tailEnd type="triangle" w="sm" len="sm"/>
            </a:ln>
          </p:spPr>
          <p:style>
            <a:lnRef idx="1">
              <a:schemeClr val="accent1"/>
            </a:lnRef>
            <a:fillRef idx="0">
              <a:schemeClr val="accent1"/>
            </a:fillRef>
            <a:effectRef idx="0">
              <a:schemeClr val="accent1"/>
            </a:effectRef>
            <a:fontRef idx="minor">
              <a:schemeClr val="tx1"/>
            </a:fontRef>
          </p:style>
        </p:cxnSp>
        <p:sp>
          <p:nvSpPr>
            <p:cNvPr id="17" name="Trapezoid 16">
              <a:extLst>
                <a:ext uri="{FF2B5EF4-FFF2-40B4-BE49-F238E27FC236}">
                  <a16:creationId xmlns:a16="http://schemas.microsoft.com/office/drawing/2014/main" id="{6BCD3DFE-5B14-D395-DBA0-00E2672BFA65}"/>
                </a:ext>
              </a:extLst>
            </p:cNvPr>
            <p:cNvSpPr/>
            <p:nvPr/>
          </p:nvSpPr>
          <p:spPr>
            <a:xfrm rot="16200000">
              <a:off x="4208845" y="4957608"/>
              <a:ext cx="601904" cy="2066019"/>
            </a:xfrm>
            <a:prstGeom prst="trapezoid">
              <a:avLst>
                <a:gd name="adj" fmla="val 43580"/>
              </a:avLst>
            </a:prstGeom>
            <a:gradFill flip="none" rotWithShape="1">
              <a:gsLst>
                <a:gs pos="0">
                  <a:schemeClr val="bg1"/>
                </a:gs>
                <a:gs pos="100000">
                  <a:schemeClr val="bg2">
                    <a:lumMod val="9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2" name="TextBox 21">
            <a:extLst>
              <a:ext uri="{FF2B5EF4-FFF2-40B4-BE49-F238E27FC236}">
                <a16:creationId xmlns:a16="http://schemas.microsoft.com/office/drawing/2014/main" id="{3413DA4A-6945-1D18-B409-AD14DAA350EC}"/>
              </a:ext>
            </a:extLst>
          </p:cNvPr>
          <p:cNvSpPr txBox="1"/>
          <p:nvPr/>
        </p:nvSpPr>
        <p:spPr>
          <a:xfrm>
            <a:off x="754839" y="4395450"/>
            <a:ext cx="771365" cy="300082"/>
          </a:xfrm>
          <a:prstGeom prst="rect">
            <a:avLst/>
          </a:prstGeom>
          <a:noFill/>
        </p:spPr>
        <p:txBody>
          <a:bodyPr wrap="none" rtlCol="0">
            <a:spAutoFit/>
          </a:bodyPr>
          <a:lstStyle/>
          <a:p>
            <a:pPr algn="l"/>
            <a:r>
              <a:rPr lang="en-US" sz="1350">
                <a:solidFill>
                  <a:srgbClr val="272524"/>
                </a:solidFill>
              </a:rPr>
              <a:t>Healthy</a:t>
            </a:r>
          </a:p>
        </p:txBody>
      </p:sp>
      <p:sp>
        <p:nvSpPr>
          <p:cNvPr id="25" name="TextBox 24">
            <a:extLst>
              <a:ext uri="{FF2B5EF4-FFF2-40B4-BE49-F238E27FC236}">
                <a16:creationId xmlns:a16="http://schemas.microsoft.com/office/drawing/2014/main" id="{67E7881D-0737-418C-0356-71C63E841C96}"/>
              </a:ext>
            </a:extLst>
          </p:cNvPr>
          <p:cNvSpPr txBox="1"/>
          <p:nvPr/>
        </p:nvSpPr>
        <p:spPr>
          <a:xfrm>
            <a:off x="3614813" y="4391591"/>
            <a:ext cx="684803" cy="300082"/>
          </a:xfrm>
          <a:prstGeom prst="rect">
            <a:avLst/>
          </a:prstGeom>
          <a:noFill/>
        </p:spPr>
        <p:txBody>
          <a:bodyPr wrap="none" rtlCol="0">
            <a:spAutoFit/>
          </a:bodyPr>
          <a:lstStyle/>
          <a:p>
            <a:pPr algn="l"/>
            <a:r>
              <a:rPr lang="en-US" sz="1350">
                <a:solidFill>
                  <a:srgbClr val="272524"/>
                </a:solidFill>
              </a:rPr>
              <a:t>Tumor</a:t>
            </a:r>
          </a:p>
        </p:txBody>
      </p:sp>
      <p:sp>
        <p:nvSpPr>
          <p:cNvPr id="2" name="TextBox 1">
            <a:extLst>
              <a:ext uri="{FF2B5EF4-FFF2-40B4-BE49-F238E27FC236}">
                <a16:creationId xmlns:a16="http://schemas.microsoft.com/office/drawing/2014/main" id="{F46C141D-DDA1-BD3E-2758-1AB8C9BD540C}"/>
              </a:ext>
            </a:extLst>
          </p:cNvPr>
          <p:cNvSpPr txBox="1"/>
          <p:nvPr/>
        </p:nvSpPr>
        <p:spPr>
          <a:xfrm>
            <a:off x="5941012" y="4835723"/>
            <a:ext cx="3982332" cy="307777"/>
          </a:xfrm>
          <a:prstGeom prst="rect">
            <a:avLst/>
          </a:prstGeom>
          <a:noFill/>
        </p:spPr>
        <p:txBody>
          <a:bodyPr wrap="square">
            <a:spAutoFit/>
          </a:bodyPr>
          <a:lstStyle/>
          <a:p>
            <a:r>
              <a:rPr lang="en-US" sz="1400">
                <a:latin typeface="Arial" panose="020B0604020202020204" pitchFamily="34" charset="0"/>
                <a:cs typeface="Arial" panose="020B0604020202020204" pitchFamily="34" charset="0"/>
              </a:rPr>
              <a:t>Goerzen, et al., </a:t>
            </a:r>
            <a:r>
              <a:rPr lang="en-US" sz="1400" i="1">
                <a:latin typeface="Arial" panose="020B0604020202020204" pitchFamily="34" charset="0"/>
                <a:cs typeface="Arial" panose="020B0604020202020204" pitchFamily="34" charset="0"/>
              </a:rPr>
              <a:t>Nat </a:t>
            </a:r>
            <a:r>
              <a:rPr lang="en-US" sz="1400" i="1" err="1">
                <a:latin typeface="Arial" panose="020B0604020202020204" pitchFamily="34" charset="0"/>
                <a:cs typeface="Arial" panose="020B0604020202020204" pitchFamily="34" charset="0"/>
              </a:rPr>
              <a:t>Nanotechnol</a:t>
            </a:r>
            <a:r>
              <a:rPr lang="en-US" sz="1400">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1569139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0EC5C8-90EC-2278-1E41-7FFFF198A236}"/>
              </a:ext>
            </a:extLst>
          </p:cNvPr>
          <p:cNvPicPr>
            <a:picLocks noChangeAspect="1"/>
          </p:cNvPicPr>
          <p:nvPr/>
        </p:nvPicPr>
        <p:blipFill rotWithShape="1">
          <a:blip r:embed="rId2"/>
          <a:srcRect t="1121" b="62361"/>
          <a:stretch/>
        </p:blipFill>
        <p:spPr>
          <a:xfrm>
            <a:off x="127056" y="1073239"/>
            <a:ext cx="6598598" cy="3410043"/>
          </a:xfrm>
          <a:prstGeom prst="rect">
            <a:avLst/>
          </a:prstGeom>
        </p:spPr>
      </p:pic>
      <p:sp>
        <p:nvSpPr>
          <p:cNvPr id="3" name="Title 4">
            <a:extLst>
              <a:ext uri="{FF2B5EF4-FFF2-40B4-BE49-F238E27FC236}">
                <a16:creationId xmlns:a16="http://schemas.microsoft.com/office/drawing/2014/main" id="{C55A4731-29DF-93AC-2F22-05B308A13A4E}"/>
              </a:ext>
            </a:extLst>
          </p:cNvPr>
          <p:cNvSpPr>
            <a:spLocks noGrp="1"/>
          </p:cNvSpPr>
          <p:nvPr>
            <p:ph type="title"/>
          </p:nvPr>
        </p:nvSpPr>
        <p:spPr>
          <a:xfrm>
            <a:off x="161926" y="88955"/>
            <a:ext cx="8982075" cy="904875"/>
          </a:xfrm>
        </p:spPr>
        <p:txBody>
          <a:bodyPr>
            <a:noAutofit/>
          </a:bodyPr>
          <a:lstStyle/>
          <a:p>
            <a:pPr algn="ctr"/>
            <a:r>
              <a:rPr lang="en-US" sz="2600" b="1" dirty="0">
                <a:latin typeface="Arial" panose="020B0604020202020204" pitchFamily="34" charset="0"/>
                <a:cs typeface="Arial" panose="020B0604020202020204" pitchFamily="34" charset="0"/>
              </a:rPr>
              <a:t>Analysis of Biomarkers Finds Both Known and </a:t>
            </a:r>
            <a:br>
              <a:rPr lang="en-US" sz="2600" b="1" dirty="0">
                <a:latin typeface="Arial" panose="020B0604020202020204" pitchFamily="34" charset="0"/>
                <a:cs typeface="Arial" panose="020B0604020202020204" pitchFamily="34" charset="0"/>
              </a:rPr>
            </a:br>
            <a:r>
              <a:rPr lang="en-US" sz="2600" b="1" dirty="0">
                <a:latin typeface="Arial" panose="020B0604020202020204" pitchFamily="34" charset="0"/>
                <a:cs typeface="Arial" panose="020B0604020202020204" pitchFamily="34" charset="0"/>
              </a:rPr>
              <a:t>Heretofore Unknown CNS Cancer Biomarkers</a:t>
            </a:r>
          </a:p>
        </p:txBody>
      </p:sp>
      <p:sp>
        <p:nvSpPr>
          <p:cNvPr id="4" name="TextBox 3">
            <a:extLst>
              <a:ext uri="{FF2B5EF4-FFF2-40B4-BE49-F238E27FC236}">
                <a16:creationId xmlns:a16="http://schemas.microsoft.com/office/drawing/2014/main" id="{BCBB6EE8-061F-85D0-6B3C-37463FF94FEC}"/>
              </a:ext>
            </a:extLst>
          </p:cNvPr>
          <p:cNvSpPr txBox="1"/>
          <p:nvPr/>
        </p:nvSpPr>
        <p:spPr>
          <a:xfrm>
            <a:off x="6689558" y="1090983"/>
            <a:ext cx="2454442" cy="3600986"/>
          </a:xfrm>
          <a:prstGeom prst="rect">
            <a:avLst/>
          </a:prstGeom>
          <a:noFill/>
        </p:spPr>
        <p:txBody>
          <a:bodyPr wrap="square">
            <a:spAutoFit/>
          </a:bodyPr>
          <a:lstStyle/>
          <a:p>
            <a:pPr marL="214308" indent="-214308">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MMP3, APOA4, RPL4, RPL7, RPL18, RPS9, RPL6 are known glioblastoma biomarkers.</a:t>
            </a:r>
            <a:endParaRPr lang="en-US" sz="800" dirty="0">
              <a:latin typeface="Arial" panose="020B0604020202020204" pitchFamily="34" charset="0"/>
              <a:ea typeface="Calibri" panose="020F0502020204030204" pitchFamily="34" charset="0"/>
              <a:cs typeface="Arial" panose="020B0604020202020204" pitchFamily="34" charset="0"/>
            </a:endParaRPr>
          </a:p>
          <a:p>
            <a:pPr marL="214308" indent="-214308">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ECM remodeling</a:t>
            </a:r>
          </a:p>
          <a:p>
            <a:pPr marL="214308" indent="-214308">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Stress response</a:t>
            </a:r>
          </a:p>
          <a:p>
            <a:pPr marL="214308" indent="-214308">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Immune-related pathways</a:t>
            </a:r>
          </a:p>
          <a:p>
            <a:pPr marL="214308" indent="-214308">
              <a:buFont typeface="Arial" panose="020B0604020202020204" pitchFamily="34" charset="0"/>
              <a:buChar char="•"/>
            </a:pPr>
            <a:endParaRPr lang="en-US" sz="1200" dirty="0">
              <a:latin typeface="Arial" panose="020B0604020202020204" pitchFamily="34" charset="0"/>
              <a:ea typeface="Calibri" panose="020F0502020204030204" pitchFamily="34" charset="0"/>
              <a:cs typeface="Arial" panose="020B0604020202020204" pitchFamily="34" charset="0"/>
            </a:endParaRPr>
          </a:p>
          <a:p>
            <a:pPr marL="214308" indent="-214308">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sym typeface="Wingdings" pitchFamily="2" charset="2"/>
              </a:rPr>
              <a:t></a:t>
            </a:r>
            <a:r>
              <a:rPr lang="en-US" dirty="0">
                <a:latin typeface="Arial" panose="020B0604020202020204" pitchFamily="34" charset="0"/>
                <a:ea typeface="Calibri" panose="020F0502020204030204" pitchFamily="34" charset="0"/>
                <a:cs typeface="Arial" panose="020B0604020202020204" pitchFamily="34" charset="0"/>
              </a:rPr>
              <a:t> The tumor ecosystem</a:t>
            </a:r>
          </a:p>
        </p:txBody>
      </p:sp>
      <p:sp>
        <p:nvSpPr>
          <p:cNvPr id="5" name="TextBox 4">
            <a:extLst>
              <a:ext uri="{FF2B5EF4-FFF2-40B4-BE49-F238E27FC236}">
                <a16:creationId xmlns:a16="http://schemas.microsoft.com/office/drawing/2014/main" id="{81E11EE1-A06F-0EC5-E5A0-8DC0F597D034}"/>
              </a:ext>
            </a:extLst>
          </p:cNvPr>
          <p:cNvSpPr txBox="1"/>
          <p:nvPr/>
        </p:nvSpPr>
        <p:spPr>
          <a:xfrm>
            <a:off x="0" y="4900656"/>
            <a:ext cx="3982332"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Goerzen, et al., </a:t>
            </a:r>
            <a:r>
              <a:rPr lang="en-US" sz="1400" i="1" dirty="0">
                <a:latin typeface="Arial" panose="020B0604020202020204" pitchFamily="34" charset="0"/>
                <a:cs typeface="Arial" panose="020B0604020202020204" pitchFamily="34" charset="0"/>
              </a:rPr>
              <a:t>Nat </a:t>
            </a:r>
            <a:r>
              <a:rPr lang="en-US" sz="1400" i="1" dirty="0" err="1">
                <a:latin typeface="Arial" panose="020B0604020202020204" pitchFamily="34" charset="0"/>
                <a:cs typeface="Arial" panose="020B0604020202020204" pitchFamily="34" charset="0"/>
              </a:rPr>
              <a:t>Nanotechnol</a:t>
            </a:r>
            <a:r>
              <a:rPr lang="en-US" sz="1400" dirty="0">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141706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74D42A-1CE2-AA1D-721B-05E4C57E557C}"/>
              </a:ext>
            </a:extLst>
          </p:cNvPr>
          <p:cNvSpPr>
            <a:spLocks noGrp="1"/>
          </p:cNvSpPr>
          <p:nvPr>
            <p:ph type="title"/>
          </p:nvPr>
        </p:nvSpPr>
        <p:spPr>
          <a:xfrm>
            <a:off x="161925" y="0"/>
            <a:ext cx="8982075" cy="904875"/>
          </a:xfrm>
        </p:spPr>
        <p:txBody>
          <a:bodyPr>
            <a:noAutofit/>
          </a:bodyPr>
          <a:lstStyle/>
          <a:p>
            <a:pPr algn="ctr"/>
            <a:r>
              <a:rPr lang="en-US" sz="2800" b="1" dirty="0" err="1">
                <a:latin typeface="Arial" panose="020B0604020202020204" pitchFamily="34" charset="0"/>
                <a:cs typeface="Arial" panose="020B0604020202020204" pitchFamily="34" charset="0"/>
              </a:rPr>
              <a:t>Nanosensor</a:t>
            </a:r>
            <a:r>
              <a:rPr lang="en-US" sz="2800" b="1" dirty="0">
                <a:latin typeface="Arial" panose="020B0604020202020204" pitchFamily="34" charset="0"/>
                <a:cs typeface="Arial" panose="020B0604020202020204" pitchFamily="34" charset="0"/>
              </a:rPr>
              <a:t> Responds Preferentially</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 to Nanotube-Enriched Proteins</a:t>
            </a:r>
            <a:endParaRPr lang="en-US" sz="2800" b="1" baseline="-25000" dirty="0">
              <a:latin typeface="Arial" panose="020B0604020202020204" pitchFamily="34" charset="0"/>
              <a:cs typeface="Arial" panose="020B0604020202020204" pitchFamily="34" charset="0"/>
            </a:endParaRPr>
          </a:p>
        </p:txBody>
      </p:sp>
      <p:pic>
        <p:nvPicPr>
          <p:cNvPr id="7" name="Picture 6" descr="A close-up of a chart&#10;&#10;Description automatically generated">
            <a:extLst>
              <a:ext uri="{FF2B5EF4-FFF2-40B4-BE49-F238E27FC236}">
                <a16:creationId xmlns:a16="http://schemas.microsoft.com/office/drawing/2014/main" id="{421F5A1E-910E-05A5-6E16-24F6152010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1768" y="1595890"/>
            <a:ext cx="6566459" cy="2372000"/>
          </a:xfrm>
          <a:prstGeom prst="rect">
            <a:avLst/>
          </a:prstGeom>
        </p:spPr>
      </p:pic>
      <p:pic>
        <p:nvPicPr>
          <p:cNvPr id="9" name="Picture 8" descr="A close-up of a chart&#10;&#10;Description automatically generated">
            <a:extLst>
              <a:ext uri="{FF2B5EF4-FFF2-40B4-BE49-F238E27FC236}">
                <a16:creationId xmlns:a16="http://schemas.microsoft.com/office/drawing/2014/main" id="{80BBA1E6-B3C7-F083-0675-2C96BDF662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514"/>
          <a:stretch/>
        </p:blipFill>
        <p:spPr>
          <a:xfrm>
            <a:off x="6465582" y="1634580"/>
            <a:ext cx="2306783" cy="2701636"/>
          </a:xfrm>
          <a:prstGeom prst="rect">
            <a:avLst/>
          </a:prstGeom>
        </p:spPr>
      </p:pic>
      <p:sp>
        <p:nvSpPr>
          <p:cNvPr id="3" name="TextBox 2">
            <a:extLst>
              <a:ext uri="{FF2B5EF4-FFF2-40B4-BE49-F238E27FC236}">
                <a16:creationId xmlns:a16="http://schemas.microsoft.com/office/drawing/2014/main" id="{608CB7C2-ED23-04D0-9F0E-A0681ABC1FAF}"/>
              </a:ext>
            </a:extLst>
          </p:cNvPr>
          <p:cNvSpPr txBox="1"/>
          <p:nvPr/>
        </p:nvSpPr>
        <p:spPr>
          <a:xfrm>
            <a:off x="5941012" y="4835723"/>
            <a:ext cx="3982332" cy="307777"/>
          </a:xfrm>
          <a:prstGeom prst="rect">
            <a:avLst/>
          </a:prstGeom>
          <a:noFill/>
        </p:spPr>
        <p:txBody>
          <a:bodyPr wrap="square">
            <a:spAutoFit/>
          </a:bodyPr>
          <a:lstStyle/>
          <a:p>
            <a:r>
              <a:rPr lang="en-US" sz="1400">
                <a:latin typeface="Arial" panose="020B0604020202020204" pitchFamily="34" charset="0"/>
                <a:cs typeface="Arial" panose="020B0604020202020204" pitchFamily="34" charset="0"/>
              </a:rPr>
              <a:t>Goerzen, et al., </a:t>
            </a:r>
            <a:r>
              <a:rPr lang="en-US" sz="1400" i="1">
                <a:latin typeface="Arial" panose="020B0604020202020204" pitchFamily="34" charset="0"/>
                <a:cs typeface="Arial" panose="020B0604020202020204" pitchFamily="34" charset="0"/>
              </a:rPr>
              <a:t>Nat </a:t>
            </a:r>
            <a:r>
              <a:rPr lang="en-US" sz="1400" i="1" err="1">
                <a:latin typeface="Arial" panose="020B0604020202020204" pitchFamily="34" charset="0"/>
                <a:cs typeface="Arial" panose="020B0604020202020204" pitchFamily="34" charset="0"/>
              </a:rPr>
              <a:t>Nanotechnol</a:t>
            </a:r>
            <a:r>
              <a:rPr lang="en-US" sz="1400">
                <a:latin typeface="Arial" panose="020B0604020202020204" pitchFamily="34" charset="0"/>
                <a:cs typeface="Arial" panose="020B0604020202020204" pitchFamily="34" charset="0"/>
              </a:rPr>
              <a:t>, 2026</a:t>
            </a:r>
          </a:p>
        </p:txBody>
      </p:sp>
    </p:spTree>
    <p:extLst>
      <p:ext uri="{BB962C8B-B14F-4D97-AF65-F5344CB8AC3E}">
        <p14:creationId xmlns:p14="http://schemas.microsoft.com/office/powerpoint/2010/main" val="335315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CE90D9-AC6C-6C4D-B9CA-9C9392DA067E}"/>
              </a:ext>
            </a:extLst>
          </p:cNvPr>
          <p:cNvSpPr>
            <a:spLocks noGrp="1"/>
          </p:cNvSpPr>
          <p:nvPr>
            <p:ph type="title"/>
          </p:nvPr>
        </p:nvSpPr>
        <p:spPr>
          <a:xfrm>
            <a:off x="80010" y="445352"/>
            <a:ext cx="8819646" cy="484748"/>
          </a:xfrm>
        </p:spPr>
        <p:txBody>
          <a:bodyPr>
            <a:noAutofit/>
          </a:bodyPr>
          <a:lstStyle/>
          <a:p>
            <a:pPr algn="ctr"/>
            <a:r>
              <a:rPr lang="en-US" sz="2800" b="1" u="sng" dirty="0">
                <a:latin typeface="Arial" panose="020B0604020202020204" pitchFamily="34" charset="0"/>
                <a:cs typeface="Arial" panose="020B0604020202020204" pitchFamily="34" charset="0"/>
              </a:rPr>
              <a:t>Biomarker Validation:</a:t>
            </a:r>
            <a:r>
              <a:rPr lang="en-US" sz="2800" b="1" dirty="0">
                <a:latin typeface="Arial" panose="020B0604020202020204" pitchFamily="34" charset="0"/>
                <a:cs typeface="Arial" panose="020B0604020202020204" pitchFamily="34" charset="0"/>
              </a:rPr>
              <a:t> Independent Analysis of Patient Plasma Corroborates Proteomic Biomarker Identification</a:t>
            </a:r>
          </a:p>
        </p:txBody>
      </p:sp>
      <p:pic>
        <p:nvPicPr>
          <p:cNvPr id="5" name="Picture 4">
            <a:extLst>
              <a:ext uri="{FF2B5EF4-FFF2-40B4-BE49-F238E27FC236}">
                <a16:creationId xmlns:a16="http://schemas.microsoft.com/office/drawing/2014/main" id="{092B1AEA-6E89-2A76-0780-64D341411A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52962" y="1505153"/>
            <a:ext cx="3497036" cy="2571750"/>
          </a:xfrm>
          <a:prstGeom prst="rect">
            <a:avLst/>
          </a:prstGeom>
        </p:spPr>
      </p:pic>
      <p:pic>
        <p:nvPicPr>
          <p:cNvPr id="6" name="Picture 5">
            <a:extLst>
              <a:ext uri="{FF2B5EF4-FFF2-40B4-BE49-F238E27FC236}">
                <a16:creationId xmlns:a16="http://schemas.microsoft.com/office/drawing/2014/main" id="{8B66758F-8997-BC2C-966F-982CCC4613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0112" y="1629306"/>
            <a:ext cx="3497036" cy="2447597"/>
          </a:xfrm>
          <a:prstGeom prst="rect">
            <a:avLst/>
          </a:prstGeom>
        </p:spPr>
      </p:pic>
      <p:sp>
        <p:nvSpPr>
          <p:cNvPr id="4" name="TextBox 3">
            <a:extLst>
              <a:ext uri="{FF2B5EF4-FFF2-40B4-BE49-F238E27FC236}">
                <a16:creationId xmlns:a16="http://schemas.microsoft.com/office/drawing/2014/main" id="{095438A2-B9C3-7890-8D6C-B2EF7DF0FD14}"/>
              </a:ext>
            </a:extLst>
          </p:cNvPr>
          <p:cNvSpPr txBox="1"/>
          <p:nvPr/>
        </p:nvSpPr>
        <p:spPr>
          <a:xfrm rot="18876727">
            <a:off x="3348210" y="3689491"/>
            <a:ext cx="1005403" cy="219291"/>
          </a:xfrm>
          <a:prstGeom prst="rect">
            <a:avLst/>
          </a:prstGeom>
          <a:solidFill>
            <a:schemeClr val="bg1"/>
          </a:solidFill>
        </p:spPr>
        <p:txBody>
          <a:bodyPr wrap="none" rtlCol="0">
            <a:spAutoFit/>
          </a:bodyPr>
          <a:lstStyle/>
          <a:p>
            <a:pPr algn="r"/>
            <a:r>
              <a:rPr lang="en-US" sz="825" dirty="0">
                <a:solidFill>
                  <a:srgbClr val="272524"/>
                </a:solidFill>
              </a:rPr>
              <a:t>Combined Tumor</a:t>
            </a:r>
          </a:p>
        </p:txBody>
      </p:sp>
      <p:sp>
        <p:nvSpPr>
          <p:cNvPr id="7" name="TextBox 6">
            <a:extLst>
              <a:ext uri="{FF2B5EF4-FFF2-40B4-BE49-F238E27FC236}">
                <a16:creationId xmlns:a16="http://schemas.microsoft.com/office/drawing/2014/main" id="{28E4D346-4524-83DD-E68C-36B66CD10E01}"/>
              </a:ext>
            </a:extLst>
          </p:cNvPr>
          <p:cNvSpPr txBox="1"/>
          <p:nvPr/>
        </p:nvSpPr>
        <p:spPr>
          <a:xfrm rot="18876727">
            <a:off x="932474" y="3689492"/>
            <a:ext cx="1005403" cy="219291"/>
          </a:xfrm>
          <a:prstGeom prst="rect">
            <a:avLst/>
          </a:prstGeom>
          <a:solidFill>
            <a:schemeClr val="bg1"/>
          </a:solidFill>
        </p:spPr>
        <p:txBody>
          <a:bodyPr wrap="none" rtlCol="0">
            <a:spAutoFit/>
          </a:bodyPr>
          <a:lstStyle/>
          <a:p>
            <a:pPr algn="l"/>
            <a:r>
              <a:rPr lang="en-US" sz="825">
                <a:solidFill>
                  <a:srgbClr val="272524"/>
                </a:solidFill>
              </a:rPr>
              <a:t>Combined Tumor</a:t>
            </a:r>
          </a:p>
        </p:txBody>
      </p:sp>
      <p:sp>
        <p:nvSpPr>
          <p:cNvPr id="8" name="TextBox 7">
            <a:extLst>
              <a:ext uri="{FF2B5EF4-FFF2-40B4-BE49-F238E27FC236}">
                <a16:creationId xmlns:a16="http://schemas.microsoft.com/office/drawing/2014/main" id="{1239F317-0BA6-71C5-C57C-CF40E590D60B}"/>
              </a:ext>
            </a:extLst>
          </p:cNvPr>
          <p:cNvSpPr txBox="1"/>
          <p:nvPr/>
        </p:nvSpPr>
        <p:spPr>
          <a:xfrm rot="18876727">
            <a:off x="2102966" y="3689491"/>
            <a:ext cx="1005403" cy="219291"/>
          </a:xfrm>
          <a:prstGeom prst="rect">
            <a:avLst/>
          </a:prstGeom>
          <a:solidFill>
            <a:schemeClr val="bg1"/>
          </a:solidFill>
        </p:spPr>
        <p:txBody>
          <a:bodyPr wrap="none" rtlCol="0">
            <a:spAutoFit/>
          </a:bodyPr>
          <a:lstStyle/>
          <a:p>
            <a:pPr algn="l"/>
            <a:r>
              <a:rPr lang="en-US" sz="825">
                <a:solidFill>
                  <a:srgbClr val="272524"/>
                </a:solidFill>
              </a:rPr>
              <a:t>Combined Tumor</a:t>
            </a:r>
          </a:p>
        </p:txBody>
      </p:sp>
      <p:sp>
        <p:nvSpPr>
          <p:cNvPr id="9" name="TextBox 8">
            <a:extLst>
              <a:ext uri="{FF2B5EF4-FFF2-40B4-BE49-F238E27FC236}">
                <a16:creationId xmlns:a16="http://schemas.microsoft.com/office/drawing/2014/main" id="{99096BAB-E2FF-B635-C272-C9ECCE5559D9}"/>
              </a:ext>
            </a:extLst>
          </p:cNvPr>
          <p:cNvSpPr txBox="1"/>
          <p:nvPr/>
        </p:nvSpPr>
        <p:spPr>
          <a:xfrm rot="18876727">
            <a:off x="4779778" y="3728781"/>
            <a:ext cx="1068372" cy="219291"/>
          </a:xfrm>
          <a:prstGeom prst="rect">
            <a:avLst/>
          </a:prstGeom>
          <a:solidFill>
            <a:schemeClr val="bg1"/>
          </a:solidFill>
        </p:spPr>
        <p:txBody>
          <a:bodyPr wrap="square" rtlCol="0">
            <a:spAutoFit/>
          </a:bodyPr>
          <a:lstStyle/>
          <a:p>
            <a:pPr algn="r"/>
            <a:r>
              <a:rPr lang="en-US" sz="825" dirty="0">
                <a:solidFill>
                  <a:srgbClr val="272524"/>
                </a:solidFill>
              </a:rPr>
              <a:t>Combined Tumor</a:t>
            </a:r>
          </a:p>
        </p:txBody>
      </p:sp>
      <p:sp>
        <p:nvSpPr>
          <p:cNvPr id="10" name="TextBox 9">
            <a:extLst>
              <a:ext uri="{FF2B5EF4-FFF2-40B4-BE49-F238E27FC236}">
                <a16:creationId xmlns:a16="http://schemas.microsoft.com/office/drawing/2014/main" id="{650C0B40-8256-3C42-7C1D-3303EE9517A7}"/>
              </a:ext>
            </a:extLst>
          </p:cNvPr>
          <p:cNvSpPr txBox="1"/>
          <p:nvPr/>
        </p:nvSpPr>
        <p:spPr>
          <a:xfrm rot="18876727">
            <a:off x="6072781" y="3704091"/>
            <a:ext cx="1005403" cy="219291"/>
          </a:xfrm>
          <a:prstGeom prst="rect">
            <a:avLst/>
          </a:prstGeom>
          <a:solidFill>
            <a:schemeClr val="bg1"/>
          </a:solidFill>
        </p:spPr>
        <p:txBody>
          <a:bodyPr wrap="none" rtlCol="0">
            <a:spAutoFit/>
          </a:bodyPr>
          <a:lstStyle/>
          <a:p>
            <a:pPr algn="r"/>
            <a:r>
              <a:rPr lang="en-US" sz="825" dirty="0">
                <a:solidFill>
                  <a:srgbClr val="272524"/>
                </a:solidFill>
              </a:rPr>
              <a:t>Combined Tumor</a:t>
            </a:r>
          </a:p>
        </p:txBody>
      </p:sp>
      <p:sp>
        <p:nvSpPr>
          <p:cNvPr id="11" name="TextBox 10">
            <a:extLst>
              <a:ext uri="{FF2B5EF4-FFF2-40B4-BE49-F238E27FC236}">
                <a16:creationId xmlns:a16="http://schemas.microsoft.com/office/drawing/2014/main" id="{6112E554-BAD0-DF67-954E-76CDA34E8B09}"/>
              </a:ext>
            </a:extLst>
          </p:cNvPr>
          <p:cNvSpPr txBox="1"/>
          <p:nvPr/>
        </p:nvSpPr>
        <p:spPr>
          <a:xfrm rot="18876727">
            <a:off x="7216161" y="3694293"/>
            <a:ext cx="1005403" cy="219291"/>
          </a:xfrm>
          <a:prstGeom prst="rect">
            <a:avLst/>
          </a:prstGeom>
          <a:solidFill>
            <a:schemeClr val="bg1"/>
          </a:solidFill>
        </p:spPr>
        <p:txBody>
          <a:bodyPr wrap="none" rtlCol="0">
            <a:spAutoFit/>
          </a:bodyPr>
          <a:lstStyle/>
          <a:p>
            <a:pPr algn="r"/>
            <a:r>
              <a:rPr lang="en-US" sz="825" dirty="0">
                <a:solidFill>
                  <a:srgbClr val="272524"/>
                </a:solidFill>
              </a:rPr>
              <a:t>Combined Tumor</a:t>
            </a:r>
          </a:p>
        </p:txBody>
      </p:sp>
      <p:sp>
        <p:nvSpPr>
          <p:cNvPr id="17" name="TextBox 16">
            <a:extLst>
              <a:ext uri="{FF2B5EF4-FFF2-40B4-BE49-F238E27FC236}">
                <a16:creationId xmlns:a16="http://schemas.microsoft.com/office/drawing/2014/main" id="{ABDB83F1-37C4-5E08-4E56-F3DEE4CF8FF1}"/>
              </a:ext>
            </a:extLst>
          </p:cNvPr>
          <p:cNvSpPr txBox="1"/>
          <p:nvPr/>
        </p:nvSpPr>
        <p:spPr>
          <a:xfrm>
            <a:off x="1723768" y="4578179"/>
            <a:ext cx="6023919" cy="507831"/>
          </a:xfrm>
          <a:prstGeom prst="rect">
            <a:avLst/>
          </a:prstGeom>
          <a:noFill/>
        </p:spPr>
        <p:txBody>
          <a:bodyPr wrap="square" rtlCol="0">
            <a:spAutoFit/>
          </a:bodyPr>
          <a:lstStyle/>
          <a:p>
            <a:pPr marL="214313" indent="-214313">
              <a:buFont typeface="Arial" panose="020B0604020202020204" pitchFamily="34" charset="0"/>
              <a:buChar char="•"/>
            </a:pPr>
            <a:r>
              <a:rPr lang="en-US" sz="1350">
                <a:solidFill>
                  <a:srgbClr val="272524"/>
                </a:solidFill>
              </a:rPr>
              <a:t>Data collected from 40 independent patient plasma samples.</a:t>
            </a:r>
          </a:p>
          <a:p>
            <a:pPr marL="214313" indent="-214313">
              <a:buFont typeface="Arial" panose="020B0604020202020204" pitchFamily="34" charset="0"/>
              <a:buChar char="•"/>
            </a:pPr>
            <a:r>
              <a:rPr lang="en-US" sz="1350">
                <a:solidFill>
                  <a:srgbClr val="272524"/>
                </a:solidFill>
              </a:rPr>
              <a:t>All data points included were in linear range of ELISA standard curve.</a:t>
            </a:r>
          </a:p>
        </p:txBody>
      </p:sp>
    </p:spTree>
    <p:extLst>
      <p:ext uri="{BB962C8B-B14F-4D97-AF65-F5344CB8AC3E}">
        <p14:creationId xmlns:p14="http://schemas.microsoft.com/office/powerpoint/2010/main" val="4135128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52A89-7C23-A986-6739-0872BB1DF5B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01C5E2-C927-BC22-F9B9-646A3D406828}"/>
              </a:ext>
            </a:extLst>
          </p:cNvPr>
          <p:cNvSpPr>
            <a:spLocks noGrp="1"/>
          </p:cNvSpPr>
          <p:nvPr>
            <p:ph type="sldNum" sz="quarter" idx="11"/>
          </p:nvPr>
        </p:nvSpPr>
        <p:spPr>
          <a:xfrm>
            <a:off x="11241741" y="6378130"/>
            <a:ext cx="454745" cy="245223"/>
          </a:xfrm>
          <a:prstGeom prst="rect">
            <a:avLst/>
          </a:prstGeom>
        </p:spPr>
        <p:txBody>
          <a:bodyPr lIns="0" tIns="0" rIns="0" bIns="0" anchor="b"/>
          <a:lstStyle>
            <a:defPPr>
              <a:defRPr lang="en-US"/>
            </a:defPPr>
            <a:lvl1pPr marL="0" algn="r" defTabSz="914400" rtl="0" eaLnBrk="1" latinLnBrk="0" hangingPunct="1">
              <a:defRPr lang="en-US" sz="1000" kern="1200">
                <a:solidFill>
                  <a:schemeClr val="bg1">
                    <a:lumMod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23A240F-EAFE-E84F-B44C-6D7A08E0E409}" type="slidenum">
              <a:rPr lang="en-US" smtClean="0"/>
              <a:pPr/>
              <a:t>31</a:t>
            </a:fld>
            <a:endParaRPr lang="en-US"/>
          </a:p>
        </p:txBody>
      </p:sp>
      <p:sp>
        <p:nvSpPr>
          <p:cNvPr id="5" name="Title 4">
            <a:extLst>
              <a:ext uri="{FF2B5EF4-FFF2-40B4-BE49-F238E27FC236}">
                <a16:creationId xmlns:a16="http://schemas.microsoft.com/office/drawing/2014/main" id="{30B8DA96-1F80-66EA-22CA-740768F4C738}"/>
              </a:ext>
            </a:extLst>
          </p:cNvPr>
          <p:cNvSpPr>
            <a:spLocks noGrp="1"/>
          </p:cNvSpPr>
          <p:nvPr>
            <p:ph type="title"/>
          </p:nvPr>
        </p:nvSpPr>
        <p:spPr>
          <a:xfrm>
            <a:off x="0" y="32323"/>
            <a:ext cx="9144000" cy="728531"/>
          </a:xfrm>
        </p:spPr>
        <p:txBody>
          <a:bodyPr>
            <a:noAutofit/>
          </a:bodyPr>
          <a:lstStyle/>
          <a:p>
            <a:pPr algn="ctr"/>
            <a:r>
              <a:rPr lang="en-US" sz="2600" b="1" dirty="0"/>
              <a:t>Machine Perception Liquid Biopsy: </a:t>
            </a:r>
            <a:br>
              <a:rPr lang="en-US" sz="2600" b="1" dirty="0"/>
            </a:br>
            <a:r>
              <a:rPr lang="en-US" sz="2600" b="1" dirty="0"/>
              <a:t>Detection, Prediction and Discovery</a:t>
            </a:r>
          </a:p>
        </p:txBody>
      </p:sp>
      <p:sp>
        <p:nvSpPr>
          <p:cNvPr id="43" name="TextBox 42">
            <a:extLst>
              <a:ext uri="{FF2B5EF4-FFF2-40B4-BE49-F238E27FC236}">
                <a16:creationId xmlns:a16="http://schemas.microsoft.com/office/drawing/2014/main" id="{6B1BDA34-E2F9-4A71-D1F7-2DA2A346B237}"/>
              </a:ext>
            </a:extLst>
          </p:cNvPr>
          <p:cNvSpPr txBox="1"/>
          <p:nvPr/>
        </p:nvSpPr>
        <p:spPr>
          <a:xfrm>
            <a:off x="359542" y="870073"/>
            <a:ext cx="3767772" cy="369332"/>
          </a:xfrm>
          <a:prstGeom prst="rect">
            <a:avLst/>
          </a:prstGeom>
          <a:noFill/>
        </p:spPr>
        <p:txBody>
          <a:bodyPr wrap="square">
            <a:spAutoFit/>
          </a:bodyPr>
          <a:lstStyle/>
          <a:p>
            <a:pPr algn="ctr"/>
            <a:r>
              <a:rPr lang="en-US" b="1" dirty="0">
                <a:solidFill>
                  <a:srgbClr val="272524"/>
                </a:solidFill>
              </a:rPr>
              <a:t>Ovarian Cancer Detection</a:t>
            </a:r>
          </a:p>
        </p:txBody>
      </p:sp>
      <p:pic>
        <p:nvPicPr>
          <p:cNvPr id="18" name="Picture 17" descr="A diagram of a number of dots&#10;&#10;Description automatically generated with medium confidence">
            <a:extLst>
              <a:ext uri="{FF2B5EF4-FFF2-40B4-BE49-F238E27FC236}">
                <a16:creationId xmlns:a16="http://schemas.microsoft.com/office/drawing/2014/main" id="{74507F4E-8949-DA19-168F-4C6DAA9B82F7}"/>
              </a:ext>
            </a:extLst>
          </p:cNvPr>
          <p:cNvPicPr>
            <a:picLocks noChangeAspect="1"/>
          </p:cNvPicPr>
          <p:nvPr/>
        </p:nvPicPr>
        <p:blipFill>
          <a:blip r:embed="rId3"/>
          <a:stretch>
            <a:fillRect/>
          </a:stretch>
        </p:blipFill>
        <p:spPr>
          <a:xfrm>
            <a:off x="10030988" y="961732"/>
            <a:ext cx="2497201" cy="1874006"/>
          </a:xfrm>
          <a:prstGeom prst="rect">
            <a:avLst/>
          </a:prstGeom>
        </p:spPr>
      </p:pic>
      <p:grpSp>
        <p:nvGrpSpPr>
          <p:cNvPr id="4" name="Group 3">
            <a:extLst>
              <a:ext uri="{FF2B5EF4-FFF2-40B4-BE49-F238E27FC236}">
                <a16:creationId xmlns:a16="http://schemas.microsoft.com/office/drawing/2014/main" id="{EBBFD0FD-C2B1-61B7-03A5-9D120F477A53}"/>
              </a:ext>
            </a:extLst>
          </p:cNvPr>
          <p:cNvGrpSpPr/>
          <p:nvPr/>
        </p:nvGrpSpPr>
        <p:grpSpPr>
          <a:xfrm>
            <a:off x="4127314" y="1233336"/>
            <a:ext cx="452309" cy="3330112"/>
            <a:chOff x="5503088" y="1540521"/>
            <a:chExt cx="603079" cy="4440149"/>
          </a:xfrm>
        </p:grpSpPr>
        <p:cxnSp>
          <p:nvCxnSpPr>
            <p:cNvPr id="38" name="Straight Connector 37">
              <a:extLst>
                <a:ext uri="{FF2B5EF4-FFF2-40B4-BE49-F238E27FC236}">
                  <a16:creationId xmlns:a16="http://schemas.microsoft.com/office/drawing/2014/main" id="{4D9F33D8-8ADE-7915-BA18-202D525A3844}"/>
                </a:ext>
              </a:extLst>
            </p:cNvPr>
            <p:cNvCxnSpPr>
              <a:cxnSpLocks/>
            </p:cNvCxnSpPr>
            <p:nvPr/>
          </p:nvCxnSpPr>
          <p:spPr>
            <a:xfrm>
              <a:off x="5503088" y="1540521"/>
              <a:ext cx="0" cy="4440149"/>
            </a:xfrm>
            <a:prstGeom prst="line">
              <a:avLst/>
            </a:prstGeom>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9D7C0D66-83D5-F6B2-169E-240248EA43A5}"/>
                </a:ext>
              </a:extLst>
            </p:cNvPr>
            <p:cNvSpPr/>
            <p:nvPr/>
          </p:nvSpPr>
          <p:spPr>
            <a:xfrm>
              <a:off x="5961775" y="1803508"/>
              <a:ext cx="144392" cy="129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4" name="Picture 13">
            <a:extLst>
              <a:ext uri="{FF2B5EF4-FFF2-40B4-BE49-F238E27FC236}">
                <a16:creationId xmlns:a16="http://schemas.microsoft.com/office/drawing/2014/main" id="{928E0BCF-89D1-DC4E-8C28-3DA04928E1EA}"/>
              </a:ext>
            </a:extLst>
          </p:cNvPr>
          <p:cNvPicPr>
            <a:picLocks noChangeAspect="1"/>
          </p:cNvPicPr>
          <p:nvPr/>
        </p:nvPicPr>
        <p:blipFill>
          <a:blip r:embed="rId4"/>
          <a:srcRect r="71530" b="52331"/>
          <a:stretch>
            <a:fillRect/>
          </a:stretch>
        </p:blipFill>
        <p:spPr>
          <a:xfrm>
            <a:off x="6759132" y="1381001"/>
            <a:ext cx="2116261" cy="1874007"/>
          </a:xfrm>
          <a:prstGeom prst="rect">
            <a:avLst/>
          </a:prstGeom>
        </p:spPr>
      </p:pic>
      <p:pic>
        <p:nvPicPr>
          <p:cNvPr id="23" name="Picture 22">
            <a:extLst>
              <a:ext uri="{FF2B5EF4-FFF2-40B4-BE49-F238E27FC236}">
                <a16:creationId xmlns:a16="http://schemas.microsoft.com/office/drawing/2014/main" id="{CEAB4E3D-0C43-98AB-0165-C94C9CE4A6E2}"/>
              </a:ext>
            </a:extLst>
          </p:cNvPr>
          <p:cNvPicPr>
            <a:picLocks noChangeAspect="1"/>
          </p:cNvPicPr>
          <p:nvPr/>
        </p:nvPicPr>
        <p:blipFill>
          <a:blip r:embed="rId4"/>
          <a:srcRect l="57422" r="13626" b="52331"/>
          <a:stretch>
            <a:fillRect/>
          </a:stretch>
        </p:blipFill>
        <p:spPr>
          <a:xfrm>
            <a:off x="6747167" y="3063304"/>
            <a:ext cx="2152036" cy="1874007"/>
          </a:xfrm>
          <a:prstGeom prst="rect">
            <a:avLst/>
          </a:prstGeom>
        </p:spPr>
      </p:pic>
      <p:pic>
        <p:nvPicPr>
          <p:cNvPr id="24" name="Picture 23" descr="A diagram of a uterus and egg fertilization&#10;&#10;Description automatically generated">
            <a:extLst>
              <a:ext uri="{FF2B5EF4-FFF2-40B4-BE49-F238E27FC236}">
                <a16:creationId xmlns:a16="http://schemas.microsoft.com/office/drawing/2014/main" id="{1062ACCB-8613-6FB7-D991-A06E7A61B2A2}"/>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1451" r="8200" b="10389"/>
          <a:stretch/>
        </p:blipFill>
        <p:spPr>
          <a:xfrm>
            <a:off x="4571999" y="1274121"/>
            <a:ext cx="1917413" cy="1600688"/>
          </a:xfrm>
          <a:prstGeom prst="rect">
            <a:avLst/>
          </a:prstGeom>
        </p:spPr>
      </p:pic>
      <p:pic>
        <p:nvPicPr>
          <p:cNvPr id="26" name="Picture 25">
            <a:extLst>
              <a:ext uri="{FF2B5EF4-FFF2-40B4-BE49-F238E27FC236}">
                <a16:creationId xmlns:a16="http://schemas.microsoft.com/office/drawing/2014/main" id="{C30FD30D-AD58-406B-4FCB-0DC51005AB12}"/>
              </a:ext>
            </a:extLst>
          </p:cNvPr>
          <p:cNvPicPr>
            <a:picLocks noChangeAspect="1"/>
          </p:cNvPicPr>
          <p:nvPr/>
        </p:nvPicPr>
        <p:blipFill>
          <a:blip r:embed="rId6"/>
          <a:srcRect b="9586"/>
          <a:stretch>
            <a:fillRect/>
          </a:stretch>
        </p:blipFill>
        <p:spPr>
          <a:xfrm>
            <a:off x="4176531" y="3464710"/>
            <a:ext cx="2623610" cy="1694376"/>
          </a:xfrm>
          <a:prstGeom prst="rect">
            <a:avLst/>
          </a:prstGeom>
        </p:spPr>
      </p:pic>
      <p:sp>
        <p:nvSpPr>
          <p:cNvPr id="27" name="TextBox 26">
            <a:extLst>
              <a:ext uri="{FF2B5EF4-FFF2-40B4-BE49-F238E27FC236}">
                <a16:creationId xmlns:a16="http://schemas.microsoft.com/office/drawing/2014/main" id="{FC0B61EB-4436-89A0-7807-8A1CAF86C41F}"/>
              </a:ext>
            </a:extLst>
          </p:cNvPr>
          <p:cNvSpPr txBox="1"/>
          <p:nvPr/>
        </p:nvSpPr>
        <p:spPr>
          <a:xfrm>
            <a:off x="4512252" y="2937931"/>
            <a:ext cx="2488870" cy="707886"/>
          </a:xfrm>
          <a:prstGeom prst="rect">
            <a:avLst/>
          </a:prstGeom>
          <a:noFill/>
        </p:spPr>
        <p:txBody>
          <a:bodyPr wrap="square" rtlCol="0">
            <a:spAutoFit/>
          </a:bodyPr>
          <a:lstStyle/>
          <a:p>
            <a:r>
              <a:rPr lang="en-US" sz="1000" dirty="0">
                <a:solidFill>
                  <a:srgbClr val="A034F0"/>
                </a:solidFill>
              </a:rPr>
              <a:t>●</a:t>
            </a:r>
            <a:r>
              <a:rPr lang="en-US" sz="1000" dirty="0">
                <a:solidFill>
                  <a:srgbClr val="272524"/>
                </a:solidFill>
              </a:rPr>
              <a:t>  Platelet Activation Proteins</a:t>
            </a:r>
          </a:p>
          <a:p>
            <a:r>
              <a:rPr lang="en-US" sz="1000" dirty="0">
                <a:solidFill>
                  <a:schemeClr val="tx2"/>
                </a:solidFill>
              </a:rPr>
              <a:t>●</a:t>
            </a:r>
            <a:r>
              <a:rPr lang="en-US" sz="1000" dirty="0">
                <a:solidFill>
                  <a:srgbClr val="272524"/>
                </a:solidFill>
              </a:rPr>
              <a:t>  Pregnancy Associated Proteins</a:t>
            </a:r>
          </a:p>
          <a:p>
            <a:r>
              <a:rPr lang="en-US" sz="1000" dirty="0">
                <a:solidFill>
                  <a:srgbClr val="1980E2"/>
                </a:solidFill>
              </a:rPr>
              <a:t>●</a:t>
            </a:r>
            <a:r>
              <a:rPr lang="en-US" sz="1000" dirty="0">
                <a:solidFill>
                  <a:srgbClr val="272524"/>
                </a:solidFill>
              </a:rPr>
              <a:t>  Possible Cell Death/Damage Markers</a:t>
            </a:r>
          </a:p>
          <a:p>
            <a:pPr algn="l"/>
            <a:endParaRPr lang="en-US" sz="1000" dirty="0">
              <a:solidFill>
                <a:srgbClr val="272524"/>
              </a:solidFill>
            </a:endParaRPr>
          </a:p>
        </p:txBody>
      </p:sp>
      <p:pic>
        <p:nvPicPr>
          <p:cNvPr id="28" name="Picture 27" descr="A graph showing different types of protein&#10;&#10;AI-generated content may be incorrect.">
            <a:extLst>
              <a:ext uri="{FF2B5EF4-FFF2-40B4-BE49-F238E27FC236}">
                <a16:creationId xmlns:a16="http://schemas.microsoft.com/office/drawing/2014/main" id="{FD067102-3F20-B73A-390F-B39AF899B727}"/>
              </a:ext>
            </a:extLst>
          </p:cNvPr>
          <p:cNvPicPr>
            <a:picLocks noChangeAspect="1"/>
          </p:cNvPicPr>
          <p:nvPr/>
        </p:nvPicPr>
        <p:blipFill>
          <a:blip r:embed="rId7"/>
          <a:stretch>
            <a:fillRect/>
          </a:stretch>
        </p:blipFill>
        <p:spPr>
          <a:xfrm>
            <a:off x="99484" y="3501987"/>
            <a:ext cx="2019613" cy="1569421"/>
          </a:xfrm>
          <a:prstGeom prst="rect">
            <a:avLst/>
          </a:prstGeom>
        </p:spPr>
      </p:pic>
      <p:grpSp>
        <p:nvGrpSpPr>
          <p:cNvPr id="44" name="Group 43">
            <a:extLst>
              <a:ext uri="{FF2B5EF4-FFF2-40B4-BE49-F238E27FC236}">
                <a16:creationId xmlns:a16="http://schemas.microsoft.com/office/drawing/2014/main" id="{214C784F-4A3D-D175-A86B-A5B304677217}"/>
              </a:ext>
            </a:extLst>
          </p:cNvPr>
          <p:cNvGrpSpPr/>
          <p:nvPr/>
        </p:nvGrpSpPr>
        <p:grpSpPr>
          <a:xfrm>
            <a:off x="26699" y="1263035"/>
            <a:ext cx="4454501" cy="2262104"/>
            <a:chOff x="26699" y="1185090"/>
            <a:chExt cx="4454501" cy="2262104"/>
          </a:xfrm>
        </p:grpSpPr>
        <p:grpSp>
          <p:nvGrpSpPr>
            <p:cNvPr id="30" name="Group 29">
              <a:extLst>
                <a:ext uri="{FF2B5EF4-FFF2-40B4-BE49-F238E27FC236}">
                  <a16:creationId xmlns:a16="http://schemas.microsoft.com/office/drawing/2014/main" id="{C5983886-03CF-F5BA-9C9A-3D3295CDD385}"/>
                </a:ext>
              </a:extLst>
            </p:cNvPr>
            <p:cNvGrpSpPr/>
            <p:nvPr/>
          </p:nvGrpSpPr>
          <p:grpSpPr>
            <a:xfrm>
              <a:off x="2063015" y="1185090"/>
              <a:ext cx="2418185" cy="2201675"/>
              <a:chOff x="5933209" y="812142"/>
              <a:chExt cx="2665880" cy="2427194"/>
            </a:xfrm>
          </p:grpSpPr>
          <p:grpSp>
            <p:nvGrpSpPr>
              <p:cNvPr id="31" name="Group 30">
                <a:extLst>
                  <a:ext uri="{FF2B5EF4-FFF2-40B4-BE49-F238E27FC236}">
                    <a16:creationId xmlns:a16="http://schemas.microsoft.com/office/drawing/2014/main" id="{07CE956C-A89C-016F-87FA-E281BEB358EE}"/>
                  </a:ext>
                </a:extLst>
              </p:cNvPr>
              <p:cNvGrpSpPr/>
              <p:nvPr/>
            </p:nvGrpSpPr>
            <p:grpSpPr>
              <a:xfrm>
                <a:off x="5933209" y="1034472"/>
                <a:ext cx="2196201" cy="2204864"/>
                <a:chOff x="5933209" y="1034472"/>
                <a:chExt cx="2196201" cy="2204864"/>
              </a:xfrm>
            </p:grpSpPr>
            <p:pic>
              <p:nvPicPr>
                <p:cNvPr id="33" name="Picture 32">
                  <a:extLst>
                    <a:ext uri="{FF2B5EF4-FFF2-40B4-BE49-F238E27FC236}">
                      <a16:creationId xmlns:a16="http://schemas.microsoft.com/office/drawing/2014/main" id="{413498EF-2593-F0B5-C7EA-CCF82585D586}"/>
                    </a:ext>
                  </a:extLst>
                </p:cNvPr>
                <p:cNvPicPr>
                  <a:picLocks noChangeAspect="1"/>
                </p:cNvPicPr>
                <p:nvPr/>
              </p:nvPicPr>
              <p:blipFill>
                <a:blip r:embed="rId8"/>
                <a:srcRect l="14664" r="7519" b="2404"/>
                <a:stretch>
                  <a:fillRect/>
                </a:stretch>
              </p:blipFill>
              <p:spPr>
                <a:xfrm>
                  <a:off x="6110138" y="1086715"/>
                  <a:ext cx="2019272" cy="2152621"/>
                </a:xfrm>
                <a:prstGeom prst="rect">
                  <a:avLst/>
                </a:prstGeom>
              </p:spPr>
            </p:pic>
            <p:sp>
              <p:nvSpPr>
                <p:cNvPr id="34" name="Rectangle 33">
                  <a:extLst>
                    <a:ext uri="{FF2B5EF4-FFF2-40B4-BE49-F238E27FC236}">
                      <a16:creationId xmlns:a16="http://schemas.microsoft.com/office/drawing/2014/main" id="{12CC7C1A-5F2A-7A68-08F1-C381CFE2CDBF}"/>
                    </a:ext>
                  </a:extLst>
                </p:cNvPr>
                <p:cNvSpPr/>
                <p:nvPr/>
              </p:nvSpPr>
              <p:spPr>
                <a:xfrm>
                  <a:off x="5933209" y="1034472"/>
                  <a:ext cx="197427" cy="2020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grpSp>
          <p:sp>
            <p:nvSpPr>
              <p:cNvPr id="32" name="TextBox 31">
                <a:extLst>
                  <a:ext uri="{FF2B5EF4-FFF2-40B4-BE49-F238E27FC236}">
                    <a16:creationId xmlns:a16="http://schemas.microsoft.com/office/drawing/2014/main" id="{6BDF58BD-27B9-4DCE-7E88-FE8EA4CD2BA6}"/>
                  </a:ext>
                </a:extLst>
              </p:cNvPr>
              <p:cNvSpPr txBox="1"/>
              <p:nvPr/>
            </p:nvSpPr>
            <p:spPr>
              <a:xfrm>
                <a:off x="6292308" y="812142"/>
                <a:ext cx="2306781" cy="379990"/>
              </a:xfrm>
              <a:prstGeom prst="rect">
                <a:avLst/>
              </a:prstGeom>
              <a:noFill/>
            </p:spPr>
            <p:txBody>
              <a:bodyPr wrap="square">
                <a:spAutoFit/>
              </a:bodyPr>
              <a:lstStyle/>
              <a:p>
                <a:r>
                  <a:rPr lang="en-US" sz="1400" b="1" dirty="0"/>
                  <a:t>Serum Biomarkers</a:t>
                </a:r>
                <a:endParaRPr lang="en-US" sz="1400" dirty="0"/>
              </a:p>
            </p:txBody>
          </p:sp>
        </p:grpSp>
        <p:pic>
          <p:nvPicPr>
            <p:cNvPr id="29" name="Picture 28">
              <a:extLst>
                <a:ext uri="{FF2B5EF4-FFF2-40B4-BE49-F238E27FC236}">
                  <a16:creationId xmlns:a16="http://schemas.microsoft.com/office/drawing/2014/main" id="{CE7B53A3-00F1-9629-A4B1-D7EA999B40A6}"/>
                </a:ext>
              </a:extLst>
            </p:cNvPr>
            <p:cNvPicPr>
              <a:picLocks noChangeAspect="1"/>
            </p:cNvPicPr>
            <p:nvPr/>
          </p:nvPicPr>
          <p:blipFill>
            <a:blip r:embed="rId9"/>
            <a:srcRect r="10756" b="5173"/>
            <a:stretch>
              <a:fillRect/>
            </a:stretch>
          </p:blipFill>
          <p:spPr>
            <a:xfrm>
              <a:off x="26699" y="1235072"/>
              <a:ext cx="2257695" cy="2212122"/>
            </a:xfrm>
            <a:prstGeom prst="rect">
              <a:avLst/>
            </a:prstGeom>
          </p:spPr>
        </p:pic>
        <p:sp>
          <p:nvSpPr>
            <p:cNvPr id="35" name="TextBox 34">
              <a:extLst>
                <a:ext uri="{FF2B5EF4-FFF2-40B4-BE49-F238E27FC236}">
                  <a16:creationId xmlns:a16="http://schemas.microsoft.com/office/drawing/2014/main" id="{D51E2808-E247-87DE-7E23-118CF4941DE3}"/>
                </a:ext>
              </a:extLst>
            </p:cNvPr>
            <p:cNvSpPr txBox="1"/>
            <p:nvPr/>
          </p:nvSpPr>
          <p:spPr>
            <a:xfrm>
              <a:off x="960428" y="1196176"/>
              <a:ext cx="971585" cy="307777"/>
            </a:xfrm>
            <a:prstGeom prst="rect">
              <a:avLst/>
            </a:prstGeom>
            <a:noFill/>
          </p:spPr>
          <p:txBody>
            <a:bodyPr wrap="square">
              <a:spAutoFit/>
            </a:bodyPr>
            <a:lstStyle/>
            <a:p>
              <a:pPr algn="ctr"/>
              <a:r>
                <a:rPr lang="en-US" sz="1400" b="1" dirty="0"/>
                <a:t>MPLB</a:t>
              </a:r>
              <a:endParaRPr lang="en-US" sz="1400" dirty="0"/>
            </a:p>
          </p:txBody>
        </p:sp>
      </p:grpSp>
      <p:sp>
        <p:nvSpPr>
          <p:cNvPr id="36" name="TextBox 35">
            <a:extLst>
              <a:ext uri="{FF2B5EF4-FFF2-40B4-BE49-F238E27FC236}">
                <a16:creationId xmlns:a16="http://schemas.microsoft.com/office/drawing/2014/main" id="{F3C1C4DC-09E3-23C4-6EB2-EC61D7F2BE6F}"/>
              </a:ext>
            </a:extLst>
          </p:cNvPr>
          <p:cNvSpPr txBox="1"/>
          <p:nvPr/>
        </p:nvSpPr>
        <p:spPr>
          <a:xfrm>
            <a:off x="4127314" y="878143"/>
            <a:ext cx="4979250" cy="369332"/>
          </a:xfrm>
          <a:prstGeom prst="rect">
            <a:avLst/>
          </a:prstGeom>
          <a:noFill/>
        </p:spPr>
        <p:txBody>
          <a:bodyPr wrap="square">
            <a:spAutoFit/>
          </a:bodyPr>
          <a:lstStyle/>
          <a:p>
            <a:pPr algn="ctr"/>
            <a:r>
              <a:rPr lang="en-US" b="1" dirty="0">
                <a:solidFill>
                  <a:srgbClr val="272524"/>
                </a:solidFill>
              </a:rPr>
              <a:t>Pregnancy Loss Prediction in IVF Patients</a:t>
            </a:r>
          </a:p>
        </p:txBody>
      </p:sp>
      <p:pic>
        <p:nvPicPr>
          <p:cNvPr id="37" name="Picture 36">
            <a:extLst>
              <a:ext uri="{FF2B5EF4-FFF2-40B4-BE49-F238E27FC236}">
                <a16:creationId xmlns:a16="http://schemas.microsoft.com/office/drawing/2014/main" id="{1C962FFA-9652-010A-1CC5-A1291788FFB3}"/>
              </a:ext>
            </a:extLst>
          </p:cNvPr>
          <p:cNvPicPr>
            <a:picLocks noChangeAspect="1"/>
          </p:cNvPicPr>
          <p:nvPr/>
        </p:nvPicPr>
        <p:blipFill>
          <a:blip r:embed="rId10"/>
          <a:srcRect l="38980" t="90611" r="29176"/>
          <a:stretch>
            <a:fillRect/>
          </a:stretch>
        </p:blipFill>
        <p:spPr>
          <a:xfrm rot="16200000">
            <a:off x="1970329" y="4053128"/>
            <a:ext cx="732783" cy="212744"/>
          </a:xfrm>
          <a:prstGeom prst="rect">
            <a:avLst/>
          </a:prstGeom>
        </p:spPr>
      </p:pic>
      <p:pic>
        <p:nvPicPr>
          <p:cNvPr id="39" name="Picture 38">
            <a:extLst>
              <a:ext uri="{FF2B5EF4-FFF2-40B4-BE49-F238E27FC236}">
                <a16:creationId xmlns:a16="http://schemas.microsoft.com/office/drawing/2014/main" id="{0D50A6DD-D5E8-2A02-92BC-57479DF01194}"/>
              </a:ext>
            </a:extLst>
          </p:cNvPr>
          <p:cNvPicPr>
            <a:picLocks noChangeAspect="1"/>
          </p:cNvPicPr>
          <p:nvPr/>
        </p:nvPicPr>
        <p:blipFill>
          <a:blip r:embed="rId10"/>
          <a:srcRect l="-1168" t="35150" r="65556" b="54946"/>
          <a:stretch>
            <a:fillRect/>
          </a:stretch>
        </p:blipFill>
        <p:spPr>
          <a:xfrm>
            <a:off x="2922681" y="3525138"/>
            <a:ext cx="819495" cy="224404"/>
          </a:xfrm>
          <a:prstGeom prst="rect">
            <a:avLst/>
          </a:prstGeom>
        </p:spPr>
      </p:pic>
      <p:pic>
        <p:nvPicPr>
          <p:cNvPr id="40" name="Picture 39">
            <a:extLst>
              <a:ext uri="{FF2B5EF4-FFF2-40B4-BE49-F238E27FC236}">
                <a16:creationId xmlns:a16="http://schemas.microsoft.com/office/drawing/2014/main" id="{52BC3505-5EA3-CC4A-687D-64DF13AECB8D}"/>
              </a:ext>
            </a:extLst>
          </p:cNvPr>
          <p:cNvPicPr>
            <a:picLocks noChangeAspect="1"/>
          </p:cNvPicPr>
          <p:nvPr/>
        </p:nvPicPr>
        <p:blipFill>
          <a:blip r:embed="rId11"/>
          <a:srcRect b="33314"/>
          <a:stretch>
            <a:fillRect/>
          </a:stretch>
        </p:blipFill>
        <p:spPr>
          <a:xfrm>
            <a:off x="2372797" y="3761871"/>
            <a:ext cx="1667511" cy="1046590"/>
          </a:xfrm>
          <a:prstGeom prst="rect">
            <a:avLst/>
          </a:prstGeom>
        </p:spPr>
      </p:pic>
      <p:sp>
        <p:nvSpPr>
          <p:cNvPr id="20" name="Text Placeholder 2">
            <a:extLst>
              <a:ext uri="{FF2B5EF4-FFF2-40B4-BE49-F238E27FC236}">
                <a16:creationId xmlns:a16="http://schemas.microsoft.com/office/drawing/2014/main" id="{301432DA-5FC5-F46D-116B-54CBCF3412B6}"/>
              </a:ext>
            </a:extLst>
          </p:cNvPr>
          <p:cNvSpPr txBox="1">
            <a:spLocks/>
          </p:cNvSpPr>
          <p:nvPr/>
        </p:nvSpPr>
        <p:spPr>
          <a:xfrm>
            <a:off x="1862270" y="4947551"/>
            <a:ext cx="2385362" cy="183917"/>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800" kern="1200">
                <a:solidFill>
                  <a:schemeClr val="bg1">
                    <a:lumMod val="50000"/>
                  </a:schemeClr>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Arial" panose="020B0604020202020204" pitchFamily="34" charset="0"/>
              <a:buNone/>
              <a:tabLst/>
              <a:defRPr sz="1400" kern="1200">
                <a:solidFill>
                  <a:srgbClr val="272524"/>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System Font Regular"/>
              <a:buNone/>
              <a:tabLst/>
              <a:defRPr sz="1200" kern="1200">
                <a:solidFill>
                  <a:srgbClr val="272524"/>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Arial" panose="020B0604020202020204" pitchFamily="34" charset="0"/>
              <a:buNone/>
              <a:tabLst/>
              <a:defRPr sz="1000" kern="1200">
                <a:solidFill>
                  <a:srgbClr val="272524"/>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System Font Regular"/>
              <a:buNone/>
              <a:tabLst/>
              <a:defRPr sz="1000" kern="1200">
                <a:solidFill>
                  <a:srgbClr val="272524"/>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000" dirty="0">
                <a:solidFill>
                  <a:schemeClr val="tx2"/>
                </a:solidFill>
              </a:rPr>
              <a:t>Kim, M. et al. (2022) </a:t>
            </a:r>
            <a:r>
              <a:rPr lang="en-US" sz="1000" i="1" dirty="0">
                <a:solidFill>
                  <a:schemeClr val="tx2"/>
                </a:solidFill>
              </a:rPr>
              <a:t>Nat. Biomed. Eng.</a:t>
            </a:r>
          </a:p>
        </p:txBody>
      </p:sp>
    </p:spTree>
    <p:extLst>
      <p:ext uri="{BB962C8B-B14F-4D97-AF65-F5344CB8AC3E}">
        <p14:creationId xmlns:p14="http://schemas.microsoft.com/office/powerpoint/2010/main" val="45180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7" grpId="0"/>
      <p:bldP spid="36"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274ED01D-A318-A741-AAEA-2EA43DC177A7}"/>
              </a:ext>
            </a:extLst>
          </p:cNvPr>
          <p:cNvSpPr txBox="1">
            <a:spLocks/>
          </p:cNvSpPr>
          <p:nvPr/>
        </p:nvSpPr>
        <p:spPr>
          <a:xfrm>
            <a:off x="0" y="672925"/>
            <a:ext cx="8866320" cy="416931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US" sz="2100" dirty="0">
                <a:latin typeface="Arial" panose="020B0604020202020204" pitchFamily="34" charset="0"/>
                <a:cs typeface="Arial" panose="020B0604020202020204" pitchFamily="34" charset="0"/>
              </a:rPr>
              <a:t>Machine perception liquid biopsy uses an array of quantum nanosensors + AI/ML to identify and predict indication from blood, without a priori knowledge of biomarkers.</a:t>
            </a:r>
          </a:p>
          <a:p>
            <a:pPr>
              <a:spcBef>
                <a:spcPts val="0"/>
              </a:spcBef>
              <a:spcAft>
                <a:spcPts val="600"/>
              </a:spcAft>
            </a:pPr>
            <a:r>
              <a:rPr lang="en-US" sz="2100" dirty="0">
                <a:latin typeface="Arial" panose="020B0604020202020204" pitchFamily="34" charset="0"/>
                <a:cs typeface="Arial" panose="020B0604020202020204" pitchFamily="34" charset="0"/>
              </a:rPr>
              <a:t>Eluting proteins from nanosensors found enrichment of proteins that drove the sensor response, including new potential biomarkers.</a:t>
            </a:r>
          </a:p>
          <a:p>
            <a:pPr>
              <a:spcBef>
                <a:spcPts val="0"/>
              </a:spcBef>
              <a:spcAft>
                <a:spcPts val="600"/>
              </a:spcAft>
            </a:pPr>
            <a:r>
              <a:rPr lang="en-US" sz="2100" dirty="0">
                <a:latin typeface="Arial" panose="020B0604020202020204" pitchFamily="34" charset="0"/>
                <a:cs typeface="Arial" panose="020B0604020202020204" pitchFamily="34" charset="0"/>
              </a:rPr>
              <a:t>MPLB is disease</a:t>
            </a:r>
            <a:r>
              <a:rPr lang="en-US" sz="2100">
                <a:latin typeface="Arial" panose="020B0604020202020204" pitchFamily="34" charset="0"/>
                <a:cs typeface="Arial" panose="020B0604020202020204" pitchFamily="34" charset="0"/>
              </a:rPr>
              <a:t>/indication-agnostic</a:t>
            </a:r>
            <a:r>
              <a:rPr lang="en-US" sz="2100" dirty="0">
                <a:latin typeface="Arial" panose="020B0604020202020204" pitchFamily="34" charset="0"/>
                <a:cs typeface="Arial" panose="020B0604020202020204" pitchFamily="34" charset="0"/>
              </a:rPr>
              <a:t>.</a:t>
            </a:r>
          </a:p>
          <a:p>
            <a:pPr>
              <a:spcBef>
                <a:spcPts val="0"/>
              </a:spcBef>
              <a:spcAft>
                <a:spcPts val="600"/>
              </a:spcAft>
            </a:pPr>
            <a:r>
              <a:rPr lang="en-US" sz="2100" dirty="0">
                <a:latin typeface="Arial" panose="020B0604020202020204" pitchFamily="34" charset="0"/>
                <a:cs typeface="Arial" panose="020B0604020202020204" pitchFamily="34" charset="0"/>
              </a:rPr>
              <a:t>Can be combined with other LB methods.</a:t>
            </a:r>
          </a:p>
          <a:p>
            <a:pPr marL="0" indent="0">
              <a:spcBef>
                <a:spcPts val="0"/>
              </a:spcBef>
              <a:spcAft>
                <a:spcPts val="600"/>
              </a:spcAft>
              <a:buNone/>
            </a:pPr>
            <a:endParaRPr lang="en-US" sz="2100" dirty="0">
              <a:latin typeface="Arial" panose="020B0604020202020204" pitchFamily="34" charset="0"/>
              <a:cs typeface="Arial" panose="020B0604020202020204" pitchFamily="34" charset="0"/>
            </a:endParaRPr>
          </a:p>
          <a:p>
            <a:pPr>
              <a:spcBef>
                <a:spcPts val="0"/>
              </a:spcBef>
              <a:spcAft>
                <a:spcPts val="600"/>
              </a:spcAft>
            </a:pPr>
            <a:endParaRPr lang="en-US" sz="2100" b="1" dirty="0">
              <a:latin typeface="Arial" panose="020B0604020202020204" pitchFamily="34" charset="0"/>
              <a:cs typeface="Arial" panose="020B0604020202020204" pitchFamily="34" charset="0"/>
            </a:endParaRPr>
          </a:p>
          <a:p>
            <a:pPr marL="0" indent="0">
              <a:spcBef>
                <a:spcPts val="0"/>
              </a:spcBef>
              <a:buNone/>
            </a:pPr>
            <a:endParaRPr lang="en-US" sz="2100" dirty="0">
              <a:latin typeface="Arial" panose="020B0604020202020204" pitchFamily="34" charset="0"/>
              <a:cs typeface="Arial" panose="020B0604020202020204" pitchFamily="34" charset="0"/>
            </a:endParaRPr>
          </a:p>
          <a:p>
            <a:pPr>
              <a:spcBef>
                <a:spcPts val="0"/>
              </a:spcBef>
            </a:pPr>
            <a:endParaRPr lang="en-US" sz="21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1E662FA-3524-4CD1-BDB4-E8B2FAE6249F}"/>
              </a:ext>
            </a:extLst>
          </p:cNvPr>
          <p:cNvSpPr>
            <a:spLocks noGrp="1"/>
          </p:cNvSpPr>
          <p:nvPr>
            <p:ph type="title"/>
          </p:nvPr>
        </p:nvSpPr>
        <p:spPr>
          <a:xfrm>
            <a:off x="277679" y="62931"/>
            <a:ext cx="8442613" cy="523994"/>
          </a:xfrm>
        </p:spPr>
        <p:txBody>
          <a:bodyPr>
            <a:normAutofit/>
          </a:bodyPr>
          <a:lstStyle/>
          <a:p>
            <a:pPr algn="ctr"/>
            <a:r>
              <a:rPr lang="en-US" sz="2700" b="1" dirty="0">
                <a:latin typeface="Arial" panose="020B0604020202020204" pitchFamily="34" charset="0"/>
                <a:cs typeface="Arial" panose="020B0604020202020204" pitchFamily="34" charset="0"/>
              </a:rPr>
              <a:t>Summary – Machine Perception Liquid Biopsy</a:t>
            </a:r>
          </a:p>
        </p:txBody>
      </p:sp>
      <p:pic>
        <p:nvPicPr>
          <p:cNvPr id="15" name="Picture 2" descr="Volume 6 Issue 3">
            <a:extLst>
              <a:ext uri="{FF2B5EF4-FFF2-40B4-BE49-F238E27FC236}">
                <a16:creationId xmlns:a16="http://schemas.microsoft.com/office/drawing/2014/main" id="{131444E1-EE58-B669-C89C-FCCBDC6D7FA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62564" y="2317698"/>
            <a:ext cx="1676140" cy="222455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E1B4D19-1273-E9C4-FEA8-F31FECE41106}"/>
              </a:ext>
            </a:extLst>
          </p:cNvPr>
          <p:cNvSpPr txBox="1"/>
          <p:nvPr/>
        </p:nvSpPr>
        <p:spPr>
          <a:xfrm>
            <a:off x="5477328" y="4548884"/>
            <a:ext cx="2044130" cy="584775"/>
          </a:xfrm>
          <a:prstGeom prst="rect">
            <a:avLst/>
          </a:prstGeom>
          <a:noFill/>
        </p:spPr>
        <p:txBody>
          <a:bodyPr wrap="square">
            <a:spAutoFit/>
          </a:bodyPr>
          <a:lstStyle/>
          <a:p>
            <a:r>
              <a:rPr lang="en-US" sz="1600">
                <a:latin typeface="Arial" panose="020B0604020202020204" pitchFamily="34" charset="0"/>
                <a:cs typeface="Arial" panose="020B0604020202020204" pitchFamily="34" charset="0"/>
              </a:rPr>
              <a:t>Kim, et al., </a:t>
            </a:r>
            <a:r>
              <a:rPr lang="en-US" sz="1600" i="1">
                <a:latin typeface="Arial" panose="020B0604020202020204" pitchFamily="34" charset="0"/>
                <a:cs typeface="Arial" panose="020B0604020202020204" pitchFamily="34" charset="0"/>
              </a:rPr>
              <a:t>Nat Biomed Eng</a:t>
            </a:r>
            <a:r>
              <a:rPr lang="en-US" sz="1600">
                <a:latin typeface="Arial" panose="020B0604020202020204" pitchFamily="34" charset="0"/>
                <a:cs typeface="Arial" panose="020B0604020202020204" pitchFamily="34" charset="0"/>
              </a:rPr>
              <a:t>, 2022</a:t>
            </a:r>
          </a:p>
        </p:txBody>
      </p:sp>
      <p:pic>
        <p:nvPicPr>
          <p:cNvPr id="19" name="Picture 18">
            <a:extLst>
              <a:ext uri="{FF2B5EF4-FFF2-40B4-BE49-F238E27FC236}">
                <a16:creationId xmlns:a16="http://schemas.microsoft.com/office/drawing/2014/main" id="{938A964C-3A40-8C84-74AB-4784C121C11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7319" y="2271560"/>
            <a:ext cx="1745557" cy="2316830"/>
          </a:xfrm>
          <a:prstGeom prst="rect">
            <a:avLst/>
          </a:prstGeom>
        </p:spPr>
      </p:pic>
      <p:sp>
        <p:nvSpPr>
          <p:cNvPr id="20" name="TextBox 19">
            <a:extLst>
              <a:ext uri="{FF2B5EF4-FFF2-40B4-BE49-F238E27FC236}">
                <a16:creationId xmlns:a16="http://schemas.microsoft.com/office/drawing/2014/main" id="{EB1A06D5-D95B-91D8-B10E-77B219171FC1}"/>
              </a:ext>
            </a:extLst>
          </p:cNvPr>
          <p:cNvSpPr txBox="1"/>
          <p:nvPr/>
        </p:nvSpPr>
        <p:spPr>
          <a:xfrm>
            <a:off x="7243063" y="4543159"/>
            <a:ext cx="2044130" cy="584775"/>
          </a:xfrm>
          <a:prstGeom prst="rect">
            <a:avLst/>
          </a:prstGeom>
          <a:noFill/>
        </p:spPr>
        <p:txBody>
          <a:bodyPr wrap="square">
            <a:spAutoFit/>
          </a:bodyPr>
          <a:lstStyle/>
          <a:p>
            <a:r>
              <a:rPr lang="en-US" sz="1600">
                <a:latin typeface="Arial" panose="020B0604020202020204" pitchFamily="34" charset="0"/>
                <a:cs typeface="Arial" panose="020B0604020202020204" pitchFamily="34" charset="0"/>
              </a:rPr>
              <a:t>Goerzen, et al., </a:t>
            </a:r>
            <a:r>
              <a:rPr lang="en-US" sz="1600" i="1">
                <a:latin typeface="Arial" panose="020B0604020202020204" pitchFamily="34" charset="0"/>
                <a:cs typeface="Arial" panose="020B0604020202020204" pitchFamily="34" charset="0"/>
              </a:rPr>
              <a:t>Nat </a:t>
            </a:r>
            <a:r>
              <a:rPr lang="en-US" sz="1600" i="1" err="1">
                <a:latin typeface="Arial" panose="020B0604020202020204" pitchFamily="34" charset="0"/>
                <a:cs typeface="Arial" panose="020B0604020202020204" pitchFamily="34" charset="0"/>
              </a:rPr>
              <a:t>Nanotechnol</a:t>
            </a:r>
            <a:r>
              <a:rPr lang="en-US" sz="1600">
                <a:latin typeface="Arial" panose="020B0604020202020204" pitchFamily="34" charset="0"/>
                <a:cs typeface="Arial" panose="020B0604020202020204" pitchFamily="34" charset="0"/>
              </a:rPr>
              <a:t>, 2026</a:t>
            </a:r>
          </a:p>
        </p:txBody>
      </p:sp>
      <p:grpSp>
        <p:nvGrpSpPr>
          <p:cNvPr id="17" name="Group 16">
            <a:extLst>
              <a:ext uri="{FF2B5EF4-FFF2-40B4-BE49-F238E27FC236}">
                <a16:creationId xmlns:a16="http://schemas.microsoft.com/office/drawing/2014/main" id="{9CCD3D42-C007-AC0E-797E-F91AE81B6E09}"/>
              </a:ext>
            </a:extLst>
          </p:cNvPr>
          <p:cNvGrpSpPr/>
          <p:nvPr/>
        </p:nvGrpSpPr>
        <p:grpSpPr>
          <a:xfrm>
            <a:off x="15324" y="3223061"/>
            <a:ext cx="5473205" cy="1933775"/>
            <a:chOff x="269965" y="3437694"/>
            <a:chExt cx="5473205" cy="1933775"/>
          </a:xfrm>
        </p:grpSpPr>
        <p:pic>
          <p:nvPicPr>
            <p:cNvPr id="3" name="Picture 2" descr="Mijin Kim">
              <a:extLst>
                <a:ext uri="{FF2B5EF4-FFF2-40B4-BE49-F238E27FC236}">
                  <a16:creationId xmlns:a16="http://schemas.microsoft.com/office/drawing/2014/main" id="{0D75688B-5BFC-96C6-785B-415C1AB619C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435935" y="3457789"/>
              <a:ext cx="1072754" cy="13530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ana Goerzen">
              <a:extLst>
                <a:ext uri="{FF2B5EF4-FFF2-40B4-BE49-F238E27FC236}">
                  <a16:creationId xmlns:a16="http://schemas.microsoft.com/office/drawing/2014/main" id="{D40C559F-8813-0139-20D5-C2C48425C25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l="16089" r="15830"/>
            <a:stretch>
              <a:fillRect/>
            </a:stretch>
          </p:blipFill>
          <p:spPr bwMode="auto">
            <a:xfrm>
              <a:off x="1481379" y="3462566"/>
              <a:ext cx="917902" cy="13482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Matija Snuderl, MD | NYU Langone Health">
              <a:extLst>
                <a:ext uri="{FF2B5EF4-FFF2-40B4-BE49-F238E27FC236}">
                  <a16:creationId xmlns:a16="http://schemas.microsoft.com/office/drawing/2014/main" id="{B0E96294-8C8A-6B8F-0172-10BFFCD94B63}"/>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17143" r="11371"/>
            <a:stretch>
              <a:fillRect/>
            </a:stretch>
          </p:blipFill>
          <p:spPr bwMode="auto">
            <a:xfrm>
              <a:off x="3563673" y="3449080"/>
              <a:ext cx="963823" cy="13482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F9B5407-31C3-EF8D-F17E-781D4A5A85F1}"/>
                </a:ext>
              </a:extLst>
            </p:cNvPr>
            <p:cNvSpPr txBox="1"/>
            <p:nvPr/>
          </p:nvSpPr>
          <p:spPr>
            <a:xfrm>
              <a:off x="1468516" y="4786694"/>
              <a:ext cx="1000316" cy="584775"/>
            </a:xfrm>
            <a:prstGeom prst="rect">
              <a:avLst/>
            </a:prstGeom>
            <a:noFill/>
          </p:spPr>
          <p:txBody>
            <a:bodyPr wrap="square">
              <a:spAutoFit/>
            </a:bodyPr>
            <a:lstStyle/>
            <a:p>
              <a:pPr algn="ctr"/>
              <a:r>
                <a:rPr lang="en-US" sz="1600" dirty="0">
                  <a:latin typeface="Arial" panose="020B0604020202020204" pitchFamily="34" charset="0"/>
                  <a:cs typeface="Arial" panose="020B0604020202020204" pitchFamily="34" charset="0"/>
                </a:rPr>
                <a:t>Dana Goerzen</a:t>
              </a:r>
            </a:p>
          </p:txBody>
        </p:sp>
        <p:sp>
          <p:nvSpPr>
            <p:cNvPr id="7" name="TextBox 6">
              <a:extLst>
                <a:ext uri="{FF2B5EF4-FFF2-40B4-BE49-F238E27FC236}">
                  <a16:creationId xmlns:a16="http://schemas.microsoft.com/office/drawing/2014/main" id="{35FECB40-0004-E915-E611-900E5B851186}"/>
                </a:ext>
              </a:extLst>
            </p:cNvPr>
            <p:cNvSpPr txBox="1"/>
            <p:nvPr/>
          </p:nvSpPr>
          <p:spPr>
            <a:xfrm>
              <a:off x="3426008" y="4773358"/>
              <a:ext cx="1277113" cy="584775"/>
            </a:xfrm>
            <a:prstGeom prst="rect">
              <a:avLst/>
            </a:prstGeom>
            <a:noFill/>
          </p:spPr>
          <p:txBody>
            <a:bodyPr wrap="square">
              <a:spAutoFit/>
            </a:bodyPr>
            <a:lstStyle/>
            <a:p>
              <a:pPr algn="ctr"/>
              <a:r>
                <a:rPr lang="en-US" sz="1600" dirty="0">
                  <a:latin typeface="Arial" panose="020B0604020202020204" pitchFamily="34" charset="0"/>
                  <a:cs typeface="Arial" panose="020B0604020202020204" pitchFamily="34" charset="0"/>
                </a:rPr>
                <a:t>Matija </a:t>
              </a:r>
              <a:r>
                <a:rPr lang="en-US" sz="1600" dirty="0" err="1">
                  <a:latin typeface="Arial" panose="020B0604020202020204" pitchFamily="34" charset="0"/>
                  <a:cs typeface="Arial" panose="020B0604020202020204" pitchFamily="34" charset="0"/>
                </a:rPr>
                <a:t>Snuderl</a:t>
              </a:r>
              <a:endParaRPr lang="en-US" sz="1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1C1D456-4927-2345-FBF3-73A140B143E5}"/>
                </a:ext>
              </a:extLst>
            </p:cNvPr>
            <p:cNvSpPr txBox="1"/>
            <p:nvPr/>
          </p:nvSpPr>
          <p:spPr>
            <a:xfrm>
              <a:off x="2294143" y="4803023"/>
              <a:ext cx="1402291" cy="338554"/>
            </a:xfrm>
            <a:prstGeom prst="rect">
              <a:avLst/>
            </a:prstGeom>
            <a:noFill/>
          </p:spPr>
          <p:txBody>
            <a:bodyPr wrap="square">
              <a:spAutoFit/>
            </a:bodyPr>
            <a:lstStyle/>
            <a:p>
              <a:pPr algn="ctr"/>
              <a:r>
                <a:rPr lang="en-US" sz="1600" dirty="0">
                  <a:latin typeface="Arial" panose="020B0604020202020204" pitchFamily="34" charset="0"/>
                  <a:cs typeface="Arial" panose="020B0604020202020204" pitchFamily="34" charset="0"/>
                </a:rPr>
                <a:t>Mijin Kim</a:t>
              </a:r>
            </a:p>
          </p:txBody>
        </p:sp>
        <p:sp>
          <p:nvSpPr>
            <p:cNvPr id="13" name="Rectangle 12">
              <a:extLst>
                <a:ext uri="{FF2B5EF4-FFF2-40B4-BE49-F238E27FC236}">
                  <a16:creationId xmlns:a16="http://schemas.microsoft.com/office/drawing/2014/main" id="{0204B103-55DC-FF32-7154-592F788E4BBC}"/>
                </a:ext>
              </a:extLst>
            </p:cNvPr>
            <p:cNvSpPr/>
            <p:nvPr/>
          </p:nvSpPr>
          <p:spPr>
            <a:xfrm>
              <a:off x="4612732" y="4793787"/>
              <a:ext cx="1130438" cy="338554"/>
            </a:xfrm>
            <a:prstGeom prst="rect">
              <a:avLst/>
            </a:prstGeom>
          </p:spPr>
          <p:txBody>
            <a:bodyPr wrap="none">
              <a:spAutoFit/>
            </a:bodyPr>
            <a:lstStyle/>
            <a:p>
              <a:r>
                <a:rPr lang="en-US" sz="1600">
                  <a:latin typeface="Arial"/>
                  <a:cs typeface="Arial"/>
                </a:rPr>
                <a:t>Kara Long</a:t>
              </a:r>
              <a:endParaRPr lang="en-US" sz="1600"/>
            </a:p>
          </p:txBody>
        </p:sp>
        <p:pic>
          <p:nvPicPr>
            <p:cNvPr id="14" name="Picture 6" descr="Kara Long (@KaraLongRoche) | Twitter">
              <a:extLst>
                <a:ext uri="{FF2B5EF4-FFF2-40B4-BE49-F238E27FC236}">
                  <a16:creationId xmlns:a16="http://schemas.microsoft.com/office/drawing/2014/main" id="{157CCDA0-490E-916E-E6AD-5DF3F328CEEB}"/>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a:fillRect/>
            </a:stretch>
          </p:blipFill>
          <p:spPr bwMode="auto">
            <a:xfrm>
              <a:off x="4615807" y="3437694"/>
              <a:ext cx="1127363" cy="134826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CA0DC4C0-E175-E48F-4DC9-E364B23287A9}"/>
                </a:ext>
              </a:extLst>
            </p:cNvPr>
            <p:cNvGrpSpPr/>
            <p:nvPr/>
          </p:nvGrpSpPr>
          <p:grpSpPr>
            <a:xfrm>
              <a:off x="269965" y="3471277"/>
              <a:ext cx="1380082" cy="1598498"/>
              <a:chOff x="6611819" y="3421566"/>
              <a:chExt cx="1601433" cy="1854882"/>
            </a:xfrm>
          </p:grpSpPr>
          <p:pic>
            <p:nvPicPr>
              <p:cNvPr id="10" name="Picture 4">
                <a:extLst>
                  <a:ext uri="{FF2B5EF4-FFF2-40B4-BE49-F238E27FC236}">
                    <a16:creationId xmlns:a16="http://schemas.microsoft.com/office/drawing/2014/main" id="{5DA07B53-4E37-CAD8-2982-1085CC0179F9}"/>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6763741" y="3421566"/>
                <a:ext cx="1213601" cy="155440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FBAF6BC-29F4-A79A-EF88-B9B83E18D4F9}"/>
                  </a:ext>
                </a:extLst>
              </p:cNvPr>
              <p:cNvSpPr txBox="1"/>
              <p:nvPr/>
            </p:nvSpPr>
            <p:spPr>
              <a:xfrm>
                <a:off x="6611819" y="4929210"/>
                <a:ext cx="1601433" cy="3472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1600" dirty="0">
                    <a:solidFill>
                      <a:schemeClr val="tx1"/>
                    </a:solidFill>
                    <a:latin typeface="Arial" panose="020B0604020202020204" pitchFamily="34" charset="0"/>
                  </a:rPr>
                  <a:t>Jaina </a:t>
                </a:r>
                <a:r>
                  <a:rPr lang="en-US" sz="1600" dirty="0" err="1">
                    <a:solidFill>
                      <a:schemeClr val="tx1"/>
                    </a:solidFill>
                    <a:latin typeface="Arial" panose="020B0604020202020204" pitchFamily="34" charset="0"/>
                  </a:rPr>
                  <a:t>Wollowitz</a:t>
                </a:r>
                <a:endParaRPr lang="en-US" sz="1600" dirty="0">
                  <a:solidFill>
                    <a:schemeClr val="tx1"/>
                  </a:solidFill>
                  <a:latin typeface="Arial" panose="020B0604020202020204" pitchFamily="34" charset="0"/>
                </a:endParaRPr>
              </a:p>
            </p:txBody>
          </p:sp>
        </p:grpSp>
      </p:grpSp>
    </p:spTree>
    <p:extLst>
      <p:ext uri="{BB962C8B-B14F-4D97-AF65-F5344CB8AC3E}">
        <p14:creationId xmlns:p14="http://schemas.microsoft.com/office/powerpoint/2010/main" val="387006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FE4CD0F1-4422-0140-92AD-E07A584294E4}"/>
              </a:ext>
            </a:extLst>
          </p:cNvPr>
          <p:cNvSpPr txBox="1">
            <a:spLocks noChangeArrowheads="1"/>
          </p:cNvSpPr>
          <p:nvPr/>
        </p:nvSpPr>
        <p:spPr bwMode="auto">
          <a:xfrm>
            <a:off x="1077686" y="-10411"/>
            <a:ext cx="6858000" cy="4444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algn="ctr" eaLnBrk="0" fontAlgn="base" hangingPunct="0">
              <a:spcBef>
                <a:spcPct val="0"/>
              </a:spcBef>
              <a:spcAft>
                <a:spcPct val="0"/>
              </a:spcAft>
              <a:defRPr sz="1600">
                <a:solidFill>
                  <a:schemeClr val="tx1"/>
                </a:solidFill>
                <a:latin typeface="Arial" pitchFamily="34" charset="0"/>
              </a:defRPr>
            </a:lvl6pPr>
            <a:lvl7pPr marL="2971800" indent="-228600" algn="ctr" eaLnBrk="0" fontAlgn="base" hangingPunct="0">
              <a:spcBef>
                <a:spcPct val="0"/>
              </a:spcBef>
              <a:spcAft>
                <a:spcPct val="0"/>
              </a:spcAft>
              <a:defRPr sz="1600">
                <a:solidFill>
                  <a:schemeClr val="tx1"/>
                </a:solidFill>
                <a:latin typeface="Arial" pitchFamily="34" charset="0"/>
              </a:defRPr>
            </a:lvl7pPr>
            <a:lvl8pPr marL="3429000" indent="-228600" algn="ctr" eaLnBrk="0" fontAlgn="base" hangingPunct="0">
              <a:spcBef>
                <a:spcPct val="0"/>
              </a:spcBef>
              <a:spcAft>
                <a:spcPct val="0"/>
              </a:spcAft>
              <a:defRPr sz="1600">
                <a:solidFill>
                  <a:schemeClr val="tx1"/>
                </a:solidFill>
                <a:latin typeface="Arial" pitchFamily="34" charset="0"/>
              </a:defRPr>
            </a:lvl8pPr>
            <a:lvl9pPr marL="3886200" indent="-228600" algn="ctr" eaLnBrk="0" fontAlgn="base" hangingPunct="0">
              <a:spcBef>
                <a:spcPct val="0"/>
              </a:spcBef>
              <a:spcAft>
                <a:spcPct val="0"/>
              </a:spcAft>
              <a:defRPr sz="1600">
                <a:solidFill>
                  <a:schemeClr val="tx1"/>
                </a:solidFill>
                <a:latin typeface="Arial" pitchFamily="34" charset="0"/>
              </a:defRPr>
            </a:lvl9pPr>
          </a:lstStyle>
          <a:p>
            <a:pPr algn="ctr" eaLnBrk="1" latinLnBrk="1" hangingPunct="1">
              <a:lnSpc>
                <a:spcPct val="120000"/>
              </a:lnSpc>
            </a:pPr>
            <a:r>
              <a:rPr lang="en-US" altLang="ko-KR" sz="2100" b="1">
                <a:cs typeface="Arial" pitchFamily="34" charset="0"/>
              </a:rPr>
              <a:t>Acknowledgements</a:t>
            </a:r>
            <a:endParaRPr kumimoji="1" lang="en-US" altLang="ko-KR" sz="2100" b="1">
              <a:ea typeface="굴림" pitchFamily="34" charset="-127"/>
              <a:cs typeface="Arial" pitchFamily="34" charset="0"/>
            </a:endParaRPr>
          </a:p>
        </p:txBody>
      </p:sp>
      <p:sp>
        <p:nvSpPr>
          <p:cNvPr id="11" name="Rectangle 10">
            <a:extLst>
              <a:ext uri="{FF2B5EF4-FFF2-40B4-BE49-F238E27FC236}">
                <a16:creationId xmlns:a16="http://schemas.microsoft.com/office/drawing/2014/main" id="{882CB23B-066D-2B49-8215-3A0176E2CE20}"/>
              </a:ext>
            </a:extLst>
          </p:cNvPr>
          <p:cNvSpPr/>
          <p:nvPr/>
        </p:nvSpPr>
        <p:spPr>
          <a:xfrm>
            <a:off x="3950999" y="330470"/>
            <a:ext cx="2600392" cy="323165"/>
          </a:xfrm>
          <a:prstGeom prst="rect">
            <a:avLst/>
          </a:prstGeom>
        </p:spPr>
        <p:txBody>
          <a:bodyPr wrap="none">
            <a:spAutoFit/>
          </a:bodyPr>
          <a:lstStyle/>
          <a:p>
            <a:pPr algn="ctr"/>
            <a:r>
              <a:rPr lang="en-US" sz="1500" b="1" u="sng">
                <a:latin typeface="Arial" pitchFamily="34" charset="0"/>
                <a:cs typeface="Arial" pitchFamily="34" charset="0"/>
              </a:rPr>
              <a:t>Cancer Nanomedicine Lab</a:t>
            </a:r>
          </a:p>
        </p:txBody>
      </p:sp>
      <p:pic>
        <p:nvPicPr>
          <p:cNvPr id="12" name="Picture 11">
            <a:extLst>
              <a:ext uri="{FF2B5EF4-FFF2-40B4-BE49-F238E27FC236}">
                <a16:creationId xmlns:a16="http://schemas.microsoft.com/office/drawing/2014/main" id="{3B022EB1-47BF-F646-BC0F-8E321431B961}"/>
              </a:ext>
            </a:extLst>
          </p:cNvPr>
          <p:cNvPicPr>
            <a:picLocks noChangeAspect="1"/>
          </p:cNvPicPr>
          <p:nvPr/>
        </p:nvPicPr>
        <p:blipFill>
          <a:blip r:embed="rId3"/>
          <a:stretch>
            <a:fillRect/>
          </a:stretch>
        </p:blipFill>
        <p:spPr>
          <a:xfrm>
            <a:off x="7200580" y="24638"/>
            <a:ext cx="1731470" cy="527774"/>
          </a:xfrm>
          <a:prstGeom prst="rect">
            <a:avLst/>
          </a:prstGeom>
        </p:spPr>
      </p:pic>
      <p:sp>
        <p:nvSpPr>
          <p:cNvPr id="13" name="Rectangle 12">
            <a:extLst>
              <a:ext uri="{FF2B5EF4-FFF2-40B4-BE49-F238E27FC236}">
                <a16:creationId xmlns:a16="http://schemas.microsoft.com/office/drawing/2014/main" id="{08053371-95A5-954E-89DA-0769550F7AC9}"/>
              </a:ext>
            </a:extLst>
          </p:cNvPr>
          <p:cNvSpPr/>
          <p:nvPr/>
        </p:nvSpPr>
        <p:spPr>
          <a:xfrm>
            <a:off x="3614068" y="2812093"/>
            <a:ext cx="2473955" cy="2331407"/>
          </a:xfrm>
          <a:prstGeom prst="rect">
            <a:avLst/>
          </a:prstGeom>
        </p:spPr>
        <p:txBody>
          <a:bodyPr wrap="square">
            <a:spAutoFit/>
          </a:bodyPr>
          <a:lstStyle/>
          <a:p>
            <a:r>
              <a:rPr lang="en-US" sz="1350" b="1" u="sng" dirty="0">
                <a:latin typeface="Arial" pitchFamily="34" charset="0"/>
                <a:cs typeface="Arial" pitchFamily="34" charset="0"/>
              </a:rPr>
              <a:t>Collaborators</a:t>
            </a:r>
          </a:p>
          <a:p>
            <a:r>
              <a:rPr lang="en-US" sz="1200" dirty="0">
                <a:latin typeface="Arial" pitchFamily="34" charset="0"/>
                <a:cs typeface="Arial" pitchFamily="34" charset="0"/>
              </a:rPr>
              <a:t>Matija </a:t>
            </a:r>
            <a:r>
              <a:rPr lang="en-US" sz="1200" dirty="0" err="1">
                <a:latin typeface="Arial" pitchFamily="34" charset="0"/>
                <a:cs typeface="Arial" pitchFamily="34" charset="0"/>
              </a:rPr>
              <a:t>Snuderl</a:t>
            </a:r>
            <a:endParaRPr lang="en-US" sz="1200" dirty="0">
              <a:latin typeface="Arial" pitchFamily="34" charset="0"/>
              <a:cs typeface="Arial" pitchFamily="34" charset="0"/>
            </a:endParaRPr>
          </a:p>
          <a:p>
            <a:r>
              <a:rPr lang="en-US" sz="1200" dirty="0">
                <a:latin typeface="Arial" pitchFamily="34" charset="0"/>
                <a:cs typeface="Arial" pitchFamily="34" charset="0"/>
              </a:rPr>
              <a:t>Kara Long</a:t>
            </a:r>
          </a:p>
          <a:p>
            <a:r>
              <a:rPr lang="en-US" sz="1200" dirty="0">
                <a:latin typeface="Arial" pitchFamily="34" charset="0"/>
                <a:cs typeface="Arial" pitchFamily="34" charset="0"/>
              </a:rPr>
              <a:t>Douglas Levine</a:t>
            </a:r>
          </a:p>
          <a:p>
            <a:r>
              <a:rPr lang="en-US" sz="1200" dirty="0">
                <a:latin typeface="Arial" pitchFamily="34" charset="0"/>
                <a:cs typeface="Arial" pitchFamily="34" charset="0"/>
              </a:rPr>
              <a:t>Alban </a:t>
            </a:r>
            <a:r>
              <a:rPr lang="en-US" sz="1200" dirty="0" err="1">
                <a:latin typeface="Arial" pitchFamily="34" charset="0"/>
                <a:cs typeface="Arial" pitchFamily="34" charset="0"/>
              </a:rPr>
              <a:t>Ordureau</a:t>
            </a:r>
            <a:endParaRPr lang="en-US" sz="1200" dirty="0">
              <a:latin typeface="Arial" pitchFamily="34" charset="0"/>
              <a:cs typeface="Arial" pitchFamily="34" charset="0"/>
            </a:endParaRPr>
          </a:p>
          <a:p>
            <a:r>
              <a:rPr lang="en-US" sz="1200" dirty="0">
                <a:latin typeface="Arial" pitchFamily="34" charset="0"/>
                <a:cs typeface="Arial" pitchFamily="34" charset="0"/>
              </a:rPr>
              <a:t>Ronny Drapkin</a:t>
            </a:r>
          </a:p>
          <a:p>
            <a:r>
              <a:rPr lang="en-US" sz="1200" dirty="0">
                <a:latin typeface="Arial" pitchFamily="34" charset="0"/>
                <a:cs typeface="Arial" pitchFamily="34" charset="0"/>
              </a:rPr>
              <a:t>Jacob Geri</a:t>
            </a:r>
          </a:p>
          <a:p>
            <a:r>
              <a:rPr lang="en-US" sz="1200" dirty="0">
                <a:latin typeface="Arial" pitchFamily="34" charset="0"/>
                <a:cs typeface="Arial" pitchFamily="34" charset="0"/>
              </a:rPr>
              <a:t>Tiffany Sia</a:t>
            </a:r>
          </a:p>
          <a:p>
            <a:r>
              <a:rPr lang="en-US" sz="1200" dirty="0">
                <a:latin typeface="Arial" pitchFamily="34" charset="0"/>
                <a:cs typeface="Arial" pitchFamily="34" charset="0"/>
              </a:rPr>
              <a:t>Lakshmi Ramanathan</a:t>
            </a:r>
          </a:p>
          <a:p>
            <a:r>
              <a:rPr lang="en-US" sz="1200" dirty="0">
                <a:latin typeface="Arial" pitchFamily="34" charset="0"/>
                <a:cs typeface="Arial" pitchFamily="34" charset="0"/>
              </a:rPr>
              <a:t>Adrianna Herskovitz</a:t>
            </a:r>
          </a:p>
          <a:p>
            <a:r>
              <a:rPr lang="en-US" sz="1200" dirty="0">
                <a:latin typeface="Arial" pitchFamily="34" charset="0"/>
                <a:cs typeface="Arial" pitchFamily="34" charset="0"/>
              </a:rPr>
              <a:t>Pietro Bortoletto</a:t>
            </a:r>
          </a:p>
          <a:p>
            <a:r>
              <a:rPr lang="en-US" sz="1200" dirty="0">
                <a:latin typeface="Arial" pitchFamily="34" charset="0"/>
                <a:cs typeface="Arial" pitchFamily="34" charset="0"/>
              </a:rPr>
              <a:t>Markita Landry</a:t>
            </a:r>
          </a:p>
        </p:txBody>
      </p:sp>
      <p:sp>
        <p:nvSpPr>
          <p:cNvPr id="15" name="Rectangle 14">
            <a:extLst>
              <a:ext uri="{FF2B5EF4-FFF2-40B4-BE49-F238E27FC236}">
                <a16:creationId xmlns:a16="http://schemas.microsoft.com/office/drawing/2014/main" id="{849B2437-B973-5D4E-AB0A-B3336E31C00B}"/>
              </a:ext>
            </a:extLst>
          </p:cNvPr>
          <p:cNvSpPr/>
          <p:nvPr/>
        </p:nvSpPr>
        <p:spPr>
          <a:xfrm>
            <a:off x="7620668" y="616369"/>
            <a:ext cx="1749871" cy="4425827"/>
          </a:xfrm>
          <a:prstGeom prst="rect">
            <a:avLst/>
          </a:prstGeom>
        </p:spPr>
        <p:txBody>
          <a:bodyPr wrap="square">
            <a:spAutoFit/>
          </a:bodyPr>
          <a:lstStyle/>
          <a:p>
            <a:r>
              <a:rPr lang="en-US" sz="1100" b="1" u="sng" dirty="0">
                <a:latin typeface="Arial"/>
                <a:cs typeface="Arial"/>
              </a:rPr>
              <a:t>Alumni:</a:t>
            </a:r>
            <a:br>
              <a:rPr lang="en-US" sz="800" dirty="0">
                <a:latin typeface="Arial" pitchFamily="34" charset="0"/>
                <a:cs typeface="Arial" pitchFamily="34" charset="0"/>
              </a:rPr>
            </a:br>
            <a:r>
              <a:rPr lang="en-US" sz="1100" dirty="0">
                <a:latin typeface="Arial" pitchFamily="34" charset="0"/>
                <a:cs typeface="Arial" pitchFamily="34" charset="0"/>
              </a:rPr>
              <a:t>Elana Apfelbaum</a:t>
            </a:r>
          </a:p>
          <a:p>
            <a:r>
              <a:rPr lang="en-US" sz="1100" dirty="0">
                <a:latin typeface="Arial" pitchFamily="34" charset="0"/>
                <a:cs typeface="Arial" pitchFamily="34" charset="0"/>
              </a:rPr>
              <a:t>Merav Antman-Passig</a:t>
            </a:r>
          </a:p>
          <a:p>
            <a:r>
              <a:rPr lang="en-US" sz="1100" dirty="0">
                <a:latin typeface="Arial" pitchFamily="34" charset="0"/>
                <a:cs typeface="Arial" pitchFamily="34" charset="0"/>
              </a:rPr>
              <a:t>Hanan Baker</a:t>
            </a:r>
          </a:p>
          <a:p>
            <a:r>
              <a:rPr lang="en-US" sz="1100" dirty="0">
                <a:latin typeface="Arial" pitchFamily="34" charset="0"/>
                <a:cs typeface="Arial" pitchFamily="34" charset="0"/>
              </a:rPr>
              <a:t>Januka Budhathoki</a:t>
            </a:r>
          </a:p>
          <a:p>
            <a:r>
              <a:rPr lang="en-US" sz="1100" dirty="0">
                <a:latin typeface="Arial" pitchFamily="34" charset="0"/>
                <a:cs typeface="Arial" pitchFamily="34" charset="0"/>
              </a:rPr>
              <a:t>Chen Chen</a:t>
            </a:r>
          </a:p>
          <a:p>
            <a:r>
              <a:rPr lang="en-US" sz="1100" dirty="0">
                <a:latin typeface="Arial" pitchFamily="34" charset="0"/>
                <a:cs typeface="Arial" pitchFamily="34" charset="0"/>
              </a:rPr>
              <a:t>Dana Goerzen</a:t>
            </a:r>
          </a:p>
          <a:p>
            <a:r>
              <a:rPr lang="en-US" sz="1100" dirty="0">
                <a:latin typeface="Arial" pitchFamily="34" charset="0"/>
                <a:cs typeface="Arial" pitchFamily="34" charset="0"/>
              </a:rPr>
              <a:t>Jackson Harvey</a:t>
            </a:r>
          </a:p>
          <a:p>
            <a:r>
              <a:rPr lang="en-US" sz="1100" dirty="0">
                <a:latin typeface="Arial" pitchFamily="34" charset="0"/>
                <a:cs typeface="Arial" pitchFamily="34" charset="0"/>
              </a:rPr>
              <a:t>Rune Fredericksen</a:t>
            </a:r>
          </a:p>
          <a:p>
            <a:r>
              <a:rPr lang="en-US" sz="1100" dirty="0">
                <a:latin typeface="Arial" pitchFamily="34" charset="0"/>
                <a:cs typeface="Arial" pitchFamily="34" charset="0"/>
              </a:rPr>
              <a:t>Thomas Galassi</a:t>
            </a:r>
          </a:p>
          <a:p>
            <a:r>
              <a:rPr lang="en-US" sz="1100" dirty="0">
                <a:latin typeface="Arial" pitchFamily="34" charset="0"/>
                <a:cs typeface="Arial" pitchFamily="34" charset="0"/>
              </a:rPr>
              <a:t>Emma </a:t>
            </a:r>
            <a:r>
              <a:rPr lang="en-US" sz="1100" dirty="0" err="1">
                <a:latin typeface="Arial" pitchFamily="34" charset="0"/>
                <a:cs typeface="Arial" pitchFamily="34" charset="0"/>
              </a:rPr>
              <a:t>Grabarnik</a:t>
            </a:r>
            <a:endParaRPr lang="en-US" sz="1100" dirty="0">
              <a:latin typeface="Arial" pitchFamily="34" charset="0"/>
              <a:cs typeface="Arial" pitchFamily="34" charset="0"/>
            </a:endParaRPr>
          </a:p>
          <a:p>
            <a:r>
              <a:rPr lang="en-US" sz="1100" dirty="0">
                <a:latin typeface="Arial" pitchFamily="34" charset="0"/>
                <a:cs typeface="Arial" pitchFamily="34" charset="0"/>
              </a:rPr>
              <a:t>Declan Gwynne</a:t>
            </a:r>
          </a:p>
          <a:p>
            <a:r>
              <a:rPr lang="en-US" sz="1100" dirty="0">
                <a:latin typeface="Arial"/>
                <a:cs typeface="Arial"/>
              </a:rPr>
              <a:t>Hiro </a:t>
            </a:r>
            <a:r>
              <a:rPr lang="en-US" sz="1100" dirty="0" err="1">
                <a:latin typeface="Arial"/>
                <a:cs typeface="Arial"/>
              </a:rPr>
              <a:t>Kiguchi</a:t>
            </a:r>
            <a:endParaRPr lang="en-US" sz="1100" dirty="0">
              <a:latin typeface="Arial" pitchFamily="34" charset="0"/>
              <a:cs typeface="Arial" pitchFamily="34" charset="0"/>
            </a:endParaRPr>
          </a:p>
          <a:p>
            <a:pPr>
              <a:lnSpc>
                <a:spcPct val="90000"/>
              </a:lnSpc>
            </a:pPr>
            <a:r>
              <a:rPr lang="en-US" sz="1100" dirty="0">
                <a:latin typeface="Arial" pitchFamily="34" charset="0"/>
                <a:cs typeface="Arial" pitchFamily="34" charset="0"/>
              </a:rPr>
              <a:t>Mijin Kim</a:t>
            </a:r>
          </a:p>
          <a:p>
            <a:pPr>
              <a:lnSpc>
                <a:spcPct val="90000"/>
              </a:lnSpc>
            </a:pPr>
            <a:r>
              <a:rPr lang="en-US" sz="1100" dirty="0">
                <a:latin typeface="Arial" pitchFamily="34" charset="0"/>
                <a:cs typeface="Arial" pitchFamily="34" charset="0"/>
              </a:rPr>
              <a:t>Takeshi Irie</a:t>
            </a:r>
          </a:p>
          <a:p>
            <a:pPr>
              <a:lnSpc>
                <a:spcPct val="90000"/>
              </a:lnSpc>
            </a:pPr>
            <a:r>
              <a:rPr lang="en-US" sz="1100" dirty="0">
                <a:latin typeface="Arial" pitchFamily="34" charset="0"/>
                <a:cs typeface="Arial" pitchFamily="34" charset="0"/>
              </a:rPr>
              <a:t>Arianna Izawa-Ishiguro</a:t>
            </a:r>
            <a:endParaRPr lang="en-US" sz="1100" dirty="0">
              <a:latin typeface="Arial"/>
              <a:cs typeface="Arial"/>
            </a:endParaRPr>
          </a:p>
          <a:p>
            <a:r>
              <a:rPr lang="en-US" sz="1100" dirty="0">
                <a:latin typeface="Arial" pitchFamily="34" charset="0"/>
                <a:cs typeface="Arial" pitchFamily="34" charset="0"/>
              </a:rPr>
              <a:t>Rachel Langenbacher</a:t>
            </a:r>
          </a:p>
          <a:p>
            <a:r>
              <a:rPr lang="en-US" sz="1100" dirty="0">
                <a:latin typeface="Arial"/>
                <a:cs typeface="Arial"/>
              </a:rPr>
              <a:t>Mandana Manzari</a:t>
            </a:r>
            <a:endParaRPr lang="en-US" sz="1100" dirty="0">
              <a:latin typeface="Arial" pitchFamily="34" charset="0"/>
              <a:cs typeface="Arial" pitchFamily="34" charset="0"/>
            </a:endParaRPr>
          </a:p>
          <a:p>
            <a:r>
              <a:rPr lang="en-US" sz="1100" dirty="0">
                <a:latin typeface="Arial" pitchFamily="34" charset="0"/>
                <a:cs typeface="Arial" pitchFamily="34" charset="0"/>
              </a:rPr>
              <a:t>Ewelina Randall</a:t>
            </a:r>
          </a:p>
          <a:p>
            <a:r>
              <a:rPr lang="en-US" sz="1100" dirty="0">
                <a:latin typeface="Arial" pitchFamily="34" charset="0"/>
                <a:cs typeface="Arial" pitchFamily="34" charset="0"/>
              </a:rPr>
              <a:t>Stephen Ruiz</a:t>
            </a:r>
          </a:p>
          <a:p>
            <a:r>
              <a:rPr lang="en-US" sz="1100" dirty="0">
                <a:latin typeface="Arial" pitchFamily="34" charset="0"/>
                <a:cs typeface="Arial" pitchFamily="34" charset="0"/>
              </a:rPr>
              <a:t>Daniel Roxbury</a:t>
            </a:r>
          </a:p>
          <a:p>
            <a:r>
              <a:rPr lang="en-US" sz="1100" dirty="0">
                <a:latin typeface="Arial"/>
                <a:cs typeface="Arial"/>
              </a:rPr>
              <a:t>Yosi Shamay</a:t>
            </a:r>
            <a:endParaRPr lang="en-US" sz="1100" dirty="0">
              <a:latin typeface="Arial" pitchFamily="34" charset="0"/>
              <a:cs typeface="Arial" pitchFamily="34" charset="0"/>
            </a:endParaRPr>
          </a:p>
          <a:p>
            <a:r>
              <a:rPr lang="en-US" sz="1100" dirty="0">
                <a:latin typeface="Arial" pitchFamily="34" charset="0"/>
                <a:cs typeface="Arial" pitchFamily="34" charset="0"/>
              </a:rPr>
              <a:t>Ramya Sridharan</a:t>
            </a:r>
          </a:p>
          <a:p>
            <a:r>
              <a:rPr lang="en-US" sz="1100" dirty="0">
                <a:latin typeface="Arial" pitchFamily="34" charset="0"/>
                <a:cs typeface="Arial" pitchFamily="34" charset="0"/>
              </a:rPr>
              <a:t>Daniel </a:t>
            </a:r>
            <a:r>
              <a:rPr lang="en-US" sz="1100" dirty="0" err="1">
                <a:latin typeface="Arial" pitchFamily="34" charset="0"/>
                <a:cs typeface="Arial" pitchFamily="34" charset="0"/>
              </a:rPr>
              <a:t>Tylawsky</a:t>
            </a:r>
            <a:endParaRPr lang="en-US" sz="1100" dirty="0">
              <a:latin typeface="Arial" pitchFamily="34" charset="0"/>
              <a:cs typeface="Arial" pitchFamily="34" charset="0"/>
            </a:endParaRPr>
          </a:p>
          <a:p>
            <a:pPr>
              <a:lnSpc>
                <a:spcPct val="90000"/>
              </a:lnSpc>
            </a:pPr>
            <a:r>
              <a:rPr lang="en-US" sz="1100" dirty="0">
                <a:latin typeface="Arial" pitchFamily="34" charset="0"/>
                <a:cs typeface="Arial" pitchFamily="34" charset="0"/>
              </a:rPr>
              <a:t>Kristen Vogt</a:t>
            </a:r>
          </a:p>
          <a:p>
            <a:r>
              <a:rPr lang="en-US" sz="1100" dirty="0">
                <a:latin typeface="Arial" pitchFamily="34" charset="0"/>
                <a:cs typeface="Arial" pitchFamily="34" charset="0"/>
              </a:rPr>
              <a:t>Zvi Yaari</a:t>
            </a:r>
          </a:p>
        </p:txBody>
      </p:sp>
      <p:sp>
        <p:nvSpPr>
          <p:cNvPr id="31" name="TextBox 30">
            <a:extLst>
              <a:ext uri="{FF2B5EF4-FFF2-40B4-BE49-F238E27FC236}">
                <a16:creationId xmlns:a16="http://schemas.microsoft.com/office/drawing/2014/main" id="{5E1689D2-F308-9A43-A5CB-EDDD779FFEB2}"/>
              </a:ext>
            </a:extLst>
          </p:cNvPr>
          <p:cNvSpPr txBox="1"/>
          <p:nvPr/>
        </p:nvSpPr>
        <p:spPr>
          <a:xfrm>
            <a:off x="5148975" y="2881024"/>
            <a:ext cx="1764496" cy="3416320"/>
          </a:xfrm>
          <a:prstGeom prst="rect">
            <a:avLst/>
          </a:prstGeom>
          <a:noFill/>
        </p:spPr>
        <p:txBody>
          <a:bodyPr wrap="square">
            <a:spAutoFit/>
          </a:bodyPr>
          <a:lstStyle/>
          <a:p>
            <a:r>
              <a:rPr lang="en-US" sz="1200" dirty="0">
                <a:latin typeface="Arial" pitchFamily="34" charset="0"/>
                <a:cs typeface="Arial" pitchFamily="34" charset="0"/>
              </a:rPr>
              <a:t>Svetlana </a:t>
            </a:r>
            <a:r>
              <a:rPr lang="en-US" sz="1200" dirty="0" err="1">
                <a:latin typeface="Arial" pitchFamily="34" charset="0"/>
                <a:cs typeface="Arial" pitchFamily="34" charset="0"/>
              </a:rPr>
              <a:t>Kilina</a:t>
            </a:r>
            <a:endParaRPr lang="en-US" sz="1200" dirty="0">
              <a:latin typeface="Arial" pitchFamily="34" charset="0"/>
              <a:cs typeface="Arial" pitchFamily="34" charset="0"/>
            </a:endParaRPr>
          </a:p>
          <a:p>
            <a:r>
              <a:rPr lang="en-US" sz="1200" dirty="0">
                <a:latin typeface="Arial" pitchFamily="34" charset="0"/>
                <a:cs typeface="Arial" pitchFamily="34" charset="0"/>
              </a:rPr>
              <a:t>Dimitri </a:t>
            </a:r>
            <a:r>
              <a:rPr lang="en-US" sz="1200" dirty="0" err="1">
                <a:latin typeface="Arial" pitchFamily="34" charset="0"/>
                <a:cs typeface="Arial" pitchFamily="34" charset="0"/>
              </a:rPr>
              <a:t>Kilin</a:t>
            </a:r>
            <a:endParaRPr lang="en-US" sz="1200" dirty="0">
              <a:latin typeface="Arial" pitchFamily="34" charset="0"/>
              <a:cs typeface="Arial" pitchFamily="34" charset="0"/>
            </a:endParaRPr>
          </a:p>
          <a:p>
            <a:r>
              <a:rPr lang="en-US" sz="1200" dirty="0">
                <a:latin typeface="Arial" pitchFamily="34" charset="0"/>
                <a:cs typeface="Arial" pitchFamily="34" charset="0"/>
              </a:rPr>
              <a:t>August Amb</a:t>
            </a:r>
          </a:p>
          <a:p>
            <a:r>
              <a:rPr lang="en-US" sz="1200" dirty="0" err="1">
                <a:latin typeface="Arial" pitchFamily="34" charset="0"/>
                <a:cs typeface="Arial" pitchFamily="34" charset="0"/>
              </a:rPr>
              <a:t>Yunlun</a:t>
            </a:r>
            <a:r>
              <a:rPr lang="en-US" sz="1200" dirty="0">
                <a:latin typeface="Arial" pitchFamily="34" charset="0"/>
                <a:cs typeface="Arial" pitchFamily="34" charset="0"/>
              </a:rPr>
              <a:t> Han</a:t>
            </a:r>
          </a:p>
          <a:p>
            <a:r>
              <a:rPr lang="en-US" sz="1200" dirty="0">
                <a:latin typeface="Arial" pitchFamily="34" charset="0"/>
                <a:cs typeface="Arial" pitchFamily="34" charset="0"/>
              </a:rPr>
              <a:t>Brian Davidson</a:t>
            </a:r>
          </a:p>
          <a:p>
            <a:r>
              <a:rPr lang="en-US" sz="1200" dirty="0">
                <a:latin typeface="Arial" pitchFamily="34" charset="0"/>
                <a:cs typeface="Arial" pitchFamily="34" charset="0"/>
              </a:rPr>
              <a:t>Anand Jagota</a:t>
            </a:r>
          </a:p>
          <a:p>
            <a:r>
              <a:rPr lang="en-US" sz="1200" dirty="0">
                <a:latin typeface="Arial" pitchFamily="34" charset="0"/>
                <a:cs typeface="Arial" pitchFamily="34" charset="0"/>
              </a:rPr>
              <a:t>Daylon James</a:t>
            </a:r>
          </a:p>
          <a:p>
            <a:r>
              <a:rPr lang="en-US" sz="1200" dirty="0" err="1">
                <a:latin typeface="Arial" pitchFamily="34" charset="0"/>
                <a:cs typeface="Arial" pitchFamily="34" charset="0"/>
              </a:rPr>
              <a:t>YuHuang</a:t>
            </a:r>
            <a:r>
              <a:rPr lang="en-US" sz="1200" dirty="0">
                <a:latin typeface="Arial" pitchFamily="34" charset="0"/>
                <a:cs typeface="Arial" pitchFamily="34" charset="0"/>
              </a:rPr>
              <a:t> Wang</a:t>
            </a:r>
          </a:p>
          <a:p>
            <a:r>
              <a:rPr lang="en-US" sz="1200" dirty="0">
                <a:latin typeface="Arial" pitchFamily="34" charset="0"/>
                <a:cs typeface="Arial" pitchFamily="34" charset="0"/>
              </a:rPr>
              <a:t>Ming Zheng</a:t>
            </a:r>
          </a:p>
          <a:p>
            <a:r>
              <a:rPr lang="en-US" sz="1200" dirty="0" err="1">
                <a:latin typeface="Arial" pitchFamily="34" charset="0"/>
                <a:cs typeface="Arial" pitchFamily="34" charset="0"/>
              </a:rPr>
              <a:t>Xiaojia</a:t>
            </a:r>
            <a:r>
              <a:rPr lang="en-US" sz="1200" dirty="0">
                <a:latin typeface="Arial" pitchFamily="34" charset="0"/>
                <a:cs typeface="Arial" pitchFamily="34" charset="0"/>
              </a:rPr>
              <a:t> Jin</a:t>
            </a:r>
          </a:p>
          <a:p>
            <a:r>
              <a:rPr lang="en-US" sz="1200" dirty="0">
                <a:latin typeface="Arial" pitchFamily="34" charset="0"/>
                <a:cs typeface="Arial" pitchFamily="34" charset="0"/>
              </a:rPr>
              <a:t>Jeff Fagan</a:t>
            </a:r>
          </a:p>
          <a:p>
            <a:r>
              <a:rPr lang="en-US" sz="1200" dirty="0">
                <a:latin typeface="Arial" pitchFamily="34" charset="0"/>
                <a:cs typeface="Arial" pitchFamily="34" charset="0"/>
              </a:rPr>
              <a:t>Ronit </a:t>
            </a:r>
            <a:r>
              <a:rPr lang="en-US" sz="1200" dirty="0" err="1">
                <a:latin typeface="Arial" pitchFamily="34" charset="0"/>
                <a:cs typeface="Arial" pitchFamily="34" charset="0"/>
              </a:rPr>
              <a:t>Satchi-Fainaro</a:t>
            </a:r>
            <a:endParaRPr lang="en-US" sz="1200" dirty="0">
              <a:latin typeface="Arial" pitchFamily="34" charset="0"/>
              <a:cs typeface="Arial" pitchFamily="34" charset="0"/>
            </a:endParaRPr>
          </a:p>
          <a:p>
            <a:endParaRPr lang="en-US" sz="1200" dirty="0">
              <a:latin typeface="Arial" pitchFamily="34" charset="0"/>
              <a:cs typeface="Arial" pitchFamily="34" charset="0"/>
            </a:endParaRPr>
          </a:p>
          <a:p>
            <a:endParaRPr lang="en-US" sz="1200" dirty="0">
              <a:latin typeface="Arial" pitchFamily="34" charset="0"/>
              <a:cs typeface="Arial" pitchFamily="34" charset="0"/>
            </a:endParaRPr>
          </a:p>
          <a:p>
            <a:endParaRPr lang="en-US" sz="1200" dirty="0">
              <a:latin typeface="Arial" pitchFamily="34" charset="0"/>
              <a:cs typeface="Arial" pitchFamily="34" charset="0"/>
            </a:endParaRPr>
          </a:p>
          <a:p>
            <a:endParaRPr lang="en-US" sz="1200" dirty="0">
              <a:latin typeface="Arial" pitchFamily="34" charset="0"/>
              <a:cs typeface="Arial" pitchFamily="34" charset="0"/>
            </a:endParaRPr>
          </a:p>
          <a:p>
            <a:endParaRPr lang="en-US" sz="1200" dirty="0">
              <a:latin typeface="Arial" pitchFamily="34" charset="0"/>
              <a:cs typeface="Arial" pitchFamily="34" charset="0"/>
            </a:endParaRPr>
          </a:p>
          <a:p>
            <a:endParaRPr lang="en-US" sz="1200" dirty="0">
              <a:latin typeface="Arial" pitchFamily="34" charset="0"/>
              <a:cs typeface="Arial" pitchFamily="34" charset="0"/>
            </a:endParaRPr>
          </a:p>
        </p:txBody>
      </p:sp>
      <p:sp>
        <p:nvSpPr>
          <p:cNvPr id="6" name="Rectangle 5">
            <a:extLst>
              <a:ext uri="{FF2B5EF4-FFF2-40B4-BE49-F238E27FC236}">
                <a16:creationId xmlns:a16="http://schemas.microsoft.com/office/drawing/2014/main" id="{336FADDE-1A2E-1F63-93EF-C55E95BDC8B0}"/>
              </a:ext>
            </a:extLst>
          </p:cNvPr>
          <p:cNvSpPr/>
          <p:nvPr/>
        </p:nvSpPr>
        <p:spPr>
          <a:xfrm>
            <a:off x="3427890" y="-149154"/>
            <a:ext cx="2810561" cy="3083921"/>
          </a:xfrm>
          <a:prstGeom prst="rect">
            <a:avLst/>
          </a:prstGeom>
        </p:spPr>
        <p:txBody>
          <a:bodyPr wrap="square">
            <a:spAutoFit/>
          </a:bodyPr>
          <a:lstStyle/>
          <a:p>
            <a:pPr>
              <a:lnSpc>
                <a:spcPct val="90000"/>
              </a:lnSpc>
            </a:pPr>
            <a:endParaRPr lang="en-US" sz="1350" dirty="0">
              <a:latin typeface="Arial" pitchFamily="34" charset="0"/>
              <a:cs typeface="Arial" pitchFamily="34" charset="0"/>
            </a:endParaRPr>
          </a:p>
          <a:p>
            <a:pPr>
              <a:lnSpc>
                <a:spcPct val="90000"/>
              </a:lnSpc>
            </a:pPr>
            <a:endParaRPr lang="en-US" sz="1350" dirty="0">
              <a:latin typeface="Arial" pitchFamily="34" charset="0"/>
              <a:cs typeface="Arial" pitchFamily="34" charset="0"/>
            </a:endParaRPr>
          </a:p>
          <a:p>
            <a:pPr>
              <a:lnSpc>
                <a:spcPct val="90000"/>
              </a:lnSpc>
            </a:pPr>
            <a:endParaRPr lang="en-US" sz="1350" dirty="0">
              <a:latin typeface="Arial" pitchFamily="34" charset="0"/>
              <a:cs typeface="Arial" pitchFamily="34" charset="0"/>
            </a:endParaRPr>
          </a:p>
          <a:p>
            <a:pPr>
              <a:lnSpc>
                <a:spcPct val="90000"/>
              </a:lnSpc>
            </a:pP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Philip </a:t>
            </a:r>
            <a:r>
              <a:rPr lang="en-US" sz="1350" dirty="0" err="1">
                <a:latin typeface="Arial" pitchFamily="34" charset="0"/>
                <a:cs typeface="Arial" pitchFamily="34" charset="0"/>
              </a:rPr>
              <a:t>Asamani</a:t>
            </a: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Olivia Barr</a:t>
            </a:r>
          </a:p>
          <a:p>
            <a:pPr>
              <a:lnSpc>
                <a:spcPct val="90000"/>
              </a:lnSpc>
            </a:pPr>
            <a:r>
              <a:rPr lang="en-US" sz="1350" dirty="0">
                <a:latin typeface="Arial" pitchFamily="34" charset="0"/>
                <a:cs typeface="Arial" pitchFamily="34" charset="0"/>
              </a:rPr>
              <a:t>Mark Burgess</a:t>
            </a:r>
          </a:p>
          <a:p>
            <a:pPr>
              <a:lnSpc>
                <a:spcPct val="90000"/>
              </a:lnSpc>
            </a:pPr>
            <a:r>
              <a:rPr lang="en-US" sz="1350" dirty="0">
                <a:latin typeface="Arial" pitchFamily="34" charset="0"/>
                <a:cs typeface="Arial" pitchFamily="34" charset="0"/>
              </a:rPr>
              <a:t>Rebecca Callas</a:t>
            </a:r>
          </a:p>
          <a:p>
            <a:pPr>
              <a:lnSpc>
                <a:spcPct val="90000"/>
              </a:lnSpc>
            </a:pPr>
            <a:r>
              <a:rPr lang="en-US" sz="1350" dirty="0">
                <a:latin typeface="Arial" pitchFamily="34" charset="0"/>
                <a:cs typeface="Arial" pitchFamily="34" charset="0"/>
              </a:rPr>
              <a:t>Alec Goffin</a:t>
            </a:r>
          </a:p>
          <a:p>
            <a:pPr>
              <a:lnSpc>
                <a:spcPct val="90000"/>
              </a:lnSpc>
            </a:pPr>
            <a:r>
              <a:rPr lang="en-US" sz="1350" dirty="0">
                <a:latin typeface="Arial" pitchFamily="34" charset="0"/>
                <a:cs typeface="Arial" pitchFamily="34" charset="0"/>
              </a:rPr>
              <a:t>Logan Hillger</a:t>
            </a:r>
          </a:p>
          <a:p>
            <a:pPr>
              <a:lnSpc>
                <a:spcPct val="90000"/>
              </a:lnSpc>
            </a:pPr>
            <a:r>
              <a:rPr lang="en-US" sz="1350" dirty="0">
                <a:latin typeface="Arial" pitchFamily="34" charset="0"/>
                <a:cs typeface="Arial" pitchFamily="34" charset="0"/>
              </a:rPr>
              <a:t>Atena </a:t>
            </a:r>
            <a:r>
              <a:rPr lang="en-US" sz="1350" dirty="0" err="1">
                <a:latin typeface="Arial" pitchFamily="34" charset="0"/>
                <a:cs typeface="Arial" pitchFamily="34" charset="0"/>
              </a:rPr>
              <a:t>Farahpour</a:t>
            </a: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Annie Ikemoto</a:t>
            </a:r>
            <a:br>
              <a:rPr lang="en-US" sz="1350" dirty="0">
                <a:latin typeface="Arial" pitchFamily="34" charset="0"/>
                <a:cs typeface="Arial" pitchFamily="34" charset="0"/>
              </a:rPr>
            </a:br>
            <a:r>
              <a:rPr lang="en-US" sz="1350" dirty="0">
                <a:latin typeface="Arial" pitchFamily="34" charset="0"/>
                <a:cs typeface="Arial" pitchFamily="34" charset="0"/>
              </a:rPr>
              <a:t>Erin Keblish</a:t>
            </a:r>
          </a:p>
          <a:p>
            <a:pPr>
              <a:lnSpc>
                <a:spcPct val="90000"/>
              </a:lnSpc>
            </a:pPr>
            <a:r>
              <a:rPr lang="en-US" sz="1350" dirty="0">
                <a:latin typeface="Arial" pitchFamily="34" charset="0"/>
                <a:cs typeface="Arial" pitchFamily="34" charset="0"/>
              </a:rPr>
              <a:t>Rami Khoury</a:t>
            </a:r>
          </a:p>
          <a:p>
            <a:pPr>
              <a:lnSpc>
                <a:spcPct val="90000"/>
              </a:lnSpc>
            </a:pPr>
            <a:r>
              <a:rPr lang="en-US" sz="1350" dirty="0" err="1">
                <a:latin typeface="Arial" pitchFamily="34" charset="0"/>
                <a:cs typeface="Arial" pitchFamily="34" charset="0"/>
              </a:rPr>
              <a:t>Dohyeon</a:t>
            </a:r>
            <a:r>
              <a:rPr lang="en-US" sz="1350" dirty="0">
                <a:latin typeface="Arial" pitchFamily="34" charset="0"/>
                <a:cs typeface="Arial" pitchFamily="34" charset="0"/>
              </a:rPr>
              <a:t> Kim</a:t>
            </a:r>
          </a:p>
          <a:p>
            <a:pPr>
              <a:lnSpc>
                <a:spcPct val="90000"/>
              </a:lnSpc>
            </a:pPr>
            <a:r>
              <a:rPr lang="en-US" sz="1350" dirty="0">
                <a:latin typeface="Arial" pitchFamily="34" charset="0"/>
                <a:cs typeface="Arial" pitchFamily="34" charset="0"/>
              </a:rPr>
              <a:t>Quincey LaPlant </a:t>
            </a:r>
          </a:p>
        </p:txBody>
      </p:sp>
      <p:sp>
        <p:nvSpPr>
          <p:cNvPr id="8" name="Rectangle 7">
            <a:extLst>
              <a:ext uri="{FF2B5EF4-FFF2-40B4-BE49-F238E27FC236}">
                <a16:creationId xmlns:a16="http://schemas.microsoft.com/office/drawing/2014/main" id="{B080CE1D-E840-2A89-DA81-98C2CF626BC1}"/>
              </a:ext>
            </a:extLst>
          </p:cNvPr>
          <p:cNvSpPr/>
          <p:nvPr/>
        </p:nvSpPr>
        <p:spPr>
          <a:xfrm>
            <a:off x="5331795" y="-155692"/>
            <a:ext cx="3010241" cy="3083921"/>
          </a:xfrm>
          <a:prstGeom prst="rect">
            <a:avLst/>
          </a:prstGeom>
        </p:spPr>
        <p:txBody>
          <a:bodyPr wrap="square">
            <a:spAutoFit/>
          </a:bodyPr>
          <a:lstStyle/>
          <a:p>
            <a:pPr>
              <a:lnSpc>
                <a:spcPct val="90000"/>
              </a:lnSpc>
            </a:pPr>
            <a:endParaRPr lang="en-US" sz="1350" dirty="0">
              <a:latin typeface="Arial" pitchFamily="34" charset="0"/>
              <a:cs typeface="Arial" pitchFamily="34" charset="0"/>
            </a:endParaRPr>
          </a:p>
          <a:p>
            <a:pPr>
              <a:lnSpc>
                <a:spcPct val="90000"/>
              </a:lnSpc>
            </a:pPr>
            <a:endParaRPr lang="en-US" sz="1350" dirty="0">
              <a:latin typeface="Arial" pitchFamily="34" charset="0"/>
              <a:cs typeface="Arial" pitchFamily="34" charset="0"/>
            </a:endParaRPr>
          </a:p>
          <a:p>
            <a:pPr>
              <a:lnSpc>
                <a:spcPct val="90000"/>
              </a:lnSpc>
            </a:pPr>
            <a:endParaRPr lang="en-US" sz="1350" dirty="0">
              <a:latin typeface="Arial" pitchFamily="34" charset="0"/>
              <a:cs typeface="Arial" pitchFamily="34" charset="0"/>
            </a:endParaRPr>
          </a:p>
          <a:p>
            <a:pPr>
              <a:lnSpc>
                <a:spcPct val="90000"/>
              </a:lnSpc>
            </a:pPr>
            <a:endParaRPr lang="en-US" sz="1350" dirty="0">
              <a:latin typeface="Arial" pitchFamily="34" charset="0"/>
              <a:cs typeface="Arial" pitchFamily="34" charset="0"/>
            </a:endParaRPr>
          </a:p>
          <a:p>
            <a:pPr>
              <a:lnSpc>
                <a:spcPct val="90000"/>
              </a:lnSpc>
            </a:pPr>
            <a:r>
              <a:rPr lang="en-US" sz="1350" dirty="0" err="1">
                <a:latin typeface="Arial" pitchFamily="34" charset="0"/>
                <a:cs typeface="Arial" pitchFamily="34" charset="0"/>
              </a:rPr>
              <a:t>Sengju</a:t>
            </a:r>
            <a:r>
              <a:rPr lang="en-US" sz="1350" dirty="0">
                <a:latin typeface="Arial" pitchFamily="34" charset="0"/>
                <a:cs typeface="Arial" pitchFamily="34" charset="0"/>
              </a:rPr>
              <a:t> Lee</a:t>
            </a:r>
          </a:p>
          <a:p>
            <a:pPr>
              <a:lnSpc>
                <a:spcPct val="90000"/>
              </a:lnSpc>
            </a:pPr>
            <a:r>
              <a:rPr lang="en-US" sz="1350" dirty="0">
                <a:latin typeface="Arial" pitchFamily="34" charset="0"/>
                <a:cs typeface="Arial" pitchFamily="34" charset="0"/>
              </a:rPr>
              <a:t>Cyril </a:t>
            </a:r>
            <a:r>
              <a:rPr lang="en-US" sz="1350" dirty="0" err="1">
                <a:latin typeface="Arial" pitchFamily="34" charset="0"/>
                <a:cs typeface="Arial" pitchFamily="34" charset="0"/>
              </a:rPr>
              <a:t>Maliakal</a:t>
            </a: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Magdalini </a:t>
            </a:r>
            <a:r>
              <a:rPr lang="en-US" sz="1350" dirty="0" err="1">
                <a:latin typeface="Arial" pitchFamily="34" charset="0"/>
                <a:cs typeface="Arial" pitchFamily="34" charset="0"/>
              </a:rPr>
              <a:t>Panagiotakopoulou</a:t>
            </a: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Ana Marie Perea</a:t>
            </a:r>
          </a:p>
          <a:p>
            <a:pPr>
              <a:lnSpc>
                <a:spcPct val="90000"/>
              </a:lnSpc>
            </a:pPr>
            <a:r>
              <a:rPr lang="en-US" sz="1350" dirty="0">
                <a:latin typeface="Arial" pitchFamily="34" charset="0"/>
                <a:cs typeface="Arial" pitchFamily="34" charset="0"/>
              </a:rPr>
              <a:t>Stanislav </a:t>
            </a:r>
            <a:r>
              <a:rPr lang="en-US" sz="1350" dirty="0" err="1">
                <a:latin typeface="Arial" pitchFamily="34" charset="0"/>
                <a:cs typeface="Arial" pitchFamily="34" charset="0"/>
              </a:rPr>
              <a:t>Piletsky</a:t>
            </a: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Raashed Raziuddin</a:t>
            </a:r>
          </a:p>
          <a:p>
            <a:pPr>
              <a:lnSpc>
                <a:spcPct val="90000"/>
              </a:lnSpc>
            </a:pPr>
            <a:r>
              <a:rPr lang="en-US" sz="1350" dirty="0">
                <a:latin typeface="Arial" pitchFamily="34" charset="0"/>
                <a:cs typeface="Arial" pitchFamily="34" charset="0"/>
              </a:rPr>
              <a:t>Boglarka Racz</a:t>
            </a:r>
          </a:p>
          <a:p>
            <a:pPr>
              <a:lnSpc>
                <a:spcPct val="90000"/>
              </a:lnSpc>
            </a:pPr>
            <a:r>
              <a:rPr lang="en-US" sz="1350" dirty="0">
                <a:latin typeface="Arial" pitchFamily="34" charset="0"/>
                <a:cs typeface="Arial" pitchFamily="34" charset="0"/>
              </a:rPr>
              <a:t>Isabella Richter</a:t>
            </a:r>
          </a:p>
          <a:p>
            <a:pPr>
              <a:lnSpc>
                <a:spcPct val="90000"/>
              </a:lnSpc>
            </a:pPr>
            <a:r>
              <a:rPr lang="en-US" sz="1350" dirty="0">
                <a:latin typeface="Arial" pitchFamily="34" charset="0"/>
                <a:cs typeface="Arial" pitchFamily="34" charset="0"/>
              </a:rPr>
              <a:t>Leon Wagner</a:t>
            </a:r>
          </a:p>
          <a:p>
            <a:pPr>
              <a:lnSpc>
                <a:spcPct val="90000"/>
              </a:lnSpc>
            </a:pPr>
            <a:r>
              <a:rPr lang="en-US" sz="1350" dirty="0">
                <a:latin typeface="Arial" pitchFamily="34" charset="0"/>
                <a:cs typeface="Arial" pitchFamily="34" charset="0"/>
              </a:rPr>
              <a:t>Laura Wilson</a:t>
            </a:r>
          </a:p>
          <a:p>
            <a:pPr>
              <a:lnSpc>
                <a:spcPct val="90000"/>
              </a:lnSpc>
            </a:pPr>
            <a:r>
              <a:rPr lang="en-US" sz="1350" dirty="0">
                <a:latin typeface="Arial" pitchFamily="34" charset="0"/>
                <a:cs typeface="Arial" pitchFamily="34" charset="0"/>
              </a:rPr>
              <a:t>Jaina </a:t>
            </a:r>
            <a:r>
              <a:rPr lang="en-US" sz="1350" dirty="0" err="1">
                <a:latin typeface="Arial" pitchFamily="34" charset="0"/>
                <a:cs typeface="Arial" pitchFamily="34" charset="0"/>
              </a:rPr>
              <a:t>Wollowitz</a:t>
            </a:r>
            <a:endParaRPr lang="en-US" sz="1350" dirty="0">
              <a:latin typeface="Arial" pitchFamily="34" charset="0"/>
              <a:cs typeface="Arial" pitchFamily="34" charset="0"/>
            </a:endParaRPr>
          </a:p>
          <a:p>
            <a:pPr>
              <a:lnSpc>
                <a:spcPct val="90000"/>
              </a:lnSpc>
            </a:pPr>
            <a:r>
              <a:rPr lang="en-US" sz="1350" dirty="0">
                <a:latin typeface="Arial" pitchFamily="34" charset="0"/>
                <a:cs typeface="Arial" pitchFamily="34" charset="0"/>
              </a:rPr>
              <a:t>Eric Yuan</a:t>
            </a:r>
          </a:p>
        </p:txBody>
      </p:sp>
      <p:pic>
        <p:nvPicPr>
          <p:cNvPr id="4" name="Picture 2" descr="https://media.licdn.com/media/AAEAAQAAAAAAAAbhAAAAJGMwYzc3YjdiLWU5YWYtNDk3MS05ZDBlLTRkOGFiZmI4YTJmOA.png">
            <a:extLst>
              <a:ext uri="{FF2B5EF4-FFF2-40B4-BE49-F238E27FC236}">
                <a16:creationId xmlns:a16="http://schemas.microsoft.com/office/drawing/2014/main" id="{F3BA4971-0BE5-3011-E128-90E931DBD14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67210" y="3071889"/>
            <a:ext cx="1069763" cy="3047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4D7A2C0-C860-0973-B36B-EFC2910C8F69}"/>
              </a:ext>
            </a:extLst>
          </p:cNvPr>
          <p:cNvSpPr/>
          <p:nvPr/>
        </p:nvSpPr>
        <p:spPr>
          <a:xfrm>
            <a:off x="178819" y="4550459"/>
            <a:ext cx="3658829" cy="577081"/>
          </a:xfrm>
          <a:prstGeom prst="rect">
            <a:avLst/>
          </a:prstGeom>
        </p:spPr>
        <p:txBody>
          <a:bodyPr wrap="square">
            <a:spAutoFit/>
          </a:bodyPr>
          <a:lstStyle/>
          <a:p>
            <a:endParaRPr lang="en-US" sz="1050">
              <a:latin typeface="Arial" charset="0"/>
              <a:ea typeface="Arial" charset="0"/>
              <a:cs typeface="Arial" charset="0"/>
            </a:endParaRPr>
          </a:p>
          <a:p>
            <a:r>
              <a:rPr lang="en-US" sz="1050">
                <a:latin typeface="Arial" charset="0"/>
                <a:ea typeface="Arial" charset="0"/>
                <a:cs typeface="Arial" charset="0"/>
              </a:rPr>
              <a:t>Center for Mol. Imaging and Nanotechnology, MSKCC</a:t>
            </a:r>
          </a:p>
          <a:p>
            <a:r>
              <a:rPr lang="en-US" sz="1050">
                <a:latin typeface="Arial" charset="0"/>
                <a:ea typeface="Arial" charset="0"/>
                <a:cs typeface="Arial" charset="0"/>
              </a:rPr>
              <a:t>Experimental Therapeutics Center, MSKCC</a:t>
            </a:r>
          </a:p>
        </p:txBody>
      </p:sp>
      <p:pic>
        <p:nvPicPr>
          <p:cNvPr id="9" name="Picture 8">
            <a:extLst>
              <a:ext uri="{FF2B5EF4-FFF2-40B4-BE49-F238E27FC236}">
                <a16:creationId xmlns:a16="http://schemas.microsoft.com/office/drawing/2014/main" id="{2C960241-148F-8C1E-BD4A-000FC43D1A1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5641" y="2576884"/>
            <a:ext cx="1133754" cy="416025"/>
          </a:xfrm>
          <a:prstGeom prst="rect">
            <a:avLst/>
          </a:prstGeom>
        </p:spPr>
      </p:pic>
      <p:pic>
        <p:nvPicPr>
          <p:cNvPr id="16" name="Picture 15">
            <a:extLst>
              <a:ext uri="{FF2B5EF4-FFF2-40B4-BE49-F238E27FC236}">
                <a16:creationId xmlns:a16="http://schemas.microsoft.com/office/drawing/2014/main" id="{B0B64861-C2DD-2F98-0F83-2F5CB62F87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2419" y="3870917"/>
            <a:ext cx="646086" cy="387652"/>
          </a:xfrm>
          <a:prstGeom prst="rect">
            <a:avLst/>
          </a:prstGeom>
        </p:spPr>
      </p:pic>
      <p:pic>
        <p:nvPicPr>
          <p:cNvPr id="19" name="Picture 18">
            <a:extLst>
              <a:ext uri="{FF2B5EF4-FFF2-40B4-BE49-F238E27FC236}">
                <a16:creationId xmlns:a16="http://schemas.microsoft.com/office/drawing/2014/main" id="{ED243BCC-C9EA-84C4-1EC0-A4DD58107B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73403" y="3891595"/>
            <a:ext cx="928688" cy="396458"/>
          </a:xfrm>
          <a:prstGeom prst="rect">
            <a:avLst/>
          </a:prstGeom>
        </p:spPr>
      </p:pic>
      <p:pic>
        <p:nvPicPr>
          <p:cNvPr id="20" name="Picture 19">
            <a:extLst>
              <a:ext uri="{FF2B5EF4-FFF2-40B4-BE49-F238E27FC236}">
                <a16:creationId xmlns:a16="http://schemas.microsoft.com/office/drawing/2014/main" id="{C0D4A1DE-EB05-DF25-5200-1C91B09A093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292384" y="3481765"/>
            <a:ext cx="1066800" cy="393932"/>
          </a:xfrm>
          <a:prstGeom prst="rect">
            <a:avLst/>
          </a:prstGeom>
        </p:spPr>
      </p:pic>
      <p:pic>
        <p:nvPicPr>
          <p:cNvPr id="21" name="Picture 20" descr="Text&#10;&#10;Description automatically generated">
            <a:extLst>
              <a:ext uri="{FF2B5EF4-FFF2-40B4-BE49-F238E27FC236}">
                <a16:creationId xmlns:a16="http://schemas.microsoft.com/office/drawing/2014/main" id="{B6C17328-2DFC-3CF9-5D88-C362A76EEDB4}"/>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06610" y="3037815"/>
            <a:ext cx="1387994" cy="384787"/>
          </a:xfrm>
          <a:prstGeom prst="rect">
            <a:avLst/>
          </a:prstGeom>
        </p:spPr>
      </p:pic>
      <p:pic>
        <p:nvPicPr>
          <p:cNvPr id="22" name="Picture 21">
            <a:extLst>
              <a:ext uri="{FF2B5EF4-FFF2-40B4-BE49-F238E27FC236}">
                <a16:creationId xmlns:a16="http://schemas.microsoft.com/office/drawing/2014/main" id="{178C8905-F0EB-B177-5A83-78EB98F3185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29636" y="4343216"/>
            <a:ext cx="1366675" cy="373884"/>
          </a:xfrm>
          <a:prstGeom prst="rect">
            <a:avLst/>
          </a:prstGeom>
        </p:spPr>
      </p:pic>
      <p:pic>
        <p:nvPicPr>
          <p:cNvPr id="23" name="Picture 2" descr="cdmrp_logo">
            <a:extLst>
              <a:ext uri="{FF2B5EF4-FFF2-40B4-BE49-F238E27FC236}">
                <a16:creationId xmlns:a16="http://schemas.microsoft.com/office/drawing/2014/main" id="{3C7397EA-9F54-59C5-408D-27796087224F}"/>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822944" y="4328201"/>
            <a:ext cx="1139447" cy="40328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Small Business Program (SBIR)">
            <a:extLst>
              <a:ext uri="{FF2B5EF4-FFF2-40B4-BE49-F238E27FC236}">
                <a16:creationId xmlns:a16="http://schemas.microsoft.com/office/drawing/2014/main" id="{C3F63FC3-D0FE-415F-E945-424662FF1015}"/>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594604" y="2547772"/>
            <a:ext cx="1246821" cy="33325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Teal Revolution">
            <a:extLst>
              <a:ext uri="{FF2B5EF4-FFF2-40B4-BE49-F238E27FC236}">
                <a16:creationId xmlns:a16="http://schemas.microsoft.com/office/drawing/2014/main" id="{BAC2F054-9798-26B6-83CA-FF6B2C0FF904}"/>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682258" y="3129769"/>
            <a:ext cx="747007" cy="33609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A768AE92-89D4-0462-1C0B-6512612F368C}"/>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2884159" y="2503148"/>
            <a:ext cx="594141" cy="538795"/>
          </a:xfrm>
          <a:prstGeom prst="rect">
            <a:avLst/>
          </a:prstGeom>
        </p:spPr>
      </p:pic>
      <p:pic>
        <p:nvPicPr>
          <p:cNvPr id="3" name="Picture 4" descr="FAQs | ARPA-H">
            <a:extLst>
              <a:ext uri="{FF2B5EF4-FFF2-40B4-BE49-F238E27FC236}">
                <a16:creationId xmlns:a16="http://schemas.microsoft.com/office/drawing/2014/main" id="{8D3119CE-853F-0B44-5D63-68F0AA56C9DA}"/>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922985" y="3858801"/>
            <a:ext cx="1347593" cy="3724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F68A322-5A25-555A-747A-4DE1FEF67CD1}"/>
              </a:ext>
            </a:extLst>
          </p:cNvPr>
          <p:cNvPicPr>
            <a:picLocks noChangeAspect="1"/>
          </p:cNvPicPr>
          <p:nvPr/>
        </p:nvPicPr>
        <p:blipFill>
          <a:blip r:embed="rId16"/>
          <a:srcRect l="-1647" t="-1299" r="1647" b="1299"/>
          <a:stretch>
            <a:fillRect/>
          </a:stretch>
        </p:blipFill>
        <p:spPr>
          <a:xfrm>
            <a:off x="182337" y="3378172"/>
            <a:ext cx="1069763" cy="474279"/>
          </a:xfrm>
          <a:prstGeom prst="rect">
            <a:avLst/>
          </a:prstGeom>
        </p:spPr>
      </p:pic>
      <p:pic>
        <p:nvPicPr>
          <p:cNvPr id="17" name="Picture 16" descr="GRAY FOUNDATION - Learn More">
            <a:extLst>
              <a:ext uri="{FF2B5EF4-FFF2-40B4-BE49-F238E27FC236}">
                <a16:creationId xmlns:a16="http://schemas.microsoft.com/office/drawing/2014/main" id="{68B32E55-D96D-1B7B-D0DF-8626AB4311D2}"/>
              </a:ext>
            </a:extLst>
          </p:cNvPr>
          <p:cNvPicPr>
            <a:picLocks noChangeAspect="1"/>
          </p:cNvPicPr>
          <p:nvPr/>
        </p:nvPicPr>
        <p:blipFill>
          <a:blip r:embed="rId17"/>
          <a:stretch>
            <a:fillRect/>
          </a:stretch>
        </p:blipFill>
        <p:spPr>
          <a:xfrm>
            <a:off x="1383202" y="3460950"/>
            <a:ext cx="716416" cy="376118"/>
          </a:xfrm>
          <a:prstGeom prst="rect">
            <a:avLst/>
          </a:prstGeom>
        </p:spPr>
      </p:pic>
      <p:sp>
        <p:nvSpPr>
          <p:cNvPr id="18" name="TextBox 17">
            <a:extLst>
              <a:ext uri="{FF2B5EF4-FFF2-40B4-BE49-F238E27FC236}">
                <a16:creationId xmlns:a16="http://schemas.microsoft.com/office/drawing/2014/main" id="{35942A75-7FC7-4F8C-C214-0A3D1EF50622}"/>
              </a:ext>
            </a:extLst>
          </p:cNvPr>
          <p:cNvSpPr txBox="1"/>
          <p:nvPr/>
        </p:nvSpPr>
        <p:spPr>
          <a:xfrm>
            <a:off x="6272826" y="2889495"/>
            <a:ext cx="2458154" cy="120032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200" dirty="0">
                <a:latin typeface="Arial" pitchFamily="34" charset="0"/>
                <a:cs typeface="Arial" pitchFamily="34" charset="0"/>
              </a:rPr>
              <a:t>Praveen Raju</a:t>
            </a:r>
          </a:p>
          <a:p>
            <a:r>
              <a:rPr lang="en-US" sz="1200" dirty="0">
                <a:latin typeface="Arial" pitchFamily="34" charset="0"/>
                <a:cs typeface="Arial" pitchFamily="34" charset="0"/>
              </a:rPr>
              <a:t>Jian Jin</a:t>
            </a:r>
          </a:p>
          <a:p>
            <a:r>
              <a:rPr lang="en-US" sz="1200" dirty="0">
                <a:latin typeface="Arial" pitchFamily="34" charset="0"/>
                <a:cs typeface="Arial" pitchFamily="34" charset="0"/>
              </a:rPr>
              <a:t>Yoko Irie</a:t>
            </a:r>
          </a:p>
          <a:p>
            <a:r>
              <a:rPr lang="en-US" sz="1200" dirty="0">
                <a:latin typeface="Arial" pitchFamily="34" charset="0"/>
                <a:cs typeface="Arial" pitchFamily="34" charset="0"/>
              </a:rPr>
              <a:t>Matt Greenblatt</a:t>
            </a:r>
          </a:p>
          <a:p>
            <a:r>
              <a:rPr lang="en-US" sz="1200" dirty="0">
                <a:latin typeface="Arial" pitchFamily="34" charset="0"/>
                <a:cs typeface="Arial" pitchFamily="34" charset="0"/>
              </a:rPr>
              <a:t>Scott Lowe</a:t>
            </a:r>
          </a:p>
          <a:p>
            <a:r>
              <a:rPr lang="en-US" sz="1200" dirty="0">
                <a:latin typeface="Arial" pitchFamily="34" charset="0"/>
                <a:cs typeface="Arial" pitchFamily="34" charset="0"/>
              </a:rPr>
              <a:t>Matteo Pasquali</a:t>
            </a:r>
          </a:p>
        </p:txBody>
      </p:sp>
      <p:pic>
        <p:nvPicPr>
          <p:cNvPr id="27" name="Picture 26" descr="A group of people posing for a photo&#10;&#10;AI-generated content may be incorrect.">
            <a:extLst>
              <a:ext uri="{FF2B5EF4-FFF2-40B4-BE49-F238E27FC236}">
                <a16:creationId xmlns:a16="http://schemas.microsoft.com/office/drawing/2014/main" id="{EF7BDE7B-BCF4-2B37-4E94-2C0FEA52E7E9}"/>
              </a:ext>
            </a:extLst>
          </p:cNvPr>
          <p:cNvPicPr>
            <a:picLocks noChangeAspect="1"/>
          </p:cNvPicPr>
          <p:nvPr/>
        </p:nvPicPr>
        <p:blipFill>
          <a:blip r:embed="rId18"/>
          <a:srcRect l="15196" t="5877" r="10411" b="11949"/>
          <a:stretch>
            <a:fillRect/>
          </a:stretch>
        </p:blipFill>
        <p:spPr>
          <a:xfrm>
            <a:off x="333989" y="361772"/>
            <a:ext cx="2810560" cy="2069697"/>
          </a:xfrm>
          <a:prstGeom prst="roundRect">
            <a:avLst>
              <a:gd name="adj" fmla="val 8216"/>
            </a:avLst>
          </a:prstGeom>
        </p:spPr>
      </p:pic>
      <p:sp>
        <p:nvSpPr>
          <p:cNvPr id="28" name="Rounded Rectangle 27">
            <a:extLst>
              <a:ext uri="{FF2B5EF4-FFF2-40B4-BE49-F238E27FC236}">
                <a16:creationId xmlns:a16="http://schemas.microsoft.com/office/drawing/2014/main" id="{9B4603A7-859A-A354-5211-19F2627FB0D2}"/>
              </a:ext>
            </a:extLst>
          </p:cNvPr>
          <p:cNvSpPr/>
          <p:nvPr/>
        </p:nvSpPr>
        <p:spPr>
          <a:xfrm>
            <a:off x="1244875" y="1881778"/>
            <a:ext cx="1668196" cy="371887"/>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bIns="91440" rtlCol="0" anchor="ctr"/>
          <a:lstStyle/>
          <a:p>
            <a:pPr lvl="1"/>
            <a:r>
              <a:rPr lang="en-US" sz="1200" dirty="0">
                <a:solidFill>
                  <a:schemeClr val="tx2"/>
                </a:solidFill>
                <a:latin typeface="Cambria" panose="02040503050406030204" pitchFamily="18" charset="0"/>
              </a:rPr>
              <a:t>Cancer Nanomedicine Laboratory</a:t>
            </a:r>
          </a:p>
        </p:txBody>
      </p:sp>
      <p:grpSp>
        <p:nvGrpSpPr>
          <p:cNvPr id="29" name="Group 28">
            <a:extLst>
              <a:ext uri="{FF2B5EF4-FFF2-40B4-BE49-F238E27FC236}">
                <a16:creationId xmlns:a16="http://schemas.microsoft.com/office/drawing/2014/main" id="{9647A748-934D-2345-4210-504BCA5125EE}"/>
              </a:ext>
            </a:extLst>
          </p:cNvPr>
          <p:cNvGrpSpPr/>
          <p:nvPr/>
        </p:nvGrpSpPr>
        <p:grpSpPr>
          <a:xfrm>
            <a:off x="566572" y="1718471"/>
            <a:ext cx="687680" cy="687680"/>
            <a:chOff x="545313" y="4092310"/>
            <a:chExt cx="914400" cy="914400"/>
          </a:xfrm>
        </p:grpSpPr>
        <p:sp>
          <p:nvSpPr>
            <p:cNvPr id="30" name="Oval 29">
              <a:extLst>
                <a:ext uri="{FF2B5EF4-FFF2-40B4-BE49-F238E27FC236}">
                  <a16:creationId xmlns:a16="http://schemas.microsoft.com/office/drawing/2014/main" id="{3521712A-55D5-2B81-C63B-11A7406659A4}"/>
                </a:ext>
              </a:extLst>
            </p:cNvPr>
            <p:cNvSpPr>
              <a:spLocks noChangeAspect="1"/>
            </p:cNvSpPr>
            <p:nvPr/>
          </p:nvSpPr>
          <p:spPr>
            <a:xfrm>
              <a:off x="545313" y="4092310"/>
              <a:ext cx="914400" cy="9144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32" name="Picture 31" descr="A blue and green circular design&#10;&#10;Description automatically generated">
              <a:extLst>
                <a:ext uri="{FF2B5EF4-FFF2-40B4-BE49-F238E27FC236}">
                  <a16:creationId xmlns:a16="http://schemas.microsoft.com/office/drawing/2014/main" id="{6CA04F44-9324-47EF-A061-AAC24BE4298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7806" y="4150775"/>
              <a:ext cx="824453" cy="801709"/>
            </a:xfrm>
            <a:prstGeom prst="rect">
              <a:avLst/>
            </a:prstGeom>
          </p:spPr>
        </p:pic>
      </p:grpSp>
    </p:spTree>
    <p:extLst>
      <p:ext uri="{BB962C8B-B14F-4D97-AF65-F5344CB8AC3E}">
        <p14:creationId xmlns:p14="http://schemas.microsoft.com/office/powerpoint/2010/main" val="2388628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5"/>
          <p:cNvSpPr txBox="1">
            <a:spLocks noChangeArrowheads="1"/>
          </p:cNvSpPr>
          <p:nvPr/>
        </p:nvSpPr>
        <p:spPr bwMode="auto">
          <a:xfrm>
            <a:off x="0" y="8936"/>
            <a:ext cx="9136626" cy="9379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latinLnBrk="1">
              <a:lnSpc>
                <a:spcPct val="120000"/>
              </a:lnSpc>
            </a:pPr>
            <a:r>
              <a:rPr kumimoji="1" lang="en-US" altLang="ko-KR" sz="2400" b="1" dirty="0">
                <a:solidFill>
                  <a:schemeClr val="bg2">
                    <a:lumMod val="10000"/>
                  </a:schemeClr>
                </a:solidFill>
                <a:latin typeface="Arial" charset="0"/>
                <a:cs typeface="Gulim" charset="0"/>
              </a:rPr>
              <a:t>Cancer Nanomedicine Laboratory</a:t>
            </a:r>
          </a:p>
          <a:p>
            <a:pPr algn="ctr" latinLnBrk="1">
              <a:lnSpc>
                <a:spcPct val="120000"/>
              </a:lnSpc>
            </a:pPr>
            <a:r>
              <a:rPr kumimoji="1" lang="en-US" altLang="ko-KR" sz="2400" b="1" dirty="0">
                <a:solidFill>
                  <a:schemeClr val="bg2">
                    <a:lumMod val="10000"/>
                  </a:schemeClr>
                </a:solidFill>
                <a:latin typeface="Arial" charset="0"/>
                <a:cs typeface="Gulim" charset="0"/>
              </a:rPr>
              <a:t> at Memorial Sloan Kettering Cancer Center</a:t>
            </a:r>
          </a:p>
        </p:txBody>
      </p:sp>
      <p:sp>
        <p:nvSpPr>
          <p:cNvPr id="15363" name="AutoShape 2" descr="2013-02-04_14-02-26_504.jpg"/>
          <p:cNvSpPr>
            <a:spLocks noChangeAspect="1" noChangeArrowheads="1"/>
          </p:cNvSpPr>
          <p:nvPr/>
        </p:nvSpPr>
        <p:spPr bwMode="auto">
          <a:xfrm>
            <a:off x="1259681" y="-108347"/>
            <a:ext cx="228600" cy="2286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350"/>
          </a:p>
        </p:txBody>
      </p:sp>
      <p:sp>
        <p:nvSpPr>
          <p:cNvPr id="15364" name="AutoShape 4" descr="2013-02-04_14-02-26_504.jpg"/>
          <p:cNvSpPr>
            <a:spLocks noChangeAspect="1" noChangeArrowheads="1"/>
          </p:cNvSpPr>
          <p:nvPr/>
        </p:nvSpPr>
        <p:spPr bwMode="auto">
          <a:xfrm>
            <a:off x="1373981" y="5954"/>
            <a:ext cx="228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350"/>
          </a:p>
        </p:txBody>
      </p:sp>
      <p:pic>
        <p:nvPicPr>
          <p:cNvPr id="28" name="Picture 27">
            <a:extLst>
              <a:ext uri="{FF2B5EF4-FFF2-40B4-BE49-F238E27FC236}">
                <a16:creationId xmlns:a16="http://schemas.microsoft.com/office/drawing/2014/main" id="{42F46AF5-1798-1948-49C5-33656DCBED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405" y="1602066"/>
            <a:ext cx="1610715" cy="1610715"/>
          </a:xfrm>
          <a:prstGeom prst="rect">
            <a:avLst/>
          </a:prstGeom>
        </p:spPr>
      </p:pic>
      <p:sp>
        <p:nvSpPr>
          <p:cNvPr id="29" name="TextBox 28">
            <a:extLst>
              <a:ext uri="{FF2B5EF4-FFF2-40B4-BE49-F238E27FC236}">
                <a16:creationId xmlns:a16="http://schemas.microsoft.com/office/drawing/2014/main" id="{727B1B63-17E8-7B14-A7B8-3C2F229B4845}"/>
              </a:ext>
            </a:extLst>
          </p:cNvPr>
          <p:cNvSpPr txBox="1"/>
          <p:nvPr/>
        </p:nvSpPr>
        <p:spPr>
          <a:xfrm>
            <a:off x="887632" y="946885"/>
            <a:ext cx="3674199" cy="83099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latin typeface="Arial"/>
                <a:cs typeface="Arial"/>
              </a:rPr>
              <a:t>Brain Tumor Detection Paper </a:t>
            </a:r>
          </a:p>
          <a:p>
            <a:r>
              <a:rPr lang="en-US" sz="1600" i="1" dirty="0">
                <a:latin typeface="Arial"/>
                <a:cs typeface="Arial"/>
              </a:rPr>
              <a:t>Nature </a:t>
            </a:r>
          </a:p>
          <a:p>
            <a:r>
              <a:rPr lang="en-US" sz="1600" i="1" dirty="0">
                <a:latin typeface="Arial"/>
                <a:cs typeface="Arial"/>
              </a:rPr>
              <a:t>Nanotechnology</a:t>
            </a:r>
          </a:p>
        </p:txBody>
      </p:sp>
      <p:pic>
        <p:nvPicPr>
          <p:cNvPr id="31" name="Picture 30">
            <a:extLst>
              <a:ext uri="{FF2B5EF4-FFF2-40B4-BE49-F238E27FC236}">
                <a16:creationId xmlns:a16="http://schemas.microsoft.com/office/drawing/2014/main" id="{550EE2FC-D8A1-A16A-8AF3-835BC41341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92171" y="1263210"/>
            <a:ext cx="1405505" cy="1865489"/>
          </a:xfrm>
          <a:prstGeom prst="rect">
            <a:avLst/>
          </a:prstGeom>
        </p:spPr>
      </p:pic>
      <p:pic>
        <p:nvPicPr>
          <p:cNvPr id="36" name="Picture 35">
            <a:extLst>
              <a:ext uri="{FF2B5EF4-FFF2-40B4-BE49-F238E27FC236}">
                <a16:creationId xmlns:a16="http://schemas.microsoft.com/office/drawing/2014/main" id="{4C28125C-5919-A0D4-4AC0-3529AF43CC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50532" y="3577614"/>
            <a:ext cx="1597263" cy="1597263"/>
          </a:xfrm>
          <a:prstGeom prst="rect">
            <a:avLst/>
          </a:prstGeom>
        </p:spPr>
      </p:pic>
      <p:sp>
        <p:nvSpPr>
          <p:cNvPr id="15" name="TextBox 14">
            <a:extLst>
              <a:ext uri="{FF2B5EF4-FFF2-40B4-BE49-F238E27FC236}">
                <a16:creationId xmlns:a16="http://schemas.microsoft.com/office/drawing/2014/main" id="{E71DEACC-B9A1-A182-E819-4CDE466C950D}"/>
              </a:ext>
            </a:extLst>
          </p:cNvPr>
          <p:cNvSpPr txBox="1"/>
          <p:nvPr/>
        </p:nvSpPr>
        <p:spPr>
          <a:xfrm>
            <a:off x="3701650" y="3118725"/>
            <a:ext cx="2579407" cy="58477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latin typeface="Arial"/>
                <a:cs typeface="Arial"/>
              </a:rPr>
              <a:t>Cancer Nanomedicine Lab at MSKCC </a:t>
            </a:r>
            <a:endParaRPr lang="en-US" sz="1600" dirty="0">
              <a:latin typeface="Arial"/>
              <a:cs typeface="Arial"/>
            </a:endParaRPr>
          </a:p>
        </p:txBody>
      </p:sp>
      <p:pic>
        <p:nvPicPr>
          <p:cNvPr id="2" name="Picture 1">
            <a:extLst>
              <a:ext uri="{FF2B5EF4-FFF2-40B4-BE49-F238E27FC236}">
                <a16:creationId xmlns:a16="http://schemas.microsoft.com/office/drawing/2014/main" id="{F22CFDB3-6FA2-FB34-4169-6F0D2A7A45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6803" y="3549140"/>
            <a:ext cx="1652309" cy="1652309"/>
          </a:xfrm>
          <a:prstGeom prst="rect">
            <a:avLst/>
          </a:prstGeom>
        </p:spPr>
      </p:pic>
      <p:pic>
        <p:nvPicPr>
          <p:cNvPr id="3" name="Picture 2" descr="Gerstner Sloan Kettering Graduate School of Biomedical Sciences - Pat and Ian Cook Doctoral Program in Cancer Engineering ">
            <a:extLst>
              <a:ext uri="{FF2B5EF4-FFF2-40B4-BE49-F238E27FC236}">
                <a16:creationId xmlns:a16="http://schemas.microsoft.com/office/drawing/2014/main" id="{33CFB2CC-A332-D3B2-33D5-C41AE6D4C1A9}"/>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245446" y="3167855"/>
            <a:ext cx="2227168" cy="4274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Volume 6 Issue 3">
            <a:extLst>
              <a:ext uri="{FF2B5EF4-FFF2-40B4-BE49-F238E27FC236}">
                <a16:creationId xmlns:a16="http://schemas.microsoft.com/office/drawing/2014/main" id="{6DC82607-8ED9-6616-057C-53E14ABB6DA7}"/>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25867" y="1273952"/>
            <a:ext cx="1365439" cy="18121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290E553-3DDA-DE72-8CA4-CF85DC84F3B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797144" y="1603841"/>
            <a:ext cx="1613266" cy="1613266"/>
          </a:xfrm>
          <a:prstGeom prst="rect">
            <a:avLst/>
          </a:prstGeom>
        </p:spPr>
      </p:pic>
      <p:sp>
        <p:nvSpPr>
          <p:cNvPr id="9" name="TextBox 8">
            <a:extLst>
              <a:ext uri="{FF2B5EF4-FFF2-40B4-BE49-F238E27FC236}">
                <a16:creationId xmlns:a16="http://schemas.microsoft.com/office/drawing/2014/main" id="{E0D9381F-B942-B677-34B1-4BABB3C83431}"/>
              </a:ext>
            </a:extLst>
          </p:cNvPr>
          <p:cNvSpPr txBox="1"/>
          <p:nvPr/>
        </p:nvSpPr>
        <p:spPr>
          <a:xfrm>
            <a:off x="4654698" y="959589"/>
            <a:ext cx="3358296" cy="83099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latin typeface="Arial"/>
                <a:cs typeface="Arial"/>
              </a:rPr>
              <a:t>Ovarian Cancer Detection Paper </a:t>
            </a:r>
          </a:p>
          <a:p>
            <a:r>
              <a:rPr lang="en-US" sz="1600" i="1" dirty="0">
                <a:latin typeface="Arial"/>
                <a:cs typeface="Arial"/>
              </a:rPr>
              <a:t>Nature Biomedical </a:t>
            </a:r>
          </a:p>
          <a:p>
            <a:r>
              <a:rPr lang="en-US" sz="1600" i="1" dirty="0">
                <a:latin typeface="Arial"/>
                <a:cs typeface="Arial"/>
              </a:rPr>
              <a:t>Engineering</a:t>
            </a:r>
          </a:p>
        </p:txBody>
      </p:sp>
      <p:pic>
        <p:nvPicPr>
          <p:cNvPr id="10" name="Picture 4" descr="QR Code Image">
            <a:extLst>
              <a:ext uri="{FF2B5EF4-FFF2-40B4-BE49-F238E27FC236}">
                <a16:creationId xmlns:a16="http://schemas.microsoft.com/office/drawing/2014/main" id="{CEFEF669-C69D-C573-EEAC-62004DC1827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9357" y="3672912"/>
            <a:ext cx="1457832" cy="145783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B712040-05CB-9D3A-0896-879F5F158504}"/>
              </a:ext>
            </a:extLst>
          </p:cNvPr>
          <p:cNvSpPr txBox="1"/>
          <p:nvPr/>
        </p:nvSpPr>
        <p:spPr>
          <a:xfrm>
            <a:off x="682655" y="3167855"/>
            <a:ext cx="3160002" cy="584775"/>
          </a:xfrm>
          <a:prstGeom prst="rect">
            <a:avLst/>
          </a:prstGeom>
          <a:noFill/>
        </p:spPr>
        <p:txBody>
          <a:bodyPr wrap="square">
            <a:spAutoFit/>
          </a:bodyPr>
          <a:lstStyle/>
          <a:p>
            <a:pPr>
              <a:spcAft>
                <a:spcPts val="1800"/>
              </a:spcAft>
            </a:pPr>
            <a:r>
              <a:rPr lang="en-US" sz="1600" b="1" dirty="0">
                <a:latin typeface="Calibri" panose="020F0502020204030204" pitchFamily="34" charset="0"/>
                <a:cs typeface="Calibri" panose="020F0502020204030204" pitchFamily="34" charset="0"/>
              </a:rPr>
              <a:t>Quantum </a:t>
            </a:r>
            <a:r>
              <a:rPr lang="en-US" sz="1600" b="1" dirty="0" err="1">
                <a:latin typeface="Calibri" panose="020F0502020204030204" pitchFamily="34" charset="0"/>
                <a:cs typeface="Calibri" panose="020F0502020204030204" pitchFamily="34" charset="0"/>
              </a:rPr>
              <a:t>Nanosensor</a:t>
            </a:r>
            <a:r>
              <a:rPr lang="en-US" sz="1600" b="1" dirty="0">
                <a:latin typeface="Calibri" panose="020F0502020204030204" pitchFamily="34" charset="0"/>
                <a:cs typeface="Calibri" panose="020F0502020204030204" pitchFamily="34" charset="0"/>
              </a:rPr>
              <a:t> Chemistry Paper </a:t>
            </a:r>
            <a:r>
              <a:rPr lang="en-US" sz="1600" i="1" dirty="0">
                <a:latin typeface="Calibri" panose="020F0502020204030204" pitchFamily="34" charset="0"/>
                <a:cs typeface="Calibri" panose="020F0502020204030204" pitchFamily="34" charset="0"/>
              </a:rPr>
              <a:t>Nature Synthesis</a:t>
            </a:r>
          </a:p>
        </p:txBody>
      </p:sp>
    </p:spTree>
    <p:extLst>
      <p:ext uri="{BB962C8B-B14F-4D97-AF65-F5344CB8AC3E}">
        <p14:creationId xmlns:p14="http://schemas.microsoft.com/office/powerpoint/2010/main" val="3445542803"/>
      </p:ext>
    </p:extLst>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2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16557" tIns="16557" rIns="16557" bIns="16557" numCol="1" spcCol="38100" rtlCol="0" anchor="ctr">
        <a:spAutoFit/>
      </a:bodyPr>
      <a:lstStyle>
        <a:defPPr marL="0" marR="0" indent="0" algn="ctr" defTabSz="269051" rtl="0" fontAlgn="auto" latinLnBrk="0" hangingPunct="0">
          <a:lnSpc>
            <a:spcPct val="100000"/>
          </a:lnSpc>
          <a:spcBef>
            <a:spcPts val="0"/>
          </a:spcBef>
          <a:spcAft>
            <a:spcPts val="0"/>
          </a:spcAft>
          <a:buClrTx/>
          <a:buSzTx/>
          <a:buFontTx/>
          <a:buNone/>
          <a:tabLst/>
          <a:defRPr kumimoji="0" sz="1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6557" tIns="16557" rIns="16557" bIns="16557" numCol="1" spcCol="38100" rtlCol="0" anchor="ctr">
        <a:spAutoFit/>
      </a:bodyPr>
      <a:lstStyle>
        <a:defPPr marL="0" marR="0" indent="0" algn="ctr" defTabSz="794717" rtl="0" fontAlgn="auto" latinLnBrk="0" hangingPunct="0">
          <a:lnSpc>
            <a:spcPct val="100000"/>
          </a:lnSpc>
          <a:spcBef>
            <a:spcPts val="0"/>
          </a:spcBef>
          <a:spcAft>
            <a:spcPts val="0"/>
          </a:spcAft>
          <a:buClrTx/>
          <a:buSzTx/>
          <a:buFontTx/>
          <a:buNone/>
          <a:tabLst/>
          <a:defRPr kumimoji="0" sz="7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1_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b326bf7-dc30-4a42-b3da-af68306293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F8E0835D0B8B408DDE42A883F7AE61" ma:contentTypeVersion="14" ma:contentTypeDescription="Create a new document." ma:contentTypeScope="" ma:versionID="3487e598eb6b314d65c53ee6d802701d">
  <xsd:schema xmlns:xsd="http://www.w3.org/2001/XMLSchema" xmlns:xs="http://www.w3.org/2001/XMLSchema" xmlns:p="http://schemas.microsoft.com/office/2006/metadata/properties" xmlns:ns2="5b326bf7-dc30-4a42-b3da-af683062933a" xmlns:ns3="21814f04-9eb7-453d-bfbb-33807dafd8d5" targetNamespace="http://schemas.microsoft.com/office/2006/metadata/properties" ma:root="true" ma:fieldsID="b86101b56b8591387770cba1688d30d2" ns2:_="" ns3:_="">
    <xsd:import namespace="5b326bf7-dc30-4a42-b3da-af683062933a"/>
    <xsd:import namespace="21814f04-9eb7-453d-bfbb-33807dafd8d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326bf7-dc30-4a42-b3da-af68306293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f7d5a8f-ce67-4f4b-8415-9075249ea24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814f04-9eb7-453d-bfbb-33807dafd8d5"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110CC7-066E-4D02-9D78-DB2F07437D0D}">
  <ds:schemaRefs>
    <ds:schemaRef ds:uri="5b326bf7-dc30-4a42-b3da-af683062933a"/>
    <ds:schemaRef ds:uri="http://purl.org/dc/dcmitype/"/>
    <ds:schemaRef ds:uri="21814f04-9eb7-453d-bfbb-33807dafd8d5"/>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D7089A9-2E66-4311-86CE-58D7B713AF51}">
  <ds:schemaRefs>
    <ds:schemaRef ds:uri="http://schemas.microsoft.com/sharepoint/v3/contenttype/forms"/>
  </ds:schemaRefs>
</ds:datastoreItem>
</file>

<file path=customXml/itemProps3.xml><?xml version="1.0" encoding="utf-8"?>
<ds:datastoreItem xmlns:ds="http://schemas.openxmlformats.org/officeDocument/2006/customXml" ds:itemID="{102F43E0-431E-484C-8212-AD588B9EA0AC}">
  <ds:schemaRefs>
    <ds:schemaRef ds:uri="21814f04-9eb7-453d-bfbb-33807dafd8d5"/>
    <ds:schemaRef ds:uri="5b326bf7-dc30-4a42-b3da-af68306293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2926</TotalTime>
  <Words>2176</Words>
  <Application>Microsoft Macintosh PowerPoint</Application>
  <PresentationFormat>On-screen Show (16:9)</PresentationFormat>
  <Paragraphs>365</Paragraphs>
  <Slides>34</Slides>
  <Notes>15</Notes>
  <HiddenSlides>0</HiddenSlides>
  <MMClips>1</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34</vt:i4>
      </vt:variant>
    </vt:vector>
  </HeadingPairs>
  <TitlesOfParts>
    <vt:vector size="50" baseType="lpstr">
      <vt:lpstr>굴림</vt:lpstr>
      <vt:lpstr>Arial</vt:lpstr>
      <vt:lpstr>Calibri</vt:lpstr>
      <vt:lpstr>Cambria</vt:lpstr>
      <vt:lpstr>Cambria Math</vt:lpstr>
      <vt:lpstr>Helvetica</vt:lpstr>
      <vt:lpstr>Helvetica Neue</vt:lpstr>
      <vt:lpstr>Helvetica Neue Medium</vt:lpstr>
      <vt:lpstr>Lucida Grande</vt:lpstr>
      <vt:lpstr>Merriweather Sans</vt:lpstr>
      <vt:lpstr>Open Sans</vt:lpstr>
      <vt:lpstr>Wingdings</vt:lpstr>
      <vt:lpstr>White</vt:lpstr>
      <vt:lpstr>22_BasicWhite</vt:lpstr>
      <vt:lpstr>1_White</vt:lpstr>
      <vt:lpstr>Prism 8</vt:lpstr>
      <vt:lpstr>PowerPoint Presentation</vt:lpstr>
      <vt:lpstr>PowerPoint Presentation</vt:lpstr>
      <vt:lpstr>PowerPoint Presentation</vt:lpstr>
      <vt:lpstr>PowerPoint Presentation</vt:lpstr>
      <vt:lpstr>Altered Blood Plasma Proteins Present  a Detection Problem</vt:lpstr>
      <vt:lpstr>Machine Perception Liquid Biopsy Enabled by a “Universal Sensor”</vt:lpstr>
      <vt:lpstr>Machine Perception Liquid Biopsy (MPLB)</vt:lpstr>
      <vt:lpstr>Perception: Sensing a Complex Signal “Fingerprint”</vt:lpstr>
      <vt:lpstr>Quantum Nanosensors  Composed of Modified Carbon Nanotubes</vt:lpstr>
      <vt:lpstr>Carbon Nanotube Emission is  Environmentally-Sensitive</vt:lpstr>
      <vt:lpstr>We Can Diversify the Biochemical Space our Sensors Detect Through Non-Covalent Modifications</vt:lpstr>
      <vt:lpstr>PowerPoint Presentation</vt:lpstr>
      <vt:lpstr>Quantum Nanosensor Sensitivity is Modulated by  Diverse Quantum Well Defects</vt:lpstr>
      <vt:lpstr>Nanosensor Array</vt:lpstr>
      <vt:lpstr>Can We Non-Invasively Identify and Stratify  Brain Tumors by Tumor Class and Subtype?</vt:lpstr>
      <vt:lpstr>A Blood Test for Brain Tumors</vt:lpstr>
      <vt:lpstr>Machine Perception Liquid Biopsy Interrogation of Brain Tumor Samples</vt:lpstr>
      <vt:lpstr>Sensor Responses from 690 Patients are Diverse</vt:lpstr>
      <vt:lpstr>Supervised Machine Learning Models  for Brain Tumor Detection</vt:lpstr>
      <vt:lpstr>Sensor Array Responses + 12-Feature Gradient Boosting Prediction Model Differentiates Between  Healthy and Brain Tumor Patient Plasma</vt:lpstr>
      <vt:lpstr>Sensor Array Responses + 12-Feature Gradient Boosting Prediction Model Differentiates Between  Healthy and Brain Tumor Patient Plasma</vt:lpstr>
      <vt:lpstr>MPLB Differentiates Between CNS Cancers</vt:lpstr>
      <vt:lpstr>- Can We Determine the Mechanism of Detection?   - Which Biomarkers Enable the Detection? </vt:lpstr>
      <vt:lpstr>PowerPoint Presentation</vt:lpstr>
      <vt:lpstr>Identifying Biomolecules Causing Nanosensor Responses</vt:lpstr>
      <vt:lpstr>Protein Corona Extraction Facilitates  Low-Abundance Protein Analysis</vt:lpstr>
      <vt:lpstr>MS Reveals Differentially Enriched Proteins Between Tumor and Healthy Protein Corona of 3,4,5-trifluoro (6,5) DMG-PEG2000 </vt:lpstr>
      <vt:lpstr>Analysis of Biomarkers Finds Both Known and  Heretofore Unknown CNS Cancer Biomarkers</vt:lpstr>
      <vt:lpstr>Nanosensor Responds Preferentially  to Nanotube-Enriched Proteins</vt:lpstr>
      <vt:lpstr>Biomarker Validation: Independent Analysis of Patient Plasma Corroborates Proteomic Biomarker Identification</vt:lpstr>
      <vt:lpstr>Machine Perception Liquid Biopsy:  Detection, Prediction and Discovery</vt:lpstr>
      <vt:lpstr>Summary – Machine Perception Liquid Biopsy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Daniel Heller</cp:lastModifiedBy>
  <cp:revision>5</cp:revision>
  <dcterms:modified xsi:type="dcterms:W3CDTF">2026-09-23T02:05:02Z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0x01010024F8E0835D0B8B408DDE42A883F7AE61</vt:lpwstr>
  </property>
  <property fmtid="{D5CDD505-2E9C-101B-9397-08002B2CF9AE}" pid="3" name="MediaServiceImageTags">
    <vt:lpwstr/>
  </property>
</Properties>
</file>