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 id="2147483683" r:id="rId3"/>
    <p:sldMasterId id="2147483695" r:id="rId4"/>
    <p:sldMasterId id="2147483719" r:id="rId5"/>
    <p:sldMasterId id="2147483721" r:id="rId6"/>
    <p:sldMasterId id="2147483734" r:id="rId7"/>
    <p:sldMasterId id="2147483758" r:id="rId8"/>
  </p:sldMasterIdLst>
  <p:notesMasterIdLst>
    <p:notesMasterId r:id="rId30"/>
  </p:notesMasterIdLst>
  <p:sldIdLst>
    <p:sldId id="256" r:id="rId9"/>
    <p:sldId id="258" r:id="rId10"/>
    <p:sldId id="257"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Lst>
  <p:sldSz cx="12192000" cy="6858000"/>
  <p:notesSz cx="12192000" cy="6858000"/>
  <p:embeddedFontLst>
    <p:embeddedFont>
      <p:font typeface="Cambria" panose="02040503050406030204" pitchFamily="18" charset="0"/>
      <p:regular r:id="rId31"/>
      <p:bold r:id="rId32"/>
      <p:italic r:id="rId33"/>
      <p:boldItalic r:id="rId34"/>
    </p:embeddedFont>
    <p:embeddedFont>
      <p:font typeface="Quattrocento Sans" panose="020B0502050000020003" pitchFamily="34" charset="0"/>
      <p:regular r:id="rId35"/>
      <p:bold r:id="rId36"/>
      <p:italic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gu4y85c3iHx7KuMcbSeipM9Fb+q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D0BCBE9-BD22-4A18-8B5C-9B532FBC5F11}">
  <a:tblStyle styleId="{3D0BCBE9-BD22-4A18-8B5C-9B532FBC5F11}"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76" d="100"/>
          <a:sy n="76" d="100"/>
        </p:scale>
        <p:origin x="272" y="56"/>
      </p:cViewPr>
      <p:guideLst>
        <p:guide orient="horz" pos="2880"/>
        <p:guide pos="216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font" Target="fonts/font9.fntdata"/><Relationship Id="rId21" Type="http://schemas.openxmlformats.org/officeDocument/2006/relationships/slide" Target="slides/slide13.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font" Target="fonts/font6.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openxmlformats.org/officeDocument/2006/relationships/font" Target="fonts/font5.fntdata"/><Relationship Id="rId43" Type="http://customschemas.google.com/relationships/presentationmetadata" Target="metadata"/><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5283200" cy="3444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6905625" y="0"/>
            <a:ext cx="5283200" cy="3444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6513513"/>
            <a:ext cx="5283200" cy="3444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fbdca1be9a_0_1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3fbdca1be9a_0_12:notes"/>
          <p:cNvSpPr txBox="1">
            <a:spLocks noGrp="1"/>
          </p:cNvSpPr>
          <p:nvPr>
            <p:ph type="body" idx="1"/>
          </p:nvPr>
        </p:nvSpPr>
        <p:spPr>
          <a:xfrm>
            <a:off x="1219200" y="3300413"/>
            <a:ext cx="9753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g3fbdca1be9a_0_12:notes"/>
          <p:cNvSpPr txBox="1">
            <a:spLocks noGrp="1"/>
          </p:cNvSpPr>
          <p:nvPr>
            <p:ph type="sldNum" idx="12"/>
          </p:nvPr>
        </p:nvSpPr>
        <p:spPr>
          <a:xfrm>
            <a:off x="6905625" y="6513513"/>
            <a:ext cx="5283300" cy="344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f6bc156307_0_284:notes"/>
          <p:cNvSpPr>
            <a:spLocks noGrp="1" noRot="1" noChangeAspect="1"/>
          </p:cNvSpPr>
          <p:nvPr>
            <p:ph type="sldImg" idx="2"/>
          </p:nvPr>
        </p:nvSpPr>
        <p:spPr>
          <a:xfrm>
            <a:off x="3810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g3f6bc156307_0_284:notes"/>
          <p:cNvSpPr txBox="1">
            <a:spLocks noGrp="1"/>
          </p:cNvSpPr>
          <p:nvPr>
            <p:ph type="body" idx="1"/>
          </p:nvPr>
        </p:nvSpPr>
        <p:spPr>
          <a:xfrm>
            <a:off x="1219200" y="3257550"/>
            <a:ext cx="9753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change is long overdue.  Because age alone is such a crude way of estimating a woman’s risk of breast cancer, we have intense arguments by smart people of what ages should be screened…. In the 1970s….</a:t>
            </a:r>
            <a:endParaRPr/>
          </a:p>
          <a:p>
            <a:pPr marL="0" lvl="0" indent="0" algn="l" rtl="0">
              <a:lnSpc>
                <a:spcPct val="100000"/>
              </a:lnSpc>
              <a:spcBef>
                <a:spcPts val="0"/>
              </a:spcBef>
              <a:spcAft>
                <a:spcPts val="0"/>
              </a:spcAft>
              <a:buSzPts val="1400"/>
              <a:buNone/>
            </a:pPr>
            <a:r>
              <a:rPr lang="en-US"/>
              <a:t>Should we be screening for 50 years of a woman’s life? 24 years of her life?  15? </a:t>
            </a:r>
            <a:endParaRPr/>
          </a:p>
        </p:txBody>
      </p:sp>
      <p:sp>
        <p:nvSpPr>
          <p:cNvPr id="538" name="Google Shape;538;g3f6bc156307_0_284:notes"/>
          <p:cNvSpPr txBox="1">
            <a:spLocks noGrp="1"/>
          </p:cNvSpPr>
          <p:nvPr>
            <p:ph type="sldNum" idx="12"/>
          </p:nvPr>
        </p:nvSpPr>
        <p:spPr>
          <a:xfrm>
            <a:off x="6905979" y="6513910"/>
            <a:ext cx="528330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f6bc156307_0_267:notes"/>
          <p:cNvSpPr>
            <a:spLocks noGrp="1" noRot="1" noChangeAspect="1"/>
          </p:cNvSpPr>
          <p:nvPr>
            <p:ph type="sldImg" idx="2"/>
          </p:nvPr>
        </p:nvSpPr>
        <p:spPr>
          <a:xfrm>
            <a:off x="3810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g3f6bc156307_0_267:notes"/>
          <p:cNvSpPr txBox="1">
            <a:spLocks noGrp="1"/>
          </p:cNvSpPr>
          <p:nvPr>
            <p:ph type="body" idx="1"/>
          </p:nvPr>
        </p:nvSpPr>
        <p:spPr>
          <a:xfrm>
            <a:off x="1219200" y="3257550"/>
            <a:ext cx="9753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g3f6bc156307_0_267:notes"/>
          <p:cNvSpPr txBox="1">
            <a:spLocks noGrp="1"/>
          </p:cNvSpPr>
          <p:nvPr>
            <p:ph type="sldNum" idx="12"/>
          </p:nvPr>
        </p:nvSpPr>
        <p:spPr>
          <a:xfrm>
            <a:off x="6905979" y="6513910"/>
            <a:ext cx="5283300" cy="342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f6bc156307_0_290:notes"/>
          <p:cNvSpPr>
            <a:spLocks noGrp="1" noRot="1" noChangeAspect="1"/>
          </p:cNvSpPr>
          <p:nvPr>
            <p:ph type="sldImg" idx="2"/>
          </p:nvPr>
        </p:nvSpPr>
        <p:spPr>
          <a:xfrm>
            <a:off x="3810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g3f6bc156307_0_290:notes"/>
          <p:cNvSpPr txBox="1">
            <a:spLocks noGrp="1"/>
          </p:cNvSpPr>
          <p:nvPr>
            <p:ph type="body" idx="1"/>
          </p:nvPr>
        </p:nvSpPr>
        <p:spPr>
          <a:xfrm>
            <a:off x="1219200" y="3257550"/>
            <a:ext cx="9753600" cy="308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0">
              <a:latin typeface="Calibri"/>
              <a:ea typeface="Calibri"/>
              <a:cs typeface="Calibri"/>
              <a:sym typeface="Calibri"/>
            </a:endParaRPr>
          </a:p>
        </p:txBody>
      </p:sp>
      <p:sp>
        <p:nvSpPr>
          <p:cNvPr id="545" name="Google Shape;545;g3f6bc156307_0_290:notes"/>
          <p:cNvSpPr txBox="1">
            <a:spLocks noGrp="1"/>
          </p:cNvSpPr>
          <p:nvPr>
            <p:ph type="sldNum" idx="12"/>
          </p:nvPr>
        </p:nvSpPr>
        <p:spPr>
          <a:xfrm>
            <a:off x="6905979" y="6513910"/>
            <a:ext cx="5283300" cy="342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f6bc156307_0_323:notes"/>
          <p:cNvSpPr txBox="1">
            <a:spLocks noGrp="1"/>
          </p:cNvSpPr>
          <p:nvPr>
            <p:ph type="body" idx="1"/>
          </p:nvPr>
        </p:nvSpPr>
        <p:spPr>
          <a:xfrm>
            <a:off x="1219200" y="3300413"/>
            <a:ext cx="9753600" cy="2700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Connie</a:t>
            </a:r>
            <a:endParaRPr/>
          </a:p>
        </p:txBody>
      </p:sp>
      <p:sp>
        <p:nvSpPr>
          <p:cNvPr id="580" name="Google Shape;580;g3f6bc156307_0_32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1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p1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597" name="Google Shape;597;p12: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3f6bc156307_0_905:notes"/>
          <p:cNvSpPr>
            <a:spLocks noGrp="1" noRot="1" noChangeAspect="1"/>
          </p:cNvSpPr>
          <p:nvPr>
            <p:ph type="sldImg" idx="2"/>
          </p:nvPr>
        </p:nvSpPr>
        <p:spPr>
          <a:xfrm>
            <a:off x="4552950" y="642938"/>
            <a:ext cx="3086100" cy="1735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g3f6bc156307_0_905:notes"/>
          <p:cNvSpPr txBox="1">
            <a:spLocks noGrp="1"/>
          </p:cNvSpPr>
          <p:nvPr>
            <p:ph type="body" idx="1"/>
          </p:nvPr>
        </p:nvSpPr>
        <p:spPr>
          <a:xfrm>
            <a:off x="1219200" y="2475309"/>
            <a:ext cx="9753600" cy="2025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g3f6bc156307_0_905:notes"/>
          <p:cNvSpPr txBox="1">
            <a:spLocks noGrp="1"/>
          </p:cNvSpPr>
          <p:nvPr>
            <p:ph type="sldNum" idx="12"/>
          </p:nvPr>
        </p:nvSpPr>
        <p:spPr>
          <a:xfrm>
            <a:off x="6905979" y="4885432"/>
            <a:ext cx="5283300" cy="25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fbdca1be9a_0_1:notes"/>
          <p:cNvSpPr>
            <a:spLocks noGrp="1" noRot="1" noChangeAspect="1"/>
          </p:cNvSpPr>
          <p:nvPr>
            <p:ph type="sldImg" idx="2"/>
          </p:nvPr>
        </p:nvSpPr>
        <p:spPr>
          <a:xfrm>
            <a:off x="4038600" y="857250"/>
            <a:ext cx="4114800" cy="2314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3fbdca1be9a_0_1:notes"/>
          <p:cNvSpPr txBox="1">
            <a:spLocks noGrp="1"/>
          </p:cNvSpPr>
          <p:nvPr>
            <p:ph type="body" idx="1"/>
          </p:nvPr>
        </p:nvSpPr>
        <p:spPr>
          <a:xfrm>
            <a:off x="1219200" y="3300413"/>
            <a:ext cx="9753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5" name="Google Shape;745;g3fbdca1be9a_0_1:notes"/>
          <p:cNvSpPr txBox="1">
            <a:spLocks noGrp="1"/>
          </p:cNvSpPr>
          <p:nvPr>
            <p:ph type="sldNum" idx="12"/>
          </p:nvPr>
        </p:nvSpPr>
        <p:spPr>
          <a:xfrm>
            <a:off x="6905625" y="6513513"/>
            <a:ext cx="5283300" cy="344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3fbdca1be9a_0_6:notes"/>
          <p:cNvSpPr>
            <a:spLocks noGrp="1" noRot="1" noChangeAspect="1"/>
          </p:cNvSpPr>
          <p:nvPr>
            <p:ph type="sldImg" idx="2"/>
          </p:nvPr>
        </p:nvSpPr>
        <p:spPr>
          <a:xfrm>
            <a:off x="4038600" y="857250"/>
            <a:ext cx="4114800" cy="2314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3fbdca1be9a_0_6:notes"/>
          <p:cNvSpPr txBox="1">
            <a:spLocks noGrp="1"/>
          </p:cNvSpPr>
          <p:nvPr>
            <p:ph type="body" idx="1"/>
          </p:nvPr>
        </p:nvSpPr>
        <p:spPr>
          <a:xfrm>
            <a:off x="1219200" y="3300413"/>
            <a:ext cx="9753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1" name="Google Shape;751;g3fbdca1be9a_0_6:notes"/>
          <p:cNvSpPr txBox="1">
            <a:spLocks noGrp="1"/>
          </p:cNvSpPr>
          <p:nvPr>
            <p:ph type="sldNum" idx="12"/>
          </p:nvPr>
        </p:nvSpPr>
        <p:spPr>
          <a:xfrm>
            <a:off x="6905625" y="6513513"/>
            <a:ext cx="5283300" cy="344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fbdca1be9a_0_128:notes"/>
          <p:cNvSpPr>
            <a:spLocks noGrp="1" noRot="1" noChangeAspect="1"/>
          </p:cNvSpPr>
          <p:nvPr>
            <p:ph type="sldImg" idx="2"/>
          </p:nvPr>
        </p:nvSpPr>
        <p:spPr>
          <a:xfrm>
            <a:off x="3048000" y="514350"/>
            <a:ext cx="6096000" cy="2571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6" name="Google Shape;756;g3fbdca1be9a_0_128:notes"/>
          <p:cNvSpPr txBox="1">
            <a:spLocks noGrp="1"/>
          </p:cNvSpPr>
          <p:nvPr>
            <p:ph type="body" idx="1"/>
          </p:nvPr>
        </p:nvSpPr>
        <p:spPr>
          <a:xfrm>
            <a:off x="1219200" y="3257550"/>
            <a:ext cx="9753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400" b="0" i="0" u="none" strike="noStrike" cap="none">
                <a:solidFill>
                  <a:schemeClr val="dk1"/>
                </a:solidFill>
                <a:latin typeface="Arial"/>
                <a:ea typeface="Arial"/>
                <a:cs typeface="Arial"/>
                <a:sym typeface="Arial"/>
              </a:rPr>
              <a:t>So let’s do that with mammogram.s    Let’s use the same techniques with images not of cats or dogs but of mammograms accurately labelled…in this case cancer now  (interpret) or cancer out in the future –say 5 years in the future—assessing future risk. Current breast cancer risk models incorporate only a small fraction of patient data available ---family history, prior biopsies, binary density assessment from the mammogram….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1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1" name="Google Shape;771;p1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2" name="Google Shape;772;p1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2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2" name="Google Shape;802;p2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421</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3f6bc156307_0_1404:notes"/>
          <p:cNvSpPr>
            <a:spLocks noGrp="1" noRot="1" noChangeAspect="1"/>
          </p:cNvSpPr>
          <p:nvPr>
            <p:ph type="sldImg" idx="2"/>
          </p:nvPr>
        </p:nvSpPr>
        <p:spPr>
          <a:xfrm>
            <a:off x="4552950" y="642938"/>
            <a:ext cx="3086100" cy="1735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1" name="Google Shape;831;g3f6bc156307_0_1404:notes"/>
          <p:cNvSpPr txBox="1">
            <a:spLocks noGrp="1"/>
          </p:cNvSpPr>
          <p:nvPr>
            <p:ph type="body" idx="1"/>
          </p:nvPr>
        </p:nvSpPr>
        <p:spPr>
          <a:xfrm>
            <a:off x="1219200" y="2475309"/>
            <a:ext cx="9753600" cy="2025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2" name="Google Shape;832;g3f6bc156307_0_1404:notes"/>
          <p:cNvSpPr txBox="1">
            <a:spLocks noGrp="1"/>
          </p:cNvSpPr>
          <p:nvPr>
            <p:ph type="sldNum" idx="12"/>
          </p:nvPr>
        </p:nvSpPr>
        <p:spPr>
          <a:xfrm>
            <a:off x="6905979" y="4885432"/>
            <a:ext cx="5283300" cy="25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3f6bc156307_0_724:notes"/>
          <p:cNvSpPr>
            <a:spLocks noGrp="1" noRot="1" noChangeAspect="1"/>
          </p:cNvSpPr>
          <p:nvPr>
            <p:ph type="sldImg" idx="2"/>
          </p:nvPr>
        </p:nvSpPr>
        <p:spPr>
          <a:xfrm>
            <a:off x="4552950" y="642938"/>
            <a:ext cx="3086100" cy="1735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5" name="Google Shape;865;g3f6bc156307_0_724:notes"/>
          <p:cNvSpPr txBox="1">
            <a:spLocks noGrp="1"/>
          </p:cNvSpPr>
          <p:nvPr>
            <p:ph type="body" idx="1"/>
          </p:nvPr>
        </p:nvSpPr>
        <p:spPr>
          <a:xfrm>
            <a:off x="1219200" y="2475309"/>
            <a:ext cx="9753600" cy="2025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6" name="Google Shape;866;g3f6bc156307_0_724:notes"/>
          <p:cNvSpPr txBox="1">
            <a:spLocks noGrp="1"/>
          </p:cNvSpPr>
          <p:nvPr>
            <p:ph type="sldNum" idx="12"/>
          </p:nvPr>
        </p:nvSpPr>
        <p:spPr>
          <a:xfrm>
            <a:off x="6905979" y="4885432"/>
            <a:ext cx="5283300" cy="25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g3f6bc156307_0_1301:notes"/>
          <p:cNvSpPr>
            <a:spLocks noGrp="1" noRot="1" noChangeAspect="1"/>
          </p:cNvSpPr>
          <p:nvPr>
            <p:ph type="sldImg" idx="2"/>
          </p:nvPr>
        </p:nvSpPr>
        <p:spPr>
          <a:xfrm>
            <a:off x="4552950" y="642938"/>
            <a:ext cx="3086100" cy="1735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5" name="Google Shape;905;g3f6bc156307_0_1301:notes"/>
          <p:cNvSpPr txBox="1">
            <a:spLocks noGrp="1"/>
          </p:cNvSpPr>
          <p:nvPr>
            <p:ph type="body" idx="1"/>
          </p:nvPr>
        </p:nvSpPr>
        <p:spPr>
          <a:xfrm>
            <a:off x="1219200" y="2475309"/>
            <a:ext cx="9753600" cy="2025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6" name="Google Shape;906;g3f6bc156307_0_1301:notes"/>
          <p:cNvSpPr txBox="1">
            <a:spLocks noGrp="1"/>
          </p:cNvSpPr>
          <p:nvPr>
            <p:ph type="sldNum" idx="12"/>
          </p:nvPr>
        </p:nvSpPr>
        <p:spPr>
          <a:xfrm>
            <a:off x="6905979" y="4885432"/>
            <a:ext cx="5283300" cy="25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3f6bc156307_0_1184:notes"/>
          <p:cNvSpPr>
            <a:spLocks noGrp="1" noRot="1" noChangeAspect="1"/>
          </p:cNvSpPr>
          <p:nvPr>
            <p:ph type="sldImg" idx="2"/>
          </p:nvPr>
        </p:nvSpPr>
        <p:spPr>
          <a:xfrm>
            <a:off x="4552950" y="642938"/>
            <a:ext cx="3086100" cy="1735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4" name="Google Shape;974;g3f6bc156307_0_1184:notes"/>
          <p:cNvSpPr txBox="1">
            <a:spLocks noGrp="1"/>
          </p:cNvSpPr>
          <p:nvPr>
            <p:ph type="body" idx="1"/>
          </p:nvPr>
        </p:nvSpPr>
        <p:spPr>
          <a:xfrm>
            <a:off x="1219200" y="2475309"/>
            <a:ext cx="9753600" cy="2025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5" name="Google Shape;975;g3f6bc156307_0_1184:notes"/>
          <p:cNvSpPr txBox="1">
            <a:spLocks noGrp="1"/>
          </p:cNvSpPr>
          <p:nvPr>
            <p:ph type="sldNum" idx="12"/>
          </p:nvPr>
        </p:nvSpPr>
        <p:spPr>
          <a:xfrm>
            <a:off x="6905979" y="4885432"/>
            <a:ext cx="5283300" cy="25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p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2" name="Google Shape;1022;p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Rate math, for questions on extrapolation. The $38.01M difference in MRI spend is spread across the full screened population of 120,215 women, which is $316 per woman screened, or $31.6M per 100,000 women screened (shown as $32M on the slide). Scale it to plan size: a plan screening 250,000 women a year would save roughly $79M, and a million lives screened saves roughly $316M. If asked why the slide does not say $38M, that figure belongs to this study cohort of 120,215; restating it per 100,000 is what makes it portable. The same divisor applies to total program cost, since the underlying mammography spend of $63.06M is common to both strategies.</a:t>
            </a:r>
            <a:br>
              <a:rPr lang="en-US"/>
            </a:br>
            <a:br>
              <a:rPr lang="en-US"/>
            </a:br>
            <a:r>
              <a:rPr lang="en-US"/>
              <a:t>Per 100,000 women screened, MRI spend is $70.2M under density C/D versus $38.6M under Clairity risk routing, equivalent to $702 versus $386 per woman.</a:t>
            </a:r>
            <a:br>
              <a:rPr lang="en-US"/>
            </a:br>
            <a:br>
              <a:rPr lang="en-US"/>
            </a:br>
            <a:r>
              <a:rPr lang="en-US"/>
              <a:t>Underlying figures. Density C/D: 58,351 eligible, $84.42M MRI cost, $147.48M total program cost, 1,038 cancers (142 incremental), 2.4 incremental cancers per 1,000 MRIs, $0.60M per additional cancer. Clairity high risk: 32,416 eligible, $46.41M MRI cost, $109.47M total program cost, 1,050 cancers (154 incremental), 4.8 incremental cancers per 1,000 MRIs, $0.30M per additional cancer. Common baseline with no supplemental MRI: 896 cancers at $63.06M.</a:t>
            </a:r>
            <a:br>
              <a:rPr lang="en-US"/>
            </a:br>
            <a:br>
              <a:rPr lang="en-US"/>
            </a:br>
            <a:r>
              <a:rPr lang="en-US"/>
              <a:t>Points to make verbally, now that they are off the slide. Clairity routing spares 25,935 women an MRI they do not need while total cancers detected still rises from 1,038 to 1,050. Total program cost falls 26%. Cost per additional cancer detected is halved, $0.30M versus $0.60M.</a:t>
            </a:r>
            <a:br>
              <a:rPr lang="en-US"/>
            </a:br>
            <a:br>
              <a:rPr lang="en-US"/>
            </a:br>
            <a:r>
              <a:rPr lang="en-US"/>
              <a:t>Mechanism: density is a weak triage variable because risk is heterogeneous inside every density category. Within density C alone, MRI yield runs 0.66 per 1,000 for average risk women versus 6.14 per 1,000 for high risk women, roughly a ninefold spread that density cannot see.</a:t>
            </a:r>
            <a:br>
              <a:rPr lang="en-US"/>
            </a:br>
            <a:br>
              <a:rPr lang="en-US"/>
            </a:br>
            <a:r>
              <a:rPr lang="en-US"/>
              <a:t>Limits to raise proactively: absolute dollars are specific to this population and fee schedule, the model assumes full MRI adherence, and downstream costs (biopsy, stage shift, treatment, QALYs) are not captured. Next step is a cost effectiveness extension with Markov modeling and breakpoint pricing for the Clairity test.</a:t>
            </a:r>
            <a:endParaRPr/>
          </a:p>
        </p:txBody>
      </p:sp>
      <p:sp>
        <p:nvSpPr>
          <p:cNvPr id="1023" name="Google Shape;1023;p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1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8" name="Google Shape;1058;p1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NOTE    THIS WAS NOT SHARED at 5 2025 presentation…I am only including here for our internal reference and I will send abstract that goes with this….from our MGH study supported by the BCRF</a:t>
            </a:r>
            <a:endParaRPr/>
          </a:p>
        </p:txBody>
      </p:sp>
      <p:sp>
        <p:nvSpPr>
          <p:cNvPr id="1059" name="Google Shape;1059;p1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2" name="Google Shape;1072;p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3" name="Google Shape;1073;p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p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7" name="Google Shape;1137;p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8" name="Google Shape;1138;p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9"/>
        <p:cNvGrpSpPr/>
        <p:nvPr/>
      </p:nvGrpSpPr>
      <p:grpSpPr>
        <a:xfrm>
          <a:off x="0" y="0"/>
          <a:ext cx="0" cy="0"/>
          <a:chOff x="0" y="0"/>
          <a:chExt cx="0" cy="0"/>
        </a:xfrm>
      </p:grpSpPr>
      <p:sp>
        <p:nvSpPr>
          <p:cNvPr id="1200" name="Google Shape;1200;g3fbdca1be9a_0_165:notes"/>
          <p:cNvSpPr>
            <a:spLocks noGrp="1" noRot="1" noChangeAspect="1"/>
          </p:cNvSpPr>
          <p:nvPr>
            <p:ph type="sldImg" idx="2"/>
          </p:nvPr>
        </p:nvSpPr>
        <p:spPr>
          <a:xfrm>
            <a:off x="4038600" y="857250"/>
            <a:ext cx="4114800" cy="2314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1" name="Google Shape;1201;g3fbdca1be9a_0_165:notes"/>
          <p:cNvSpPr txBox="1">
            <a:spLocks noGrp="1"/>
          </p:cNvSpPr>
          <p:nvPr>
            <p:ph type="body" idx="1"/>
          </p:nvPr>
        </p:nvSpPr>
        <p:spPr>
          <a:xfrm>
            <a:off x="1219200" y="3300413"/>
            <a:ext cx="9753600" cy="2700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2" name="Google Shape;1202;g3fbdca1be9a_0_165:notes"/>
          <p:cNvSpPr txBox="1">
            <a:spLocks noGrp="1"/>
          </p:cNvSpPr>
          <p:nvPr>
            <p:ph type="sldNum" idx="12"/>
          </p:nvPr>
        </p:nvSpPr>
        <p:spPr>
          <a:xfrm>
            <a:off x="6905625" y="6513513"/>
            <a:ext cx="5283300" cy="344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9.jp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jp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jp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jp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jp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5.jp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16"/>
        <p:cNvGrpSpPr/>
        <p:nvPr/>
      </p:nvGrpSpPr>
      <p:grpSpPr>
        <a:xfrm>
          <a:off x="0" y="0"/>
          <a:ext cx="0" cy="0"/>
          <a:chOff x="0" y="0"/>
          <a:chExt cx="0" cy="0"/>
        </a:xfrm>
      </p:grpSpPr>
      <p:sp>
        <p:nvSpPr>
          <p:cNvPr id="17" name="Google Shape;17;p29"/>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2E092E"/>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8" name="Google Shape;18;p29"/>
          <p:cNvPicPr preferRelativeResize="0"/>
          <p:nvPr/>
        </p:nvPicPr>
        <p:blipFill rotWithShape="1">
          <a:blip r:embed="rId2">
            <a:alphaModFix/>
          </a:blip>
          <a:srcRect/>
          <a:stretch/>
        </p:blipFill>
        <p:spPr>
          <a:xfrm>
            <a:off x="3952875" y="0"/>
            <a:ext cx="8239125" cy="6857998"/>
          </a:xfrm>
          <a:prstGeom prst="rect">
            <a:avLst/>
          </a:prstGeom>
          <a:noFill/>
          <a:ln>
            <a:noFill/>
          </a:ln>
        </p:spPr>
      </p:pic>
      <p:pic>
        <p:nvPicPr>
          <p:cNvPr id="19" name="Google Shape;19;p29"/>
          <p:cNvPicPr preferRelativeResize="0"/>
          <p:nvPr/>
        </p:nvPicPr>
        <p:blipFill rotWithShape="1">
          <a:blip r:embed="rId3">
            <a:alphaModFix/>
          </a:blip>
          <a:srcRect/>
          <a:stretch/>
        </p:blipFill>
        <p:spPr>
          <a:xfrm>
            <a:off x="10610850" y="6419850"/>
            <a:ext cx="1285875" cy="247650"/>
          </a:xfrm>
          <a:prstGeom prst="rect">
            <a:avLst/>
          </a:prstGeom>
          <a:noFill/>
          <a:ln>
            <a:noFill/>
          </a:ln>
        </p:spPr>
      </p:pic>
      <p:sp>
        <p:nvSpPr>
          <p:cNvPr id="20" name="Google Shape;20;p29"/>
          <p:cNvSpPr/>
          <p:nvPr/>
        </p:nvSpPr>
        <p:spPr>
          <a:xfrm>
            <a:off x="704850" y="885825"/>
            <a:ext cx="0" cy="5076825"/>
          </a:xfrm>
          <a:custGeom>
            <a:avLst/>
            <a:gdLst/>
            <a:ahLst/>
            <a:cxnLst/>
            <a:rect l="l" t="t" r="r" b="b"/>
            <a:pathLst>
              <a:path w="120000" h="5076825" extrusionOk="0">
                <a:moveTo>
                  <a:pt x="0" y="0"/>
                </a:moveTo>
                <a:lnTo>
                  <a:pt x="0" y="5076367"/>
                </a:lnTo>
              </a:path>
            </a:pathLst>
          </a:custGeom>
          <a:noFill/>
          <a:ln w="57150" cap="flat" cmpd="sng">
            <a:solidFill>
              <a:srgbClr val="FF6B3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 name="Google Shape;21;p2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9"/>
          <p:cNvSpPr txBox="1">
            <a:spLocks noGrp="1"/>
          </p:cNvSpPr>
          <p:nvPr>
            <p:ph type="sldNum" idx="12"/>
          </p:nvPr>
        </p:nvSpPr>
        <p:spPr>
          <a:xfrm>
            <a:off x="294004" y="6458733"/>
            <a:ext cx="260667" cy="197197"/>
          </a:xfrm>
          <a:prstGeom prst="rect">
            <a:avLst/>
          </a:prstGeom>
          <a:noFill/>
          <a:ln>
            <a:noFill/>
          </a:ln>
        </p:spPr>
        <p:txBody>
          <a:bodyPr spcFirstLastPara="1" wrap="square" lIns="0" tIns="0" rIns="0" bIns="0" anchor="t" anchorCtr="0">
            <a:spAutoFit/>
          </a:bodyPr>
          <a:lstStyle>
            <a:lvl1pPr marL="38100" marR="0" lvl="0"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1pPr>
            <a:lvl2pPr marL="38100" marR="0" lvl="1"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2pPr>
            <a:lvl3pPr marL="38100" marR="0" lvl="2"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3pPr>
            <a:lvl4pPr marL="38100" marR="0" lvl="3"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4pPr>
            <a:lvl5pPr marL="38100" marR="0" lvl="4"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5pPr>
            <a:lvl6pPr marL="38100" marR="0" lvl="5"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6pPr>
            <a:lvl7pPr marL="38100" marR="0" lvl="6"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7pPr>
            <a:lvl8pPr marL="38100" marR="0" lvl="7"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8pPr>
            <a:lvl9pPr marL="38100" marR="0" lvl="8"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lumns">
  <p:cSld name="Two Columns">
    <p:spTree>
      <p:nvGrpSpPr>
        <p:cNvPr id="1" name="Shape 24"/>
        <p:cNvGrpSpPr/>
        <p:nvPr/>
      </p:nvGrpSpPr>
      <p:grpSpPr>
        <a:xfrm>
          <a:off x="0" y="0"/>
          <a:ext cx="0" cy="0"/>
          <a:chOff x="0" y="0"/>
          <a:chExt cx="0" cy="0"/>
        </a:xfrm>
      </p:grpSpPr>
      <p:sp>
        <p:nvSpPr>
          <p:cNvPr id="25" name="Google Shape;25;p33"/>
          <p:cNvSpPr txBox="1">
            <a:spLocks noGrp="1"/>
          </p:cNvSpPr>
          <p:nvPr>
            <p:ph type="title"/>
          </p:nvPr>
        </p:nvSpPr>
        <p:spPr>
          <a:xfrm>
            <a:off x="249237" y="-6350"/>
            <a:ext cx="11251247" cy="166751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3"/>
          <p:cNvSpPr txBox="1">
            <a:spLocks noGrp="1"/>
          </p:cNvSpPr>
          <p:nvPr>
            <p:ph type="body" idx="1"/>
          </p:nvPr>
        </p:nvSpPr>
        <p:spPr>
          <a:xfrm>
            <a:off x="609600" y="1600203"/>
            <a:ext cx="5384800" cy="4525963"/>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sz="2800">
                <a:latin typeface="Calibri"/>
                <a:ea typeface="Calibri"/>
                <a:cs typeface="Calibri"/>
                <a:sym typeface="Calibri"/>
              </a:defRPr>
            </a:lvl1pPr>
            <a:lvl2pPr marL="914400" lvl="1" indent="-228600" algn="l">
              <a:lnSpc>
                <a:spcPct val="100000"/>
              </a:lnSpc>
              <a:spcBef>
                <a:spcPts val="0"/>
              </a:spcBef>
              <a:spcAft>
                <a:spcPts val="0"/>
              </a:spcAft>
              <a:buSzPts val="1400"/>
              <a:buNone/>
              <a:defRPr sz="2400">
                <a:latin typeface="Calibri"/>
                <a:ea typeface="Calibri"/>
                <a:cs typeface="Calibri"/>
                <a:sym typeface="Calibri"/>
              </a:defRPr>
            </a:lvl2pPr>
            <a:lvl3pPr marL="1371600" lvl="2" indent="-228600" algn="l">
              <a:lnSpc>
                <a:spcPct val="100000"/>
              </a:lnSpc>
              <a:spcBef>
                <a:spcPts val="0"/>
              </a:spcBef>
              <a:spcAft>
                <a:spcPts val="0"/>
              </a:spcAft>
              <a:buSzPts val="1400"/>
              <a:buNone/>
              <a:defRPr sz="2000" b="0" i="0">
                <a:latin typeface="Calibri"/>
                <a:ea typeface="Calibri"/>
                <a:cs typeface="Calibri"/>
                <a:sym typeface="Calibri"/>
              </a:defRPr>
            </a:lvl3pPr>
            <a:lvl4pPr marL="1828800" lvl="3" indent="-228600" algn="l">
              <a:lnSpc>
                <a:spcPct val="100000"/>
              </a:lnSpc>
              <a:spcBef>
                <a:spcPts val="0"/>
              </a:spcBef>
              <a:spcAft>
                <a:spcPts val="0"/>
              </a:spcAft>
              <a:buSzPts val="1400"/>
              <a:buNone/>
              <a:defRPr sz="1800" b="0" i="0">
                <a:latin typeface="Calibri"/>
                <a:ea typeface="Calibri"/>
                <a:cs typeface="Calibri"/>
                <a:sym typeface="Calibri"/>
              </a:defRPr>
            </a:lvl4pPr>
            <a:lvl5pPr marL="2286000" lvl="4" indent="-228600" algn="l">
              <a:lnSpc>
                <a:spcPct val="100000"/>
              </a:lnSpc>
              <a:spcBef>
                <a:spcPts val="0"/>
              </a:spcBef>
              <a:spcAft>
                <a:spcPts val="0"/>
              </a:spcAft>
              <a:buSzPts val="1400"/>
              <a:buNone/>
              <a:defRPr sz="1800" b="0" i="0">
                <a:latin typeface="Calibri"/>
                <a:ea typeface="Calibri"/>
                <a:cs typeface="Calibri"/>
                <a:sym typeface="Calibri"/>
              </a:defRPr>
            </a:lvl5pPr>
            <a:lvl6pPr marL="2743200" lvl="5" indent="-228600" algn="l">
              <a:lnSpc>
                <a:spcPct val="100000"/>
              </a:lnSpc>
              <a:spcBef>
                <a:spcPts val="0"/>
              </a:spcBef>
              <a:spcAft>
                <a:spcPts val="0"/>
              </a:spcAft>
              <a:buSzPts val="1400"/>
              <a:buNone/>
              <a:defRPr sz="1800"/>
            </a:lvl6pPr>
            <a:lvl7pPr marL="3200400" lvl="6" indent="-228600" algn="l">
              <a:lnSpc>
                <a:spcPct val="100000"/>
              </a:lnSpc>
              <a:spcBef>
                <a:spcPts val="0"/>
              </a:spcBef>
              <a:spcAft>
                <a:spcPts val="0"/>
              </a:spcAft>
              <a:buSzPts val="1400"/>
              <a:buNone/>
              <a:defRPr sz="1800"/>
            </a:lvl7pPr>
            <a:lvl8pPr marL="3657600" lvl="7" indent="-228600" algn="l">
              <a:lnSpc>
                <a:spcPct val="100000"/>
              </a:lnSpc>
              <a:spcBef>
                <a:spcPts val="0"/>
              </a:spcBef>
              <a:spcAft>
                <a:spcPts val="0"/>
              </a:spcAft>
              <a:buSzPts val="1400"/>
              <a:buNone/>
              <a:defRPr sz="1800"/>
            </a:lvl8pPr>
            <a:lvl9pPr marL="4114800" lvl="8" indent="-228600" algn="l">
              <a:lnSpc>
                <a:spcPct val="100000"/>
              </a:lnSpc>
              <a:spcBef>
                <a:spcPts val="0"/>
              </a:spcBef>
              <a:spcAft>
                <a:spcPts val="0"/>
              </a:spcAft>
              <a:buSzPts val="1400"/>
              <a:buNone/>
              <a:defRPr sz="1800"/>
            </a:lvl9pPr>
          </a:lstStyle>
          <a:p>
            <a:endParaRPr/>
          </a:p>
        </p:txBody>
      </p:sp>
      <p:sp>
        <p:nvSpPr>
          <p:cNvPr id="27" name="Google Shape;27;p33"/>
          <p:cNvSpPr txBox="1">
            <a:spLocks noGrp="1"/>
          </p:cNvSpPr>
          <p:nvPr>
            <p:ph type="body" idx="2"/>
          </p:nvPr>
        </p:nvSpPr>
        <p:spPr>
          <a:xfrm>
            <a:off x="6197600" y="1600203"/>
            <a:ext cx="5384800" cy="4525963"/>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1400"/>
              <a:buNone/>
              <a:defRPr sz="2800">
                <a:latin typeface="Calibri"/>
                <a:ea typeface="Calibri"/>
                <a:cs typeface="Calibri"/>
                <a:sym typeface="Calibri"/>
              </a:defRPr>
            </a:lvl1pPr>
            <a:lvl2pPr marL="914400" lvl="1" indent="-228600" algn="l">
              <a:lnSpc>
                <a:spcPct val="100000"/>
              </a:lnSpc>
              <a:spcBef>
                <a:spcPts val="0"/>
              </a:spcBef>
              <a:spcAft>
                <a:spcPts val="0"/>
              </a:spcAft>
              <a:buSzPts val="1400"/>
              <a:buNone/>
              <a:defRPr sz="2400">
                <a:latin typeface="Calibri"/>
                <a:ea typeface="Calibri"/>
                <a:cs typeface="Calibri"/>
                <a:sym typeface="Calibri"/>
              </a:defRPr>
            </a:lvl2pPr>
            <a:lvl3pPr marL="1371600" lvl="2" indent="-228600" algn="l">
              <a:lnSpc>
                <a:spcPct val="100000"/>
              </a:lnSpc>
              <a:spcBef>
                <a:spcPts val="0"/>
              </a:spcBef>
              <a:spcAft>
                <a:spcPts val="0"/>
              </a:spcAft>
              <a:buSzPts val="1400"/>
              <a:buNone/>
              <a:defRPr sz="2000" b="0" i="0">
                <a:latin typeface="Calibri"/>
                <a:ea typeface="Calibri"/>
                <a:cs typeface="Calibri"/>
                <a:sym typeface="Calibri"/>
              </a:defRPr>
            </a:lvl3pPr>
            <a:lvl4pPr marL="1828800" lvl="3" indent="-228600" algn="l">
              <a:lnSpc>
                <a:spcPct val="100000"/>
              </a:lnSpc>
              <a:spcBef>
                <a:spcPts val="0"/>
              </a:spcBef>
              <a:spcAft>
                <a:spcPts val="0"/>
              </a:spcAft>
              <a:buSzPts val="1400"/>
              <a:buNone/>
              <a:defRPr sz="1800" b="0" i="0">
                <a:latin typeface="Calibri"/>
                <a:ea typeface="Calibri"/>
                <a:cs typeface="Calibri"/>
                <a:sym typeface="Calibri"/>
              </a:defRPr>
            </a:lvl4pPr>
            <a:lvl5pPr marL="2286000" lvl="4" indent="-228600" algn="l">
              <a:lnSpc>
                <a:spcPct val="100000"/>
              </a:lnSpc>
              <a:spcBef>
                <a:spcPts val="0"/>
              </a:spcBef>
              <a:spcAft>
                <a:spcPts val="0"/>
              </a:spcAft>
              <a:buSzPts val="1400"/>
              <a:buNone/>
              <a:defRPr sz="1800" b="0" i="0">
                <a:latin typeface="Calibri"/>
                <a:ea typeface="Calibri"/>
                <a:cs typeface="Calibri"/>
                <a:sym typeface="Calibri"/>
              </a:defRPr>
            </a:lvl5pPr>
            <a:lvl6pPr marL="2743200" lvl="5" indent="-228600" algn="l">
              <a:lnSpc>
                <a:spcPct val="100000"/>
              </a:lnSpc>
              <a:spcBef>
                <a:spcPts val="0"/>
              </a:spcBef>
              <a:spcAft>
                <a:spcPts val="0"/>
              </a:spcAft>
              <a:buSzPts val="1400"/>
              <a:buNone/>
              <a:defRPr sz="1800"/>
            </a:lvl6pPr>
            <a:lvl7pPr marL="3200400" lvl="6" indent="-228600" algn="l">
              <a:lnSpc>
                <a:spcPct val="100000"/>
              </a:lnSpc>
              <a:spcBef>
                <a:spcPts val="0"/>
              </a:spcBef>
              <a:spcAft>
                <a:spcPts val="0"/>
              </a:spcAft>
              <a:buSzPts val="1400"/>
              <a:buNone/>
              <a:defRPr sz="1800"/>
            </a:lvl7pPr>
            <a:lvl8pPr marL="3657600" lvl="7" indent="-228600" algn="l">
              <a:lnSpc>
                <a:spcPct val="100000"/>
              </a:lnSpc>
              <a:spcBef>
                <a:spcPts val="0"/>
              </a:spcBef>
              <a:spcAft>
                <a:spcPts val="0"/>
              </a:spcAft>
              <a:buSzPts val="1400"/>
              <a:buNone/>
              <a:defRPr sz="1800"/>
            </a:lvl8pPr>
            <a:lvl9pPr marL="4114800" lvl="8" indent="-228600"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Only white">
  <p:cSld name="1_Title Only white">
    <p:spTree>
      <p:nvGrpSpPr>
        <p:cNvPr id="1" name="Shape 28"/>
        <p:cNvGrpSpPr/>
        <p:nvPr/>
      </p:nvGrpSpPr>
      <p:grpSpPr>
        <a:xfrm>
          <a:off x="0" y="0"/>
          <a:ext cx="0" cy="0"/>
          <a:chOff x="0" y="0"/>
          <a:chExt cx="0" cy="0"/>
        </a:xfrm>
      </p:grpSpPr>
      <p:sp>
        <p:nvSpPr>
          <p:cNvPr id="29" name="Google Shape;29;p4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 name="Google Shape;30;p48"/>
          <p:cNvSpPr txBox="1">
            <a:spLocks noGrp="1"/>
          </p:cNvSpPr>
          <p:nvPr>
            <p:ph type="title"/>
          </p:nvPr>
        </p:nvSpPr>
        <p:spPr>
          <a:xfrm>
            <a:off x="731520" y="502920"/>
            <a:ext cx="11066419" cy="962997"/>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1" name="Google Shape;31;p48"/>
          <p:cNvPicPr preferRelativeResize="0"/>
          <p:nvPr/>
        </p:nvPicPr>
        <p:blipFill rotWithShape="1">
          <a:blip r:embed="rId2">
            <a:alphaModFix/>
          </a:blip>
          <a:srcRect/>
          <a:stretch/>
        </p:blipFill>
        <p:spPr>
          <a:xfrm>
            <a:off x="10606700" y="6416130"/>
            <a:ext cx="1302361" cy="248518"/>
          </a:xfrm>
          <a:prstGeom prst="rect">
            <a:avLst/>
          </a:prstGeom>
          <a:noFill/>
          <a:ln>
            <a:noFill/>
          </a:ln>
        </p:spPr>
      </p:pic>
      <p:sp>
        <p:nvSpPr>
          <p:cNvPr id="32" name="Google Shape;32;p48"/>
          <p:cNvSpPr txBox="1"/>
          <p:nvPr/>
        </p:nvSpPr>
        <p:spPr>
          <a:xfrm>
            <a:off x="240246" y="6402000"/>
            <a:ext cx="104371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7F7F7F"/>
                </a:solidFill>
                <a:latin typeface="Arial"/>
                <a:ea typeface="Arial"/>
                <a:cs typeface="Arial"/>
                <a:sym typeface="Arial"/>
              </a:rPr>
              <a:t>‹#›</a:t>
            </a:fld>
            <a:endParaRPr sz="1200" b="0"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3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Blank" type="blank">
  <p:cSld name="BLANK">
    <p:spTree>
      <p:nvGrpSpPr>
        <p:cNvPr id="1" name="Shape 34"/>
        <p:cNvGrpSpPr/>
        <p:nvPr/>
      </p:nvGrpSpPr>
      <p:grpSpPr>
        <a:xfrm>
          <a:off x="0" y="0"/>
          <a:ext cx="0" cy="0"/>
          <a:chOff x="0" y="0"/>
          <a:chExt cx="0" cy="0"/>
        </a:xfrm>
      </p:grpSpPr>
      <p:pic>
        <p:nvPicPr>
          <p:cNvPr id="35" name="Google Shape;35;p34"/>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36" name="Google Shape;36;p34"/>
          <p:cNvPicPr preferRelativeResize="0"/>
          <p:nvPr/>
        </p:nvPicPr>
        <p:blipFill rotWithShape="1">
          <a:blip r:embed="rId3">
            <a:alphaModFix/>
          </a:blip>
          <a:srcRect/>
          <a:stretch/>
        </p:blipFill>
        <p:spPr>
          <a:xfrm>
            <a:off x="10609899" y="6419088"/>
            <a:ext cx="1293819" cy="24688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7"/>
        <p:cNvGrpSpPr/>
        <p:nvPr/>
      </p:nvGrpSpPr>
      <p:grpSpPr>
        <a:xfrm>
          <a:off x="0" y="0"/>
          <a:ext cx="0" cy="0"/>
          <a:chOff x="0" y="0"/>
          <a:chExt cx="0" cy="0"/>
        </a:xfrm>
      </p:grpSpPr>
      <p:sp>
        <p:nvSpPr>
          <p:cNvPr id="38" name="Google Shape;38;p47"/>
          <p:cNvSpPr txBox="1">
            <a:spLocks noGrp="1"/>
          </p:cNvSpPr>
          <p:nvPr>
            <p:ph type="title"/>
          </p:nvPr>
        </p:nvSpPr>
        <p:spPr>
          <a:xfrm>
            <a:off x="249237" y="-6350"/>
            <a:ext cx="11251247" cy="166751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950" b="1" i="0">
                <a:solidFill>
                  <a:srgbClr val="2E092E"/>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7"/>
          <p:cNvSpPr txBox="1">
            <a:spLocks noGrp="1"/>
          </p:cNvSpPr>
          <p:nvPr>
            <p:ph type="body" idx="1"/>
          </p:nvPr>
        </p:nvSpPr>
        <p:spPr>
          <a:xfrm>
            <a:off x="627380" y="2127250"/>
            <a:ext cx="11251565" cy="258825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b="0" i="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0" name="Google Shape;40;p4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7"/>
          <p:cNvSpPr txBox="1">
            <a:spLocks noGrp="1"/>
          </p:cNvSpPr>
          <p:nvPr>
            <p:ph type="sldNum" idx="12"/>
          </p:nvPr>
        </p:nvSpPr>
        <p:spPr>
          <a:xfrm>
            <a:off x="294004" y="6458733"/>
            <a:ext cx="260667" cy="197197"/>
          </a:xfrm>
          <a:prstGeom prst="rect">
            <a:avLst/>
          </a:prstGeom>
          <a:noFill/>
          <a:ln>
            <a:noFill/>
          </a:ln>
        </p:spPr>
        <p:txBody>
          <a:bodyPr spcFirstLastPara="1" wrap="square" lIns="0" tIns="0" rIns="0" bIns="0" anchor="t" anchorCtr="0">
            <a:spAutoFit/>
          </a:bodyPr>
          <a:lstStyle>
            <a:lvl1pPr marL="38100" marR="0" lvl="0"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1pPr>
            <a:lvl2pPr marL="38100" marR="0" lvl="1"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2pPr>
            <a:lvl3pPr marL="38100" marR="0" lvl="2"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3pPr>
            <a:lvl4pPr marL="38100" marR="0" lvl="3"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4pPr>
            <a:lvl5pPr marL="38100" marR="0" lvl="4"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5pPr>
            <a:lvl6pPr marL="38100" marR="0" lvl="5"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6pPr>
            <a:lvl7pPr marL="38100" marR="0" lvl="6"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7pPr>
            <a:lvl8pPr marL="38100" marR="0" lvl="7"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8pPr>
            <a:lvl9pPr marL="38100" marR="0" lvl="8"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1"/>
        </a:solidFill>
        <a:effectLst/>
      </p:bgPr>
    </p:bg>
    <p:spTree>
      <p:nvGrpSpPr>
        <p:cNvPr id="1" name="Shape 43"/>
        <p:cNvGrpSpPr/>
        <p:nvPr/>
      </p:nvGrpSpPr>
      <p:grpSpPr>
        <a:xfrm>
          <a:off x="0" y="0"/>
          <a:ext cx="0" cy="0"/>
          <a:chOff x="0" y="0"/>
          <a:chExt cx="0" cy="0"/>
        </a:xfrm>
      </p:grpSpPr>
      <p:sp>
        <p:nvSpPr>
          <p:cNvPr id="44" name="Google Shape;44;p51"/>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2E092E"/>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45" name="Google Shape;45;p51"/>
          <p:cNvPicPr preferRelativeResize="0"/>
          <p:nvPr/>
        </p:nvPicPr>
        <p:blipFill rotWithShape="1">
          <a:blip r:embed="rId2">
            <a:alphaModFix/>
          </a:blip>
          <a:srcRect/>
          <a:stretch/>
        </p:blipFill>
        <p:spPr>
          <a:xfrm>
            <a:off x="3952875" y="0"/>
            <a:ext cx="8239125" cy="6857998"/>
          </a:xfrm>
          <a:prstGeom prst="rect">
            <a:avLst/>
          </a:prstGeom>
          <a:noFill/>
          <a:ln>
            <a:noFill/>
          </a:ln>
        </p:spPr>
      </p:pic>
      <p:pic>
        <p:nvPicPr>
          <p:cNvPr id="46" name="Google Shape;46;p51"/>
          <p:cNvPicPr preferRelativeResize="0"/>
          <p:nvPr/>
        </p:nvPicPr>
        <p:blipFill rotWithShape="1">
          <a:blip r:embed="rId3">
            <a:alphaModFix/>
          </a:blip>
          <a:srcRect/>
          <a:stretch/>
        </p:blipFill>
        <p:spPr>
          <a:xfrm>
            <a:off x="10610850" y="6419850"/>
            <a:ext cx="1285875" cy="247650"/>
          </a:xfrm>
          <a:prstGeom prst="rect">
            <a:avLst/>
          </a:prstGeom>
          <a:noFill/>
          <a:ln>
            <a:noFill/>
          </a:ln>
        </p:spPr>
      </p:pic>
      <p:sp>
        <p:nvSpPr>
          <p:cNvPr id="47" name="Google Shape;47;p51"/>
          <p:cNvSpPr/>
          <p:nvPr/>
        </p:nvSpPr>
        <p:spPr>
          <a:xfrm>
            <a:off x="704850" y="885825"/>
            <a:ext cx="0" cy="5076825"/>
          </a:xfrm>
          <a:custGeom>
            <a:avLst/>
            <a:gdLst/>
            <a:ahLst/>
            <a:cxnLst/>
            <a:rect l="l" t="t" r="r" b="b"/>
            <a:pathLst>
              <a:path w="120000" h="5076825" extrusionOk="0">
                <a:moveTo>
                  <a:pt x="0" y="0"/>
                </a:moveTo>
                <a:lnTo>
                  <a:pt x="0" y="5076367"/>
                </a:lnTo>
              </a:path>
            </a:pathLst>
          </a:custGeom>
          <a:noFill/>
          <a:ln w="57150" cap="flat" cmpd="sng">
            <a:solidFill>
              <a:srgbClr val="FF6B3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8" name="Google Shape;48;p51"/>
          <p:cNvSpPr txBox="1">
            <a:spLocks noGrp="1"/>
          </p:cNvSpPr>
          <p:nvPr>
            <p:ph type="ctrTitle"/>
          </p:nvPr>
        </p:nvSpPr>
        <p:spPr>
          <a:xfrm>
            <a:off x="1037907" y="1523936"/>
            <a:ext cx="6899275" cy="228092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950" b="1" i="0">
                <a:solidFill>
                  <a:srgbClr val="2E092E"/>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1"/>
          <p:cNvSpPr txBox="1">
            <a:spLocks noGrp="1"/>
          </p:cNvSpPr>
          <p:nvPr>
            <p:ph type="subTitle" idx="1"/>
          </p:nvPr>
        </p:nvSpPr>
        <p:spPr>
          <a:xfrm>
            <a:off x="1037907" y="4709223"/>
            <a:ext cx="3678554" cy="84962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51"/>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1"/>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1"/>
          <p:cNvSpPr txBox="1">
            <a:spLocks noGrp="1"/>
          </p:cNvSpPr>
          <p:nvPr>
            <p:ph type="sldNum" idx="12"/>
          </p:nvPr>
        </p:nvSpPr>
        <p:spPr>
          <a:xfrm>
            <a:off x="294004" y="6458733"/>
            <a:ext cx="260667" cy="197197"/>
          </a:xfrm>
          <a:prstGeom prst="rect">
            <a:avLst/>
          </a:prstGeom>
          <a:noFill/>
          <a:ln>
            <a:noFill/>
          </a:ln>
        </p:spPr>
        <p:txBody>
          <a:bodyPr spcFirstLastPara="1" wrap="square" lIns="0" tIns="0" rIns="0" bIns="0" anchor="t" anchorCtr="0">
            <a:spAutoFit/>
          </a:bodyPr>
          <a:lstStyle>
            <a:lvl1pPr marL="38100" marR="0" lvl="0"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1pPr>
            <a:lvl2pPr marL="38100" marR="0" lvl="1"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2pPr>
            <a:lvl3pPr marL="38100" marR="0" lvl="2"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3pPr>
            <a:lvl4pPr marL="38100" marR="0" lvl="3"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4pPr>
            <a:lvl5pPr marL="38100" marR="0" lvl="4"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5pPr>
            <a:lvl6pPr marL="38100" marR="0" lvl="5"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6pPr>
            <a:lvl7pPr marL="38100" marR="0" lvl="6"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7pPr>
            <a:lvl8pPr marL="38100" marR="0" lvl="7"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8pPr>
            <a:lvl9pPr marL="38100" marR="0" lvl="8"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wo Content">
  <p:cSld name="Two Content">
    <p:bg>
      <p:bgPr>
        <a:solidFill>
          <a:schemeClr val="lt1"/>
        </a:solidFill>
        <a:effectLst/>
      </p:bgPr>
    </p:bg>
    <p:spTree>
      <p:nvGrpSpPr>
        <p:cNvPr id="1" name="Shape 53"/>
        <p:cNvGrpSpPr/>
        <p:nvPr/>
      </p:nvGrpSpPr>
      <p:grpSpPr>
        <a:xfrm>
          <a:off x="0" y="0"/>
          <a:ext cx="0" cy="0"/>
          <a:chOff x="0" y="0"/>
          <a:chExt cx="0" cy="0"/>
        </a:xfrm>
      </p:grpSpPr>
      <p:pic>
        <p:nvPicPr>
          <p:cNvPr id="54" name="Google Shape;54;p52"/>
          <p:cNvPicPr preferRelativeResize="0"/>
          <p:nvPr/>
        </p:nvPicPr>
        <p:blipFill rotWithShape="1">
          <a:blip r:embed="rId2">
            <a:alphaModFix/>
          </a:blip>
          <a:srcRect/>
          <a:stretch/>
        </p:blipFill>
        <p:spPr>
          <a:xfrm>
            <a:off x="10610850" y="6419850"/>
            <a:ext cx="1295400" cy="247650"/>
          </a:xfrm>
          <a:prstGeom prst="rect">
            <a:avLst/>
          </a:prstGeom>
          <a:noFill/>
          <a:ln>
            <a:noFill/>
          </a:ln>
        </p:spPr>
      </p:pic>
      <p:pic>
        <p:nvPicPr>
          <p:cNvPr id="55" name="Google Shape;55;p52"/>
          <p:cNvPicPr preferRelativeResize="0"/>
          <p:nvPr/>
        </p:nvPicPr>
        <p:blipFill rotWithShape="1">
          <a:blip r:embed="rId3">
            <a:alphaModFix/>
          </a:blip>
          <a:srcRect/>
          <a:stretch/>
        </p:blipFill>
        <p:spPr>
          <a:xfrm>
            <a:off x="3952875" y="0"/>
            <a:ext cx="8239125" cy="6857998"/>
          </a:xfrm>
          <a:prstGeom prst="rect">
            <a:avLst/>
          </a:prstGeom>
          <a:noFill/>
          <a:ln>
            <a:noFill/>
          </a:ln>
        </p:spPr>
      </p:pic>
      <p:pic>
        <p:nvPicPr>
          <p:cNvPr id="56" name="Google Shape;56;p52"/>
          <p:cNvPicPr preferRelativeResize="0"/>
          <p:nvPr/>
        </p:nvPicPr>
        <p:blipFill rotWithShape="1">
          <a:blip r:embed="rId4">
            <a:alphaModFix/>
          </a:blip>
          <a:srcRect/>
          <a:stretch/>
        </p:blipFill>
        <p:spPr>
          <a:xfrm>
            <a:off x="10610850" y="6419850"/>
            <a:ext cx="1295400" cy="247650"/>
          </a:xfrm>
          <a:prstGeom prst="rect">
            <a:avLst/>
          </a:prstGeom>
          <a:noFill/>
          <a:ln>
            <a:noFill/>
          </a:ln>
        </p:spPr>
      </p:pic>
      <p:sp>
        <p:nvSpPr>
          <p:cNvPr id="57" name="Google Shape;57;p52"/>
          <p:cNvSpPr txBox="1">
            <a:spLocks noGrp="1"/>
          </p:cNvSpPr>
          <p:nvPr>
            <p:ph type="title"/>
          </p:nvPr>
        </p:nvSpPr>
        <p:spPr>
          <a:xfrm>
            <a:off x="249237" y="-6350"/>
            <a:ext cx="11251247" cy="166751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950" b="1" i="0">
                <a:solidFill>
                  <a:srgbClr val="2E092E"/>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2"/>
          <p:cNvSpPr txBox="1">
            <a:spLocks noGrp="1"/>
          </p:cNvSpPr>
          <p:nvPr>
            <p:ph type="body" idx="1"/>
          </p:nvPr>
        </p:nvSpPr>
        <p:spPr>
          <a:xfrm>
            <a:off x="768032" y="1196974"/>
            <a:ext cx="5320665" cy="438912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400" b="1" i="0">
                <a:solidFill>
                  <a:schemeClr val="dk1"/>
                </a:solidFill>
                <a:latin typeface="Arial"/>
                <a:ea typeface="Arial"/>
                <a:cs typeface="Arial"/>
                <a:sym typeface="Aria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59" name="Google Shape;59;p52"/>
          <p:cNvSpPr txBox="1">
            <a:spLocks noGrp="1"/>
          </p:cNvSpPr>
          <p:nvPr>
            <p:ph type="body" idx="2"/>
          </p:nvPr>
        </p:nvSpPr>
        <p:spPr>
          <a:xfrm>
            <a:off x="7591425" y="2019300"/>
            <a:ext cx="3657600" cy="3476625"/>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b="0" i="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60" name="Google Shape;60;p5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2"/>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52"/>
          <p:cNvSpPr txBox="1">
            <a:spLocks noGrp="1"/>
          </p:cNvSpPr>
          <p:nvPr>
            <p:ph type="sldNum" idx="12"/>
          </p:nvPr>
        </p:nvSpPr>
        <p:spPr>
          <a:xfrm>
            <a:off x="294004" y="6458733"/>
            <a:ext cx="260667" cy="197197"/>
          </a:xfrm>
          <a:prstGeom prst="rect">
            <a:avLst/>
          </a:prstGeom>
          <a:noFill/>
          <a:ln>
            <a:noFill/>
          </a:ln>
        </p:spPr>
        <p:txBody>
          <a:bodyPr spcFirstLastPara="1" wrap="square" lIns="0" tIns="0" rIns="0" bIns="0" anchor="t" anchorCtr="0">
            <a:spAutoFit/>
          </a:bodyPr>
          <a:lstStyle>
            <a:lvl1pPr marL="38100" marR="0" lvl="0"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1pPr>
            <a:lvl2pPr marL="38100" marR="0" lvl="1"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2pPr>
            <a:lvl3pPr marL="38100" marR="0" lvl="2"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3pPr>
            <a:lvl4pPr marL="38100" marR="0" lvl="3"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4pPr>
            <a:lvl5pPr marL="38100" marR="0" lvl="4"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5pPr>
            <a:lvl6pPr marL="38100" marR="0" lvl="5"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6pPr>
            <a:lvl7pPr marL="38100" marR="0" lvl="6"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7pPr>
            <a:lvl8pPr marL="38100" marR="0" lvl="7"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8pPr>
            <a:lvl9pPr marL="38100" marR="0" lvl="8"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63"/>
        <p:cNvGrpSpPr/>
        <p:nvPr/>
      </p:nvGrpSpPr>
      <p:grpSpPr>
        <a:xfrm>
          <a:off x="0" y="0"/>
          <a:ext cx="0" cy="0"/>
          <a:chOff x="0" y="0"/>
          <a:chExt cx="0" cy="0"/>
        </a:xfrm>
      </p:grpSpPr>
      <p:sp>
        <p:nvSpPr>
          <p:cNvPr id="64" name="Google Shape;64;p53"/>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2E092E"/>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65" name="Google Shape;65;p53"/>
          <p:cNvPicPr preferRelativeResize="0"/>
          <p:nvPr/>
        </p:nvPicPr>
        <p:blipFill rotWithShape="1">
          <a:blip r:embed="rId2">
            <a:alphaModFix/>
          </a:blip>
          <a:srcRect/>
          <a:stretch/>
        </p:blipFill>
        <p:spPr>
          <a:xfrm>
            <a:off x="3952875" y="0"/>
            <a:ext cx="8239125" cy="6857998"/>
          </a:xfrm>
          <a:prstGeom prst="rect">
            <a:avLst/>
          </a:prstGeom>
          <a:noFill/>
          <a:ln>
            <a:noFill/>
          </a:ln>
        </p:spPr>
      </p:pic>
      <p:pic>
        <p:nvPicPr>
          <p:cNvPr id="66" name="Google Shape;66;p53"/>
          <p:cNvPicPr preferRelativeResize="0"/>
          <p:nvPr/>
        </p:nvPicPr>
        <p:blipFill rotWithShape="1">
          <a:blip r:embed="rId3">
            <a:alphaModFix/>
          </a:blip>
          <a:srcRect/>
          <a:stretch/>
        </p:blipFill>
        <p:spPr>
          <a:xfrm>
            <a:off x="10610850" y="6419850"/>
            <a:ext cx="1285875" cy="247650"/>
          </a:xfrm>
          <a:prstGeom prst="rect">
            <a:avLst/>
          </a:prstGeom>
          <a:noFill/>
          <a:ln>
            <a:noFill/>
          </a:ln>
        </p:spPr>
      </p:pic>
      <p:sp>
        <p:nvSpPr>
          <p:cNvPr id="67" name="Google Shape;67;p53"/>
          <p:cNvSpPr/>
          <p:nvPr/>
        </p:nvSpPr>
        <p:spPr>
          <a:xfrm>
            <a:off x="704850" y="885825"/>
            <a:ext cx="0" cy="5076825"/>
          </a:xfrm>
          <a:custGeom>
            <a:avLst/>
            <a:gdLst/>
            <a:ahLst/>
            <a:cxnLst/>
            <a:rect l="l" t="t" r="r" b="b"/>
            <a:pathLst>
              <a:path w="120000" h="5076825" extrusionOk="0">
                <a:moveTo>
                  <a:pt x="0" y="0"/>
                </a:moveTo>
                <a:lnTo>
                  <a:pt x="0" y="5076367"/>
                </a:lnTo>
              </a:path>
            </a:pathLst>
          </a:custGeom>
          <a:noFill/>
          <a:ln w="57150" cap="flat" cmpd="sng">
            <a:solidFill>
              <a:srgbClr val="FF6B3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8" name="Google Shape;68;p53"/>
          <p:cNvSpPr txBox="1">
            <a:spLocks noGrp="1"/>
          </p:cNvSpPr>
          <p:nvPr>
            <p:ph type="title"/>
          </p:nvPr>
        </p:nvSpPr>
        <p:spPr>
          <a:xfrm>
            <a:off x="249237" y="-6350"/>
            <a:ext cx="11251247" cy="166751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950" b="1" i="0">
                <a:solidFill>
                  <a:srgbClr val="2E092E"/>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5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5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3"/>
          <p:cNvSpPr txBox="1">
            <a:spLocks noGrp="1"/>
          </p:cNvSpPr>
          <p:nvPr>
            <p:ph type="sldNum" idx="12"/>
          </p:nvPr>
        </p:nvSpPr>
        <p:spPr>
          <a:xfrm>
            <a:off x="294004" y="6458733"/>
            <a:ext cx="260667" cy="197197"/>
          </a:xfrm>
          <a:prstGeom prst="rect">
            <a:avLst/>
          </a:prstGeom>
          <a:noFill/>
          <a:ln>
            <a:noFill/>
          </a:ln>
        </p:spPr>
        <p:txBody>
          <a:bodyPr spcFirstLastPara="1" wrap="square" lIns="0" tIns="0" rIns="0" bIns="0" anchor="t" anchorCtr="0">
            <a:spAutoFit/>
          </a:bodyPr>
          <a:lstStyle>
            <a:lvl1pPr marL="38100" marR="0" lvl="0"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1pPr>
            <a:lvl2pPr marL="38100" marR="0" lvl="1"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2pPr>
            <a:lvl3pPr marL="38100" marR="0" lvl="2"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3pPr>
            <a:lvl4pPr marL="38100" marR="0" lvl="3"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4pPr>
            <a:lvl5pPr marL="38100" marR="0" lvl="4"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5pPr>
            <a:lvl6pPr marL="38100" marR="0" lvl="5"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6pPr>
            <a:lvl7pPr marL="38100" marR="0" lvl="6"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7pPr>
            <a:lvl8pPr marL="38100" marR="0" lvl="7"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8pPr>
            <a:lvl9pPr marL="38100" marR="0" lvl="8" indent="0" algn="l">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1" type="tx">
  <p:cSld name="TITLE_AND_BODY">
    <p:spTree>
      <p:nvGrpSpPr>
        <p:cNvPr id="1" name="Shape 72"/>
        <p:cNvGrpSpPr/>
        <p:nvPr/>
      </p:nvGrpSpPr>
      <p:grpSpPr>
        <a:xfrm>
          <a:off x="0" y="0"/>
          <a:ext cx="0" cy="0"/>
          <a:chOff x="0" y="0"/>
          <a:chExt cx="0" cy="0"/>
        </a:xfrm>
      </p:grpSpPr>
      <p:sp>
        <p:nvSpPr>
          <p:cNvPr id="73" name="Google Shape;73;g3fbdca1be9a_0_93"/>
          <p:cNvSpPr txBox="1">
            <a:spLocks noGrp="1"/>
          </p:cNvSpPr>
          <p:nvPr>
            <p:ph type="sldNum" idx="12"/>
          </p:nvPr>
        </p:nvSpPr>
        <p:spPr>
          <a:xfrm>
            <a:off x="0" y="0"/>
            <a:ext cx="3000000" cy="369300"/>
          </a:xfrm>
          <a:prstGeom prst="rect">
            <a:avLst/>
          </a:prstGeom>
          <a:noFill/>
          <a:ln>
            <a:noFill/>
          </a:ln>
        </p:spPr>
        <p:txBody>
          <a:bodyPr spcFirstLastPara="1" wrap="square" lIns="91425" tIns="45700" rIns="91425" bIns="45700" anchor="t" anchorCtr="0">
            <a:spAutoFit/>
          </a:bodyPr>
          <a:lstStyle>
            <a:lvl1pPr marL="0" marR="0" lvl="0" indent="0" algn="l">
              <a:spcBef>
                <a:spcPts val="0"/>
              </a:spcBef>
              <a:buNone/>
              <a:defRPr sz="1800">
                <a:solidFill>
                  <a:schemeClr val="dk1"/>
                </a:solidFill>
                <a:latin typeface="Arial"/>
                <a:ea typeface="Arial"/>
                <a:cs typeface="Arial"/>
                <a:sym typeface="Arial"/>
              </a:defRPr>
            </a:lvl1pPr>
            <a:lvl2pPr marL="0" marR="0" lvl="1" indent="0" algn="l">
              <a:spcBef>
                <a:spcPts val="0"/>
              </a:spcBef>
              <a:buNone/>
              <a:defRPr sz="1800">
                <a:solidFill>
                  <a:schemeClr val="dk1"/>
                </a:solidFill>
                <a:latin typeface="Arial"/>
                <a:ea typeface="Arial"/>
                <a:cs typeface="Arial"/>
                <a:sym typeface="Arial"/>
              </a:defRPr>
            </a:lvl2pPr>
            <a:lvl3pPr marL="0" marR="0" lvl="2" indent="0" algn="l">
              <a:spcBef>
                <a:spcPts val="0"/>
              </a:spcBef>
              <a:buNone/>
              <a:defRPr sz="1800">
                <a:solidFill>
                  <a:schemeClr val="dk1"/>
                </a:solidFill>
                <a:latin typeface="Arial"/>
                <a:ea typeface="Arial"/>
                <a:cs typeface="Arial"/>
                <a:sym typeface="Arial"/>
              </a:defRPr>
            </a:lvl3pPr>
            <a:lvl4pPr marL="0" marR="0" lvl="3" indent="0" algn="l">
              <a:spcBef>
                <a:spcPts val="0"/>
              </a:spcBef>
              <a:buNone/>
              <a:defRPr sz="1800">
                <a:solidFill>
                  <a:schemeClr val="dk1"/>
                </a:solidFill>
                <a:latin typeface="Arial"/>
                <a:ea typeface="Arial"/>
                <a:cs typeface="Arial"/>
                <a:sym typeface="Arial"/>
              </a:defRPr>
            </a:lvl4pPr>
            <a:lvl5pPr marL="0" marR="0" lvl="4" indent="0" algn="l">
              <a:spcBef>
                <a:spcPts val="0"/>
              </a:spcBef>
              <a:buNone/>
              <a:defRPr sz="1800">
                <a:solidFill>
                  <a:schemeClr val="dk1"/>
                </a:solidFill>
                <a:latin typeface="Arial"/>
                <a:ea typeface="Arial"/>
                <a:cs typeface="Arial"/>
                <a:sym typeface="Arial"/>
              </a:defRPr>
            </a:lvl5pPr>
            <a:lvl6pPr marL="0" marR="0" lvl="5" indent="0" algn="l">
              <a:spcBef>
                <a:spcPts val="0"/>
              </a:spcBef>
              <a:buNone/>
              <a:defRPr sz="1800">
                <a:solidFill>
                  <a:schemeClr val="dk1"/>
                </a:solidFill>
                <a:latin typeface="Arial"/>
                <a:ea typeface="Arial"/>
                <a:cs typeface="Arial"/>
                <a:sym typeface="Arial"/>
              </a:defRPr>
            </a:lvl6pPr>
            <a:lvl7pPr marL="0" marR="0" lvl="6" indent="0" algn="l">
              <a:spcBef>
                <a:spcPts val="0"/>
              </a:spcBef>
              <a:buNone/>
              <a:defRPr sz="1800">
                <a:solidFill>
                  <a:schemeClr val="dk1"/>
                </a:solidFill>
                <a:latin typeface="Arial"/>
                <a:ea typeface="Arial"/>
                <a:cs typeface="Arial"/>
                <a:sym typeface="Arial"/>
              </a:defRPr>
            </a:lvl7pPr>
            <a:lvl8pPr marL="0" marR="0" lvl="7" indent="0" algn="l">
              <a:spcBef>
                <a:spcPts val="0"/>
              </a:spcBef>
              <a:buNone/>
              <a:defRPr sz="1800">
                <a:solidFill>
                  <a:schemeClr val="dk1"/>
                </a:solidFill>
                <a:latin typeface="Arial"/>
                <a:ea typeface="Arial"/>
                <a:cs typeface="Arial"/>
                <a:sym typeface="Arial"/>
              </a:defRPr>
            </a:lvl8pPr>
            <a:lvl9pPr marL="0" marR="0" lvl="8" indent="0" algn="l">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Only white">
  <p:cSld name="1_Title Only white">
    <p:spTree>
      <p:nvGrpSpPr>
        <p:cNvPr id="1" name="Shape 82"/>
        <p:cNvGrpSpPr/>
        <p:nvPr/>
      </p:nvGrpSpPr>
      <p:grpSpPr>
        <a:xfrm>
          <a:off x="0" y="0"/>
          <a:ext cx="0" cy="0"/>
          <a:chOff x="0" y="0"/>
          <a:chExt cx="0" cy="0"/>
        </a:xfrm>
      </p:grpSpPr>
      <p:sp>
        <p:nvSpPr>
          <p:cNvPr id="83" name="Google Shape;83;g3f6bc156307_0_35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4" name="Google Shape;84;g3f6bc156307_0_358"/>
          <p:cNvSpPr txBox="1">
            <a:spLocks noGrp="1"/>
          </p:cNvSpPr>
          <p:nvPr>
            <p:ph type="title"/>
          </p:nvPr>
        </p:nvSpPr>
        <p:spPr>
          <a:xfrm>
            <a:off x="731520" y="502920"/>
            <a:ext cx="11066400" cy="963000"/>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5" name="Google Shape;85;g3f6bc156307_0_358"/>
          <p:cNvPicPr preferRelativeResize="0"/>
          <p:nvPr/>
        </p:nvPicPr>
        <p:blipFill rotWithShape="1">
          <a:blip r:embed="rId2">
            <a:alphaModFix/>
          </a:blip>
          <a:srcRect/>
          <a:stretch/>
        </p:blipFill>
        <p:spPr>
          <a:xfrm>
            <a:off x="10606700" y="6416130"/>
            <a:ext cx="1302361" cy="248518"/>
          </a:xfrm>
          <a:prstGeom prst="rect">
            <a:avLst/>
          </a:prstGeom>
          <a:noFill/>
          <a:ln>
            <a:noFill/>
          </a:ln>
        </p:spPr>
      </p:pic>
      <p:sp>
        <p:nvSpPr>
          <p:cNvPr id="86" name="Google Shape;86;g3f6bc156307_0_358"/>
          <p:cNvSpPr txBox="1"/>
          <p:nvPr/>
        </p:nvSpPr>
        <p:spPr>
          <a:xfrm>
            <a:off x="240246" y="6402000"/>
            <a:ext cx="1043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7F7F7F"/>
                </a:solidFill>
                <a:latin typeface="Arial"/>
                <a:ea typeface="Arial"/>
                <a:cs typeface="Arial"/>
                <a:sym typeface="Arial"/>
              </a:rPr>
              <a:t>‹#›</a:t>
            </a:fld>
            <a:endParaRPr sz="1200" b="0"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s">
  <p:cSld name="Two Columns">
    <p:spTree>
      <p:nvGrpSpPr>
        <p:cNvPr id="1" name="Shape 87"/>
        <p:cNvGrpSpPr/>
        <p:nvPr/>
      </p:nvGrpSpPr>
      <p:grpSpPr>
        <a:xfrm>
          <a:off x="0" y="0"/>
          <a:ext cx="0" cy="0"/>
          <a:chOff x="0" y="0"/>
          <a:chExt cx="0" cy="0"/>
        </a:xfrm>
      </p:grpSpPr>
      <p:sp>
        <p:nvSpPr>
          <p:cNvPr id="88" name="Google Shape;88;g3f6bc156307_0_363"/>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g3f6bc156307_0_363"/>
          <p:cNvSpPr txBox="1">
            <a:spLocks noGrp="1"/>
          </p:cNvSpPr>
          <p:nvPr>
            <p:ph type="body" idx="1"/>
          </p:nvPr>
        </p:nvSpPr>
        <p:spPr>
          <a:xfrm>
            <a:off x="609600" y="1600203"/>
            <a:ext cx="5384700" cy="4526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90" name="Google Shape;90;g3f6bc156307_0_363"/>
          <p:cNvSpPr txBox="1">
            <a:spLocks noGrp="1"/>
          </p:cNvSpPr>
          <p:nvPr>
            <p:ph type="body" idx="2"/>
          </p:nvPr>
        </p:nvSpPr>
        <p:spPr>
          <a:xfrm>
            <a:off x="6197600" y="1600203"/>
            <a:ext cx="5384700" cy="4526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Divider Option D" type="secHead">
  <p:cSld name="SECTION_HEADER">
    <p:bg>
      <p:bgPr>
        <a:solidFill>
          <a:schemeClr val="lt1"/>
        </a:solidFill>
        <a:effectLst/>
      </p:bgPr>
    </p:bg>
    <p:spTree>
      <p:nvGrpSpPr>
        <p:cNvPr id="1" name="Shape 91"/>
        <p:cNvGrpSpPr/>
        <p:nvPr/>
      </p:nvGrpSpPr>
      <p:grpSpPr>
        <a:xfrm>
          <a:off x="0" y="0"/>
          <a:ext cx="0" cy="0"/>
          <a:chOff x="0" y="0"/>
          <a:chExt cx="0" cy="0"/>
        </a:xfrm>
      </p:grpSpPr>
      <p:pic>
        <p:nvPicPr>
          <p:cNvPr id="92" name="Google Shape;92;g3f6bc156307_0_367"/>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93" name="Google Shape;93;g3f6bc156307_0_367"/>
          <p:cNvSpPr txBox="1">
            <a:spLocks noGrp="1"/>
          </p:cNvSpPr>
          <p:nvPr>
            <p:ph type="title"/>
          </p:nvPr>
        </p:nvSpPr>
        <p:spPr>
          <a:xfrm>
            <a:off x="704833" y="4409768"/>
            <a:ext cx="5105400" cy="1238700"/>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g3f6bc156307_0_367"/>
          <p:cNvSpPr txBox="1">
            <a:spLocks noGrp="1"/>
          </p:cNvSpPr>
          <p:nvPr>
            <p:ph type="body" idx="1"/>
          </p:nvPr>
        </p:nvSpPr>
        <p:spPr>
          <a:xfrm>
            <a:off x="696595" y="5786063"/>
            <a:ext cx="4467900" cy="46080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95" name="Google Shape;95;g3f6bc156307_0_367"/>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ver Slide">
  <p:cSld name="Cover Slide">
    <p:bg>
      <p:bgPr>
        <a:solidFill>
          <a:schemeClr val="lt1"/>
        </a:solidFill>
        <a:effectLst/>
      </p:bgPr>
    </p:bg>
    <p:spTree>
      <p:nvGrpSpPr>
        <p:cNvPr id="1" name="Shape 96"/>
        <p:cNvGrpSpPr/>
        <p:nvPr/>
      </p:nvGrpSpPr>
      <p:grpSpPr>
        <a:xfrm>
          <a:off x="0" y="0"/>
          <a:ext cx="0" cy="0"/>
          <a:chOff x="0" y="0"/>
          <a:chExt cx="0" cy="0"/>
        </a:xfrm>
      </p:grpSpPr>
      <p:pic>
        <p:nvPicPr>
          <p:cNvPr id="97" name="Google Shape;97;g3f6bc156307_0_37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8" name="Google Shape;98;g3f6bc156307_0_372"/>
          <p:cNvSpPr/>
          <p:nvPr/>
        </p:nvSpPr>
        <p:spPr>
          <a:xfrm>
            <a:off x="-1" y="-11650"/>
            <a:ext cx="12192000" cy="6858000"/>
          </a:xfrm>
          <a:prstGeom prst="rect">
            <a:avLst/>
          </a:prstGeom>
          <a:solidFill>
            <a:srgbClr val="A040AA">
              <a:alpha val="8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9" name="Google Shape;99;g3f6bc156307_0_372"/>
          <p:cNvPicPr preferRelativeResize="0"/>
          <p:nvPr/>
        </p:nvPicPr>
        <p:blipFill rotWithShape="1">
          <a:blip r:embed="rId3">
            <a:alphaModFix/>
          </a:blip>
          <a:srcRect/>
          <a:stretch/>
        </p:blipFill>
        <p:spPr>
          <a:xfrm>
            <a:off x="982461" y="1117075"/>
            <a:ext cx="2595622" cy="495300"/>
          </a:xfrm>
          <a:prstGeom prst="rect">
            <a:avLst/>
          </a:prstGeom>
          <a:noFill/>
          <a:ln>
            <a:noFill/>
          </a:ln>
        </p:spPr>
      </p:pic>
      <p:sp>
        <p:nvSpPr>
          <p:cNvPr id="100" name="Google Shape;100;g3f6bc156307_0_372"/>
          <p:cNvSpPr txBox="1">
            <a:spLocks noGrp="1"/>
          </p:cNvSpPr>
          <p:nvPr>
            <p:ph type="subTitle" idx="1"/>
          </p:nvPr>
        </p:nvSpPr>
        <p:spPr>
          <a:xfrm>
            <a:off x="1031889" y="4598918"/>
            <a:ext cx="3793500" cy="327900"/>
          </a:xfrm>
          <a:prstGeom prst="rect">
            <a:avLst/>
          </a:prstGeom>
          <a:noFill/>
          <a:ln>
            <a:noFill/>
          </a:ln>
        </p:spPr>
        <p:txBody>
          <a:bodyPr spcFirstLastPara="1" wrap="square" lIns="0" tIns="45700" rIns="91425" bIns="45700" anchor="t" anchorCtr="0">
            <a:spAutoFit/>
          </a:bodyPr>
          <a:lstStyle>
            <a:lvl1pPr lvl="0" algn="l">
              <a:lnSpc>
                <a:spcPct val="85000"/>
              </a:lnSpc>
              <a:spcBef>
                <a:spcPts val="0"/>
              </a:spcBef>
              <a:spcAft>
                <a:spcPts val="0"/>
              </a:spcAft>
              <a:buClr>
                <a:schemeClr val="accent4"/>
              </a:buClr>
              <a:buSzPts val="1710"/>
              <a:buFont typeface="Noto Sans Symbols"/>
              <a:buNone/>
              <a:defRPr sz="1800" b="0" i="0">
                <a:solidFill>
                  <a:schemeClr val="lt1"/>
                </a:solidFill>
                <a:latin typeface="Arial"/>
                <a:ea typeface="Arial"/>
                <a:cs typeface="Arial"/>
                <a:sym typeface="Arial"/>
              </a:defRPr>
            </a:lvl1pPr>
            <a:lvl2pPr lvl="1" algn="ctr">
              <a:lnSpc>
                <a:spcPct val="85000"/>
              </a:lnSpc>
              <a:spcBef>
                <a:spcPts val="800"/>
              </a:spcBef>
              <a:spcAft>
                <a:spcPts val="0"/>
              </a:spcAft>
              <a:buSzPts val="24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01" name="Google Shape;101;g3f6bc156307_0_372"/>
          <p:cNvSpPr txBox="1">
            <a:spLocks noGrp="1"/>
          </p:cNvSpPr>
          <p:nvPr>
            <p:ph type="ctrTitle"/>
          </p:nvPr>
        </p:nvSpPr>
        <p:spPr>
          <a:xfrm>
            <a:off x="1031889" y="2741100"/>
            <a:ext cx="6901500" cy="1505100"/>
          </a:xfrm>
          <a:prstGeom prst="rect">
            <a:avLst/>
          </a:prstGeom>
          <a:noFill/>
          <a:ln>
            <a:noFill/>
          </a:ln>
        </p:spPr>
        <p:txBody>
          <a:bodyPr spcFirstLastPara="1" wrap="square" lIns="0" tIns="91425" rIns="91425" bIns="0" anchor="ctr" anchorCtr="0">
            <a:spAutoFit/>
          </a:bodyPr>
          <a:lstStyle>
            <a:lvl1pPr lvl="0" algn="l">
              <a:lnSpc>
                <a:spcPct val="85000"/>
              </a:lnSpc>
              <a:spcBef>
                <a:spcPts val="0"/>
              </a:spcBef>
              <a:spcAft>
                <a:spcPts val="0"/>
              </a:spcAft>
              <a:buClr>
                <a:schemeClr val="lt1"/>
              </a:buClr>
              <a:buSzPts val="5400"/>
              <a:buFont typeface="Arial"/>
              <a:buNone/>
              <a:defRPr sz="54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Partner Title" type="title">
  <p:cSld name="TITLE">
    <p:bg>
      <p:bgPr>
        <a:solidFill>
          <a:schemeClr val="lt1"/>
        </a:solidFill>
        <a:effectLst/>
      </p:bgPr>
    </p:bg>
    <p:spTree>
      <p:nvGrpSpPr>
        <p:cNvPr id="1" name="Shape 102"/>
        <p:cNvGrpSpPr/>
        <p:nvPr/>
      </p:nvGrpSpPr>
      <p:grpSpPr>
        <a:xfrm>
          <a:off x="0" y="0"/>
          <a:ext cx="0" cy="0"/>
          <a:chOff x="0" y="0"/>
          <a:chExt cx="0" cy="0"/>
        </a:xfrm>
      </p:grpSpPr>
      <p:pic>
        <p:nvPicPr>
          <p:cNvPr id="103" name="Google Shape;103;g3f6bc156307_0_37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4" name="Google Shape;104;g3f6bc156307_0_378"/>
          <p:cNvSpPr txBox="1">
            <a:spLocks noGrp="1"/>
          </p:cNvSpPr>
          <p:nvPr>
            <p:ph type="subTitle" idx="1"/>
          </p:nvPr>
        </p:nvSpPr>
        <p:spPr>
          <a:xfrm>
            <a:off x="1031889" y="4584703"/>
            <a:ext cx="3793500" cy="327900"/>
          </a:xfrm>
          <a:prstGeom prst="rect">
            <a:avLst/>
          </a:prstGeom>
          <a:noFill/>
          <a:ln>
            <a:noFill/>
          </a:ln>
        </p:spPr>
        <p:txBody>
          <a:bodyPr spcFirstLastPara="1" wrap="square" lIns="0" tIns="45700" rIns="91425" bIns="45700" anchor="t" anchorCtr="0">
            <a:spAutoFit/>
          </a:bodyPr>
          <a:lstStyle>
            <a:lvl1pPr lvl="0" algn="l">
              <a:lnSpc>
                <a:spcPct val="85000"/>
              </a:lnSpc>
              <a:spcBef>
                <a:spcPts val="0"/>
              </a:spcBef>
              <a:spcAft>
                <a:spcPts val="0"/>
              </a:spcAft>
              <a:buClr>
                <a:schemeClr val="accent4"/>
              </a:buClr>
              <a:buSzPts val="1710"/>
              <a:buFont typeface="Noto Sans Symbols"/>
              <a:buNone/>
              <a:defRPr sz="1800" b="0" i="0">
                <a:solidFill>
                  <a:schemeClr val="dk2"/>
                </a:solidFill>
                <a:latin typeface="Arial"/>
                <a:ea typeface="Arial"/>
                <a:cs typeface="Arial"/>
                <a:sym typeface="Arial"/>
              </a:defRPr>
            </a:lvl1pPr>
            <a:lvl2pPr lvl="1" algn="ctr">
              <a:lnSpc>
                <a:spcPct val="85000"/>
              </a:lnSpc>
              <a:spcBef>
                <a:spcPts val="800"/>
              </a:spcBef>
              <a:spcAft>
                <a:spcPts val="0"/>
              </a:spcAft>
              <a:buSzPts val="24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05" name="Google Shape;105;g3f6bc156307_0_378"/>
          <p:cNvSpPr txBox="1">
            <a:spLocks noGrp="1"/>
          </p:cNvSpPr>
          <p:nvPr>
            <p:ph type="ctrTitle"/>
          </p:nvPr>
        </p:nvSpPr>
        <p:spPr>
          <a:xfrm>
            <a:off x="1031889" y="2771580"/>
            <a:ext cx="6901500" cy="1505100"/>
          </a:xfrm>
          <a:prstGeom prst="rect">
            <a:avLst/>
          </a:prstGeom>
          <a:noFill/>
          <a:ln>
            <a:noFill/>
          </a:ln>
        </p:spPr>
        <p:txBody>
          <a:bodyPr spcFirstLastPara="1" wrap="square" lIns="0" tIns="91425" rIns="91425" bIns="0" anchor="ctr" anchorCtr="0">
            <a:spAutoFit/>
          </a:bodyPr>
          <a:lstStyle>
            <a:lvl1pPr lvl="0" algn="l">
              <a:lnSpc>
                <a:spcPct val="85000"/>
              </a:lnSpc>
              <a:spcBef>
                <a:spcPts val="0"/>
              </a:spcBef>
              <a:spcAft>
                <a:spcPts val="0"/>
              </a:spcAft>
              <a:buClr>
                <a:schemeClr val="dk2"/>
              </a:buClr>
              <a:buSzPts val="5400"/>
              <a:buFont typeface="Arial"/>
              <a:buNone/>
              <a:defRPr sz="5400" b="1" i="0">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6" name="Google Shape;106;g3f6bc156307_0_378"/>
          <p:cNvPicPr preferRelativeResize="0"/>
          <p:nvPr/>
        </p:nvPicPr>
        <p:blipFill rotWithShape="1">
          <a:blip r:embed="rId3">
            <a:alphaModFix/>
          </a:blip>
          <a:srcRect/>
          <a:stretch/>
        </p:blipFill>
        <p:spPr>
          <a:xfrm>
            <a:off x="964304" y="1117075"/>
            <a:ext cx="2211126" cy="421930"/>
          </a:xfrm>
          <a:prstGeom prst="rect">
            <a:avLst/>
          </a:prstGeom>
          <a:noFill/>
          <a:ln>
            <a:noFill/>
          </a:ln>
        </p:spPr>
      </p:pic>
      <p:sp>
        <p:nvSpPr>
          <p:cNvPr id="107" name="Google Shape;107;g3f6bc156307_0_378"/>
          <p:cNvSpPr>
            <a:spLocks noGrp="1"/>
          </p:cNvSpPr>
          <p:nvPr>
            <p:ph type="pic" idx="2"/>
          </p:nvPr>
        </p:nvSpPr>
        <p:spPr>
          <a:xfrm>
            <a:off x="3906294" y="960863"/>
            <a:ext cx="1838100" cy="7344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Divider Option A">
  <p:cSld name="Divider Option A">
    <p:bg>
      <p:bgPr>
        <a:solidFill>
          <a:schemeClr val="lt1"/>
        </a:solidFill>
        <a:effectLst/>
      </p:bgPr>
    </p:bg>
    <p:spTree>
      <p:nvGrpSpPr>
        <p:cNvPr id="1" name="Shape 108"/>
        <p:cNvGrpSpPr/>
        <p:nvPr/>
      </p:nvGrpSpPr>
      <p:grpSpPr>
        <a:xfrm>
          <a:off x="0" y="0"/>
          <a:ext cx="0" cy="0"/>
          <a:chOff x="0" y="0"/>
          <a:chExt cx="0" cy="0"/>
        </a:xfrm>
      </p:grpSpPr>
      <p:pic>
        <p:nvPicPr>
          <p:cNvPr id="109" name="Google Shape;109;g3f6bc156307_0_384"/>
          <p:cNvPicPr preferRelativeResize="0"/>
          <p:nvPr/>
        </p:nvPicPr>
        <p:blipFill rotWithShape="1">
          <a:blip r:embed="rId2">
            <a:alphaModFix/>
          </a:blip>
          <a:srcRect/>
          <a:stretch/>
        </p:blipFill>
        <p:spPr>
          <a:xfrm>
            <a:off x="0" y="11308"/>
            <a:ext cx="12192000" cy="6858000"/>
          </a:xfrm>
          <a:prstGeom prst="rect">
            <a:avLst/>
          </a:prstGeom>
          <a:noFill/>
          <a:ln>
            <a:noFill/>
          </a:ln>
        </p:spPr>
      </p:pic>
      <p:sp>
        <p:nvSpPr>
          <p:cNvPr id="110" name="Google Shape;110;g3f6bc156307_0_384"/>
          <p:cNvSpPr txBox="1">
            <a:spLocks noGrp="1"/>
          </p:cNvSpPr>
          <p:nvPr>
            <p:ph type="title"/>
          </p:nvPr>
        </p:nvSpPr>
        <p:spPr>
          <a:xfrm>
            <a:off x="704833" y="4409768"/>
            <a:ext cx="5105400" cy="1238700"/>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g3f6bc156307_0_384"/>
          <p:cNvSpPr txBox="1">
            <a:spLocks noGrp="1"/>
          </p:cNvSpPr>
          <p:nvPr>
            <p:ph type="body" idx="1"/>
          </p:nvPr>
        </p:nvSpPr>
        <p:spPr>
          <a:xfrm>
            <a:off x="696595" y="5786063"/>
            <a:ext cx="4467900" cy="46080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112" name="Google Shape;112;g3f6bc156307_0_384"/>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Divider Option B">
  <p:cSld name="Divider Option B">
    <p:bg>
      <p:bgPr>
        <a:solidFill>
          <a:schemeClr val="lt1"/>
        </a:solidFill>
        <a:effectLst/>
      </p:bgPr>
    </p:bg>
    <p:spTree>
      <p:nvGrpSpPr>
        <p:cNvPr id="1" name="Shape 113"/>
        <p:cNvGrpSpPr/>
        <p:nvPr/>
      </p:nvGrpSpPr>
      <p:grpSpPr>
        <a:xfrm>
          <a:off x="0" y="0"/>
          <a:ext cx="0" cy="0"/>
          <a:chOff x="0" y="0"/>
          <a:chExt cx="0" cy="0"/>
        </a:xfrm>
      </p:grpSpPr>
      <p:pic>
        <p:nvPicPr>
          <p:cNvPr id="114" name="Google Shape;114;g3f6bc156307_0_389"/>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115" name="Google Shape;115;g3f6bc156307_0_389"/>
          <p:cNvSpPr txBox="1">
            <a:spLocks noGrp="1"/>
          </p:cNvSpPr>
          <p:nvPr>
            <p:ph type="title"/>
          </p:nvPr>
        </p:nvSpPr>
        <p:spPr>
          <a:xfrm>
            <a:off x="704833" y="4409768"/>
            <a:ext cx="5105400" cy="1238700"/>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g3f6bc156307_0_389"/>
          <p:cNvSpPr txBox="1">
            <a:spLocks noGrp="1"/>
          </p:cNvSpPr>
          <p:nvPr>
            <p:ph type="body" idx="1"/>
          </p:nvPr>
        </p:nvSpPr>
        <p:spPr>
          <a:xfrm>
            <a:off x="696595" y="5786063"/>
            <a:ext cx="4467900" cy="46080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117" name="Google Shape;117;g3f6bc156307_0_389"/>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Divider Option C">
  <p:cSld name="Divider Option C">
    <p:bg>
      <p:bgPr>
        <a:solidFill>
          <a:schemeClr val="lt1"/>
        </a:solidFill>
        <a:effectLst/>
      </p:bgPr>
    </p:bg>
    <p:spTree>
      <p:nvGrpSpPr>
        <p:cNvPr id="1" name="Shape 118"/>
        <p:cNvGrpSpPr/>
        <p:nvPr/>
      </p:nvGrpSpPr>
      <p:grpSpPr>
        <a:xfrm>
          <a:off x="0" y="0"/>
          <a:ext cx="0" cy="0"/>
          <a:chOff x="0" y="0"/>
          <a:chExt cx="0" cy="0"/>
        </a:xfrm>
      </p:grpSpPr>
      <p:pic>
        <p:nvPicPr>
          <p:cNvPr id="119" name="Google Shape;119;g3f6bc156307_0_394"/>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120" name="Google Shape;120;g3f6bc156307_0_394"/>
          <p:cNvSpPr txBox="1">
            <a:spLocks noGrp="1"/>
          </p:cNvSpPr>
          <p:nvPr>
            <p:ph type="title"/>
          </p:nvPr>
        </p:nvSpPr>
        <p:spPr>
          <a:xfrm>
            <a:off x="704833" y="4409768"/>
            <a:ext cx="5105400" cy="1238700"/>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g3f6bc156307_0_394"/>
          <p:cNvSpPr txBox="1">
            <a:spLocks noGrp="1"/>
          </p:cNvSpPr>
          <p:nvPr>
            <p:ph type="body" idx="1"/>
          </p:nvPr>
        </p:nvSpPr>
        <p:spPr>
          <a:xfrm>
            <a:off x="696595" y="5786063"/>
            <a:ext cx="4467900" cy="46080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122" name="Google Shape;122;g3f6bc156307_0_394"/>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3"/>
        <p:cNvGrpSpPr/>
        <p:nvPr/>
      </p:nvGrpSpPr>
      <p:grpSpPr>
        <a:xfrm>
          <a:off x="0" y="0"/>
          <a:ext cx="0" cy="0"/>
          <a:chOff x="0" y="0"/>
          <a:chExt cx="0" cy="0"/>
        </a:xfrm>
      </p:grpSpPr>
      <p:sp>
        <p:nvSpPr>
          <p:cNvPr id="124" name="Google Shape;124;g3f6bc156307_0_399"/>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g3f6bc156307_0_399"/>
          <p:cNvSpPr txBox="1">
            <a:spLocks noGrp="1"/>
          </p:cNvSpPr>
          <p:nvPr>
            <p:ph type="body" idx="1"/>
          </p:nvPr>
        </p:nvSpPr>
        <p:spPr>
          <a:xfrm>
            <a:off x="349338" y="1381125"/>
            <a:ext cx="11394900" cy="4799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with Citations">
  <p:cSld name="Title and Content with Citations">
    <p:spTree>
      <p:nvGrpSpPr>
        <p:cNvPr id="1" name="Shape 126"/>
        <p:cNvGrpSpPr/>
        <p:nvPr/>
      </p:nvGrpSpPr>
      <p:grpSpPr>
        <a:xfrm>
          <a:off x="0" y="0"/>
          <a:ext cx="0" cy="0"/>
          <a:chOff x="0" y="0"/>
          <a:chExt cx="0" cy="0"/>
        </a:xfrm>
      </p:grpSpPr>
      <p:sp>
        <p:nvSpPr>
          <p:cNvPr id="127" name="Google Shape;127;g3f6bc156307_0_402"/>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g3f6bc156307_0_402"/>
          <p:cNvSpPr txBox="1">
            <a:spLocks noGrp="1"/>
          </p:cNvSpPr>
          <p:nvPr>
            <p:ph type="body" idx="1"/>
          </p:nvPr>
        </p:nvSpPr>
        <p:spPr>
          <a:xfrm>
            <a:off x="349338" y="1381125"/>
            <a:ext cx="11394900" cy="4799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9" name="Google Shape;129;g3f6bc156307_0_402"/>
          <p:cNvSpPr txBox="1">
            <a:spLocks noGrp="1"/>
          </p:cNvSpPr>
          <p:nvPr>
            <p:ph type="body" idx="2"/>
          </p:nvPr>
        </p:nvSpPr>
        <p:spPr>
          <a:xfrm>
            <a:off x="718568" y="6309082"/>
            <a:ext cx="9566400" cy="466800"/>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wo Columns with Citations">
  <p:cSld name="1_Two Columns with Citations">
    <p:spTree>
      <p:nvGrpSpPr>
        <p:cNvPr id="1" name="Shape 130"/>
        <p:cNvGrpSpPr/>
        <p:nvPr/>
      </p:nvGrpSpPr>
      <p:grpSpPr>
        <a:xfrm>
          <a:off x="0" y="0"/>
          <a:ext cx="0" cy="0"/>
          <a:chOff x="0" y="0"/>
          <a:chExt cx="0" cy="0"/>
        </a:xfrm>
      </p:grpSpPr>
      <p:sp>
        <p:nvSpPr>
          <p:cNvPr id="131" name="Google Shape;131;g3f6bc156307_0_406"/>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g3f6bc156307_0_406"/>
          <p:cNvSpPr txBox="1">
            <a:spLocks noGrp="1"/>
          </p:cNvSpPr>
          <p:nvPr>
            <p:ph type="body" idx="1"/>
          </p:nvPr>
        </p:nvSpPr>
        <p:spPr>
          <a:xfrm>
            <a:off x="609600" y="1600203"/>
            <a:ext cx="5384700" cy="4526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133" name="Google Shape;133;g3f6bc156307_0_406"/>
          <p:cNvSpPr txBox="1">
            <a:spLocks noGrp="1"/>
          </p:cNvSpPr>
          <p:nvPr>
            <p:ph type="body" idx="2"/>
          </p:nvPr>
        </p:nvSpPr>
        <p:spPr>
          <a:xfrm>
            <a:off x="6197600" y="1600203"/>
            <a:ext cx="5384700" cy="4526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134" name="Google Shape;134;g3f6bc156307_0_406"/>
          <p:cNvSpPr txBox="1">
            <a:spLocks noGrp="1"/>
          </p:cNvSpPr>
          <p:nvPr>
            <p:ph type="body" idx="3"/>
          </p:nvPr>
        </p:nvSpPr>
        <p:spPr>
          <a:xfrm>
            <a:off x="718568" y="6309082"/>
            <a:ext cx="9566400" cy="466800"/>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35"/>
        <p:cNvGrpSpPr/>
        <p:nvPr/>
      </p:nvGrpSpPr>
      <p:grpSpPr>
        <a:xfrm>
          <a:off x="0" y="0"/>
          <a:ext cx="0" cy="0"/>
          <a:chOff x="0" y="0"/>
          <a:chExt cx="0" cy="0"/>
        </a:xfrm>
      </p:grpSpPr>
      <p:sp>
        <p:nvSpPr>
          <p:cNvPr id="136" name="Google Shape;136;g3f6bc156307_0_411"/>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g3f6bc156307_0_411"/>
          <p:cNvSpPr txBox="1">
            <a:spLocks noGrp="1"/>
          </p:cNvSpPr>
          <p:nvPr>
            <p:ph type="body" idx="1"/>
          </p:nvPr>
        </p:nvSpPr>
        <p:spPr>
          <a:xfrm>
            <a:off x="609600" y="1535113"/>
            <a:ext cx="5386800" cy="639900"/>
          </a:xfrm>
          <a:prstGeom prst="rect">
            <a:avLst/>
          </a:prstGeom>
          <a:noFill/>
          <a:ln>
            <a:noFill/>
          </a:ln>
        </p:spPr>
        <p:txBody>
          <a:bodyPr spcFirstLastPara="1" wrap="square" lIns="0" tIns="45700" rIns="91425" bIns="45700" anchor="b" anchorCtr="0">
            <a:normAutofit/>
          </a:bodyPr>
          <a:lstStyle>
            <a:lvl1pPr marL="457200" lvl="0" indent="-228600" algn="l">
              <a:lnSpc>
                <a:spcPct val="90000"/>
              </a:lnSpc>
              <a:spcBef>
                <a:spcPts val="1200"/>
              </a:spcBef>
              <a:spcAft>
                <a:spcPts val="0"/>
              </a:spcAft>
              <a:buSzPts val="2280"/>
              <a:buNone/>
              <a:defRPr sz="2400" b="1"/>
            </a:lvl1pPr>
            <a:lvl2pPr marL="914400" lvl="1" indent="-228600" algn="l">
              <a:lnSpc>
                <a:spcPct val="85000"/>
              </a:lnSpc>
              <a:spcBef>
                <a:spcPts val="8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38" name="Google Shape;138;g3f6bc156307_0_411"/>
          <p:cNvSpPr txBox="1">
            <a:spLocks noGrp="1"/>
          </p:cNvSpPr>
          <p:nvPr>
            <p:ph type="body" idx="2"/>
          </p:nvPr>
        </p:nvSpPr>
        <p:spPr>
          <a:xfrm>
            <a:off x="609600" y="2174875"/>
            <a:ext cx="5386800" cy="3951300"/>
          </a:xfrm>
          <a:prstGeom prst="rect">
            <a:avLst/>
          </a:prstGeom>
          <a:noFill/>
          <a:ln>
            <a:noFill/>
          </a:ln>
        </p:spPr>
        <p:txBody>
          <a:bodyPr spcFirstLastPara="1" wrap="square" lIns="0" tIns="45700" rIns="91425" bIns="45700" anchor="t" anchorCtr="0">
            <a:normAutofit/>
          </a:bodyPr>
          <a:lstStyle>
            <a:lvl1pPr marL="457200" lvl="0" indent="-349250" algn="l">
              <a:lnSpc>
                <a:spcPct val="90000"/>
              </a:lnSpc>
              <a:spcBef>
                <a:spcPts val="1200"/>
              </a:spcBef>
              <a:spcAft>
                <a:spcPts val="0"/>
              </a:spcAft>
              <a:buSzPts val="1900"/>
              <a:buChar char="•"/>
              <a:defRPr sz="2000">
                <a:latin typeface="Arial"/>
                <a:ea typeface="Arial"/>
                <a:cs typeface="Arial"/>
                <a:sym typeface="Arial"/>
              </a:defRPr>
            </a:lvl1pPr>
            <a:lvl2pPr marL="914400" lvl="1" indent="-355600" algn="l">
              <a:lnSpc>
                <a:spcPct val="85000"/>
              </a:lnSpc>
              <a:spcBef>
                <a:spcPts val="800"/>
              </a:spcBef>
              <a:spcAft>
                <a:spcPts val="0"/>
              </a:spcAft>
              <a:buSzPts val="2000"/>
              <a:buChar char="•"/>
              <a:defRPr sz="2000">
                <a:latin typeface="Arial"/>
                <a:ea typeface="Arial"/>
                <a:cs typeface="Arial"/>
                <a:sym typeface="Arial"/>
              </a:defRPr>
            </a:lvl2pPr>
            <a:lvl3pPr marL="1371600" lvl="2" indent="-342900" algn="l">
              <a:lnSpc>
                <a:spcPct val="100000"/>
              </a:lnSpc>
              <a:spcBef>
                <a:spcPts val="360"/>
              </a:spcBef>
              <a:spcAft>
                <a:spcPts val="0"/>
              </a:spcAft>
              <a:buSzPts val="1800"/>
              <a:buChar char="•"/>
              <a:defRPr sz="1800" b="0" i="0">
                <a:latin typeface="Arial"/>
                <a:ea typeface="Arial"/>
                <a:cs typeface="Arial"/>
                <a:sym typeface="Arial"/>
              </a:defRPr>
            </a:lvl3pPr>
            <a:lvl4pPr marL="1828800" lvl="3" indent="-330200" algn="l">
              <a:lnSpc>
                <a:spcPct val="100000"/>
              </a:lnSpc>
              <a:spcBef>
                <a:spcPts val="320"/>
              </a:spcBef>
              <a:spcAft>
                <a:spcPts val="0"/>
              </a:spcAft>
              <a:buSzPts val="1600"/>
              <a:buChar char="•"/>
              <a:defRPr sz="1600" b="0" i="0">
                <a:latin typeface="Arial"/>
                <a:ea typeface="Arial"/>
                <a:cs typeface="Arial"/>
                <a:sym typeface="Arial"/>
              </a:defRPr>
            </a:lvl4pPr>
            <a:lvl5pPr marL="2286000" lvl="4" indent="-330200" algn="l">
              <a:lnSpc>
                <a:spcPct val="100000"/>
              </a:lnSpc>
              <a:spcBef>
                <a:spcPts val="320"/>
              </a:spcBef>
              <a:spcAft>
                <a:spcPts val="0"/>
              </a:spcAft>
              <a:buSzPts val="1600"/>
              <a:buChar char="•"/>
              <a:defRPr sz="1600" b="0" i="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139" name="Google Shape;139;g3f6bc156307_0_411"/>
          <p:cNvSpPr txBox="1">
            <a:spLocks noGrp="1"/>
          </p:cNvSpPr>
          <p:nvPr>
            <p:ph type="body" idx="3"/>
          </p:nvPr>
        </p:nvSpPr>
        <p:spPr>
          <a:xfrm>
            <a:off x="6193369" y="1535113"/>
            <a:ext cx="5388900" cy="639900"/>
          </a:xfrm>
          <a:prstGeom prst="rect">
            <a:avLst/>
          </a:prstGeom>
          <a:noFill/>
          <a:ln>
            <a:noFill/>
          </a:ln>
        </p:spPr>
        <p:txBody>
          <a:bodyPr spcFirstLastPara="1" wrap="square" lIns="0" tIns="45700" rIns="91425" bIns="45700" anchor="b" anchorCtr="0">
            <a:normAutofit/>
          </a:bodyPr>
          <a:lstStyle>
            <a:lvl1pPr marL="457200" lvl="0" indent="-228600" algn="l">
              <a:lnSpc>
                <a:spcPct val="90000"/>
              </a:lnSpc>
              <a:spcBef>
                <a:spcPts val="1200"/>
              </a:spcBef>
              <a:spcAft>
                <a:spcPts val="0"/>
              </a:spcAft>
              <a:buSzPts val="2280"/>
              <a:buNone/>
              <a:defRPr sz="2400" b="1"/>
            </a:lvl1pPr>
            <a:lvl2pPr marL="914400" lvl="1" indent="-228600" algn="l">
              <a:lnSpc>
                <a:spcPct val="85000"/>
              </a:lnSpc>
              <a:spcBef>
                <a:spcPts val="8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40" name="Google Shape;140;g3f6bc156307_0_411"/>
          <p:cNvSpPr txBox="1">
            <a:spLocks noGrp="1"/>
          </p:cNvSpPr>
          <p:nvPr>
            <p:ph type="body" idx="4"/>
          </p:nvPr>
        </p:nvSpPr>
        <p:spPr>
          <a:xfrm>
            <a:off x="6193369" y="2174875"/>
            <a:ext cx="5388900" cy="3951300"/>
          </a:xfrm>
          <a:prstGeom prst="rect">
            <a:avLst/>
          </a:prstGeom>
          <a:noFill/>
          <a:ln>
            <a:noFill/>
          </a:ln>
        </p:spPr>
        <p:txBody>
          <a:bodyPr spcFirstLastPara="1" wrap="square" lIns="0" tIns="45700" rIns="91425" bIns="45700" anchor="t" anchorCtr="0">
            <a:normAutofit/>
          </a:bodyPr>
          <a:lstStyle>
            <a:lvl1pPr marL="457200" lvl="0" indent="-349250" algn="l">
              <a:lnSpc>
                <a:spcPct val="90000"/>
              </a:lnSpc>
              <a:spcBef>
                <a:spcPts val="1200"/>
              </a:spcBef>
              <a:spcAft>
                <a:spcPts val="0"/>
              </a:spcAft>
              <a:buSzPts val="1900"/>
              <a:buChar char="•"/>
              <a:defRPr sz="2000">
                <a:latin typeface="Arial"/>
                <a:ea typeface="Arial"/>
                <a:cs typeface="Arial"/>
                <a:sym typeface="Arial"/>
              </a:defRPr>
            </a:lvl1pPr>
            <a:lvl2pPr marL="914400" lvl="1" indent="-355600" algn="l">
              <a:lnSpc>
                <a:spcPct val="85000"/>
              </a:lnSpc>
              <a:spcBef>
                <a:spcPts val="800"/>
              </a:spcBef>
              <a:spcAft>
                <a:spcPts val="0"/>
              </a:spcAft>
              <a:buSzPts val="2000"/>
              <a:buChar char="•"/>
              <a:defRPr sz="2000">
                <a:latin typeface="Arial"/>
                <a:ea typeface="Arial"/>
                <a:cs typeface="Arial"/>
                <a:sym typeface="Arial"/>
              </a:defRPr>
            </a:lvl2pPr>
            <a:lvl3pPr marL="1371600" lvl="2" indent="-342900" algn="l">
              <a:lnSpc>
                <a:spcPct val="100000"/>
              </a:lnSpc>
              <a:spcBef>
                <a:spcPts val="360"/>
              </a:spcBef>
              <a:spcAft>
                <a:spcPts val="0"/>
              </a:spcAft>
              <a:buSzPts val="1800"/>
              <a:buChar char="•"/>
              <a:defRPr sz="1800" b="0" i="0">
                <a:latin typeface="Arial"/>
                <a:ea typeface="Arial"/>
                <a:cs typeface="Arial"/>
                <a:sym typeface="Arial"/>
              </a:defRPr>
            </a:lvl3pPr>
            <a:lvl4pPr marL="1828800" lvl="3" indent="-330200" algn="l">
              <a:lnSpc>
                <a:spcPct val="100000"/>
              </a:lnSpc>
              <a:spcBef>
                <a:spcPts val="320"/>
              </a:spcBef>
              <a:spcAft>
                <a:spcPts val="0"/>
              </a:spcAft>
              <a:buSzPts val="1600"/>
              <a:buChar char="•"/>
              <a:defRPr sz="1600" b="0" i="0">
                <a:latin typeface="Arial"/>
                <a:ea typeface="Arial"/>
                <a:cs typeface="Arial"/>
                <a:sym typeface="Arial"/>
              </a:defRPr>
            </a:lvl4pPr>
            <a:lvl5pPr marL="2286000" lvl="4" indent="-330200" algn="l">
              <a:lnSpc>
                <a:spcPct val="100000"/>
              </a:lnSpc>
              <a:spcBef>
                <a:spcPts val="320"/>
              </a:spcBef>
              <a:spcAft>
                <a:spcPts val="0"/>
              </a:spcAft>
              <a:buSzPts val="1600"/>
              <a:buChar char="•"/>
              <a:defRPr sz="1600" b="0" i="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41"/>
        <p:cNvGrpSpPr/>
        <p:nvPr/>
      </p:nvGrpSpPr>
      <p:grpSpPr>
        <a:xfrm>
          <a:off x="0" y="0"/>
          <a:ext cx="0" cy="0"/>
          <a:chOff x="0" y="0"/>
          <a:chExt cx="0" cy="0"/>
        </a:xfrm>
      </p:grpSpPr>
      <p:sp>
        <p:nvSpPr>
          <p:cNvPr id="142" name="Google Shape;142;g3f6bc156307_0_417"/>
          <p:cNvSpPr txBox="1">
            <a:spLocks noGrp="1"/>
          </p:cNvSpPr>
          <p:nvPr>
            <p:ph type="title"/>
          </p:nvPr>
        </p:nvSpPr>
        <p:spPr>
          <a:xfrm>
            <a:off x="731520" y="502920"/>
            <a:ext cx="11066400" cy="963000"/>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Only with Citations">
  <p:cSld name="1_Title Only with Citations">
    <p:spTree>
      <p:nvGrpSpPr>
        <p:cNvPr id="1" name="Shape 143"/>
        <p:cNvGrpSpPr/>
        <p:nvPr/>
      </p:nvGrpSpPr>
      <p:grpSpPr>
        <a:xfrm>
          <a:off x="0" y="0"/>
          <a:ext cx="0" cy="0"/>
          <a:chOff x="0" y="0"/>
          <a:chExt cx="0" cy="0"/>
        </a:xfrm>
      </p:grpSpPr>
      <p:sp>
        <p:nvSpPr>
          <p:cNvPr id="144" name="Google Shape;144;g3f6bc156307_0_419"/>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g3f6bc156307_0_419"/>
          <p:cNvSpPr txBox="1">
            <a:spLocks noGrp="1"/>
          </p:cNvSpPr>
          <p:nvPr>
            <p:ph type="body" idx="1"/>
          </p:nvPr>
        </p:nvSpPr>
        <p:spPr>
          <a:xfrm>
            <a:off x="718568" y="6309082"/>
            <a:ext cx="9566400" cy="466800"/>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46"/>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1_Blank" type="blank">
  <p:cSld name="BLANK">
    <p:spTree>
      <p:nvGrpSpPr>
        <p:cNvPr id="1" name="Shape 147"/>
        <p:cNvGrpSpPr/>
        <p:nvPr/>
      </p:nvGrpSpPr>
      <p:grpSpPr>
        <a:xfrm>
          <a:off x="0" y="0"/>
          <a:ext cx="0" cy="0"/>
          <a:chOff x="0" y="0"/>
          <a:chExt cx="0" cy="0"/>
        </a:xfrm>
      </p:grpSpPr>
      <p:pic>
        <p:nvPicPr>
          <p:cNvPr id="148" name="Google Shape;148;g3f6bc156307_0_423"/>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49" name="Google Shape;149;g3f6bc156307_0_423"/>
          <p:cNvPicPr preferRelativeResize="0"/>
          <p:nvPr/>
        </p:nvPicPr>
        <p:blipFill rotWithShape="1">
          <a:blip r:embed="rId3">
            <a:alphaModFix/>
          </a:blip>
          <a:srcRect/>
          <a:stretch/>
        </p:blipFill>
        <p:spPr>
          <a:xfrm>
            <a:off x="10609899" y="6419088"/>
            <a:ext cx="1293818" cy="246888"/>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50"/>
        <p:cNvGrpSpPr/>
        <p:nvPr/>
      </p:nvGrpSpPr>
      <p:grpSpPr>
        <a:xfrm>
          <a:off x="0" y="0"/>
          <a:ext cx="0" cy="0"/>
          <a:chOff x="0" y="0"/>
          <a:chExt cx="0" cy="0"/>
        </a:xfrm>
      </p:grpSpPr>
      <p:sp>
        <p:nvSpPr>
          <p:cNvPr id="151" name="Google Shape;151;g3f6bc156307_0_426"/>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rmAutofit/>
          </a:bodyPr>
          <a:lstStyle>
            <a:lvl1pPr lvl="0" algn="l">
              <a:lnSpc>
                <a:spcPct val="85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2" name="Google Shape;152;g3f6bc156307_0_426"/>
          <p:cNvSpPr txBox="1">
            <a:spLocks noGrp="1"/>
          </p:cNvSpPr>
          <p:nvPr>
            <p:ph type="body" idx="1"/>
          </p:nvPr>
        </p:nvSpPr>
        <p:spPr>
          <a:xfrm>
            <a:off x="415600" y="1536633"/>
            <a:ext cx="53331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153" name="Google Shape;153;g3f6bc156307_0_426"/>
          <p:cNvSpPr txBox="1">
            <a:spLocks noGrp="1"/>
          </p:cNvSpPr>
          <p:nvPr>
            <p:ph type="body" idx="2"/>
          </p:nvPr>
        </p:nvSpPr>
        <p:spPr>
          <a:xfrm>
            <a:off x="6443200" y="1536633"/>
            <a:ext cx="53331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p:cSld name="1_Title and two columns">
    <p:spTree>
      <p:nvGrpSpPr>
        <p:cNvPr id="1" name="Shape 154"/>
        <p:cNvGrpSpPr/>
        <p:nvPr/>
      </p:nvGrpSpPr>
      <p:grpSpPr>
        <a:xfrm>
          <a:off x="0" y="0"/>
          <a:ext cx="0" cy="0"/>
          <a:chOff x="0" y="0"/>
          <a:chExt cx="0" cy="0"/>
        </a:xfrm>
      </p:grpSpPr>
      <p:sp>
        <p:nvSpPr>
          <p:cNvPr id="155" name="Google Shape;155;g3f6bc156307_0_430"/>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rmAutofit/>
          </a:bodyPr>
          <a:lstStyle>
            <a:lvl1pPr lvl="0" algn="l">
              <a:lnSpc>
                <a:spcPct val="85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6" name="Google Shape;156;g3f6bc156307_0_430"/>
          <p:cNvSpPr txBox="1">
            <a:spLocks noGrp="1"/>
          </p:cNvSpPr>
          <p:nvPr>
            <p:ph type="body" idx="1"/>
          </p:nvPr>
        </p:nvSpPr>
        <p:spPr>
          <a:xfrm>
            <a:off x="415600" y="1536633"/>
            <a:ext cx="53331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157" name="Google Shape;157;g3f6bc156307_0_430"/>
          <p:cNvSpPr txBox="1">
            <a:spLocks noGrp="1"/>
          </p:cNvSpPr>
          <p:nvPr>
            <p:ph type="body" idx="2"/>
          </p:nvPr>
        </p:nvSpPr>
        <p:spPr>
          <a:xfrm>
            <a:off x="6443200" y="1536633"/>
            <a:ext cx="53331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158" name="Google Shape;158;g3f6bc156307_0_430"/>
          <p:cNvSpPr txBox="1">
            <a:spLocks noGrp="1"/>
          </p:cNvSpPr>
          <p:nvPr>
            <p:ph type="body" idx="3"/>
          </p:nvPr>
        </p:nvSpPr>
        <p:spPr>
          <a:xfrm>
            <a:off x="718568" y="6309082"/>
            <a:ext cx="9566400" cy="466800"/>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9"/>
        <p:cNvGrpSpPr/>
        <p:nvPr/>
      </p:nvGrpSpPr>
      <p:grpSpPr>
        <a:xfrm>
          <a:off x="0" y="0"/>
          <a:ext cx="0" cy="0"/>
          <a:chOff x="0" y="0"/>
          <a:chExt cx="0" cy="0"/>
        </a:xfrm>
      </p:grpSpPr>
      <p:sp>
        <p:nvSpPr>
          <p:cNvPr id="160" name="Google Shape;160;g3f6bc156307_0_435"/>
          <p:cNvSpPr txBox="1">
            <a:spLocks noGrp="1"/>
          </p:cNvSpPr>
          <p:nvPr>
            <p:ph type="ctrTitle"/>
          </p:nvPr>
        </p:nvSpPr>
        <p:spPr>
          <a:xfrm>
            <a:off x="914400" y="1122363"/>
            <a:ext cx="10363200" cy="2387700"/>
          </a:xfrm>
          <a:prstGeom prst="rect">
            <a:avLst/>
          </a:prstGeom>
          <a:noFill/>
          <a:ln>
            <a:noFill/>
          </a:ln>
        </p:spPr>
        <p:txBody>
          <a:bodyPr spcFirstLastPara="1" wrap="square" lIns="0" tIns="91425" rIns="91425" bIns="0" anchor="b" anchorCtr="0">
            <a:normAutofit/>
          </a:bodyPr>
          <a:lstStyle>
            <a:lvl1pPr lvl="0" algn="ctr">
              <a:lnSpc>
                <a:spcPct val="85000"/>
              </a:lnSpc>
              <a:spcBef>
                <a:spcPts val="0"/>
              </a:spcBef>
              <a:spcAft>
                <a:spcPts val="0"/>
              </a:spcAft>
              <a:buClr>
                <a:schemeClr val="dk2"/>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g3f6bc156307_0_435"/>
          <p:cNvSpPr txBox="1">
            <a:spLocks noGrp="1"/>
          </p:cNvSpPr>
          <p:nvPr>
            <p:ph type="subTitle" idx="1"/>
          </p:nvPr>
        </p:nvSpPr>
        <p:spPr>
          <a:xfrm>
            <a:off x="1524000" y="3602038"/>
            <a:ext cx="9144000" cy="1655700"/>
          </a:xfrm>
          <a:prstGeom prst="rect">
            <a:avLst/>
          </a:prstGeom>
          <a:noFill/>
          <a:ln>
            <a:noFill/>
          </a:ln>
        </p:spPr>
        <p:txBody>
          <a:bodyPr spcFirstLastPara="1" wrap="square" lIns="0" tIns="45700" rIns="91425" bIns="45700" anchor="t" anchorCtr="0">
            <a:normAutofit/>
          </a:bodyPr>
          <a:lstStyle>
            <a:lvl1pPr lvl="0" algn="ctr">
              <a:lnSpc>
                <a:spcPct val="90000"/>
              </a:lnSpc>
              <a:spcBef>
                <a:spcPts val="1200"/>
              </a:spcBef>
              <a:spcAft>
                <a:spcPts val="0"/>
              </a:spcAft>
              <a:buSzPts val="2280"/>
              <a:buNone/>
              <a:defRPr sz="2400"/>
            </a:lvl1pPr>
            <a:lvl2pPr lvl="1" algn="ctr">
              <a:lnSpc>
                <a:spcPct val="85000"/>
              </a:lnSpc>
              <a:spcBef>
                <a:spcPts val="800"/>
              </a:spcBef>
              <a:spcAft>
                <a:spcPts val="0"/>
              </a:spcAft>
              <a:buSzPts val="2000"/>
              <a:buNone/>
              <a:defRPr sz="2000"/>
            </a:lvl2pPr>
            <a:lvl3pPr lvl="2" algn="ctr">
              <a:lnSpc>
                <a:spcPct val="100000"/>
              </a:lnSpc>
              <a:spcBef>
                <a:spcPts val="360"/>
              </a:spcBef>
              <a:spcAft>
                <a:spcPts val="0"/>
              </a:spcAft>
              <a:buSzPts val="1800"/>
              <a:buNone/>
              <a:defRPr sz="1800"/>
            </a:lvl3pPr>
            <a:lvl4pPr lvl="3" algn="ctr">
              <a:lnSpc>
                <a:spcPct val="100000"/>
              </a:lnSpc>
              <a:spcBef>
                <a:spcPts val="320"/>
              </a:spcBef>
              <a:spcAft>
                <a:spcPts val="0"/>
              </a:spcAft>
              <a:buSzPts val="1600"/>
              <a:buNone/>
              <a:defRPr sz="1600"/>
            </a:lvl4pPr>
            <a:lvl5pPr lvl="4" algn="ctr">
              <a:lnSpc>
                <a:spcPct val="100000"/>
              </a:lnSpc>
              <a:spcBef>
                <a:spcPts val="320"/>
              </a:spcBef>
              <a:spcAft>
                <a:spcPts val="0"/>
              </a:spcAft>
              <a:buSzPts val="1600"/>
              <a:buNone/>
              <a:defRPr sz="1600"/>
            </a:lvl5pPr>
            <a:lvl6pPr lvl="5" algn="ctr">
              <a:lnSpc>
                <a:spcPct val="100000"/>
              </a:lnSpc>
              <a:spcBef>
                <a:spcPts val="320"/>
              </a:spcBef>
              <a:spcAft>
                <a:spcPts val="0"/>
              </a:spcAft>
              <a:buClr>
                <a:schemeClr val="dk1"/>
              </a:buClr>
              <a:buSzPts val="1600"/>
              <a:buNone/>
              <a:defRPr sz="1600"/>
            </a:lvl6pPr>
            <a:lvl7pPr lvl="6" algn="ctr">
              <a:lnSpc>
                <a:spcPct val="100000"/>
              </a:lnSpc>
              <a:spcBef>
                <a:spcPts val="320"/>
              </a:spcBef>
              <a:spcAft>
                <a:spcPts val="0"/>
              </a:spcAft>
              <a:buClr>
                <a:schemeClr val="dk1"/>
              </a:buClr>
              <a:buSzPts val="1600"/>
              <a:buNone/>
              <a:defRPr sz="1600"/>
            </a:lvl7pPr>
            <a:lvl8pPr lvl="7" algn="ctr">
              <a:lnSpc>
                <a:spcPct val="100000"/>
              </a:lnSpc>
              <a:spcBef>
                <a:spcPts val="320"/>
              </a:spcBef>
              <a:spcAft>
                <a:spcPts val="0"/>
              </a:spcAft>
              <a:buClr>
                <a:schemeClr val="dk1"/>
              </a:buClr>
              <a:buSzPts val="1600"/>
              <a:buNone/>
              <a:defRPr sz="1600"/>
            </a:lvl8pPr>
            <a:lvl9pPr lvl="8" algn="ctr">
              <a:lnSpc>
                <a:spcPct val="100000"/>
              </a:lnSpc>
              <a:spcBef>
                <a:spcPts val="320"/>
              </a:spcBef>
              <a:spcAft>
                <a:spcPts val="0"/>
              </a:spcAft>
              <a:buClr>
                <a:schemeClr val="dk1"/>
              </a:buClr>
              <a:buSzPts val="1600"/>
              <a:buNone/>
              <a:defRPr sz="16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2"/>
        <p:cNvGrpSpPr/>
        <p:nvPr/>
      </p:nvGrpSpPr>
      <p:grpSpPr>
        <a:xfrm>
          <a:off x="0" y="0"/>
          <a:ext cx="0" cy="0"/>
          <a:chOff x="0" y="0"/>
          <a:chExt cx="0" cy="0"/>
        </a:xfrm>
      </p:grpSpPr>
      <p:sp>
        <p:nvSpPr>
          <p:cNvPr id="163" name="Google Shape;163;g3f6bc156307_0_438"/>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g3f6bc156307_0_438"/>
          <p:cNvSpPr txBox="1">
            <a:spLocks noGrp="1"/>
          </p:cNvSpPr>
          <p:nvPr>
            <p:ph type="body" idx="1"/>
          </p:nvPr>
        </p:nvSpPr>
        <p:spPr>
          <a:xfrm>
            <a:off x="609600" y="1600203"/>
            <a:ext cx="5384700" cy="4526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vl1pPr>
            <a:lvl2pPr marL="914400" lvl="1" indent="-381000" algn="l">
              <a:lnSpc>
                <a:spcPct val="85000"/>
              </a:lnSpc>
              <a:spcBef>
                <a:spcPts val="800"/>
              </a:spcBef>
              <a:spcAft>
                <a:spcPts val="0"/>
              </a:spcAft>
              <a:buSzPts val="2400"/>
              <a:buChar char="•"/>
              <a:defRPr sz="2400"/>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165" name="Google Shape;165;g3f6bc156307_0_438"/>
          <p:cNvSpPr txBox="1">
            <a:spLocks noGrp="1"/>
          </p:cNvSpPr>
          <p:nvPr>
            <p:ph type="body" idx="2"/>
          </p:nvPr>
        </p:nvSpPr>
        <p:spPr>
          <a:xfrm>
            <a:off x="6197600" y="1600203"/>
            <a:ext cx="5384700" cy="4526100"/>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vl1pPr>
            <a:lvl2pPr marL="914400" lvl="1" indent="-381000" algn="l">
              <a:lnSpc>
                <a:spcPct val="85000"/>
              </a:lnSpc>
              <a:spcBef>
                <a:spcPts val="800"/>
              </a:spcBef>
              <a:spcAft>
                <a:spcPts val="0"/>
              </a:spcAft>
              <a:buSzPts val="2400"/>
              <a:buChar char="•"/>
              <a:defRPr sz="2400"/>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6"/>
        <p:cNvGrpSpPr/>
        <p:nvPr/>
      </p:nvGrpSpPr>
      <p:grpSpPr>
        <a:xfrm>
          <a:off x="0" y="0"/>
          <a:ext cx="0" cy="0"/>
          <a:chOff x="0" y="0"/>
          <a:chExt cx="0" cy="0"/>
        </a:xfrm>
      </p:grpSpPr>
      <p:sp>
        <p:nvSpPr>
          <p:cNvPr id="167" name="Google Shape;167;g3f6bc156307_0_442"/>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g3f6bc156307_0_442"/>
          <p:cNvSpPr txBox="1">
            <a:spLocks noGrp="1"/>
          </p:cNvSpPr>
          <p:nvPr>
            <p:ph type="body" idx="1"/>
          </p:nvPr>
        </p:nvSpPr>
        <p:spPr>
          <a:xfrm>
            <a:off x="349338" y="1381125"/>
            <a:ext cx="11394900" cy="4799100"/>
          </a:xfrm>
          <a:prstGeom prst="rect">
            <a:avLst/>
          </a:prstGeom>
          <a:noFill/>
          <a:ln>
            <a:noFill/>
          </a:ln>
        </p:spPr>
        <p:txBody>
          <a:bodyPr spcFirstLastPara="1" wrap="square" lIns="0" tIns="45700" rIns="91425" bIns="45700" anchor="t" anchorCtr="0">
            <a:normAutofit/>
          </a:bodyPr>
          <a:lstStyle>
            <a:lvl1pPr marL="457200" lvl="0" indent="-421640" algn="l">
              <a:lnSpc>
                <a:spcPct val="90000"/>
              </a:lnSpc>
              <a:spcBef>
                <a:spcPts val="1200"/>
              </a:spcBef>
              <a:spcAft>
                <a:spcPts val="0"/>
              </a:spcAft>
              <a:buSzPts val="3040"/>
              <a:buChar char="•"/>
              <a:defRPr sz="3200"/>
            </a:lvl1pPr>
            <a:lvl2pPr marL="914400" lvl="1" indent="-381000" algn="l">
              <a:lnSpc>
                <a:spcPct val="85000"/>
              </a:lnSpc>
              <a:spcBef>
                <a:spcPts val="800"/>
              </a:spcBef>
              <a:spcAft>
                <a:spcPts val="0"/>
              </a:spcAft>
              <a:buSzPts val="2400"/>
              <a:buChar char="•"/>
              <a:defRPr sz="2400"/>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_Vertical Title and Text">
  <p:cSld name="3_Vertical Title and Text">
    <p:spTree>
      <p:nvGrpSpPr>
        <p:cNvPr id="1" name="Shape 169"/>
        <p:cNvGrpSpPr/>
        <p:nvPr/>
      </p:nvGrpSpPr>
      <p:grpSpPr>
        <a:xfrm>
          <a:off x="0" y="0"/>
          <a:ext cx="0" cy="0"/>
          <a:chOff x="0" y="0"/>
          <a:chExt cx="0" cy="0"/>
        </a:xfrm>
      </p:grpSpPr>
      <p:sp>
        <p:nvSpPr>
          <p:cNvPr id="170" name="Google Shape;170;g3f6bc156307_0_445"/>
          <p:cNvSpPr txBox="1">
            <a:spLocks noGrp="1"/>
          </p:cNvSpPr>
          <p:nvPr>
            <p:ph type="sldNum" idx="12"/>
          </p:nvPr>
        </p:nvSpPr>
        <p:spPr>
          <a:xfrm>
            <a:off x="10703137" y="6268827"/>
            <a:ext cx="1215600" cy="365100"/>
          </a:xfrm>
          <a:prstGeom prst="rect">
            <a:avLst/>
          </a:prstGeom>
          <a:noFill/>
          <a:ln>
            <a:noFill/>
          </a:ln>
        </p:spPr>
        <p:txBody>
          <a:bodyPr spcFirstLastPara="1" wrap="square" lIns="0" tIns="0" rIns="0" bIns="27425" anchor="b"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9pPr>
          </a:lstStyle>
          <a:p>
            <a:pPr marL="0" lvl="0" indent="0" algn="r" rtl="0">
              <a:spcBef>
                <a:spcPts val="0"/>
              </a:spcBef>
              <a:spcAft>
                <a:spcPts val="0"/>
              </a:spcAft>
              <a:buNone/>
            </a:pPr>
            <a:r>
              <a:rPr lang="en-US"/>
              <a:t>CONFIDENTIAL | </a:t>
            </a:r>
            <a:fld id="{00000000-1234-1234-1234-123412341234}" type="slidenum">
              <a:rPr lang="en-US"/>
              <a:t>‹#›</a:t>
            </a:fld>
            <a:endParaRPr/>
          </a:p>
        </p:txBody>
      </p:sp>
      <p:sp>
        <p:nvSpPr>
          <p:cNvPr id="171" name="Google Shape;171;g3f6bc156307_0_445"/>
          <p:cNvSpPr txBox="1">
            <a:spLocks noGrp="1"/>
          </p:cNvSpPr>
          <p:nvPr>
            <p:ph type="title"/>
          </p:nvPr>
        </p:nvSpPr>
        <p:spPr>
          <a:xfrm>
            <a:off x="406400" y="323073"/>
            <a:ext cx="11523300" cy="678300"/>
          </a:xfrm>
          <a:prstGeom prst="rect">
            <a:avLst/>
          </a:prstGeom>
          <a:noFill/>
          <a:ln>
            <a:noFill/>
          </a:ln>
        </p:spPr>
        <p:txBody>
          <a:bodyPr spcFirstLastPara="1" wrap="square" lIns="0" tIns="0" rIns="0" bIns="0" anchor="ctr" anchorCtr="0">
            <a:normAutofit/>
          </a:bodyPr>
          <a:lstStyle>
            <a:lvl1pPr lvl="0" algn="l">
              <a:lnSpc>
                <a:spcPct val="85000"/>
              </a:lnSpc>
              <a:spcBef>
                <a:spcPts val="0"/>
              </a:spcBef>
              <a:spcAft>
                <a:spcPts val="0"/>
              </a:spcAft>
              <a:buClr>
                <a:srgbClr val="3F3F3F"/>
              </a:buClr>
              <a:buSzPts val="2400"/>
              <a:buFont typeface="Roboto"/>
              <a:buNone/>
              <a:defRPr sz="2400" b="1" i="0">
                <a:solidFill>
                  <a:srgbClr val="3F3F3F"/>
                </a:solidFill>
                <a:latin typeface="Roboto"/>
                <a:ea typeface="Roboto"/>
                <a:cs typeface="Roboto"/>
                <a:sym typeface="Robo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72" name="Google Shape;172;g3f6bc156307_0_445"/>
          <p:cNvCxnSpPr/>
          <p:nvPr/>
        </p:nvCxnSpPr>
        <p:spPr>
          <a:xfrm>
            <a:off x="425669" y="1161922"/>
            <a:ext cx="11319600" cy="0"/>
          </a:xfrm>
          <a:prstGeom prst="straightConnector1">
            <a:avLst/>
          </a:prstGeom>
          <a:noFill/>
          <a:ln w="9525" cap="flat" cmpd="sng">
            <a:solidFill>
              <a:srgbClr val="D8D8D8"/>
            </a:solidFill>
            <a:prstDash val="solid"/>
            <a:round/>
            <a:headEnd type="none" w="sm" len="sm"/>
            <a:tailEnd type="none" w="sm" len="sm"/>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73"/>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0"/>
        <p:cNvGrpSpPr/>
        <p:nvPr/>
      </p:nvGrpSpPr>
      <p:grpSpPr>
        <a:xfrm>
          <a:off x="0" y="0"/>
          <a:ext cx="0" cy="0"/>
          <a:chOff x="0" y="0"/>
          <a:chExt cx="0" cy="0"/>
        </a:xfrm>
      </p:grpSpPr>
      <p:sp>
        <p:nvSpPr>
          <p:cNvPr id="181" name="Google Shape;181;g3f6bc156307_0_456"/>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g3f6bc156307_0_456"/>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g3f6bc156307_0_456"/>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4"/>
        <p:cNvGrpSpPr/>
        <p:nvPr/>
      </p:nvGrpSpPr>
      <p:grpSpPr>
        <a:xfrm>
          <a:off x="0" y="0"/>
          <a:ext cx="0" cy="0"/>
          <a:chOff x="0" y="0"/>
          <a:chExt cx="0" cy="0"/>
        </a:xfrm>
      </p:grpSpPr>
      <p:sp>
        <p:nvSpPr>
          <p:cNvPr id="185" name="Google Shape;185;g3f6bc156307_0_460"/>
          <p:cNvSpPr txBox="1">
            <a:spLocks noGrp="1"/>
          </p:cNvSpPr>
          <p:nvPr>
            <p:ph type="ctrTitle"/>
          </p:nvPr>
        </p:nvSpPr>
        <p:spPr>
          <a:xfrm>
            <a:off x="914400" y="2130426"/>
            <a:ext cx="10363200" cy="1470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86" name="Google Shape;186;g3f6bc156307_0_460"/>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lt1"/>
              </a:buClr>
              <a:buSzPts val="3200"/>
              <a:buFont typeface="Arial"/>
              <a:buNone/>
              <a:defRPr/>
            </a:lvl1pPr>
            <a:lvl2pPr lvl="1" algn="ctr">
              <a:lnSpc>
                <a:spcPct val="100000"/>
              </a:lnSpc>
              <a:spcBef>
                <a:spcPts val="560"/>
              </a:spcBef>
              <a:spcAft>
                <a:spcPts val="0"/>
              </a:spcAft>
              <a:buClr>
                <a:schemeClr val="lt1"/>
              </a:buClr>
              <a:buSzPts val="2800"/>
              <a:buFont typeface="Arial"/>
              <a:buNone/>
              <a:defRPr/>
            </a:lvl2pPr>
            <a:lvl3pPr lvl="2" algn="ctr">
              <a:lnSpc>
                <a:spcPct val="100000"/>
              </a:lnSpc>
              <a:spcBef>
                <a:spcPts val="480"/>
              </a:spcBef>
              <a:spcAft>
                <a:spcPts val="0"/>
              </a:spcAft>
              <a:buClr>
                <a:schemeClr val="lt1"/>
              </a:buClr>
              <a:buSzPts val="2400"/>
              <a:buFont typeface="Arial"/>
              <a:buNone/>
              <a:defRPr/>
            </a:lvl3pPr>
            <a:lvl4pPr lvl="3" algn="ctr">
              <a:lnSpc>
                <a:spcPct val="100000"/>
              </a:lnSpc>
              <a:spcBef>
                <a:spcPts val="400"/>
              </a:spcBef>
              <a:spcAft>
                <a:spcPts val="0"/>
              </a:spcAft>
              <a:buClr>
                <a:schemeClr val="lt1"/>
              </a:buClr>
              <a:buSzPts val="2000"/>
              <a:buFont typeface="Arial"/>
              <a:buNone/>
              <a:defRPr/>
            </a:lvl4pPr>
            <a:lvl5pPr lvl="4" algn="ctr">
              <a:lnSpc>
                <a:spcPct val="100000"/>
              </a:lnSpc>
              <a:spcBef>
                <a:spcPts val="400"/>
              </a:spcBef>
              <a:spcAft>
                <a:spcPts val="0"/>
              </a:spcAft>
              <a:buClr>
                <a:schemeClr val="lt1"/>
              </a:buClr>
              <a:buSzPts val="2000"/>
              <a:buFont typeface="Arial"/>
              <a:buNone/>
              <a:defRPr/>
            </a:lvl5pPr>
            <a:lvl6pPr lvl="5" algn="ctr">
              <a:lnSpc>
                <a:spcPct val="100000"/>
              </a:lnSpc>
              <a:spcBef>
                <a:spcPts val="400"/>
              </a:spcBef>
              <a:spcAft>
                <a:spcPts val="0"/>
              </a:spcAft>
              <a:buClr>
                <a:schemeClr val="lt1"/>
              </a:buClr>
              <a:buSzPts val="2000"/>
              <a:buFont typeface="Arial"/>
              <a:buNone/>
              <a:defRPr/>
            </a:lvl6pPr>
            <a:lvl7pPr lvl="6" algn="ctr">
              <a:lnSpc>
                <a:spcPct val="100000"/>
              </a:lnSpc>
              <a:spcBef>
                <a:spcPts val="400"/>
              </a:spcBef>
              <a:spcAft>
                <a:spcPts val="0"/>
              </a:spcAft>
              <a:buClr>
                <a:schemeClr val="lt1"/>
              </a:buClr>
              <a:buSzPts val="2000"/>
              <a:buFont typeface="Arial"/>
              <a:buNone/>
              <a:defRPr/>
            </a:lvl7pPr>
            <a:lvl8pPr lvl="7" algn="ctr">
              <a:lnSpc>
                <a:spcPct val="100000"/>
              </a:lnSpc>
              <a:spcBef>
                <a:spcPts val="400"/>
              </a:spcBef>
              <a:spcAft>
                <a:spcPts val="0"/>
              </a:spcAft>
              <a:buClr>
                <a:schemeClr val="lt1"/>
              </a:buClr>
              <a:buSzPts val="2000"/>
              <a:buFont typeface="Arial"/>
              <a:buNone/>
              <a:defRPr/>
            </a:lvl8pPr>
            <a:lvl9pPr lvl="8" algn="ctr">
              <a:lnSpc>
                <a:spcPct val="100000"/>
              </a:lnSpc>
              <a:spcBef>
                <a:spcPts val="400"/>
              </a:spcBef>
              <a:spcAft>
                <a:spcPts val="0"/>
              </a:spcAft>
              <a:buClr>
                <a:schemeClr val="lt1"/>
              </a:buClr>
              <a:buSzPts val="2000"/>
              <a:buFont typeface="Arial"/>
              <a:buNone/>
              <a:defRPr/>
            </a:lvl9pPr>
          </a:lstStyle>
          <a:p>
            <a:endParaRPr/>
          </a:p>
        </p:txBody>
      </p:sp>
      <p:sp>
        <p:nvSpPr>
          <p:cNvPr id="187" name="Google Shape;187;g3f6bc156307_0_460"/>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g3f6bc156307_0_460"/>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g3f6bc156307_0_460"/>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0"/>
        <p:cNvGrpSpPr/>
        <p:nvPr/>
      </p:nvGrpSpPr>
      <p:grpSpPr>
        <a:xfrm>
          <a:off x="0" y="0"/>
          <a:ext cx="0" cy="0"/>
          <a:chOff x="0" y="0"/>
          <a:chExt cx="0" cy="0"/>
        </a:xfrm>
      </p:grpSpPr>
      <p:sp>
        <p:nvSpPr>
          <p:cNvPr id="191" name="Google Shape;191;g3f6bc156307_0_46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2" name="Google Shape;192;g3f6bc156307_0_466"/>
          <p:cNvSpPr txBox="1">
            <a:spLocks noGrp="1"/>
          </p:cNvSpPr>
          <p:nvPr>
            <p:ph type="body" idx="1"/>
          </p:nvPr>
        </p:nvSpPr>
        <p:spPr>
          <a:xfrm>
            <a:off x="609600" y="1600201"/>
            <a:ext cx="10972800" cy="45261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93" name="Google Shape;193;g3f6bc156307_0_466"/>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g3f6bc156307_0_466"/>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g3f6bc156307_0_466"/>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6"/>
        <p:cNvGrpSpPr/>
        <p:nvPr/>
      </p:nvGrpSpPr>
      <p:grpSpPr>
        <a:xfrm>
          <a:off x="0" y="0"/>
          <a:ext cx="0" cy="0"/>
          <a:chOff x="0" y="0"/>
          <a:chExt cx="0" cy="0"/>
        </a:xfrm>
      </p:grpSpPr>
      <p:sp>
        <p:nvSpPr>
          <p:cNvPr id="197" name="Google Shape;197;g3f6bc156307_0_472"/>
          <p:cNvSpPr txBox="1">
            <a:spLocks noGrp="1"/>
          </p:cNvSpPr>
          <p:nvPr>
            <p:ph type="title"/>
          </p:nvPr>
        </p:nvSpPr>
        <p:spPr>
          <a:xfrm>
            <a:off x="963084" y="4406901"/>
            <a:ext cx="10363200" cy="1362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8" name="Google Shape;198;g3f6bc156307_0_472"/>
          <p:cNvSpPr txBox="1">
            <a:spLocks noGrp="1"/>
          </p:cNvSpPr>
          <p:nvPr>
            <p:ph type="body" idx="1"/>
          </p:nvPr>
        </p:nvSpPr>
        <p:spPr>
          <a:xfrm>
            <a:off x="963084" y="2906713"/>
            <a:ext cx="10363200" cy="1500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lt1"/>
              </a:buClr>
              <a:buSzPts val="2000"/>
              <a:buFont typeface="Arial"/>
              <a:buNone/>
              <a:defRPr sz="2000"/>
            </a:lvl1pPr>
            <a:lvl2pPr marL="914400" lvl="1" indent="-228600" algn="l">
              <a:lnSpc>
                <a:spcPct val="100000"/>
              </a:lnSpc>
              <a:spcBef>
                <a:spcPts val="360"/>
              </a:spcBef>
              <a:spcAft>
                <a:spcPts val="0"/>
              </a:spcAft>
              <a:buClr>
                <a:schemeClr val="lt1"/>
              </a:buClr>
              <a:buSzPts val="1800"/>
              <a:buFont typeface="Arial"/>
              <a:buNone/>
              <a:defRPr sz="1800"/>
            </a:lvl2pPr>
            <a:lvl3pPr marL="1371600" lvl="2" indent="-228600" algn="l">
              <a:lnSpc>
                <a:spcPct val="100000"/>
              </a:lnSpc>
              <a:spcBef>
                <a:spcPts val="320"/>
              </a:spcBef>
              <a:spcAft>
                <a:spcPts val="0"/>
              </a:spcAft>
              <a:buClr>
                <a:schemeClr val="lt1"/>
              </a:buClr>
              <a:buSzPts val="1600"/>
              <a:buFont typeface="Arial"/>
              <a:buNone/>
              <a:defRPr sz="1600"/>
            </a:lvl3pPr>
            <a:lvl4pPr marL="1828800" lvl="3" indent="-228600" algn="l">
              <a:lnSpc>
                <a:spcPct val="100000"/>
              </a:lnSpc>
              <a:spcBef>
                <a:spcPts val="280"/>
              </a:spcBef>
              <a:spcAft>
                <a:spcPts val="0"/>
              </a:spcAft>
              <a:buClr>
                <a:schemeClr val="lt1"/>
              </a:buClr>
              <a:buSzPts val="1400"/>
              <a:buFont typeface="Arial"/>
              <a:buNone/>
              <a:defRPr sz="1400"/>
            </a:lvl4pPr>
            <a:lvl5pPr marL="2286000" lvl="4" indent="-228600" algn="l">
              <a:lnSpc>
                <a:spcPct val="100000"/>
              </a:lnSpc>
              <a:spcBef>
                <a:spcPts val="280"/>
              </a:spcBef>
              <a:spcAft>
                <a:spcPts val="0"/>
              </a:spcAft>
              <a:buClr>
                <a:schemeClr val="lt1"/>
              </a:buClr>
              <a:buSzPts val="1400"/>
              <a:buFont typeface="Arial"/>
              <a:buNone/>
              <a:defRPr sz="1400"/>
            </a:lvl5pPr>
            <a:lvl6pPr marL="2743200" lvl="5" indent="-228600" algn="l">
              <a:lnSpc>
                <a:spcPct val="100000"/>
              </a:lnSpc>
              <a:spcBef>
                <a:spcPts val="280"/>
              </a:spcBef>
              <a:spcAft>
                <a:spcPts val="0"/>
              </a:spcAft>
              <a:buClr>
                <a:schemeClr val="lt1"/>
              </a:buClr>
              <a:buSzPts val="1400"/>
              <a:buFont typeface="Arial"/>
              <a:buNone/>
              <a:defRPr sz="1400"/>
            </a:lvl6pPr>
            <a:lvl7pPr marL="3200400" lvl="6" indent="-228600" algn="l">
              <a:lnSpc>
                <a:spcPct val="100000"/>
              </a:lnSpc>
              <a:spcBef>
                <a:spcPts val="280"/>
              </a:spcBef>
              <a:spcAft>
                <a:spcPts val="0"/>
              </a:spcAft>
              <a:buClr>
                <a:schemeClr val="lt1"/>
              </a:buClr>
              <a:buSzPts val="1400"/>
              <a:buFont typeface="Arial"/>
              <a:buNone/>
              <a:defRPr sz="1400"/>
            </a:lvl7pPr>
            <a:lvl8pPr marL="3657600" lvl="7" indent="-228600" algn="l">
              <a:lnSpc>
                <a:spcPct val="100000"/>
              </a:lnSpc>
              <a:spcBef>
                <a:spcPts val="280"/>
              </a:spcBef>
              <a:spcAft>
                <a:spcPts val="0"/>
              </a:spcAft>
              <a:buClr>
                <a:schemeClr val="lt1"/>
              </a:buClr>
              <a:buSzPts val="1400"/>
              <a:buFont typeface="Arial"/>
              <a:buNone/>
              <a:defRPr sz="1400"/>
            </a:lvl8pPr>
            <a:lvl9pPr marL="4114800" lvl="8" indent="-228600" algn="l">
              <a:lnSpc>
                <a:spcPct val="100000"/>
              </a:lnSpc>
              <a:spcBef>
                <a:spcPts val="280"/>
              </a:spcBef>
              <a:spcAft>
                <a:spcPts val="0"/>
              </a:spcAft>
              <a:buClr>
                <a:schemeClr val="lt1"/>
              </a:buClr>
              <a:buSzPts val="1400"/>
              <a:buFont typeface="Arial"/>
              <a:buNone/>
              <a:defRPr sz="1400"/>
            </a:lvl9pPr>
          </a:lstStyle>
          <a:p>
            <a:endParaRPr/>
          </a:p>
        </p:txBody>
      </p:sp>
      <p:sp>
        <p:nvSpPr>
          <p:cNvPr id="199" name="Google Shape;199;g3f6bc156307_0_472"/>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g3f6bc156307_0_472"/>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g3f6bc156307_0_472"/>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02"/>
        <p:cNvGrpSpPr/>
        <p:nvPr/>
      </p:nvGrpSpPr>
      <p:grpSpPr>
        <a:xfrm>
          <a:off x="0" y="0"/>
          <a:ext cx="0" cy="0"/>
          <a:chOff x="0" y="0"/>
          <a:chExt cx="0" cy="0"/>
        </a:xfrm>
      </p:grpSpPr>
      <p:sp>
        <p:nvSpPr>
          <p:cNvPr id="203" name="Google Shape;203;g3f6bc156307_0_47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04" name="Google Shape;204;g3f6bc156307_0_478"/>
          <p:cNvSpPr txBox="1">
            <a:spLocks noGrp="1"/>
          </p:cNvSpPr>
          <p:nvPr>
            <p:ph type="body" idx="1"/>
          </p:nvPr>
        </p:nvSpPr>
        <p:spPr>
          <a:xfrm>
            <a:off x="609600" y="1600201"/>
            <a:ext cx="5384700" cy="45261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lt1"/>
              </a:buClr>
              <a:buSzPts val="2800"/>
              <a:buFont typeface="Arial"/>
              <a:buChar char="•"/>
              <a:defRPr sz="2800"/>
            </a:lvl1pPr>
            <a:lvl2pPr marL="914400" lvl="1" indent="-381000" algn="l">
              <a:lnSpc>
                <a:spcPct val="100000"/>
              </a:lnSpc>
              <a:spcBef>
                <a:spcPts val="480"/>
              </a:spcBef>
              <a:spcAft>
                <a:spcPts val="0"/>
              </a:spcAft>
              <a:buClr>
                <a:schemeClr val="lt1"/>
              </a:buClr>
              <a:buSzPts val="2400"/>
              <a:buFont typeface="Arial"/>
              <a:buChar char="–"/>
              <a:defRPr sz="2400"/>
            </a:lvl2pPr>
            <a:lvl3pPr marL="1371600" lvl="2" indent="-355600" algn="l">
              <a:lnSpc>
                <a:spcPct val="100000"/>
              </a:lnSpc>
              <a:spcBef>
                <a:spcPts val="400"/>
              </a:spcBef>
              <a:spcAft>
                <a:spcPts val="0"/>
              </a:spcAft>
              <a:buClr>
                <a:schemeClr val="lt1"/>
              </a:buClr>
              <a:buSzPts val="2000"/>
              <a:buFont typeface="Arial"/>
              <a:buChar char="•"/>
              <a:defRPr sz="2000"/>
            </a:lvl3pPr>
            <a:lvl4pPr marL="1828800" lvl="3" indent="-342900" algn="l">
              <a:lnSpc>
                <a:spcPct val="100000"/>
              </a:lnSpc>
              <a:spcBef>
                <a:spcPts val="360"/>
              </a:spcBef>
              <a:spcAft>
                <a:spcPts val="0"/>
              </a:spcAft>
              <a:buClr>
                <a:schemeClr val="lt1"/>
              </a:buClr>
              <a:buSzPts val="1800"/>
              <a:buFont typeface="Arial"/>
              <a:buChar char="–"/>
              <a:defRPr sz="1800"/>
            </a:lvl4pPr>
            <a:lvl5pPr marL="2286000" lvl="4" indent="-342900" algn="l">
              <a:lnSpc>
                <a:spcPct val="100000"/>
              </a:lnSpc>
              <a:spcBef>
                <a:spcPts val="360"/>
              </a:spcBef>
              <a:spcAft>
                <a:spcPts val="0"/>
              </a:spcAft>
              <a:buClr>
                <a:schemeClr val="lt1"/>
              </a:buClr>
              <a:buSzPts val="1800"/>
              <a:buFont typeface="Arial"/>
              <a:buChar char="»"/>
              <a:defRPr sz="1800"/>
            </a:lvl5pPr>
            <a:lvl6pPr marL="2743200" lvl="5" indent="-342900" algn="l">
              <a:lnSpc>
                <a:spcPct val="100000"/>
              </a:lnSpc>
              <a:spcBef>
                <a:spcPts val="360"/>
              </a:spcBef>
              <a:spcAft>
                <a:spcPts val="0"/>
              </a:spcAft>
              <a:buClr>
                <a:schemeClr val="lt1"/>
              </a:buClr>
              <a:buSzPts val="1800"/>
              <a:buFont typeface="Arial"/>
              <a:buChar char="»"/>
              <a:defRPr sz="1800"/>
            </a:lvl6pPr>
            <a:lvl7pPr marL="3200400" lvl="6" indent="-342900" algn="l">
              <a:lnSpc>
                <a:spcPct val="100000"/>
              </a:lnSpc>
              <a:spcBef>
                <a:spcPts val="360"/>
              </a:spcBef>
              <a:spcAft>
                <a:spcPts val="0"/>
              </a:spcAft>
              <a:buClr>
                <a:schemeClr val="lt1"/>
              </a:buClr>
              <a:buSzPts val="1800"/>
              <a:buFont typeface="Arial"/>
              <a:buChar char="»"/>
              <a:defRPr sz="1800"/>
            </a:lvl7pPr>
            <a:lvl8pPr marL="3657600" lvl="7" indent="-342900" algn="l">
              <a:lnSpc>
                <a:spcPct val="100000"/>
              </a:lnSpc>
              <a:spcBef>
                <a:spcPts val="360"/>
              </a:spcBef>
              <a:spcAft>
                <a:spcPts val="0"/>
              </a:spcAft>
              <a:buClr>
                <a:schemeClr val="lt1"/>
              </a:buClr>
              <a:buSzPts val="1800"/>
              <a:buFont typeface="Arial"/>
              <a:buChar char="»"/>
              <a:defRPr sz="1800"/>
            </a:lvl8pPr>
            <a:lvl9pPr marL="4114800" lvl="8" indent="-342900" algn="l">
              <a:lnSpc>
                <a:spcPct val="100000"/>
              </a:lnSpc>
              <a:spcBef>
                <a:spcPts val="360"/>
              </a:spcBef>
              <a:spcAft>
                <a:spcPts val="0"/>
              </a:spcAft>
              <a:buClr>
                <a:schemeClr val="lt1"/>
              </a:buClr>
              <a:buSzPts val="1800"/>
              <a:buFont typeface="Arial"/>
              <a:buChar char="»"/>
              <a:defRPr sz="1800"/>
            </a:lvl9pPr>
          </a:lstStyle>
          <a:p>
            <a:endParaRPr/>
          </a:p>
        </p:txBody>
      </p:sp>
      <p:sp>
        <p:nvSpPr>
          <p:cNvPr id="205" name="Google Shape;205;g3f6bc156307_0_478"/>
          <p:cNvSpPr txBox="1">
            <a:spLocks noGrp="1"/>
          </p:cNvSpPr>
          <p:nvPr>
            <p:ph type="body" idx="2"/>
          </p:nvPr>
        </p:nvSpPr>
        <p:spPr>
          <a:xfrm>
            <a:off x="6197600" y="1600201"/>
            <a:ext cx="5384700" cy="45261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lt1"/>
              </a:buClr>
              <a:buSzPts val="2800"/>
              <a:buFont typeface="Arial"/>
              <a:buChar char="•"/>
              <a:defRPr sz="2800"/>
            </a:lvl1pPr>
            <a:lvl2pPr marL="914400" lvl="1" indent="-381000" algn="l">
              <a:lnSpc>
                <a:spcPct val="100000"/>
              </a:lnSpc>
              <a:spcBef>
                <a:spcPts val="480"/>
              </a:spcBef>
              <a:spcAft>
                <a:spcPts val="0"/>
              </a:spcAft>
              <a:buClr>
                <a:schemeClr val="lt1"/>
              </a:buClr>
              <a:buSzPts val="2400"/>
              <a:buFont typeface="Arial"/>
              <a:buChar char="–"/>
              <a:defRPr sz="2400"/>
            </a:lvl2pPr>
            <a:lvl3pPr marL="1371600" lvl="2" indent="-355600" algn="l">
              <a:lnSpc>
                <a:spcPct val="100000"/>
              </a:lnSpc>
              <a:spcBef>
                <a:spcPts val="400"/>
              </a:spcBef>
              <a:spcAft>
                <a:spcPts val="0"/>
              </a:spcAft>
              <a:buClr>
                <a:schemeClr val="lt1"/>
              </a:buClr>
              <a:buSzPts val="2000"/>
              <a:buFont typeface="Arial"/>
              <a:buChar char="•"/>
              <a:defRPr sz="2000"/>
            </a:lvl3pPr>
            <a:lvl4pPr marL="1828800" lvl="3" indent="-342900" algn="l">
              <a:lnSpc>
                <a:spcPct val="100000"/>
              </a:lnSpc>
              <a:spcBef>
                <a:spcPts val="360"/>
              </a:spcBef>
              <a:spcAft>
                <a:spcPts val="0"/>
              </a:spcAft>
              <a:buClr>
                <a:schemeClr val="lt1"/>
              </a:buClr>
              <a:buSzPts val="1800"/>
              <a:buFont typeface="Arial"/>
              <a:buChar char="–"/>
              <a:defRPr sz="1800"/>
            </a:lvl4pPr>
            <a:lvl5pPr marL="2286000" lvl="4" indent="-342900" algn="l">
              <a:lnSpc>
                <a:spcPct val="100000"/>
              </a:lnSpc>
              <a:spcBef>
                <a:spcPts val="360"/>
              </a:spcBef>
              <a:spcAft>
                <a:spcPts val="0"/>
              </a:spcAft>
              <a:buClr>
                <a:schemeClr val="lt1"/>
              </a:buClr>
              <a:buSzPts val="1800"/>
              <a:buFont typeface="Arial"/>
              <a:buChar char="»"/>
              <a:defRPr sz="1800"/>
            </a:lvl5pPr>
            <a:lvl6pPr marL="2743200" lvl="5" indent="-342900" algn="l">
              <a:lnSpc>
                <a:spcPct val="100000"/>
              </a:lnSpc>
              <a:spcBef>
                <a:spcPts val="360"/>
              </a:spcBef>
              <a:spcAft>
                <a:spcPts val="0"/>
              </a:spcAft>
              <a:buClr>
                <a:schemeClr val="lt1"/>
              </a:buClr>
              <a:buSzPts val="1800"/>
              <a:buFont typeface="Arial"/>
              <a:buChar char="»"/>
              <a:defRPr sz="1800"/>
            </a:lvl6pPr>
            <a:lvl7pPr marL="3200400" lvl="6" indent="-342900" algn="l">
              <a:lnSpc>
                <a:spcPct val="100000"/>
              </a:lnSpc>
              <a:spcBef>
                <a:spcPts val="360"/>
              </a:spcBef>
              <a:spcAft>
                <a:spcPts val="0"/>
              </a:spcAft>
              <a:buClr>
                <a:schemeClr val="lt1"/>
              </a:buClr>
              <a:buSzPts val="1800"/>
              <a:buFont typeface="Arial"/>
              <a:buChar char="»"/>
              <a:defRPr sz="1800"/>
            </a:lvl7pPr>
            <a:lvl8pPr marL="3657600" lvl="7" indent="-342900" algn="l">
              <a:lnSpc>
                <a:spcPct val="100000"/>
              </a:lnSpc>
              <a:spcBef>
                <a:spcPts val="360"/>
              </a:spcBef>
              <a:spcAft>
                <a:spcPts val="0"/>
              </a:spcAft>
              <a:buClr>
                <a:schemeClr val="lt1"/>
              </a:buClr>
              <a:buSzPts val="1800"/>
              <a:buFont typeface="Arial"/>
              <a:buChar char="»"/>
              <a:defRPr sz="1800"/>
            </a:lvl8pPr>
            <a:lvl9pPr marL="4114800" lvl="8" indent="-342900" algn="l">
              <a:lnSpc>
                <a:spcPct val="100000"/>
              </a:lnSpc>
              <a:spcBef>
                <a:spcPts val="360"/>
              </a:spcBef>
              <a:spcAft>
                <a:spcPts val="0"/>
              </a:spcAft>
              <a:buClr>
                <a:schemeClr val="lt1"/>
              </a:buClr>
              <a:buSzPts val="1800"/>
              <a:buFont typeface="Arial"/>
              <a:buChar char="»"/>
              <a:defRPr sz="1800"/>
            </a:lvl9pPr>
          </a:lstStyle>
          <a:p>
            <a:endParaRPr/>
          </a:p>
        </p:txBody>
      </p:sp>
      <p:sp>
        <p:nvSpPr>
          <p:cNvPr id="206" name="Google Shape;206;g3f6bc156307_0_478"/>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g3f6bc156307_0_478"/>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g3f6bc156307_0_478"/>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09"/>
        <p:cNvGrpSpPr/>
        <p:nvPr/>
      </p:nvGrpSpPr>
      <p:grpSpPr>
        <a:xfrm>
          <a:off x="0" y="0"/>
          <a:ext cx="0" cy="0"/>
          <a:chOff x="0" y="0"/>
          <a:chExt cx="0" cy="0"/>
        </a:xfrm>
      </p:grpSpPr>
      <p:sp>
        <p:nvSpPr>
          <p:cNvPr id="210" name="Google Shape;210;g3f6bc156307_0_48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11" name="Google Shape;211;g3f6bc156307_0_485"/>
          <p:cNvSpPr txBox="1">
            <a:spLocks noGrp="1"/>
          </p:cNvSpPr>
          <p:nvPr>
            <p:ph type="body" idx="1"/>
          </p:nvPr>
        </p:nvSpPr>
        <p:spPr>
          <a:xfrm>
            <a:off x="609600" y="1535113"/>
            <a:ext cx="53868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2400"/>
              <a:buFont typeface="Arial"/>
              <a:buNone/>
              <a:defRPr sz="2400" b="1"/>
            </a:lvl1pPr>
            <a:lvl2pPr marL="914400" lvl="1" indent="-228600" algn="l">
              <a:lnSpc>
                <a:spcPct val="100000"/>
              </a:lnSpc>
              <a:spcBef>
                <a:spcPts val="400"/>
              </a:spcBef>
              <a:spcAft>
                <a:spcPts val="0"/>
              </a:spcAft>
              <a:buClr>
                <a:schemeClr val="lt1"/>
              </a:buClr>
              <a:buSzPts val="2000"/>
              <a:buFont typeface="Arial"/>
              <a:buNone/>
              <a:defRPr sz="2000" b="1"/>
            </a:lvl2pPr>
            <a:lvl3pPr marL="1371600" lvl="2" indent="-228600" algn="l">
              <a:lnSpc>
                <a:spcPct val="100000"/>
              </a:lnSpc>
              <a:spcBef>
                <a:spcPts val="360"/>
              </a:spcBef>
              <a:spcAft>
                <a:spcPts val="0"/>
              </a:spcAft>
              <a:buClr>
                <a:schemeClr val="lt1"/>
              </a:buClr>
              <a:buSzPts val="1800"/>
              <a:buFont typeface="Arial"/>
              <a:buNone/>
              <a:defRPr sz="1800" b="1"/>
            </a:lvl3pPr>
            <a:lvl4pPr marL="1828800" lvl="3" indent="-228600" algn="l">
              <a:lnSpc>
                <a:spcPct val="100000"/>
              </a:lnSpc>
              <a:spcBef>
                <a:spcPts val="320"/>
              </a:spcBef>
              <a:spcAft>
                <a:spcPts val="0"/>
              </a:spcAft>
              <a:buClr>
                <a:schemeClr val="lt1"/>
              </a:buClr>
              <a:buSzPts val="1600"/>
              <a:buFont typeface="Arial"/>
              <a:buNone/>
              <a:defRPr sz="1600" b="1"/>
            </a:lvl4pPr>
            <a:lvl5pPr marL="2286000" lvl="4" indent="-228600" algn="l">
              <a:lnSpc>
                <a:spcPct val="100000"/>
              </a:lnSpc>
              <a:spcBef>
                <a:spcPts val="320"/>
              </a:spcBef>
              <a:spcAft>
                <a:spcPts val="0"/>
              </a:spcAft>
              <a:buClr>
                <a:schemeClr val="lt1"/>
              </a:buClr>
              <a:buSzPts val="1600"/>
              <a:buFont typeface="Arial"/>
              <a:buNone/>
              <a:defRPr sz="1600" b="1"/>
            </a:lvl5pPr>
            <a:lvl6pPr marL="2743200" lvl="5" indent="-228600" algn="l">
              <a:lnSpc>
                <a:spcPct val="100000"/>
              </a:lnSpc>
              <a:spcBef>
                <a:spcPts val="320"/>
              </a:spcBef>
              <a:spcAft>
                <a:spcPts val="0"/>
              </a:spcAft>
              <a:buClr>
                <a:schemeClr val="lt1"/>
              </a:buClr>
              <a:buSzPts val="1600"/>
              <a:buFont typeface="Arial"/>
              <a:buNone/>
              <a:defRPr sz="1600" b="1"/>
            </a:lvl6pPr>
            <a:lvl7pPr marL="3200400" lvl="6" indent="-228600" algn="l">
              <a:lnSpc>
                <a:spcPct val="100000"/>
              </a:lnSpc>
              <a:spcBef>
                <a:spcPts val="320"/>
              </a:spcBef>
              <a:spcAft>
                <a:spcPts val="0"/>
              </a:spcAft>
              <a:buClr>
                <a:schemeClr val="lt1"/>
              </a:buClr>
              <a:buSzPts val="1600"/>
              <a:buFont typeface="Arial"/>
              <a:buNone/>
              <a:defRPr sz="1600" b="1"/>
            </a:lvl7pPr>
            <a:lvl8pPr marL="3657600" lvl="7" indent="-228600" algn="l">
              <a:lnSpc>
                <a:spcPct val="100000"/>
              </a:lnSpc>
              <a:spcBef>
                <a:spcPts val="320"/>
              </a:spcBef>
              <a:spcAft>
                <a:spcPts val="0"/>
              </a:spcAft>
              <a:buClr>
                <a:schemeClr val="lt1"/>
              </a:buClr>
              <a:buSzPts val="1600"/>
              <a:buFont typeface="Arial"/>
              <a:buNone/>
              <a:defRPr sz="1600" b="1"/>
            </a:lvl8pPr>
            <a:lvl9pPr marL="4114800" lvl="8" indent="-228600" algn="l">
              <a:lnSpc>
                <a:spcPct val="100000"/>
              </a:lnSpc>
              <a:spcBef>
                <a:spcPts val="320"/>
              </a:spcBef>
              <a:spcAft>
                <a:spcPts val="0"/>
              </a:spcAft>
              <a:buClr>
                <a:schemeClr val="lt1"/>
              </a:buClr>
              <a:buSzPts val="1600"/>
              <a:buFont typeface="Arial"/>
              <a:buNone/>
              <a:defRPr sz="1600" b="1"/>
            </a:lvl9pPr>
          </a:lstStyle>
          <a:p>
            <a:endParaRPr/>
          </a:p>
        </p:txBody>
      </p:sp>
      <p:sp>
        <p:nvSpPr>
          <p:cNvPr id="212" name="Google Shape;212;g3f6bc156307_0_485"/>
          <p:cNvSpPr txBox="1">
            <a:spLocks noGrp="1"/>
          </p:cNvSpPr>
          <p:nvPr>
            <p:ph type="body" idx="2"/>
          </p:nvPr>
        </p:nvSpPr>
        <p:spPr>
          <a:xfrm>
            <a:off x="609600" y="2174875"/>
            <a:ext cx="5386800" cy="39513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lt1"/>
              </a:buClr>
              <a:buSzPts val="2400"/>
              <a:buFont typeface="Arial"/>
              <a:buChar char="•"/>
              <a:defRPr sz="2400"/>
            </a:lvl1pPr>
            <a:lvl2pPr marL="914400" lvl="1" indent="-355600" algn="l">
              <a:lnSpc>
                <a:spcPct val="100000"/>
              </a:lnSpc>
              <a:spcBef>
                <a:spcPts val="400"/>
              </a:spcBef>
              <a:spcAft>
                <a:spcPts val="0"/>
              </a:spcAft>
              <a:buClr>
                <a:schemeClr val="lt1"/>
              </a:buClr>
              <a:buSzPts val="2000"/>
              <a:buFont typeface="Arial"/>
              <a:buChar char="–"/>
              <a:defRPr sz="2000"/>
            </a:lvl2pPr>
            <a:lvl3pPr marL="1371600" lvl="2" indent="-342900" algn="l">
              <a:lnSpc>
                <a:spcPct val="100000"/>
              </a:lnSpc>
              <a:spcBef>
                <a:spcPts val="360"/>
              </a:spcBef>
              <a:spcAft>
                <a:spcPts val="0"/>
              </a:spcAft>
              <a:buClr>
                <a:schemeClr val="lt1"/>
              </a:buClr>
              <a:buSzPts val="1800"/>
              <a:buFont typeface="Arial"/>
              <a:buChar char="•"/>
              <a:defRPr sz="1800"/>
            </a:lvl3pPr>
            <a:lvl4pPr marL="1828800" lvl="3" indent="-330200" algn="l">
              <a:lnSpc>
                <a:spcPct val="100000"/>
              </a:lnSpc>
              <a:spcBef>
                <a:spcPts val="320"/>
              </a:spcBef>
              <a:spcAft>
                <a:spcPts val="0"/>
              </a:spcAft>
              <a:buClr>
                <a:schemeClr val="lt1"/>
              </a:buClr>
              <a:buSzPts val="1600"/>
              <a:buFont typeface="Arial"/>
              <a:buChar char="–"/>
              <a:defRPr sz="1600"/>
            </a:lvl4pPr>
            <a:lvl5pPr marL="2286000" lvl="4" indent="-330200" algn="l">
              <a:lnSpc>
                <a:spcPct val="100000"/>
              </a:lnSpc>
              <a:spcBef>
                <a:spcPts val="320"/>
              </a:spcBef>
              <a:spcAft>
                <a:spcPts val="0"/>
              </a:spcAft>
              <a:buClr>
                <a:schemeClr val="lt1"/>
              </a:buClr>
              <a:buSzPts val="1600"/>
              <a:buFont typeface="Arial"/>
              <a:buChar char="»"/>
              <a:defRPr sz="1600"/>
            </a:lvl5pPr>
            <a:lvl6pPr marL="2743200" lvl="5" indent="-330200" algn="l">
              <a:lnSpc>
                <a:spcPct val="100000"/>
              </a:lnSpc>
              <a:spcBef>
                <a:spcPts val="320"/>
              </a:spcBef>
              <a:spcAft>
                <a:spcPts val="0"/>
              </a:spcAft>
              <a:buClr>
                <a:schemeClr val="lt1"/>
              </a:buClr>
              <a:buSzPts val="1600"/>
              <a:buFont typeface="Arial"/>
              <a:buChar char="»"/>
              <a:defRPr sz="1600"/>
            </a:lvl6pPr>
            <a:lvl7pPr marL="3200400" lvl="6" indent="-330200" algn="l">
              <a:lnSpc>
                <a:spcPct val="100000"/>
              </a:lnSpc>
              <a:spcBef>
                <a:spcPts val="320"/>
              </a:spcBef>
              <a:spcAft>
                <a:spcPts val="0"/>
              </a:spcAft>
              <a:buClr>
                <a:schemeClr val="lt1"/>
              </a:buClr>
              <a:buSzPts val="1600"/>
              <a:buFont typeface="Arial"/>
              <a:buChar char="»"/>
              <a:defRPr sz="1600"/>
            </a:lvl7pPr>
            <a:lvl8pPr marL="3657600" lvl="7" indent="-330200" algn="l">
              <a:lnSpc>
                <a:spcPct val="100000"/>
              </a:lnSpc>
              <a:spcBef>
                <a:spcPts val="320"/>
              </a:spcBef>
              <a:spcAft>
                <a:spcPts val="0"/>
              </a:spcAft>
              <a:buClr>
                <a:schemeClr val="lt1"/>
              </a:buClr>
              <a:buSzPts val="1600"/>
              <a:buFont typeface="Arial"/>
              <a:buChar char="»"/>
              <a:defRPr sz="1600"/>
            </a:lvl8pPr>
            <a:lvl9pPr marL="4114800" lvl="8" indent="-330200" algn="l">
              <a:lnSpc>
                <a:spcPct val="100000"/>
              </a:lnSpc>
              <a:spcBef>
                <a:spcPts val="320"/>
              </a:spcBef>
              <a:spcAft>
                <a:spcPts val="0"/>
              </a:spcAft>
              <a:buClr>
                <a:schemeClr val="lt1"/>
              </a:buClr>
              <a:buSzPts val="1600"/>
              <a:buFont typeface="Arial"/>
              <a:buChar char="»"/>
              <a:defRPr sz="1600"/>
            </a:lvl9pPr>
          </a:lstStyle>
          <a:p>
            <a:endParaRPr/>
          </a:p>
        </p:txBody>
      </p:sp>
      <p:sp>
        <p:nvSpPr>
          <p:cNvPr id="213" name="Google Shape;213;g3f6bc156307_0_485"/>
          <p:cNvSpPr txBox="1">
            <a:spLocks noGrp="1"/>
          </p:cNvSpPr>
          <p:nvPr>
            <p:ph type="body" idx="3"/>
          </p:nvPr>
        </p:nvSpPr>
        <p:spPr>
          <a:xfrm>
            <a:off x="6193368" y="1535113"/>
            <a:ext cx="5388900" cy="6399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2400"/>
              <a:buFont typeface="Arial"/>
              <a:buNone/>
              <a:defRPr sz="2400" b="1"/>
            </a:lvl1pPr>
            <a:lvl2pPr marL="914400" lvl="1" indent="-228600" algn="l">
              <a:lnSpc>
                <a:spcPct val="100000"/>
              </a:lnSpc>
              <a:spcBef>
                <a:spcPts val="400"/>
              </a:spcBef>
              <a:spcAft>
                <a:spcPts val="0"/>
              </a:spcAft>
              <a:buClr>
                <a:schemeClr val="lt1"/>
              </a:buClr>
              <a:buSzPts val="2000"/>
              <a:buFont typeface="Arial"/>
              <a:buNone/>
              <a:defRPr sz="2000" b="1"/>
            </a:lvl2pPr>
            <a:lvl3pPr marL="1371600" lvl="2" indent="-228600" algn="l">
              <a:lnSpc>
                <a:spcPct val="100000"/>
              </a:lnSpc>
              <a:spcBef>
                <a:spcPts val="360"/>
              </a:spcBef>
              <a:spcAft>
                <a:spcPts val="0"/>
              </a:spcAft>
              <a:buClr>
                <a:schemeClr val="lt1"/>
              </a:buClr>
              <a:buSzPts val="1800"/>
              <a:buFont typeface="Arial"/>
              <a:buNone/>
              <a:defRPr sz="1800" b="1"/>
            </a:lvl3pPr>
            <a:lvl4pPr marL="1828800" lvl="3" indent="-228600" algn="l">
              <a:lnSpc>
                <a:spcPct val="100000"/>
              </a:lnSpc>
              <a:spcBef>
                <a:spcPts val="320"/>
              </a:spcBef>
              <a:spcAft>
                <a:spcPts val="0"/>
              </a:spcAft>
              <a:buClr>
                <a:schemeClr val="lt1"/>
              </a:buClr>
              <a:buSzPts val="1600"/>
              <a:buFont typeface="Arial"/>
              <a:buNone/>
              <a:defRPr sz="1600" b="1"/>
            </a:lvl4pPr>
            <a:lvl5pPr marL="2286000" lvl="4" indent="-228600" algn="l">
              <a:lnSpc>
                <a:spcPct val="100000"/>
              </a:lnSpc>
              <a:spcBef>
                <a:spcPts val="320"/>
              </a:spcBef>
              <a:spcAft>
                <a:spcPts val="0"/>
              </a:spcAft>
              <a:buClr>
                <a:schemeClr val="lt1"/>
              </a:buClr>
              <a:buSzPts val="1600"/>
              <a:buFont typeface="Arial"/>
              <a:buNone/>
              <a:defRPr sz="1600" b="1"/>
            </a:lvl5pPr>
            <a:lvl6pPr marL="2743200" lvl="5" indent="-228600" algn="l">
              <a:lnSpc>
                <a:spcPct val="100000"/>
              </a:lnSpc>
              <a:spcBef>
                <a:spcPts val="320"/>
              </a:spcBef>
              <a:spcAft>
                <a:spcPts val="0"/>
              </a:spcAft>
              <a:buClr>
                <a:schemeClr val="lt1"/>
              </a:buClr>
              <a:buSzPts val="1600"/>
              <a:buFont typeface="Arial"/>
              <a:buNone/>
              <a:defRPr sz="1600" b="1"/>
            </a:lvl6pPr>
            <a:lvl7pPr marL="3200400" lvl="6" indent="-228600" algn="l">
              <a:lnSpc>
                <a:spcPct val="100000"/>
              </a:lnSpc>
              <a:spcBef>
                <a:spcPts val="320"/>
              </a:spcBef>
              <a:spcAft>
                <a:spcPts val="0"/>
              </a:spcAft>
              <a:buClr>
                <a:schemeClr val="lt1"/>
              </a:buClr>
              <a:buSzPts val="1600"/>
              <a:buFont typeface="Arial"/>
              <a:buNone/>
              <a:defRPr sz="1600" b="1"/>
            </a:lvl7pPr>
            <a:lvl8pPr marL="3657600" lvl="7" indent="-228600" algn="l">
              <a:lnSpc>
                <a:spcPct val="100000"/>
              </a:lnSpc>
              <a:spcBef>
                <a:spcPts val="320"/>
              </a:spcBef>
              <a:spcAft>
                <a:spcPts val="0"/>
              </a:spcAft>
              <a:buClr>
                <a:schemeClr val="lt1"/>
              </a:buClr>
              <a:buSzPts val="1600"/>
              <a:buFont typeface="Arial"/>
              <a:buNone/>
              <a:defRPr sz="1600" b="1"/>
            </a:lvl8pPr>
            <a:lvl9pPr marL="4114800" lvl="8" indent="-228600" algn="l">
              <a:lnSpc>
                <a:spcPct val="100000"/>
              </a:lnSpc>
              <a:spcBef>
                <a:spcPts val="320"/>
              </a:spcBef>
              <a:spcAft>
                <a:spcPts val="0"/>
              </a:spcAft>
              <a:buClr>
                <a:schemeClr val="lt1"/>
              </a:buClr>
              <a:buSzPts val="1600"/>
              <a:buFont typeface="Arial"/>
              <a:buNone/>
              <a:defRPr sz="1600" b="1"/>
            </a:lvl9pPr>
          </a:lstStyle>
          <a:p>
            <a:endParaRPr/>
          </a:p>
        </p:txBody>
      </p:sp>
      <p:sp>
        <p:nvSpPr>
          <p:cNvPr id="214" name="Google Shape;214;g3f6bc156307_0_485"/>
          <p:cNvSpPr txBox="1">
            <a:spLocks noGrp="1"/>
          </p:cNvSpPr>
          <p:nvPr>
            <p:ph type="body" idx="4"/>
          </p:nvPr>
        </p:nvSpPr>
        <p:spPr>
          <a:xfrm>
            <a:off x="6193368" y="2174875"/>
            <a:ext cx="5388900" cy="39513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lt1"/>
              </a:buClr>
              <a:buSzPts val="2400"/>
              <a:buFont typeface="Arial"/>
              <a:buChar char="•"/>
              <a:defRPr sz="2400"/>
            </a:lvl1pPr>
            <a:lvl2pPr marL="914400" lvl="1" indent="-355600" algn="l">
              <a:lnSpc>
                <a:spcPct val="100000"/>
              </a:lnSpc>
              <a:spcBef>
                <a:spcPts val="400"/>
              </a:spcBef>
              <a:spcAft>
                <a:spcPts val="0"/>
              </a:spcAft>
              <a:buClr>
                <a:schemeClr val="lt1"/>
              </a:buClr>
              <a:buSzPts val="2000"/>
              <a:buFont typeface="Arial"/>
              <a:buChar char="–"/>
              <a:defRPr sz="2000"/>
            </a:lvl2pPr>
            <a:lvl3pPr marL="1371600" lvl="2" indent="-342900" algn="l">
              <a:lnSpc>
                <a:spcPct val="100000"/>
              </a:lnSpc>
              <a:spcBef>
                <a:spcPts val="360"/>
              </a:spcBef>
              <a:spcAft>
                <a:spcPts val="0"/>
              </a:spcAft>
              <a:buClr>
                <a:schemeClr val="lt1"/>
              </a:buClr>
              <a:buSzPts val="1800"/>
              <a:buFont typeface="Arial"/>
              <a:buChar char="•"/>
              <a:defRPr sz="1800"/>
            </a:lvl3pPr>
            <a:lvl4pPr marL="1828800" lvl="3" indent="-330200" algn="l">
              <a:lnSpc>
                <a:spcPct val="100000"/>
              </a:lnSpc>
              <a:spcBef>
                <a:spcPts val="320"/>
              </a:spcBef>
              <a:spcAft>
                <a:spcPts val="0"/>
              </a:spcAft>
              <a:buClr>
                <a:schemeClr val="lt1"/>
              </a:buClr>
              <a:buSzPts val="1600"/>
              <a:buFont typeface="Arial"/>
              <a:buChar char="–"/>
              <a:defRPr sz="1600"/>
            </a:lvl4pPr>
            <a:lvl5pPr marL="2286000" lvl="4" indent="-330200" algn="l">
              <a:lnSpc>
                <a:spcPct val="100000"/>
              </a:lnSpc>
              <a:spcBef>
                <a:spcPts val="320"/>
              </a:spcBef>
              <a:spcAft>
                <a:spcPts val="0"/>
              </a:spcAft>
              <a:buClr>
                <a:schemeClr val="lt1"/>
              </a:buClr>
              <a:buSzPts val="1600"/>
              <a:buFont typeface="Arial"/>
              <a:buChar char="»"/>
              <a:defRPr sz="1600"/>
            </a:lvl5pPr>
            <a:lvl6pPr marL="2743200" lvl="5" indent="-330200" algn="l">
              <a:lnSpc>
                <a:spcPct val="100000"/>
              </a:lnSpc>
              <a:spcBef>
                <a:spcPts val="320"/>
              </a:spcBef>
              <a:spcAft>
                <a:spcPts val="0"/>
              </a:spcAft>
              <a:buClr>
                <a:schemeClr val="lt1"/>
              </a:buClr>
              <a:buSzPts val="1600"/>
              <a:buFont typeface="Arial"/>
              <a:buChar char="»"/>
              <a:defRPr sz="1600"/>
            </a:lvl6pPr>
            <a:lvl7pPr marL="3200400" lvl="6" indent="-330200" algn="l">
              <a:lnSpc>
                <a:spcPct val="100000"/>
              </a:lnSpc>
              <a:spcBef>
                <a:spcPts val="320"/>
              </a:spcBef>
              <a:spcAft>
                <a:spcPts val="0"/>
              </a:spcAft>
              <a:buClr>
                <a:schemeClr val="lt1"/>
              </a:buClr>
              <a:buSzPts val="1600"/>
              <a:buFont typeface="Arial"/>
              <a:buChar char="»"/>
              <a:defRPr sz="1600"/>
            </a:lvl7pPr>
            <a:lvl8pPr marL="3657600" lvl="7" indent="-330200" algn="l">
              <a:lnSpc>
                <a:spcPct val="100000"/>
              </a:lnSpc>
              <a:spcBef>
                <a:spcPts val="320"/>
              </a:spcBef>
              <a:spcAft>
                <a:spcPts val="0"/>
              </a:spcAft>
              <a:buClr>
                <a:schemeClr val="lt1"/>
              </a:buClr>
              <a:buSzPts val="1600"/>
              <a:buFont typeface="Arial"/>
              <a:buChar char="»"/>
              <a:defRPr sz="1600"/>
            </a:lvl8pPr>
            <a:lvl9pPr marL="4114800" lvl="8" indent="-330200" algn="l">
              <a:lnSpc>
                <a:spcPct val="100000"/>
              </a:lnSpc>
              <a:spcBef>
                <a:spcPts val="320"/>
              </a:spcBef>
              <a:spcAft>
                <a:spcPts val="0"/>
              </a:spcAft>
              <a:buClr>
                <a:schemeClr val="lt1"/>
              </a:buClr>
              <a:buSzPts val="1600"/>
              <a:buFont typeface="Arial"/>
              <a:buChar char="»"/>
              <a:defRPr sz="1600"/>
            </a:lvl9pPr>
          </a:lstStyle>
          <a:p>
            <a:endParaRPr/>
          </a:p>
        </p:txBody>
      </p:sp>
      <p:sp>
        <p:nvSpPr>
          <p:cNvPr id="215" name="Google Shape;215;g3f6bc156307_0_485"/>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6" name="Google Shape;216;g3f6bc156307_0_485"/>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7" name="Google Shape;217;g3f6bc156307_0_485"/>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8"/>
        <p:cNvGrpSpPr/>
        <p:nvPr/>
      </p:nvGrpSpPr>
      <p:grpSpPr>
        <a:xfrm>
          <a:off x="0" y="0"/>
          <a:ext cx="0" cy="0"/>
          <a:chOff x="0" y="0"/>
          <a:chExt cx="0" cy="0"/>
        </a:xfrm>
      </p:grpSpPr>
      <p:sp>
        <p:nvSpPr>
          <p:cNvPr id="219" name="Google Shape;219;g3f6bc156307_0_49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0" name="Google Shape;220;g3f6bc156307_0_494"/>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g3f6bc156307_0_494"/>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g3f6bc156307_0_494"/>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23"/>
        <p:cNvGrpSpPr/>
        <p:nvPr/>
      </p:nvGrpSpPr>
      <p:grpSpPr>
        <a:xfrm>
          <a:off x="0" y="0"/>
          <a:ext cx="0" cy="0"/>
          <a:chOff x="0" y="0"/>
          <a:chExt cx="0" cy="0"/>
        </a:xfrm>
      </p:grpSpPr>
      <p:sp>
        <p:nvSpPr>
          <p:cNvPr id="224" name="Google Shape;224;g3f6bc156307_0_499"/>
          <p:cNvSpPr txBox="1">
            <a:spLocks noGrp="1"/>
          </p:cNvSpPr>
          <p:nvPr>
            <p:ph type="title"/>
          </p:nvPr>
        </p:nvSpPr>
        <p:spPr>
          <a:xfrm>
            <a:off x="609601" y="273050"/>
            <a:ext cx="4011000" cy="1162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25" name="Google Shape;225;g3f6bc156307_0_499"/>
          <p:cNvSpPr txBox="1">
            <a:spLocks noGrp="1"/>
          </p:cNvSpPr>
          <p:nvPr>
            <p:ph type="body" idx="1"/>
          </p:nvPr>
        </p:nvSpPr>
        <p:spPr>
          <a:xfrm>
            <a:off x="4766733" y="273051"/>
            <a:ext cx="6815700" cy="58530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lt1"/>
              </a:buClr>
              <a:buSzPts val="3200"/>
              <a:buFont typeface="Arial"/>
              <a:buChar char="•"/>
              <a:defRPr sz="3200"/>
            </a:lvl1pPr>
            <a:lvl2pPr marL="914400" lvl="1" indent="-406400" algn="l">
              <a:lnSpc>
                <a:spcPct val="100000"/>
              </a:lnSpc>
              <a:spcBef>
                <a:spcPts val="560"/>
              </a:spcBef>
              <a:spcAft>
                <a:spcPts val="0"/>
              </a:spcAft>
              <a:buClr>
                <a:schemeClr val="lt1"/>
              </a:buClr>
              <a:buSzPts val="2800"/>
              <a:buFont typeface="Arial"/>
              <a:buChar char="–"/>
              <a:defRPr sz="2800"/>
            </a:lvl2pPr>
            <a:lvl3pPr marL="1371600" lvl="2" indent="-381000" algn="l">
              <a:lnSpc>
                <a:spcPct val="100000"/>
              </a:lnSpc>
              <a:spcBef>
                <a:spcPts val="480"/>
              </a:spcBef>
              <a:spcAft>
                <a:spcPts val="0"/>
              </a:spcAft>
              <a:buClr>
                <a:schemeClr val="lt1"/>
              </a:buClr>
              <a:buSzPts val="2400"/>
              <a:buFont typeface="Arial"/>
              <a:buChar char="•"/>
              <a:defRPr sz="2400"/>
            </a:lvl3pPr>
            <a:lvl4pPr marL="1828800" lvl="3" indent="-355600" algn="l">
              <a:lnSpc>
                <a:spcPct val="100000"/>
              </a:lnSpc>
              <a:spcBef>
                <a:spcPts val="400"/>
              </a:spcBef>
              <a:spcAft>
                <a:spcPts val="0"/>
              </a:spcAft>
              <a:buClr>
                <a:schemeClr val="lt1"/>
              </a:buClr>
              <a:buSzPts val="2000"/>
              <a:buFont typeface="Arial"/>
              <a:buChar char="–"/>
              <a:defRPr sz="2000"/>
            </a:lvl4pPr>
            <a:lvl5pPr marL="2286000" lvl="4" indent="-355600" algn="l">
              <a:lnSpc>
                <a:spcPct val="100000"/>
              </a:lnSpc>
              <a:spcBef>
                <a:spcPts val="400"/>
              </a:spcBef>
              <a:spcAft>
                <a:spcPts val="0"/>
              </a:spcAft>
              <a:buClr>
                <a:schemeClr val="lt1"/>
              </a:buClr>
              <a:buSzPts val="2000"/>
              <a:buFont typeface="Arial"/>
              <a:buChar char="»"/>
              <a:defRPr sz="2000"/>
            </a:lvl5pPr>
            <a:lvl6pPr marL="2743200" lvl="5" indent="-355600" algn="l">
              <a:lnSpc>
                <a:spcPct val="100000"/>
              </a:lnSpc>
              <a:spcBef>
                <a:spcPts val="400"/>
              </a:spcBef>
              <a:spcAft>
                <a:spcPts val="0"/>
              </a:spcAft>
              <a:buClr>
                <a:schemeClr val="lt1"/>
              </a:buClr>
              <a:buSzPts val="2000"/>
              <a:buFont typeface="Arial"/>
              <a:buChar char="»"/>
              <a:defRPr sz="2000"/>
            </a:lvl6pPr>
            <a:lvl7pPr marL="3200400" lvl="6" indent="-355600" algn="l">
              <a:lnSpc>
                <a:spcPct val="100000"/>
              </a:lnSpc>
              <a:spcBef>
                <a:spcPts val="400"/>
              </a:spcBef>
              <a:spcAft>
                <a:spcPts val="0"/>
              </a:spcAft>
              <a:buClr>
                <a:schemeClr val="lt1"/>
              </a:buClr>
              <a:buSzPts val="2000"/>
              <a:buFont typeface="Arial"/>
              <a:buChar char="»"/>
              <a:defRPr sz="2000"/>
            </a:lvl7pPr>
            <a:lvl8pPr marL="3657600" lvl="7" indent="-355600" algn="l">
              <a:lnSpc>
                <a:spcPct val="100000"/>
              </a:lnSpc>
              <a:spcBef>
                <a:spcPts val="400"/>
              </a:spcBef>
              <a:spcAft>
                <a:spcPts val="0"/>
              </a:spcAft>
              <a:buClr>
                <a:schemeClr val="lt1"/>
              </a:buClr>
              <a:buSzPts val="2000"/>
              <a:buFont typeface="Arial"/>
              <a:buChar char="»"/>
              <a:defRPr sz="2000"/>
            </a:lvl8pPr>
            <a:lvl9pPr marL="4114800" lvl="8" indent="-355600" algn="l">
              <a:lnSpc>
                <a:spcPct val="100000"/>
              </a:lnSpc>
              <a:spcBef>
                <a:spcPts val="400"/>
              </a:spcBef>
              <a:spcAft>
                <a:spcPts val="0"/>
              </a:spcAft>
              <a:buClr>
                <a:schemeClr val="lt1"/>
              </a:buClr>
              <a:buSzPts val="2000"/>
              <a:buFont typeface="Arial"/>
              <a:buChar char="»"/>
              <a:defRPr sz="2000"/>
            </a:lvl9pPr>
          </a:lstStyle>
          <a:p>
            <a:endParaRPr/>
          </a:p>
        </p:txBody>
      </p:sp>
      <p:sp>
        <p:nvSpPr>
          <p:cNvPr id="226" name="Google Shape;226;g3f6bc156307_0_499"/>
          <p:cNvSpPr txBox="1">
            <a:spLocks noGrp="1"/>
          </p:cNvSpPr>
          <p:nvPr>
            <p:ph type="body" idx="2"/>
          </p:nvPr>
        </p:nvSpPr>
        <p:spPr>
          <a:xfrm>
            <a:off x="609601" y="1435101"/>
            <a:ext cx="4011000" cy="46911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lt1"/>
              </a:buClr>
              <a:buSzPts val="1400"/>
              <a:buFont typeface="Arial"/>
              <a:buNone/>
              <a:defRPr sz="1400"/>
            </a:lvl1pPr>
            <a:lvl2pPr marL="914400" lvl="1" indent="-228600" algn="l">
              <a:lnSpc>
                <a:spcPct val="100000"/>
              </a:lnSpc>
              <a:spcBef>
                <a:spcPts val="240"/>
              </a:spcBef>
              <a:spcAft>
                <a:spcPts val="0"/>
              </a:spcAft>
              <a:buClr>
                <a:schemeClr val="lt1"/>
              </a:buClr>
              <a:buSzPts val="1200"/>
              <a:buFont typeface="Arial"/>
              <a:buNone/>
              <a:defRPr sz="1200"/>
            </a:lvl2pPr>
            <a:lvl3pPr marL="1371600" lvl="2" indent="-228600" algn="l">
              <a:lnSpc>
                <a:spcPct val="100000"/>
              </a:lnSpc>
              <a:spcBef>
                <a:spcPts val="200"/>
              </a:spcBef>
              <a:spcAft>
                <a:spcPts val="0"/>
              </a:spcAft>
              <a:buClr>
                <a:schemeClr val="lt1"/>
              </a:buClr>
              <a:buSzPts val="1000"/>
              <a:buFont typeface="Arial"/>
              <a:buNone/>
              <a:defRPr sz="1000"/>
            </a:lvl3pPr>
            <a:lvl4pPr marL="1828800" lvl="3" indent="-228600" algn="l">
              <a:lnSpc>
                <a:spcPct val="100000"/>
              </a:lnSpc>
              <a:spcBef>
                <a:spcPts val="180"/>
              </a:spcBef>
              <a:spcAft>
                <a:spcPts val="0"/>
              </a:spcAft>
              <a:buClr>
                <a:schemeClr val="lt1"/>
              </a:buClr>
              <a:buSzPts val="900"/>
              <a:buFont typeface="Arial"/>
              <a:buNone/>
              <a:defRPr sz="900"/>
            </a:lvl4pPr>
            <a:lvl5pPr marL="2286000" lvl="4" indent="-228600" algn="l">
              <a:lnSpc>
                <a:spcPct val="100000"/>
              </a:lnSpc>
              <a:spcBef>
                <a:spcPts val="180"/>
              </a:spcBef>
              <a:spcAft>
                <a:spcPts val="0"/>
              </a:spcAft>
              <a:buClr>
                <a:schemeClr val="lt1"/>
              </a:buClr>
              <a:buSzPts val="900"/>
              <a:buFont typeface="Arial"/>
              <a:buNone/>
              <a:defRPr sz="900"/>
            </a:lvl5pPr>
            <a:lvl6pPr marL="2743200" lvl="5" indent="-228600" algn="l">
              <a:lnSpc>
                <a:spcPct val="100000"/>
              </a:lnSpc>
              <a:spcBef>
                <a:spcPts val="180"/>
              </a:spcBef>
              <a:spcAft>
                <a:spcPts val="0"/>
              </a:spcAft>
              <a:buClr>
                <a:schemeClr val="lt1"/>
              </a:buClr>
              <a:buSzPts val="900"/>
              <a:buFont typeface="Arial"/>
              <a:buNone/>
              <a:defRPr sz="900"/>
            </a:lvl6pPr>
            <a:lvl7pPr marL="3200400" lvl="6" indent="-228600" algn="l">
              <a:lnSpc>
                <a:spcPct val="100000"/>
              </a:lnSpc>
              <a:spcBef>
                <a:spcPts val="180"/>
              </a:spcBef>
              <a:spcAft>
                <a:spcPts val="0"/>
              </a:spcAft>
              <a:buClr>
                <a:schemeClr val="lt1"/>
              </a:buClr>
              <a:buSzPts val="900"/>
              <a:buFont typeface="Arial"/>
              <a:buNone/>
              <a:defRPr sz="900"/>
            </a:lvl7pPr>
            <a:lvl8pPr marL="3657600" lvl="7" indent="-228600" algn="l">
              <a:lnSpc>
                <a:spcPct val="100000"/>
              </a:lnSpc>
              <a:spcBef>
                <a:spcPts val="180"/>
              </a:spcBef>
              <a:spcAft>
                <a:spcPts val="0"/>
              </a:spcAft>
              <a:buClr>
                <a:schemeClr val="lt1"/>
              </a:buClr>
              <a:buSzPts val="900"/>
              <a:buFont typeface="Arial"/>
              <a:buNone/>
              <a:defRPr sz="900"/>
            </a:lvl8pPr>
            <a:lvl9pPr marL="4114800" lvl="8" indent="-228600" algn="l">
              <a:lnSpc>
                <a:spcPct val="100000"/>
              </a:lnSpc>
              <a:spcBef>
                <a:spcPts val="180"/>
              </a:spcBef>
              <a:spcAft>
                <a:spcPts val="0"/>
              </a:spcAft>
              <a:buClr>
                <a:schemeClr val="lt1"/>
              </a:buClr>
              <a:buSzPts val="900"/>
              <a:buFont typeface="Arial"/>
              <a:buNone/>
              <a:defRPr sz="900"/>
            </a:lvl9pPr>
          </a:lstStyle>
          <a:p>
            <a:endParaRPr/>
          </a:p>
        </p:txBody>
      </p:sp>
      <p:sp>
        <p:nvSpPr>
          <p:cNvPr id="227" name="Google Shape;227;g3f6bc156307_0_499"/>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g3f6bc156307_0_499"/>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g3f6bc156307_0_499"/>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0"/>
        <p:cNvGrpSpPr/>
        <p:nvPr/>
      </p:nvGrpSpPr>
      <p:grpSpPr>
        <a:xfrm>
          <a:off x="0" y="0"/>
          <a:ext cx="0" cy="0"/>
          <a:chOff x="0" y="0"/>
          <a:chExt cx="0" cy="0"/>
        </a:xfrm>
      </p:grpSpPr>
      <p:sp>
        <p:nvSpPr>
          <p:cNvPr id="231" name="Google Shape;231;g3f6bc156307_0_506"/>
          <p:cNvSpPr txBox="1">
            <a:spLocks noGrp="1"/>
          </p:cNvSpPr>
          <p:nvPr>
            <p:ph type="title"/>
          </p:nvPr>
        </p:nvSpPr>
        <p:spPr>
          <a:xfrm>
            <a:off x="2389717" y="4800600"/>
            <a:ext cx="7315200" cy="566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2" name="Google Shape;232;g3f6bc156307_0_506"/>
          <p:cNvSpPr>
            <a:spLocks noGrp="1"/>
          </p:cNvSpPr>
          <p:nvPr>
            <p:ph type="pic" idx="2"/>
          </p:nvPr>
        </p:nvSpPr>
        <p:spPr>
          <a:xfrm>
            <a:off x="2389717" y="612775"/>
            <a:ext cx="7315200" cy="4114800"/>
          </a:xfrm>
          <a:prstGeom prst="rect">
            <a:avLst/>
          </a:prstGeom>
          <a:noFill/>
          <a:ln>
            <a:noFill/>
          </a:ln>
        </p:spPr>
      </p:sp>
      <p:sp>
        <p:nvSpPr>
          <p:cNvPr id="233" name="Google Shape;233;g3f6bc156307_0_506"/>
          <p:cNvSpPr txBox="1">
            <a:spLocks noGrp="1"/>
          </p:cNvSpPr>
          <p:nvPr>
            <p:ph type="body" idx="1"/>
          </p:nvPr>
        </p:nvSpPr>
        <p:spPr>
          <a:xfrm>
            <a:off x="2389717" y="5367338"/>
            <a:ext cx="7315200" cy="8049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lt1"/>
              </a:buClr>
              <a:buSzPts val="1400"/>
              <a:buFont typeface="Arial"/>
              <a:buNone/>
              <a:defRPr sz="1400"/>
            </a:lvl1pPr>
            <a:lvl2pPr marL="914400" lvl="1" indent="-228600" algn="l">
              <a:lnSpc>
                <a:spcPct val="100000"/>
              </a:lnSpc>
              <a:spcBef>
                <a:spcPts val="240"/>
              </a:spcBef>
              <a:spcAft>
                <a:spcPts val="0"/>
              </a:spcAft>
              <a:buClr>
                <a:schemeClr val="lt1"/>
              </a:buClr>
              <a:buSzPts val="1200"/>
              <a:buFont typeface="Arial"/>
              <a:buNone/>
              <a:defRPr sz="1200"/>
            </a:lvl2pPr>
            <a:lvl3pPr marL="1371600" lvl="2" indent="-228600" algn="l">
              <a:lnSpc>
                <a:spcPct val="100000"/>
              </a:lnSpc>
              <a:spcBef>
                <a:spcPts val="200"/>
              </a:spcBef>
              <a:spcAft>
                <a:spcPts val="0"/>
              </a:spcAft>
              <a:buClr>
                <a:schemeClr val="lt1"/>
              </a:buClr>
              <a:buSzPts val="1000"/>
              <a:buFont typeface="Arial"/>
              <a:buNone/>
              <a:defRPr sz="1000"/>
            </a:lvl3pPr>
            <a:lvl4pPr marL="1828800" lvl="3" indent="-228600" algn="l">
              <a:lnSpc>
                <a:spcPct val="100000"/>
              </a:lnSpc>
              <a:spcBef>
                <a:spcPts val="180"/>
              </a:spcBef>
              <a:spcAft>
                <a:spcPts val="0"/>
              </a:spcAft>
              <a:buClr>
                <a:schemeClr val="lt1"/>
              </a:buClr>
              <a:buSzPts val="900"/>
              <a:buFont typeface="Arial"/>
              <a:buNone/>
              <a:defRPr sz="900"/>
            </a:lvl4pPr>
            <a:lvl5pPr marL="2286000" lvl="4" indent="-228600" algn="l">
              <a:lnSpc>
                <a:spcPct val="100000"/>
              </a:lnSpc>
              <a:spcBef>
                <a:spcPts val="180"/>
              </a:spcBef>
              <a:spcAft>
                <a:spcPts val="0"/>
              </a:spcAft>
              <a:buClr>
                <a:schemeClr val="lt1"/>
              </a:buClr>
              <a:buSzPts val="900"/>
              <a:buFont typeface="Arial"/>
              <a:buNone/>
              <a:defRPr sz="900"/>
            </a:lvl5pPr>
            <a:lvl6pPr marL="2743200" lvl="5" indent="-228600" algn="l">
              <a:lnSpc>
                <a:spcPct val="100000"/>
              </a:lnSpc>
              <a:spcBef>
                <a:spcPts val="180"/>
              </a:spcBef>
              <a:spcAft>
                <a:spcPts val="0"/>
              </a:spcAft>
              <a:buClr>
                <a:schemeClr val="lt1"/>
              </a:buClr>
              <a:buSzPts val="900"/>
              <a:buFont typeface="Arial"/>
              <a:buNone/>
              <a:defRPr sz="900"/>
            </a:lvl6pPr>
            <a:lvl7pPr marL="3200400" lvl="6" indent="-228600" algn="l">
              <a:lnSpc>
                <a:spcPct val="100000"/>
              </a:lnSpc>
              <a:spcBef>
                <a:spcPts val="180"/>
              </a:spcBef>
              <a:spcAft>
                <a:spcPts val="0"/>
              </a:spcAft>
              <a:buClr>
                <a:schemeClr val="lt1"/>
              </a:buClr>
              <a:buSzPts val="900"/>
              <a:buFont typeface="Arial"/>
              <a:buNone/>
              <a:defRPr sz="900"/>
            </a:lvl7pPr>
            <a:lvl8pPr marL="3657600" lvl="7" indent="-228600" algn="l">
              <a:lnSpc>
                <a:spcPct val="100000"/>
              </a:lnSpc>
              <a:spcBef>
                <a:spcPts val="180"/>
              </a:spcBef>
              <a:spcAft>
                <a:spcPts val="0"/>
              </a:spcAft>
              <a:buClr>
                <a:schemeClr val="lt1"/>
              </a:buClr>
              <a:buSzPts val="900"/>
              <a:buFont typeface="Arial"/>
              <a:buNone/>
              <a:defRPr sz="900"/>
            </a:lvl8pPr>
            <a:lvl9pPr marL="4114800" lvl="8" indent="-228600" algn="l">
              <a:lnSpc>
                <a:spcPct val="100000"/>
              </a:lnSpc>
              <a:spcBef>
                <a:spcPts val="180"/>
              </a:spcBef>
              <a:spcAft>
                <a:spcPts val="0"/>
              </a:spcAft>
              <a:buClr>
                <a:schemeClr val="lt1"/>
              </a:buClr>
              <a:buSzPts val="900"/>
              <a:buFont typeface="Arial"/>
              <a:buNone/>
              <a:defRPr sz="900"/>
            </a:lvl9pPr>
          </a:lstStyle>
          <a:p>
            <a:endParaRPr/>
          </a:p>
        </p:txBody>
      </p:sp>
      <p:sp>
        <p:nvSpPr>
          <p:cNvPr id="234" name="Google Shape;234;g3f6bc156307_0_506"/>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5" name="Google Shape;235;g3f6bc156307_0_506"/>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g3f6bc156307_0_506"/>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37"/>
        <p:cNvGrpSpPr/>
        <p:nvPr/>
      </p:nvGrpSpPr>
      <p:grpSpPr>
        <a:xfrm>
          <a:off x="0" y="0"/>
          <a:ext cx="0" cy="0"/>
          <a:chOff x="0" y="0"/>
          <a:chExt cx="0" cy="0"/>
        </a:xfrm>
      </p:grpSpPr>
      <p:sp>
        <p:nvSpPr>
          <p:cNvPr id="238" name="Google Shape;238;g3f6bc156307_0_51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9" name="Google Shape;239;g3f6bc156307_0_513"/>
          <p:cNvSpPr txBox="1">
            <a:spLocks noGrp="1"/>
          </p:cNvSpPr>
          <p:nvPr>
            <p:ph type="body" idx="1"/>
          </p:nvPr>
        </p:nvSpPr>
        <p:spPr>
          <a:xfrm rot="5400000">
            <a:off x="3832950" y="-1623149"/>
            <a:ext cx="4526100" cy="10972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40" name="Google Shape;240;g3f6bc156307_0_513"/>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g3f6bc156307_0_513"/>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2" name="Google Shape;242;g3f6bc156307_0_513"/>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43"/>
        <p:cNvGrpSpPr/>
        <p:nvPr/>
      </p:nvGrpSpPr>
      <p:grpSpPr>
        <a:xfrm>
          <a:off x="0" y="0"/>
          <a:ext cx="0" cy="0"/>
          <a:chOff x="0" y="0"/>
          <a:chExt cx="0" cy="0"/>
        </a:xfrm>
      </p:grpSpPr>
      <p:sp>
        <p:nvSpPr>
          <p:cNvPr id="244" name="Google Shape;244;g3f6bc156307_0_519"/>
          <p:cNvSpPr txBox="1">
            <a:spLocks noGrp="1"/>
          </p:cNvSpPr>
          <p:nvPr>
            <p:ph type="title"/>
          </p:nvPr>
        </p:nvSpPr>
        <p:spPr>
          <a:xfrm rot="5400000">
            <a:off x="7285050" y="1828789"/>
            <a:ext cx="5851500" cy="2743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45" name="Google Shape;245;g3f6bc156307_0_519"/>
          <p:cNvSpPr txBox="1">
            <a:spLocks noGrp="1"/>
          </p:cNvSpPr>
          <p:nvPr>
            <p:ph type="body" idx="1"/>
          </p:nvPr>
        </p:nvSpPr>
        <p:spPr>
          <a:xfrm rot="5400000">
            <a:off x="1697000" y="-812861"/>
            <a:ext cx="5851500" cy="80265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46" name="Google Shape;246;g3f6bc156307_0_519"/>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7" name="Google Shape;247;g3f6bc156307_0_519"/>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g3f6bc156307_0_519"/>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FFFFFF"/>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56"/>
        <p:cNvGrpSpPr/>
        <p:nvPr/>
      </p:nvGrpSpPr>
      <p:grpSpPr>
        <a:xfrm>
          <a:off x="0" y="0"/>
          <a:ext cx="0" cy="0"/>
          <a:chOff x="0" y="0"/>
          <a:chExt cx="0" cy="0"/>
        </a:xfrm>
      </p:grpSpPr>
      <p:sp>
        <p:nvSpPr>
          <p:cNvPr id="257" name="Google Shape;257;p42"/>
          <p:cNvSpPr txBox="1">
            <a:spLocks noGrp="1"/>
          </p:cNvSpPr>
          <p:nvPr>
            <p:ph type="title"/>
          </p:nvPr>
        </p:nvSpPr>
        <p:spPr>
          <a:xfrm>
            <a:off x="248920" y="407671"/>
            <a:ext cx="11694000" cy="34624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chemeClr val="dk2"/>
              </a:buClr>
              <a:buSzPts val="1100"/>
              <a:buFont typeface="Arial"/>
              <a:buNone/>
              <a:defRPr sz="2250" b="1" i="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8" name="Google Shape;258;p42"/>
          <p:cNvSpPr txBox="1">
            <a:spLocks noGrp="1"/>
          </p:cNvSpPr>
          <p:nvPr>
            <p:ph type="body" idx="1"/>
          </p:nvPr>
        </p:nvSpPr>
        <p:spPr>
          <a:xfrm>
            <a:off x="349340" y="1381126"/>
            <a:ext cx="11394891" cy="9350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sz="1575">
                <a:latin typeface="Arial"/>
                <a:ea typeface="Arial"/>
                <a:cs typeface="Arial"/>
                <a:sym typeface="Arial"/>
              </a:defRPr>
            </a:lvl1pPr>
            <a:lvl2pPr marL="914400" lvl="1" indent="-228600" algn="l">
              <a:lnSpc>
                <a:spcPct val="100000"/>
              </a:lnSpc>
              <a:spcBef>
                <a:spcPts val="0"/>
              </a:spcBef>
              <a:spcAft>
                <a:spcPts val="0"/>
              </a:spcAft>
              <a:buSzPts val="1100"/>
              <a:buNone/>
              <a:defRPr sz="1350">
                <a:latin typeface="Arial"/>
                <a:ea typeface="Arial"/>
                <a:cs typeface="Arial"/>
                <a:sym typeface="Arial"/>
              </a:defRPr>
            </a:lvl2pPr>
            <a:lvl3pPr marL="1371600" lvl="2" indent="-228600" algn="l">
              <a:lnSpc>
                <a:spcPct val="100000"/>
              </a:lnSpc>
              <a:spcBef>
                <a:spcPts val="0"/>
              </a:spcBef>
              <a:spcAft>
                <a:spcPts val="0"/>
              </a:spcAft>
              <a:buSzPts val="1100"/>
              <a:buNone/>
              <a:defRPr sz="1125" b="0" i="0">
                <a:solidFill>
                  <a:srgbClr val="262626"/>
                </a:solidFill>
                <a:latin typeface="Arial"/>
                <a:ea typeface="Arial"/>
                <a:cs typeface="Arial"/>
                <a:sym typeface="Arial"/>
              </a:defRPr>
            </a:lvl3pPr>
            <a:lvl4pPr marL="1828800" lvl="3" indent="-228600" algn="l">
              <a:lnSpc>
                <a:spcPct val="100000"/>
              </a:lnSpc>
              <a:spcBef>
                <a:spcPts val="0"/>
              </a:spcBef>
              <a:spcAft>
                <a:spcPts val="0"/>
              </a:spcAft>
              <a:buSzPts val="1100"/>
              <a:buNone/>
              <a:defRPr sz="1013" b="0" i="0">
                <a:solidFill>
                  <a:srgbClr val="262626"/>
                </a:solidFill>
                <a:latin typeface="Arial"/>
                <a:ea typeface="Arial"/>
                <a:cs typeface="Arial"/>
                <a:sym typeface="Arial"/>
              </a:defRPr>
            </a:lvl4pPr>
            <a:lvl5pPr marL="2286000" lvl="4" indent="-228600" algn="l">
              <a:lnSpc>
                <a:spcPct val="100000"/>
              </a:lnSpc>
              <a:spcBef>
                <a:spcPts val="0"/>
              </a:spcBef>
              <a:spcAft>
                <a:spcPts val="0"/>
              </a:spcAft>
              <a:buSzPts val="1100"/>
              <a:buNone/>
              <a:defRPr sz="1013" b="0" i="0">
                <a:solidFill>
                  <a:srgbClr val="262626"/>
                </a:solidFill>
                <a:latin typeface="Arial"/>
                <a:ea typeface="Arial"/>
                <a:cs typeface="Arial"/>
                <a:sym typeface="Arial"/>
              </a:defRPr>
            </a:lvl5pPr>
            <a:lvl6pPr marL="2743200" lvl="5" indent="-228600" algn="l">
              <a:lnSpc>
                <a:spcPct val="100000"/>
              </a:lnSpc>
              <a:spcBef>
                <a:spcPts val="0"/>
              </a:spcBef>
              <a:spcAft>
                <a:spcPts val="0"/>
              </a:spcAft>
              <a:buClr>
                <a:schemeClr val="dk1"/>
              </a:buClr>
              <a:buSzPts val="1100"/>
              <a:buNone/>
              <a:defRPr/>
            </a:lvl6pPr>
            <a:lvl7pPr marL="3200400" lvl="6" indent="-228600" algn="l">
              <a:lnSpc>
                <a:spcPct val="100000"/>
              </a:lnSpc>
              <a:spcBef>
                <a:spcPts val="0"/>
              </a:spcBef>
              <a:spcAft>
                <a:spcPts val="0"/>
              </a:spcAft>
              <a:buClr>
                <a:schemeClr val="dk1"/>
              </a:buClr>
              <a:buSzPts val="1100"/>
              <a:buNone/>
              <a:defRPr/>
            </a:lvl7pPr>
            <a:lvl8pPr marL="3657600" lvl="7" indent="-228600" algn="l">
              <a:lnSpc>
                <a:spcPct val="100000"/>
              </a:lnSpc>
              <a:spcBef>
                <a:spcPts val="0"/>
              </a:spcBef>
              <a:spcAft>
                <a:spcPts val="0"/>
              </a:spcAft>
              <a:buClr>
                <a:schemeClr val="dk1"/>
              </a:buClr>
              <a:buSzPts val="1100"/>
              <a:buNone/>
              <a:defRPr/>
            </a:lvl8pPr>
            <a:lvl9pPr marL="4114800" lvl="8" indent="-228600" algn="l">
              <a:lnSpc>
                <a:spcPct val="100000"/>
              </a:lnSpc>
              <a:spcBef>
                <a:spcPts val="0"/>
              </a:spcBef>
              <a:spcAft>
                <a:spcPts val="0"/>
              </a:spcAft>
              <a:buClr>
                <a:schemeClr val="dk1"/>
              </a:buClr>
              <a:buSzPts val="11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1_Blank" type="blank">
  <p:cSld name="BLANK">
    <p:spTree>
      <p:nvGrpSpPr>
        <p:cNvPr id="1" name="Shape 259"/>
        <p:cNvGrpSpPr/>
        <p:nvPr/>
      </p:nvGrpSpPr>
      <p:grpSpPr>
        <a:xfrm>
          <a:off x="0" y="0"/>
          <a:ext cx="0" cy="0"/>
          <a:chOff x="0" y="0"/>
          <a:chExt cx="0" cy="0"/>
        </a:xfrm>
      </p:grpSpPr>
      <p:pic>
        <p:nvPicPr>
          <p:cNvPr id="260" name="Google Shape;260;p91"/>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61" name="Google Shape;261;p91"/>
          <p:cNvPicPr preferRelativeResize="0"/>
          <p:nvPr/>
        </p:nvPicPr>
        <p:blipFill rotWithShape="1">
          <a:blip r:embed="rId3">
            <a:alphaModFix/>
          </a:blip>
          <a:srcRect/>
          <a:stretch/>
        </p:blipFill>
        <p:spPr>
          <a:xfrm>
            <a:off x="10609899" y="6419088"/>
            <a:ext cx="1293818" cy="246888"/>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62"/>
        <p:cNvGrpSpPr/>
        <p:nvPr/>
      </p:nvGrpSpPr>
      <p:grpSpPr>
        <a:xfrm>
          <a:off x="0" y="0"/>
          <a:ext cx="0" cy="0"/>
          <a:chOff x="0" y="0"/>
          <a:chExt cx="0" cy="0"/>
        </a:xfrm>
      </p:grpSpPr>
      <p:sp>
        <p:nvSpPr>
          <p:cNvPr id="263" name="Google Shape;263;p50"/>
          <p:cNvSpPr txBox="1">
            <a:spLocks noGrp="1"/>
          </p:cNvSpPr>
          <p:nvPr>
            <p:ph type="title"/>
          </p:nvPr>
        </p:nvSpPr>
        <p:spPr>
          <a:xfrm>
            <a:off x="349339" y="414256"/>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3000"/>
              <a:buFont typeface="Arial"/>
              <a:buNone/>
              <a:defRPr sz="3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Cover Slide">
  <p:cSld name="Cover Slide">
    <p:bg>
      <p:bgPr>
        <a:solidFill>
          <a:schemeClr val="lt1"/>
        </a:solidFill>
        <a:effectLst/>
      </p:bgPr>
    </p:bg>
    <p:spTree>
      <p:nvGrpSpPr>
        <p:cNvPr id="1" name="Shape 264"/>
        <p:cNvGrpSpPr/>
        <p:nvPr/>
      </p:nvGrpSpPr>
      <p:grpSpPr>
        <a:xfrm>
          <a:off x="0" y="0"/>
          <a:ext cx="0" cy="0"/>
          <a:chOff x="0" y="0"/>
          <a:chExt cx="0" cy="0"/>
        </a:xfrm>
      </p:grpSpPr>
      <p:pic>
        <p:nvPicPr>
          <p:cNvPr id="265" name="Google Shape;265;p77"/>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66" name="Google Shape;266;p77"/>
          <p:cNvPicPr preferRelativeResize="0"/>
          <p:nvPr/>
        </p:nvPicPr>
        <p:blipFill rotWithShape="1">
          <a:blip r:embed="rId3">
            <a:alphaModFix/>
          </a:blip>
          <a:srcRect/>
          <a:stretch/>
        </p:blipFill>
        <p:spPr>
          <a:xfrm>
            <a:off x="982461" y="1117075"/>
            <a:ext cx="2595622" cy="495300"/>
          </a:xfrm>
          <a:prstGeom prst="rect">
            <a:avLst/>
          </a:prstGeom>
          <a:noFill/>
          <a:ln>
            <a:noFill/>
          </a:ln>
        </p:spPr>
      </p:pic>
      <p:sp>
        <p:nvSpPr>
          <p:cNvPr id="267" name="Google Shape;267;p77"/>
          <p:cNvSpPr txBox="1">
            <a:spLocks noGrp="1"/>
          </p:cNvSpPr>
          <p:nvPr>
            <p:ph type="subTitle" idx="1"/>
          </p:nvPr>
        </p:nvSpPr>
        <p:spPr>
          <a:xfrm>
            <a:off x="1031889" y="4598918"/>
            <a:ext cx="3793526" cy="327782"/>
          </a:xfrm>
          <a:prstGeom prst="rect">
            <a:avLst/>
          </a:prstGeom>
          <a:noFill/>
          <a:ln>
            <a:noFill/>
          </a:ln>
        </p:spPr>
        <p:txBody>
          <a:bodyPr spcFirstLastPara="1" wrap="square" lIns="0" tIns="45700" rIns="91425" bIns="45700" anchor="t" anchorCtr="0">
            <a:spAutoFit/>
          </a:bodyPr>
          <a:lstStyle>
            <a:lvl1pPr lvl="0" algn="l">
              <a:lnSpc>
                <a:spcPct val="85000"/>
              </a:lnSpc>
              <a:spcBef>
                <a:spcPts val="0"/>
              </a:spcBef>
              <a:spcAft>
                <a:spcPts val="0"/>
              </a:spcAft>
              <a:buClr>
                <a:schemeClr val="accent4"/>
              </a:buClr>
              <a:buSzPts val="1710"/>
              <a:buFont typeface="Noto Sans Symbols"/>
              <a:buNone/>
              <a:defRPr sz="1800" b="0" i="0">
                <a:solidFill>
                  <a:schemeClr val="lt1"/>
                </a:solidFill>
                <a:latin typeface="Arial"/>
                <a:ea typeface="Arial"/>
                <a:cs typeface="Arial"/>
                <a:sym typeface="Arial"/>
              </a:defRPr>
            </a:lvl1pPr>
            <a:lvl2pPr lvl="1" algn="ctr">
              <a:lnSpc>
                <a:spcPct val="85000"/>
              </a:lnSpc>
              <a:spcBef>
                <a:spcPts val="800"/>
              </a:spcBef>
              <a:spcAft>
                <a:spcPts val="0"/>
              </a:spcAft>
              <a:buSzPts val="24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68" name="Google Shape;268;p77"/>
          <p:cNvSpPr txBox="1">
            <a:spLocks noGrp="1"/>
          </p:cNvSpPr>
          <p:nvPr>
            <p:ph type="ctrTitle"/>
          </p:nvPr>
        </p:nvSpPr>
        <p:spPr>
          <a:xfrm>
            <a:off x="1031889" y="2741100"/>
            <a:ext cx="6901378" cy="1505027"/>
          </a:xfrm>
          <a:prstGeom prst="rect">
            <a:avLst/>
          </a:prstGeom>
          <a:noFill/>
          <a:ln>
            <a:noFill/>
          </a:ln>
        </p:spPr>
        <p:txBody>
          <a:bodyPr spcFirstLastPara="1" wrap="square" lIns="0" tIns="91425" rIns="91425" bIns="0" anchor="ctr" anchorCtr="0">
            <a:spAutoFit/>
          </a:bodyPr>
          <a:lstStyle>
            <a:lvl1pPr lvl="0" algn="l">
              <a:lnSpc>
                <a:spcPct val="85000"/>
              </a:lnSpc>
              <a:spcBef>
                <a:spcPts val="0"/>
              </a:spcBef>
              <a:spcAft>
                <a:spcPts val="0"/>
              </a:spcAft>
              <a:buClr>
                <a:schemeClr val="lt1"/>
              </a:buClr>
              <a:buSzPts val="5400"/>
              <a:buFont typeface="Arial"/>
              <a:buNone/>
              <a:defRPr sz="54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Partner Title" type="title">
  <p:cSld name="TITLE">
    <p:bg>
      <p:bgPr>
        <a:solidFill>
          <a:schemeClr val="lt1"/>
        </a:solidFill>
        <a:effectLst/>
      </p:bgPr>
    </p:bg>
    <p:spTree>
      <p:nvGrpSpPr>
        <p:cNvPr id="1" name="Shape 269"/>
        <p:cNvGrpSpPr/>
        <p:nvPr/>
      </p:nvGrpSpPr>
      <p:grpSpPr>
        <a:xfrm>
          <a:off x="0" y="0"/>
          <a:ext cx="0" cy="0"/>
          <a:chOff x="0" y="0"/>
          <a:chExt cx="0" cy="0"/>
        </a:xfrm>
      </p:grpSpPr>
      <p:pic>
        <p:nvPicPr>
          <p:cNvPr id="270" name="Google Shape;270;p7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71" name="Google Shape;271;p78"/>
          <p:cNvSpPr txBox="1">
            <a:spLocks noGrp="1"/>
          </p:cNvSpPr>
          <p:nvPr>
            <p:ph type="subTitle" idx="1"/>
          </p:nvPr>
        </p:nvSpPr>
        <p:spPr>
          <a:xfrm>
            <a:off x="1031889" y="4584703"/>
            <a:ext cx="3793526" cy="327782"/>
          </a:xfrm>
          <a:prstGeom prst="rect">
            <a:avLst/>
          </a:prstGeom>
          <a:noFill/>
          <a:ln>
            <a:noFill/>
          </a:ln>
        </p:spPr>
        <p:txBody>
          <a:bodyPr spcFirstLastPara="1" wrap="square" lIns="0" tIns="45700" rIns="91425" bIns="45700" anchor="t" anchorCtr="0">
            <a:spAutoFit/>
          </a:bodyPr>
          <a:lstStyle>
            <a:lvl1pPr lvl="0" algn="l">
              <a:lnSpc>
                <a:spcPct val="85000"/>
              </a:lnSpc>
              <a:spcBef>
                <a:spcPts val="0"/>
              </a:spcBef>
              <a:spcAft>
                <a:spcPts val="0"/>
              </a:spcAft>
              <a:buClr>
                <a:schemeClr val="accent4"/>
              </a:buClr>
              <a:buSzPts val="1710"/>
              <a:buFont typeface="Noto Sans Symbols"/>
              <a:buNone/>
              <a:defRPr sz="1800" b="0" i="0">
                <a:solidFill>
                  <a:schemeClr val="dk2"/>
                </a:solidFill>
                <a:latin typeface="Arial"/>
                <a:ea typeface="Arial"/>
                <a:cs typeface="Arial"/>
                <a:sym typeface="Arial"/>
              </a:defRPr>
            </a:lvl1pPr>
            <a:lvl2pPr lvl="1" algn="ctr">
              <a:lnSpc>
                <a:spcPct val="85000"/>
              </a:lnSpc>
              <a:spcBef>
                <a:spcPts val="800"/>
              </a:spcBef>
              <a:spcAft>
                <a:spcPts val="0"/>
              </a:spcAft>
              <a:buSzPts val="24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72" name="Google Shape;272;p78"/>
          <p:cNvSpPr txBox="1">
            <a:spLocks noGrp="1"/>
          </p:cNvSpPr>
          <p:nvPr>
            <p:ph type="ctrTitle"/>
          </p:nvPr>
        </p:nvSpPr>
        <p:spPr>
          <a:xfrm>
            <a:off x="1031889" y="2771580"/>
            <a:ext cx="6901378" cy="1505027"/>
          </a:xfrm>
          <a:prstGeom prst="rect">
            <a:avLst/>
          </a:prstGeom>
          <a:noFill/>
          <a:ln>
            <a:noFill/>
          </a:ln>
        </p:spPr>
        <p:txBody>
          <a:bodyPr spcFirstLastPara="1" wrap="square" lIns="0" tIns="91425" rIns="91425" bIns="0" anchor="ctr" anchorCtr="0">
            <a:spAutoFit/>
          </a:bodyPr>
          <a:lstStyle>
            <a:lvl1pPr lvl="0" algn="l">
              <a:lnSpc>
                <a:spcPct val="85000"/>
              </a:lnSpc>
              <a:spcBef>
                <a:spcPts val="0"/>
              </a:spcBef>
              <a:spcAft>
                <a:spcPts val="0"/>
              </a:spcAft>
              <a:buClr>
                <a:schemeClr val="dk2"/>
              </a:buClr>
              <a:buSzPts val="5400"/>
              <a:buFont typeface="Arial"/>
              <a:buNone/>
              <a:defRPr sz="5400" b="1" i="0">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73" name="Google Shape;273;p78"/>
          <p:cNvPicPr preferRelativeResize="0"/>
          <p:nvPr/>
        </p:nvPicPr>
        <p:blipFill rotWithShape="1">
          <a:blip r:embed="rId3">
            <a:alphaModFix/>
          </a:blip>
          <a:srcRect/>
          <a:stretch/>
        </p:blipFill>
        <p:spPr>
          <a:xfrm>
            <a:off x="964304" y="1117075"/>
            <a:ext cx="2211126" cy="421930"/>
          </a:xfrm>
          <a:prstGeom prst="rect">
            <a:avLst/>
          </a:prstGeom>
          <a:noFill/>
          <a:ln>
            <a:noFill/>
          </a:ln>
        </p:spPr>
      </p:pic>
      <p:sp>
        <p:nvSpPr>
          <p:cNvPr id="274" name="Google Shape;274;p78"/>
          <p:cNvSpPr>
            <a:spLocks noGrp="1"/>
          </p:cNvSpPr>
          <p:nvPr>
            <p:ph type="pic" idx="2"/>
          </p:nvPr>
        </p:nvSpPr>
        <p:spPr>
          <a:xfrm>
            <a:off x="3906294" y="960863"/>
            <a:ext cx="1838241" cy="734353"/>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Divider Option A" type="secHead">
  <p:cSld name="SECTION_HEADER">
    <p:bg>
      <p:bgPr>
        <a:solidFill>
          <a:schemeClr val="lt1"/>
        </a:solidFill>
        <a:effectLst/>
      </p:bgPr>
    </p:bg>
    <p:spTree>
      <p:nvGrpSpPr>
        <p:cNvPr id="1" name="Shape 275"/>
        <p:cNvGrpSpPr/>
        <p:nvPr/>
      </p:nvGrpSpPr>
      <p:grpSpPr>
        <a:xfrm>
          <a:off x="0" y="0"/>
          <a:ext cx="0" cy="0"/>
          <a:chOff x="0" y="0"/>
          <a:chExt cx="0" cy="0"/>
        </a:xfrm>
      </p:grpSpPr>
      <p:pic>
        <p:nvPicPr>
          <p:cNvPr id="276" name="Google Shape;276;p79"/>
          <p:cNvPicPr preferRelativeResize="0"/>
          <p:nvPr/>
        </p:nvPicPr>
        <p:blipFill rotWithShape="1">
          <a:blip r:embed="rId2">
            <a:alphaModFix/>
          </a:blip>
          <a:srcRect/>
          <a:stretch/>
        </p:blipFill>
        <p:spPr>
          <a:xfrm>
            <a:off x="0" y="11308"/>
            <a:ext cx="12192000" cy="6858000"/>
          </a:xfrm>
          <a:prstGeom prst="rect">
            <a:avLst/>
          </a:prstGeom>
          <a:noFill/>
          <a:ln>
            <a:noFill/>
          </a:ln>
        </p:spPr>
      </p:pic>
      <p:sp>
        <p:nvSpPr>
          <p:cNvPr id="277" name="Google Shape;277;p79"/>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8" name="Google Shape;278;p79"/>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279" name="Google Shape;279;p79"/>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Divider Option B">
  <p:cSld name="Divider Option B">
    <p:bg>
      <p:bgPr>
        <a:solidFill>
          <a:schemeClr val="lt1"/>
        </a:solidFill>
        <a:effectLst/>
      </p:bgPr>
    </p:bg>
    <p:spTree>
      <p:nvGrpSpPr>
        <p:cNvPr id="1" name="Shape 280"/>
        <p:cNvGrpSpPr/>
        <p:nvPr/>
      </p:nvGrpSpPr>
      <p:grpSpPr>
        <a:xfrm>
          <a:off x="0" y="0"/>
          <a:ext cx="0" cy="0"/>
          <a:chOff x="0" y="0"/>
          <a:chExt cx="0" cy="0"/>
        </a:xfrm>
      </p:grpSpPr>
      <p:pic>
        <p:nvPicPr>
          <p:cNvPr id="281" name="Google Shape;281;p80"/>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282" name="Google Shape;282;p80"/>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80"/>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284" name="Google Shape;284;p80"/>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Divider Option C">
  <p:cSld name="Divider Option C">
    <p:bg>
      <p:bgPr>
        <a:solidFill>
          <a:schemeClr val="lt1"/>
        </a:solidFill>
        <a:effectLst/>
      </p:bgPr>
    </p:bg>
    <p:spTree>
      <p:nvGrpSpPr>
        <p:cNvPr id="1" name="Shape 285"/>
        <p:cNvGrpSpPr/>
        <p:nvPr/>
      </p:nvGrpSpPr>
      <p:grpSpPr>
        <a:xfrm>
          <a:off x="0" y="0"/>
          <a:ext cx="0" cy="0"/>
          <a:chOff x="0" y="0"/>
          <a:chExt cx="0" cy="0"/>
        </a:xfrm>
      </p:grpSpPr>
      <p:pic>
        <p:nvPicPr>
          <p:cNvPr id="286" name="Google Shape;286;p81"/>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287" name="Google Shape;287;p81"/>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8" name="Google Shape;288;p81"/>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289" name="Google Shape;289;p81"/>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Divider Option D">
  <p:cSld name="Divider Option D">
    <p:bg>
      <p:bgPr>
        <a:solidFill>
          <a:schemeClr val="lt1"/>
        </a:solidFill>
        <a:effectLst/>
      </p:bgPr>
    </p:bg>
    <p:spTree>
      <p:nvGrpSpPr>
        <p:cNvPr id="1" name="Shape 290"/>
        <p:cNvGrpSpPr/>
        <p:nvPr/>
      </p:nvGrpSpPr>
      <p:grpSpPr>
        <a:xfrm>
          <a:off x="0" y="0"/>
          <a:ext cx="0" cy="0"/>
          <a:chOff x="0" y="0"/>
          <a:chExt cx="0" cy="0"/>
        </a:xfrm>
      </p:grpSpPr>
      <p:pic>
        <p:nvPicPr>
          <p:cNvPr id="291" name="Google Shape;291;p82"/>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292" name="Google Shape;292;p82"/>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82"/>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294" name="Google Shape;294;p82"/>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Title and Content">
  <p:cSld name="1_Title and Content 2">
    <p:spTree>
      <p:nvGrpSpPr>
        <p:cNvPr id="1" name="Shape 295"/>
        <p:cNvGrpSpPr/>
        <p:nvPr/>
      </p:nvGrpSpPr>
      <p:grpSpPr>
        <a:xfrm>
          <a:off x="0" y="0"/>
          <a:ext cx="0" cy="0"/>
          <a:chOff x="0" y="0"/>
          <a:chExt cx="0" cy="0"/>
        </a:xfrm>
      </p:grpSpPr>
      <p:sp>
        <p:nvSpPr>
          <p:cNvPr id="296" name="Google Shape;296;p83"/>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7" name="Google Shape;297;p83"/>
          <p:cNvSpPr txBox="1">
            <a:spLocks noGrp="1"/>
          </p:cNvSpPr>
          <p:nvPr>
            <p:ph type="body" idx="1"/>
          </p:nvPr>
        </p:nvSpPr>
        <p:spPr>
          <a:xfrm>
            <a:off x="349338" y="1381125"/>
            <a:ext cx="11394891" cy="4799195"/>
          </a:xfrm>
          <a:prstGeom prst="rect">
            <a:avLst/>
          </a:prstGeom>
          <a:noFill/>
          <a:ln>
            <a:noFill/>
          </a:ln>
        </p:spPr>
        <p:txBody>
          <a:bodyPr spcFirstLastPara="1" wrap="square" lIns="0" tIns="45700" rIns="91425" bIns="45700" anchor="t" anchorCtr="0">
            <a:no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Content with Citations">
  <p:cSld name="Title and Content with Citations">
    <p:spTree>
      <p:nvGrpSpPr>
        <p:cNvPr id="1" name="Shape 298"/>
        <p:cNvGrpSpPr/>
        <p:nvPr/>
      </p:nvGrpSpPr>
      <p:grpSpPr>
        <a:xfrm>
          <a:off x="0" y="0"/>
          <a:ext cx="0" cy="0"/>
          <a:chOff x="0" y="0"/>
          <a:chExt cx="0" cy="0"/>
        </a:xfrm>
      </p:grpSpPr>
      <p:sp>
        <p:nvSpPr>
          <p:cNvPr id="299" name="Google Shape;299;p84"/>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0" name="Google Shape;300;p84"/>
          <p:cNvSpPr txBox="1">
            <a:spLocks noGrp="1"/>
          </p:cNvSpPr>
          <p:nvPr>
            <p:ph type="body" idx="1"/>
          </p:nvPr>
        </p:nvSpPr>
        <p:spPr>
          <a:xfrm>
            <a:off x="349338" y="1381125"/>
            <a:ext cx="11394891" cy="4799195"/>
          </a:xfrm>
          <a:prstGeom prst="rect">
            <a:avLst/>
          </a:prstGeom>
          <a:noFill/>
          <a:ln>
            <a:noFill/>
          </a:ln>
        </p:spPr>
        <p:txBody>
          <a:bodyPr spcFirstLastPara="1" wrap="square" lIns="0" tIns="45700" rIns="91425" bIns="45700" anchor="t" anchorCtr="0">
            <a:no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1" name="Google Shape;301;p84"/>
          <p:cNvSpPr txBox="1">
            <a:spLocks noGrp="1"/>
          </p:cNvSpPr>
          <p:nvPr>
            <p:ph type="body" idx="2"/>
          </p:nvPr>
        </p:nvSpPr>
        <p:spPr>
          <a:xfrm>
            <a:off x="718568" y="6309082"/>
            <a:ext cx="9566275" cy="466725"/>
          </a:xfrm>
          <a:prstGeom prst="rect">
            <a:avLst/>
          </a:prstGeom>
          <a:noFill/>
          <a:ln>
            <a:noFill/>
          </a:ln>
        </p:spPr>
        <p:txBody>
          <a:bodyPr spcFirstLastPara="1" wrap="square" lIns="0" tIns="45700" rIns="91425" bIns="45700" anchor="ctr" anchorCtr="0">
            <a:no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wo Columns">
  <p:cSld name="Two Columns">
    <p:spTree>
      <p:nvGrpSpPr>
        <p:cNvPr id="1" name="Shape 302"/>
        <p:cNvGrpSpPr/>
        <p:nvPr/>
      </p:nvGrpSpPr>
      <p:grpSpPr>
        <a:xfrm>
          <a:off x="0" y="0"/>
          <a:ext cx="0" cy="0"/>
          <a:chOff x="0" y="0"/>
          <a:chExt cx="0" cy="0"/>
        </a:xfrm>
      </p:grpSpPr>
      <p:sp>
        <p:nvSpPr>
          <p:cNvPr id="303" name="Google Shape;303;p85"/>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4" name="Google Shape;304;p85"/>
          <p:cNvSpPr txBox="1">
            <a:spLocks noGrp="1"/>
          </p:cNvSpPr>
          <p:nvPr>
            <p:ph type="body" idx="1"/>
          </p:nvPr>
        </p:nvSpPr>
        <p:spPr>
          <a:xfrm>
            <a:off x="609600" y="1600203"/>
            <a:ext cx="5384800" cy="4525963"/>
          </a:xfrm>
          <a:prstGeom prst="rect">
            <a:avLst/>
          </a:prstGeom>
          <a:noFill/>
          <a:ln>
            <a:noFill/>
          </a:ln>
        </p:spPr>
        <p:txBody>
          <a:bodyPr spcFirstLastPara="1" wrap="square" lIns="0" tIns="45700" rIns="91425" bIns="45700" anchor="t" anchorCtr="0">
            <a:no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05" name="Google Shape;305;p85"/>
          <p:cNvSpPr txBox="1">
            <a:spLocks noGrp="1"/>
          </p:cNvSpPr>
          <p:nvPr>
            <p:ph type="body" idx="2"/>
          </p:nvPr>
        </p:nvSpPr>
        <p:spPr>
          <a:xfrm>
            <a:off x="6197600" y="1600203"/>
            <a:ext cx="5384800" cy="4525963"/>
          </a:xfrm>
          <a:prstGeom prst="rect">
            <a:avLst/>
          </a:prstGeom>
          <a:noFill/>
          <a:ln>
            <a:noFill/>
          </a:ln>
        </p:spPr>
        <p:txBody>
          <a:bodyPr spcFirstLastPara="1" wrap="square" lIns="0" tIns="45700" rIns="91425" bIns="45700" anchor="t" anchorCtr="0">
            <a:no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_Two Columns with Citations">
  <p:cSld name="1_Two Columns with Citations">
    <p:spTree>
      <p:nvGrpSpPr>
        <p:cNvPr id="1" name="Shape 306"/>
        <p:cNvGrpSpPr/>
        <p:nvPr/>
      </p:nvGrpSpPr>
      <p:grpSpPr>
        <a:xfrm>
          <a:off x="0" y="0"/>
          <a:ext cx="0" cy="0"/>
          <a:chOff x="0" y="0"/>
          <a:chExt cx="0" cy="0"/>
        </a:xfrm>
      </p:grpSpPr>
      <p:sp>
        <p:nvSpPr>
          <p:cNvPr id="307" name="Google Shape;307;p86"/>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86"/>
          <p:cNvSpPr txBox="1">
            <a:spLocks noGrp="1"/>
          </p:cNvSpPr>
          <p:nvPr>
            <p:ph type="body" idx="1"/>
          </p:nvPr>
        </p:nvSpPr>
        <p:spPr>
          <a:xfrm>
            <a:off x="609600" y="1600203"/>
            <a:ext cx="5384800" cy="4525963"/>
          </a:xfrm>
          <a:prstGeom prst="rect">
            <a:avLst/>
          </a:prstGeom>
          <a:noFill/>
          <a:ln>
            <a:noFill/>
          </a:ln>
        </p:spPr>
        <p:txBody>
          <a:bodyPr spcFirstLastPara="1" wrap="square" lIns="0" tIns="45700" rIns="91425" bIns="45700" anchor="t" anchorCtr="0">
            <a:no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09" name="Google Shape;309;p86"/>
          <p:cNvSpPr txBox="1">
            <a:spLocks noGrp="1"/>
          </p:cNvSpPr>
          <p:nvPr>
            <p:ph type="body" idx="2"/>
          </p:nvPr>
        </p:nvSpPr>
        <p:spPr>
          <a:xfrm>
            <a:off x="6197600" y="1600203"/>
            <a:ext cx="5384800" cy="4525963"/>
          </a:xfrm>
          <a:prstGeom prst="rect">
            <a:avLst/>
          </a:prstGeom>
          <a:noFill/>
          <a:ln>
            <a:noFill/>
          </a:ln>
        </p:spPr>
        <p:txBody>
          <a:bodyPr spcFirstLastPara="1" wrap="square" lIns="0" tIns="45700" rIns="91425" bIns="45700" anchor="t" anchorCtr="0">
            <a:no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10" name="Google Shape;310;p86"/>
          <p:cNvSpPr txBox="1">
            <a:spLocks noGrp="1"/>
          </p:cNvSpPr>
          <p:nvPr>
            <p:ph type="body" idx="3"/>
          </p:nvPr>
        </p:nvSpPr>
        <p:spPr>
          <a:xfrm>
            <a:off x="718568" y="6309082"/>
            <a:ext cx="9566275" cy="466725"/>
          </a:xfrm>
          <a:prstGeom prst="rect">
            <a:avLst/>
          </a:prstGeom>
          <a:noFill/>
          <a:ln>
            <a:noFill/>
          </a:ln>
        </p:spPr>
        <p:txBody>
          <a:bodyPr spcFirstLastPara="1" wrap="square" lIns="0" tIns="45700" rIns="91425" bIns="45700" anchor="ctr" anchorCtr="0">
            <a:no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11"/>
        <p:cNvGrpSpPr/>
        <p:nvPr/>
      </p:nvGrpSpPr>
      <p:grpSpPr>
        <a:xfrm>
          <a:off x="0" y="0"/>
          <a:ext cx="0" cy="0"/>
          <a:chOff x="0" y="0"/>
          <a:chExt cx="0" cy="0"/>
        </a:xfrm>
      </p:grpSpPr>
      <p:sp>
        <p:nvSpPr>
          <p:cNvPr id="312" name="Google Shape;312;p87"/>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87"/>
          <p:cNvSpPr txBox="1">
            <a:spLocks noGrp="1"/>
          </p:cNvSpPr>
          <p:nvPr>
            <p:ph type="body" idx="1"/>
          </p:nvPr>
        </p:nvSpPr>
        <p:spPr>
          <a:xfrm>
            <a:off x="609600" y="1535113"/>
            <a:ext cx="5386917" cy="639762"/>
          </a:xfrm>
          <a:prstGeom prst="rect">
            <a:avLst/>
          </a:prstGeom>
          <a:noFill/>
          <a:ln>
            <a:noFill/>
          </a:ln>
        </p:spPr>
        <p:txBody>
          <a:bodyPr spcFirstLastPara="1" wrap="square" lIns="0" tIns="45700" rIns="91425" bIns="45700" anchor="b" anchorCtr="0">
            <a:noAutofit/>
          </a:bodyPr>
          <a:lstStyle>
            <a:lvl1pPr marL="457200" lvl="0" indent="-228600" algn="l">
              <a:lnSpc>
                <a:spcPct val="90000"/>
              </a:lnSpc>
              <a:spcBef>
                <a:spcPts val="1200"/>
              </a:spcBef>
              <a:spcAft>
                <a:spcPts val="0"/>
              </a:spcAft>
              <a:buSzPts val="2280"/>
              <a:buNone/>
              <a:defRPr sz="2400" b="1"/>
            </a:lvl1pPr>
            <a:lvl2pPr marL="914400" lvl="1" indent="-228600" algn="l">
              <a:lnSpc>
                <a:spcPct val="85000"/>
              </a:lnSpc>
              <a:spcBef>
                <a:spcPts val="8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14" name="Google Shape;314;p87"/>
          <p:cNvSpPr txBox="1">
            <a:spLocks noGrp="1"/>
          </p:cNvSpPr>
          <p:nvPr>
            <p:ph type="body" idx="2"/>
          </p:nvPr>
        </p:nvSpPr>
        <p:spPr>
          <a:xfrm>
            <a:off x="609600" y="2174875"/>
            <a:ext cx="5386917" cy="3951288"/>
          </a:xfrm>
          <a:prstGeom prst="rect">
            <a:avLst/>
          </a:prstGeom>
          <a:noFill/>
          <a:ln>
            <a:noFill/>
          </a:ln>
        </p:spPr>
        <p:txBody>
          <a:bodyPr spcFirstLastPara="1" wrap="square" lIns="0" tIns="45700" rIns="91425" bIns="45700" anchor="t" anchorCtr="0">
            <a:noAutofit/>
          </a:bodyPr>
          <a:lstStyle>
            <a:lvl1pPr marL="457200" lvl="0" indent="-349250" algn="l">
              <a:lnSpc>
                <a:spcPct val="90000"/>
              </a:lnSpc>
              <a:spcBef>
                <a:spcPts val="1200"/>
              </a:spcBef>
              <a:spcAft>
                <a:spcPts val="0"/>
              </a:spcAft>
              <a:buSzPts val="1900"/>
              <a:buChar char="•"/>
              <a:defRPr sz="2000">
                <a:latin typeface="Arial"/>
                <a:ea typeface="Arial"/>
                <a:cs typeface="Arial"/>
                <a:sym typeface="Arial"/>
              </a:defRPr>
            </a:lvl1pPr>
            <a:lvl2pPr marL="914400" lvl="1" indent="-355600" algn="l">
              <a:lnSpc>
                <a:spcPct val="85000"/>
              </a:lnSpc>
              <a:spcBef>
                <a:spcPts val="800"/>
              </a:spcBef>
              <a:spcAft>
                <a:spcPts val="0"/>
              </a:spcAft>
              <a:buSzPts val="2000"/>
              <a:buChar char="•"/>
              <a:defRPr sz="2000">
                <a:latin typeface="Arial"/>
                <a:ea typeface="Arial"/>
                <a:cs typeface="Arial"/>
                <a:sym typeface="Arial"/>
              </a:defRPr>
            </a:lvl2pPr>
            <a:lvl3pPr marL="1371600" lvl="2" indent="-342900" algn="l">
              <a:lnSpc>
                <a:spcPct val="100000"/>
              </a:lnSpc>
              <a:spcBef>
                <a:spcPts val="360"/>
              </a:spcBef>
              <a:spcAft>
                <a:spcPts val="0"/>
              </a:spcAft>
              <a:buSzPts val="1800"/>
              <a:buChar char="•"/>
              <a:defRPr sz="1800" b="0" i="0">
                <a:latin typeface="Arial"/>
                <a:ea typeface="Arial"/>
                <a:cs typeface="Arial"/>
                <a:sym typeface="Arial"/>
              </a:defRPr>
            </a:lvl3pPr>
            <a:lvl4pPr marL="1828800" lvl="3" indent="-330200" algn="l">
              <a:lnSpc>
                <a:spcPct val="100000"/>
              </a:lnSpc>
              <a:spcBef>
                <a:spcPts val="320"/>
              </a:spcBef>
              <a:spcAft>
                <a:spcPts val="0"/>
              </a:spcAft>
              <a:buSzPts val="1600"/>
              <a:buChar char="•"/>
              <a:defRPr sz="1600" b="0" i="0">
                <a:latin typeface="Arial"/>
                <a:ea typeface="Arial"/>
                <a:cs typeface="Arial"/>
                <a:sym typeface="Arial"/>
              </a:defRPr>
            </a:lvl4pPr>
            <a:lvl5pPr marL="2286000" lvl="4" indent="-330200" algn="l">
              <a:lnSpc>
                <a:spcPct val="100000"/>
              </a:lnSpc>
              <a:spcBef>
                <a:spcPts val="320"/>
              </a:spcBef>
              <a:spcAft>
                <a:spcPts val="0"/>
              </a:spcAft>
              <a:buSzPts val="1600"/>
              <a:buChar char="•"/>
              <a:defRPr sz="1600" b="0" i="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315" name="Google Shape;315;p87"/>
          <p:cNvSpPr txBox="1">
            <a:spLocks noGrp="1"/>
          </p:cNvSpPr>
          <p:nvPr>
            <p:ph type="body" idx="3"/>
          </p:nvPr>
        </p:nvSpPr>
        <p:spPr>
          <a:xfrm>
            <a:off x="6193369" y="1535113"/>
            <a:ext cx="5389033" cy="639762"/>
          </a:xfrm>
          <a:prstGeom prst="rect">
            <a:avLst/>
          </a:prstGeom>
          <a:noFill/>
          <a:ln>
            <a:noFill/>
          </a:ln>
        </p:spPr>
        <p:txBody>
          <a:bodyPr spcFirstLastPara="1" wrap="square" lIns="0" tIns="45700" rIns="91425" bIns="45700" anchor="b" anchorCtr="0">
            <a:noAutofit/>
          </a:bodyPr>
          <a:lstStyle>
            <a:lvl1pPr marL="457200" lvl="0" indent="-228600" algn="l">
              <a:lnSpc>
                <a:spcPct val="90000"/>
              </a:lnSpc>
              <a:spcBef>
                <a:spcPts val="1200"/>
              </a:spcBef>
              <a:spcAft>
                <a:spcPts val="0"/>
              </a:spcAft>
              <a:buSzPts val="2280"/>
              <a:buNone/>
              <a:defRPr sz="2400" b="1"/>
            </a:lvl1pPr>
            <a:lvl2pPr marL="914400" lvl="1" indent="-228600" algn="l">
              <a:lnSpc>
                <a:spcPct val="85000"/>
              </a:lnSpc>
              <a:spcBef>
                <a:spcPts val="8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16" name="Google Shape;316;p87"/>
          <p:cNvSpPr txBox="1">
            <a:spLocks noGrp="1"/>
          </p:cNvSpPr>
          <p:nvPr>
            <p:ph type="body" idx="4"/>
          </p:nvPr>
        </p:nvSpPr>
        <p:spPr>
          <a:xfrm>
            <a:off x="6193369" y="2174875"/>
            <a:ext cx="5389033" cy="3951288"/>
          </a:xfrm>
          <a:prstGeom prst="rect">
            <a:avLst/>
          </a:prstGeom>
          <a:noFill/>
          <a:ln>
            <a:noFill/>
          </a:ln>
        </p:spPr>
        <p:txBody>
          <a:bodyPr spcFirstLastPara="1" wrap="square" lIns="0" tIns="45700" rIns="91425" bIns="45700" anchor="t" anchorCtr="0">
            <a:noAutofit/>
          </a:bodyPr>
          <a:lstStyle>
            <a:lvl1pPr marL="457200" lvl="0" indent="-349250" algn="l">
              <a:lnSpc>
                <a:spcPct val="90000"/>
              </a:lnSpc>
              <a:spcBef>
                <a:spcPts val="1200"/>
              </a:spcBef>
              <a:spcAft>
                <a:spcPts val="0"/>
              </a:spcAft>
              <a:buSzPts val="1900"/>
              <a:buChar char="•"/>
              <a:defRPr sz="2000">
                <a:latin typeface="Arial"/>
                <a:ea typeface="Arial"/>
                <a:cs typeface="Arial"/>
                <a:sym typeface="Arial"/>
              </a:defRPr>
            </a:lvl1pPr>
            <a:lvl2pPr marL="914400" lvl="1" indent="-355600" algn="l">
              <a:lnSpc>
                <a:spcPct val="85000"/>
              </a:lnSpc>
              <a:spcBef>
                <a:spcPts val="800"/>
              </a:spcBef>
              <a:spcAft>
                <a:spcPts val="0"/>
              </a:spcAft>
              <a:buSzPts val="2000"/>
              <a:buChar char="•"/>
              <a:defRPr sz="2000">
                <a:latin typeface="Arial"/>
                <a:ea typeface="Arial"/>
                <a:cs typeface="Arial"/>
                <a:sym typeface="Arial"/>
              </a:defRPr>
            </a:lvl2pPr>
            <a:lvl3pPr marL="1371600" lvl="2" indent="-342900" algn="l">
              <a:lnSpc>
                <a:spcPct val="100000"/>
              </a:lnSpc>
              <a:spcBef>
                <a:spcPts val="360"/>
              </a:spcBef>
              <a:spcAft>
                <a:spcPts val="0"/>
              </a:spcAft>
              <a:buSzPts val="1800"/>
              <a:buChar char="•"/>
              <a:defRPr sz="1800" b="0" i="0">
                <a:latin typeface="Arial"/>
                <a:ea typeface="Arial"/>
                <a:cs typeface="Arial"/>
                <a:sym typeface="Arial"/>
              </a:defRPr>
            </a:lvl3pPr>
            <a:lvl4pPr marL="1828800" lvl="3" indent="-330200" algn="l">
              <a:lnSpc>
                <a:spcPct val="100000"/>
              </a:lnSpc>
              <a:spcBef>
                <a:spcPts val="320"/>
              </a:spcBef>
              <a:spcAft>
                <a:spcPts val="0"/>
              </a:spcAft>
              <a:buSzPts val="1600"/>
              <a:buChar char="•"/>
              <a:defRPr sz="1600" b="0" i="0">
                <a:latin typeface="Arial"/>
                <a:ea typeface="Arial"/>
                <a:cs typeface="Arial"/>
                <a:sym typeface="Arial"/>
              </a:defRPr>
            </a:lvl4pPr>
            <a:lvl5pPr marL="2286000" lvl="4" indent="-330200" algn="l">
              <a:lnSpc>
                <a:spcPct val="100000"/>
              </a:lnSpc>
              <a:spcBef>
                <a:spcPts val="320"/>
              </a:spcBef>
              <a:spcAft>
                <a:spcPts val="0"/>
              </a:spcAft>
              <a:buSzPts val="1600"/>
              <a:buChar char="•"/>
              <a:defRPr sz="1600" b="0" i="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p:cSld name="Title Only 2">
    <p:spTree>
      <p:nvGrpSpPr>
        <p:cNvPr id="1" name="Shape 317"/>
        <p:cNvGrpSpPr/>
        <p:nvPr/>
      </p:nvGrpSpPr>
      <p:grpSpPr>
        <a:xfrm>
          <a:off x="0" y="0"/>
          <a:ext cx="0" cy="0"/>
          <a:chOff x="0" y="0"/>
          <a:chExt cx="0" cy="0"/>
        </a:xfrm>
      </p:grpSpPr>
      <p:sp>
        <p:nvSpPr>
          <p:cNvPr id="318" name="Google Shape;318;p88"/>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Title Only with Citations">
  <p:cSld name="1_Title Only with Citations">
    <p:spTree>
      <p:nvGrpSpPr>
        <p:cNvPr id="1" name="Shape 319"/>
        <p:cNvGrpSpPr/>
        <p:nvPr/>
      </p:nvGrpSpPr>
      <p:grpSpPr>
        <a:xfrm>
          <a:off x="0" y="0"/>
          <a:ext cx="0" cy="0"/>
          <a:chOff x="0" y="0"/>
          <a:chExt cx="0" cy="0"/>
        </a:xfrm>
      </p:grpSpPr>
      <p:sp>
        <p:nvSpPr>
          <p:cNvPr id="320" name="Google Shape;320;p89"/>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p89"/>
          <p:cNvSpPr txBox="1">
            <a:spLocks noGrp="1"/>
          </p:cNvSpPr>
          <p:nvPr>
            <p:ph type="body" idx="1"/>
          </p:nvPr>
        </p:nvSpPr>
        <p:spPr>
          <a:xfrm>
            <a:off x="718568" y="6309082"/>
            <a:ext cx="9566275" cy="466725"/>
          </a:xfrm>
          <a:prstGeom prst="rect">
            <a:avLst/>
          </a:prstGeom>
          <a:noFill/>
          <a:ln>
            <a:noFill/>
          </a:ln>
        </p:spPr>
        <p:txBody>
          <a:bodyPr spcFirstLastPara="1" wrap="square" lIns="0" tIns="45700" rIns="91425" bIns="45700" anchor="ctr" anchorCtr="0">
            <a:no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22"/>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323"/>
        <p:cNvGrpSpPr/>
        <p:nvPr/>
      </p:nvGrpSpPr>
      <p:grpSpPr>
        <a:xfrm>
          <a:off x="0" y="0"/>
          <a:ext cx="0" cy="0"/>
          <a:chOff x="0" y="0"/>
          <a:chExt cx="0" cy="0"/>
        </a:xfrm>
      </p:grpSpPr>
      <p:sp>
        <p:nvSpPr>
          <p:cNvPr id="324" name="Google Shape;324;p9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85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25" name="Google Shape;325;p92"/>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326" name="Google Shape;326;p92"/>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327" name="Google Shape;327;p92"/>
          <p:cNvSpPr txBox="1">
            <a:spLocks noGrp="1"/>
          </p:cNvSpPr>
          <p:nvPr>
            <p:ph type="body" idx="3"/>
          </p:nvPr>
        </p:nvSpPr>
        <p:spPr>
          <a:xfrm>
            <a:off x="718568" y="6309082"/>
            <a:ext cx="9566275" cy="466725"/>
          </a:xfrm>
          <a:prstGeom prst="rect">
            <a:avLst/>
          </a:prstGeom>
          <a:noFill/>
          <a:ln>
            <a:noFill/>
          </a:ln>
        </p:spPr>
        <p:txBody>
          <a:bodyPr spcFirstLastPara="1" wrap="square" lIns="0" tIns="45700" rIns="91425" bIns="45700" anchor="ctr" anchorCtr="0">
            <a:no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8"/>
        <p:cNvGrpSpPr/>
        <p:nvPr/>
      </p:nvGrpSpPr>
      <p:grpSpPr>
        <a:xfrm>
          <a:off x="0" y="0"/>
          <a:ext cx="0" cy="0"/>
          <a:chOff x="0" y="0"/>
          <a:chExt cx="0" cy="0"/>
        </a:xfrm>
      </p:grpSpPr>
      <p:sp>
        <p:nvSpPr>
          <p:cNvPr id="329" name="Google Shape;329;p93"/>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0" name="Google Shape;330;p93"/>
          <p:cNvSpPr txBox="1">
            <a:spLocks noGrp="1"/>
          </p:cNvSpPr>
          <p:nvPr>
            <p:ph type="body" idx="1"/>
          </p:nvPr>
        </p:nvSpPr>
        <p:spPr>
          <a:xfrm>
            <a:off x="349338" y="1575907"/>
            <a:ext cx="11394891" cy="4604413"/>
          </a:xfrm>
          <a:prstGeom prst="rect">
            <a:avLst/>
          </a:prstGeom>
          <a:noFill/>
          <a:ln>
            <a:noFill/>
          </a:ln>
        </p:spPr>
        <p:txBody>
          <a:bodyPr spcFirstLastPara="1" wrap="square" lIns="0" tIns="45700" rIns="91425" bIns="45700" anchor="t" anchorCtr="0">
            <a:noAutofit/>
          </a:bodyPr>
          <a:lstStyle>
            <a:lvl1pPr marL="457200" lvl="0" indent="-337185" algn="l">
              <a:lnSpc>
                <a:spcPct val="90000"/>
              </a:lnSpc>
              <a:spcBef>
                <a:spcPts val="1200"/>
              </a:spcBef>
              <a:spcAft>
                <a:spcPts val="0"/>
              </a:spcAft>
              <a:buSzPts val="1710"/>
              <a:buChar char="•"/>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31" name="Google Shape;331;p93"/>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32" name="Google Shape;332;p93"/>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33" name="Google Shape;333;p93"/>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2">
    <p:spTree>
      <p:nvGrpSpPr>
        <p:cNvPr id="1" name="Shape 334"/>
        <p:cNvGrpSpPr/>
        <p:nvPr/>
      </p:nvGrpSpPr>
      <p:grpSpPr>
        <a:xfrm>
          <a:off x="0" y="0"/>
          <a:ext cx="0" cy="0"/>
          <a:chOff x="0" y="0"/>
          <a:chExt cx="0" cy="0"/>
        </a:xfrm>
      </p:grpSpPr>
      <p:sp>
        <p:nvSpPr>
          <p:cNvPr id="335" name="Google Shape;335;p9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85000"/>
              </a:lnSpc>
              <a:spcBef>
                <a:spcPts val="0"/>
              </a:spcBef>
              <a:spcAft>
                <a:spcPts val="0"/>
              </a:spcAft>
              <a:buClr>
                <a:srgbClr val="2F092F"/>
              </a:buClr>
              <a:buSzPts val="2800"/>
              <a:buFont typeface="Aria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6" name="Google Shape;336;p94"/>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Clr>
                <a:srgbClr val="80CAD5"/>
              </a:buClr>
              <a:buSzPts val="1400"/>
              <a:buFont typeface="Arial"/>
              <a:buChar char="●"/>
              <a:defRPr sz="1867"/>
            </a:lvl1pPr>
            <a:lvl2pPr marL="914400" lvl="1" indent="-304800" algn="l">
              <a:lnSpc>
                <a:spcPct val="85000"/>
              </a:lnSpc>
              <a:spcBef>
                <a:spcPts val="0"/>
              </a:spcBef>
              <a:spcAft>
                <a:spcPts val="0"/>
              </a:spcAft>
              <a:buSzPts val="1200"/>
              <a:buFont typeface="Calibri"/>
              <a:buChar char="○"/>
              <a:defRPr sz="1600"/>
            </a:lvl2pPr>
            <a:lvl3pPr marL="1371600" lvl="2" indent="-304800" algn="l">
              <a:lnSpc>
                <a:spcPct val="100000"/>
              </a:lnSpc>
              <a:spcBef>
                <a:spcPts val="0"/>
              </a:spcBef>
              <a:spcAft>
                <a:spcPts val="0"/>
              </a:spcAft>
              <a:buSzPts val="1200"/>
              <a:buFont typeface="Calibri"/>
              <a:buChar char="■"/>
              <a:defRPr sz="1600"/>
            </a:lvl3pPr>
            <a:lvl4pPr marL="1828800" lvl="3" indent="-304800" algn="l">
              <a:lnSpc>
                <a:spcPct val="100000"/>
              </a:lnSpc>
              <a:spcBef>
                <a:spcPts val="0"/>
              </a:spcBef>
              <a:spcAft>
                <a:spcPts val="0"/>
              </a:spcAft>
              <a:buSzPts val="1200"/>
              <a:buFont typeface="Calibri"/>
              <a:buChar char="●"/>
              <a:defRPr sz="1600"/>
            </a:lvl4pPr>
            <a:lvl5pPr marL="2286000" lvl="4" indent="-304800" algn="l">
              <a:lnSpc>
                <a:spcPct val="100000"/>
              </a:lnSpc>
              <a:spcBef>
                <a:spcPts val="0"/>
              </a:spcBef>
              <a:spcAft>
                <a:spcPts val="0"/>
              </a:spcAft>
              <a:buSzPts val="1200"/>
              <a:buFont typeface="Calibri"/>
              <a:buChar char="○"/>
              <a:defRPr sz="1600"/>
            </a:lvl5pPr>
            <a:lvl6pPr marL="2743200" lvl="5" indent="-304800" algn="l">
              <a:lnSpc>
                <a:spcPct val="100000"/>
              </a:lnSpc>
              <a:spcBef>
                <a:spcPts val="0"/>
              </a:spcBef>
              <a:spcAft>
                <a:spcPts val="0"/>
              </a:spcAft>
              <a:buClr>
                <a:schemeClr val="dk1"/>
              </a:buClr>
              <a:buSzPts val="1200"/>
              <a:buFont typeface="Calibri"/>
              <a:buChar char="■"/>
              <a:defRPr sz="1600"/>
            </a:lvl6pPr>
            <a:lvl7pPr marL="3200400" lvl="6" indent="-304800" algn="l">
              <a:lnSpc>
                <a:spcPct val="100000"/>
              </a:lnSpc>
              <a:spcBef>
                <a:spcPts val="0"/>
              </a:spcBef>
              <a:spcAft>
                <a:spcPts val="0"/>
              </a:spcAft>
              <a:buClr>
                <a:schemeClr val="dk1"/>
              </a:buClr>
              <a:buSzPts val="1200"/>
              <a:buFont typeface="Calibri"/>
              <a:buChar char="●"/>
              <a:defRPr sz="1600"/>
            </a:lvl7pPr>
            <a:lvl8pPr marL="3657600" lvl="7" indent="-304800" algn="l">
              <a:lnSpc>
                <a:spcPct val="100000"/>
              </a:lnSpc>
              <a:spcBef>
                <a:spcPts val="0"/>
              </a:spcBef>
              <a:spcAft>
                <a:spcPts val="0"/>
              </a:spcAft>
              <a:buClr>
                <a:schemeClr val="dk1"/>
              </a:buClr>
              <a:buSzPts val="1200"/>
              <a:buFont typeface="Calibri"/>
              <a:buChar char="○"/>
              <a:defRPr sz="1600"/>
            </a:lvl8pPr>
            <a:lvl9pPr marL="4114800" lvl="8" indent="-304800" algn="l">
              <a:lnSpc>
                <a:spcPct val="100000"/>
              </a:lnSpc>
              <a:spcBef>
                <a:spcPts val="0"/>
              </a:spcBef>
              <a:spcAft>
                <a:spcPts val="0"/>
              </a:spcAft>
              <a:buClr>
                <a:schemeClr val="dk1"/>
              </a:buClr>
              <a:buSzPts val="1200"/>
              <a:buFont typeface="Calibri"/>
              <a:buChar char="■"/>
              <a:defRPr sz="1600"/>
            </a:lvl9pPr>
          </a:lstStyle>
          <a:p>
            <a:endParaRPr/>
          </a:p>
        </p:txBody>
      </p:sp>
      <p:sp>
        <p:nvSpPr>
          <p:cNvPr id="337" name="Google Shape;337;p94"/>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Clr>
                <a:srgbClr val="80CAD5"/>
              </a:buClr>
              <a:buSzPts val="1400"/>
              <a:buFont typeface="Arial"/>
              <a:buChar char="●"/>
              <a:defRPr sz="1867"/>
            </a:lvl1pPr>
            <a:lvl2pPr marL="914400" lvl="1" indent="-304800" algn="l">
              <a:lnSpc>
                <a:spcPct val="85000"/>
              </a:lnSpc>
              <a:spcBef>
                <a:spcPts val="0"/>
              </a:spcBef>
              <a:spcAft>
                <a:spcPts val="0"/>
              </a:spcAft>
              <a:buSzPts val="1200"/>
              <a:buFont typeface="Calibri"/>
              <a:buChar char="○"/>
              <a:defRPr sz="1600"/>
            </a:lvl2pPr>
            <a:lvl3pPr marL="1371600" lvl="2" indent="-304800" algn="l">
              <a:lnSpc>
                <a:spcPct val="100000"/>
              </a:lnSpc>
              <a:spcBef>
                <a:spcPts val="0"/>
              </a:spcBef>
              <a:spcAft>
                <a:spcPts val="0"/>
              </a:spcAft>
              <a:buSzPts val="1200"/>
              <a:buFont typeface="Calibri"/>
              <a:buChar char="■"/>
              <a:defRPr sz="1600"/>
            </a:lvl3pPr>
            <a:lvl4pPr marL="1828800" lvl="3" indent="-304800" algn="l">
              <a:lnSpc>
                <a:spcPct val="100000"/>
              </a:lnSpc>
              <a:spcBef>
                <a:spcPts val="0"/>
              </a:spcBef>
              <a:spcAft>
                <a:spcPts val="0"/>
              </a:spcAft>
              <a:buSzPts val="1200"/>
              <a:buFont typeface="Calibri"/>
              <a:buChar char="●"/>
              <a:defRPr sz="1600"/>
            </a:lvl4pPr>
            <a:lvl5pPr marL="2286000" lvl="4" indent="-304800" algn="l">
              <a:lnSpc>
                <a:spcPct val="100000"/>
              </a:lnSpc>
              <a:spcBef>
                <a:spcPts val="0"/>
              </a:spcBef>
              <a:spcAft>
                <a:spcPts val="0"/>
              </a:spcAft>
              <a:buSzPts val="1200"/>
              <a:buFont typeface="Calibri"/>
              <a:buChar char="○"/>
              <a:defRPr sz="1600"/>
            </a:lvl5pPr>
            <a:lvl6pPr marL="2743200" lvl="5" indent="-304800" algn="l">
              <a:lnSpc>
                <a:spcPct val="100000"/>
              </a:lnSpc>
              <a:spcBef>
                <a:spcPts val="0"/>
              </a:spcBef>
              <a:spcAft>
                <a:spcPts val="0"/>
              </a:spcAft>
              <a:buClr>
                <a:schemeClr val="dk1"/>
              </a:buClr>
              <a:buSzPts val="1200"/>
              <a:buFont typeface="Calibri"/>
              <a:buChar char="■"/>
              <a:defRPr sz="1600"/>
            </a:lvl6pPr>
            <a:lvl7pPr marL="3200400" lvl="6" indent="-304800" algn="l">
              <a:lnSpc>
                <a:spcPct val="100000"/>
              </a:lnSpc>
              <a:spcBef>
                <a:spcPts val="0"/>
              </a:spcBef>
              <a:spcAft>
                <a:spcPts val="0"/>
              </a:spcAft>
              <a:buClr>
                <a:schemeClr val="dk1"/>
              </a:buClr>
              <a:buSzPts val="1200"/>
              <a:buFont typeface="Calibri"/>
              <a:buChar char="●"/>
              <a:defRPr sz="1600"/>
            </a:lvl7pPr>
            <a:lvl8pPr marL="3657600" lvl="7" indent="-304800" algn="l">
              <a:lnSpc>
                <a:spcPct val="100000"/>
              </a:lnSpc>
              <a:spcBef>
                <a:spcPts val="0"/>
              </a:spcBef>
              <a:spcAft>
                <a:spcPts val="0"/>
              </a:spcAft>
              <a:buClr>
                <a:schemeClr val="dk1"/>
              </a:buClr>
              <a:buSzPts val="1200"/>
              <a:buFont typeface="Calibri"/>
              <a:buChar char="○"/>
              <a:defRPr sz="1600"/>
            </a:lvl8pPr>
            <a:lvl9pPr marL="4114800" lvl="8" indent="-304800" algn="l">
              <a:lnSpc>
                <a:spcPct val="100000"/>
              </a:lnSpc>
              <a:spcBef>
                <a:spcPts val="0"/>
              </a:spcBef>
              <a:spcAft>
                <a:spcPts val="0"/>
              </a:spcAft>
              <a:buClr>
                <a:schemeClr val="dk1"/>
              </a:buClr>
              <a:buSzPts val="1200"/>
              <a:buFont typeface="Calibri"/>
              <a:buChar char="■"/>
              <a:defRPr sz="1600"/>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38"/>
        <p:cNvGrpSpPr/>
        <p:nvPr/>
      </p:nvGrpSpPr>
      <p:grpSpPr>
        <a:xfrm>
          <a:off x="0" y="0"/>
          <a:ext cx="0" cy="0"/>
          <a:chOff x="0" y="0"/>
          <a:chExt cx="0" cy="0"/>
        </a:xfrm>
      </p:grpSpPr>
      <p:sp>
        <p:nvSpPr>
          <p:cNvPr id="339" name="Google Shape;339;p95"/>
          <p:cNvSpPr txBox="1">
            <a:spLocks noGrp="1"/>
          </p:cNvSpPr>
          <p:nvPr>
            <p:ph type="title"/>
          </p:nvPr>
        </p:nvSpPr>
        <p:spPr>
          <a:xfrm>
            <a:off x="248920" y="407669"/>
            <a:ext cx="11694159" cy="928369"/>
          </a:xfrm>
          <a:prstGeom prst="rect">
            <a:avLst/>
          </a:prstGeom>
          <a:noFill/>
          <a:ln>
            <a:noFill/>
          </a:ln>
        </p:spPr>
        <p:txBody>
          <a:bodyPr spcFirstLastPara="1" wrap="square" lIns="0" tIns="0" rIns="0" bIns="0" anchor="t" anchorCtr="0">
            <a:spAutoFit/>
          </a:bodyPr>
          <a:lstStyle>
            <a:lvl1pPr lvl="0" algn="l">
              <a:lnSpc>
                <a:spcPct val="85000"/>
              </a:lnSpc>
              <a:spcBef>
                <a:spcPts val="0"/>
              </a:spcBef>
              <a:spcAft>
                <a:spcPts val="0"/>
              </a:spcAft>
              <a:buClr>
                <a:srgbClr val="2F092F"/>
              </a:buClr>
              <a:buSzPts val="1400"/>
              <a:buFont typeface="Arial"/>
              <a:buNone/>
              <a:defRPr sz="3950" b="1" i="0">
                <a:solidFill>
                  <a:srgbClr val="2F092F"/>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0" name="Google Shape;340;p95"/>
          <p:cNvSpPr txBox="1">
            <a:spLocks noGrp="1"/>
          </p:cNvSpPr>
          <p:nvPr>
            <p:ph type="body" idx="1"/>
          </p:nvPr>
        </p:nvSpPr>
        <p:spPr>
          <a:xfrm>
            <a:off x="5756528" y="2433700"/>
            <a:ext cx="5574665" cy="297116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0"/>
              </a:spcBef>
              <a:spcAft>
                <a:spcPts val="0"/>
              </a:spcAft>
              <a:buSzPts val="1400"/>
              <a:buNone/>
              <a:defRPr sz="2750" b="1" i="0">
                <a:solidFill>
                  <a:srgbClr val="80CAD5"/>
                </a:solidFill>
                <a:latin typeface="Arial"/>
                <a:ea typeface="Arial"/>
                <a:cs typeface="Arial"/>
                <a:sym typeface="Arial"/>
              </a:defRPr>
            </a:lvl1pPr>
            <a:lvl2pPr marL="914400" lvl="1" indent="-228600" algn="l">
              <a:lnSpc>
                <a:spcPct val="85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Clr>
                <a:schemeClr val="dk1"/>
              </a:buClr>
              <a:buSzPts val="1400"/>
              <a:buNone/>
              <a:defRPr/>
            </a:lvl6pPr>
            <a:lvl7pPr marL="3200400" lvl="6" indent="-228600" algn="l">
              <a:lnSpc>
                <a:spcPct val="100000"/>
              </a:lnSpc>
              <a:spcBef>
                <a:spcPts val="0"/>
              </a:spcBef>
              <a:spcAft>
                <a:spcPts val="0"/>
              </a:spcAft>
              <a:buClr>
                <a:schemeClr val="dk1"/>
              </a:buClr>
              <a:buSzPts val="1400"/>
              <a:buNone/>
              <a:defRPr/>
            </a:lvl7pPr>
            <a:lvl8pPr marL="3657600" lvl="7" indent="-228600" algn="l">
              <a:lnSpc>
                <a:spcPct val="100000"/>
              </a:lnSpc>
              <a:spcBef>
                <a:spcPts val="0"/>
              </a:spcBef>
              <a:spcAft>
                <a:spcPts val="0"/>
              </a:spcAft>
              <a:buClr>
                <a:schemeClr val="dk1"/>
              </a:buClr>
              <a:buSzPts val="1400"/>
              <a:buNone/>
              <a:defRPr/>
            </a:lvl8pPr>
            <a:lvl9pPr marL="4114800" lvl="8" indent="-228600" algn="l">
              <a:lnSpc>
                <a:spcPct val="100000"/>
              </a:lnSpc>
              <a:spcBef>
                <a:spcPts val="0"/>
              </a:spcBef>
              <a:spcAft>
                <a:spcPts val="0"/>
              </a:spcAft>
              <a:buClr>
                <a:schemeClr val="dk1"/>
              </a:buClr>
              <a:buSzPts val="1400"/>
              <a:buNone/>
              <a:defRPr/>
            </a:lvl9pPr>
          </a:lstStyle>
          <a:p>
            <a:endParaRPr/>
          </a:p>
        </p:txBody>
      </p:sp>
      <p:sp>
        <p:nvSpPr>
          <p:cNvPr id="341" name="Google Shape;341;p9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888888"/>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2" name="Google Shape;342;p9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888888"/>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3" name="Google Shape;343;p95"/>
          <p:cNvSpPr txBox="1">
            <a:spLocks noGrp="1"/>
          </p:cNvSpPr>
          <p:nvPr>
            <p:ph type="sldNum" idx="12"/>
          </p:nvPr>
        </p:nvSpPr>
        <p:spPr>
          <a:xfrm>
            <a:off x="294004" y="6458733"/>
            <a:ext cx="260350" cy="196215"/>
          </a:xfrm>
          <a:prstGeom prst="rect">
            <a:avLst/>
          </a:prstGeom>
          <a:noFill/>
          <a:ln>
            <a:noFill/>
          </a:ln>
        </p:spPr>
        <p:txBody>
          <a:bodyPr spcFirstLastPara="1" wrap="square" lIns="0" tIns="0" rIns="0" bIns="0" anchor="t" anchorCtr="0">
            <a:spAutoFit/>
          </a:bodyPr>
          <a:lstStyle>
            <a:lvl1pPr marL="38100" marR="0" lvl="0"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1pPr>
            <a:lvl2pPr marL="38100" marR="0" lvl="1"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2pPr>
            <a:lvl3pPr marL="38100" marR="0" lvl="2"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3pPr>
            <a:lvl4pPr marL="38100" marR="0" lvl="3"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4pPr>
            <a:lvl5pPr marL="38100" marR="0" lvl="4"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5pPr>
            <a:lvl6pPr marL="38100" marR="0" lvl="5"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6pPr>
            <a:lvl7pPr marL="38100" marR="0" lvl="6"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7pPr>
            <a:lvl8pPr marL="38100" marR="0" lvl="7"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8pPr>
            <a:lvl9pPr marL="38100" marR="0" lvl="8" indent="0" algn="l" rtl="0">
              <a:lnSpc>
                <a:spcPct val="118750"/>
              </a:lnSpc>
              <a:spcBef>
                <a:spcPts val="0"/>
              </a:spcBef>
              <a:spcAft>
                <a:spcPts val="0"/>
              </a:spcAft>
              <a:buClr>
                <a:srgbClr val="B3B3B3"/>
              </a:buClr>
              <a:buSzPts val="1200"/>
              <a:buFont typeface="Arial"/>
              <a:buNone/>
              <a:defRPr sz="1200" b="0" i="0" u="none" strike="noStrike" cap="none">
                <a:solidFill>
                  <a:srgbClr val="B3B3B3"/>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344"/>
        <p:cNvGrpSpPr/>
        <p:nvPr/>
      </p:nvGrpSpPr>
      <p:grpSpPr>
        <a:xfrm>
          <a:off x="0" y="0"/>
          <a:ext cx="0" cy="0"/>
          <a:chOff x="0" y="0"/>
          <a:chExt cx="0" cy="0"/>
        </a:xfrm>
      </p:grpSpPr>
      <p:sp>
        <p:nvSpPr>
          <p:cNvPr id="345" name="Google Shape;345;p9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346"/>
        <p:cNvGrpSpPr/>
        <p:nvPr/>
      </p:nvGrpSpPr>
      <p:grpSpPr>
        <a:xfrm>
          <a:off x="0" y="0"/>
          <a:ext cx="0" cy="0"/>
          <a:chOff x="0" y="0"/>
          <a:chExt cx="0" cy="0"/>
        </a:xfrm>
      </p:grpSpPr>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348"/>
        <p:cNvGrpSpPr/>
        <p:nvPr/>
      </p:nvGrpSpPr>
      <p:grpSpPr>
        <a:xfrm>
          <a:off x="0" y="0"/>
          <a:ext cx="0" cy="0"/>
          <a:chOff x="0" y="0"/>
          <a:chExt cx="0" cy="0"/>
        </a:xfrm>
      </p:grpSpPr>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354"/>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5"/>
        <p:cNvGrpSpPr/>
        <p:nvPr/>
      </p:nvGrpSpPr>
      <p:grpSpPr>
        <a:xfrm>
          <a:off x="0" y="0"/>
          <a:ext cx="0" cy="0"/>
          <a:chOff x="0" y="0"/>
          <a:chExt cx="0" cy="0"/>
        </a:xfrm>
      </p:grpSpPr>
      <p:sp>
        <p:nvSpPr>
          <p:cNvPr id="356" name="Google Shape;356;p37"/>
          <p:cNvSpPr txBox="1">
            <a:spLocks noGrp="1"/>
          </p:cNvSpPr>
          <p:nvPr>
            <p:ph type="title"/>
          </p:nvPr>
        </p:nvSpPr>
        <p:spPr>
          <a:xfrm>
            <a:off x="406401" y="1"/>
            <a:ext cx="11273367" cy="1216025"/>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7"/>
        <p:cNvGrpSpPr/>
        <p:nvPr/>
      </p:nvGrpSpPr>
      <p:grpSpPr>
        <a:xfrm>
          <a:off x="0" y="0"/>
          <a:ext cx="0" cy="0"/>
          <a:chOff x="0" y="0"/>
          <a:chExt cx="0" cy="0"/>
        </a:xfrm>
      </p:grpSpPr>
      <p:sp>
        <p:nvSpPr>
          <p:cNvPr id="358" name="Google Shape;358;p97"/>
          <p:cNvSpPr txBox="1">
            <a:spLocks noGrp="1"/>
          </p:cNvSpPr>
          <p:nvPr>
            <p:ph type="ctrTitle"/>
          </p:nvPr>
        </p:nvSpPr>
        <p:spPr>
          <a:xfrm>
            <a:off x="914400" y="2130426"/>
            <a:ext cx="10363200" cy="1470025"/>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59" name="Google Shape;359;p97"/>
          <p:cNvSpPr txBox="1">
            <a:spLocks noGrp="1"/>
          </p:cNvSpPr>
          <p:nvPr>
            <p:ph type="subTitle" idx="1"/>
          </p:nvPr>
        </p:nvSpPr>
        <p:spPr>
          <a:xfrm>
            <a:off x="1828800" y="3886200"/>
            <a:ext cx="8534400" cy="1752600"/>
          </a:xfrm>
          <a:prstGeom prst="rect">
            <a:avLst/>
          </a:prstGeom>
          <a:noFill/>
          <a:ln>
            <a:noFill/>
          </a:ln>
        </p:spPr>
        <p:txBody>
          <a:bodyPr spcFirstLastPara="1" wrap="square" lIns="90000" tIns="45000" rIns="90000" bIns="45000" anchor="t" anchorCtr="0">
            <a:noAutofit/>
          </a:bodyPr>
          <a:lstStyle>
            <a:lvl1pPr lvl="0" algn="ctr">
              <a:lnSpc>
                <a:spcPct val="93000"/>
              </a:lnSpc>
              <a:spcBef>
                <a:spcPts val="0"/>
              </a:spcBef>
              <a:spcAft>
                <a:spcPts val="0"/>
              </a:spcAft>
              <a:buSzPts val="2200"/>
              <a:buNone/>
              <a:defRPr/>
            </a:lvl1pPr>
            <a:lvl2pPr lvl="1" algn="ctr">
              <a:lnSpc>
                <a:spcPct val="93000"/>
              </a:lnSpc>
              <a:spcBef>
                <a:spcPts val="1288"/>
              </a:spcBef>
              <a:spcAft>
                <a:spcPts val="0"/>
              </a:spcAft>
              <a:buSzPts val="2800"/>
              <a:buNone/>
              <a:defRPr/>
            </a:lvl2pPr>
            <a:lvl3pPr lvl="2" algn="ctr">
              <a:lnSpc>
                <a:spcPct val="93000"/>
              </a:lnSpc>
              <a:spcBef>
                <a:spcPts val="1038"/>
              </a:spcBef>
              <a:spcAft>
                <a:spcPts val="0"/>
              </a:spcAft>
              <a:buSzPts val="2400"/>
              <a:buNone/>
              <a:defRPr/>
            </a:lvl3pPr>
            <a:lvl4pPr lvl="3" algn="ctr">
              <a:lnSpc>
                <a:spcPct val="93000"/>
              </a:lnSpc>
              <a:spcBef>
                <a:spcPts val="775"/>
              </a:spcBef>
              <a:spcAft>
                <a:spcPts val="0"/>
              </a:spcAft>
              <a:buSzPts val="2000"/>
              <a:buNone/>
              <a:defRPr/>
            </a:lvl4pPr>
            <a:lvl5pPr lvl="4" algn="ctr">
              <a:lnSpc>
                <a:spcPct val="93000"/>
              </a:lnSpc>
              <a:spcBef>
                <a:spcPts val="525"/>
              </a:spcBef>
              <a:spcAft>
                <a:spcPts val="0"/>
              </a:spcAft>
              <a:buSzPts val="2000"/>
              <a:buNone/>
              <a:defRPr/>
            </a:lvl5pPr>
            <a:lvl6pPr lvl="5" algn="ctr">
              <a:lnSpc>
                <a:spcPct val="93000"/>
              </a:lnSpc>
              <a:spcBef>
                <a:spcPts val="263"/>
              </a:spcBef>
              <a:spcAft>
                <a:spcPts val="0"/>
              </a:spcAft>
              <a:buSzPts val="1800"/>
              <a:buNone/>
              <a:defRPr/>
            </a:lvl6pPr>
            <a:lvl7pPr lvl="6" algn="ctr">
              <a:lnSpc>
                <a:spcPct val="93000"/>
              </a:lnSpc>
              <a:spcBef>
                <a:spcPts val="263"/>
              </a:spcBef>
              <a:spcAft>
                <a:spcPts val="0"/>
              </a:spcAft>
              <a:buSzPts val="1800"/>
              <a:buNone/>
              <a:defRPr/>
            </a:lvl7pPr>
            <a:lvl8pPr lvl="7" algn="ctr">
              <a:lnSpc>
                <a:spcPct val="93000"/>
              </a:lnSpc>
              <a:spcBef>
                <a:spcPts val="263"/>
              </a:spcBef>
              <a:spcAft>
                <a:spcPts val="0"/>
              </a:spcAft>
              <a:buSzPts val="1800"/>
              <a:buNone/>
              <a:defRPr/>
            </a:lvl8pPr>
            <a:lvl9pPr lvl="8" algn="ctr">
              <a:lnSpc>
                <a:spcPct val="93000"/>
              </a:lnSpc>
              <a:spcBef>
                <a:spcPts val="263"/>
              </a:spcBef>
              <a:spcAft>
                <a:spcPts val="263"/>
              </a:spcAft>
              <a:buSzPts val="1800"/>
              <a:buNone/>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0"/>
        <p:cNvGrpSpPr/>
        <p:nvPr/>
      </p:nvGrpSpPr>
      <p:grpSpPr>
        <a:xfrm>
          <a:off x="0" y="0"/>
          <a:ext cx="0" cy="0"/>
          <a:chOff x="0" y="0"/>
          <a:chExt cx="0" cy="0"/>
        </a:xfrm>
      </p:grpSpPr>
      <p:sp>
        <p:nvSpPr>
          <p:cNvPr id="361" name="Google Shape;361;p98"/>
          <p:cNvSpPr txBox="1">
            <a:spLocks noGrp="1"/>
          </p:cNvSpPr>
          <p:nvPr>
            <p:ph type="title"/>
          </p:nvPr>
        </p:nvSpPr>
        <p:spPr>
          <a:xfrm>
            <a:off x="406401" y="1"/>
            <a:ext cx="11273367" cy="1216025"/>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62" name="Google Shape;362;p98"/>
          <p:cNvSpPr txBox="1">
            <a:spLocks noGrp="1"/>
          </p:cNvSpPr>
          <p:nvPr>
            <p:ph type="body" idx="1"/>
          </p:nvPr>
        </p:nvSpPr>
        <p:spPr>
          <a:xfrm>
            <a:off x="406401" y="1524000"/>
            <a:ext cx="11273367" cy="4568825"/>
          </a:xfrm>
          <a:prstGeom prst="rect">
            <a:avLst/>
          </a:prstGeom>
          <a:noFill/>
          <a:ln>
            <a:noFill/>
          </a:ln>
        </p:spPr>
        <p:txBody>
          <a:bodyPr spcFirstLastPara="1" wrap="square" lIns="90000" tIns="45000" rIns="90000" bIns="45000" anchor="t" anchorCtr="0">
            <a:noAutofit/>
          </a:bodyPr>
          <a:lstStyle>
            <a:lvl1pPr marL="457200" lvl="0" indent="-342900" algn="l">
              <a:lnSpc>
                <a:spcPct val="93000"/>
              </a:lnSpc>
              <a:spcBef>
                <a:spcPts val="0"/>
              </a:spcBef>
              <a:spcAft>
                <a:spcPts val="0"/>
              </a:spcAft>
              <a:buSzPts val="1800"/>
              <a:buChar char="•"/>
              <a:defRPr/>
            </a:lvl1pPr>
            <a:lvl2pPr marL="914400" lvl="1" indent="-342900" algn="l">
              <a:lnSpc>
                <a:spcPct val="93000"/>
              </a:lnSpc>
              <a:spcBef>
                <a:spcPts val="1288"/>
              </a:spcBef>
              <a:spcAft>
                <a:spcPts val="0"/>
              </a:spcAft>
              <a:buSzPts val="1800"/>
              <a:buChar char="–"/>
              <a:defRPr/>
            </a:lvl2pPr>
            <a:lvl3pPr marL="1371600" lvl="2" indent="-342900" algn="l">
              <a:lnSpc>
                <a:spcPct val="93000"/>
              </a:lnSpc>
              <a:spcBef>
                <a:spcPts val="1038"/>
              </a:spcBef>
              <a:spcAft>
                <a:spcPts val="0"/>
              </a:spcAft>
              <a:buSzPts val="1800"/>
              <a:buChar char="•"/>
              <a:defRPr/>
            </a:lvl3pPr>
            <a:lvl4pPr marL="1828800" lvl="3" indent="-342900" algn="l">
              <a:lnSpc>
                <a:spcPct val="93000"/>
              </a:lnSpc>
              <a:spcBef>
                <a:spcPts val="775"/>
              </a:spcBef>
              <a:spcAft>
                <a:spcPts val="0"/>
              </a:spcAft>
              <a:buSzPts val="1800"/>
              <a:buChar char="–"/>
              <a:defRPr/>
            </a:lvl4pPr>
            <a:lvl5pPr marL="2286000" lvl="4" indent="-342900" algn="l">
              <a:lnSpc>
                <a:spcPct val="93000"/>
              </a:lnSpc>
              <a:spcBef>
                <a:spcPts val="525"/>
              </a:spcBef>
              <a:spcAft>
                <a:spcPts val="0"/>
              </a:spcAft>
              <a:buSzPts val="1800"/>
              <a:buChar char="»"/>
              <a:defRPr/>
            </a:lvl5pPr>
            <a:lvl6pPr marL="2743200" lvl="5" indent="-228600" algn="l">
              <a:lnSpc>
                <a:spcPct val="93000"/>
              </a:lnSpc>
              <a:spcBef>
                <a:spcPts val="263"/>
              </a:spcBef>
              <a:spcAft>
                <a:spcPts val="0"/>
              </a:spcAft>
              <a:buSzPts val="1400"/>
              <a:buNone/>
              <a:defRPr/>
            </a:lvl6pPr>
            <a:lvl7pPr marL="3200400" lvl="6" indent="-228600" algn="l">
              <a:lnSpc>
                <a:spcPct val="93000"/>
              </a:lnSpc>
              <a:spcBef>
                <a:spcPts val="263"/>
              </a:spcBef>
              <a:spcAft>
                <a:spcPts val="0"/>
              </a:spcAft>
              <a:buSzPts val="1400"/>
              <a:buNone/>
              <a:defRPr/>
            </a:lvl7pPr>
            <a:lvl8pPr marL="3657600" lvl="7" indent="-228600" algn="l">
              <a:lnSpc>
                <a:spcPct val="93000"/>
              </a:lnSpc>
              <a:spcBef>
                <a:spcPts val="263"/>
              </a:spcBef>
              <a:spcAft>
                <a:spcPts val="0"/>
              </a:spcAft>
              <a:buSzPts val="1400"/>
              <a:buNone/>
              <a:defRPr/>
            </a:lvl8pPr>
            <a:lvl9pPr marL="4114800" lvl="8" indent="-228600" algn="l">
              <a:lnSpc>
                <a:spcPct val="93000"/>
              </a:lnSpc>
              <a:spcBef>
                <a:spcPts val="263"/>
              </a:spcBef>
              <a:spcAft>
                <a:spcPts val="263"/>
              </a:spcAft>
              <a:buSzPts val="14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3"/>
        <p:cNvGrpSpPr/>
        <p:nvPr/>
      </p:nvGrpSpPr>
      <p:grpSpPr>
        <a:xfrm>
          <a:off x="0" y="0"/>
          <a:ext cx="0" cy="0"/>
          <a:chOff x="0" y="0"/>
          <a:chExt cx="0" cy="0"/>
        </a:xfrm>
      </p:grpSpPr>
      <p:sp>
        <p:nvSpPr>
          <p:cNvPr id="364" name="Google Shape;364;p99"/>
          <p:cNvSpPr txBox="1">
            <a:spLocks noGrp="1"/>
          </p:cNvSpPr>
          <p:nvPr>
            <p:ph type="title"/>
          </p:nvPr>
        </p:nvSpPr>
        <p:spPr>
          <a:xfrm>
            <a:off x="963084" y="4406901"/>
            <a:ext cx="10363200" cy="1362075"/>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sz="4000" b="1" cap="none"/>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65" name="Google Shape;365;p99"/>
          <p:cNvSpPr txBox="1">
            <a:spLocks noGrp="1"/>
          </p:cNvSpPr>
          <p:nvPr>
            <p:ph type="body" idx="1"/>
          </p:nvPr>
        </p:nvSpPr>
        <p:spPr>
          <a:xfrm>
            <a:off x="963084" y="2906713"/>
            <a:ext cx="10363200" cy="1500187"/>
          </a:xfrm>
          <a:prstGeom prst="rect">
            <a:avLst/>
          </a:prstGeom>
          <a:noFill/>
          <a:ln>
            <a:noFill/>
          </a:ln>
        </p:spPr>
        <p:txBody>
          <a:bodyPr spcFirstLastPara="1" wrap="square" lIns="90000" tIns="45000" rIns="90000" bIns="45000" anchor="b" anchorCtr="0">
            <a:noAutofit/>
          </a:bodyPr>
          <a:lstStyle>
            <a:lvl1pPr marL="457200" lvl="0" indent="-228600" algn="l">
              <a:lnSpc>
                <a:spcPct val="93000"/>
              </a:lnSpc>
              <a:spcBef>
                <a:spcPts val="0"/>
              </a:spcBef>
              <a:spcAft>
                <a:spcPts val="0"/>
              </a:spcAft>
              <a:buSzPts val="2000"/>
              <a:buNone/>
              <a:defRPr sz="2000"/>
            </a:lvl1pPr>
            <a:lvl2pPr marL="914400" lvl="1" indent="-228600" algn="l">
              <a:lnSpc>
                <a:spcPct val="93000"/>
              </a:lnSpc>
              <a:spcBef>
                <a:spcPts val="1288"/>
              </a:spcBef>
              <a:spcAft>
                <a:spcPts val="0"/>
              </a:spcAft>
              <a:buSzPts val="1800"/>
              <a:buNone/>
              <a:defRPr sz="1800"/>
            </a:lvl2pPr>
            <a:lvl3pPr marL="1371600" lvl="2" indent="-228600" algn="l">
              <a:lnSpc>
                <a:spcPct val="93000"/>
              </a:lnSpc>
              <a:spcBef>
                <a:spcPts val="1038"/>
              </a:spcBef>
              <a:spcAft>
                <a:spcPts val="0"/>
              </a:spcAft>
              <a:buSzPts val="1600"/>
              <a:buNone/>
              <a:defRPr sz="1600"/>
            </a:lvl3pPr>
            <a:lvl4pPr marL="1828800" lvl="3" indent="-228600" algn="l">
              <a:lnSpc>
                <a:spcPct val="93000"/>
              </a:lnSpc>
              <a:spcBef>
                <a:spcPts val="775"/>
              </a:spcBef>
              <a:spcAft>
                <a:spcPts val="0"/>
              </a:spcAft>
              <a:buSzPts val="1400"/>
              <a:buNone/>
              <a:defRPr sz="1400"/>
            </a:lvl4pPr>
            <a:lvl5pPr marL="2286000" lvl="4" indent="-228600" algn="l">
              <a:lnSpc>
                <a:spcPct val="93000"/>
              </a:lnSpc>
              <a:spcBef>
                <a:spcPts val="525"/>
              </a:spcBef>
              <a:spcAft>
                <a:spcPts val="0"/>
              </a:spcAft>
              <a:buSzPts val="1400"/>
              <a:buNone/>
              <a:defRPr sz="1400"/>
            </a:lvl5pPr>
            <a:lvl6pPr marL="2743200" lvl="5" indent="-228600" algn="l">
              <a:lnSpc>
                <a:spcPct val="93000"/>
              </a:lnSpc>
              <a:spcBef>
                <a:spcPts val="263"/>
              </a:spcBef>
              <a:spcAft>
                <a:spcPts val="0"/>
              </a:spcAft>
              <a:buSzPts val="1400"/>
              <a:buNone/>
              <a:defRPr sz="1400"/>
            </a:lvl6pPr>
            <a:lvl7pPr marL="3200400" lvl="6" indent="-228600" algn="l">
              <a:lnSpc>
                <a:spcPct val="93000"/>
              </a:lnSpc>
              <a:spcBef>
                <a:spcPts val="263"/>
              </a:spcBef>
              <a:spcAft>
                <a:spcPts val="0"/>
              </a:spcAft>
              <a:buSzPts val="1400"/>
              <a:buNone/>
              <a:defRPr sz="1400"/>
            </a:lvl7pPr>
            <a:lvl8pPr marL="3657600" lvl="7" indent="-228600" algn="l">
              <a:lnSpc>
                <a:spcPct val="93000"/>
              </a:lnSpc>
              <a:spcBef>
                <a:spcPts val="263"/>
              </a:spcBef>
              <a:spcAft>
                <a:spcPts val="0"/>
              </a:spcAft>
              <a:buSzPts val="1400"/>
              <a:buNone/>
              <a:defRPr sz="1400"/>
            </a:lvl8pPr>
            <a:lvl9pPr marL="4114800" lvl="8" indent="-228600" algn="l">
              <a:lnSpc>
                <a:spcPct val="93000"/>
              </a:lnSpc>
              <a:spcBef>
                <a:spcPts val="263"/>
              </a:spcBef>
              <a:spcAft>
                <a:spcPts val="263"/>
              </a:spcAft>
              <a:buSzPts val="1400"/>
              <a:buNone/>
              <a:defRPr sz="1400"/>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6"/>
        <p:cNvGrpSpPr/>
        <p:nvPr/>
      </p:nvGrpSpPr>
      <p:grpSpPr>
        <a:xfrm>
          <a:off x="0" y="0"/>
          <a:ext cx="0" cy="0"/>
          <a:chOff x="0" y="0"/>
          <a:chExt cx="0" cy="0"/>
        </a:xfrm>
      </p:grpSpPr>
      <p:sp>
        <p:nvSpPr>
          <p:cNvPr id="367" name="Google Shape;367;p100"/>
          <p:cNvSpPr txBox="1">
            <a:spLocks noGrp="1"/>
          </p:cNvSpPr>
          <p:nvPr>
            <p:ph type="title"/>
          </p:nvPr>
        </p:nvSpPr>
        <p:spPr>
          <a:xfrm>
            <a:off x="406401" y="1"/>
            <a:ext cx="11273367" cy="1216025"/>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68" name="Google Shape;368;p100"/>
          <p:cNvSpPr txBox="1">
            <a:spLocks noGrp="1"/>
          </p:cNvSpPr>
          <p:nvPr>
            <p:ph type="body" idx="1"/>
          </p:nvPr>
        </p:nvSpPr>
        <p:spPr>
          <a:xfrm>
            <a:off x="406401" y="1524000"/>
            <a:ext cx="5535084" cy="4568825"/>
          </a:xfrm>
          <a:prstGeom prst="rect">
            <a:avLst/>
          </a:prstGeom>
          <a:noFill/>
          <a:ln>
            <a:noFill/>
          </a:ln>
        </p:spPr>
        <p:txBody>
          <a:bodyPr spcFirstLastPara="1" wrap="square" lIns="90000" tIns="45000" rIns="90000" bIns="45000" anchor="t" anchorCtr="0">
            <a:noAutofit/>
          </a:bodyPr>
          <a:lstStyle>
            <a:lvl1pPr marL="457200" lvl="0" indent="-406400" algn="l">
              <a:lnSpc>
                <a:spcPct val="93000"/>
              </a:lnSpc>
              <a:spcBef>
                <a:spcPts val="0"/>
              </a:spcBef>
              <a:spcAft>
                <a:spcPts val="0"/>
              </a:spcAft>
              <a:buSzPts val="2800"/>
              <a:buChar char="•"/>
              <a:defRPr sz="2800"/>
            </a:lvl1pPr>
            <a:lvl2pPr marL="914400" lvl="1" indent="-381000" algn="l">
              <a:lnSpc>
                <a:spcPct val="93000"/>
              </a:lnSpc>
              <a:spcBef>
                <a:spcPts val="1288"/>
              </a:spcBef>
              <a:spcAft>
                <a:spcPts val="0"/>
              </a:spcAft>
              <a:buSzPts val="2400"/>
              <a:buChar char="–"/>
              <a:defRPr sz="2400"/>
            </a:lvl2pPr>
            <a:lvl3pPr marL="1371600" lvl="2" indent="-355600" algn="l">
              <a:lnSpc>
                <a:spcPct val="93000"/>
              </a:lnSpc>
              <a:spcBef>
                <a:spcPts val="1038"/>
              </a:spcBef>
              <a:spcAft>
                <a:spcPts val="0"/>
              </a:spcAft>
              <a:buSzPts val="2000"/>
              <a:buChar char="•"/>
              <a:defRPr sz="2000"/>
            </a:lvl3pPr>
            <a:lvl4pPr marL="1828800" lvl="3" indent="-342900" algn="l">
              <a:lnSpc>
                <a:spcPct val="93000"/>
              </a:lnSpc>
              <a:spcBef>
                <a:spcPts val="775"/>
              </a:spcBef>
              <a:spcAft>
                <a:spcPts val="0"/>
              </a:spcAft>
              <a:buSzPts val="1800"/>
              <a:buChar char="–"/>
              <a:defRPr sz="1800"/>
            </a:lvl4pPr>
            <a:lvl5pPr marL="2286000" lvl="4" indent="-342900" algn="l">
              <a:lnSpc>
                <a:spcPct val="93000"/>
              </a:lnSpc>
              <a:spcBef>
                <a:spcPts val="525"/>
              </a:spcBef>
              <a:spcAft>
                <a:spcPts val="0"/>
              </a:spcAft>
              <a:buSzPts val="1800"/>
              <a:buChar char="»"/>
              <a:defRPr sz="1800"/>
            </a:lvl5pPr>
            <a:lvl6pPr marL="2743200" lvl="5" indent="-228600" algn="l">
              <a:lnSpc>
                <a:spcPct val="93000"/>
              </a:lnSpc>
              <a:spcBef>
                <a:spcPts val="263"/>
              </a:spcBef>
              <a:spcAft>
                <a:spcPts val="0"/>
              </a:spcAft>
              <a:buSzPts val="1400"/>
              <a:buNone/>
              <a:defRPr sz="1800"/>
            </a:lvl6pPr>
            <a:lvl7pPr marL="3200400" lvl="6" indent="-228600" algn="l">
              <a:lnSpc>
                <a:spcPct val="93000"/>
              </a:lnSpc>
              <a:spcBef>
                <a:spcPts val="263"/>
              </a:spcBef>
              <a:spcAft>
                <a:spcPts val="0"/>
              </a:spcAft>
              <a:buSzPts val="1400"/>
              <a:buNone/>
              <a:defRPr sz="1800"/>
            </a:lvl7pPr>
            <a:lvl8pPr marL="3657600" lvl="7" indent="-228600" algn="l">
              <a:lnSpc>
                <a:spcPct val="93000"/>
              </a:lnSpc>
              <a:spcBef>
                <a:spcPts val="263"/>
              </a:spcBef>
              <a:spcAft>
                <a:spcPts val="0"/>
              </a:spcAft>
              <a:buSzPts val="1400"/>
              <a:buNone/>
              <a:defRPr sz="1800"/>
            </a:lvl8pPr>
            <a:lvl9pPr marL="4114800" lvl="8" indent="-228600" algn="l">
              <a:lnSpc>
                <a:spcPct val="93000"/>
              </a:lnSpc>
              <a:spcBef>
                <a:spcPts val="263"/>
              </a:spcBef>
              <a:spcAft>
                <a:spcPts val="263"/>
              </a:spcAft>
              <a:buSzPts val="1400"/>
              <a:buNone/>
              <a:defRPr sz="1800"/>
            </a:lvl9pPr>
          </a:lstStyle>
          <a:p>
            <a:endParaRPr/>
          </a:p>
        </p:txBody>
      </p:sp>
      <p:sp>
        <p:nvSpPr>
          <p:cNvPr id="369" name="Google Shape;369;p100"/>
          <p:cNvSpPr txBox="1">
            <a:spLocks noGrp="1"/>
          </p:cNvSpPr>
          <p:nvPr>
            <p:ph type="body" idx="2"/>
          </p:nvPr>
        </p:nvSpPr>
        <p:spPr>
          <a:xfrm>
            <a:off x="6144684" y="1524000"/>
            <a:ext cx="5535083" cy="4568825"/>
          </a:xfrm>
          <a:prstGeom prst="rect">
            <a:avLst/>
          </a:prstGeom>
          <a:noFill/>
          <a:ln>
            <a:noFill/>
          </a:ln>
        </p:spPr>
        <p:txBody>
          <a:bodyPr spcFirstLastPara="1" wrap="square" lIns="90000" tIns="45000" rIns="90000" bIns="45000" anchor="t" anchorCtr="0">
            <a:noAutofit/>
          </a:bodyPr>
          <a:lstStyle>
            <a:lvl1pPr marL="457200" lvl="0" indent="-406400" algn="l">
              <a:lnSpc>
                <a:spcPct val="93000"/>
              </a:lnSpc>
              <a:spcBef>
                <a:spcPts val="0"/>
              </a:spcBef>
              <a:spcAft>
                <a:spcPts val="0"/>
              </a:spcAft>
              <a:buSzPts val="2800"/>
              <a:buChar char="•"/>
              <a:defRPr sz="2800"/>
            </a:lvl1pPr>
            <a:lvl2pPr marL="914400" lvl="1" indent="-381000" algn="l">
              <a:lnSpc>
                <a:spcPct val="93000"/>
              </a:lnSpc>
              <a:spcBef>
                <a:spcPts val="1288"/>
              </a:spcBef>
              <a:spcAft>
                <a:spcPts val="0"/>
              </a:spcAft>
              <a:buSzPts val="2400"/>
              <a:buChar char="–"/>
              <a:defRPr sz="2400"/>
            </a:lvl2pPr>
            <a:lvl3pPr marL="1371600" lvl="2" indent="-355600" algn="l">
              <a:lnSpc>
                <a:spcPct val="93000"/>
              </a:lnSpc>
              <a:spcBef>
                <a:spcPts val="1038"/>
              </a:spcBef>
              <a:spcAft>
                <a:spcPts val="0"/>
              </a:spcAft>
              <a:buSzPts val="2000"/>
              <a:buChar char="•"/>
              <a:defRPr sz="2000"/>
            </a:lvl3pPr>
            <a:lvl4pPr marL="1828800" lvl="3" indent="-342900" algn="l">
              <a:lnSpc>
                <a:spcPct val="93000"/>
              </a:lnSpc>
              <a:spcBef>
                <a:spcPts val="775"/>
              </a:spcBef>
              <a:spcAft>
                <a:spcPts val="0"/>
              </a:spcAft>
              <a:buSzPts val="1800"/>
              <a:buChar char="–"/>
              <a:defRPr sz="1800"/>
            </a:lvl4pPr>
            <a:lvl5pPr marL="2286000" lvl="4" indent="-342900" algn="l">
              <a:lnSpc>
                <a:spcPct val="93000"/>
              </a:lnSpc>
              <a:spcBef>
                <a:spcPts val="525"/>
              </a:spcBef>
              <a:spcAft>
                <a:spcPts val="0"/>
              </a:spcAft>
              <a:buSzPts val="1800"/>
              <a:buChar char="»"/>
              <a:defRPr sz="1800"/>
            </a:lvl5pPr>
            <a:lvl6pPr marL="2743200" lvl="5" indent="-228600" algn="l">
              <a:lnSpc>
                <a:spcPct val="93000"/>
              </a:lnSpc>
              <a:spcBef>
                <a:spcPts val="263"/>
              </a:spcBef>
              <a:spcAft>
                <a:spcPts val="0"/>
              </a:spcAft>
              <a:buSzPts val="1400"/>
              <a:buNone/>
              <a:defRPr sz="1800"/>
            </a:lvl6pPr>
            <a:lvl7pPr marL="3200400" lvl="6" indent="-228600" algn="l">
              <a:lnSpc>
                <a:spcPct val="93000"/>
              </a:lnSpc>
              <a:spcBef>
                <a:spcPts val="263"/>
              </a:spcBef>
              <a:spcAft>
                <a:spcPts val="0"/>
              </a:spcAft>
              <a:buSzPts val="1400"/>
              <a:buNone/>
              <a:defRPr sz="1800"/>
            </a:lvl7pPr>
            <a:lvl8pPr marL="3657600" lvl="7" indent="-228600" algn="l">
              <a:lnSpc>
                <a:spcPct val="93000"/>
              </a:lnSpc>
              <a:spcBef>
                <a:spcPts val="263"/>
              </a:spcBef>
              <a:spcAft>
                <a:spcPts val="0"/>
              </a:spcAft>
              <a:buSzPts val="1400"/>
              <a:buNone/>
              <a:defRPr sz="1800"/>
            </a:lvl8pPr>
            <a:lvl9pPr marL="4114800" lvl="8" indent="-228600" algn="l">
              <a:lnSpc>
                <a:spcPct val="93000"/>
              </a:lnSpc>
              <a:spcBef>
                <a:spcPts val="263"/>
              </a:spcBef>
              <a:spcAft>
                <a:spcPts val="263"/>
              </a:spcAft>
              <a:buSzPts val="1400"/>
              <a:buNone/>
              <a:defRPr sz="18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0"/>
        <p:cNvGrpSpPr/>
        <p:nvPr/>
      </p:nvGrpSpPr>
      <p:grpSpPr>
        <a:xfrm>
          <a:off x="0" y="0"/>
          <a:ext cx="0" cy="0"/>
          <a:chOff x="0" y="0"/>
          <a:chExt cx="0" cy="0"/>
        </a:xfrm>
      </p:grpSpPr>
      <p:sp>
        <p:nvSpPr>
          <p:cNvPr id="371" name="Google Shape;371;p101"/>
          <p:cNvSpPr txBox="1">
            <a:spLocks noGrp="1"/>
          </p:cNvSpPr>
          <p:nvPr>
            <p:ph type="title"/>
          </p:nvPr>
        </p:nvSpPr>
        <p:spPr>
          <a:xfrm>
            <a:off x="609600" y="274638"/>
            <a:ext cx="10972800" cy="1143000"/>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72" name="Google Shape;372;p101"/>
          <p:cNvSpPr txBox="1">
            <a:spLocks noGrp="1"/>
          </p:cNvSpPr>
          <p:nvPr>
            <p:ph type="body" idx="1"/>
          </p:nvPr>
        </p:nvSpPr>
        <p:spPr>
          <a:xfrm>
            <a:off x="609600" y="1535113"/>
            <a:ext cx="5386917" cy="639762"/>
          </a:xfrm>
          <a:prstGeom prst="rect">
            <a:avLst/>
          </a:prstGeom>
          <a:noFill/>
          <a:ln>
            <a:noFill/>
          </a:ln>
        </p:spPr>
        <p:txBody>
          <a:bodyPr spcFirstLastPara="1" wrap="square" lIns="90000" tIns="45000" rIns="90000" bIns="45000" anchor="b" anchorCtr="0">
            <a:noAutofit/>
          </a:bodyPr>
          <a:lstStyle>
            <a:lvl1pPr marL="457200" lvl="0" indent="-228600" algn="l">
              <a:lnSpc>
                <a:spcPct val="93000"/>
              </a:lnSpc>
              <a:spcBef>
                <a:spcPts val="0"/>
              </a:spcBef>
              <a:spcAft>
                <a:spcPts val="0"/>
              </a:spcAft>
              <a:buSzPts val="2400"/>
              <a:buNone/>
              <a:defRPr sz="2400" b="1"/>
            </a:lvl1pPr>
            <a:lvl2pPr marL="914400" lvl="1" indent="-228600" algn="l">
              <a:lnSpc>
                <a:spcPct val="93000"/>
              </a:lnSpc>
              <a:spcBef>
                <a:spcPts val="1288"/>
              </a:spcBef>
              <a:spcAft>
                <a:spcPts val="0"/>
              </a:spcAft>
              <a:buSzPts val="2000"/>
              <a:buNone/>
              <a:defRPr sz="2000" b="1"/>
            </a:lvl2pPr>
            <a:lvl3pPr marL="1371600" lvl="2" indent="-228600" algn="l">
              <a:lnSpc>
                <a:spcPct val="93000"/>
              </a:lnSpc>
              <a:spcBef>
                <a:spcPts val="1038"/>
              </a:spcBef>
              <a:spcAft>
                <a:spcPts val="0"/>
              </a:spcAft>
              <a:buSzPts val="1800"/>
              <a:buNone/>
              <a:defRPr sz="1800" b="1"/>
            </a:lvl3pPr>
            <a:lvl4pPr marL="1828800" lvl="3" indent="-228600" algn="l">
              <a:lnSpc>
                <a:spcPct val="93000"/>
              </a:lnSpc>
              <a:spcBef>
                <a:spcPts val="775"/>
              </a:spcBef>
              <a:spcAft>
                <a:spcPts val="0"/>
              </a:spcAft>
              <a:buSzPts val="1600"/>
              <a:buNone/>
              <a:defRPr sz="1600" b="1"/>
            </a:lvl4pPr>
            <a:lvl5pPr marL="2286000" lvl="4" indent="-228600" algn="l">
              <a:lnSpc>
                <a:spcPct val="93000"/>
              </a:lnSpc>
              <a:spcBef>
                <a:spcPts val="525"/>
              </a:spcBef>
              <a:spcAft>
                <a:spcPts val="0"/>
              </a:spcAft>
              <a:buSzPts val="1600"/>
              <a:buNone/>
              <a:defRPr sz="1600" b="1"/>
            </a:lvl5pPr>
            <a:lvl6pPr marL="2743200" lvl="5" indent="-228600" algn="l">
              <a:lnSpc>
                <a:spcPct val="93000"/>
              </a:lnSpc>
              <a:spcBef>
                <a:spcPts val="263"/>
              </a:spcBef>
              <a:spcAft>
                <a:spcPts val="0"/>
              </a:spcAft>
              <a:buSzPts val="1600"/>
              <a:buNone/>
              <a:defRPr sz="1600" b="1"/>
            </a:lvl6pPr>
            <a:lvl7pPr marL="3200400" lvl="6" indent="-228600" algn="l">
              <a:lnSpc>
                <a:spcPct val="93000"/>
              </a:lnSpc>
              <a:spcBef>
                <a:spcPts val="263"/>
              </a:spcBef>
              <a:spcAft>
                <a:spcPts val="0"/>
              </a:spcAft>
              <a:buSzPts val="1600"/>
              <a:buNone/>
              <a:defRPr sz="1600" b="1"/>
            </a:lvl7pPr>
            <a:lvl8pPr marL="3657600" lvl="7" indent="-228600" algn="l">
              <a:lnSpc>
                <a:spcPct val="93000"/>
              </a:lnSpc>
              <a:spcBef>
                <a:spcPts val="263"/>
              </a:spcBef>
              <a:spcAft>
                <a:spcPts val="0"/>
              </a:spcAft>
              <a:buSzPts val="1600"/>
              <a:buNone/>
              <a:defRPr sz="1600" b="1"/>
            </a:lvl8pPr>
            <a:lvl9pPr marL="4114800" lvl="8" indent="-228600" algn="l">
              <a:lnSpc>
                <a:spcPct val="93000"/>
              </a:lnSpc>
              <a:spcBef>
                <a:spcPts val="263"/>
              </a:spcBef>
              <a:spcAft>
                <a:spcPts val="263"/>
              </a:spcAft>
              <a:buSzPts val="1600"/>
              <a:buNone/>
              <a:defRPr sz="1600" b="1"/>
            </a:lvl9pPr>
          </a:lstStyle>
          <a:p>
            <a:endParaRPr/>
          </a:p>
        </p:txBody>
      </p:sp>
      <p:sp>
        <p:nvSpPr>
          <p:cNvPr id="373" name="Google Shape;373;p101"/>
          <p:cNvSpPr txBox="1">
            <a:spLocks noGrp="1"/>
          </p:cNvSpPr>
          <p:nvPr>
            <p:ph type="body" idx="2"/>
          </p:nvPr>
        </p:nvSpPr>
        <p:spPr>
          <a:xfrm>
            <a:off x="609600" y="2174875"/>
            <a:ext cx="5386917" cy="3951288"/>
          </a:xfrm>
          <a:prstGeom prst="rect">
            <a:avLst/>
          </a:prstGeom>
          <a:noFill/>
          <a:ln>
            <a:noFill/>
          </a:ln>
        </p:spPr>
        <p:txBody>
          <a:bodyPr spcFirstLastPara="1" wrap="square" lIns="90000" tIns="45000" rIns="90000" bIns="45000" anchor="t" anchorCtr="0">
            <a:noAutofit/>
          </a:bodyPr>
          <a:lstStyle>
            <a:lvl1pPr marL="457200" lvl="0" indent="-381000" algn="l">
              <a:lnSpc>
                <a:spcPct val="93000"/>
              </a:lnSpc>
              <a:spcBef>
                <a:spcPts val="0"/>
              </a:spcBef>
              <a:spcAft>
                <a:spcPts val="0"/>
              </a:spcAft>
              <a:buSzPts val="2400"/>
              <a:buChar char="•"/>
              <a:defRPr sz="2400"/>
            </a:lvl1pPr>
            <a:lvl2pPr marL="914400" lvl="1" indent="-355600" algn="l">
              <a:lnSpc>
                <a:spcPct val="93000"/>
              </a:lnSpc>
              <a:spcBef>
                <a:spcPts val="1288"/>
              </a:spcBef>
              <a:spcAft>
                <a:spcPts val="0"/>
              </a:spcAft>
              <a:buSzPts val="2000"/>
              <a:buChar char="–"/>
              <a:defRPr sz="2000"/>
            </a:lvl2pPr>
            <a:lvl3pPr marL="1371600" lvl="2" indent="-342900" algn="l">
              <a:lnSpc>
                <a:spcPct val="93000"/>
              </a:lnSpc>
              <a:spcBef>
                <a:spcPts val="1038"/>
              </a:spcBef>
              <a:spcAft>
                <a:spcPts val="0"/>
              </a:spcAft>
              <a:buSzPts val="1800"/>
              <a:buChar char="•"/>
              <a:defRPr sz="1800"/>
            </a:lvl3pPr>
            <a:lvl4pPr marL="1828800" lvl="3" indent="-330200" algn="l">
              <a:lnSpc>
                <a:spcPct val="93000"/>
              </a:lnSpc>
              <a:spcBef>
                <a:spcPts val="775"/>
              </a:spcBef>
              <a:spcAft>
                <a:spcPts val="0"/>
              </a:spcAft>
              <a:buSzPts val="1600"/>
              <a:buChar char="–"/>
              <a:defRPr sz="1600"/>
            </a:lvl4pPr>
            <a:lvl5pPr marL="2286000" lvl="4" indent="-330200" algn="l">
              <a:lnSpc>
                <a:spcPct val="93000"/>
              </a:lnSpc>
              <a:spcBef>
                <a:spcPts val="525"/>
              </a:spcBef>
              <a:spcAft>
                <a:spcPts val="0"/>
              </a:spcAft>
              <a:buSzPts val="1600"/>
              <a:buChar char="»"/>
              <a:defRPr sz="1600"/>
            </a:lvl5pPr>
            <a:lvl6pPr marL="2743200" lvl="5" indent="-228600" algn="l">
              <a:lnSpc>
                <a:spcPct val="93000"/>
              </a:lnSpc>
              <a:spcBef>
                <a:spcPts val="263"/>
              </a:spcBef>
              <a:spcAft>
                <a:spcPts val="0"/>
              </a:spcAft>
              <a:buSzPts val="1400"/>
              <a:buNone/>
              <a:defRPr sz="1600"/>
            </a:lvl6pPr>
            <a:lvl7pPr marL="3200400" lvl="6" indent="-228600" algn="l">
              <a:lnSpc>
                <a:spcPct val="93000"/>
              </a:lnSpc>
              <a:spcBef>
                <a:spcPts val="263"/>
              </a:spcBef>
              <a:spcAft>
                <a:spcPts val="0"/>
              </a:spcAft>
              <a:buSzPts val="1400"/>
              <a:buNone/>
              <a:defRPr sz="1600"/>
            </a:lvl7pPr>
            <a:lvl8pPr marL="3657600" lvl="7" indent="-228600" algn="l">
              <a:lnSpc>
                <a:spcPct val="93000"/>
              </a:lnSpc>
              <a:spcBef>
                <a:spcPts val="263"/>
              </a:spcBef>
              <a:spcAft>
                <a:spcPts val="0"/>
              </a:spcAft>
              <a:buSzPts val="1400"/>
              <a:buNone/>
              <a:defRPr sz="1600"/>
            </a:lvl8pPr>
            <a:lvl9pPr marL="4114800" lvl="8" indent="-228600" algn="l">
              <a:lnSpc>
                <a:spcPct val="93000"/>
              </a:lnSpc>
              <a:spcBef>
                <a:spcPts val="263"/>
              </a:spcBef>
              <a:spcAft>
                <a:spcPts val="263"/>
              </a:spcAft>
              <a:buSzPts val="1400"/>
              <a:buNone/>
              <a:defRPr sz="1600"/>
            </a:lvl9pPr>
          </a:lstStyle>
          <a:p>
            <a:endParaRPr/>
          </a:p>
        </p:txBody>
      </p:sp>
      <p:sp>
        <p:nvSpPr>
          <p:cNvPr id="374" name="Google Shape;374;p101"/>
          <p:cNvSpPr txBox="1">
            <a:spLocks noGrp="1"/>
          </p:cNvSpPr>
          <p:nvPr>
            <p:ph type="body" idx="3"/>
          </p:nvPr>
        </p:nvSpPr>
        <p:spPr>
          <a:xfrm>
            <a:off x="6193368" y="1535113"/>
            <a:ext cx="5389033" cy="639762"/>
          </a:xfrm>
          <a:prstGeom prst="rect">
            <a:avLst/>
          </a:prstGeom>
          <a:noFill/>
          <a:ln>
            <a:noFill/>
          </a:ln>
        </p:spPr>
        <p:txBody>
          <a:bodyPr spcFirstLastPara="1" wrap="square" lIns="90000" tIns="45000" rIns="90000" bIns="45000" anchor="b" anchorCtr="0">
            <a:noAutofit/>
          </a:bodyPr>
          <a:lstStyle>
            <a:lvl1pPr marL="457200" lvl="0" indent="-228600" algn="l">
              <a:lnSpc>
                <a:spcPct val="93000"/>
              </a:lnSpc>
              <a:spcBef>
                <a:spcPts val="0"/>
              </a:spcBef>
              <a:spcAft>
                <a:spcPts val="0"/>
              </a:spcAft>
              <a:buSzPts val="2400"/>
              <a:buNone/>
              <a:defRPr sz="2400" b="1"/>
            </a:lvl1pPr>
            <a:lvl2pPr marL="914400" lvl="1" indent="-228600" algn="l">
              <a:lnSpc>
                <a:spcPct val="93000"/>
              </a:lnSpc>
              <a:spcBef>
                <a:spcPts val="1288"/>
              </a:spcBef>
              <a:spcAft>
                <a:spcPts val="0"/>
              </a:spcAft>
              <a:buSzPts val="2000"/>
              <a:buNone/>
              <a:defRPr sz="2000" b="1"/>
            </a:lvl2pPr>
            <a:lvl3pPr marL="1371600" lvl="2" indent="-228600" algn="l">
              <a:lnSpc>
                <a:spcPct val="93000"/>
              </a:lnSpc>
              <a:spcBef>
                <a:spcPts val="1038"/>
              </a:spcBef>
              <a:spcAft>
                <a:spcPts val="0"/>
              </a:spcAft>
              <a:buSzPts val="1800"/>
              <a:buNone/>
              <a:defRPr sz="1800" b="1"/>
            </a:lvl3pPr>
            <a:lvl4pPr marL="1828800" lvl="3" indent="-228600" algn="l">
              <a:lnSpc>
                <a:spcPct val="93000"/>
              </a:lnSpc>
              <a:spcBef>
                <a:spcPts val="775"/>
              </a:spcBef>
              <a:spcAft>
                <a:spcPts val="0"/>
              </a:spcAft>
              <a:buSzPts val="1600"/>
              <a:buNone/>
              <a:defRPr sz="1600" b="1"/>
            </a:lvl4pPr>
            <a:lvl5pPr marL="2286000" lvl="4" indent="-228600" algn="l">
              <a:lnSpc>
                <a:spcPct val="93000"/>
              </a:lnSpc>
              <a:spcBef>
                <a:spcPts val="525"/>
              </a:spcBef>
              <a:spcAft>
                <a:spcPts val="0"/>
              </a:spcAft>
              <a:buSzPts val="1600"/>
              <a:buNone/>
              <a:defRPr sz="1600" b="1"/>
            </a:lvl5pPr>
            <a:lvl6pPr marL="2743200" lvl="5" indent="-228600" algn="l">
              <a:lnSpc>
                <a:spcPct val="93000"/>
              </a:lnSpc>
              <a:spcBef>
                <a:spcPts val="263"/>
              </a:spcBef>
              <a:spcAft>
                <a:spcPts val="0"/>
              </a:spcAft>
              <a:buSzPts val="1600"/>
              <a:buNone/>
              <a:defRPr sz="1600" b="1"/>
            </a:lvl6pPr>
            <a:lvl7pPr marL="3200400" lvl="6" indent="-228600" algn="l">
              <a:lnSpc>
                <a:spcPct val="93000"/>
              </a:lnSpc>
              <a:spcBef>
                <a:spcPts val="263"/>
              </a:spcBef>
              <a:spcAft>
                <a:spcPts val="0"/>
              </a:spcAft>
              <a:buSzPts val="1600"/>
              <a:buNone/>
              <a:defRPr sz="1600" b="1"/>
            </a:lvl7pPr>
            <a:lvl8pPr marL="3657600" lvl="7" indent="-228600" algn="l">
              <a:lnSpc>
                <a:spcPct val="93000"/>
              </a:lnSpc>
              <a:spcBef>
                <a:spcPts val="263"/>
              </a:spcBef>
              <a:spcAft>
                <a:spcPts val="0"/>
              </a:spcAft>
              <a:buSzPts val="1600"/>
              <a:buNone/>
              <a:defRPr sz="1600" b="1"/>
            </a:lvl8pPr>
            <a:lvl9pPr marL="4114800" lvl="8" indent="-228600" algn="l">
              <a:lnSpc>
                <a:spcPct val="93000"/>
              </a:lnSpc>
              <a:spcBef>
                <a:spcPts val="263"/>
              </a:spcBef>
              <a:spcAft>
                <a:spcPts val="263"/>
              </a:spcAft>
              <a:buSzPts val="1600"/>
              <a:buNone/>
              <a:defRPr sz="1600" b="1"/>
            </a:lvl9pPr>
          </a:lstStyle>
          <a:p>
            <a:endParaRPr/>
          </a:p>
        </p:txBody>
      </p:sp>
      <p:sp>
        <p:nvSpPr>
          <p:cNvPr id="375" name="Google Shape;375;p101"/>
          <p:cNvSpPr txBox="1">
            <a:spLocks noGrp="1"/>
          </p:cNvSpPr>
          <p:nvPr>
            <p:ph type="body" idx="4"/>
          </p:nvPr>
        </p:nvSpPr>
        <p:spPr>
          <a:xfrm>
            <a:off x="6193368" y="2174875"/>
            <a:ext cx="5389033" cy="3951288"/>
          </a:xfrm>
          <a:prstGeom prst="rect">
            <a:avLst/>
          </a:prstGeom>
          <a:noFill/>
          <a:ln>
            <a:noFill/>
          </a:ln>
        </p:spPr>
        <p:txBody>
          <a:bodyPr spcFirstLastPara="1" wrap="square" lIns="90000" tIns="45000" rIns="90000" bIns="45000" anchor="t" anchorCtr="0">
            <a:noAutofit/>
          </a:bodyPr>
          <a:lstStyle>
            <a:lvl1pPr marL="457200" lvl="0" indent="-381000" algn="l">
              <a:lnSpc>
                <a:spcPct val="93000"/>
              </a:lnSpc>
              <a:spcBef>
                <a:spcPts val="0"/>
              </a:spcBef>
              <a:spcAft>
                <a:spcPts val="0"/>
              </a:spcAft>
              <a:buSzPts val="2400"/>
              <a:buChar char="•"/>
              <a:defRPr sz="2400"/>
            </a:lvl1pPr>
            <a:lvl2pPr marL="914400" lvl="1" indent="-355600" algn="l">
              <a:lnSpc>
                <a:spcPct val="93000"/>
              </a:lnSpc>
              <a:spcBef>
                <a:spcPts val="1288"/>
              </a:spcBef>
              <a:spcAft>
                <a:spcPts val="0"/>
              </a:spcAft>
              <a:buSzPts val="2000"/>
              <a:buChar char="–"/>
              <a:defRPr sz="2000"/>
            </a:lvl2pPr>
            <a:lvl3pPr marL="1371600" lvl="2" indent="-342900" algn="l">
              <a:lnSpc>
                <a:spcPct val="93000"/>
              </a:lnSpc>
              <a:spcBef>
                <a:spcPts val="1038"/>
              </a:spcBef>
              <a:spcAft>
                <a:spcPts val="0"/>
              </a:spcAft>
              <a:buSzPts val="1800"/>
              <a:buChar char="•"/>
              <a:defRPr sz="1800"/>
            </a:lvl3pPr>
            <a:lvl4pPr marL="1828800" lvl="3" indent="-330200" algn="l">
              <a:lnSpc>
                <a:spcPct val="93000"/>
              </a:lnSpc>
              <a:spcBef>
                <a:spcPts val="775"/>
              </a:spcBef>
              <a:spcAft>
                <a:spcPts val="0"/>
              </a:spcAft>
              <a:buSzPts val="1600"/>
              <a:buChar char="–"/>
              <a:defRPr sz="1600"/>
            </a:lvl4pPr>
            <a:lvl5pPr marL="2286000" lvl="4" indent="-330200" algn="l">
              <a:lnSpc>
                <a:spcPct val="93000"/>
              </a:lnSpc>
              <a:spcBef>
                <a:spcPts val="525"/>
              </a:spcBef>
              <a:spcAft>
                <a:spcPts val="0"/>
              </a:spcAft>
              <a:buSzPts val="1600"/>
              <a:buChar char="»"/>
              <a:defRPr sz="1600"/>
            </a:lvl5pPr>
            <a:lvl6pPr marL="2743200" lvl="5" indent="-228600" algn="l">
              <a:lnSpc>
                <a:spcPct val="93000"/>
              </a:lnSpc>
              <a:spcBef>
                <a:spcPts val="263"/>
              </a:spcBef>
              <a:spcAft>
                <a:spcPts val="0"/>
              </a:spcAft>
              <a:buSzPts val="1400"/>
              <a:buNone/>
              <a:defRPr sz="1600"/>
            </a:lvl6pPr>
            <a:lvl7pPr marL="3200400" lvl="6" indent="-228600" algn="l">
              <a:lnSpc>
                <a:spcPct val="93000"/>
              </a:lnSpc>
              <a:spcBef>
                <a:spcPts val="263"/>
              </a:spcBef>
              <a:spcAft>
                <a:spcPts val="0"/>
              </a:spcAft>
              <a:buSzPts val="1400"/>
              <a:buNone/>
              <a:defRPr sz="1600"/>
            </a:lvl7pPr>
            <a:lvl8pPr marL="3657600" lvl="7" indent="-228600" algn="l">
              <a:lnSpc>
                <a:spcPct val="93000"/>
              </a:lnSpc>
              <a:spcBef>
                <a:spcPts val="263"/>
              </a:spcBef>
              <a:spcAft>
                <a:spcPts val="0"/>
              </a:spcAft>
              <a:buSzPts val="1400"/>
              <a:buNone/>
              <a:defRPr sz="1600"/>
            </a:lvl8pPr>
            <a:lvl9pPr marL="4114800" lvl="8" indent="-228600" algn="l">
              <a:lnSpc>
                <a:spcPct val="93000"/>
              </a:lnSpc>
              <a:spcBef>
                <a:spcPts val="263"/>
              </a:spcBef>
              <a:spcAft>
                <a:spcPts val="263"/>
              </a:spcAft>
              <a:buSzPts val="1400"/>
              <a:buNone/>
              <a:defRPr sz="1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6"/>
        <p:cNvGrpSpPr/>
        <p:nvPr/>
      </p:nvGrpSpPr>
      <p:grpSpPr>
        <a:xfrm>
          <a:off x="0" y="0"/>
          <a:ext cx="0" cy="0"/>
          <a:chOff x="0" y="0"/>
          <a:chExt cx="0" cy="0"/>
        </a:xfrm>
      </p:grpSpPr>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77"/>
        <p:cNvGrpSpPr/>
        <p:nvPr/>
      </p:nvGrpSpPr>
      <p:grpSpPr>
        <a:xfrm>
          <a:off x="0" y="0"/>
          <a:ext cx="0" cy="0"/>
          <a:chOff x="0" y="0"/>
          <a:chExt cx="0" cy="0"/>
        </a:xfrm>
      </p:grpSpPr>
      <p:sp>
        <p:nvSpPr>
          <p:cNvPr id="378" name="Google Shape;378;p103"/>
          <p:cNvSpPr txBox="1">
            <a:spLocks noGrp="1"/>
          </p:cNvSpPr>
          <p:nvPr>
            <p:ph type="title"/>
          </p:nvPr>
        </p:nvSpPr>
        <p:spPr>
          <a:xfrm>
            <a:off x="609601" y="273050"/>
            <a:ext cx="4011084" cy="1162050"/>
          </a:xfrm>
          <a:prstGeom prst="rect">
            <a:avLst/>
          </a:prstGeom>
          <a:noFill/>
          <a:ln>
            <a:noFill/>
          </a:ln>
        </p:spPr>
        <p:txBody>
          <a:bodyPr spcFirstLastPara="1" wrap="square" lIns="90000" tIns="45000" rIns="90000" bIns="45000" anchor="b" anchorCtr="0">
            <a:noAutofit/>
          </a:bodyPr>
          <a:lstStyle>
            <a:lvl1pPr lvl="0" algn="l">
              <a:lnSpc>
                <a:spcPct val="93000"/>
              </a:lnSpc>
              <a:spcBef>
                <a:spcPts val="0"/>
              </a:spcBef>
              <a:spcAft>
                <a:spcPts val="0"/>
              </a:spcAft>
              <a:buSzPts val="1400"/>
              <a:buNone/>
              <a:defRPr sz="2000" b="1"/>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79" name="Google Shape;379;p103"/>
          <p:cNvSpPr txBox="1">
            <a:spLocks noGrp="1"/>
          </p:cNvSpPr>
          <p:nvPr>
            <p:ph type="body" idx="1"/>
          </p:nvPr>
        </p:nvSpPr>
        <p:spPr>
          <a:xfrm>
            <a:off x="4766733" y="273051"/>
            <a:ext cx="6815667" cy="5853113"/>
          </a:xfrm>
          <a:prstGeom prst="rect">
            <a:avLst/>
          </a:prstGeom>
          <a:noFill/>
          <a:ln>
            <a:noFill/>
          </a:ln>
        </p:spPr>
        <p:txBody>
          <a:bodyPr spcFirstLastPara="1" wrap="square" lIns="90000" tIns="45000" rIns="90000" bIns="45000" anchor="t" anchorCtr="0">
            <a:noAutofit/>
          </a:bodyPr>
          <a:lstStyle>
            <a:lvl1pPr marL="457200" lvl="0" indent="-431800" algn="l">
              <a:lnSpc>
                <a:spcPct val="93000"/>
              </a:lnSpc>
              <a:spcBef>
                <a:spcPts val="0"/>
              </a:spcBef>
              <a:spcAft>
                <a:spcPts val="0"/>
              </a:spcAft>
              <a:buSzPts val="3200"/>
              <a:buChar char="•"/>
              <a:defRPr sz="3200"/>
            </a:lvl1pPr>
            <a:lvl2pPr marL="914400" lvl="1" indent="-406400" algn="l">
              <a:lnSpc>
                <a:spcPct val="93000"/>
              </a:lnSpc>
              <a:spcBef>
                <a:spcPts val="1288"/>
              </a:spcBef>
              <a:spcAft>
                <a:spcPts val="0"/>
              </a:spcAft>
              <a:buSzPts val="2800"/>
              <a:buChar char="–"/>
              <a:defRPr sz="2800"/>
            </a:lvl2pPr>
            <a:lvl3pPr marL="1371600" lvl="2" indent="-381000" algn="l">
              <a:lnSpc>
                <a:spcPct val="93000"/>
              </a:lnSpc>
              <a:spcBef>
                <a:spcPts val="1038"/>
              </a:spcBef>
              <a:spcAft>
                <a:spcPts val="0"/>
              </a:spcAft>
              <a:buSzPts val="2400"/>
              <a:buChar char="•"/>
              <a:defRPr sz="2400"/>
            </a:lvl3pPr>
            <a:lvl4pPr marL="1828800" lvl="3" indent="-355600" algn="l">
              <a:lnSpc>
                <a:spcPct val="93000"/>
              </a:lnSpc>
              <a:spcBef>
                <a:spcPts val="775"/>
              </a:spcBef>
              <a:spcAft>
                <a:spcPts val="0"/>
              </a:spcAft>
              <a:buSzPts val="2000"/>
              <a:buChar char="–"/>
              <a:defRPr sz="2000"/>
            </a:lvl4pPr>
            <a:lvl5pPr marL="2286000" lvl="4" indent="-355600" algn="l">
              <a:lnSpc>
                <a:spcPct val="93000"/>
              </a:lnSpc>
              <a:spcBef>
                <a:spcPts val="525"/>
              </a:spcBef>
              <a:spcAft>
                <a:spcPts val="0"/>
              </a:spcAft>
              <a:buSzPts val="2000"/>
              <a:buChar char="»"/>
              <a:defRPr sz="2000"/>
            </a:lvl5pPr>
            <a:lvl6pPr marL="2743200" lvl="5" indent="-228600" algn="l">
              <a:lnSpc>
                <a:spcPct val="93000"/>
              </a:lnSpc>
              <a:spcBef>
                <a:spcPts val="263"/>
              </a:spcBef>
              <a:spcAft>
                <a:spcPts val="0"/>
              </a:spcAft>
              <a:buSzPts val="1400"/>
              <a:buNone/>
              <a:defRPr sz="2000"/>
            </a:lvl6pPr>
            <a:lvl7pPr marL="3200400" lvl="6" indent="-228600" algn="l">
              <a:lnSpc>
                <a:spcPct val="93000"/>
              </a:lnSpc>
              <a:spcBef>
                <a:spcPts val="263"/>
              </a:spcBef>
              <a:spcAft>
                <a:spcPts val="0"/>
              </a:spcAft>
              <a:buSzPts val="1400"/>
              <a:buNone/>
              <a:defRPr sz="2000"/>
            </a:lvl7pPr>
            <a:lvl8pPr marL="3657600" lvl="7" indent="-228600" algn="l">
              <a:lnSpc>
                <a:spcPct val="93000"/>
              </a:lnSpc>
              <a:spcBef>
                <a:spcPts val="263"/>
              </a:spcBef>
              <a:spcAft>
                <a:spcPts val="0"/>
              </a:spcAft>
              <a:buSzPts val="1400"/>
              <a:buNone/>
              <a:defRPr sz="2000"/>
            </a:lvl8pPr>
            <a:lvl9pPr marL="4114800" lvl="8" indent="-228600" algn="l">
              <a:lnSpc>
                <a:spcPct val="93000"/>
              </a:lnSpc>
              <a:spcBef>
                <a:spcPts val="263"/>
              </a:spcBef>
              <a:spcAft>
                <a:spcPts val="263"/>
              </a:spcAft>
              <a:buSzPts val="1400"/>
              <a:buNone/>
              <a:defRPr sz="2000"/>
            </a:lvl9pPr>
          </a:lstStyle>
          <a:p>
            <a:endParaRPr/>
          </a:p>
        </p:txBody>
      </p:sp>
      <p:sp>
        <p:nvSpPr>
          <p:cNvPr id="380" name="Google Shape;380;p103"/>
          <p:cNvSpPr txBox="1">
            <a:spLocks noGrp="1"/>
          </p:cNvSpPr>
          <p:nvPr>
            <p:ph type="body" idx="2"/>
          </p:nvPr>
        </p:nvSpPr>
        <p:spPr>
          <a:xfrm>
            <a:off x="609601" y="1435101"/>
            <a:ext cx="4011084" cy="4691063"/>
          </a:xfrm>
          <a:prstGeom prst="rect">
            <a:avLst/>
          </a:prstGeom>
          <a:noFill/>
          <a:ln>
            <a:noFill/>
          </a:ln>
        </p:spPr>
        <p:txBody>
          <a:bodyPr spcFirstLastPara="1" wrap="square" lIns="90000" tIns="45000" rIns="90000" bIns="45000" anchor="t" anchorCtr="0">
            <a:noAutofit/>
          </a:bodyPr>
          <a:lstStyle>
            <a:lvl1pPr marL="457200" lvl="0" indent="-228600" algn="l">
              <a:lnSpc>
                <a:spcPct val="93000"/>
              </a:lnSpc>
              <a:spcBef>
                <a:spcPts val="0"/>
              </a:spcBef>
              <a:spcAft>
                <a:spcPts val="0"/>
              </a:spcAft>
              <a:buSzPts val="1400"/>
              <a:buNone/>
              <a:defRPr sz="1400"/>
            </a:lvl1pPr>
            <a:lvl2pPr marL="914400" lvl="1" indent="-228600" algn="l">
              <a:lnSpc>
                <a:spcPct val="93000"/>
              </a:lnSpc>
              <a:spcBef>
                <a:spcPts val="1288"/>
              </a:spcBef>
              <a:spcAft>
                <a:spcPts val="0"/>
              </a:spcAft>
              <a:buSzPts val="1200"/>
              <a:buNone/>
              <a:defRPr sz="1200"/>
            </a:lvl2pPr>
            <a:lvl3pPr marL="1371600" lvl="2" indent="-228600" algn="l">
              <a:lnSpc>
                <a:spcPct val="93000"/>
              </a:lnSpc>
              <a:spcBef>
                <a:spcPts val="1038"/>
              </a:spcBef>
              <a:spcAft>
                <a:spcPts val="0"/>
              </a:spcAft>
              <a:buSzPts val="1000"/>
              <a:buNone/>
              <a:defRPr sz="1000"/>
            </a:lvl3pPr>
            <a:lvl4pPr marL="1828800" lvl="3" indent="-228600" algn="l">
              <a:lnSpc>
                <a:spcPct val="93000"/>
              </a:lnSpc>
              <a:spcBef>
                <a:spcPts val="775"/>
              </a:spcBef>
              <a:spcAft>
                <a:spcPts val="0"/>
              </a:spcAft>
              <a:buSzPts val="900"/>
              <a:buNone/>
              <a:defRPr sz="900"/>
            </a:lvl4pPr>
            <a:lvl5pPr marL="2286000" lvl="4" indent="-228600" algn="l">
              <a:lnSpc>
                <a:spcPct val="93000"/>
              </a:lnSpc>
              <a:spcBef>
                <a:spcPts val="525"/>
              </a:spcBef>
              <a:spcAft>
                <a:spcPts val="0"/>
              </a:spcAft>
              <a:buSzPts val="900"/>
              <a:buNone/>
              <a:defRPr sz="900"/>
            </a:lvl5pPr>
            <a:lvl6pPr marL="2743200" lvl="5" indent="-228600" algn="l">
              <a:lnSpc>
                <a:spcPct val="93000"/>
              </a:lnSpc>
              <a:spcBef>
                <a:spcPts val="263"/>
              </a:spcBef>
              <a:spcAft>
                <a:spcPts val="0"/>
              </a:spcAft>
              <a:buSzPts val="900"/>
              <a:buNone/>
              <a:defRPr sz="900"/>
            </a:lvl6pPr>
            <a:lvl7pPr marL="3200400" lvl="6" indent="-228600" algn="l">
              <a:lnSpc>
                <a:spcPct val="93000"/>
              </a:lnSpc>
              <a:spcBef>
                <a:spcPts val="263"/>
              </a:spcBef>
              <a:spcAft>
                <a:spcPts val="0"/>
              </a:spcAft>
              <a:buSzPts val="900"/>
              <a:buNone/>
              <a:defRPr sz="900"/>
            </a:lvl7pPr>
            <a:lvl8pPr marL="3657600" lvl="7" indent="-228600" algn="l">
              <a:lnSpc>
                <a:spcPct val="93000"/>
              </a:lnSpc>
              <a:spcBef>
                <a:spcPts val="263"/>
              </a:spcBef>
              <a:spcAft>
                <a:spcPts val="0"/>
              </a:spcAft>
              <a:buSzPts val="900"/>
              <a:buNone/>
              <a:defRPr sz="900"/>
            </a:lvl8pPr>
            <a:lvl9pPr marL="4114800" lvl="8" indent="-228600" algn="l">
              <a:lnSpc>
                <a:spcPct val="93000"/>
              </a:lnSpc>
              <a:spcBef>
                <a:spcPts val="263"/>
              </a:spcBef>
              <a:spcAft>
                <a:spcPts val="263"/>
              </a:spcAft>
              <a:buSzPts val="900"/>
              <a:buNone/>
              <a:defRPr sz="9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81"/>
        <p:cNvGrpSpPr/>
        <p:nvPr/>
      </p:nvGrpSpPr>
      <p:grpSpPr>
        <a:xfrm>
          <a:off x="0" y="0"/>
          <a:ext cx="0" cy="0"/>
          <a:chOff x="0" y="0"/>
          <a:chExt cx="0" cy="0"/>
        </a:xfrm>
      </p:grpSpPr>
      <p:sp>
        <p:nvSpPr>
          <p:cNvPr id="382" name="Google Shape;382;p104"/>
          <p:cNvSpPr txBox="1">
            <a:spLocks noGrp="1"/>
          </p:cNvSpPr>
          <p:nvPr>
            <p:ph type="title"/>
          </p:nvPr>
        </p:nvSpPr>
        <p:spPr>
          <a:xfrm>
            <a:off x="2389717" y="4800600"/>
            <a:ext cx="7315200" cy="566738"/>
          </a:xfrm>
          <a:prstGeom prst="rect">
            <a:avLst/>
          </a:prstGeom>
          <a:noFill/>
          <a:ln>
            <a:noFill/>
          </a:ln>
        </p:spPr>
        <p:txBody>
          <a:bodyPr spcFirstLastPara="1" wrap="square" lIns="90000" tIns="45000" rIns="90000" bIns="45000" anchor="b" anchorCtr="0">
            <a:noAutofit/>
          </a:bodyPr>
          <a:lstStyle>
            <a:lvl1pPr lvl="0" algn="l">
              <a:lnSpc>
                <a:spcPct val="93000"/>
              </a:lnSpc>
              <a:spcBef>
                <a:spcPts val="0"/>
              </a:spcBef>
              <a:spcAft>
                <a:spcPts val="0"/>
              </a:spcAft>
              <a:buSzPts val="1400"/>
              <a:buNone/>
              <a:defRPr sz="2000" b="1"/>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83" name="Google Shape;383;p104"/>
          <p:cNvSpPr>
            <a:spLocks noGrp="1"/>
          </p:cNvSpPr>
          <p:nvPr>
            <p:ph type="pic" idx="2"/>
          </p:nvPr>
        </p:nvSpPr>
        <p:spPr>
          <a:xfrm>
            <a:off x="2389717" y="612775"/>
            <a:ext cx="7315200" cy="4114800"/>
          </a:xfrm>
          <a:prstGeom prst="rect">
            <a:avLst/>
          </a:prstGeom>
          <a:noFill/>
          <a:ln>
            <a:noFill/>
          </a:ln>
        </p:spPr>
      </p:sp>
      <p:sp>
        <p:nvSpPr>
          <p:cNvPr id="384" name="Google Shape;384;p104"/>
          <p:cNvSpPr txBox="1">
            <a:spLocks noGrp="1"/>
          </p:cNvSpPr>
          <p:nvPr>
            <p:ph type="body" idx="1"/>
          </p:nvPr>
        </p:nvSpPr>
        <p:spPr>
          <a:xfrm>
            <a:off x="2389717" y="5367338"/>
            <a:ext cx="7315200" cy="804862"/>
          </a:xfrm>
          <a:prstGeom prst="rect">
            <a:avLst/>
          </a:prstGeom>
          <a:noFill/>
          <a:ln>
            <a:noFill/>
          </a:ln>
        </p:spPr>
        <p:txBody>
          <a:bodyPr spcFirstLastPara="1" wrap="square" lIns="90000" tIns="45000" rIns="90000" bIns="45000" anchor="t" anchorCtr="0">
            <a:noAutofit/>
          </a:bodyPr>
          <a:lstStyle>
            <a:lvl1pPr marL="457200" lvl="0" indent="-228600" algn="l">
              <a:lnSpc>
                <a:spcPct val="93000"/>
              </a:lnSpc>
              <a:spcBef>
                <a:spcPts val="0"/>
              </a:spcBef>
              <a:spcAft>
                <a:spcPts val="0"/>
              </a:spcAft>
              <a:buSzPts val="1400"/>
              <a:buNone/>
              <a:defRPr sz="1400"/>
            </a:lvl1pPr>
            <a:lvl2pPr marL="914400" lvl="1" indent="-228600" algn="l">
              <a:lnSpc>
                <a:spcPct val="93000"/>
              </a:lnSpc>
              <a:spcBef>
                <a:spcPts val="1288"/>
              </a:spcBef>
              <a:spcAft>
                <a:spcPts val="0"/>
              </a:spcAft>
              <a:buSzPts val="1200"/>
              <a:buNone/>
              <a:defRPr sz="1200"/>
            </a:lvl2pPr>
            <a:lvl3pPr marL="1371600" lvl="2" indent="-228600" algn="l">
              <a:lnSpc>
                <a:spcPct val="93000"/>
              </a:lnSpc>
              <a:spcBef>
                <a:spcPts val="1038"/>
              </a:spcBef>
              <a:spcAft>
                <a:spcPts val="0"/>
              </a:spcAft>
              <a:buSzPts val="1000"/>
              <a:buNone/>
              <a:defRPr sz="1000"/>
            </a:lvl3pPr>
            <a:lvl4pPr marL="1828800" lvl="3" indent="-228600" algn="l">
              <a:lnSpc>
                <a:spcPct val="93000"/>
              </a:lnSpc>
              <a:spcBef>
                <a:spcPts val="775"/>
              </a:spcBef>
              <a:spcAft>
                <a:spcPts val="0"/>
              </a:spcAft>
              <a:buSzPts val="900"/>
              <a:buNone/>
              <a:defRPr sz="900"/>
            </a:lvl4pPr>
            <a:lvl5pPr marL="2286000" lvl="4" indent="-228600" algn="l">
              <a:lnSpc>
                <a:spcPct val="93000"/>
              </a:lnSpc>
              <a:spcBef>
                <a:spcPts val="525"/>
              </a:spcBef>
              <a:spcAft>
                <a:spcPts val="0"/>
              </a:spcAft>
              <a:buSzPts val="900"/>
              <a:buNone/>
              <a:defRPr sz="900"/>
            </a:lvl5pPr>
            <a:lvl6pPr marL="2743200" lvl="5" indent="-228600" algn="l">
              <a:lnSpc>
                <a:spcPct val="93000"/>
              </a:lnSpc>
              <a:spcBef>
                <a:spcPts val="263"/>
              </a:spcBef>
              <a:spcAft>
                <a:spcPts val="0"/>
              </a:spcAft>
              <a:buSzPts val="900"/>
              <a:buNone/>
              <a:defRPr sz="900"/>
            </a:lvl6pPr>
            <a:lvl7pPr marL="3200400" lvl="6" indent="-228600" algn="l">
              <a:lnSpc>
                <a:spcPct val="93000"/>
              </a:lnSpc>
              <a:spcBef>
                <a:spcPts val="263"/>
              </a:spcBef>
              <a:spcAft>
                <a:spcPts val="0"/>
              </a:spcAft>
              <a:buSzPts val="900"/>
              <a:buNone/>
              <a:defRPr sz="900"/>
            </a:lvl7pPr>
            <a:lvl8pPr marL="3657600" lvl="7" indent="-228600" algn="l">
              <a:lnSpc>
                <a:spcPct val="93000"/>
              </a:lnSpc>
              <a:spcBef>
                <a:spcPts val="263"/>
              </a:spcBef>
              <a:spcAft>
                <a:spcPts val="0"/>
              </a:spcAft>
              <a:buSzPts val="900"/>
              <a:buNone/>
              <a:defRPr sz="900"/>
            </a:lvl8pPr>
            <a:lvl9pPr marL="4114800" lvl="8" indent="-228600" algn="l">
              <a:lnSpc>
                <a:spcPct val="93000"/>
              </a:lnSpc>
              <a:spcBef>
                <a:spcPts val="263"/>
              </a:spcBef>
              <a:spcAft>
                <a:spcPts val="263"/>
              </a:spcAft>
              <a:buSzPts val="900"/>
              <a:buNone/>
              <a:defRPr sz="9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85"/>
        <p:cNvGrpSpPr/>
        <p:nvPr/>
      </p:nvGrpSpPr>
      <p:grpSpPr>
        <a:xfrm>
          <a:off x="0" y="0"/>
          <a:ext cx="0" cy="0"/>
          <a:chOff x="0" y="0"/>
          <a:chExt cx="0" cy="0"/>
        </a:xfrm>
      </p:grpSpPr>
      <p:sp>
        <p:nvSpPr>
          <p:cNvPr id="386" name="Google Shape;386;p105"/>
          <p:cNvSpPr txBox="1">
            <a:spLocks noGrp="1"/>
          </p:cNvSpPr>
          <p:nvPr>
            <p:ph type="title"/>
          </p:nvPr>
        </p:nvSpPr>
        <p:spPr>
          <a:xfrm>
            <a:off x="406401" y="1"/>
            <a:ext cx="11273367" cy="1216025"/>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87" name="Google Shape;387;p105"/>
          <p:cNvSpPr txBox="1">
            <a:spLocks noGrp="1"/>
          </p:cNvSpPr>
          <p:nvPr>
            <p:ph type="body" idx="1"/>
          </p:nvPr>
        </p:nvSpPr>
        <p:spPr>
          <a:xfrm rot="5400000">
            <a:off x="3758672" y="-1828271"/>
            <a:ext cx="4568825" cy="11273367"/>
          </a:xfrm>
          <a:prstGeom prst="rect">
            <a:avLst/>
          </a:prstGeom>
          <a:noFill/>
          <a:ln>
            <a:noFill/>
          </a:ln>
        </p:spPr>
        <p:txBody>
          <a:bodyPr spcFirstLastPara="1" wrap="square" lIns="90000" tIns="45000" rIns="90000" bIns="45000" anchor="t" anchorCtr="0">
            <a:noAutofit/>
          </a:bodyPr>
          <a:lstStyle>
            <a:lvl1pPr marL="457200" lvl="0" indent="-342900" algn="l">
              <a:lnSpc>
                <a:spcPct val="93000"/>
              </a:lnSpc>
              <a:spcBef>
                <a:spcPts val="0"/>
              </a:spcBef>
              <a:spcAft>
                <a:spcPts val="0"/>
              </a:spcAft>
              <a:buSzPts val="1800"/>
              <a:buChar char="•"/>
              <a:defRPr/>
            </a:lvl1pPr>
            <a:lvl2pPr marL="914400" lvl="1" indent="-342900" algn="l">
              <a:lnSpc>
                <a:spcPct val="93000"/>
              </a:lnSpc>
              <a:spcBef>
                <a:spcPts val="1288"/>
              </a:spcBef>
              <a:spcAft>
                <a:spcPts val="0"/>
              </a:spcAft>
              <a:buSzPts val="1800"/>
              <a:buChar char="–"/>
              <a:defRPr/>
            </a:lvl2pPr>
            <a:lvl3pPr marL="1371600" lvl="2" indent="-342900" algn="l">
              <a:lnSpc>
                <a:spcPct val="93000"/>
              </a:lnSpc>
              <a:spcBef>
                <a:spcPts val="1038"/>
              </a:spcBef>
              <a:spcAft>
                <a:spcPts val="0"/>
              </a:spcAft>
              <a:buSzPts val="1800"/>
              <a:buChar char="•"/>
              <a:defRPr/>
            </a:lvl3pPr>
            <a:lvl4pPr marL="1828800" lvl="3" indent="-342900" algn="l">
              <a:lnSpc>
                <a:spcPct val="93000"/>
              </a:lnSpc>
              <a:spcBef>
                <a:spcPts val="775"/>
              </a:spcBef>
              <a:spcAft>
                <a:spcPts val="0"/>
              </a:spcAft>
              <a:buSzPts val="1800"/>
              <a:buChar char="–"/>
              <a:defRPr/>
            </a:lvl4pPr>
            <a:lvl5pPr marL="2286000" lvl="4" indent="-342900" algn="l">
              <a:lnSpc>
                <a:spcPct val="93000"/>
              </a:lnSpc>
              <a:spcBef>
                <a:spcPts val="525"/>
              </a:spcBef>
              <a:spcAft>
                <a:spcPts val="0"/>
              </a:spcAft>
              <a:buSzPts val="1800"/>
              <a:buChar char="»"/>
              <a:defRPr/>
            </a:lvl5pPr>
            <a:lvl6pPr marL="2743200" lvl="5" indent="-228600" algn="l">
              <a:lnSpc>
                <a:spcPct val="93000"/>
              </a:lnSpc>
              <a:spcBef>
                <a:spcPts val="263"/>
              </a:spcBef>
              <a:spcAft>
                <a:spcPts val="0"/>
              </a:spcAft>
              <a:buSzPts val="1400"/>
              <a:buNone/>
              <a:defRPr/>
            </a:lvl6pPr>
            <a:lvl7pPr marL="3200400" lvl="6" indent="-228600" algn="l">
              <a:lnSpc>
                <a:spcPct val="93000"/>
              </a:lnSpc>
              <a:spcBef>
                <a:spcPts val="263"/>
              </a:spcBef>
              <a:spcAft>
                <a:spcPts val="0"/>
              </a:spcAft>
              <a:buSzPts val="1400"/>
              <a:buNone/>
              <a:defRPr/>
            </a:lvl7pPr>
            <a:lvl8pPr marL="3657600" lvl="7" indent="-228600" algn="l">
              <a:lnSpc>
                <a:spcPct val="93000"/>
              </a:lnSpc>
              <a:spcBef>
                <a:spcPts val="263"/>
              </a:spcBef>
              <a:spcAft>
                <a:spcPts val="0"/>
              </a:spcAft>
              <a:buSzPts val="1400"/>
              <a:buNone/>
              <a:defRPr/>
            </a:lvl8pPr>
            <a:lvl9pPr marL="4114800" lvl="8" indent="-228600" algn="l">
              <a:lnSpc>
                <a:spcPct val="93000"/>
              </a:lnSpc>
              <a:spcBef>
                <a:spcPts val="263"/>
              </a:spcBef>
              <a:spcAft>
                <a:spcPts val="263"/>
              </a:spcAft>
              <a:buSzPts val="1400"/>
              <a:buNone/>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8"/>
        <p:cNvGrpSpPr/>
        <p:nvPr/>
      </p:nvGrpSpPr>
      <p:grpSpPr>
        <a:xfrm>
          <a:off x="0" y="0"/>
          <a:ext cx="0" cy="0"/>
          <a:chOff x="0" y="0"/>
          <a:chExt cx="0" cy="0"/>
        </a:xfrm>
      </p:grpSpPr>
      <p:sp>
        <p:nvSpPr>
          <p:cNvPr id="389" name="Google Shape;389;p106"/>
          <p:cNvSpPr txBox="1">
            <a:spLocks noGrp="1"/>
          </p:cNvSpPr>
          <p:nvPr>
            <p:ph type="title"/>
          </p:nvPr>
        </p:nvSpPr>
        <p:spPr>
          <a:xfrm rot="5400000">
            <a:off x="7224713" y="1637772"/>
            <a:ext cx="6092825" cy="2817283"/>
          </a:xfrm>
          <a:prstGeom prst="rect">
            <a:avLst/>
          </a:prstGeom>
          <a:noFill/>
          <a:ln>
            <a:noFill/>
          </a:ln>
        </p:spPr>
        <p:txBody>
          <a:bodyPr spcFirstLastPara="1" wrap="square" lIns="90000" tIns="45000" rIns="90000" bIns="45000" anchor="t" anchorCtr="0">
            <a:noAutofit/>
          </a:bodyPr>
          <a:lstStyle>
            <a:lvl1pPr lvl="0" algn="l">
              <a:lnSpc>
                <a:spcPct val="93000"/>
              </a:lnSpc>
              <a:spcBef>
                <a:spcPts val="0"/>
              </a:spcBef>
              <a:spcAft>
                <a:spcPts val="0"/>
              </a:spcAft>
              <a:buSzPts val="1400"/>
              <a:buNone/>
              <a:defRPr/>
            </a:lvl1pPr>
            <a:lvl2pPr lvl="1" algn="l">
              <a:lnSpc>
                <a:spcPct val="93000"/>
              </a:lnSpc>
              <a:spcBef>
                <a:spcPts val="0"/>
              </a:spcBef>
              <a:spcAft>
                <a:spcPts val="0"/>
              </a:spcAft>
              <a:buSzPts val="1400"/>
              <a:buNone/>
              <a:defRPr/>
            </a:lvl2pPr>
            <a:lvl3pPr lvl="2" algn="l">
              <a:lnSpc>
                <a:spcPct val="93000"/>
              </a:lnSpc>
              <a:spcBef>
                <a:spcPts val="0"/>
              </a:spcBef>
              <a:spcAft>
                <a:spcPts val="0"/>
              </a:spcAft>
              <a:buSzPts val="1400"/>
              <a:buNone/>
              <a:defRPr/>
            </a:lvl3pPr>
            <a:lvl4pPr lvl="3" algn="l">
              <a:lnSpc>
                <a:spcPct val="93000"/>
              </a:lnSpc>
              <a:spcBef>
                <a:spcPts val="0"/>
              </a:spcBef>
              <a:spcAft>
                <a:spcPts val="0"/>
              </a:spcAft>
              <a:buSzPts val="1400"/>
              <a:buNone/>
              <a:defRPr/>
            </a:lvl4pPr>
            <a:lvl5pPr lvl="4" algn="l">
              <a:lnSpc>
                <a:spcPct val="93000"/>
              </a:lnSpc>
              <a:spcBef>
                <a:spcPts val="0"/>
              </a:spcBef>
              <a:spcAft>
                <a:spcPts val="0"/>
              </a:spcAft>
              <a:buSzPts val="1400"/>
              <a:buNone/>
              <a:defRPr/>
            </a:lvl5pPr>
            <a:lvl6pPr lvl="5" algn="l">
              <a:lnSpc>
                <a:spcPct val="93000"/>
              </a:lnSpc>
              <a:spcBef>
                <a:spcPts val="0"/>
              </a:spcBef>
              <a:spcAft>
                <a:spcPts val="0"/>
              </a:spcAft>
              <a:buSzPts val="1400"/>
              <a:buNone/>
              <a:defRPr/>
            </a:lvl6pPr>
            <a:lvl7pPr lvl="6" algn="l">
              <a:lnSpc>
                <a:spcPct val="93000"/>
              </a:lnSpc>
              <a:spcBef>
                <a:spcPts val="0"/>
              </a:spcBef>
              <a:spcAft>
                <a:spcPts val="0"/>
              </a:spcAft>
              <a:buSzPts val="1400"/>
              <a:buNone/>
              <a:defRPr/>
            </a:lvl7pPr>
            <a:lvl8pPr lvl="7" algn="l">
              <a:lnSpc>
                <a:spcPct val="93000"/>
              </a:lnSpc>
              <a:spcBef>
                <a:spcPts val="0"/>
              </a:spcBef>
              <a:spcAft>
                <a:spcPts val="0"/>
              </a:spcAft>
              <a:buSzPts val="1400"/>
              <a:buNone/>
              <a:defRPr/>
            </a:lvl8pPr>
            <a:lvl9pPr lvl="8" algn="l">
              <a:lnSpc>
                <a:spcPct val="93000"/>
              </a:lnSpc>
              <a:spcBef>
                <a:spcPts val="0"/>
              </a:spcBef>
              <a:spcAft>
                <a:spcPts val="0"/>
              </a:spcAft>
              <a:buSzPts val="1400"/>
              <a:buNone/>
              <a:defRPr/>
            </a:lvl9pPr>
          </a:lstStyle>
          <a:p>
            <a:endParaRPr/>
          </a:p>
        </p:txBody>
      </p:sp>
      <p:sp>
        <p:nvSpPr>
          <p:cNvPr id="390" name="Google Shape;390;p106"/>
          <p:cNvSpPr txBox="1">
            <a:spLocks noGrp="1"/>
          </p:cNvSpPr>
          <p:nvPr>
            <p:ph type="body" idx="1"/>
          </p:nvPr>
        </p:nvSpPr>
        <p:spPr>
          <a:xfrm rot="5400000">
            <a:off x="1486430" y="-1080028"/>
            <a:ext cx="6092825" cy="8252884"/>
          </a:xfrm>
          <a:prstGeom prst="rect">
            <a:avLst/>
          </a:prstGeom>
          <a:noFill/>
          <a:ln>
            <a:noFill/>
          </a:ln>
        </p:spPr>
        <p:txBody>
          <a:bodyPr spcFirstLastPara="1" wrap="square" lIns="90000" tIns="45000" rIns="90000" bIns="45000" anchor="t" anchorCtr="0">
            <a:noAutofit/>
          </a:bodyPr>
          <a:lstStyle>
            <a:lvl1pPr marL="457200" lvl="0" indent="-342900" algn="l">
              <a:lnSpc>
                <a:spcPct val="93000"/>
              </a:lnSpc>
              <a:spcBef>
                <a:spcPts val="0"/>
              </a:spcBef>
              <a:spcAft>
                <a:spcPts val="0"/>
              </a:spcAft>
              <a:buSzPts val="1800"/>
              <a:buChar char="•"/>
              <a:defRPr/>
            </a:lvl1pPr>
            <a:lvl2pPr marL="914400" lvl="1" indent="-342900" algn="l">
              <a:lnSpc>
                <a:spcPct val="93000"/>
              </a:lnSpc>
              <a:spcBef>
                <a:spcPts val="1288"/>
              </a:spcBef>
              <a:spcAft>
                <a:spcPts val="0"/>
              </a:spcAft>
              <a:buSzPts val="1800"/>
              <a:buChar char="–"/>
              <a:defRPr/>
            </a:lvl2pPr>
            <a:lvl3pPr marL="1371600" lvl="2" indent="-342900" algn="l">
              <a:lnSpc>
                <a:spcPct val="93000"/>
              </a:lnSpc>
              <a:spcBef>
                <a:spcPts val="1038"/>
              </a:spcBef>
              <a:spcAft>
                <a:spcPts val="0"/>
              </a:spcAft>
              <a:buSzPts val="1800"/>
              <a:buChar char="•"/>
              <a:defRPr/>
            </a:lvl3pPr>
            <a:lvl4pPr marL="1828800" lvl="3" indent="-342900" algn="l">
              <a:lnSpc>
                <a:spcPct val="93000"/>
              </a:lnSpc>
              <a:spcBef>
                <a:spcPts val="775"/>
              </a:spcBef>
              <a:spcAft>
                <a:spcPts val="0"/>
              </a:spcAft>
              <a:buSzPts val="1800"/>
              <a:buChar char="–"/>
              <a:defRPr/>
            </a:lvl4pPr>
            <a:lvl5pPr marL="2286000" lvl="4" indent="-342900" algn="l">
              <a:lnSpc>
                <a:spcPct val="93000"/>
              </a:lnSpc>
              <a:spcBef>
                <a:spcPts val="525"/>
              </a:spcBef>
              <a:spcAft>
                <a:spcPts val="0"/>
              </a:spcAft>
              <a:buSzPts val="1800"/>
              <a:buChar char="»"/>
              <a:defRPr/>
            </a:lvl5pPr>
            <a:lvl6pPr marL="2743200" lvl="5" indent="-228600" algn="l">
              <a:lnSpc>
                <a:spcPct val="93000"/>
              </a:lnSpc>
              <a:spcBef>
                <a:spcPts val="263"/>
              </a:spcBef>
              <a:spcAft>
                <a:spcPts val="0"/>
              </a:spcAft>
              <a:buSzPts val="1400"/>
              <a:buNone/>
              <a:defRPr/>
            </a:lvl6pPr>
            <a:lvl7pPr marL="3200400" lvl="6" indent="-228600" algn="l">
              <a:lnSpc>
                <a:spcPct val="93000"/>
              </a:lnSpc>
              <a:spcBef>
                <a:spcPts val="263"/>
              </a:spcBef>
              <a:spcAft>
                <a:spcPts val="0"/>
              </a:spcAft>
              <a:buSzPts val="1400"/>
              <a:buNone/>
              <a:defRPr/>
            </a:lvl7pPr>
            <a:lvl8pPr marL="3657600" lvl="7" indent="-228600" algn="l">
              <a:lnSpc>
                <a:spcPct val="93000"/>
              </a:lnSpc>
              <a:spcBef>
                <a:spcPts val="263"/>
              </a:spcBef>
              <a:spcAft>
                <a:spcPts val="0"/>
              </a:spcAft>
              <a:buSzPts val="1400"/>
              <a:buNone/>
              <a:defRPr/>
            </a:lvl8pPr>
            <a:lvl9pPr marL="4114800" lvl="8" indent="-228600" algn="l">
              <a:lnSpc>
                <a:spcPct val="93000"/>
              </a:lnSpc>
              <a:spcBef>
                <a:spcPts val="263"/>
              </a:spcBef>
              <a:spcAft>
                <a:spcPts val="263"/>
              </a:spcAft>
              <a:buSzPts val="1400"/>
              <a:buNone/>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_Title Only white">
  <p:cSld name="1_Title Only white">
    <p:spTree>
      <p:nvGrpSpPr>
        <p:cNvPr id="1" name="Shape 399"/>
        <p:cNvGrpSpPr/>
        <p:nvPr/>
      </p:nvGrpSpPr>
      <p:grpSpPr>
        <a:xfrm>
          <a:off x="0" y="0"/>
          <a:ext cx="0" cy="0"/>
          <a:chOff x="0" y="0"/>
          <a:chExt cx="0" cy="0"/>
        </a:xfrm>
      </p:grpSpPr>
      <p:sp>
        <p:nvSpPr>
          <p:cNvPr id="400" name="Google Shape;400;p3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1" name="Google Shape;401;p39"/>
          <p:cNvSpPr txBox="1">
            <a:spLocks noGrp="1"/>
          </p:cNvSpPr>
          <p:nvPr>
            <p:ph type="title"/>
          </p:nvPr>
        </p:nvSpPr>
        <p:spPr>
          <a:xfrm>
            <a:off x="731520" y="502920"/>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02" name="Google Shape;402;p39"/>
          <p:cNvPicPr preferRelativeResize="0"/>
          <p:nvPr/>
        </p:nvPicPr>
        <p:blipFill rotWithShape="1">
          <a:blip r:embed="rId2">
            <a:alphaModFix/>
          </a:blip>
          <a:srcRect/>
          <a:stretch/>
        </p:blipFill>
        <p:spPr>
          <a:xfrm>
            <a:off x="10606700" y="6416130"/>
            <a:ext cx="1302361" cy="248518"/>
          </a:xfrm>
          <a:prstGeom prst="rect">
            <a:avLst/>
          </a:prstGeom>
          <a:noFill/>
          <a:ln>
            <a:noFill/>
          </a:ln>
        </p:spPr>
      </p:pic>
      <p:sp>
        <p:nvSpPr>
          <p:cNvPr id="403" name="Google Shape;403;p39"/>
          <p:cNvSpPr txBox="1"/>
          <p:nvPr/>
        </p:nvSpPr>
        <p:spPr>
          <a:xfrm>
            <a:off x="240246" y="6402000"/>
            <a:ext cx="104371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7F7F7F"/>
                </a:solidFill>
                <a:latin typeface="Arial"/>
                <a:ea typeface="Arial"/>
                <a:cs typeface="Arial"/>
                <a:sym typeface="Arial"/>
              </a:rPr>
              <a:t>‹#›</a:t>
            </a:fld>
            <a:endParaRPr sz="1200" b="0"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Partner Title" type="title">
  <p:cSld name="TITLE">
    <p:bg>
      <p:bgPr>
        <a:solidFill>
          <a:schemeClr val="lt1"/>
        </a:solidFill>
        <a:effectLst/>
      </p:bgPr>
    </p:bg>
    <p:spTree>
      <p:nvGrpSpPr>
        <p:cNvPr id="1" name="Shape 404"/>
        <p:cNvGrpSpPr/>
        <p:nvPr/>
      </p:nvGrpSpPr>
      <p:grpSpPr>
        <a:xfrm>
          <a:off x="0" y="0"/>
          <a:ext cx="0" cy="0"/>
          <a:chOff x="0" y="0"/>
          <a:chExt cx="0" cy="0"/>
        </a:xfrm>
      </p:grpSpPr>
      <p:pic>
        <p:nvPicPr>
          <p:cNvPr id="405" name="Google Shape;405;p4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06" name="Google Shape;406;p40"/>
          <p:cNvSpPr txBox="1">
            <a:spLocks noGrp="1"/>
          </p:cNvSpPr>
          <p:nvPr>
            <p:ph type="subTitle" idx="1"/>
          </p:nvPr>
        </p:nvSpPr>
        <p:spPr>
          <a:xfrm>
            <a:off x="1031889" y="4584703"/>
            <a:ext cx="3793526" cy="327782"/>
          </a:xfrm>
          <a:prstGeom prst="rect">
            <a:avLst/>
          </a:prstGeom>
          <a:noFill/>
          <a:ln>
            <a:noFill/>
          </a:ln>
        </p:spPr>
        <p:txBody>
          <a:bodyPr spcFirstLastPara="1" wrap="square" lIns="0" tIns="45700" rIns="91425" bIns="45700" anchor="t" anchorCtr="0">
            <a:spAutoFit/>
          </a:bodyPr>
          <a:lstStyle>
            <a:lvl1pPr lvl="0" algn="l">
              <a:lnSpc>
                <a:spcPct val="85000"/>
              </a:lnSpc>
              <a:spcBef>
                <a:spcPts val="0"/>
              </a:spcBef>
              <a:spcAft>
                <a:spcPts val="0"/>
              </a:spcAft>
              <a:buClr>
                <a:schemeClr val="accent4"/>
              </a:buClr>
              <a:buSzPts val="1710"/>
              <a:buFont typeface="Noto Sans Symbols"/>
              <a:buNone/>
              <a:defRPr sz="1800" b="0" i="0">
                <a:solidFill>
                  <a:schemeClr val="dk2"/>
                </a:solidFill>
                <a:latin typeface="Arial"/>
                <a:ea typeface="Arial"/>
                <a:cs typeface="Arial"/>
                <a:sym typeface="Arial"/>
              </a:defRPr>
            </a:lvl1pPr>
            <a:lvl2pPr lvl="1" algn="ctr">
              <a:lnSpc>
                <a:spcPct val="85000"/>
              </a:lnSpc>
              <a:spcBef>
                <a:spcPts val="800"/>
              </a:spcBef>
              <a:spcAft>
                <a:spcPts val="0"/>
              </a:spcAft>
              <a:buSzPts val="24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407" name="Google Shape;407;p40"/>
          <p:cNvSpPr txBox="1">
            <a:spLocks noGrp="1"/>
          </p:cNvSpPr>
          <p:nvPr>
            <p:ph type="ctrTitle"/>
          </p:nvPr>
        </p:nvSpPr>
        <p:spPr>
          <a:xfrm>
            <a:off x="1031889" y="2771580"/>
            <a:ext cx="6901378" cy="1505027"/>
          </a:xfrm>
          <a:prstGeom prst="rect">
            <a:avLst/>
          </a:prstGeom>
          <a:noFill/>
          <a:ln>
            <a:noFill/>
          </a:ln>
        </p:spPr>
        <p:txBody>
          <a:bodyPr spcFirstLastPara="1" wrap="square" lIns="0" tIns="91425" rIns="91425" bIns="0" anchor="ctr" anchorCtr="0">
            <a:spAutoFit/>
          </a:bodyPr>
          <a:lstStyle>
            <a:lvl1pPr lvl="0" algn="l">
              <a:lnSpc>
                <a:spcPct val="85000"/>
              </a:lnSpc>
              <a:spcBef>
                <a:spcPts val="0"/>
              </a:spcBef>
              <a:spcAft>
                <a:spcPts val="0"/>
              </a:spcAft>
              <a:buClr>
                <a:schemeClr val="dk2"/>
              </a:buClr>
              <a:buSzPts val="5400"/>
              <a:buFont typeface="Arial"/>
              <a:buNone/>
              <a:defRPr sz="5400" b="1" i="0">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08" name="Google Shape;408;p40"/>
          <p:cNvPicPr preferRelativeResize="0"/>
          <p:nvPr/>
        </p:nvPicPr>
        <p:blipFill rotWithShape="1">
          <a:blip r:embed="rId3">
            <a:alphaModFix/>
          </a:blip>
          <a:srcRect/>
          <a:stretch/>
        </p:blipFill>
        <p:spPr>
          <a:xfrm>
            <a:off x="964304" y="1117075"/>
            <a:ext cx="2211126" cy="421930"/>
          </a:xfrm>
          <a:prstGeom prst="rect">
            <a:avLst/>
          </a:prstGeom>
          <a:noFill/>
          <a:ln>
            <a:noFill/>
          </a:ln>
        </p:spPr>
      </p:pic>
      <p:sp>
        <p:nvSpPr>
          <p:cNvPr id="409" name="Google Shape;409;p40"/>
          <p:cNvSpPr>
            <a:spLocks noGrp="1"/>
          </p:cNvSpPr>
          <p:nvPr>
            <p:ph type="pic" idx="2"/>
          </p:nvPr>
        </p:nvSpPr>
        <p:spPr>
          <a:xfrm>
            <a:off x="3906294" y="960863"/>
            <a:ext cx="1838241" cy="734353"/>
          </a:xfrm>
          <a:prstGeom prst="rect">
            <a:avLst/>
          </a:prstGeom>
          <a:noFill/>
          <a:ln>
            <a:noFill/>
          </a:ln>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matchingName="Cover Slide">
  <p:cSld name="Cover Slide">
    <p:bg>
      <p:bgPr>
        <a:solidFill>
          <a:schemeClr val="lt1"/>
        </a:solidFill>
        <a:effectLst/>
      </p:bgPr>
    </p:bg>
    <p:spTree>
      <p:nvGrpSpPr>
        <p:cNvPr id="1" name="Shape 410"/>
        <p:cNvGrpSpPr/>
        <p:nvPr/>
      </p:nvGrpSpPr>
      <p:grpSpPr>
        <a:xfrm>
          <a:off x="0" y="0"/>
          <a:ext cx="0" cy="0"/>
          <a:chOff x="0" y="0"/>
          <a:chExt cx="0" cy="0"/>
        </a:xfrm>
      </p:grpSpPr>
      <p:pic>
        <p:nvPicPr>
          <p:cNvPr id="411" name="Google Shape;411;p10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12" name="Google Shape;412;p107"/>
          <p:cNvSpPr/>
          <p:nvPr/>
        </p:nvSpPr>
        <p:spPr>
          <a:xfrm>
            <a:off x="-1" y="-11650"/>
            <a:ext cx="12192001" cy="6858000"/>
          </a:xfrm>
          <a:prstGeom prst="rect">
            <a:avLst/>
          </a:prstGeom>
          <a:solidFill>
            <a:srgbClr val="A040AA">
              <a:alpha val="8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13" name="Google Shape;413;p107"/>
          <p:cNvPicPr preferRelativeResize="0"/>
          <p:nvPr/>
        </p:nvPicPr>
        <p:blipFill rotWithShape="1">
          <a:blip r:embed="rId3">
            <a:alphaModFix/>
          </a:blip>
          <a:srcRect/>
          <a:stretch/>
        </p:blipFill>
        <p:spPr>
          <a:xfrm>
            <a:off x="982461" y="1117075"/>
            <a:ext cx="2595622" cy="495300"/>
          </a:xfrm>
          <a:prstGeom prst="rect">
            <a:avLst/>
          </a:prstGeom>
          <a:noFill/>
          <a:ln>
            <a:noFill/>
          </a:ln>
        </p:spPr>
      </p:pic>
      <p:sp>
        <p:nvSpPr>
          <p:cNvPr id="414" name="Google Shape;414;p107"/>
          <p:cNvSpPr txBox="1">
            <a:spLocks noGrp="1"/>
          </p:cNvSpPr>
          <p:nvPr>
            <p:ph type="subTitle" idx="1"/>
          </p:nvPr>
        </p:nvSpPr>
        <p:spPr>
          <a:xfrm>
            <a:off x="1031889" y="4598918"/>
            <a:ext cx="3793526" cy="327782"/>
          </a:xfrm>
          <a:prstGeom prst="rect">
            <a:avLst/>
          </a:prstGeom>
          <a:noFill/>
          <a:ln>
            <a:noFill/>
          </a:ln>
        </p:spPr>
        <p:txBody>
          <a:bodyPr spcFirstLastPara="1" wrap="square" lIns="0" tIns="45700" rIns="91425" bIns="45700" anchor="t" anchorCtr="0">
            <a:spAutoFit/>
          </a:bodyPr>
          <a:lstStyle>
            <a:lvl1pPr lvl="0" algn="l">
              <a:lnSpc>
                <a:spcPct val="85000"/>
              </a:lnSpc>
              <a:spcBef>
                <a:spcPts val="0"/>
              </a:spcBef>
              <a:spcAft>
                <a:spcPts val="0"/>
              </a:spcAft>
              <a:buClr>
                <a:schemeClr val="accent4"/>
              </a:buClr>
              <a:buSzPts val="1710"/>
              <a:buFont typeface="Noto Sans Symbols"/>
              <a:buNone/>
              <a:defRPr sz="1800" b="0" i="0">
                <a:solidFill>
                  <a:schemeClr val="lt1"/>
                </a:solidFill>
                <a:latin typeface="Arial"/>
                <a:ea typeface="Arial"/>
                <a:cs typeface="Arial"/>
                <a:sym typeface="Arial"/>
              </a:defRPr>
            </a:lvl1pPr>
            <a:lvl2pPr lvl="1" algn="ctr">
              <a:lnSpc>
                <a:spcPct val="85000"/>
              </a:lnSpc>
              <a:spcBef>
                <a:spcPts val="800"/>
              </a:spcBef>
              <a:spcAft>
                <a:spcPts val="0"/>
              </a:spcAft>
              <a:buSzPts val="24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415" name="Google Shape;415;p107"/>
          <p:cNvSpPr txBox="1">
            <a:spLocks noGrp="1"/>
          </p:cNvSpPr>
          <p:nvPr>
            <p:ph type="ctrTitle"/>
          </p:nvPr>
        </p:nvSpPr>
        <p:spPr>
          <a:xfrm>
            <a:off x="1031889" y="2741100"/>
            <a:ext cx="6901378" cy="1505027"/>
          </a:xfrm>
          <a:prstGeom prst="rect">
            <a:avLst/>
          </a:prstGeom>
          <a:noFill/>
          <a:ln>
            <a:noFill/>
          </a:ln>
        </p:spPr>
        <p:txBody>
          <a:bodyPr spcFirstLastPara="1" wrap="square" lIns="0" tIns="91425" rIns="91425" bIns="0" anchor="ctr" anchorCtr="0">
            <a:spAutoFit/>
          </a:bodyPr>
          <a:lstStyle>
            <a:lvl1pPr lvl="0" algn="l">
              <a:lnSpc>
                <a:spcPct val="85000"/>
              </a:lnSpc>
              <a:spcBef>
                <a:spcPts val="0"/>
              </a:spcBef>
              <a:spcAft>
                <a:spcPts val="0"/>
              </a:spcAft>
              <a:buClr>
                <a:schemeClr val="lt1"/>
              </a:buClr>
              <a:buSzPts val="5400"/>
              <a:buFont typeface="Arial"/>
              <a:buNone/>
              <a:defRPr sz="54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Divider Option A" type="secHead">
  <p:cSld name="SECTION_HEADER">
    <p:bg>
      <p:bgPr>
        <a:solidFill>
          <a:schemeClr val="lt1"/>
        </a:solidFill>
        <a:effectLst/>
      </p:bgPr>
    </p:bg>
    <p:spTree>
      <p:nvGrpSpPr>
        <p:cNvPr id="1" name="Shape 416"/>
        <p:cNvGrpSpPr/>
        <p:nvPr/>
      </p:nvGrpSpPr>
      <p:grpSpPr>
        <a:xfrm>
          <a:off x="0" y="0"/>
          <a:ext cx="0" cy="0"/>
          <a:chOff x="0" y="0"/>
          <a:chExt cx="0" cy="0"/>
        </a:xfrm>
      </p:grpSpPr>
      <p:pic>
        <p:nvPicPr>
          <p:cNvPr id="417" name="Google Shape;417;p108"/>
          <p:cNvPicPr preferRelativeResize="0"/>
          <p:nvPr/>
        </p:nvPicPr>
        <p:blipFill rotWithShape="1">
          <a:blip r:embed="rId2">
            <a:alphaModFix/>
          </a:blip>
          <a:srcRect/>
          <a:stretch/>
        </p:blipFill>
        <p:spPr>
          <a:xfrm>
            <a:off x="0" y="11308"/>
            <a:ext cx="12192000" cy="6858000"/>
          </a:xfrm>
          <a:prstGeom prst="rect">
            <a:avLst/>
          </a:prstGeom>
          <a:noFill/>
          <a:ln>
            <a:noFill/>
          </a:ln>
        </p:spPr>
      </p:pic>
      <p:sp>
        <p:nvSpPr>
          <p:cNvPr id="418" name="Google Shape;418;p108"/>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9" name="Google Shape;419;p108"/>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420" name="Google Shape;420;p108"/>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Divider Option B">
  <p:cSld name="Divider Option B">
    <p:bg>
      <p:bgPr>
        <a:solidFill>
          <a:schemeClr val="lt1"/>
        </a:solidFill>
        <a:effectLst/>
      </p:bgPr>
    </p:bg>
    <p:spTree>
      <p:nvGrpSpPr>
        <p:cNvPr id="1" name="Shape 421"/>
        <p:cNvGrpSpPr/>
        <p:nvPr/>
      </p:nvGrpSpPr>
      <p:grpSpPr>
        <a:xfrm>
          <a:off x="0" y="0"/>
          <a:ext cx="0" cy="0"/>
          <a:chOff x="0" y="0"/>
          <a:chExt cx="0" cy="0"/>
        </a:xfrm>
      </p:grpSpPr>
      <p:pic>
        <p:nvPicPr>
          <p:cNvPr id="422" name="Google Shape;422;p109"/>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423" name="Google Shape;423;p109"/>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4" name="Google Shape;424;p109"/>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425" name="Google Shape;425;p109"/>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Divider Option C">
  <p:cSld name="Divider Option C">
    <p:bg>
      <p:bgPr>
        <a:solidFill>
          <a:schemeClr val="lt1"/>
        </a:solidFill>
        <a:effectLst/>
      </p:bgPr>
    </p:bg>
    <p:spTree>
      <p:nvGrpSpPr>
        <p:cNvPr id="1" name="Shape 426"/>
        <p:cNvGrpSpPr/>
        <p:nvPr/>
      </p:nvGrpSpPr>
      <p:grpSpPr>
        <a:xfrm>
          <a:off x="0" y="0"/>
          <a:ext cx="0" cy="0"/>
          <a:chOff x="0" y="0"/>
          <a:chExt cx="0" cy="0"/>
        </a:xfrm>
      </p:grpSpPr>
      <p:pic>
        <p:nvPicPr>
          <p:cNvPr id="427" name="Google Shape;427;p110"/>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428" name="Google Shape;428;p110"/>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9" name="Google Shape;429;p110"/>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430" name="Google Shape;430;p110"/>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Divider Option D">
  <p:cSld name="Divider Option D">
    <p:bg>
      <p:bgPr>
        <a:solidFill>
          <a:schemeClr val="lt1"/>
        </a:solidFill>
        <a:effectLst/>
      </p:bgPr>
    </p:bg>
    <p:spTree>
      <p:nvGrpSpPr>
        <p:cNvPr id="1" name="Shape 431"/>
        <p:cNvGrpSpPr/>
        <p:nvPr/>
      </p:nvGrpSpPr>
      <p:grpSpPr>
        <a:xfrm>
          <a:off x="0" y="0"/>
          <a:ext cx="0" cy="0"/>
          <a:chOff x="0" y="0"/>
          <a:chExt cx="0" cy="0"/>
        </a:xfrm>
      </p:grpSpPr>
      <p:pic>
        <p:nvPicPr>
          <p:cNvPr id="432" name="Google Shape;432;p111"/>
          <p:cNvPicPr preferRelativeResize="0"/>
          <p:nvPr/>
        </p:nvPicPr>
        <p:blipFill rotWithShape="1">
          <a:blip r:embed="rId2">
            <a:alphaModFix/>
          </a:blip>
          <a:srcRect/>
          <a:stretch/>
        </p:blipFill>
        <p:spPr>
          <a:xfrm>
            <a:off x="-1" y="11308"/>
            <a:ext cx="12192000" cy="6858000"/>
          </a:xfrm>
          <a:prstGeom prst="rect">
            <a:avLst/>
          </a:prstGeom>
          <a:noFill/>
          <a:ln>
            <a:noFill/>
          </a:ln>
        </p:spPr>
      </p:pic>
      <p:sp>
        <p:nvSpPr>
          <p:cNvPr id="433" name="Google Shape;433;p111"/>
          <p:cNvSpPr txBox="1">
            <a:spLocks noGrp="1"/>
          </p:cNvSpPr>
          <p:nvPr>
            <p:ph type="title"/>
          </p:nvPr>
        </p:nvSpPr>
        <p:spPr>
          <a:xfrm>
            <a:off x="704833" y="4409768"/>
            <a:ext cx="5105401" cy="1238636"/>
          </a:xfrm>
          <a:prstGeom prst="rect">
            <a:avLst/>
          </a:prstGeom>
          <a:noFill/>
          <a:ln>
            <a:noFill/>
          </a:ln>
        </p:spPr>
        <p:txBody>
          <a:bodyPr spcFirstLastPara="1" wrap="square" lIns="0" tIns="91425" rIns="91425" bIns="0" anchor="b" anchorCtr="0">
            <a:normAutofit/>
          </a:bodyPr>
          <a:lstStyle>
            <a:lvl1pPr lvl="0" algn="l">
              <a:lnSpc>
                <a:spcPct val="80000"/>
              </a:lnSpc>
              <a:spcBef>
                <a:spcPts val="0"/>
              </a:spcBef>
              <a:spcAft>
                <a:spcPts val="0"/>
              </a:spcAft>
              <a:buClr>
                <a:schemeClr val="lt1"/>
              </a:buClr>
              <a:buSzPts val="4000"/>
              <a:buFont typeface="Arial"/>
              <a:buNone/>
              <a:defRPr sz="40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4" name="Google Shape;434;p111"/>
          <p:cNvSpPr txBox="1">
            <a:spLocks noGrp="1"/>
          </p:cNvSpPr>
          <p:nvPr>
            <p:ph type="body" idx="1"/>
          </p:nvPr>
        </p:nvSpPr>
        <p:spPr>
          <a:xfrm>
            <a:off x="696595" y="5786063"/>
            <a:ext cx="4467857" cy="460810"/>
          </a:xfrm>
          <a:prstGeom prst="rect">
            <a:avLst/>
          </a:prstGeom>
          <a:noFill/>
          <a:ln>
            <a:noFill/>
          </a:ln>
        </p:spPr>
        <p:txBody>
          <a:bodyPr spcFirstLastPara="1" wrap="square" lIns="0" tIns="45700" rIns="91425" bIns="45700" anchor="t" anchorCtr="0">
            <a:noAutofit/>
          </a:bodyPr>
          <a:lstStyle>
            <a:lvl1pPr marL="457200" lvl="0" indent="-228600" algn="l">
              <a:lnSpc>
                <a:spcPct val="80000"/>
              </a:lnSpc>
              <a:spcBef>
                <a:spcPts val="800"/>
              </a:spcBef>
              <a:spcAft>
                <a:spcPts val="0"/>
              </a:spcAft>
              <a:buClr>
                <a:schemeClr val="accent4"/>
              </a:buClr>
              <a:buSzPts val="1900"/>
              <a:buFont typeface="Noto Sans Symbols"/>
              <a:buNone/>
              <a:defRPr sz="2000" b="0" i="0">
                <a:solidFill>
                  <a:schemeClr val="lt1"/>
                </a:solidFill>
                <a:latin typeface="Arial"/>
                <a:ea typeface="Arial"/>
                <a:cs typeface="Arial"/>
                <a:sym typeface="Arial"/>
              </a:defRPr>
            </a:lvl1pPr>
            <a:lvl2pPr marL="914400" lvl="1" indent="-228600" algn="l">
              <a:lnSpc>
                <a:spcPct val="85000"/>
              </a:lnSpc>
              <a:spcBef>
                <a:spcPts val="800"/>
              </a:spcBef>
              <a:spcAft>
                <a:spcPts val="0"/>
              </a:spcAft>
              <a:buSzPts val="1800"/>
              <a:buNone/>
              <a:defRPr sz="1800">
                <a:solidFill>
                  <a:srgbClr val="888888"/>
                </a:solidFill>
              </a:defRPr>
            </a:lvl2pPr>
            <a:lvl3pPr marL="1371600" lvl="2" indent="-228600" algn="l">
              <a:lnSpc>
                <a:spcPct val="100000"/>
              </a:lnSpc>
              <a:spcBef>
                <a:spcPts val="320"/>
              </a:spcBef>
              <a:spcAft>
                <a:spcPts val="0"/>
              </a:spcAft>
              <a:buSzPts val="1600"/>
              <a:buNone/>
              <a:defRPr sz="1600">
                <a:solidFill>
                  <a:srgbClr val="888888"/>
                </a:solidFill>
              </a:defRPr>
            </a:lvl3pPr>
            <a:lvl4pPr marL="1828800" lvl="3" indent="-228600" algn="l">
              <a:lnSpc>
                <a:spcPct val="100000"/>
              </a:lnSpc>
              <a:spcBef>
                <a:spcPts val="280"/>
              </a:spcBef>
              <a:spcAft>
                <a:spcPts val="0"/>
              </a:spcAft>
              <a:buSzPts val="1400"/>
              <a:buNone/>
              <a:defRPr sz="1400">
                <a:solidFill>
                  <a:srgbClr val="888888"/>
                </a:solidFill>
              </a:defRPr>
            </a:lvl4pPr>
            <a:lvl5pPr marL="2286000" lvl="4" indent="-228600" algn="l">
              <a:lnSpc>
                <a:spcPct val="100000"/>
              </a:lnSpc>
              <a:spcBef>
                <a:spcPts val="280"/>
              </a:spcBef>
              <a:spcAft>
                <a:spcPts val="0"/>
              </a:spcAft>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pic>
        <p:nvPicPr>
          <p:cNvPr id="435" name="Google Shape;435;p111"/>
          <p:cNvPicPr preferRelativeResize="0"/>
          <p:nvPr/>
        </p:nvPicPr>
        <p:blipFill rotWithShape="1">
          <a:blip r:embed="rId3">
            <a:alphaModFix/>
          </a:blip>
          <a:srcRect/>
          <a:stretch/>
        </p:blipFill>
        <p:spPr>
          <a:xfrm>
            <a:off x="705359" y="3229343"/>
            <a:ext cx="2211126" cy="421930"/>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36"/>
        <p:cNvGrpSpPr/>
        <p:nvPr/>
      </p:nvGrpSpPr>
      <p:grpSpPr>
        <a:xfrm>
          <a:off x="0" y="0"/>
          <a:ext cx="0" cy="0"/>
          <a:chOff x="0" y="0"/>
          <a:chExt cx="0" cy="0"/>
        </a:xfrm>
      </p:grpSpPr>
      <p:sp>
        <p:nvSpPr>
          <p:cNvPr id="437" name="Google Shape;437;p112"/>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112"/>
          <p:cNvSpPr txBox="1">
            <a:spLocks noGrp="1"/>
          </p:cNvSpPr>
          <p:nvPr>
            <p:ph type="body" idx="1"/>
          </p:nvPr>
        </p:nvSpPr>
        <p:spPr>
          <a:xfrm>
            <a:off x="349338" y="1381125"/>
            <a:ext cx="11394891" cy="4799195"/>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and Content with Citations">
  <p:cSld name="Title and Content with Citations">
    <p:spTree>
      <p:nvGrpSpPr>
        <p:cNvPr id="1" name="Shape 439"/>
        <p:cNvGrpSpPr/>
        <p:nvPr/>
      </p:nvGrpSpPr>
      <p:grpSpPr>
        <a:xfrm>
          <a:off x="0" y="0"/>
          <a:ext cx="0" cy="0"/>
          <a:chOff x="0" y="0"/>
          <a:chExt cx="0" cy="0"/>
        </a:xfrm>
      </p:grpSpPr>
      <p:sp>
        <p:nvSpPr>
          <p:cNvPr id="440" name="Google Shape;440;p113"/>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1" name="Google Shape;441;p113"/>
          <p:cNvSpPr txBox="1">
            <a:spLocks noGrp="1"/>
          </p:cNvSpPr>
          <p:nvPr>
            <p:ph type="body" idx="1"/>
          </p:nvPr>
        </p:nvSpPr>
        <p:spPr>
          <a:xfrm>
            <a:off x="349338" y="1381125"/>
            <a:ext cx="11394891" cy="4799195"/>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42" name="Google Shape;442;p113"/>
          <p:cNvSpPr txBox="1">
            <a:spLocks noGrp="1"/>
          </p:cNvSpPr>
          <p:nvPr>
            <p:ph type="body" idx="2"/>
          </p:nvPr>
        </p:nvSpPr>
        <p:spPr>
          <a:xfrm>
            <a:off x="718568" y="6309082"/>
            <a:ext cx="9566275" cy="466725"/>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wo Columns">
  <p:cSld name="Two Columns">
    <p:spTree>
      <p:nvGrpSpPr>
        <p:cNvPr id="1" name="Shape 443"/>
        <p:cNvGrpSpPr/>
        <p:nvPr/>
      </p:nvGrpSpPr>
      <p:grpSpPr>
        <a:xfrm>
          <a:off x="0" y="0"/>
          <a:ext cx="0" cy="0"/>
          <a:chOff x="0" y="0"/>
          <a:chExt cx="0" cy="0"/>
        </a:xfrm>
      </p:grpSpPr>
      <p:sp>
        <p:nvSpPr>
          <p:cNvPr id="444" name="Google Shape;444;p114"/>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5" name="Google Shape;445;p114"/>
          <p:cNvSpPr txBox="1">
            <a:spLocks noGrp="1"/>
          </p:cNvSpPr>
          <p:nvPr>
            <p:ph type="body" idx="1"/>
          </p:nvPr>
        </p:nvSpPr>
        <p:spPr>
          <a:xfrm>
            <a:off x="609600" y="1600203"/>
            <a:ext cx="5384800" cy="4525963"/>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46" name="Google Shape;446;p114"/>
          <p:cNvSpPr txBox="1">
            <a:spLocks noGrp="1"/>
          </p:cNvSpPr>
          <p:nvPr>
            <p:ph type="body" idx="2"/>
          </p:nvPr>
        </p:nvSpPr>
        <p:spPr>
          <a:xfrm>
            <a:off x="6197600" y="1600203"/>
            <a:ext cx="5384800" cy="4525963"/>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_Two Columns with Citations">
  <p:cSld name="1_Two Columns with Citations">
    <p:spTree>
      <p:nvGrpSpPr>
        <p:cNvPr id="1" name="Shape 447"/>
        <p:cNvGrpSpPr/>
        <p:nvPr/>
      </p:nvGrpSpPr>
      <p:grpSpPr>
        <a:xfrm>
          <a:off x="0" y="0"/>
          <a:ext cx="0" cy="0"/>
          <a:chOff x="0" y="0"/>
          <a:chExt cx="0" cy="0"/>
        </a:xfrm>
      </p:grpSpPr>
      <p:sp>
        <p:nvSpPr>
          <p:cNvPr id="448" name="Google Shape;448;p115"/>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 name="Google Shape;449;p115"/>
          <p:cNvSpPr txBox="1">
            <a:spLocks noGrp="1"/>
          </p:cNvSpPr>
          <p:nvPr>
            <p:ph type="body" idx="1"/>
          </p:nvPr>
        </p:nvSpPr>
        <p:spPr>
          <a:xfrm>
            <a:off x="609600" y="1600203"/>
            <a:ext cx="5384800" cy="4525963"/>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50" name="Google Shape;450;p115"/>
          <p:cNvSpPr txBox="1">
            <a:spLocks noGrp="1"/>
          </p:cNvSpPr>
          <p:nvPr>
            <p:ph type="body" idx="2"/>
          </p:nvPr>
        </p:nvSpPr>
        <p:spPr>
          <a:xfrm>
            <a:off x="6197600" y="1600203"/>
            <a:ext cx="5384800" cy="4525963"/>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atin typeface="Arial"/>
                <a:ea typeface="Arial"/>
                <a:cs typeface="Arial"/>
                <a:sym typeface="Arial"/>
              </a:defRPr>
            </a:lvl1pPr>
            <a:lvl2pPr marL="914400" lvl="1" indent="-381000" algn="l">
              <a:lnSpc>
                <a:spcPct val="85000"/>
              </a:lnSpc>
              <a:spcBef>
                <a:spcPts val="800"/>
              </a:spcBef>
              <a:spcAft>
                <a:spcPts val="0"/>
              </a:spcAft>
              <a:buSzPts val="2400"/>
              <a:buChar char="•"/>
              <a:defRPr sz="2400">
                <a:latin typeface="Arial"/>
                <a:ea typeface="Arial"/>
                <a:cs typeface="Arial"/>
                <a:sym typeface="Arial"/>
              </a:defRPr>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51" name="Google Shape;451;p115"/>
          <p:cNvSpPr txBox="1">
            <a:spLocks noGrp="1"/>
          </p:cNvSpPr>
          <p:nvPr>
            <p:ph type="body" idx="3"/>
          </p:nvPr>
        </p:nvSpPr>
        <p:spPr>
          <a:xfrm>
            <a:off x="718568" y="6309082"/>
            <a:ext cx="9566275" cy="466725"/>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452"/>
        <p:cNvGrpSpPr/>
        <p:nvPr/>
      </p:nvGrpSpPr>
      <p:grpSpPr>
        <a:xfrm>
          <a:off x="0" y="0"/>
          <a:ext cx="0" cy="0"/>
          <a:chOff x="0" y="0"/>
          <a:chExt cx="0" cy="0"/>
        </a:xfrm>
      </p:grpSpPr>
      <p:sp>
        <p:nvSpPr>
          <p:cNvPr id="453" name="Google Shape;453;p116"/>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4" name="Google Shape;454;p116"/>
          <p:cNvSpPr txBox="1">
            <a:spLocks noGrp="1"/>
          </p:cNvSpPr>
          <p:nvPr>
            <p:ph type="body" idx="1"/>
          </p:nvPr>
        </p:nvSpPr>
        <p:spPr>
          <a:xfrm>
            <a:off x="609600" y="1535113"/>
            <a:ext cx="5386917" cy="639762"/>
          </a:xfrm>
          <a:prstGeom prst="rect">
            <a:avLst/>
          </a:prstGeom>
          <a:noFill/>
          <a:ln>
            <a:noFill/>
          </a:ln>
        </p:spPr>
        <p:txBody>
          <a:bodyPr spcFirstLastPara="1" wrap="square" lIns="0" tIns="45700" rIns="91425" bIns="45700" anchor="b" anchorCtr="0">
            <a:normAutofit/>
          </a:bodyPr>
          <a:lstStyle>
            <a:lvl1pPr marL="457200" lvl="0" indent="-228600" algn="l">
              <a:lnSpc>
                <a:spcPct val="90000"/>
              </a:lnSpc>
              <a:spcBef>
                <a:spcPts val="1200"/>
              </a:spcBef>
              <a:spcAft>
                <a:spcPts val="0"/>
              </a:spcAft>
              <a:buSzPts val="2280"/>
              <a:buNone/>
              <a:defRPr sz="2400" b="1"/>
            </a:lvl1pPr>
            <a:lvl2pPr marL="914400" lvl="1" indent="-228600" algn="l">
              <a:lnSpc>
                <a:spcPct val="85000"/>
              </a:lnSpc>
              <a:spcBef>
                <a:spcPts val="8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5" name="Google Shape;455;p116"/>
          <p:cNvSpPr txBox="1">
            <a:spLocks noGrp="1"/>
          </p:cNvSpPr>
          <p:nvPr>
            <p:ph type="body" idx="2"/>
          </p:nvPr>
        </p:nvSpPr>
        <p:spPr>
          <a:xfrm>
            <a:off x="609600" y="2174875"/>
            <a:ext cx="5386917" cy="3951288"/>
          </a:xfrm>
          <a:prstGeom prst="rect">
            <a:avLst/>
          </a:prstGeom>
          <a:noFill/>
          <a:ln>
            <a:noFill/>
          </a:ln>
        </p:spPr>
        <p:txBody>
          <a:bodyPr spcFirstLastPara="1" wrap="square" lIns="0" tIns="45700" rIns="91425" bIns="45700" anchor="t" anchorCtr="0">
            <a:normAutofit/>
          </a:bodyPr>
          <a:lstStyle>
            <a:lvl1pPr marL="457200" lvl="0" indent="-349250" algn="l">
              <a:lnSpc>
                <a:spcPct val="90000"/>
              </a:lnSpc>
              <a:spcBef>
                <a:spcPts val="1200"/>
              </a:spcBef>
              <a:spcAft>
                <a:spcPts val="0"/>
              </a:spcAft>
              <a:buSzPts val="1900"/>
              <a:buChar char="•"/>
              <a:defRPr sz="2000">
                <a:latin typeface="Arial"/>
                <a:ea typeface="Arial"/>
                <a:cs typeface="Arial"/>
                <a:sym typeface="Arial"/>
              </a:defRPr>
            </a:lvl1pPr>
            <a:lvl2pPr marL="914400" lvl="1" indent="-355600" algn="l">
              <a:lnSpc>
                <a:spcPct val="85000"/>
              </a:lnSpc>
              <a:spcBef>
                <a:spcPts val="800"/>
              </a:spcBef>
              <a:spcAft>
                <a:spcPts val="0"/>
              </a:spcAft>
              <a:buSzPts val="2000"/>
              <a:buChar char="•"/>
              <a:defRPr sz="2000">
                <a:latin typeface="Arial"/>
                <a:ea typeface="Arial"/>
                <a:cs typeface="Arial"/>
                <a:sym typeface="Arial"/>
              </a:defRPr>
            </a:lvl2pPr>
            <a:lvl3pPr marL="1371600" lvl="2" indent="-342900" algn="l">
              <a:lnSpc>
                <a:spcPct val="100000"/>
              </a:lnSpc>
              <a:spcBef>
                <a:spcPts val="360"/>
              </a:spcBef>
              <a:spcAft>
                <a:spcPts val="0"/>
              </a:spcAft>
              <a:buSzPts val="1800"/>
              <a:buChar char="•"/>
              <a:defRPr sz="1800" b="0" i="0">
                <a:latin typeface="Arial"/>
                <a:ea typeface="Arial"/>
                <a:cs typeface="Arial"/>
                <a:sym typeface="Arial"/>
              </a:defRPr>
            </a:lvl3pPr>
            <a:lvl4pPr marL="1828800" lvl="3" indent="-330200" algn="l">
              <a:lnSpc>
                <a:spcPct val="100000"/>
              </a:lnSpc>
              <a:spcBef>
                <a:spcPts val="320"/>
              </a:spcBef>
              <a:spcAft>
                <a:spcPts val="0"/>
              </a:spcAft>
              <a:buSzPts val="1600"/>
              <a:buChar char="•"/>
              <a:defRPr sz="1600" b="0" i="0">
                <a:latin typeface="Arial"/>
                <a:ea typeface="Arial"/>
                <a:cs typeface="Arial"/>
                <a:sym typeface="Arial"/>
              </a:defRPr>
            </a:lvl4pPr>
            <a:lvl5pPr marL="2286000" lvl="4" indent="-330200" algn="l">
              <a:lnSpc>
                <a:spcPct val="100000"/>
              </a:lnSpc>
              <a:spcBef>
                <a:spcPts val="320"/>
              </a:spcBef>
              <a:spcAft>
                <a:spcPts val="0"/>
              </a:spcAft>
              <a:buSzPts val="1600"/>
              <a:buChar char="•"/>
              <a:defRPr sz="1600" b="0" i="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56" name="Google Shape;456;p116"/>
          <p:cNvSpPr txBox="1">
            <a:spLocks noGrp="1"/>
          </p:cNvSpPr>
          <p:nvPr>
            <p:ph type="body" idx="3"/>
          </p:nvPr>
        </p:nvSpPr>
        <p:spPr>
          <a:xfrm>
            <a:off x="6193369" y="1535113"/>
            <a:ext cx="5389033" cy="639762"/>
          </a:xfrm>
          <a:prstGeom prst="rect">
            <a:avLst/>
          </a:prstGeom>
          <a:noFill/>
          <a:ln>
            <a:noFill/>
          </a:ln>
        </p:spPr>
        <p:txBody>
          <a:bodyPr spcFirstLastPara="1" wrap="square" lIns="0" tIns="45700" rIns="91425" bIns="45700" anchor="b" anchorCtr="0">
            <a:normAutofit/>
          </a:bodyPr>
          <a:lstStyle>
            <a:lvl1pPr marL="457200" lvl="0" indent="-228600" algn="l">
              <a:lnSpc>
                <a:spcPct val="90000"/>
              </a:lnSpc>
              <a:spcBef>
                <a:spcPts val="1200"/>
              </a:spcBef>
              <a:spcAft>
                <a:spcPts val="0"/>
              </a:spcAft>
              <a:buSzPts val="2280"/>
              <a:buNone/>
              <a:defRPr sz="2400" b="1"/>
            </a:lvl1pPr>
            <a:lvl2pPr marL="914400" lvl="1" indent="-228600" algn="l">
              <a:lnSpc>
                <a:spcPct val="85000"/>
              </a:lnSpc>
              <a:spcBef>
                <a:spcPts val="8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7" name="Google Shape;457;p116"/>
          <p:cNvSpPr txBox="1">
            <a:spLocks noGrp="1"/>
          </p:cNvSpPr>
          <p:nvPr>
            <p:ph type="body" idx="4"/>
          </p:nvPr>
        </p:nvSpPr>
        <p:spPr>
          <a:xfrm>
            <a:off x="6193369" y="2174875"/>
            <a:ext cx="5389033" cy="3951288"/>
          </a:xfrm>
          <a:prstGeom prst="rect">
            <a:avLst/>
          </a:prstGeom>
          <a:noFill/>
          <a:ln>
            <a:noFill/>
          </a:ln>
        </p:spPr>
        <p:txBody>
          <a:bodyPr spcFirstLastPara="1" wrap="square" lIns="0" tIns="45700" rIns="91425" bIns="45700" anchor="t" anchorCtr="0">
            <a:normAutofit/>
          </a:bodyPr>
          <a:lstStyle>
            <a:lvl1pPr marL="457200" lvl="0" indent="-349250" algn="l">
              <a:lnSpc>
                <a:spcPct val="90000"/>
              </a:lnSpc>
              <a:spcBef>
                <a:spcPts val="1200"/>
              </a:spcBef>
              <a:spcAft>
                <a:spcPts val="0"/>
              </a:spcAft>
              <a:buSzPts val="1900"/>
              <a:buChar char="•"/>
              <a:defRPr sz="2000">
                <a:latin typeface="Arial"/>
                <a:ea typeface="Arial"/>
                <a:cs typeface="Arial"/>
                <a:sym typeface="Arial"/>
              </a:defRPr>
            </a:lvl1pPr>
            <a:lvl2pPr marL="914400" lvl="1" indent="-355600" algn="l">
              <a:lnSpc>
                <a:spcPct val="85000"/>
              </a:lnSpc>
              <a:spcBef>
                <a:spcPts val="800"/>
              </a:spcBef>
              <a:spcAft>
                <a:spcPts val="0"/>
              </a:spcAft>
              <a:buSzPts val="2000"/>
              <a:buChar char="•"/>
              <a:defRPr sz="2000">
                <a:latin typeface="Arial"/>
                <a:ea typeface="Arial"/>
                <a:cs typeface="Arial"/>
                <a:sym typeface="Arial"/>
              </a:defRPr>
            </a:lvl2pPr>
            <a:lvl3pPr marL="1371600" lvl="2" indent="-342900" algn="l">
              <a:lnSpc>
                <a:spcPct val="100000"/>
              </a:lnSpc>
              <a:spcBef>
                <a:spcPts val="360"/>
              </a:spcBef>
              <a:spcAft>
                <a:spcPts val="0"/>
              </a:spcAft>
              <a:buSzPts val="1800"/>
              <a:buChar char="•"/>
              <a:defRPr sz="1800" b="0" i="0">
                <a:latin typeface="Arial"/>
                <a:ea typeface="Arial"/>
                <a:cs typeface="Arial"/>
                <a:sym typeface="Arial"/>
              </a:defRPr>
            </a:lvl3pPr>
            <a:lvl4pPr marL="1828800" lvl="3" indent="-330200" algn="l">
              <a:lnSpc>
                <a:spcPct val="100000"/>
              </a:lnSpc>
              <a:spcBef>
                <a:spcPts val="320"/>
              </a:spcBef>
              <a:spcAft>
                <a:spcPts val="0"/>
              </a:spcAft>
              <a:buSzPts val="1600"/>
              <a:buChar char="•"/>
              <a:defRPr sz="1600" b="0" i="0">
                <a:latin typeface="Arial"/>
                <a:ea typeface="Arial"/>
                <a:cs typeface="Arial"/>
                <a:sym typeface="Arial"/>
              </a:defRPr>
            </a:lvl4pPr>
            <a:lvl5pPr marL="2286000" lvl="4" indent="-330200" algn="l">
              <a:lnSpc>
                <a:spcPct val="100000"/>
              </a:lnSpc>
              <a:spcBef>
                <a:spcPts val="320"/>
              </a:spcBef>
              <a:spcAft>
                <a:spcPts val="0"/>
              </a:spcAft>
              <a:buSzPts val="1600"/>
              <a:buChar char="•"/>
              <a:defRPr sz="1600" b="0" i="0">
                <a:latin typeface="Arial"/>
                <a:ea typeface="Arial"/>
                <a:cs typeface="Arial"/>
                <a:sym typeface="Arial"/>
              </a:defRPr>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58"/>
        <p:cNvGrpSpPr/>
        <p:nvPr/>
      </p:nvGrpSpPr>
      <p:grpSpPr>
        <a:xfrm>
          <a:off x="0" y="0"/>
          <a:ext cx="0" cy="0"/>
          <a:chOff x="0" y="0"/>
          <a:chExt cx="0" cy="0"/>
        </a:xfrm>
      </p:grpSpPr>
      <p:sp>
        <p:nvSpPr>
          <p:cNvPr id="459" name="Google Shape;459;p117"/>
          <p:cNvSpPr txBox="1">
            <a:spLocks noGrp="1"/>
          </p:cNvSpPr>
          <p:nvPr>
            <p:ph type="title"/>
          </p:nvPr>
        </p:nvSpPr>
        <p:spPr>
          <a:xfrm>
            <a:off x="731520" y="502920"/>
            <a:ext cx="11066419" cy="962997"/>
          </a:xfrm>
          <a:prstGeom prst="rect">
            <a:avLst/>
          </a:prstGeom>
          <a:noFill/>
          <a:ln>
            <a:noFill/>
          </a:ln>
        </p:spPr>
        <p:txBody>
          <a:bodyPr spcFirstLastPara="1" wrap="square" lIns="0" tIns="91425" rIns="91425" bIns="0" anchor="ctr" anchorCtr="0">
            <a:no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_Title Only with Citations">
  <p:cSld name="1_Title Only with Citations">
    <p:spTree>
      <p:nvGrpSpPr>
        <p:cNvPr id="1" name="Shape 460"/>
        <p:cNvGrpSpPr/>
        <p:nvPr/>
      </p:nvGrpSpPr>
      <p:grpSpPr>
        <a:xfrm>
          <a:off x="0" y="0"/>
          <a:ext cx="0" cy="0"/>
          <a:chOff x="0" y="0"/>
          <a:chExt cx="0" cy="0"/>
        </a:xfrm>
      </p:grpSpPr>
      <p:sp>
        <p:nvSpPr>
          <p:cNvPr id="461" name="Google Shape;461;p118"/>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2" name="Google Shape;462;p118"/>
          <p:cNvSpPr txBox="1">
            <a:spLocks noGrp="1"/>
          </p:cNvSpPr>
          <p:nvPr>
            <p:ph type="body" idx="1"/>
          </p:nvPr>
        </p:nvSpPr>
        <p:spPr>
          <a:xfrm>
            <a:off x="718568" y="6309082"/>
            <a:ext cx="9566275" cy="466725"/>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63"/>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matchingName="1_Blank" type="blank">
  <p:cSld name="BLANK">
    <p:spTree>
      <p:nvGrpSpPr>
        <p:cNvPr id="1" name="Shape 464"/>
        <p:cNvGrpSpPr/>
        <p:nvPr/>
      </p:nvGrpSpPr>
      <p:grpSpPr>
        <a:xfrm>
          <a:off x="0" y="0"/>
          <a:ext cx="0" cy="0"/>
          <a:chOff x="0" y="0"/>
          <a:chExt cx="0" cy="0"/>
        </a:xfrm>
      </p:grpSpPr>
      <p:pic>
        <p:nvPicPr>
          <p:cNvPr id="465" name="Google Shape;465;p120"/>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466" name="Google Shape;466;p120"/>
          <p:cNvPicPr preferRelativeResize="0"/>
          <p:nvPr/>
        </p:nvPicPr>
        <p:blipFill rotWithShape="1">
          <a:blip r:embed="rId3">
            <a:alphaModFix/>
          </a:blip>
          <a:srcRect/>
          <a:stretch/>
        </p:blipFill>
        <p:spPr>
          <a:xfrm>
            <a:off x="10609899" y="6419088"/>
            <a:ext cx="1293818" cy="246888"/>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467"/>
        <p:cNvGrpSpPr/>
        <p:nvPr/>
      </p:nvGrpSpPr>
      <p:grpSpPr>
        <a:xfrm>
          <a:off x="0" y="0"/>
          <a:ext cx="0" cy="0"/>
          <a:chOff x="0" y="0"/>
          <a:chExt cx="0" cy="0"/>
        </a:xfrm>
      </p:grpSpPr>
      <p:sp>
        <p:nvSpPr>
          <p:cNvPr id="468" name="Google Shape;468;p12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85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69" name="Google Shape;469;p121"/>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470" name="Google Shape;470;p121"/>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two columns">
  <p:cSld name="1_Title and two columns">
    <p:spTree>
      <p:nvGrpSpPr>
        <p:cNvPr id="1" name="Shape 471"/>
        <p:cNvGrpSpPr/>
        <p:nvPr/>
      </p:nvGrpSpPr>
      <p:grpSpPr>
        <a:xfrm>
          <a:off x="0" y="0"/>
          <a:ext cx="0" cy="0"/>
          <a:chOff x="0" y="0"/>
          <a:chExt cx="0" cy="0"/>
        </a:xfrm>
      </p:grpSpPr>
      <p:sp>
        <p:nvSpPr>
          <p:cNvPr id="472" name="Google Shape;472;p12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85000"/>
              </a:lnSpc>
              <a:spcBef>
                <a:spcPts val="0"/>
              </a:spcBef>
              <a:spcAft>
                <a:spcPts val="0"/>
              </a:spcAft>
              <a:buClr>
                <a:schemeClr val="dk2"/>
              </a:buClr>
              <a:buSzPts val="2800"/>
              <a:buFont typeface="Aria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73" name="Google Shape;473;p122"/>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474" name="Google Shape;474;p122"/>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90000"/>
              </a:lnSpc>
              <a:spcBef>
                <a:spcPts val="0"/>
              </a:spcBef>
              <a:spcAft>
                <a:spcPts val="0"/>
              </a:spcAft>
              <a:buSzPts val="1400"/>
              <a:buChar char="●"/>
              <a:defRPr sz="1867"/>
            </a:lvl1pPr>
            <a:lvl2pPr marL="914400" lvl="1" indent="-304800" algn="l">
              <a:lnSpc>
                <a:spcPct val="85000"/>
              </a:lnSpc>
              <a:spcBef>
                <a:spcPts val="0"/>
              </a:spcBef>
              <a:spcAft>
                <a:spcPts val="0"/>
              </a:spcAft>
              <a:buSzPts val="1200"/>
              <a:buChar char="○"/>
              <a:defRPr sz="1600"/>
            </a:lvl2pPr>
            <a:lvl3pPr marL="1371600" lvl="2" indent="-304800" algn="l">
              <a:lnSpc>
                <a:spcPct val="100000"/>
              </a:lnSpc>
              <a:spcBef>
                <a:spcPts val="0"/>
              </a:spcBef>
              <a:spcAft>
                <a:spcPts val="0"/>
              </a:spcAft>
              <a:buSzPts val="1200"/>
              <a:buChar char="■"/>
              <a:defRPr sz="1600"/>
            </a:lvl3pPr>
            <a:lvl4pPr marL="1828800" lvl="3" indent="-304800" algn="l">
              <a:lnSpc>
                <a:spcPct val="100000"/>
              </a:lnSpc>
              <a:spcBef>
                <a:spcPts val="0"/>
              </a:spcBef>
              <a:spcAft>
                <a:spcPts val="0"/>
              </a:spcAft>
              <a:buSzPts val="1200"/>
              <a:buChar char="●"/>
              <a:defRPr sz="1600"/>
            </a:lvl4pPr>
            <a:lvl5pPr marL="2286000" lvl="4" indent="-304800" algn="l">
              <a:lnSpc>
                <a:spcPct val="100000"/>
              </a:lnSpc>
              <a:spcBef>
                <a:spcPts val="0"/>
              </a:spcBef>
              <a:spcAft>
                <a:spcPts val="0"/>
              </a:spcAft>
              <a:buSzPts val="1200"/>
              <a:buChar char="○"/>
              <a:defRPr sz="1600"/>
            </a:lvl5pPr>
            <a:lvl6pPr marL="2743200" lvl="5" indent="-304800" algn="l">
              <a:lnSpc>
                <a:spcPct val="100000"/>
              </a:lnSpc>
              <a:spcBef>
                <a:spcPts val="0"/>
              </a:spcBef>
              <a:spcAft>
                <a:spcPts val="0"/>
              </a:spcAft>
              <a:buClr>
                <a:schemeClr val="dk1"/>
              </a:buClr>
              <a:buSzPts val="1200"/>
              <a:buChar char="■"/>
              <a:defRPr sz="1600"/>
            </a:lvl6pPr>
            <a:lvl7pPr marL="3200400" lvl="6" indent="-304800" algn="l">
              <a:lnSpc>
                <a:spcPct val="100000"/>
              </a:lnSpc>
              <a:spcBef>
                <a:spcPts val="0"/>
              </a:spcBef>
              <a:spcAft>
                <a:spcPts val="0"/>
              </a:spcAft>
              <a:buClr>
                <a:schemeClr val="dk1"/>
              </a:buClr>
              <a:buSzPts val="1200"/>
              <a:buChar char="●"/>
              <a:defRPr sz="1600"/>
            </a:lvl7pPr>
            <a:lvl8pPr marL="3657600" lvl="7" indent="-304800" algn="l">
              <a:lnSpc>
                <a:spcPct val="100000"/>
              </a:lnSpc>
              <a:spcBef>
                <a:spcPts val="0"/>
              </a:spcBef>
              <a:spcAft>
                <a:spcPts val="0"/>
              </a:spcAft>
              <a:buClr>
                <a:schemeClr val="dk1"/>
              </a:buClr>
              <a:buSzPts val="1200"/>
              <a:buChar char="○"/>
              <a:defRPr sz="1600"/>
            </a:lvl8pPr>
            <a:lvl9pPr marL="4114800" lvl="8" indent="-304800" algn="l">
              <a:lnSpc>
                <a:spcPct val="100000"/>
              </a:lnSpc>
              <a:spcBef>
                <a:spcPts val="0"/>
              </a:spcBef>
              <a:spcAft>
                <a:spcPts val="0"/>
              </a:spcAft>
              <a:buClr>
                <a:schemeClr val="dk1"/>
              </a:buClr>
              <a:buSzPts val="1200"/>
              <a:buChar char="■"/>
              <a:defRPr sz="1600"/>
            </a:lvl9pPr>
          </a:lstStyle>
          <a:p>
            <a:endParaRPr/>
          </a:p>
        </p:txBody>
      </p:sp>
      <p:sp>
        <p:nvSpPr>
          <p:cNvPr id="475" name="Google Shape;475;p122"/>
          <p:cNvSpPr txBox="1">
            <a:spLocks noGrp="1"/>
          </p:cNvSpPr>
          <p:nvPr>
            <p:ph type="body" idx="3"/>
          </p:nvPr>
        </p:nvSpPr>
        <p:spPr>
          <a:xfrm>
            <a:off x="718568" y="6309082"/>
            <a:ext cx="9566275" cy="466725"/>
          </a:xfrm>
          <a:prstGeom prst="rect">
            <a:avLst/>
          </a:prstGeom>
          <a:noFill/>
          <a:ln>
            <a:noFill/>
          </a:ln>
        </p:spPr>
        <p:txBody>
          <a:bodyPr spcFirstLastPara="1" wrap="square" lIns="0" tIns="45700" rIns="91425" bIns="45700" anchor="ctr" anchorCtr="0">
            <a:normAutofit/>
          </a:bodyPr>
          <a:lstStyle>
            <a:lvl1pPr marL="457200" lvl="0" indent="-279400" algn="l">
              <a:lnSpc>
                <a:spcPct val="100000"/>
              </a:lnSpc>
              <a:spcBef>
                <a:spcPts val="0"/>
              </a:spcBef>
              <a:spcAft>
                <a:spcPts val="0"/>
              </a:spcAft>
              <a:buClr>
                <a:schemeClr val="lt1"/>
              </a:buClr>
              <a:buSzPts val="800"/>
              <a:buFont typeface="Arial"/>
              <a:buAutoNum type="arabicPeriod"/>
              <a:defRPr sz="800">
                <a:solidFill>
                  <a:schemeClr val="lt1"/>
                </a:solidFill>
              </a:defRPr>
            </a:lvl1pPr>
            <a:lvl2pPr marL="914400" lvl="1" indent="-342900" algn="l">
              <a:lnSpc>
                <a:spcPct val="85000"/>
              </a:lnSpc>
              <a:spcBef>
                <a:spcPts val="80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76"/>
        <p:cNvGrpSpPr/>
        <p:nvPr/>
      </p:nvGrpSpPr>
      <p:grpSpPr>
        <a:xfrm>
          <a:off x="0" y="0"/>
          <a:ext cx="0" cy="0"/>
          <a:chOff x="0" y="0"/>
          <a:chExt cx="0" cy="0"/>
        </a:xfrm>
      </p:grpSpPr>
      <p:sp>
        <p:nvSpPr>
          <p:cNvPr id="477" name="Google Shape;477;p123"/>
          <p:cNvSpPr txBox="1">
            <a:spLocks noGrp="1"/>
          </p:cNvSpPr>
          <p:nvPr>
            <p:ph type="ctrTitle"/>
          </p:nvPr>
        </p:nvSpPr>
        <p:spPr>
          <a:xfrm>
            <a:off x="914400" y="1122363"/>
            <a:ext cx="10363200" cy="2387600"/>
          </a:xfrm>
          <a:prstGeom prst="rect">
            <a:avLst/>
          </a:prstGeom>
          <a:noFill/>
          <a:ln>
            <a:noFill/>
          </a:ln>
        </p:spPr>
        <p:txBody>
          <a:bodyPr spcFirstLastPara="1" wrap="square" lIns="0" tIns="91425" rIns="91425" bIns="0" anchor="b" anchorCtr="0">
            <a:normAutofit/>
          </a:bodyPr>
          <a:lstStyle>
            <a:lvl1pPr lvl="0" algn="ctr">
              <a:lnSpc>
                <a:spcPct val="85000"/>
              </a:lnSpc>
              <a:spcBef>
                <a:spcPts val="0"/>
              </a:spcBef>
              <a:spcAft>
                <a:spcPts val="0"/>
              </a:spcAft>
              <a:buClr>
                <a:schemeClr val="dk2"/>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8" name="Google Shape;478;p123"/>
          <p:cNvSpPr txBox="1">
            <a:spLocks noGrp="1"/>
          </p:cNvSpPr>
          <p:nvPr>
            <p:ph type="subTitle" idx="1"/>
          </p:nvPr>
        </p:nvSpPr>
        <p:spPr>
          <a:xfrm>
            <a:off x="1524000" y="3602038"/>
            <a:ext cx="9144000" cy="1655762"/>
          </a:xfrm>
          <a:prstGeom prst="rect">
            <a:avLst/>
          </a:prstGeom>
          <a:noFill/>
          <a:ln>
            <a:noFill/>
          </a:ln>
        </p:spPr>
        <p:txBody>
          <a:bodyPr spcFirstLastPara="1" wrap="square" lIns="0" tIns="45700" rIns="91425" bIns="45700" anchor="t" anchorCtr="0">
            <a:normAutofit/>
          </a:bodyPr>
          <a:lstStyle>
            <a:lvl1pPr lvl="0" algn="ctr">
              <a:lnSpc>
                <a:spcPct val="90000"/>
              </a:lnSpc>
              <a:spcBef>
                <a:spcPts val="1200"/>
              </a:spcBef>
              <a:spcAft>
                <a:spcPts val="0"/>
              </a:spcAft>
              <a:buSzPts val="2280"/>
              <a:buNone/>
              <a:defRPr sz="2400"/>
            </a:lvl1pPr>
            <a:lvl2pPr lvl="1" algn="ctr">
              <a:lnSpc>
                <a:spcPct val="85000"/>
              </a:lnSpc>
              <a:spcBef>
                <a:spcPts val="800"/>
              </a:spcBef>
              <a:spcAft>
                <a:spcPts val="0"/>
              </a:spcAft>
              <a:buSzPts val="2000"/>
              <a:buNone/>
              <a:defRPr sz="2000"/>
            </a:lvl2pPr>
            <a:lvl3pPr lvl="2" algn="ctr">
              <a:lnSpc>
                <a:spcPct val="100000"/>
              </a:lnSpc>
              <a:spcBef>
                <a:spcPts val="360"/>
              </a:spcBef>
              <a:spcAft>
                <a:spcPts val="0"/>
              </a:spcAft>
              <a:buSzPts val="1800"/>
              <a:buNone/>
              <a:defRPr sz="1800"/>
            </a:lvl3pPr>
            <a:lvl4pPr lvl="3" algn="ctr">
              <a:lnSpc>
                <a:spcPct val="100000"/>
              </a:lnSpc>
              <a:spcBef>
                <a:spcPts val="320"/>
              </a:spcBef>
              <a:spcAft>
                <a:spcPts val="0"/>
              </a:spcAft>
              <a:buSzPts val="1600"/>
              <a:buNone/>
              <a:defRPr sz="1600"/>
            </a:lvl4pPr>
            <a:lvl5pPr lvl="4" algn="ctr">
              <a:lnSpc>
                <a:spcPct val="100000"/>
              </a:lnSpc>
              <a:spcBef>
                <a:spcPts val="320"/>
              </a:spcBef>
              <a:spcAft>
                <a:spcPts val="0"/>
              </a:spcAft>
              <a:buSzPts val="1600"/>
              <a:buNone/>
              <a:defRPr sz="1600"/>
            </a:lvl5pPr>
            <a:lvl6pPr lvl="5" algn="ctr">
              <a:lnSpc>
                <a:spcPct val="100000"/>
              </a:lnSpc>
              <a:spcBef>
                <a:spcPts val="320"/>
              </a:spcBef>
              <a:spcAft>
                <a:spcPts val="0"/>
              </a:spcAft>
              <a:buClr>
                <a:schemeClr val="dk1"/>
              </a:buClr>
              <a:buSzPts val="1600"/>
              <a:buNone/>
              <a:defRPr sz="1600"/>
            </a:lvl6pPr>
            <a:lvl7pPr lvl="6" algn="ctr">
              <a:lnSpc>
                <a:spcPct val="100000"/>
              </a:lnSpc>
              <a:spcBef>
                <a:spcPts val="320"/>
              </a:spcBef>
              <a:spcAft>
                <a:spcPts val="0"/>
              </a:spcAft>
              <a:buClr>
                <a:schemeClr val="dk1"/>
              </a:buClr>
              <a:buSzPts val="1600"/>
              <a:buNone/>
              <a:defRPr sz="1600"/>
            </a:lvl7pPr>
            <a:lvl8pPr lvl="7" algn="ctr">
              <a:lnSpc>
                <a:spcPct val="100000"/>
              </a:lnSpc>
              <a:spcBef>
                <a:spcPts val="320"/>
              </a:spcBef>
              <a:spcAft>
                <a:spcPts val="0"/>
              </a:spcAft>
              <a:buClr>
                <a:schemeClr val="dk1"/>
              </a:buClr>
              <a:buSzPts val="1600"/>
              <a:buNone/>
              <a:defRPr sz="1600"/>
            </a:lvl8pPr>
            <a:lvl9pPr lvl="8" algn="ctr">
              <a:lnSpc>
                <a:spcPct val="100000"/>
              </a:lnSpc>
              <a:spcBef>
                <a:spcPts val="320"/>
              </a:spcBef>
              <a:spcAft>
                <a:spcPts val="0"/>
              </a:spcAft>
              <a:buClr>
                <a:schemeClr val="dk1"/>
              </a:buClr>
              <a:buSzPts val="1600"/>
              <a:buNone/>
              <a:defRPr sz="1600"/>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79"/>
        <p:cNvGrpSpPr/>
        <p:nvPr/>
      </p:nvGrpSpPr>
      <p:grpSpPr>
        <a:xfrm>
          <a:off x="0" y="0"/>
          <a:ext cx="0" cy="0"/>
          <a:chOff x="0" y="0"/>
          <a:chExt cx="0" cy="0"/>
        </a:xfrm>
      </p:grpSpPr>
      <p:sp>
        <p:nvSpPr>
          <p:cNvPr id="480" name="Google Shape;480;p124"/>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1" name="Google Shape;481;p124"/>
          <p:cNvSpPr txBox="1">
            <a:spLocks noGrp="1"/>
          </p:cNvSpPr>
          <p:nvPr>
            <p:ph type="body" idx="1"/>
          </p:nvPr>
        </p:nvSpPr>
        <p:spPr>
          <a:xfrm>
            <a:off x="609600" y="1600203"/>
            <a:ext cx="5384800" cy="4525963"/>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vl1pPr>
            <a:lvl2pPr marL="914400" lvl="1" indent="-381000" algn="l">
              <a:lnSpc>
                <a:spcPct val="85000"/>
              </a:lnSpc>
              <a:spcBef>
                <a:spcPts val="800"/>
              </a:spcBef>
              <a:spcAft>
                <a:spcPts val="0"/>
              </a:spcAft>
              <a:buSzPts val="2400"/>
              <a:buChar char="•"/>
              <a:defRPr sz="2400"/>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82" name="Google Shape;482;p124"/>
          <p:cNvSpPr txBox="1">
            <a:spLocks noGrp="1"/>
          </p:cNvSpPr>
          <p:nvPr>
            <p:ph type="body" idx="2"/>
          </p:nvPr>
        </p:nvSpPr>
        <p:spPr>
          <a:xfrm>
            <a:off x="6197600" y="1600203"/>
            <a:ext cx="5384800" cy="4525963"/>
          </a:xfrm>
          <a:prstGeom prst="rect">
            <a:avLst/>
          </a:prstGeom>
          <a:noFill/>
          <a:ln>
            <a:noFill/>
          </a:ln>
        </p:spPr>
        <p:txBody>
          <a:bodyPr spcFirstLastPara="1" wrap="square" lIns="0" tIns="45700" rIns="91425" bIns="45700" anchor="t" anchorCtr="0">
            <a:normAutofit/>
          </a:bodyPr>
          <a:lstStyle>
            <a:lvl1pPr marL="457200" lvl="0" indent="-397510" algn="l">
              <a:lnSpc>
                <a:spcPct val="90000"/>
              </a:lnSpc>
              <a:spcBef>
                <a:spcPts val="1200"/>
              </a:spcBef>
              <a:spcAft>
                <a:spcPts val="0"/>
              </a:spcAft>
              <a:buSzPts val="2660"/>
              <a:buChar char="•"/>
              <a:defRPr sz="2800"/>
            </a:lvl1pPr>
            <a:lvl2pPr marL="914400" lvl="1" indent="-381000" algn="l">
              <a:lnSpc>
                <a:spcPct val="85000"/>
              </a:lnSpc>
              <a:spcBef>
                <a:spcPts val="800"/>
              </a:spcBef>
              <a:spcAft>
                <a:spcPts val="0"/>
              </a:spcAft>
              <a:buSzPts val="2400"/>
              <a:buChar char="•"/>
              <a:defRPr sz="2400"/>
            </a:lvl2pPr>
            <a:lvl3pPr marL="1371600" lvl="2" indent="-355600" algn="l">
              <a:lnSpc>
                <a:spcPct val="100000"/>
              </a:lnSpc>
              <a:spcBef>
                <a:spcPts val="400"/>
              </a:spcBef>
              <a:spcAft>
                <a:spcPts val="0"/>
              </a:spcAft>
              <a:buSzPts val="2000"/>
              <a:buChar char="•"/>
              <a:defRPr sz="2000" b="0" i="0">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83"/>
        <p:cNvGrpSpPr/>
        <p:nvPr/>
      </p:nvGrpSpPr>
      <p:grpSpPr>
        <a:xfrm>
          <a:off x="0" y="0"/>
          <a:ext cx="0" cy="0"/>
          <a:chOff x="0" y="0"/>
          <a:chExt cx="0" cy="0"/>
        </a:xfrm>
      </p:grpSpPr>
      <p:sp>
        <p:nvSpPr>
          <p:cNvPr id="484" name="Google Shape;484;p125"/>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lvl="0" algn="l">
              <a:lnSpc>
                <a:spcPct val="85000"/>
              </a:lnSpc>
              <a:spcBef>
                <a:spcPts val="0"/>
              </a:spcBef>
              <a:spcAft>
                <a:spcPts val="0"/>
              </a:spcAft>
              <a:buClr>
                <a:schemeClr val="dk2"/>
              </a:buClr>
              <a:buSzPts val="4000"/>
              <a:buFont typeface="Arial"/>
              <a:buNone/>
              <a:defRPr sz="4000" b="1"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5" name="Google Shape;485;p125"/>
          <p:cNvSpPr txBox="1">
            <a:spLocks noGrp="1"/>
          </p:cNvSpPr>
          <p:nvPr>
            <p:ph type="body" idx="1"/>
          </p:nvPr>
        </p:nvSpPr>
        <p:spPr>
          <a:xfrm>
            <a:off x="349338" y="1381125"/>
            <a:ext cx="11394891" cy="4799195"/>
          </a:xfrm>
          <a:prstGeom prst="rect">
            <a:avLst/>
          </a:prstGeom>
          <a:noFill/>
          <a:ln>
            <a:noFill/>
          </a:ln>
        </p:spPr>
        <p:txBody>
          <a:bodyPr spcFirstLastPara="1" wrap="square" lIns="0" tIns="45700" rIns="91425" bIns="45700" anchor="t" anchorCtr="0">
            <a:normAutofit/>
          </a:bodyPr>
          <a:lstStyle>
            <a:lvl1pPr marL="457200" lvl="0" indent="-421640" algn="l">
              <a:lnSpc>
                <a:spcPct val="90000"/>
              </a:lnSpc>
              <a:spcBef>
                <a:spcPts val="1200"/>
              </a:spcBef>
              <a:spcAft>
                <a:spcPts val="0"/>
              </a:spcAft>
              <a:buSzPts val="3040"/>
              <a:buChar char="•"/>
              <a:defRPr sz="3200"/>
            </a:lvl1pPr>
            <a:lvl2pPr marL="914400" lvl="1" indent="-381000" algn="l">
              <a:lnSpc>
                <a:spcPct val="85000"/>
              </a:lnSpc>
              <a:spcBef>
                <a:spcPts val="800"/>
              </a:spcBef>
              <a:spcAft>
                <a:spcPts val="0"/>
              </a:spcAft>
              <a:buSzPts val="2400"/>
              <a:buChar char="•"/>
              <a:defRPr sz="2400"/>
            </a:lvl2pPr>
            <a:lvl3pPr marL="1371600" lvl="2" indent="-355600" algn="l">
              <a:lnSpc>
                <a:spcPct val="100000"/>
              </a:lnSpc>
              <a:spcBef>
                <a:spcPts val="400"/>
              </a:spcBef>
              <a:spcAft>
                <a:spcPts val="0"/>
              </a:spcAft>
              <a:buSzPts val="2000"/>
              <a:buChar char="•"/>
              <a:defRPr sz="2000" b="0" i="0">
                <a:solidFill>
                  <a:srgbClr val="262626"/>
                </a:solidFill>
                <a:latin typeface="Arial"/>
                <a:ea typeface="Arial"/>
                <a:cs typeface="Arial"/>
                <a:sym typeface="Arial"/>
              </a:defRPr>
            </a:lvl3pPr>
            <a:lvl4pPr marL="1828800" lvl="3"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4pPr>
            <a:lvl5pPr marL="2286000" lvl="4" indent="-342900" algn="l">
              <a:lnSpc>
                <a:spcPct val="100000"/>
              </a:lnSpc>
              <a:spcBef>
                <a:spcPts val="360"/>
              </a:spcBef>
              <a:spcAft>
                <a:spcPts val="0"/>
              </a:spcAft>
              <a:buSzPts val="1800"/>
              <a:buChar char="•"/>
              <a:defRPr sz="1800" b="0" i="0">
                <a:solidFill>
                  <a:srgbClr val="262626"/>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3_Vertical Title and Text">
  <p:cSld name="3_Vertical Title and Text">
    <p:spTree>
      <p:nvGrpSpPr>
        <p:cNvPr id="1" name="Shape 486"/>
        <p:cNvGrpSpPr/>
        <p:nvPr/>
      </p:nvGrpSpPr>
      <p:grpSpPr>
        <a:xfrm>
          <a:off x="0" y="0"/>
          <a:ext cx="0" cy="0"/>
          <a:chOff x="0" y="0"/>
          <a:chExt cx="0" cy="0"/>
        </a:xfrm>
      </p:grpSpPr>
      <p:sp>
        <p:nvSpPr>
          <p:cNvPr id="487" name="Google Shape;487;p126"/>
          <p:cNvSpPr txBox="1">
            <a:spLocks noGrp="1"/>
          </p:cNvSpPr>
          <p:nvPr>
            <p:ph type="sldNum" idx="12"/>
          </p:nvPr>
        </p:nvSpPr>
        <p:spPr>
          <a:xfrm>
            <a:off x="10703137" y="6268827"/>
            <a:ext cx="1215715" cy="365125"/>
          </a:xfrm>
          <a:prstGeom prst="rect">
            <a:avLst/>
          </a:prstGeom>
          <a:noFill/>
          <a:ln>
            <a:noFill/>
          </a:ln>
        </p:spPr>
        <p:txBody>
          <a:bodyPr spcFirstLastPara="1" wrap="square" lIns="0" tIns="0" rIns="0" bIns="27425" anchor="b"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A5A5A5"/>
                </a:solidFill>
                <a:latin typeface="Roboto"/>
                <a:ea typeface="Roboto"/>
                <a:cs typeface="Roboto"/>
                <a:sym typeface="Roboto"/>
              </a:defRPr>
            </a:lvl9pPr>
          </a:lstStyle>
          <a:p>
            <a:pPr marL="0" lvl="0" indent="0" algn="r" rtl="0">
              <a:spcBef>
                <a:spcPts val="0"/>
              </a:spcBef>
              <a:spcAft>
                <a:spcPts val="0"/>
              </a:spcAft>
              <a:buNone/>
            </a:pPr>
            <a:r>
              <a:rPr lang="en-US"/>
              <a:t>CONFIDENTIAL | </a:t>
            </a:r>
            <a:fld id="{00000000-1234-1234-1234-123412341234}" type="slidenum">
              <a:rPr lang="en-US"/>
              <a:t>‹#›</a:t>
            </a:fld>
            <a:endParaRPr/>
          </a:p>
        </p:txBody>
      </p:sp>
      <p:sp>
        <p:nvSpPr>
          <p:cNvPr id="488" name="Google Shape;488;p126"/>
          <p:cNvSpPr txBox="1">
            <a:spLocks noGrp="1"/>
          </p:cNvSpPr>
          <p:nvPr>
            <p:ph type="title"/>
          </p:nvPr>
        </p:nvSpPr>
        <p:spPr>
          <a:xfrm>
            <a:off x="406400" y="323073"/>
            <a:ext cx="11523273" cy="678414"/>
          </a:xfrm>
          <a:prstGeom prst="rect">
            <a:avLst/>
          </a:prstGeom>
          <a:noFill/>
          <a:ln>
            <a:noFill/>
          </a:ln>
        </p:spPr>
        <p:txBody>
          <a:bodyPr spcFirstLastPara="1" wrap="square" lIns="0" tIns="0" rIns="0" bIns="0" anchor="ctr" anchorCtr="0">
            <a:normAutofit/>
          </a:bodyPr>
          <a:lstStyle>
            <a:lvl1pPr lvl="0" algn="l">
              <a:lnSpc>
                <a:spcPct val="85000"/>
              </a:lnSpc>
              <a:spcBef>
                <a:spcPts val="0"/>
              </a:spcBef>
              <a:spcAft>
                <a:spcPts val="0"/>
              </a:spcAft>
              <a:buClr>
                <a:srgbClr val="3F3F3F"/>
              </a:buClr>
              <a:buSzPts val="2400"/>
              <a:buFont typeface="Roboto"/>
              <a:buNone/>
              <a:defRPr sz="2400" b="1" i="0">
                <a:solidFill>
                  <a:srgbClr val="3F3F3F"/>
                </a:solidFill>
                <a:latin typeface="Roboto"/>
                <a:ea typeface="Roboto"/>
                <a:cs typeface="Roboto"/>
                <a:sym typeface="Robo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89" name="Google Shape;489;p126"/>
          <p:cNvCxnSpPr/>
          <p:nvPr/>
        </p:nvCxnSpPr>
        <p:spPr>
          <a:xfrm>
            <a:off x="425669" y="1161922"/>
            <a:ext cx="11319641" cy="0"/>
          </a:xfrm>
          <a:prstGeom prst="straightConnector1">
            <a:avLst/>
          </a:prstGeom>
          <a:noFill/>
          <a:ln w="9525" cap="flat" cmpd="sng">
            <a:solidFill>
              <a:srgbClr val="D8D8D8"/>
            </a:solidFill>
            <a:prstDash val="solid"/>
            <a:round/>
            <a:headEnd type="none" w="sm" len="sm"/>
            <a:tailEnd type="none" w="sm" len="sm"/>
          </a:ln>
        </p:spPr>
      </p:cxn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490"/>
        <p:cNvGrpSpPr/>
        <p:nvPr/>
      </p:nvGrpSpPr>
      <p:grpSpPr>
        <a:xfrm>
          <a:off x="0" y="0"/>
          <a:ext cx="0" cy="0"/>
          <a:chOff x="0" y="0"/>
          <a:chExt cx="0" cy="0"/>
        </a:xfrm>
      </p:grpSpPr>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494"/>
        <p:cNvGrpSpPr/>
        <p:nvPr/>
      </p:nvGrpSpPr>
      <p:grpSpPr>
        <a:xfrm>
          <a:off x="0" y="0"/>
          <a:ext cx="0" cy="0"/>
          <a:chOff x="0" y="0"/>
          <a:chExt cx="0" cy="0"/>
        </a:xfrm>
      </p:grpSpPr>
      <p:sp>
        <p:nvSpPr>
          <p:cNvPr id="495" name="Google Shape;495;g3fbdca1be9a_0_145"/>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Arial"/>
                <a:ea typeface="Arial"/>
                <a:cs typeface="Arial"/>
                <a:sym typeface="Arial"/>
              </a:defRPr>
            </a:lvl1pPr>
            <a:lvl2pPr marL="0" marR="0" lvl="1" indent="0" algn="l">
              <a:spcBef>
                <a:spcPts val="0"/>
              </a:spcBef>
              <a:buNone/>
              <a:defRPr sz="1800">
                <a:solidFill>
                  <a:schemeClr val="dk1"/>
                </a:solidFill>
                <a:latin typeface="Arial"/>
                <a:ea typeface="Arial"/>
                <a:cs typeface="Arial"/>
                <a:sym typeface="Arial"/>
              </a:defRPr>
            </a:lvl2pPr>
            <a:lvl3pPr marL="0" marR="0" lvl="2" indent="0" algn="l">
              <a:spcBef>
                <a:spcPts val="0"/>
              </a:spcBef>
              <a:buNone/>
              <a:defRPr sz="1800">
                <a:solidFill>
                  <a:schemeClr val="dk1"/>
                </a:solidFill>
                <a:latin typeface="Arial"/>
                <a:ea typeface="Arial"/>
                <a:cs typeface="Arial"/>
                <a:sym typeface="Arial"/>
              </a:defRPr>
            </a:lvl3pPr>
            <a:lvl4pPr marL="0" marR="0" lvl="3" indent="0" algn="l">
              <a:spcBef>
                <a:spcPts val="0"/>
              </a:spcBef>
              <a:buNone/>
              <a:defRPr sz="1800">
                <a:solidFill>
                  <a:schemeClr val="dk1"/>
                </a:solidFill>
                <a:latin typeface="Arial"/>
                <a:ea typeface="Arial"/>
                <a:cs typeface="Arial"/>
                <a:sym typeface="Arial"/>
              </a:defRPr>
            </a:lvl4pPr>
            <a:lvl5pPr marL="0" marR="0" lvl="4" indent="0" algn="l">
              <a:spcBef>
                <a:spcPts val="0"/>
              </a:spcBef>
              <a:buNone/>
              <a:defRPr sz="1800">
                <a:solidFill>
                  <a:schemeClr val="dk1"/>
                </a:solidFill>
                <a:latin typeface="Arial"/>
                <a:ea typeface="Arial"/>
                <a:cs typeface="Arial"/>
                <a:sym typeface="Arial"/>
              </a:defRPr>
            </a:lvl5pPr>
            <a:lvl6pPr marL="0" marR="0" lvl="5" indent="0" algn="l">
              <a:spcBef>
                <a:spcPts val="0"/>
              </a:spcBef>
              <a:buNone/>
              <a:defRPr sz="1800">
                <a:solidFill>
                  <a:schemeClr val="dk1"/>
                </a:solidFill>
                <a:latin typeface="Arial"/>
                <a:ea typeface="Arial"/>
                <a:cs typeface="Arial"/>
                <a:sym typeface="Arial"/>
              </a:defRPr>
            </a:lvl6pPr>
            <a:lvl7pPr marL="0" marR="0" lvl="6" indent="0" algn="l">
              <a:spcBef>
                <a:spcPts val="0"/>
              </a:spcBef>
              <a:buNone/>
              <a:defRPr sz="1800">
                <a:solidFill>
                  <a:schemeClr val="dk1"/>
                </a:solidFill>
                <a:latin typeface="Arial"/>
                <a:ea typeface="Arial"/>
                <a:cs typeface="Arial"/>
                <a:sym typeface="Arial"/>
              </a:defRPr>
            </a:lvl7pPr>
            <a:lvl8pPr marL="0" marR="0" lvl="7" indent="0" algn="l">
              <a:spcBef>
                <a:spcPts val="0"/>
              </a:spcBef>
              <a:buNone/>
              <a:defRPr sz="1800">
                <a:solidFill>
                  <a:schemeClr val="dk1"/>
                </a:solidFill>
                <a:latin typeface="Arial"/>
                <a:ea typeface="Arial"/>
                <a:cs typeface="Arial"/>
                <a:sym typeface="Arial"/>
              </a:defRPr>
            </a:lvl8pPr>
            <a:lvl9pPr marL="0" marR="0" lvl="8" indent="0" algn="l">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496"/>
        <p:cNvGrpSpPr/>
        <p:nvPr/>
      </p:nvGrpSpPr>
      <p:grpSpPr>
        <a:xfrm>
          <a:off x="0" y="0"/>
          <a:ext cx="0" cy="0"/>
          <a:chOff x="0" y="0"/>
          <a:chExt cx="0" cy="0"/>
        </a:xfrm>
      </p:grpSpPr>
      <p:sp>
        <p:nvSpPr>
          <p:cNvPr id="497" name="Google Shape;497;g3fbdca1be9a_0_147"/>
          <p:cNvSpPr txBox="1">
            <a:spLocks noGrp="1"/>
          </p:cNvSpPr>
          <p:nvPr>
            <p:ph type="title"/>
          </p:nvPr>
        </p:nvSpPr>
        <p:spPr>
          <a:xfrm>
            <a:off x="609600" y="279400"/>
            <a:ext cx="10972800" cy="91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808080"/>
              </a:buClr>
              <a:buSzPts val="1800"/>
              <a:buFont typeface="Arial"/>
              <a:buNone/>
              <a:defRPr sz="1800">
                <a:solidFill>
                  <a:srgbClr val="808080"/>
                </a:solidFill>
              </a:defRPr>
            </a:lvl1pPr>
            <a:lvl2pPr lvl="1" algn="l">
              <a:spcBef>
                <a:spcPts val="0"/>
              </a:spcBef>
              <a:spcAft>
                <a:spcPts val="0"/>
              </a:spcAft>
              <a:buSzPts val="1400"/>
              <a:buNone/>
              <a:defRPr sz="2250">
                <a:solidFill>
                  <a:srgbClr val="808080"/>
                </a:solidFill>
              </a:defRPr>
            </a:lvl2pPr>
            <a:lvl3pPr lvl="2" algn="l">
              <a:spcBef>
                <a:spcPts val="0"/>
              </a:spcBef>
              <a:spcAft>
                <a:spcPts val="0"/>
              </a:spcAft>
              <a:buSzPts val="1400"/>
              <a:buNone/>
              <a:defRPr sz="2250">
                <a:solidFill>
                  <a:srgbClr val="808080"/>
                </a:solidFill>
              </a:defRPr>
            </a:lvl3pPr>
            <a:lvl4pPr lvl="3" algn="l">
              <a:spcBef>
                <a:spcPts val="0"/>
              </a:spcBef>
              <a:spcAft>
                <a:spcPts val="0"/>
              </a:spcAft>
              <a:buSzPts val="1400"/>
              <a:buNone/>
              <a:defRPr sz="2250">
                <a:solidFill>
                  <a:srgbClr val="808080"/>
                </a:solidFill>
              </a:defRPr>
            </a:lvl4pPr>
            <a:lvl5pPr lvl="4" algn="l">
              <a:spcBef>
                <a:spcPts val="0"/>
              </a:spcBef>
              <a:spcAft>
                <a:spcPts val="0"/>
              </a:spcAft>
              <a:buSzPts val="1400"/>
              <a:buNone/>
              <a:defRPr sz="2250">
                <a:solidFill>
                  <a:srgbClr val="808080"/>
                </a:solidFill>
              </a:defRPr>
            </a:lvl5pPr>
            <a:lvl6pPr lvl="5" algn="l">
              <a:spcBef>
                <a:spcPts val="0"/>
              </a:spcBef>
              <a:spcAft>
                <a:spcPts val="0"/>
              </a:spcAft>
              <a:buSzPts val="1400"/>
              <a:buNone/>
              <a:defRPr sz="2250">
                <a:solidFill>
                  <a:srgbClr val="808080"/>
                </a:solidFill>
              </a:defRPr>
            </a:lvl6pPr>
            <a:lvl7pPr lvl="6" algn="l">
              <a:spcBef>
                <a:spcPts val="0"/>
              </a:spcBef>
              <a:spcAft>
                <a:spcPts val="0"/>
              </a:spcAft>
              <a:buSzPts val="1400"/>
              <a:buNone/>
              <a:defRPr sz="2250">
                <a:solidFill>
                  <a:srgbClr val="808080"/>
                </a:solidFill>
              </a:defRPr>
            </a:lvl7pPr>
            <a:lvl8pPr lvl="7" algn="l">
              <a:spcBef>
                <a:spcPts val="0"/>
              </a:spcBef>
              <a:spcAft>
                <a:spcPts val="0"/>
              </a:spcAft>
              <a:buSzPts val="1400"/>
              <a:buNone/>
              <a:defRPr sz="2250">
                <a:solidFill>
                  <a:srgbClr val="808080"/>
                </a:solidFill>
              </a:defRPr>
            </a:lvl8pPr>
            <a:lvl9pPr lvl="8" algn="l">
              <a:spcBef>
                <a:spcPts val="0"/>
              </a:spcBef>
              <a:spcAft>
                <a:spcPts val="0"/>
              </a:spcAft>
              <a:buSzPts val="1400"/>
              <a:buNone/>
              <a:defRPr sz="2250">
                <a:solidFill>
                  <a:srgbClr val="808080"/>
                </a:solidFill>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498"/>
        <p:cNvGrpSpPr/>
        <p:nvPr/>
      </p:nvGrpSpPr>
      <p:grpSpPr>
        <a:xfrm>
          <a:off x="0" y="0"/>
          <a:ext cx="0" cy="0"/>
          <a:chOff x="0" y="0"/>
          <a:chExt cx="0" cy="0"/>
        </a:xfrm>
      </p:grpSpPr>
      <p:sp>
        <p:nvSpPr>
          <p:cNvPr id="499" name="Google Shape;499;g3fbdca1be9a_0_149"/>
          <p:cNvSpPr txBox="1">
            <a:spLocks noGrp="1"/>
          </p:cNvSpPr>
          <p:nvPr>
            <p:ph type="title"/>
          </p:nvPr>
        </p:nvSpPr>
        <p:spPr>
          <a:xfrm>
            <a:off x="609600" y="279401"/>
            <a:ext cx="4011000" cy="1435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808080"/>
              </a:buClr>
              <a:buSzPts val="1800"/>
              <a:buFont typeface="Arial"/>
              <a:buNone/>
              <a:defRPr sz="1800"/>
            </a:lvl1pPr>
            <a:lvl2pPr lvl="1" algn="l">
              <a:spcBef>
                <a:spcPts val="0"/>
              </a:spcBef>
              <a:spcAft>
                <a:spcPts val="0"/>
              </a:spcAft>
              <a:buSzPts val="1400"/>
              <a:buNone/>
              <a:defRPr sz="2250">
                <a:solidFill>
                  <a:srgbClr val="808080"/>
                </a:solidFill>
              </a:defRPr>
            </a:lvl2pPr>
            <a:lvl3pPr lvl="2" algn="l">
              <a:spcBef>
                <a:spcPts val="0"/>
              </a:spcBef>
              <a:spcAft>
                <a:spcPts val="0"/>
              </a:spcAft>
              <a:buSzPts val="1400"/>
              <a:buNone/>
              <a:defRPr sz="2250">
                <a:solidFill>
                  <a:srgbClr val="808080"/>
                </a:solidFill>
              </a:defRPr>
            </a:lvl3pPr>
            <a:lvl4pPr lvl="3" algn="l">
              <a:spcBef>
                <a:spcPts val="0"/>
              </a:spcBef>
              <a:spcAft>
                <a:spcPts val="0"/>
              </a:spcAft>
              <a:buSzPts val="1400"/>
              <a:buNone/>
              <a:defRPr sz="2250">
                <a:solidFill>
                  <a:srgbClr val="808080"/>
                </a:solidFill>
              </a:defRPr>
            </a:lvl4pPr>
            <a:lvl5pPr lvl="4" algn="l">
              <a:spcBef>
                <a:spcPts val="0"/>
              </a:spcBef>
              <a:spcAft>
                <a:spcPts val="0"/>
              </a:spcAft>
              <a:buSzPts val="1400"/>
              <a:buNone/>
              <a:defRPr sz="2250">
                <a:solidFill>
                  <a:srgbClr val="808080"/>
                </a:solidFill>
              </a:defRPr>
            </a:lvl5pPr>
            <a:lvl6pPr lvl="5" algn="l">
              <a:spcBef>
                <a:spcPts val="0"/>
              </a:spcBef>
              <a:spcAft>
                <a:spcPts val="0"/>
              </a:spcAft>
              <a:buSzPts val="1400"/>
              <a:buNone/>
              <a:defRPr sz="2250">
                <a:solidFill>
                  <a:srgbClr val="808080"/>
                </a:solidFill>
              </a:defRPr>
            </a:lvl6pPr>
            <a:lvl7pPr lvl="6" algn="l">
              <a:spcBef>
                <a:spcPts val="0"/>
              </a:spcBef>
              <a:spcAft>
                <a:spcPts val="0"/>
              </a:spcAft>
              <a:buSzPts val="1400"/>
              <a:buNone/>
              <a:defRPr sz="2250">
                <a:solidFill>
                  <a:srgbClr val="808080"/>
                </a:solidFill>
              </a:defRPr>
            </a:lvl7pPr>
            <a:lvl8pPr lvl="7" algn="l">
              <a:spcBef>
                <a:spcPts val="0"/>
              </a:spcBef>
              <a:spcAft>
                <a:spcPts val="0"/>
              </a:spcAft>
              <a:buSzPts val="1400"/>
              <a:buNone/>
              <a:defRPr sz="2250">
                <a:solidFill>
                  <a:srgbClr val="808080"/>
                </a:solidFill>
              </a:defRPr>
            </a:lvl8pPr>
            <a:lvl9pPr lvl="8" algn="l">
              <a:spcBef>
                <a:spcPts val="0"/>
              </a:spcBef>
              <a:spcAft>
                <a:spcPts val="0"/>
              </a:spcAft>
              <a:buSzPts val="1400"/>
              <a:buNone/>
              <a:defRPr sz="2250">
                <a:solidFill>
                  <a:srgbClr val="808080"/>
                </a:solidFill>
              </a:defRPr>
            </a:lvl9pPr>
          </a:lstStyle>
          <a:p>
            <a:endParaRPr/>
          </a:p>
        </p:txBody>
      </p:sp>
      <p:sp>
        <p:nvSpPr>
          <p:cNvPr id="500" name="Google Shape;500;g3fbdca1be9a_0_149"/>
          <p:cNvSpPr txBox="1">
            <a:spLocks noGrp="1"/>
          </p:cNvSpPr>
          <p:nvPr>
            <p:ph type="body" idx="1"/>
          </p:nvPr>
        </p:nvSpPr>
        <p:spPr>
          <a:xfrm>
            <a:off x="4766733" y="273054"/>
            <a:ext cx="6815700" cy="5391000"/>
          </a:xfrm>
          <a:prstGeom prst="rect">
            <a:avLst/>
          </a:prstGeom>
          <a:noFill/>
          <a:ln>
            <a:noFill/>
          </a:ln>
        </p:spPr>
        <p:txBody>
          <a:bodyPr spcFirstLastPara="1" wrap="square" lIns="91425" tIns="91425" rIns="91425" bIns="91425" anchor="t" anchorCtr="0">
            <a:noAutofit/>
          </a:bodyPr>
          <a:lstStyle>
            <a:lvl1pPr marL="457200" lvl="0" indent="-314325" algn="l">
              <a:lnSpc>
                <a:spcPct val="100000"/>
              </a:lnSpc>
              <a:spcBef>
                <a:spcPts val="525"/>
              </a:spcBef>
              <a:spcAft>
                <a:spcPts val="0"/>
              </a:spcAft>
              <a:buSzPts val="1350"/>
              <a:buFont typeface="Arial"/>
              <a:buChar char="•"/>
              <a:defRPr sz="1350"/>
            </a:lvl1pPr>
            <a:lvl2pPr marL="914400" lvl="1" indent="-381000" algn="l">
              <a:lnSpc>
                <a:spcPct val="100000"/>
              </a:lnSpc>
              <a:spcBef>
                <a:spcPts val="525"/>
              </a:spcBef>
              <a:spcAft>
                <a:spcPts val="0"/>
              </a:spcAft>
              <a:buSzPts val="2400"/>
              <a:buChar char="●"/>
              <a:defRPr sz="2400"/>
            </a:lvl2pPr>
            <a:lvl3pPr marL="1371600" lvl="2" indent="-381000" algn="l">
              <a:lnSpc>
                <a:spcPct val="100000"/>
              </a:lnSpc>
              <a:spcBef>
                <a:spcPts val="525"/>
              </a:spcBef>
              <a:spcAft>
                <a:spcPts val="0"/>
              </a:spcAft>
              <a:buSzPts val="2400"/>
              <a:buChar char="●"/>
              <a:defRPr sz="2400"/>
            </a:lvl3pPr>
            <a:lvl4pPr marL="1828800" lvl="3" indent="-381000" algn="l">
              <a:lnSpc>
                <a:spcPct val="100000"/>
              </a:lnSpc>
              <a:spcBef>
                <a:spcPts val="525"/>
              </a:spcBef>
              <a:spcAft>
                <a:spcPts val="0"/>
              </a:spcAft>
              <a:buSzPts val="2400"/>
              <a:buChar char="●"/>
              <a:defRPr sz="2400"/>
            </a:lvl4pPr>
            <a:lvl5pPr marL="2286000" lvl="4" indent="-381000" algn="l">
              <a:lnSpc>
                <a:spcPct val="100000"/>
              </a:lnSpc>
              <a:spcBef>
                <a:spcPts val="525"/>
              </a:spcBef>
              <a:spcAft>
                <a:spcPts val="0"/>
              </a:spcAft>
              <a:buSzPts val="2400"/>
              <a:buChar char="●"/>
              <a:defRPr sz="2400"/>
            </a:lvl5pPr>
            <a:lvl6pPr marL="2743200" lvl="5"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6pPr>
            <a:lvl7pPr marL="3200400" lvl="6"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7pPr>
            <a:lvl8pPr marL="3657600" lvl="7"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8pPr>
            <a:lvl9pPr marL="4114800" lvl="8"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Picture with Caption">
  <p:cSld name="Picture with Caption">
    <p:spTree>
      <p:nvGrpSpPr>
        <p:cNvPr id="1" name="Shape 501"/>
        <p:cNvGrpSpPr/>
        <p:nvPr/>
      </p:nvGrpSpPr>
      <p:grpSpPr>
        <a:xfrm>
          <a:off x="0" y="0"/>
          <a:ext cx="0" cy="0"/>
          <a:chOff x="0" y="0"/>
          <a:chExt cx="0" cy="0"/>
        </a:xfrm>
      </p:grpSpPr>
      <p:sp>
        <p:nvSpPr>
          <p:cNvPr id="502" name="Google Shape;502;g3fbdca1be9a_0_152"/>
          <p:cNvSpPr txBox="1">
            <a:spLocks noGrp="1"/>
          </p:cNvSpPr>
          <p:nvPr>
            <p:ph type="title"/>
          </p:nvPr>
        </p:nvSpPr>
        <p:spPr>
          <a:xfrm>
            <a:off x="2389717" y="4157668"/>
            <a:ext cx="7315200" cy="566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808080"/>
              </a:buClr>
              <a:buSzPts val="1800"/>
              <a:buFont typeface="Arial"/>
              <a:buNone/>
              <a:defRPr sz="1800"/>
            </a:lvl1pPr>
            <a:lvl2pPr lvl="1" algn="l">
              <a:spcBef>
                <a:spcPts val="0"/>
              </a:spcBef>
              <a:spcAft>
                <a:spcPts val="0"/>
              </a:spcAft>
              <a:buSzPts val="1400"/>
              <a:buNone/>
              <a:defRPr sz="2250">
                <a:solidFill>
                  <a:srgbClr val="808080"/>
                </a:solidFill>
              </a:defRPr>
            </a:lvl2pPr>
            <a:lvl3pPr lvl="2" algn="l">
              <a:spcBef>
                <a:spcPts val="0"/>
              </a:spcBef>
              <a:spcAft>
                <a:spcPts val="0"/>
              </a:spcAft>
              <a:buSzPts val="1400"/>
              <a:buNone/>
              <a:defRPr sz="2250">
                <a:solidFill>
                  <a:srgbClr val="808080"/>
                </a:solidFill>
              </a:defRPr>
            </a:lvl3pPr>
            <a:lvl4pPr lvl="3" algn="l">
              <a:spcBef>
                <a:spcPts val="0"/>
              </a:spcBef>
              <a:spcAft>
                <a:spcPts val="0"/>
              </a:spcAft>
              <a:buSzPts val="1400"/>
              <a:buNone/>
              <a:defRPr sz="2250">
                <a:solidFill>
                  <a:srgbClr val="808080"/>
                </a:solidFill>
              </a:defRPr>
            </a:lvl4pPr>
            <a:lvl5pPr lvl="4" algn="l">
              <a:spcBef>
                <a:spcPts val="0"/>
              </a:spcBef>
              <a:spcAft>
                <a:spcPts val="0"/>
              </a:spcAft>
              <a:buSzPts val="1400"/>
              <a:buNone/>
              <a:defRPr sz="2250">
                <a:solidFill>
                  <a:srgbClr val="808080"/>
                </a:solidFill>
              </a:defRPr>
            </a:lvl5pPr>
            <a:lvl6pPr lvl="5" algn="l">
              <a:spcBef>
                <a:spcPts val="0"/>
              </a:spcBef>
              <a:spcAft>
                <a:spcPts val="0"/>
              </a:spcAft>
              <a:buSzPts val="1400"/>
              <a:buNone/>
              <a:defRPr sz="2250">
                <a:solidFill>
                  <a:srgbClr val="808080"/>
                </a:solidFill>
              </a:defRPr>
            </a:lvl6pPr>
            <a:lvl7pPr lvl="6" algn="l">
              <a:spcBef>
                <a:spcPts val="0"/>
              </a:spcBef>
              <a:spcAft>
                <a:spcPts val="0"/>
              </a:spcAft>
              <a:buSzPts val="1400"/>
              <a:buNone/>
              <a:defRPr sz="2250">
                <a:solidFill>
                  <a:srgbClr val="808080"/>
                </a:solidFill>
              </a:defRPr>
            </a:lvl7pPr>
            <a:lvl8pPr lvl="7" algn="l">
              <a:spcBef>
                <a:spcPts val="0"/>
              </a:spcBef>
              <a:spcAft>
                <a:spcPts val="0"/>
              </a:spcAft>
              <a:buSzPts val="1400"/>
              <a:buNone/>
              <a:defRPr sz="2250">
                <a:solidFill>
                  <a:srgbClr val="808080"/>
                </a:solidFill>
              </a:defRPr>
            </a:lvl8pPr>
            <a:lvl9pPr lvl="8" algn="l">
              <a:spcBef>
                <a:spcPts val="0"/>
              </a:spcBef>
              <a:spcAft>
                <a:spcPts val="0"/>
              </a:spcAft>
              <a:buSzPts val="1400"/>
              <a:buNone/>
              <a:defRPr sz="2250">
                <a:solidFill>
                  <a:srgbClr val="808080"/>
                </a:solidFill>
              </a:defRPr>
            </a:lvl9pPr>
          </a:lstStyle>
          <a:p>
            <a:endParaRPr/>
          </a:p>
        </p:txBody>
      </p:sp>
      <p:sp>
        <p:nvSpPr>
          <p:cNvPr id="503" name="Google Shape;503;g3fbdca1be9a_0_152"/>
          <p:cNvSpPr txBox="1">
            <a:spLocks noGrp="1"/>
          </p:cNvSpPr>
          <p:nvPr>
            <p:ph type="body" idx="1"/>
          </p:nvPr>
        </p:nvSpPr>
        <p:spPr>
          <a:xfrm>
            <a:off x="2389717" y="4724404"/>
            <a:ext cx="7315200" cy="804900"/>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225"/>
              </a:spcBef>
              <a:spcAft>
                <a:spcPts val="0"/>
              </a:spcAft>
              <a:buSzPts val="1350"/>
              <a:buFont typeface="Arial"/>
              <a:buNone/>
              <a:defRPr sz="1350"/>
            </a:lvl1pPr>
            <a:lvl2pPr marL="914400" lvl="1"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2pPr>
            <a:lvl3pPr marL="1371600" lvl="2"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3pPr>
            <a:lvl4pPr marL="1828800" lvl="3"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4pPr>
            <a:lvl5pPr marL="2286000" lvl="4"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5pPr>
            <a:lvl6pPr marL="2743200" lvl="5"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6pPr>
            <a:lvl7pPr marL="3200400" lvl="6"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7pPr>
            <a:lvl8pPr marL="3657600" lvl="7"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8pPr>
            <a:lvl9pPr marL="4114800" lvl="8" indent="-342900" algn="l">
              <a:lnSpc>
                <a:spcPct val="100000"/>
              </a:lnSpc>
              <a:spcBef>
                <a:spcPts val="0"/>
              </a:spcBef>
              <a:spcAft>
                <a:spcPts val="0"/>
              </a:spcAft>
              <a:buSzPts val="1800"/>
              <a:buChar char="●"/>
              <a:defRPr sz="1800">
                <a:solidFill>
                  <a:srgbClr val="333333"/>
                </a:solidFill>
                <a:latin typeface="Arial"/>
                <a:ea typeface="Arial"/>
                <a:cs typeface="Arial"/>
                <a:sym typeface="Arial"/>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matchingName="Title and Vertical Text">
  <p:cSld name="Title and Vertical Text">
    <p:spTree>
      <p:nvGrpSpPr>
        <p:cNvPr id="1" name="Shape 504"/>
        <p:cNvGrpSpPr/>
        <p:nvPr/>
      </p:nvGrpSpPr>
      <p:grpSpPr>
        <a:xfrm>
          <a:off x="0" y="0"/>
          <a:ext cx="0" cy="0"/>
          <a:chOff x="0" y="0"/>
          <a:chExt cx="0" cy="0"/>
        </a:xfrm>
      </p:grpSpPr>
      <p:sp>
        <p:nvSpPr>
          <p:cNvPr id="505" name="Google Shape;505;g3fbdca1be9a_0_155"/>
          <p:cNvSpPr txBox="1">
            <a:spLocks noGrp="1"/>
          </p:cNvSpPr>
          <p:nvPr>
            <p:ph type="title"/>
          </p:nvPr>
        </p:nvSpPr>
        <p:spPr>
          <a:xfrm>
            <a:off x="609600" y="177800"/>
            <a:ext cx="10972800" cy="91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808080"/>
              </a:buClr>
              <a:buSzPts val="1800"/>
              <a:buFont typeface="Arial"/>
              <a:buNone/>
              <a:defRPr sz="1800">
                <a:solidFill>
                  <a:srgbClr val="808080"/>
                </a:solidFill>
              </a:defRPr>
            </a:lvl1pPr>
            <a:lvl2pPr lvl="1" algn="l">
              <a:spcBef>
                <a:spcPts val="0"/>
              </a:spcBef>
              <a:spcAft>
                <a:spcPts val="0"/>
              </a:spcAft>
              <a:buSzPts val="1400"/>
              <a:buNone/>
              <a:defRPr sz="2250">
                <a:solidFill>
                  <a:srgbClr val="808080"/>
                </a:solidFill>
              </a:defRPr>
            </a:lvl2pPr>
            <a:lvl3pPr lvl="2" algn="l">
              <a:spcBef>
                <a:spcPts val="0"/>
              </a:spcBef>
              <a:spcAft>
                <a:spcPts val="0"/>
              </a:spcAft>
              <a:buSzPts val="1400"/>
              <a:buNone/>
              <a:defRPr sz="2250">
                <a:solidFill>
                  <a:srgbClr val="808080"/>
                </a:solidFill>
              </a:defRPr>
            </a:lvl3pPr>
            <a:lvl4pPr lvl="3" algn="l">
              <a:spcBef>
                <a:spcPts val="0"/>
              </a:spcBef>
              <a:spcAft>
                <a:spcPts val="0"/>
              </a:spcAft>
              <a:buSzPts val="1400"/>
              <a:buNone/>
              <a:defRPr sz="2250">
                <a:solidFill>
                  <a:srgbClr val="808080"/>
                </a:solidFill>
              </a:defRPr>
            </a:lvl4pPr>
            <a:lvl5pPr lvl="4" algn="l">
              <a:spcBef>
                <a:spcPts val="0"/>
              </a:spcBef>
              <a:spcAft>
                <a:spcPts val="0"/>
              </a:spcAft>
              <a:buSzPts val="1400"/>
              <a:buNone/>
              <a:defRPr sz="2250">
                <a:solidFill>
                  <a:srgbClr val="808080"/>
                </a:solidFill>
              </a:defRPr>
            </a:lvl5pPr>
            <a:lvl6pPr lvl="5" algn="l">
              <a:spcBef>
                <a:spcPts val="0"/>
              </a:spcBef>
              <a:spcAft>
                <a:spcPts val="0"/>
              </a:spcAft>
              <a:buSzPts val="1400"/>
              <a:buNone/>
              <a:defRPr sz="2250">
                <a:solidFill>
                  <a:srgbClr val="808080"/>
                </a:solidFill>
              </a:defRPr>
            </a:lvl6pPr>
            <a:lvl7pPr lvl="6" algn="l">
              <a:spcBef>
                <a:spcPts val="0"/>
              </a:spcBef>
              <a:spcAft>
                <a:spcPts val="0"/>
              </a:spcAft>
              <a:buSzPts val="1400"/>
              <a:buNone/>
              <a:defRPr sz="2250">
                <a:solidFill>
                  <a:srgbClr val="808080"/>
                </a:solidFill>
              </a:defRPr>
            </a:lvl7pPr>
            <a:lvl8pPr lvl="7" algn="l">
              <a:spcBef>
                <a:spcPts val="0"/>
              </a:spcBef>
              <a:spcAft>
                <a:spcPts val="0"/>
              </a:spcAft>
              <a:buSzPts val="1400"/>
              <a:buNone/>
              <a:defRPr sz="2250">
                <a:solidFill>
                  <a:srgbClr val="808080"/>
                </a:solidFill>
              </a:defRPr>
            </a:lvl8pPr>
            <a:lvl9pPr lvl="8" algn="l">
              <a:spcBef>
                <a:spcPts val="0"/>
              </a:spcBef>
              <a:spcAft>
                <a:spcPts val="0"/>
              </a:spcAft>
              <a:buSzPts val="1400"/>
              <a:buNone/>
              <a:defRPr sz="2250">
                <a:solidFill>
                  <a:srgbClr val="808080"/>
                </a:solidFill>
              </a:defRPr>
            </a:lvl9pPr>
          </a:lstStyle>
          <a:p>
            <a:endParaRPr/>
          </a:p>
        </p:txBody>
      </p:sp>
      <p:sp>
        <p:nvSpPr>
          <p:cNvPr id="506" name="Google Shape;506;g3fbdca1be9a_0_155"/>
          <p:cNvSpPr txBox="1">
            <a:spLocks noGrp="1"/>
          </p:cNvSpPr>
          <p:nvPr>
            <p:ph type="body" idx="1"/>
          </p:nvPr>
        </p:nvSpPr>
        <p:spPr>
          <a:xfrm>
            <a:off x="609600" y="1295400"/>
            <a:ext cx="10972800" cy="4673700"/>
          </a:xfrm>
          <a:prstGeom prst="rect">
            <a:avLst/>
          </a:prstGeom>
          <a:noFill/>
          <a:ln>
            <a:noFill/>
          </a:ln>
        </p:spPr>
        <p:txBody>
          <a:bodyPr spcFirstLastPara="1" wrap="square" lIns="91425" tIns="91425" rIns="91425" bIns="91425" anchor="t" anchorCtr="0">
            <a:noAutofit/>
          </a:bodyPr>
          <a:lstStyle>
            <a:lvl1pPr marL="457200" lvl="0" indent="-314325" algn="l">
              <a:lnSpc>
                <a:spcPct val="100000"/>
              </a:lnSpc>
              <a:spcBef>
                <a:spcPts val="375"/>
              </a:spcBef>
              <a:spcAft>
                <a:spcPts val="0"/>
              </a:spcAft>
              <a:buClr>
                <a:srgbClr val="808080"/>
              </a:buClr>
              <a:buSzPts val="1350"/>
              <a:buFont typeface="Arial"/>
              <a:buChar char="•"/>
              <a:defRPr sz="1350">
                <a:solidFill>
                  <a:srgbClr val="333333"/>
                </a:solidFill>
                <a:latin typeface="Arial"/>
                <a:ea typeface="Arial"/>
                <a:cs typeface="Arial"/>
                <a:sym typeface="Arial"/>
              </a:defRPr>
            </a:lvl1pPr>
            <a:lvl2pPr marL="914400" lvl="1"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2pPr>
            <a:lvl3pPr marL="1371600" lvl="2"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3pPr>
            <a:lvl4pPr marL="1828800" lvl="3"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4pPr>
            <a:lvl5pPr marL="2286000" lvl="4"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5pPr>
            <a:lvl6pPr marL="2743200" lvl="5"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6pPr>
            <a:lvl7pPr marL="3200400" lvl="6"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7pPr>
            <a:lvl8pPr marL="3657600" lvl="7"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8pPr>
            <a:lvl9pPr marL="4114800" lvl="8"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Vertical Title and Text">
  <p:cSld name="Vertical Title and Text">
    <p:spTree>
      <p:nvGrpSpPr>
        <p:cNvPr id="1" name="Shape 507"/>
        <p:cNvGrpSpPr/>
        <p:nvPr/>
      </p:nvGrpSpPr>
      <p:grpSpPr>
        <a:xfrm>
          <a:off x="0" y="0"/>
          <a:ext cx="0" cy="0"/>
          <a:chOff x="0" y="0"/>
          <a:chExt cx="0" cy="0"/>
        </a:xfrm>
      </p:grpSpPr>
      <p:sp>
        <p:nvSpPr>
          <p:cNvPr id="508" name="Google Shape;508;g3fbdca1be9a_0_158"/>
          <p:cNvSpPr txBox="1">
            <a:spLocks noGrp="1"/>
          </p:cNvSpPr>
          <p:nvPr>
            <p:ph type="title"/>
          </p:nvPr>
        </p:nvSpPr>
        <p:spPr>
          <a:xfrm>
            <a:off x="8991605" y="376240"/>
            <a:ext cx="2793900" cy="54912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808080"/>
              </a:buClr>
              <a:buSzPts val="1800"/>
              <a:buFont typeface="Arial"/>
              <a:buNone/>
              <a:defRPr sz="1800">
                <a:solidFill>
                  <a:srgbClr val="808080"/>
                </a:solidFill>
              </a:defRPr>
            </a:lvl1pPr>
            <a:lvl2pPr lvl="1" algn="l">
              <a:spcBef>
                <a:spcPts val="0"/>
              </a:spcBef>
              <a:spcAft>
                <a:spcPts val="0"/>
              </a:spcAft>
              <a:buSzPts val="1400"/>
              <a:buNone/>
              <a:defRPr sz="2250">
                <a:solidFill>
                  <a:srgbClr val="808080"/>
                </a:solidFill>
              </a:defRPr>
            </a:lvl2pPr>
            <a:lvl3pPr lvl="2" algn="l">
              <a:spcBef>
                <a:spcPts val="0"/>
              </a:spcBef>
              <a:spcAft>
                <a:spcPts val="0"/>
              </a:spcAft>
              <a:buSzPts val="1400"/>
              <a:buNone/>
              <a:defRPr sz="2250">
                <a:solidFill>
                  <a:srgbClr val="808080"/>
                </a:solidFill>
              </a:defRPr>
            </a:lvl3pPr>
            <a:lvl4pPr lvl="3" algn="l">
              <a:spcBef>
                <a:spcPts val="0"/>
              </a:spcBef>
              <a:spcAft>
                <a:spcPts val="0"/>
              </a:spcAft>
              <a:buSzPts val="1400"/>
              <a:buNone/>
              <a:defRPr sz="2250">
                <a:solidFill>
                  <a:srgbClr val="808080"/>
                </a:solidFill>
              </a:defRPr>
            </a:lvl4pPr>
            <a:lvl5pPr lvl="4" algn="l">
              <a:spcBef>
                <a:spcPts val="0"/>
              </a:spcBef>
              <a:spcAft>
                <a:spcPts val="0"/>
              </a:spcAft>
              <a:buSzPts val="1400"/>
              <a:buNone/>
              <a:defRPr sz="2250">
                <a:solidFill>
                  <a:srgbClr val="808080"/>
                </a:solidFill>
              </a:defRPr>
            </a:lvl5pPr>
            <a:lvl6pPr lvl="5" algn="l">
              <a:spcBef>
                <a:spcPts val="0"/>
              </a:spcBef>
              <a:spcAft>
                <a:spcPts val="0"/>
              </a:spcAft>
              <a:buSzPts val="1400"/>
              <a:buNone/>
              <a:defRPr sz="2250">
                <a:solidFill>
                  <a:srgbClr val="808080"/>
                </a:solidFill>
              </a:defRPr>
            </a:lvl6pPr>
            <a:lvl7pPr lvl="6" algn="l">
              <a:spcBef>
                <a:spcPts val="0"/>
              </a:spcBef>
              <a:spcAft>
                <a:spcPts val="0"/>
              </a:spcAft>
              <a:buSzPts val="1400"/>
              <a:buNone/>
              <a:defRPr sz="2250">
                <a:solidFill>
                  <a:srgbClr val="808080"/>
                </a:solidFill>
              </a:defRPr>
            </a:lvl7pPr>
            <a:lvl8pPr lvl="7" algn="l">
              <a:spcBef>
                <a:spcPts val="0"/>
              </a:spcBef>
              <a:spcAft>
                <a:spcPts val="0"/>
              </a:spcAft>
              <a:buSzPts val="1400"/>
              <a:buNone/>
              <a:defRPr sz="2250">
                <a:solidFill>
                  <a:srgbClr val="808080"/>
                </a:solidFill>
              </a:defRPr>
            </a:lvl8pPr>
            <a:lvl9pPr lvl="8" algn="l">
              <a:spcBef>
                <a:spcPts val="0"/>
              </a:spcBef>
              <a:spcAft>
                <a:spcPts val="0"/>
              </a:spcAft>
              <a:buSzPts val="1400"/>
              <a:buNone/>
              <a:defRPr sz="2250">
                <a:solidFill>
                  <a:srgbClr val="808080"/>
                </a:solidFill>
              </a:defRPr>
            </a:lvl9pPr>
          </a:lstStyle>
          <a:p>
            <a:endParaRPr/>
          </a:p>
        </p:txBody>
      </p:sp>
      <p:sp>
        <p:nvSpPr>
          <p:cNvPr id="509" name="Google Shape;509;g3fbdca1be9a_0_158"/>
          <p:cNvSpPr txBox="1">
            <a:spLocks noGrp="1"/>
          </p:cNvSpPr>
          <p:nvPr>
            <p:ph type="body" idx="1"/>
          </p:nvPr>
        </p:nvSpPr>
        <p:spPr>
          <a:xfrm>
            <a:off x="609605" y="350839"/>
            <a:ext cx="8178900" cy="5511900"/>
          </a:xfrm>
          <a:prstGeom prst="rect">
            <a:avLst/>
          </a:prstGeom>
          <a:noFill/>
          <a:ln>
            <a:noFill/>
          </a:ln>
        </p:spPr>
        <p:txBody>
          <a:bodyPr spcFirstLastPara="1" wrap="square" lIns="91425" tIns="91425" rIns="91425" bIns="91425" anchor="t" anchorCtr="0">
            <a:noAutofit/>
          </a:bodyPr>
          <a:lstStyle>
            <a:lvl1pPr marL="457200" lvl="0" indent="-314325" algn="l">
              <a:lnSpc>
                <a:spcPct val="100000"/>
              </a:lnSpc>
              <a:spcBef>
                <a:spcPts val="375"/>
              </a:spcBef>
              <a:spcAft>
                <a:spcPts val="0"/>
              </a:spcAft>
              <a:buClr>
                <a:srgbClr val="808080"/>
              </a:buClr>
              <a:buSzPts val="1350"/>
              <a:buFont typeface="Arial"/>
              <a:buChar char="•"/>
              <a:defRPr sz="1350">
                <a:solidFill>
                  <a:srgbClr val="333333"/>
                </a:solidFill>
                <a:latin typeface="Arial"/>
                <a:ea typeface="Arial"/>
                <a:cs typeface="Arial"/>
                <a:sym typeface="Arial"/>
              </a:defRPr>
            </a:lvl1pPr>
            <a:lvl2pPr marL="914400" lvl="1"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2pPr>
            <a:lvl3pPr marL="1371600" lvl="2"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3pPr>
            <a:lvl4pPr marL="1828800" lvl="3"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4pPr>
            <a:lvl5pPr marL="2286000" lvl="4"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5pPr>
            <a:lvl6pPr marL="2743200" lvl="5"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6pPr>
            <a:lvl7pPr marL="3200400" lvl="6"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7pPr>
            <a:lvl8pPr marL="3657600" lvl="7"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8pPr>
            <a:lvl9pPr marL="4114800" lvl="8" indent="-342900" algn="l">
              <a:lnSpc>
                <a:spcPct val="100000"/>
              </a:lnSpc>
              <a:spcBef>
                <a:spcPts val="375"/>
              </a:spcBef>
              <a:spcAft>
                <a:spcPts val="0"/>
              </a:spcAft>
              <a:buClr>
                <a:srgbClr val="808080"/>
              </a:buClr>
              <a:buSzPts val="1800"/>
              <a:buFont typeface="Noto Sans Symbols"/>
              <a:buChar char="●"/>
              <a:defRPr sz="1800">
                <a:solidFill>
                  <a:srgbClr val="333333"/>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image" Target="../media/image4.png"/><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image" Target="../media/image9.png"/><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21.pn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image" Target="../media/image20.jpg"/><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theme" Target="../theme/theme4.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image" Target="../media/image4.png"/><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image" Target="../media/image9.png"/><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theme" Target="../theme/theme7.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06.xml"/><Relationship Id="rId7" Type="http://schemas.openxmlformats.org/officeDocument/2006/relationships/theme" Target="../theme/theme8.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5" Type="http://schemas.openxmlformats.org/officeDocument/2006/relationships/slideLayout" Target="../slideLayouts/slideLayout108.xml"/><Relationship Id="rId4"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8"/>
          <p:cNvPicPr preferRelativeResize="0"/>
          <p:nvPr/>
        </p:nvPicPr>
        <p:blipFill rotWithShape="1">
          <a:blip r:embed="rId12">
            <a:alphaModFix/>
          </a:blip>
          <a:srcRect/>
          <a:stretch/>
        </p:blipFill>
        <p:spPr>
          <a:xfrm>
            <a:off x="10610850" y="6419850"/>
            <a:ext cx="1295400" cy="247650"/>
          </a:xfrm>
          <a:prstGeom prst="rect">
            <a:avLst/>
          </a:prstGeom>
          <a:noFill/>
          <a:ln>
            <a:noFill/>
          </a:ln>
        </p:spPr>
      </p:pic>
      <p:sp>
        <p:nvSpPr>
          <p:cNvPr id="11" name="Google Shape;11;p28"/>
          <p:cNvSpPr txBox="1">
            <a:spLocks noGrp="1"/>
          </p:cNvSpPr>
          <p:nvPr>
            <p:ph type="title"/>
          </p:nvPr>
        </p:nvSpPr>
        <p:spPr>
          <a:xfrm>
            <a:off x="249237" y="-6350"/>
            <a:ext cx="11251247" cy="166751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3950" b="1" i="0" u="none" strike="noStrike" cap="none">
                <a:solidFill>
                  <a:srgbClr val="2E092E"/>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28"/>
          <p:cNvSpPr txBox="1">
            <a:spLocks noGrp="1"/>
          </p:cNvSpPr>
          <p:nvPr>
            <p:ph type="body" idx="1"/>
          </p:nvPr>
        </p:nvSpPr>
        <p:spPr>
          <a:xfrm>
            <a:off x="627380" y="2127250"/>
            <a:ext cx="11251565" cy="2588259"/>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28"/>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28"/>
          <p:cNvSpPr txBox="1">
            <a:spLocks noGrp="1"/>
          </p:cNvSpPr>
          <p:nvPr>
            <p:ph type="sldNum" idx="12"/>
          </p:nvPr>
        </p:nvSpPr>
        <p:spPr>
          <a:xfrm>
            <a:off x="294004" y="6458733"/>
            <a:ext cx="260667" cy="197197"/>
          </a:xfrm>
          <a:prstGeom prst="rect">
            <a:avLst/>
          </a:prstGeom>
          <a:noFill/>
          <a:ln>
            <a:noFill/>
          </a:ln>
        </p:spPr>
        <p:txBody>
          <a:bodyPr spcFirstLastPara="1" wrap="square" lIns="0" tIns="0" rIns="0" bIns="0" anchor="t" anchorCtr="0">
            <a:spAutoFit/>
          </a:bodyPr>
          <a:lstStyle>
            <a:lvl1pPr marL="38100" marR="0" lvl="0"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1pPr>
            <a:lvl2pPr marL="38100" marR="0" lvl="1"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2pPr>
            <a:lvl3pPr marL="38100" marR="0" lvl="2"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3pPr>
            <a:lvl4pPr marL="38100" marR="0" lvl="3"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4pPr>
            <a:lvl5pPr marL="38100" marR="0" lvl="4"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5pPr>
            <a:lvl6pPr marL="38100" marR="0" lvl="5"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6pPr>
            <a:lvl7pPr marL="38100" marR="0" lvl="6"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7pPr>
            <a:lvl8pPr marL="38100" marR="0" lvl="7"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8pPr>
            <a:lvl9pPr marL="38100" marR="0" lvl="8" indent="0" algn="l" rtl="0">
              <a:lnSpc>
                <a:spcPct val="119166"/>
              </a:lnSpc>
              <a:spcBef>
                <a:spcPts val="0"/>
              </a:spcBef>
              <a:spcAft>
                <a:spcPts val="0"/>
              </a:spcAft>
              <a:buClr>
                <a:srgbClr val="000000"/>
              </a:buClr>
              <a:buSzPts val="1200"/>
              <a:buFont typeface="Arial"/>
              <a:buNone/>
              <a:defRPr sz="1200" b="0" i="0" u="none" strike="noStrike" cap="none">
                <a:solidFill>
                  <a:srgbClr val="B3B3B3"/>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
        <p:nvSpPr>
          <p:cNvPr id="75" name="Google Shape;75;g3f6bc156307_0_350"/>
          <p:cNvSpPr/>
          <p:nvPr/>
        </p:nvSpPr>
        <p:spPr>
          <a:xfrm>
            <a:off x="0" y="0"/>
            <a:ext cx="12192000" cy="6858000"/>
          </a:xfrm>
          <a:prstGeom prst="rect">
            <a:avLst/>
          </a:prstGeom>
          <a:solidFill>
            <a:srgbClr val="E1D2E1">
              <a:alpha val="4509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6" name="Google Shape;76;g3f6bc156307_0_350"/>
          <p:cNvSpPr/>
          <p:nvPr/>
        </p:nvSpPr>
        <p:spPr>
          <a:xfrm rot="10800000">
            <a:off x="3091500" y="0"/>
            <a:ext cx="9100500" cy="6858000"/>
          </a:xfrm>
          <a:prstGeom prst="rect">
            <a:avLst/>
          </a:prstGeom>
          <a:gradFill>
            <a:gsLst>
              <a:gs pos="0">
                <a:srgbClr val="FFFFFF">
                  <a:alpha val="54118"/>
                </a:srgbClr>
              </a:gs>
              <a:gs pos="53000">
                <a:srgbClr val="FFFFFF">
                  <a:alpha val="54118"/>
                </a:srgbClr>
              </a:gs>
              <a:gs pos="100000">
                <a:srgbClr val="FFFFFF">
                  <a:alpha val="0"/>
                </a:srgbClr>
              </a:gs>
            </a:gsLst>
            <a:lin ang="2159386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 name="Google Shape;77;g3f6bc156307_0_350"/>
          <p:cNvSpPr txBox="1">
            <a:spLocks noGrp="1"/>
          </p:cNvSpPr>
          <p:nvPr>
            <p:ph type="title"/>
          </p:nvPr>
        </p:nvSpPr>
        <p:spPr>
          <a:xfrm>
            <a:off x="349338" y="414255"/>
            <a:ext cx="11066400" cy="963000"/>
          </a:xfrm>
          <a:prstGeom prst="rect">
            <a:avLst/>
          </a:prstGeom>
          <a:noFill/>
          <a:ln>
            <a:noFill/>
          </a:ln>
        </p:spPr>
        <p:txBody>
          <a:bodyPr spcFirstLastPara="1" wrap="square" lIns="0" tIns="91425" rIns="91425" bIns="0" anchor="ctr" anchorCtr="0">
            <a:normAutofit/>
          </a:bodyPr>
          <a:lstStyle>
            <a:lvl1pPr marR="0" lvl="0" algn="l" rtl="0">
              <a:lnSpc>
                <a:spcPct val="85000"/>
              </a:lnSpc>
              <a:spcBef>
                <a:spcPts val="0"/>
              </a:spcBef>
              <a:spcAft>
                <a:spcPts val="0"/>
              </a:spcAft>
              <a:buClr>
                <a:schemeClr val="dk2"/>
              </a:buClr>
              <a:buSzPts val="4000"/>
              <a:buFont typeface="Arial"/>
              <a:buNone/>
              <a:defRPr sz="40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8" name="Google Shape;78;g3f6bc156307_0_350"/>
          <p:cNvSpPr txBox="1">
            <a:spLocks noGrp="1"/>
          </p:cNvSpPr>
          <p:nvPr>
            <p:ph type="body" idx="1"/>
          </p:nvPr>
        </p:nvSpPr>
        <p:spPr>
          <a:xfrm>
            <a:off x="349338" y="1575907"/>
            <a:ext cx="11394900" cy="4604400"/>
          </a:xfrm>
          <a:prstGeom prst="rect">
            <a:avLst/>
          </a:prstGeom>
          <a:noFill/>
          <a:ln>
            <a:noFill/>
          </a:ln>
        </p:spPr>
        <p:txBody>
          <a:bodyPr spcFirstLastPara="1" wrap="square" lIns="0" tIns="45700" rIns="91425" bIns="45700" anchor="t" anchorCtr="0">
            <a:normAutofit/>
          </a:bodyPr>
          <a:lstStyle>
            <a:lvl1pPr marL="457200" marR="0" lvl="0" indent="-397510" algn="l" rtl="0">
              <a:lnSpc>
                <a:spcPct val="90000"/>
              </a:lnSpc>
              <a:spcBef>
                <a:spcPts val="1200"/>
              </a:spcBef>
              <a:spcAft>
                <a:spcPts val="0"/>
              </a:spcAft>
              <a:buClr>
                <a:schemeClr val="lt2"/>
              </a:buClr>
              <a:buSzPts val="266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85000"/>
              </a:lnSpc>
              <a:spcBef>
                <a:spcPts val="8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79" name="Google Shape;79;g3f6bc156307_0_350"/>
          <p:cNvPicPr preferRelativeResize="0"/>
          <p:nvPr/>
        </p:nvPicPr>
        <p:blipFill rotWithShape="1">
          <a:blip r:embed="rId25">
            <a:alphaModFix/>
          </a:blip>
          <a:srcRect/>
          <a:stretch/>
        </p:blipFill>
        <p:spPr>
          <a:xfrm>
            <a:off x="10606702" y="6421655"/>
            <a:ext cx="1302360" cy="248518"/>
          </a:xfrm>
          <a:prstGeom prst="rect">
            <a:avLst/>
          </a:prstGeom>
          <a:noFill/>
          <a:ln>
            <a:noFill/>
          </a:ln>
        </p:spPr>
      </p:pic>
      <p:sp>
        <p:nvSpPr>
          <p:cNvPr id="80" name="Google Shape;80;g3f6bc156307_0_350"/>
          <p:cNvSpPr txBox="1"/>
          <p:nvPr/>
        </p:nvSpPr>
        <p:spPr>
          <a:xfrm>
            <a:off x="240246" y="6402000"/>
            <a:ext cx="1043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7F7F7F"/>
                </a:solidFill>
                <a:latin typeface="Arial"/>
                <a:ea typeface="Arial"/>
                <a:cs typeface="Arial"/>
                <a:sym typeface="Arial"/>
              </a:rPr>
              <a:t>‹#›</a:t>
            </a:fld>
            <a:endParaRPr sz="1200" b="0" i="0" u="none" strike="noStrike" cap="none">
              <a:solidFill>
                <a:srgbClr val="7F7F7F"/>
              </a:solidFill>
              <a:latin typeface="Arial"/>
              <a:ea typeface="Arial"/>
              <a:cs typeface="Arial"/>
              <a:sym typeface="Arial"/>
            </a:endParaRPr>
          </a:p>
        </p:txBody>
      </p:sp>
      <p:pic>
        <p:nvPicPr>
          <p:cNvPr id="81" name="Google Shape;81;g3f6bc156307_0_350"/>
          <p:cNvPicPr preferRelativeResize="0"/>
          <p:nvPr/>
        </p:nvPicPr>
        <p:blipFill rotWithShape="1">
          <a:blip r:embed="rId26">
            <a:alphaModFix/>
          </a:blip>
          <a:srcRect/>
          <a:stretch/>
        </p:blipFill>
        <p:spPr>
          <a:xfrm>
            <a:off x="10606700" y="6416130"/>
            <a:ext cx="1302361" cy="24851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74"/>
        <p:cNvGrpSpPr/>
        <p:nvPr/>
      </p:nvGrpSpPr>
      <p:grpSpPr>
        <a:xfrm>
          <a:off x="0" y="0"/>
          <a:ext cx="0" cy="0"/>
          <a:chOff x="0" y="0"/>
          <a:chExt cx="0" cy="0"/>
        </a:xfrm>
      </p:grpSpPr>
      <p:sp>
        <p:nvSpPr>
          <p:cNvPr id="175" name="Google Shape;175;g3f6bc156307_0_45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lt2"/>
                </a:solidFill>
                <a:latin typeface="Arial"/>
                <a:ea typeface="Arial"/>
                <a:cs typeface="Arial"/>
                <a:sym typeface="Arial"/>
              </a:defRPr>
            </a:lvl9pPr>
          </a:lstStyle>
          <a:p>
            <a:endParaRPr/>
          </a:p>
        </p:txBody>
      </p:sp>
      <p:sp>
        <p:nvSpPr>
          <p:cNvPr id="176" name="Google Shape;176;g3f6bc156307_0_450"/>
          <p:cNvSpPr txBox="1">
            <a:spLocks noGrp="1"/>
          </p:cNvSpPr>
          <p:nvPr>
            <p:ph type="body" idx="1"/>
          </p:nvPr>
        </p:nvSpPr>
        <p:spPr>
          <a:xfrm>
            <a:off x="609600" y="1600201"/>
            <a:ext cx="109728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Arial"/>
                <a:ea typeface="Arial"/>
                <a:cs typeface="Arial"/>
                <a:sym typeface="Arial"/>
              </a:defRPr>
            </a:lvl1pPr>
            <a:lvl2pPr marL="914400" marR="0" lvl="1" indent="-406400" algn="l" rtl="0">
              <a:lnSpc>
                <a:spcPct val="100000"/>
              </a:lnSpc>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lnSpc>
                <a:spcPct val="100000"/>
              </a:lnSpc>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177" name="Google Shape;177;g3f6bc156307_0_450"/>
          <p:cNvSpPr txBox="1">
            <a:spLocks noGrp="1"/>
          </p:cNvSpPr>
          <p:nvPr>
            <p:ph type="dt" idx="10"/>
          </p:nvPr>
        </p:nvSpPr>
        <p:spPr>
          <a:xfrm>
            <a:off x="609600" y="6245225"/>
            <a:ext cx="2844900" cy="476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178" name="Google Shape;178;g3f6bc156307_0_450"/>
          <p:cNvSpPr txBox="1">
            <a:spLocks noGrp="1"/>
          </p:cNvSpPr>
          <p:nvPr>
            <p:ph type="ftr" idx="11"/>
          </p:nvPr>
        </p:nvSpPr>
        <p:spPr>
          <a:xfrm>
            <a:off x="4165600" y="6245225"/>
            <a:ext cx="3860700" cy="4764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179" name="Google Shape;179;g3f6bc156307_0_450"/>
          <p:cNvSpPr txBox="1">
            <a:spLocks noGrp="1"/>
          </p:cNvSpPr>
          <p:nvPr>
            <p:ph type="sldNum" idx="12"/>
          </p:nvPr>
        </p:nvSpPr>
        <p:spPr>
          <a:xfrm>
            <a:off x="8737600" y="6245225"/>
            <a:ext cx="2844900" cy="4764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9"/>
        <p:cNvGrpSpPr/>
        <p:nvPr/>
      </p:nvGrpSpPr>
      <p:grpSpPr>
        <a:xfrm>
          <a:off x="0" y="0"/>
          <a:ext cx="0" cy="0"/>
          <a:chOff x="0" y="0"/>
          <a:chExt cx="0" cy="0"/>
        </a:xfrm>
      </p:grpSpPr>
      <p:pic>
        <p:nvPicPr>
          <p:cNvPr id="250" name="Google Shape;250;p41"/>
          <p:cNvPicPr preferRelativeResize="0"/>
          <p:nvPr/>
        </p:nvPicPr>
        <p:blipFill rotWithShape="1">
          <a:blip r:embed="rId25">
            <a:alphaModFix/>
          </a:blip>
          <a:srcRect/>
          <a:stretch/>
        </p:blipFill>
        <p:spPr>
          <a:xfrm>
            <a:off x="0" y="6223000"/>
            <a:ext cx="12192000" cy="635000"/>
          </a:xfrm>
          <a:prstGeom prst="rect">
            <a:avLst/>
          </a:prstGeom>
          <a:noFill/>
          <a:ln>
            <a:noFill/>
          </a:ln>
        </p:spPr>
      </p:pic>
      <p:sp>
        <p:nvSpPr>
          <p:cNvPr id="251" name="Google Shape;251;p41"/>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Autofit/>
          </a:bodyPr>
          <a:lstStyle>
            <a:lvl1pPr marR="0" lvl="0" algn="l" rtl="0">
              <a:lnSpc>
                <a:spcPct val="85000"/>
              </a:lnSpc>
              <a:spcBef>
                <a:spcPts val="0"/>
              </a:spcBef>
              <a:spcAft>
                <a:spcPts val="0"/>
              </a:spcAft>
              <a:buClr>
                <a:schemeClr val="dk2"/>
              </a:buClr>
              <a:buSzPts val="4000"/>
              <a:buFont typeface="Arial"/>
              <a:buNone/>
              <a:defRPr sz="40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2" name="Google Shape;252;p41"/>
          <p:cNvSpPr txBox="1">
            <a:spLocks noGrp="1"/>
          </p:cNvSpPr>
          <p:nvPr>
            <p:ph type="body" idx="1"/>
          </p:nvPr>
        </p:nvSpPr>
        <p:spPr>
          <a:xfrm>
            <a:off x="349338" y="1575907"/>
            <a:ext cx="11394891" cy="4604413"/>
          </a:xfrm>
          <a:prstGeom prst="rect">
            <a:avLst/>
          </a:prstGeom>
          <a:noFill/>
          <a:ln>
            <a:noFill/>
          </a:ln>
        </p:spPr>
        <p:txBody>
          <a:bodyPr spcFirstLastPara="1" wrap="square" lIns="0" tIns="45700" rIns="91425" bIns="45700" anchor="t" anchorCtr="0">
            <a:noAutofit/>
          </a:bodyPr>
          <a:lstStyle>
            <a:lvl1pPr marL="457200" marR="0" lvl="0" indent="-397510" algn="l" rtl="0">
              <a:lnSpc>
                <a:spcPct val="90000"/>
              </a:lnSpc>
              <a:spcBef>
                <a:spcPts val="1200"/>
              </a:spcBef>
              <a:spcAft>
                <a:spcPts val="0"/>
              </a:spcAft>
              <a:buClr>
                <a:schemeClr val="lt2"/>
              </a:buClr>
              <a:buSzPts val="266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85000"/>
              </a:lnSpc>
              <a:spcBef>
                <a:spcPts val="8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253" name="Google Shape;253;p41"/>
          <p:cNvPicPr preferRelativeResize="0"/>
          <p:nvPr/>
        </p:nvPicPr>
        <p:blipFill rotWithShape="1">
          <a:blip r:embed="rId26">
            <a:alphaModFix/>
          </a:blip>
          <a:srcRect/>
          <a:stretch/>
        </p:blipFill>
        <p:spPr>
          <a:xfrm>
            <a:off x="10606702" y="6421655"/>
            <a:ext cx="1302360" cy="248518"/>
          </a:xfrm>
          <a:prstGeom prst="rect">
            <a:avLst/>
          </a:prstGeom>
          <a:noFill/>
          <a:ln>
            <a:noFill/>
          </a:ln>
        </p:spPr>
      </p:pic>
      <p:sp>
        <p:nvSpPr>
          <p:cNvPr id="254" name="Google Shape;254;p41"/>
          <p:cNvSpPr txBox="1"/>
          <p:nvPr/>
        </p:nvSpPr>
        <p:spPr>
          <a:xfrm>
            <a:off x="81222" y="6402000"/>
            <a:ext cx="104371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lt1"/>
                </a:solidFill>
                <a:latin typeface="Arial"/>
                <a:ea typeface="Arial"/>
                <a:cs typeface="Arial"/>
                <a:sym typeface="Arial"/>
              </a:rPr>
              <a:t>‹#›</a:t>
            </a:fld>
            <a:endParaRPr sz="1200" b="0" i="0" u="none" strike="noStrike" cap="none">
              <a:solidFill>
                <a:schemeClr val="lt1"/>
              </a:solidFill>
              <a:latin typeface="Arial"/>
              <a:ea typeface="Arial"/>
              <a:cs typeface="Arial"/>
              <a:sym typeface="Arial"/>
            </a:endParaRPr>
          </a:p>
        </p:txBody>
      </p:sp>
      <p:sp>
        <p:nvSpPr>
          <p:cNvPr id="255" name="Google Shape;255;p41"/>
          <p:cNvSpPr txBox="1"/>
          <p:nvPr/>
        </p:nvSpPr>
        <p:spPr>
          <a:xfrm>
            <a:off x="10903121" y="37928"/>
            <a:ext cx="1288879"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35270"/>
                </a:solidFill>
                <a:latin typeface="Arial"/>
                <a:ea typeface="Arial"/>
                <a:cs typeface="Arial"/>
                <a:sym typeface="Arial"/>
              </a:rPr>
              <a:t>CONFIDENTIAL</a:t>
            </a: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34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72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9"/>
        <p:cNvGrpSpPr/>
        <p:nvPr/>
      </p:nvGrpSpPr>
      <p:grpSpPr>
        <a:xfrm>
          <a:off x="0" y="0"/>
          <a:ext cx="0" cy="0"/>
          <a:chOff x="0" y="0"/>
          <a:chExt cx="0" cy="0"/>
        </a:xfrm>
      </p:grpSpPr>
      <p:sp>
        <p:nvSpPr>
          <p:cNvPr id="350" name="Google Shape;350;p36"/>
          <p:cNvSpPr/>
          <p:nvPr/>
        </p:nvSpPr>
        <p:spPr>
          <a:xfrm>
            <a:off x="0" y="0"/>
            <a:ext cx="12192000" cy="1219200"/>
          </a:xfrm>
          <a:prstGeom prst="rect">
            <a:avLst/>
          </a:prstGeom>
          <a:solidFill>
            <a:srgbClr val="007CA4"/>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Clr>
                <a:srgbClr val="000000"/>
              </a:buClr>
              <a:buSzPts val="1800"/>
              <a:buFont typeface="Times New Roman"/>
              <a:buNone/>
            </a:pPr>
            <a:endParaRPr sz="1800" b="0" i="0" u="none" strike="noStrike" cap="none">
              <a:solidFill>
                <a:srgbClr val="000000"/>
              </a:solidFill>
              <a:latin typeface="Arial"/>
              <a:ea typeface="Arial"/>
              <a:cs typeface="Arial"/>
              <a:sym typeface="Arial"/>
            </a:endParaRPr>
          </a:p>
        </p:txBody>
      </p:sp>
      <p:sp>
        <p:nvSpPr>
          <p:cNvPr id="351" name="Google Shape;351;p36"/>
          <p:cNvSpPr/>
          <p:nvPr/>
        </p:nvSpPr>
        <p:spPr>
          <a:xfrm>
            <a:off x="0" y="0"/>
            <a:ext cx="12192000" cy="1219200"/>
          </a:xfrm>
          <a:prstGeom prst="rect">
            <a:avLst/>
          </a:prstGeom>
          <a:solidFill>
            <a:srgbClr val="007EA3"/>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Clr>
                <a:srgbClr val="000000"/>
              </a:buClr>
              <a:buSzPts val="1800"/>
              <a:buFont typeface="Times New Roman"/>
              <a:buNone/>
            </a:pPr>
            <a:endParaRPr sz="1800" b="0" i="0" u="none" strike="noStrike" cap="none">
              <a:solidFill>
                <a:srgbClr val="000000"/>
              </a:solidFill>
              <a:latin typeface="Arial"/>
              <a:ea typeface="Arial"/>
              <a:cs typeface="Arial"/>
              <a:sym typeface="Arial"/>
            </a:endParaRPr>
          </a:p>
        </p:txBody>
      </p:sp>
      <p:sp>
        <p:nvSpPr>
          <p:cNvPr id="352" name="Google Shape;352;p36"/>
          <p:cNvSpPr txBox="1">
            <a:spLocks noGrp="1"/>
          </p:cNvSpPr>
          <p:nvPr>
            <p:ph type="title"/>
          </p:nvPr>
        </p:nvSpPr>
        <p:spPr>
          <a:xfrm>
            <a:off x="406401" y="1"/>
            <a:ext cx="11273367" cy="1216025"/>
          </a:xfrm>
          <a:prstGeom prst="rect">
            <a:avLst/>
          </a:prstGeom>
          <a:noFill/>
          <a:ln>
            <a:noFill/>
          </a:ln>
        </p:spPr>
        <p:txBody>
          <a:bodyPr spcFirstLastPara="1" wrap="square" lIns="90000" tIns="45000" rIns="90000" bIns="45000" anchor="t" anchorCtr="0">
            <a:noAutofit/>
          </a:bodyPr>
          <a:lstStyle>
            <a:lvl1pPr marR="0" lvl="0"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1pPr>
            <a:lvl2pPr marR="0" lvl="1"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2pPr>
            <a:lvl3pPr marR="0" lvl="2"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3pPr>
            <a:lvl4pPr marR="0" lvl="3"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4pPr>
            <a:lvl5pPr marR="0" lvl="4"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5pPr>
            <a:lvl6pPr marR="0" lvl="5"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6pPr>
            <a:lvl7pPr marR="0" lvl="6"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7pPr>
            <a:lvl8pPr marR="0" lvl="7"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8pPr>
            <a:lvl9pPr marR="0" lvl="8" algn="l" rtl="0">
              <a:lnSpc>
                <a:spcPct val="93000"/>
              </a:lnSpc>
              <a:spcBef>
                <a:spcPts val="0"/>
              </a:spcBef>
              <a:spcAft>
                <a:spcPts val="0"/>
              </a:spcAft>
              <a:buClr>
                <a:srgbClr val="000000"/>
              </a:buClr>
              <a:buSzPts val="1400"/>
              <a:buFont typeface="Arial"/>
              <a:buNone/>
              <a:defRPr sz="2200" b="0" i="0" u="none" strike="noStrike" cap="none">
                <a:solidFill>
                  <a:srgbClr val="999999"/>
                </a:solidFill>
                <a:latin typeface="Arial"/>
                <a:ea typeface="Arial"/>
                <a:cs typeface="Arial"/>
                <a:sym typeface="Arial"/>
              </a:defRPr>
            </a:lvl9pPr>
          </a:lstStyle>
          <a:p>
            <a:endParaRPr/>
          </a:p>
        </p:txBody>
      </p:sp>
      <p:sp>
        <p:nvSpPr>
          <p:cNvPr id="353" name="Google Shape;353;p36"/>
          <p:cNvSpPr txBox="1">
            <a:spLocks noGrp="1"/>
          </p:cNvSpPr>
          <p:nvPr>
            <p:ph type="body" idx="1"/>
          </p:nvPr>
        </p:nvSpPr>
        <p:spPr>
          <a:xfrm>
            <a:off x="406401" y="1524000"/>
            <a:ext cx="11273367" cy="4568825"/>
          </a:xfrm>
          <a:prstGeom prst="rect">
            <a:avLst/>
          </a:prstGeom>
          <a:noFill/>
          <a:ln>
            <a:noFill/>
          </a:ln>
        </p:spPr>
        <p:txBody>
          <a:bodyPr spcFirstLastPara="1" wrap="square" lIns="90000" tIns="45000" rIns="90000" bIns="45000" anchor="t" anchorCtr="0">
            <a:noAutofit/>
          </a:bodyPr>
          <a:lstStyle>
            <a:lvl1pPr marL="457200" marR="0" lvl="0" indent="-368300" algn="l" rtl="0">
              <a:lnSpc>
                <a:spcPct val="93000"/>
              </a:lnSpc>
              <a:spcBef>
                <a:spcPts val="0"/>
              </a:spcBef>
              <a:spcAft>
                <a:spcPts val="0"/>
              </a:spcAft>
              <a:buClr>
                <a:srgbClr val="000000"/>
              </a:buClr>
              <a:buSzPts val="2200"/>
              <a:buFont typeface="Times New Roman"/>
              <a:buChar char="•"/>
              <a:defRPr sz="2200" b="0" i="0" u="none" strike="noStrike" cap="none">
                <a:solidFill>
                  <a:srgbClr val="000000"/>
                </a:solidFill>
                <a:latin typeface="Arial"/>
                <a:ea typeface="Arial"/>
                <a:cs typeface="Arial"/>
                <a:sym typeface="Arial"/>
              </a:defRPr>
            </a:lvl1pPr>
            <a:lvl2pPr marL="914400" marR="0" lvl="1" indent="-406400" algn="l" rtl="0">
              <a:lnSpc>
                <a:spcPct val="93000"/>
              </a:lnSpc>
              <a:spcBef>
                <a:spcPts val="1288"/>
              </a:spcBef>
              <a:spcAft>
                <a:spcPts val="0"/>
              </a:spcAft>
              <a:buClr>
                <a:srgbClr val="000000"/>
              </a:buClr>
              <a:buSzPts val="2800"/>
              <a:buFont typeface="Times New Roman"/>
              <a:buChar char="–"/>
              <a:defRPr sz="2800" b="0" i="0" u="none" strike="noStrike" cap="none">
                <a:solidFill>
                  <a:srgbClr val="000000"/>
                </a:solidFill>
                <a:latin typeface="Arial"/>
                <a:ea typeface="Arial"/>
                <a:cs typeface="Arial"/>
                <a:sym typeface="Arial"/>
              </a:defRPr>
            </a:lvl2pPr>
            <a:lvl3pPr marL="1371600" marR="0" lvl="2" indent="-381000" algn="l" rtl="0">
              <a:lnSpc>
                <a:spcPct val="93000"/>
              </a:lnSpc>
              <a:spcBef>
                <a:spcPts val="1038"/>
              </a:spcBef>
              <a:spcAft>
                <a:spcPts val="0"/>
              </a:spcAft>
              <a:buClr>
                <a:srgbClr val="000000"/>
              </a:buClr>
              <a:buSzPts val="2400"/>
              <a:buFont typeface="Times New Roman"/>
              <a:buChar char="•"/>
              <a:defRPr sz="2400" b="0" i="0" u="none" strike="noStrike" cap="none">
                <a:solidFill>
                  <a:srgbClr val="000000"/>
                </a:solidFill>
                <a:latin typeface="Arial"/>
                <a:ea typeface="Arial"/>
                <a:cs typeface="Arial"/>
                <a:sym typeface="Arial"/>
              </a:defRPr>
            </a:lvl3pPr>
            <a:lvl4pPr marL="1828800" marR="0" lvl="3" indent="-355600" algn="l" rtl="0">
              <a:lnSpc>
                <a:spcPct val="93000"/>
              </a:lnSpc>
              <a:spcBef>
                <a:spcPts val="775"/>
              </a:spcBef>
              <a:spcAft>
                <a:spcPts val="0"/>
              </a:spcAft>
              <a:buClr>
                <a:srgbClr val="000000"/>
              </a:buClr>
              <a:buSzPts val="2000"/>
              <a:buFont typeface="Times New Roman"/>
              <a:buChar char="–"/>
              <a:defRPr sz="2000" b="0" i="0" u="none" strike="noStrike" cap="none">
                <a:solidFill>
                  <a:srgbClr val="000000"/>
                </a:solidFill>
                <a:latin typeface="Arial"/>
                <a:ea typeface="Arial"/>
                <a:cs typeface="Arial"/>
                <a:sym typeface="Arial"/>
              </a:defRPr>
            </a:lvl4pPr>
            <a:lvl5pPr marL="2286000" marR="0" lvl="4" indent="-355600" algn="l" rtl="0">
              <a:lnSpc>
                <a:spcPct val="93000"/>
              </a:lnSpc>
              <a:spcBef>
                <a:spcPts val="525"/>
              </a:spcBef>
              <a:spcAft>
                <a:spcPts val="0"/>
              </a:spcAft>
              <a:buClr>
                <a:srgbClr val="000000"/>
              </a:buClr>
              <a:buSzPts val="2000"/>
              <a:buFont typeface="Times New Roman"/>
              <a:buChar char="»"/>
              <a:defRPr sz="2000" b="0" i="0" u="none" strike="noStrike" cap="none">
                <a:solidFill>
                  <a:srgbClr val="000000"/>
                </a:solidFill>
                <a:latin typeface="Arial"/>
                <a:ea typeface="Arial"/>
                <a:cs typeface="Arial"/>
                <a:sym typeface="Arial"/>
              </a:defRPr>
            </a:lvl5pPr>
            <a:lvl6pPr marL="2743200" marR="0" lvl="5" indent="-228600" algn="l" rtl="0">
              <a:lnSpc>
                <a:spcPct val="93000"/>
              </a:lnSpc>
              <a:spcBef>
                <a:spcPts val="263"/>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93000"/>
              </a:lnSpc>
              <a:spcBef>
                <a:spcPts val="263"/>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93000"/>
              </a:lnSpc>
              <a:spcBef>
                <a:spcPts val="263"/>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93000"/>
              </a:lnSpc>
              <a:spcBef>
                <a:spcPts val="263"/>
              </a:spcBef>
              <a:spcAft>
                <a:spcPts val="263"/>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1"/>
        <p:cNvGrpSpPr/>
        <p:nvPr/>
      </p:nvGrpSpPr>
      <p:grpSpPr>
        <a:xfrm>
          <a:off x="0" y="0"/>
          <a:ext cx="0" cy="0"/>
          <a:chOff x="0" y="0"/>
          <a:chExt cx="0" cy="0"/>
        </a:xfrm>
      </p:grpSpPr>
      <p:sp>
        <p:nvSpPr>
          <p:cNvPr id="392" name="Google Shape;392;p38"/>
          <p:cNvSpPr/>
          <p:nvPr/>
        </p:nvSpPr>
        <p:spPr>
          <a:xfrm>
            <a:off x="0" y="0"/>
            <a:ext cx="12192001" cy="6858000"/>
          </a:xfrm>
          <a:prstGeom prst="rect">
            <a:avLst/>
          </a:prstGeom>
          <a:solidFill>
            <a:srgbClr val="E1D2E1">
              <a:alpha val="4509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3" name="Google Shape;393;p38"/>
          <p:cNvSpPr/>
          <p:nvPr/>
        </p:nvSpPr>
        <p:spPr>
          <a:xfrm rot="10800000">
            <a:off x="3091544" y="1"/>
            <a:ext cx="9100456" cy="6857999"/>
          </a:xfrm>
          <a:prstGeom prst="rect">
            <a:avLst/>
          </a:prstGeom>
          <a:gradFill>
            <a:gsLst>
              <a:gs pos="0">
                <a:srgbClr val="FFFFFF">
                  <a:alpha val="54118"/>
                </a:srgbClr>
              </a:gs>
              <a:gs pos="53000">
                <a:srgbClr val="FFFFFF">
                  <a:alpha val="54118"/>
                </a:srgbClr>
              </a:gs>
              <a:gs pos="100000">
                <a:srgbClr val="FFFFFF">
                  <a:alpha val="0"/>
                </a:srgbClr>
              </a:gs>
            </a:gsLst>
            <a:lin ang="21593999"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4" name="Google Shape;394;p38"/>
          <p:cNvSpPr txBox="1">
            <a:spLocks noGrp="1"/>
          </p:cNvSpPr>
          <p:nvPr>
            <p:ph type="title"/>
          </p:nvPr>
        </p:nvSpPr>
        <p:spPr>
          <a:xfrm>
            <a:off x="349338" y="414255"/>
            <a:ext cx="11066419" cy="962997"/>
          </a:xfrm>
          <a:prstGeom prst="rect">
            <a:avLst/>
          </a:prstGeom>
          <a:noFill/>
          <a:ln>
            <a:noFill/>
          </a:ln>
        </p:spPr>
        <p:txBody>
          <a:bodyPr spcFirstLastPara="1" wrap="square" lIns="0" tIns="91425" rIns="91425" bIns="0" anchor="ctr" anchorCtr="0">
            <a:normAutofit/>
          </a:bodyPr>
          <a:lstStyle>
            <a:lvl1pPr marR="0" lvl="0" algn="l" rtl="0">
              <a:lnSpc>
                <a:spcPct val="85000"/>
              </a:lnSpc>
              <a:spcBef>
                <a:spcPts val="0"/>
              </a:spcBef>
              <a:spcAft>
                <a:spcPts val="0"/>
              </a:spcAft>
              <a:buClr>
                <a:schemeClr val="dk2"/>
              </a:buClr>
              <a:buSzPts val="4000"/>
              <a:buFont typeface="Arial"/>
              <a:buNone/>
              <a:defRPr sz="40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5" name="Google Shape;395;p38"/>
          <p:cNvSpPr txBox="1">
            <a:spLocks noGrp="1"/>
          </p:cNvSpPr>
          <p:nvPr>
            <p:ph type="body" idx="1"/>
          </p:nvPr>
        </p:nvSpPr>
        <p:spPr>
          <a:xfrm>
            <a:off x="349338" y="1575907"/>
            <a:ext cx="11394891" cy="4604413"/>
          </a:xfrm>
          <a:prstGeom prst="rect">
            <a:avLst/>
          </a:prstGeom>
          <a:noFill/>
          <a:ln>
            <a:noFill/>
          </a:ln>
        </p:spPr>
        <p:txBody>
          <a:bodyPr spcFirstLastPara="1" wrap="square" lIns="0" tIns="45700" rIns="91425" bIns="45700" anchor="t" anchorCtr="0">
            <a:normAutofit/>
          </a:bodyPr>
          <a:lstStyle>
            <a:lvl1pPr marL="457200" marR="0" lvl="0" indent="-397510" algn="l" rtl="0">
              <a:lnSpc>
                <a:spcPct val="90000"/>
              </a:lnSpc>
              <a:spcBef>
                <a:spcPts val="1200"/>
              </a:spcBef>
              <a:spcAft>
                <a:spcPts val="0"/>
              </a:spcAft>
              <a:buClr>
                <a:schemeClr val="lt2"/>
              </a:buClr>
              <a:buSzPts val="266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85000"/>
              </a:lnSpc>
              <a:spcBef>
                <a:spcPts val="80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lt2"/>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lt2"/>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396" name="Google Shape;396;p38"/>
          <p:cNvPicPr preferRelativeResize="0"/>
          <p:nvPr/>
        </p:nvPicPr>
        <p:blipFill rotWithShape="1">
          <a:blip r:embed="rId25">
            <a:alphaModFix/>
          </a:blip>
          <a:srcRect/>
          <a:stretch/>
        </p:blipFill>
        <p:spPr>
          <a:xfrm>
            <a:off x="10606702" y="6421655"/>
            <a:ext cx="1302360" cy="248518"/>
          </a:xfrm>
          <a:prstGeom prst="rect">
            <a:avLst/>
          </a:prstGeom>
          <a:noFill/>
          <a:ln>
            <a:noFill/>
          </a:ln>
        </p:spPr>
      </p:pic>
      <p:sp>
        <p:nvSpPr>
          <p:cNvPr id="397" name="Google Shape;397;p38"/>
          <p:cNvSpPr txBox="1"/>
          <p:nvPr/>
        </p:nvSpPr>
        <p:spPr>
          <a:xfrm>
            <a:off x="240246" y="6402000"/>
            <a:ext cx="104371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7F7F7F"/>
                </a:solidFill>
                <a:latin typeface="Arial"/>
                <a:ea typeface="Arial"/>
                <a:cs typeface="Arial"/>
                <a:sym typeface="Arial"/>
              </a:rPr>
              <a:t>‹#›</a:t>
            </a:fld>
            <a:endParaRPr sz="1200" b="0" i="0" u="none" strike="noStrike" cap="none">
              <a:solidFill>
                <a:srgbClr val="7F7F7F"/>
              </a:solidFill>
              <a:latin typeface="Arial"/>
              <a:ea typeface="Arial"/>
              <a:cs typeface="Arial"/>
              <a:sym typeface="Arial"/>
            </a:endParaRPr>
          </a:p>
        </p:txBody>
      </p:sp>
      <p:pic>
        <p:nvPicPr>
          <p:cNvPr id="398" name="Google Shape;398;p38"/>
          <p:cNvPicPr preferRelativeResize="0"/>
          <p:nvPr/>
        </p:nvPicPr>
        <p:blipFill rotWithShape="1">
          <a:blip r:embed="rId26">
            <a:alphaModFix/>
          </a:blip>
          <a:srcRect/>
          <a:stretch/>
        </p:blipFill>
        <p:spPr>
          <a:xfrm>
            <a:off x="10606700" y="6416130"/>
            <a:ext cx="1302361" cy="24851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60606"/>
        </a:solidFill>
        <a:effectLst/>
      </p:bgPr>
    </p:bg>
    <p:spTree>
      <p:nvGrpSpPr>
        <p:cNvPr id="1" name="Shape 491"/>
        <p:cNvGrpSpPr/>
        <p:nvPr/>
      </p:nvGrpSpPr>
      <p:grpSpPr>
        <a:xfrm>
          <a:off x="0" y="0"/>
          <a:ext cx="0" cy="0"/>
          <a:chOff x="0" y="0"/>
          <a:chExt cx="0" cy="0"/>
        </a:xfrm>
      </p:grpSpPr>
      <p:sp>
        <p:nvSpPr>
          <p:cNvPr id="492" name="Google Shape;492;g3fbdca1be9a_0_142"/>
          <p:cNvSpPr txBox="1">
            <a:spLocks noGrp="1"/>
          </p:cNvSpPr>
          <p:nvPr>
            <p:ph type="title"/>
          </p:nvPr>
        </p:nvSpPr>
        <p:spPr>
          <a:xfrm>
            <a:off x="609600" y="177800"/>
            <a:ext cx="10972800" cy="9144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08080"/>
              </a:buClr>
              <a:buSzPts val="3000"/>
              <a:buFont typeface="Arial"/>
              <a:buNone/>
              <a:defRPr sz="3000" b="0" i="0" u="none" strike="noStrike" cap="none">
                <a:solidFill>
                  <a:srgbClr val="808080"/>
                </a:solidFill>
                <a:latin typeface="Arial"/>
                <a:ea typeface="Arial"/>
                <a:cs typeface="Arial"/>
                <a:sym typeface="Arial"/>
              </a:defRPr>
            </a:lvl1pPr>
            <a:lvl2pPr marR="0" lvl="1" algn="l">
              <a:spcBef>
                <a:spcPts val="0"/>
              </a:spcBef>
              <a:spcAft>
                <a:spcPts val="0"/>
              </a:spcAft>
              <a:buSzPts val="1400"/>
              <a:buNone/>
              <a:defRPr sz="3000" b="0" i="0" u="none" strike="noStrike" cap="none">
                <a:solidFill>
                  <a:srgbClr val="808080"/>
                </a:solidFill>
                <a:latin typeface="Arial"/>
                <a:ea typeface="Arial"/>
                <a:cs typeface="Arial"/>
                <a:sym typeface="Arial"/>
              </a:defRPr>
            </a:lvl2pPr>
            <a:lvl3pPr marR="0" lvl="2" algn="l">
              <a:spcBef>
                <a:spcPts val="0"/>
              </a:spcBef>
              <a:spcAft>
                <a:spcPts val="0"/>
              </a:spcAft>
              <a:buSzPts val="1400"/>
              <a:buNone/>
              <a:defRPr sz="3000" b="0" i="0" u="none" strike="noStrike" cap="none">
                <a:solidFill>
                  <a:srgbClr val="808080"/>
                </a:solidFill>
                <a:latin typeface="Arial"/>
                <a:ea typeface="Arial"/>
                <a:cs typeface="Arial"/>
                <a:sym typeface="Arial"/>
              </a:defRPr>
            </a:lvl3pPr>
            <a:lvl4pPr marR="0" lvl="3" algn="l">
              <a:spcBef>
                <a:spcPts val="0"/>
              </a:spcBef>
              <a:spcAft>
                <a:spcPts val="0"/>
              </a:spcAft>
              <a:buSzPts val="1400"/>
              <a:buNone/>
              <a:defRPr sz="3000" b="0" i="0" u="none" strike="noStrike" cap="none">
                <a:solidFill>
                  <a:srgbClr val="808080"/>
                </a:solidFill>
                <a:latin typeface="Arial"/>
                <a:ea typeface="Arial"/>
                <a:cs typeface="Arial"/>
                <a:sym typeface="Arial"/>
              </a:defRPr>
            </a:lvl4pPr>
            <a:lvl5pPr marR="0" lvl="4" algn="l">
              <a:spcBef>
                <a:spcPts val="0"/>
              </a:spcBef>
              <a:spcAft>
                <a:spcPts val="0"/>
              </a:spcAft>
              <a:buSzPts val="1400"/>
              <a:buNone/>
              <a:defRPr sz="3000" b="0" i="0" u="none" strike="noStrike" cap="none">
                <a:solidFill>
                  <a:srgbClr val="808080"/>
                </a:solidFill>
                <a:latin typeface="Arial"/>
                <a:ea typeface="Arial"/>
                <a:cs typeface="Arial"/>
                <a:sym typeface="Arial"/>
              </a:defRPr>
            </a:lvl5pPr>
            <a:lvl6pPr marR="0" lvl="5" algn="l">
              <a:spcBef>
                <a:spcPts val="0"/>
              </a:spcBef>
              <a:spcAft>
                <a:spcPts val="0"/>
              </a:spcAft>
              <a:buSzPts val="1400"/>
              <a:buNone/>
              <a:defRPr sz="3000" b="0" i="0" u="none" strike="noStrike" cap="none">
                <a:solidFill>
                  <a:srgbClr val="808080"/>
                </a:solidFill>
                <a:latin typeface="Arial"/>
                <a:ea typeface="Arial"/>
                <a:cs typeface="Arial"/>
                <a:sym typeface="Arial"/>
              </a:defRPr>
            </a:lvl6pPr>
            <a:lvl7pPr marR="0" lvl="6" algn="l">
              <a:spcBef>
                <a:spcPts val="0"/>
              </a:spcBef>
              <a:spcAft>
                <a:spcPts val="0"/>
              </a:spcAft>
              <a:buSzPts val="1400"/>
              <a:buNone/>
              <a:defRPr sz="3000" b="0" i="0" u="none" strike="noStrike" cap="none">
                <a:solidFill>
                  <a:srgbClr val="808080"/>
                </a:solidFill>
                <a:latin typeface="Arial"/>
                <a:ea typeface="Arial"/>
                <a:cs typeface="Arial"/>
                <a:sym typeface="Arial"/>
              </a:defRPr>
            </a:lvl7pPr>
            <a:lvl8pPr marR="0" lvl="7" algn="l">
              <a:spcBef>
                <a:spcPts val="0"/>
              </a:spcBef>
              <a:spcAft>
                <a:spcPts val="0"/>
              </a:spcAft>
              <a:buSzPts val="1400"/>
              <a:buNone/>
              <a:defRPr sz="3000" b="0" i="0" u="none" strike="noStrike" cap="none">
                <a:solidFill>
                  <a:srgbClr val="808080"/>
                </a:solidFill>
                <a:latin typeface="Arial"/>
                <a:ea typeface="Arial"/>
                <a:cs typeface="Arial"/>
                <a:sym typeface="Arial"/>
              </a:defRPr>
            </a:lvl8pPr>
            <a:lvl9pPr marR="0" lvl="8" algn="l">
              <a:spcBef>
                <a:spcPts val="0"/>
              </a:spcBef>
              <a:spcAft>
                <a:spcPts val="0"/>
              </a:spcAft>
              <a:buSzPts val="1400"/>
              <a:buNone/>
              <a:defRPr sz="3000" b="0" i="0" u="none" strike="noStrike" cap="none">
                <a:solidFill>
                  <a:srgbClr val="808080"/>
                </a:solidFill>
                <a:latin typeface="Arial"/>
                <a:ea typeface="Arial"/>
                <a:cs typeface="Arial"/>
                <a:sym typeface="Arial"/>
              </a:defRPr>
            </a:lvl9pPr>
          </a:lstStyle>
          <a:p>
            <a:endParaRPr/>
          </a:p>
        </p:txBody>
      </p:sp>
      <p:sp>
        <p:nvSpPr>
          <p:cNvPr id="493" name="Google Shape;493;g3fbdca1be9a_0_142"/>
          <p:cNvSpPr txBox="1">
            <a:spLocks noGrp="1"/>
          </p:cNvSpPr>
          <p:nvPr>
            <p:ph type="body" idx="1"/>
          </p:nvPr>
        </p:nvSpPr>
        <p:spPr>
          <a:xfrm>
            <a:off x="609600" y="1295400"/>
            <a:ext cx="10972800" cy="4775100"/>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1pPr>
            <a:lvl2pPr marL="914400" marR="0" lvl="1"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2pPr>
            <a:lvl3pPr marL="1371600" marR="0" lvl="2"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3pPr>
            <a:lvl4pPr marL="1828800" marR="0" lvl="3"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4pPr>
            <a:lvl5pPr marL="2286000" marR="0" lvl="4"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5pPr>
            <a:lvl6pPr marL="2743200" marR="0" lvl="5"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6pPr>
            <a:lvl7pPr marL="3200400" marR="0" lvl="6"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7pPr>
            <a:lvl8pPr marL="3657600" marR="0" lvl="7"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8pPr>
            <a:lvl9pPr marL="4114800" marR="0" lvl="8" indent="-381000" algn="l">
              <a:lnSpc>
                <a:spcPct val="100000"/>
              </a:lnSpc>
              <a:spcBef>
                <a:spcPts val="500"/>
              </a:spcBef>
              <a:spcAft>
                <a:spcPts val="0"/>
              </a:spcAft>
              <a:buClr>
                <a:srgbClr val="808080"/>
              </a:buClr>
              <a:buSzPts val="2400"/>
              <a:buFont typeface="Noto Sans Symbols"/>
              <a:buChar char="●"/>
              <a:defRPr sz="2400" b="0" i="0" u="none" strike="noStrike" cap="none">
                <a:solidFill>
                  <a:srgbClr val="333333"/>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51.jpg"/></Relationships>
</file>

<file path=ppt/slides/_rels/slide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jp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46.xml"/><Relationship Id="rId4" Type="http://schemas.openxmlformats.org/officeDocument/2006/relationships/image" Target="../media/image59.png"/></Relationships>
</file>

<file path=ppt/slides/_rels/slide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104.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jpg"/><Relationship Id="rId4" Type="http://schemas.openxmlformats.org/officeDocument/2006/relationships/image" Target="../media/image63.png"/><Relationship Id="rId9" Type="http://schemas.openxmlformats.org/officeDocument/2006/relationships/image" Target="../media/image68.jpg"/></Relationships>
</file>

<file path=ppt/slides/_rels/slide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71.jpg"/></Relationships>
</file>

<file path=ppt/slides/_rels/slide1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1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6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81.xml"/><Relationship Id="rId5" Type="http://schemas.openxmlformats.org/officeDocument/2006/relationships/image" Target="../media/image82.png"/><Relationship Id="rId4" Type="http://schemas.openxmlformats.org/officeDocument/2006/relationships/image" Target="../media/image8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g3fbdca1be9a_0_12"/>
          <p:cNvSpPr txBox="1">
            <a:spLocks noGrp="1"/>
          </p:cNvSpPr>
          <p:nvPr>
            <p:ph type="title"/>
          </p:nvPr>
        </p:nvSpPr>
        <p:spPr>
          <a:xfrm>
            <a:off x="809620" y="2502520"/>
            <a:ext cx="11066400" cy="963000"/>
          </a:xfrm>
          <a:prstGeom prst="rect">
            <a:avLst/>
          </a:prstGeom>
        </p:spPr>
        <p:txBody>
          <a:bodyPr spcFirstLastPara="1" wrap="square" lIns="0" tIns="91425" rIns="91425" bIns="0" anchor="ctr" anchorCtr="0">
            <a:noAutofit/>
          </a:bodyPr>
          <a:lstStyle/>
          <a:p>
            <a:pPr marL="0" lvl="0" indent="0" algn="l" rtl="0">
              <a:spcBef>
                <a:spcPts val="0"/>
              </a:spcBef>
              <a:spcAft>
                <a:spcPts val="0"/>
              </a:spcAft>
              <a:buNone/>
            </a:pPr>
            <a:r>
              <a:rPr lang="en-US"/>
              <a:t>AI Image-Based Breast Cancer Risk Assessment:  New Opportunities for Early Detection and Cancer Prevention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sz="2900"/>
              <a:t>Connie Lehman MD PHD</a:t>
            </a:r>
            <a:endParaRPr sz="2900"/>
          </a:p>
          <a:p>
            <a:pPr marL="0" lvl="0" indent="0" algn="l" rtl="0">
              <a:spcBef>
                <a:spcPts val="0"/>
              </a:spcBef>
              <a:spcAft>
                <a:spcPts val="0"/>
              </a:spcAft>
              <a:buNone/>
            </a:pPr>
            <a:r>
              <a:rPr lang="en-US" sz="2900"/>
              <a:t>Professor of Radiology</a:t>
            </a:r>
            <a:endParaRPr sz="2900"/>
          </a:p>
          <a:p>
            <a:pPr marL="0" lvl="0" indent="0" algn="l" rtl="0">
              <a:spcBef>
                <a:spcPts val="0"/>
              </a:spcBef>
              <a:spcAft>
                <a:spcPts val="0"/>
              </a:spcAft>
              <a:buNone/>
            </a:pPr>
            <a:r>
              <a:rPr lang="en-US" sz="2900"/>
              <a:t>Harvard Medical School</a:t>
            </a:r>
            <a:endParaRPr sz="2900"/>
          </a:p>
          <a:p>
            <a:pPr marL="0" lvl="0" indent="0" algn="l" rtl="0">
              <a:spcBef>
                <a:spcPts val="0"/>
              </a:spcBef>
              <a:spcAft>
                <a:spcPts val="0"/>
              </a:spcAft>
              <a:buNone/>
            </a:pPr>
            <a:endParaRPr sz="2900"/>
          </a:p>
          <a:p>
            <a:pPr marL="0" lvl="0" indent="0" algn="l" rtl="0">
              <a:spcBef>
                <a:spcPts val="0"/>
              </a:spcBef>
              <a:spcAft>
                <a:spcPts val="0"/>
              </a:spcAft>
              <a:buNone/>
            </a:pPr>
            <a:r>
              <a:rPr lang="en-US" sz="2900"/>
              <a:t>Founder and CEO, Clairity, Inc.</a:t>
            </a:r>
            <a:endParaRPr sz="2900"/>
          </a:p>
        </p:txBody>
      </p:sp>
      <p:sp>
        <p:nvSpPr>
          <p:cNvPr id="2" name="Rectangle 1">
            <a:extLst>
              <a:ext uri="{FF2B5EF4-FFF2-40B4-BE49-F238E27FC236}">
                <a16:creationId xmlns:a16="http://schemas.microsoft.com/office/drawing/2014/main" id="{9E891C60-63E8-B52E-95E5-DA93996ECADB}"/>
              </a:ext>
            </a:extLst>
          </p:cNvPr>
          <p:cNvSpPr/>
          <p:nvPr/>
        </p:nvSpPr>
        <p:spPr>
          <a:xfrm>
            <a:off x="10427516" y="6325299"/>
            <a:ext cx="1764484"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g3f6bc156307_0_284"/>
          <p:cNvSpPr/>
          <p:nvPr/>
        </p:nvSpPr>
        <p:spPr>
          <a:xfrm>
            <a:off x="6145086" y="609600"/>
            <a:ext cx="5515500" cy="5324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2800"/>
              <a:buFont typeface="Arial"/>
              <a:buNone/>
            </a:pPr>
            <a:r>
              <a:rPr lang="en-US" sz="2800" b="1" i="0" u="none" strike="noStrike" cap="none">
                <a:solidFill>
                  <a:srgbClr val="FFFFFF"/>
                </a:solidFill>
                <a:latin typeface="Arial"/>
                <a:ea typeface="Arial"/>
                <a:cs typeface="Arial"/>
                <a:sym typeface="Arial"/>
              </a:rPr>
              <a:t>Change is long overdue</a:t>
            </a:r>
            <a:endParaRPr sz="24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endParaRPr sz="20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ACS Advertisement </a:t>
            </a:r>
            <a:r>
              <a:rPr lang="en-US" sz="3200" b="1" i="0" u="none" strike="noStrike" cap="none">
                <a:solidFill>
                  <a:srgbClr val="FFFFFF"/>
                </a:solidFill>
                <a:latin typeface="Arial"/>
                <a:ea typeface="Arial"/>
                <a:cs typeface="Arial"/>
                <a:sym typeface="Arial"/>
              </a:rPr>
              <a:t>1970s</a:t>
            </a:r>
            <a:r>
              <a:rPr lang="en-US" sz="2000" b="1" i="0" u="none" strike="noStrike" cap="none">
                <a:solidFill>
                  <a:srgbClr val="FFFFFF"/>
                </a:solidFill>
                <a:latin typeface="Arial"/>
                <a:ea typeface="Arial"/>
                <a:cs typeface="Arial"/>
                <a:sym typeface="Arial"/>
              </a:rPr>
              <a:t> (Left):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If you are a woman over 35…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endParaRPr sz="20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1995: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Over 40…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endParaRPr sz="20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2015: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Over 50---and talk to your doctor if you are interested in screening in your 40s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endParaRPr sz="20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2023: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Over 40---but every year or every other year?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endParaRPr sz="20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And when do we stop? 69? 74? Never?</a:t>
            </a:r>
            <a:endParaRPr sz="1400" b="0" i="0" u="none" strike="noStrike" cap="none">
              <a:solidFill>
                <a:srgbClr val="000000"/>
              </a:solidFill>
              <a:latin typeface="Arial"/>
              <a:ea typeface="Arial"/>
              <a:cs typeface="Arial"/>
              <a:sym typeface="Arial"/>
            </a:endParaRPr>
          </a:p>
        </p:txBody>
      </p:sp>
      <p:pic>
        <p:nvPicPr>
          <p:cNvPr id="541" name="Google Shape;541;g3f6bc156307_0_284" descr="Cancer Screening Campaigns — Getting Past Uninformative Persuasion | New  England Journal of Medicine"/>
          <p:cNvPicPr preferRelativeResize="0"/>
          <p:nvPr/>
        </p:nvPicPr>
        <p:blipFill rotWithShape="1">
          <a:blip r:embed="rId3">
            <a:alphaModFix/>
          </a:blip>
          <a:srcRect/>
          <a:stretch/>
        </p:blipFill>
        <p:spPr>
          <a:xfrm>
            <a:off x="531483" y="411510"/>
            <a:ext cx="5131519" cy="59130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g3f6bc156307_0_267"/>
          <p:cNvSpPr txBox="1">
            <a:spLocks noGrp="1"/>
          </p:cNvSpPr>
          <p:nvPr>
            <p:ph type="title"/>
          </p:nvPr>
        </p:nvSpPr>
        <p:spPr>
          <a:xfrm>
            <a:off x="731520" y="502920"/>
            <a:ext cx="11066400" cy="963000"/>
          </a:xfrm>
          <a:prstGeom prst="rect">
            <a:avLst/>
          </a:prstGeom>
          <a:noFill/>
          <a:ln>
            <a:noFill/>
          </a:ln>
        </p:spPr>
        <p:txBody>
          <a:bodyPr spcFirstLastPara="1" wrap="square" lIns="0" tIns="91425" rIns="91425" bIns="0" anchor="ctr" anchorCtr="0">
            <a:normAutofit fontScale="90000"/>
          </a:bodyPr>
          <a:lstStyle/>
          <a:p>
            <a:pPr marL="0" lvl="0" indent="0" algn="l" rtl="0">
              <a:lnSpc>
                <a:spcPct val="85000"/>
              </a:lnSpc>
              <a:spcBef>
                <a:spcPts val="0"/>
              </a:spcBef>
              <a:spcAft>
                <a:spcPts val="0"/>
              </a:spcAft>
              <a:buClr>
                <a:schemeClr val="dk2"/>
              </a:buClr>
              <a:buSzPct val="100000"/>
              <a:buFont typeface="Arial"/>
              <a:buNone/>
            </a:pPr>
            <a:r>
              <a:rPr lang="en-US"/>
              <a:t>Breast Cancer Screening in the U.S. Is Largely Age-Based</a:t>
            </a:r>
            <a:endParaRPr/>
          </a:p>
        </p:txBody>
      </p:sp>
      <p:sp>
        <p:nvSpPr>
          <p:cNvPr id="522" name="Google Shape;522;g3f6bc156307_0_267"/>
          <p:cNvSpPr txBox="1"/>
          <p:nvPr/>
        </p:nvSpPr>
        <p:spPr>
          <a:xfrm>
            <a:off x="5257800" y="4526340"/>
            <a:ext cx="6290700" cy="1528800"/>
          </a:xfrm>
          <a:prstGeom prst="rect">
            <a:avLst/>
          </a:prstGeom>
          <a:noFill/>
          <a:ln>
            <a:noFill/>
          </a:ln>
        </p:spPr>
        <p:txBody>
          <a:bodyPr spcFirstLastPara="1" wrap="square" lIns="91425" tIns="45700" rIns="91425" bIns="45700" anchor="t" anchorCtr="0">
            <a:spAutoFit/>
          </a:bodyPr>
          <a:lstStyle/>
          <a:p>
            <a:pPr marL="137160" marR="0" lvl="0" indent="-13716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Coverage Policy</a:t>
            </a:r>
            <a:endParaRPr sz="1400" b="0" i="0" u="none" strike="noStrike" cap="none">
              <a:solidFill>
                <a:srgbClr val="000000"/>
              </a:solidFill>
              <a:latin typeface="Arial"/>
              <a:ea typeface="Arial"/>
              <a:cs typeface="Arial"/>
              <a:sym typeface="Arial"/>
            </a:endParaRPr>
          </a:p>
          <a:p>
            <a:pPr marL="137160" marR="0" lvl="0" indent="-137160" algn="l" rtl="0">
              <a:lnSpc>
                <a:spcPct val="100000"/>
              </a:lnSpc>
              <a:spcBef>
                <a:spcPts val="8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Affordable Care Act (2010)</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80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Private plans must cover USPSTF A/B services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Screening mammography covered with $0 patient cost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dk1"/>
              </a:buClr>
              <a:buSzPts val="1400"/>
              <a:buFont typeface="Arial"/>
              <a:buChar char="•"/>
            </a:pPr>
            <a:r>
              <a:rPr lang="en-US" sz="1400" b="0" i="0" u="none" strike="noStrike" cap="none">
                <a:solidFill>
                  <a:schemeClr val="dk1"/>
                </a:solidFill>
                <a:latin typeface="Arial"/>
                <a:ea typeface="Arial"/>
                <a:cs typeface="Arial"/>
                <a:sym typeface="Arial"/>
              </a:rPr>
              <a:t>Coverage policy therefore follows USPSTF</a:t>
            </a:r>
            <a:endParaRPr sz="1400" b="0" i="0" u="none" strike="noStrike" cap="none">
              <a:solidFill>
                <a:srgbClr val="000000"/>
              </a:solidFill>
              <a:latin typeface="Arial"/>
              <a:ea typeface="Arial"/>
              <a:cs typeface="Arial"/>
              <a:sym typeface="Arial"/>
            </a:endParaRPr>
          </a:p>
        </p:txBody>
      </p:sp>
      <p:sp>
        <p:nvSpPr>
          <p:cNvPr id="523" name="Google Shape;523;g3f6bc156307_0_267"/>
          <p:cNvSpPr/>
          <p:nvPr/>
        </p:nvSpPr>
        <p:spPr>
          <a:xfrm>
            <a:off x="903915" y="3055624"/>
            <a:ext cx="4177500" cy="532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Clinical Guidelines Drive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Screening Practice</a:t>
            </a:r>
            <a:endParaRPr sz="1400" b="0" i="0" u="none" strike="noStrike" cap="none">
              <a:solidFill>
                <a:srgbClr val="000000"/>
              </a:solidFill>
              <a:latin typeface="Arial"/>
              <a:ea typeface="Arial"/>
              <a:cs typeface="Arial"/>
              <a:sym typeface="Arial"/>
            </a:endParaRPr>
          </a:p>
        </p:txBody>
      </p:sp>
      <p:pic>
        <p:nvPicPr>
          <p:cNvPr id="524" name="Google Shape;524;g3f6bc156307_0_267" descr="National Comprehensive Cancer Network"/>
          <p:cNvPicPr preferRelativeResize="0"/>
          <p:nvPr/>
        </p:nvPicPr>
        <p:blipFill rotWithShape="1">
          <a:blip r:embed="rId3">
            <a:alphaModFix/>
          </a:blip>
          <a:srcRect r="70713"/>
          <a:stretch/>
        </p:blipFill>
        <p:spPr>
          <a:xfrm>
            <a:off x="3216239" y="4485838"/>
            <a:ext cx="616002" cy="701102"/>
          </a:xfrm>
          <a:prstGeom prst="rect">
            <a:avLst/>
          </a:prstGeom>
          <a:noFill/>
          <a:ln>
            <a:noFill/>
          </a:ln>
        </p:spPr>
      </p:pic>
      <p:pic>
        <p:nvPicPr>
          <p:cNvPr id="525" name="Google Shape;525;g3f6bc156307_0_267" descr="The American Cancer Society - SmartBrief"/>
          <p:cNvPicPr preferRelativeResize="0"/>
          <p:nvPr/>
        </p:nvPicPr>
        <p:blipFill rotWithShape="1">
          <a:blip r:embed="rId4">
            <a:alphaModFix/>
          </a:blip>
          <a:srcRect t="18404" b="14499"/>
          <a:stretch/>
        </p:blipFill>
        <p:spPr>
          <a:xfrm>
            <a:off x="899092" y="4473432"/>
            <a:ext cx="1081896" cy="725914"/>
          </a:xfrm>
          <a:prstGeom prst="rect">
            <a:avLst/>
          </a:prstGeom>
          <a:noFill/>
          <a:ln>
            <a:noFill/>
          </a:ln>
        </p:spPr>
      </p:pic>
      <p:pic>
        <p:nvPicPr>
          <p:cNvPr id="526" name="Google Shape;526;g3f6bc156307_0_267" descr="Home"/>
          <p:cNvPicPr preferRelativeResize="0"/>
          <p:nvPr/>
        </p:nvPicPr>
        <p:blipFill rotWithShape="1">
          <a:blip r:embed="rId5">
            <a:alphaModFix/>
          </a:blip>
          <a:srcRect/>
          <a:stretch/>
        </p:blipFill>
        <p:spPr>
          <a:xfrm>
            <a:off x="945392" y="3690542"/>
            <a:ext cx="2584528" cy="752638"/>
          </a:xfrm>
          <a:prstGeom prst="rect">
            <a:avLst/>
          </a:prstGeom>
          <a:noFill/>
          <a:ln>
            <a:noFill/>
          </a:ln>
        </p:spPr>
      </p:pic>
      <p:sp>
        <p:nvSpPr>
          <p:cNvPr id="527" name="Google Shape;527;g3f6bc156307_0_267"/>
          <p:cNvSpPr txBox="1"/>
          <p:nvPr/>
        </p:nvSpPr>
        <p:spPr>
          <a:xfrm>
            <a:off x="5105400" y="2246382"/>
            <a:ext cx="5782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USPSTF Screening Framework</a:t>
            </a:r>
            <a:endParaRPr sz="1400" b="1" i="1" u="none" strike="noStrike" cap="none">
              <a:solidFill>
                <a:schemeClr val="dk1"/>
              </a:solidFill>
              <a:latin typeface="Arial"/>
              <a:ea typeface="Arial"/>
              <a:cs typeface="Arial"/>
              <a:sym typeface="Arial"/>
            </a:endParaRPr>
          </a:p>
        </p:txBody>
      </p:sp>
      <p:pic>
        <p:nvPicPr>
          <p:cNvPr id="528" name="Google Shape;528;g3f6bc156307_0_267"/>
          <p:cNvPicPr preferRelativeResize="0"/>
          <p:nvPr/>
        </p:nvPicPr>
        <p:blipFill rotWithShape="1">
          <a:blip r:embed="rId6">
            <a:alphaModFix/>
          </a:blip>
          <a:srcRect r="3185"/>
          <a:stretch/>
        </p:blipFill>
        <p:spPr>
          <a:xfrm>
            <a:off x="5184259" y="2592771"/>
            <a:ext cx="6303124" cy="1864951"/>
          </a:xfrm>
          <a:prstGeom prst="rect">
            <a:avLst/>
          </a:prstGeom>
          <a:noFill/>
          <a:ln w="9525" cap="flat" cmpd="sng">
            <a:solidFill>
              <a:srgbClr val="BFBFBF"/>
            </a:solidFill>
            <a:prstDash val="solid"/>
            <a:round/>
            <a:headEnd type="none" w="sm" len="sm"/>
            <a:tailEnd type="none" w="sm" len="sm"/>
          </a:ln>
          <a:effectLst>
            <a:outerShdw blurRad="50800" dist="38100" dir="2700000" algn="tl" rotWithShape="0">
              <a:srgbClr val="7F7F7F">
                <a:alpha val="40000"/>
              </a:srgbClr>
            </a:outerShdw>
          </a:effectLst>
        </p:spPr>
      </p:pic>
      <p:sp>
        <p:nvSpPr>
          <p:cNvPr id="529" name="Google Shape;529;g3f6bc156307_0_267"/>
          <p:cNvSpPr/>
          <p:nvPr/>
        </p:nvSpPr>
        <p:spPr>
          <a:xfrm>
            <a:off x="6246938" y="3043085"/>
            <a:ext cx="4577700" cy="482100"/>
          </a:xfrm>
          <a:prstGeom prst="rect">
            <a:avLst/>
          </a:prstGeom>
          <a:solidFill>
            <a:schemeClr val="lt1"/>
          </a:solidFill>
          <a:ln w="25400" cap="flat" cmpd="sng">
            <a:solidFill>
              <a:schemeClr val="accent2"/>
            </a:solidFill>
            <a:prstDash val="dash"/>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chemeClr val="dk1"/>
                </a:solidFill>
                <a:latin typeface="Arial"/>
                <a:ea typeface="Arial"/>
                <a:cs typeface="Arial"/>
                <a:sym typeface="Arial"/>
              </a:rPr>
              <a:t>Women aged 40 to 74 years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US" sz="1100" b="0" i="1" u="none" strike="noStrike" cap="none">
                <a:solidFill>
                  <a:schemeClr val="dk1"/>
                </a:solidFill>
                <a:latin typeface="Arial"/>
                <a:ea typeface="Arial"/>
                <a:cs typeface="Arial"/>
                <a:sym typeface="Arial"/>
              </a:rPr>
              <a:t>The USPSTF recommends biennial screening mammography</a:t>
            </a:r>
            <a:endParaRPr sz="1400" b="0" i="0" u="none" strike="noStrike" cap="none">
              <a:solidFill>
                <a:srgbClr val="000000"/>
              </a:solidFill>
              <a:latin typeface="Arial"/>
              <a:ea typeface="Arial"/>
              <a:cs typeface="Arial"/>
              <a:sym typeface="Arial"/>
            </a:endParaRPr>
          </a:p>
        </p:txBody>
      </p:sp>
      <p:sp>
        <p:nvSpPr>
          <p:cNvPr id="530" name="Google Shape;530;g3f6bc156307_0_267"/>
          <p:cNvSpPr txBox="1"/>
          <p:nvPr/>
        </p:nvSpPr>
        <p:spPr>
          <a:xfrm>
            <a:off x="609600" y="1593181"/>
            <a:ext cx="10038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Most women receive routine mammography every 1–2 years based primarily on age rather than individual risk.</a:t>
            </a:r>
            <a:endParaRPr sz="1400" b="0" i="0" u="none" strike="noStrike" cap="none">
              <a:solidFill>
                <a:srgbClr val="000000"/>
              </a:solidFill>
              <a:latin typeface="Arial"/>
              <a:ea typeface="Arial"/>
              <a:cs typeface="Arial"/>
              <a:sym typeface="Arial"/>
            </a:endParaRPr>
          </a:p>
        </p:txBody>
      </p:sp>
      <p:pic>
        <p:nvPicPr>
          <p:cNvPr id="531" name="Google Shape;531;g3f6bc156307_0_267" descr="American College of Obstetricians and Gynecologists - Wikipedia"/>
          <p:cNvPicPr preferRelativeResize="0"/>
          <p:nvPr/>
        </p:nvPicPr>
        <p:blipFill rotWithShape="1">
          <a:blip r:embed="rId7">
            <a:alphaModFix/>
          </a:blip>
          <a:srcRect/>
          <a:stretch/>
        </p:blipFill>
        <p:spPr>
          <a:xfrm>
            <a:off x="1980988" y="4644713"/>
            <a:ext cx="1174691" cy="436985"/>
          </a:xfrm>
          <a:prstGeom prst="rect">
            <a:avLst/>
          </a:prstGeom>
          <a:noFill/>
          <a:ln>
            <a:noFill/>
          </a:ln>
        </p:spPr>
      </p:pic>
      <p:sp>
        <p:nvSpPr>
          <p:cNvPr id="532" name="Google Shape;532;g3f6bc156307_0_267"/>
          <p:cNvSpPr/>
          <p:nvPr/>
        </p:nvSpPr>
        <p:spPr>
          <a:xfrm>
            <a:off x="4038599" y="3589188"/>
            <a:ext cx="810900" cy="884100"/>
          </a:xfrm>
          <a:prstGeom prst="rightArrow">
            <a:avLst>
              <a:gd name="adj1" fmla="val 50000"/>
              <a:gd name="adj2" fmla="val 50000"/>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3" name="Google Shape;533;g3f6bc156307_0_267"/>
          <p:cNvSpPr/>
          <p:nvPr/>
        </p:nvSpPr>
        <p:spPr>
          <a:xfrm>
            <a:off x="609600" y="6400800"/>
            <a:ext cx="8686800" cy="247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USPSTF: United States Preventative Task Force</a:t>
            </a:r>
            <a:endParaRPr sz="1400" b="0" i="0" u="none" strike="noStrike" cap="none">
              <a:solidFill>
                <a:srgbClr val="000000"/>
              </a:solidFill>
              <a:latin typeface="Arial"/>
              <a:ea typeface="Arial"/>
              <a:cs typeface="Arial"/>
              <a:sym typeface="Arial"/>
            </a:endParaRPr>
          </a:p>
        </p:txBody>
      </p:sp>
      <p:sp>
        <p:nvSpPr>
          <p:cNvPr id="534" name="Google Shape;534;g3f6bc156307_0_267"/>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5" name="Rectangle 4">
            <a:extLst>
              <a:ext uri="{FF2B5EF4-FFF2-40B4-BE49-F238E27FC236}">
                <a16:creationId xmlns:a16="http://schemas.microsoft.com/office/drawing/2014/main" id="{18E6A5FA-43C3-1DF7-FAEA-B44FFF8D3A2C}"/>
              </a:ext>
            </a:extLst>
          </p:cNvPr>
          <p:cNvSpPr/>
          <p:nvPr/>
        </p:nvSpPr>
        <p:spPr>
          <a:xfrm>
            <a:off x="10427516" y="6325299"/>
            <a:ext cx="1764484"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g3f6bc156307_0_290"/>
          <p:cNvSpPr txBox="1">
            <a:spLocks noGrp="1"/>
          </p:cNvSpPr>
          <p:nvPr>
            <p:ph type="title"/>
          </p:nvPr>
        </p:nvSpPr>
        <p:spPr>
          <a:xfrm>
            <a:off x="631559" y="305402"/>
            <a:ext cx="11066400" cy="963000"/>
          </a:xfrm>
          <a:prstGeom prst="rect">
            <a:avLst/>
          </a:prstGeom>
          <a:noFill/>
          <a:ln>
            <a:noFill/>
          </a:ln>
        </p:spPr>
        <p:txBody>
          <a:bodyPr spcFirstLastPara="1" wrap="square" lIns="0" tIns="91425" rIns="91425" bIns="0" anchor="ctr" anchorCtr="0">
            <a:noAutofit/>
          </a:bodyPr>
          <a:lstStyle/>
          <a:p>
            <a:pPr marL="0" lvl="0" indent="0" algn="l" rtl="0">
              <a:lnSpc>
                <a:spcPct val="85000"/>
              </a:lnSpc>
              <a:spcBef>
                <a:spcPts val="0"/>
              </a:spcBef>
              <a:spcAft>
                <a:spcPts val="0"/>
              </a:spcAft>
              <a:buClr>
                <a:schemeClr val="dk2"/>
              </a:buClr>
              <a:buSzPts val="2400"/>
              <a:buFont typeface="Arial"/>
              <a:buNone/>
            </a:pPr>
            <a:r>
              <a:rPr lang="en-US" sz="2400"/>
              <a:t>Because Age-Based Screening Is Limited, </a:t>
            </a:r>
            <a:r>
              <a:rPr lang="en-US" sz="2400" i="1"/>
              <a:t>Risk Assessment</a:t>
            </a:r>
            <a:r>
              <a:rPr lang="en-US" sz="2400"/>
              <a:t> Guides Additional Care - Yet Current Tools Miss Most Women Diagnosed </a:t>
            </a:r>
            <a:endParaRPr/>
          </a:p>
        </p:txBody>
      </p:sp>
      <p:sp>
        <p:nvSpPr>
          <p:cNvPr id="548" name="Google Shape;548;g3f6bc156307_0_290"/>
          <p:cNvSpPr txBox="1"/>
          <p:nvPr/>
        </p:nvSpPr>
        <p:spPr>
          <a:xfrm>
            <a:off x="3426936" y="3244441"/>
            <a:ext cx="1581900" cy="492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00"/>
              <a:buFont typeface="Noto Sans Symbols"/>
              <a:buNone/>
            </a:pPr>
            <a:r>
              <a:rPr lang="en-US" sz="1300" b="0" i="1" u="none" strike="noStrike" cap="none">
                <a:solidFill>
                  <a:srgbClr val="000000"/>
                </a:solidFill>
                <a:latin typeface="Quattrocento Sans"/>
                <a:ea typeface="Quattrocento Sans"/>
                <a:cs typeface="Quattrocento Sans"/>
                <a:sym typeface="Quattrocento Sans"/>
              </a:rPr>
              <a:t>Increased Risk</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Noto Sans Symbols"/>
              <a:buNone/>
            </a:pPr>
            <a:r>
              <a:rPr lang="en-US" sz="1300" b="0" i="1" u="none" strike="noStrike" cap="none">
                <a:solidFill>
                  <a:srgbClr val="000000"/>
                </a:solidFill>
                <a:latin typeface="Quattrocento Sans"/>
                <a:ea typeface="Quattrocento Sans"/>
                <a:cs typeface="Quattrocento Sans"/>
                <a:sym typeface="Quattrocento Sans"/>
              </a:rPr>
              <a:t>10-15% of Women</a:t>
            </a:r>
            <a:endParaRPr sz="1300" b="0" i="1" u="none" strike="noStrike" cap="none">
              <a:solidFill>
                <a:srgbClr val="000000"/>
              </a:solidFill>
              <a:latin typeface="Quattrocento Sans"/>
              <a:ea typeface="Quattrocento Sans"/>
              <a:cs typeface="Quattrocento Sans"/>
              <a:sym typeface="Quattrocento Sans"/>
            </a:endParaRPr>
          </a:p>
        </p:txBody>
      </p:sp>
      <p:sp>
        <p:nvSpPr>
          <p:cNvPr id="549" name="Google Shape;549;g3f6bc156307_0_290"/>
          <p:cNvSpPr txBox="1"/>
          <p:nvPr/>
        </p:nvSpPr>
        <p:spPr>
          <a:xfrm>
            <a:off x="3386242" y="4957589"/>
            <a:ext cx="1663500" cy="492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00"/>
              <a:buFont typeface="Noto Sans Symbols"/>
              <a:buNone/>
            </a:pPr>
            <a:r>
              <a:rPr lang="en-US" sz="1300" b="0" i="1" u="none" strike="noStrike" cap="none">
                <a:solidFill>
                  <a:srgbClr val="000000"/>
                </a:solidFill>
                <a:latin typeface="Quattrocento Sans"/>
                <a:ea typeface="Quattrocento Sans"/>
                <a:cs typeface="Quattrocento Sans"/>
                <a:sym typeface="Quattrocento Sans"/>
              </a:rPr>
              <a:t>Average Risk</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Noto Sans Symbols"/>
              <a:buNone/>
            </a:pPr>
            <a:r>
              <a:rPr lang="en-US" sz="1300" b="0" i="1" u="none" strike="noStrike" cap="none">
                <a:solidFill>
                  <a:srgbClr val="000000"/>
                </a:solidFill>
                <a:latin typeface="Quattrocento Sans"/>
                <a:ea typeface="Quattrocento Sans"/>
                <a:cs typeface="Quattrocento Sans"/>
                <a:sym typeface="Quattrocento Sans"/>
              </a:rPr>
              <a:t>85-90% of Women</a:t>
            </a:r>
            <a:endParaRPr sz="1300" b="0" i="1" u="none" strike="noStrike" cap="none">
              <a:solidFill>
                <a:srgbClr val="000000"/>
              </a:solidFill>
              <a:latin typeface="Quattrocento Sans"/>
              <a:ea typeface="Quattrocento Sans"/>
              <a:cs typeface="Quattrocento Sans"/>
              <a:sym typeface="Quattrocento Sans"/>
            </a:endParaRPr>
          </a:p>
        </p:txBody>
      </p:sp>
      <p:pic>
        <p:nvPicPr>
          <p:cNvPr id="550" name="Google Shape;550;g3f6bc156307_0_290"/>
          <p:cNvPicPr preferRelativeResize="0"/>
          <p:nvPr/>
        </p:nvPicPr>
        <p:blipFill rotWithShape="1">
          <a:blip r:embed="rId3">
            <a:alphaModFix/>
          </a:blip>
          <a:srcRect/>
          <a:stretch/>
        </p:blipFill>
        <p:spPr>
          <a:xfrm>
            <a:off x="3760750" y="4094499"/>
            <a:ext cx="914400" cy="914400"/>
          </a:xfrm>
          <a:prstGeom prst="rect">
            <a:avLst/>
          </a:prstGeom>
          <a:noFill/>
          <a:ln>
            <a:noFill/>
          </a:ln>
        </p:spPr>
      </p:pic>
      <p:pic>
        <p:nvPicPr>
          <p:cNvPr id="551" name="Google Shape;551;g3f6bc156307_0_290"/>
          <p:cNvPicPr preferRelativeResize="0"/>
          <p:nvPr/>
        </p:nvPicPr>
        <p:blipFill rotWithShape="1">
          <a:blip r:embed="rId4">
            <a:alphaModFix/>
          </a:blip>
          <a:srcRect/>
          <a:stretch/>
        </p:blipFill>
        <p:spPr>
          <a:xfrm>
            <a:off x="3760750" y="2365674"/>
            <a:ext cx="914400" cy="914400"/>
          </a:xfrm>
          <a:prstGeom prst="rect">
            <a:avLst/>
          </a:prstGeom>
          <a:noFill/>
          <a:ln>
            <a:noFill/>
          </a:ln>
        </p:spPr>
      </p:pic>
      <p:sp>
        <p:nvSpPr>
          <p:cNvPr id="552" name="Google Shape;552;g3f6bc156307_0_290"/>
          <p:cNvSpPr/>
          <p:nvPr/>
        </p:nvSpPr>
        <p:spPr>
          <a:xfrm>
            <a:off x="8601264" y="2418099"/>
            <a:ext cx="2860800" cy="23799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3" name="Google Shape;553;g3f6bc156307_0_290"/>
          <p:cNvSpPr/>
          <p:nvPr/>
        </p:nvSpPr>
        <p:spPr>
          <a:xfrm>
            <a:off x="8601264" y="2057245"/>
            <a:ext cx="2860800" cy="399600"/>
          </a:xfrm>
          <a:prstGeom prst="rect">
            <a:avLst/>
          </a:prstGeom>
          <a:solidFill>
            <a:srgbClr val="FE6B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Prevention</a:t>
            </a:r>
            <a:endParaRPr sz="1800" b="0" i="0" u="none" strike="noStrike" cap="none">
              <a:solidFill>
                <a:srgbClr val="000000"/>
              </a:solidFill>
              <a:latin typeface="Arial"/>
              <a:ea typeface="Arial"/>
              <a:cs typeface="Arial"/>
              <a:sym typeface="Arial"/>
            </a:endParaRPr>
          </a:p>
        </p:txBody>
      </p:sp>
      <p:sp>
        <p:nvSpPr>
          <p:cNvPr id="554" name="Google Shape;554;g3f6bc156307_0_290"/>
          <p:cNvSpPr/>
          <p:nvPr/>
        </p:nvSpPr>
        <p:spPr>
          <a:xfrm>
            <a:off x="5562600" y="2418099"/>
            <a:ext cx="2860800" cy="23799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5" name="Google Shape;555;g3f6bc156307_0_290"/>
          <p:cNvSpPr txBox="1"/>
          <p:nvPr/>
        </p:nvSpPr>
        <p:spPr>
          <a:xfrm>
            <a:off x="6539843" y="2760382"/>
            <a:ext cx="1589400" cy="29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Noto Sans Symbols"/>
              <a:buNone/>
            </a:pPr>
            <a:r>
              <a:rPr lang="en-US" sz="1300" b="0" i="0" u="none" strike="noStrike" cap="none">
                <a:solidFill>
                  <a:srgbClr val="000000"/>
                </a:solidFill>
                <a:latin typeface="Quattrocento Sans"/>
                <a:ea typeface="Quattrocento Sans"/>
                <a:cs typeface="Quattrocento Sans"/>
                <a:sym typeface="Quattrocento Sans"/>
              </a:rPr>
              <a:t>Breast Ultrasound</a:t>
            </a:r>
            <a:endParaRPr sz="1400" b="0" i="0" u="none" strike="noStrike" cap="none">
              <a:solidFill>
                <a:srgbClr val="000000"/>
              </a:solidFill>
              <a:latin typeface="Arial"/>
              <a:ea typeface="Arial"/>
              <a:cs typeface="Arial"/>
              <a:sym typeface="Arial"/>
            </a:endParaRPr>
          </a:p>
        </p:txBody>
      </p:sp>
      <p:sp>
        <p:nvSpPr>
          <p:cNvPr id="556" name="Google Shape;556;g3f6bc156307_0_290"/>
          <p:cNvSpPr txBox="1"/>
          <p:nvPr/>
        </p:nvSpPr>
        <p:spPr>
          <a:xfrm>
            <a:off x="6620974" y="3522292"/>
            <a:ext cx="1589400" cy="29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Noto Sans Symbols"/>
              <a:buNone/>
            </a:pPr>
            <a:r>
              <a:rPr lang="en-US" sz="1300" b="0" i="0" u="none" strike="noStrike" cap="none">
                <a:solidFill>
                  <a:srgbClr val="000000"/>
                </a:solidFill>
                <a:latin typeface="Quattrocento Sans"/>
                <a:ea typeface="Quattrocento Sans"/>
                <a:cs typeface="Quattrocento Sans"/>
                <a:sym typeface="Quattrocento Sans"/>
              </a:rPr>
              <a:t>Breast MRI</a:t>
            </a:r>
            <a:endParaRPr sz="1400" b="0" i="0" u="none" strike="noStrike" cap="none">
              <a:solidFill>
                <a:srgbClr val="000000"/>
              </a:solidFill>
              <a:latin typeface="Arial"/>
              <a:ea typeface="Arial"/>
              <a:cs typeface="Arial"/>
              <a:sym typeface="Arial"/>
            </a:endParaRPr>
          </a:p>
        </p:txBody>
      </p:sp>
      <p:sp>
        <p:nvSpPr>
          <p:cNvPr id="557" name="Google Shape;557;g3f6bc156307_0_290"/>
          <p:cNvSpPr txBox="1"/>
          <p:nvPr/>
        </p:nvSpPr>
        <p:spPr>
          <a:xfrm>
            <a:off x="6597959" y="4273034"/>
            <a:ext cx="1589400" cy="29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Noto Sans Symbols"/>
              <a:buNone/>
            </a:pPr>
            <a:r>
              <a:rPr lang="en-US" sz="1300" b="0" i="0" u="none" strike="noStrike" cap="none">
                <a:solidFill>
                  <a:srgbClr val="000000"/>
                </a:solidFill>
                <a:latin typeface="Quattrocento Sans"/>
                <a:ea typeface="Quattrocento Sans"/>
                <a:cs typeface="Quattrocento Sans"/>
                <a:sym typeface="Quattrocento Sans"/>
              </a:rPr>
              <a:t>Genetic Testing</a:t>
            </a:r>
            <a:endParaRPr sz="1400" b="0" i="0" u="none" strike="noStrike" cap="none">
              <a:solidFill>
                <a:srgbClr val="000000"/>
              </a:solidFill>
              <a:latin typeface="Arial"/>
              <a:ea typeface="Arial"/>
              <a:cs typeface="Arial"/>
              <a:sym typeface="Arial"/>
            </a:endParaRPr>
          </a:p>
        </p:txBody>
      </p:sp>
      <p:sp>
        <p:nvSpPr>
          <p:cNvPr id="558" name="Google Shape;558;g3f6bc156307_0_290"/>
          <p:cNvSpPr txBox="1"/>
          <p:nvPr/>
        </p:nvSpPr>
        <p:spPr>
          <a:xfrm>
            <a:off x="9677375" y="3440652"/>
            <a:ext cx="16449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Noto Sans Symbols"/>
              <a:buNone/>
            </a:pPr>
            <a:r>
              <a:rPr lang="en-US" sz="1300" b="0" i="0" u="none" strike="noStrike" cap="none">
                <a:solidFill>
                  <a:srgbClr val="000000"/>
                </a:solidFill>
                <a:latin typeface="Quattrocento Sans"/>
                <a:ea typeface="Quattrocento Sans"/>
                <a:cs typeface="Quattrocento Sans"/>
                <a:sym typeface="Quattrocento Sans"/>
              </a:rPr>
              <a:t>Chemoprevention Drugs</a:t>
            </a:r>
            <a:endParaRPr sz="1400" b="0" i="0" u="none" strike="noStrike" cap="none">
              <a:solidFill>
                <a:srgbClr val="000000"/>
              </a:solidFill>
              <a:latin typeface="Arial"/>
              <a:ea typeface="Arial"/>
              <a:cs typeface="Arial"/>
              <a:sym typeface="Arial"/>
            </a:endParaRPr>
          </a:p>
        </p:txBody>
      </p:sp>
      <p:sp>
        <p:nvSpPr>
          <p:cNvPr id="559" name="Google Shape;559;g3f6bc156307_0_290"/>
          <p:cNvSpPr/>
          <p:nvPr/>
        </p:nvSpPr>
        <p:spPr>
          <a:xfrm>
            <a:off x="6992937" y="1479429"/>
            <a:ext cx="2860800" cy="504900"/>
          </a:xfrm>
          <a:prstGeom prst="rect">
            <a:avLst/>
          </a:prstGeom>
          <a:solidFill>
            <a:srgbClr val="FE6B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Additional Care for Women at Increased Risk</a:t>
            </a:r>
            <a:endParaRPr sz="1400" b="0" i="0" u="none" strike="noStrike" cap="none">
              <a:solidFill>
                <a:srgbClr val="000000"/>
              </a:solidFill>
              <a:latin typeface="Arial"/>
              <a:ea typeface="Arial"/>
              <a:cs typeface="Arial"/>
              <a:sym typeface="Arial"/>
            </a:endParaRPr>
          </a:p>
        </p:txBody>
      </p:sp>
      <p:sp>
        <p:nvSpPr>
          <p:cNvPr id="560" name="Google Shape;560;g3f6bc156307_0_290"/>
          <p:cNvSpPr txBox="1"/>
          <p:nvPr/>
        </p:nvSpPr>
        <p:spPr>
          <a:xfrm>
            <a:off x="9652297" y="4219578"/>
            <a:ext cx="15894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Noto Sans Symbols"/>
              <a:buNone/>
            </a:pPr>
            <a:r>
              <a:rPr lang="en-US" sz="1300" b="0" i="0" u="none" strike="noStrike" cap="none">
                <a:solidFill>
                  <a:srgbClr val="000000"/>
                </a:solidFill>
                <a:latin typeface="Quattrocento Sans"/>
                <a:ea typeface="Quattrocento Sans"/>
                <a:cs typeface="Quattrocento Sans"/>
                <a:sym typeface="Quattrocento Sans"/>
              </a:rPr>
              <a:t>Prophylactic Mastectomy</a:t>
            </a:r>
            <a:endParaRPr sz="1400" b="0" i="0" u="none" strike="noStrike" cap="none">
              <a:solidFill>
                <a:srgbClr val="000000"/>
              </a:solidFill>
              <a:latin typeface="Arial"/>
              <a:ea typeface="Arial"/>
              <a:cs typeface="Arial"/>
              <a:sym typeface="Arial"/>
            </a:endParaRPr>
          </a:p>
        </p:txBody>
      </p:sp>
      <p:cxnSp>
        <p:nvCxnSpPr>
          <p:cNvPr id="561" name="Google Shape;561;g3f6bc156307_0_290"/>
          <p:cNvCxnSpPr/>
          <p:nvPr/>
        </p:nvCxnSpPr>
        <p:spPr>
          <a:xfrm rot="10800000" flipH="1">
            <a:off x="4799312" y="1702434"/>
            <a:ext cx="2079600" cy="1024200"/>
          </a:xfrm>
          <a:prstGeom prst="bentConnector3">
            <a:avLst>
              <a:gd name="adj1" fmla="val 22783"/>
            </a:avLst>
          </a:prstGeom>
          <a:noFill/>
          <a:ln w="19050" cap="flat" cmpd="sng">
            <a:solidFill>
              <a:srgbClr val="F2F2F2"/>
            </a:solidFill>
            <a:prstDash val="solid"/>
            <a:round/>
            <a:headEnd type="none" w="sm" len="sm"/>
            <a:tailEnd type="triangle" w="med" len="med"/>
          </a:ln>
        </p:spPr>
      </p:cxnSp>
      <p:sp>
        <p:nvSpPr>
          <p:cNvPr id="562" name="Google Shape;562;g3f6bc156307_0_290"/>
          <p:cNvSpPr/>
          <p:nvPr/>
        </p:nvSpPr>
        <p:spPr>
          <a:xfrm>
            <a:off x="6987599" y="5300946"/>
            <a:ext cx="2860800" cy="504900"/>
          </a:xfrm>
          <a:prstGeom prst="rect">
            <a:avLst/>
          </a:prstGeom>
          <a:solidFill>
            <a:srgbClr val="310A3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Routine Screening Only</a:t>
            </a:r>
            <a:endParaRPr sz="1400" b="0" i="0" u="none" strike="noStrike" cap="none">
              <a:solidFill>
                <a:srgbClr val="000000"/>
              </a:solidFill>
              <a:latin typeface="Arial"/>
              <a:ea typeface="Arial"/>
              <a:cs typeface="Arial"/>
              <a:sym typeface="Arial"/>
            </a:endParaRPr>
          </a:p>
        </p:txBody>
      </p:sp>
      <p:sp>
        <p:nvSpPr>
          <p:cNvPr id="563" name="Google Shape;563;g3f6bc156307_0_290"/>
          <p:cNvSpPr/>
          <p:nvPr/>
        </p:nvSpPr>
        <p:spPr>
          <a:xfrm>
            <a:off x="5562600" y="2057245"/>
            <a:ext cx="2860800" cy="399600"/>
          </a:xfrm>
          <a:prstGeom prst="rect">
            <a:avLst/>
          </a:prstGeom>
          <a:solidFill>
            <a:srgbClr val="FE6B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 Early Detection</a:t>
            </a:r>
            <a:endParaRPr sz="1400" b="0" i="0" u="none" strike="noStrike" cap="none">
              <a:solidFill>
                <a:srgbClr val="000000"/>
              </a:solidFill>
              <a:latin typeface="Arial"/>
              <a:ea typeface="Arial"/>
              <a:cs typeface="Arial"/>
              <a:sym typeface="Arial"/>
            </a:endParaRPr>
          </a:p>
        </p:txBody>
      </p:sp>
      <p:sp>
        <p:nvSpPr>
          <p:cNvPr id="564" name="Google Shape;564;g3f6bc156307_0_290"/>
          <p:cNvSpPr txBox="1"/>
          <p:nvPr/>
        </p:nvSpPr>
        <p:spPr>
          <a:xfrm>
            <a:off x="9677375" y="2772007"/>
            <a:ext cx="1567200" cy="29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Noto Sans Symbols"/>
              <a:buNone/>
            </a:pPr>
            <a:r>
              <a:rPr lang="en-US" sz="1300" b="0" i="0" u="none" strike="noStrike" cap="none">
                <a:solidFill>
                  <a:srgbClr val="000000"/>
                </a:solidFill>
                <a:latin typeface="Quattrocento Sans"/>
                <a:ea typeface="Quattrocento Sans"/>
                <a:cs typeface="Quattrocento Sans"/>
                <a:sym typeface="Quattrocento Sans"/>
              </a:rPr>
              <a:t>Lifestyle Changes</a:t>
            </a:r>
            <a:endParaRPr sz="1400" b="0" i="0" u="none" strike="noStrike" cap="none">
              <a:solidFill>
                <a:srgbClr val="000000"/>
              </a:solidFill>
              <a:latin typeface="Arial"/>
              <a:ea typeface="Arial"/>
              <a:cs typeface="Arial"/>
              <a:sym typeface="Arial"/>
            </a:endParaRPr>
          </a:p>
        </p:txBody>
      </p:sp>
      <p:pic>
        <p:nvPicPr>
          <p:cNvPr id="565" name="Google Shape;565;g3f6bc156307_0_290"/>
          <p:cNvPicPr preferRelativeResize="0"/>
          <p:nvPr/>
        </p:nvPicPr>
        <p:blipFill rotWithShape="1">
          <a:blip r:embed="rId5">
            <a:alphaModFix/>
          </a:blip>
          <a:srcRect/>
          <a:stretch/>
        </p:blipFill>
        <p:spPr>
          <a:xfrm>
            <a:off x="5822491" y="2576954"/>
            <a:ext cx="684557" cy="684558"/>
          </a:xfrm>
          <a:prstGeom prst="rect">
            <a:avLst/>
          </a:prstGeom>
          <a:noFill/>
          <a:ln>
            <a:noFill/>
          </a:ln>
        </p:spPr>
      </p:pic>
      <p:pic>
        <p:nvPicPr>
          <p:cNvPr id="566" name="Google Shape;566;g3f6bc156307_0_290"/>
          <p:cNvPicPr preferRelativeResize="0"/>
          <p:nvPr/>
        </p:nvPicPr>
        <p:blipFill rotWithShape="1">
          <a:blip r:embed="rId6">
            <a:alphaModFix/>
          </a:blip>
          <a:srcRect/>
          <a:stretch/>
        </p:blipFill>
        <p:spPr>
          <a:xfrm>
            <a:off x="5813665" y="3292044"/>
            <a:ext cx="658967" cy="657651"/>
          </a:xfrm>
          <a:prstGeom prst="rect">
            <a:avLst/>
          </a:prstGeom>
          <a:noFill/>
          <a:ln>
            <a:noFill/>
          </a:ln>
        </p:spPr>
      </p:pic>
      <p:pic>
        <p:nvPicPr>
          <p:cNvPr id="567" name="Google Shape;567;g3f6bc156307_0_290"/>
          <p:cNvPicPr preferRelativeResize="0"/>
          <p:nvPr/>
        </p:nvPicPr>
        <p:blipFill rotWithShape="1">
          <a:blip r:embed="rId7">
            <a:alphaModFix/>
          </a:blip>
          <a:srcRect/>
          <a:stretch/>
        </p:blipFill>
        <p:spPr>
          <a:xfrm>
            <a:off x="5830062" y="4097148"/>
            <a:ext cx="626172" cy="624922"/>
          </a:xfrm>
          <a:prstGeom prst="rect">
            <a:avLst/>
          </a:prstGeom>
          <a:noFill/>
          <a:ln>
            <a:noFill/>
          </a:ln>
        </p:spPr>
      </p:pic>
      <p:pic>
        <p:nvPicPr>
          <p:cNvPr id="568" name="Google Shape;568;g3f6bc156307_0_290"/>
          <p:cNvPicPr preferRelativeResize="0"/>
          <p:nvPr/>
        </p:nvPicPr>
        <p:blipFill rotWithShape="1">
          <a:blip r:embed="rId8">
            <a:alphaModFix/>
          </a:blip>
          <a:srcRect/>
          <a:stretch/>
        </p:blipFill>
        <p:spPr>
          <a:xfrm>
            <a:off x="8823436" y="2611758"/>
            <a:ext cx="608171" cy="606958"/>
          </a:xfrm>
          <a:prstGeom prst="rect">
            <a:avLst/>
          </a:prstGeom>
          <a:noFill/>
          <a:ln>
            <a:noFill/>
          </a:ln>
        </p:spPr>
      </p:pic>
      <p:pic>
        <p:nvPicPr>
          <p:cNvPr id="569" name="Google Shape;569;g3f6bc156307_0_290"/>
          <p:cNvPicPr preferRelativeResize="0"/>
          <p:nvPr/>
        </p:nvPicPr>
        <p:blipFill rotWithShape="1">
          <a:blip r:embed="rId9">
            <a:alphaModFix/>
          </a:blip>
          <a:srcRect/>
          <a:stretch/>
        </p:blipFill>
        <p:spPr>
          <a:xfrm>
            <a:off x="8859605" y="3326643"/>
            <a:ext cx="681647" cy="680286"/>
          </a:xfrm>
          <a:prstGeom prst="rect">
            <a:avLst/>
          </a:prstGeom>
          <a:noFill/>
          <a:ln>
            <a:noFill/>
          </a:ln>
        </p:spPr>
      </p:pic>
      <p:pic>
        <p:nvPicPr>
          <p:cNvPr id="570" name="Google Shape;570;g3f6bc156307_0_290"/>
          <p:cNvPicPr preferRelativeResize="0"/>
          <p:nvPr/>
        </p:nvPicPr>
        <p:blipFill rotWithShape="1">
          <a:blip r:embed="rId10">
            <a:alphaModFix/>
          </a:blip>
          <a:srcRect/>
          <a:stretch/>
        </p:blipFill>
        <p:spPr>
          <a:xfrm>
            <a:off x="8890206" y="4074732"/>
            <a:ext cx="628416" cy="627160"/>
          </a:xfrm>
          <a:prstGeom prst="rect">
            <a:avLst/>
          </a:prstGeom>
          <a:noFill/>
          <a:ln>
            <a:noFill/>
          </a:ln>
        </p:spPr>
      </p:pic>
      <p:cxnSp>
        <p:nvCxnSpPr>
          <p:cNvPr id="571" name="Google Shape;571;g3f6bc156307_0_290"/>
          <p:cNvCxnSpPr/>
          <p:nvPr/>
        </p:nvCxnSpPr>
        <p:spPr>
          <a:xfrm>
            <a:off x="4799312" y="4524378"/>
            <a:ext cx="2079600" cy="1024200"/>
          </a:xfrm>
          <a:prstGeom prst="bentConnector3">
            <a:avLst>
              <a:gd name="adj1" fmla="val 22783"/>
            </a:avLst>
          </a:prstGeom>
          <a:noFill/>
          <a:ln w="19050" cap="flat" cmpd="sng">
            <a:solidFill>
              <a:srgbClr val="F2F2F2"/>
            </a:solidFill>
            <a:prstDash val="solid"/>
            <a:round/>
            <a:headEnd type="none" w="sm" len="sm"/>
            <a:tailEnd type="triangle" w="med" len="med"/>
          </a:ln>
        </p:spPr>
      </p:cxnSp>
      <p:sp>
        <p:nvSpPr>
          <p:cNvPr id="572" name="Google Shape;572;g3f6bc156307_0_290"/>
          <p:cNvSpPr txBox="1"/>
          <p:nvPr/>
        </p:nvSpPr>
        <p:spPr>
          <a:xfrm>
            <a:off x="441145" y="2779187"/>
            <a:ext cx="2327700" cy="227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7F7F7F"/>
                </a:solidFill>
                <a:latin typeface="Arial"/>
                <a:ea typeface="Arial"/>
                <a:cs typeface="Arial"/>
                <a:sym typeface="Arial"/>
              </a:rPr>
              <a:t>Traditional Risk Determination</a:t>
            </a:r>
            <a:endParaRPr sz="1400" b="0" i="0" u="none" strike="noStrike" cap="none">
              <a:solidFill>
                <a:srgbClr val="000000"/>
              </a:solidFill>
              <a:latin typeface="Arial"/>
              <a:ea typeface="Arial"/>
              <a:cs typeface="Arial"/>
              <a:sym typeface="Arial"/>
            </a:endParaRPr>
          </a:p>
          <a:p>
            <a:pPr marL="137160" marR="0" lvl="0" indent="-137160" algn="l" rtl="0">
              <a:lnSpc>
                <a:spcPct val="100000"/>
              </a:lnSpc>
              <a:spcBef>
                <a:spcPts val="1200"/>
              </a:spcBef>
              <a:spcAft>
                <a:spcPts val="0"/>
              </a:spcAft>
              <a:buClr>
                <a:srgbClr val="7F7F7F"/>
              </a:buClr>
              <a:buSzPts val="1600"/>
              <a:buFont typeface="Arial"/>
              <a:buChar char="•"/>
            </a:pPr>
            <a:r>
              <a:rPr lang="en-US" sz="1600" b="0" i="0" u="none" strike="noStrike" cap="none">
                <a:solidFill>
                  <a:srgbClr val="7F7F7F"/>
                </a:solidFill>
                <a:latin typeface="Arial"/>
                <a:ea typeface="Arial"/>
                <a:cs typeface="Arial"/>
                <a:sym typeface="Arial"/>
              </a:rPr>
              <a:t>Family history of cancer</a:t>
            </a:r>
            <a:endParaRPr sz="1400" b="0" i="0" u="none" strike="noStrike" cap="none">
              <a:solidFill>
                <a:srgbClr val="000000"/>
              </a:solidFill>
              <a:latin typeface="Arial"/>
              <a:ea typeface="Arial"/>
              <a:cs typeface="Arial"/>
              <a:sym typeface="Arial"/>
            </a:endParaRPr>
          </a:p>
          <a:p>
            <a:pPr marL="137160" marR="0" lvl="0" indent="-137160" algn="l" rtl="0">
              <a:lnSpc>
                <a:spcPct val="100000"/>
              </a:lnSpc>
              <a:spcBef>
                <a:spcPts val="1200"/>
              </a:spcBef>
              <a:spcAft>
                <a:spcPts val="0"/>
              </a:spcAft>
              <a:buClr>
                <a:srgbClr val="7F7F7F"/>
              </a:buClr>
              <a:buSzPts val="1600"/>
              <a:buFont typeface="Arial"/>
              <a:buChar char="•"/>
            </a:pPr>
            <a:r>
              <a:rPr lang="en-US" sz="1600" b="0" i="0" u="none" strike="noStrike" cap="none">
                <a:solidFill>
                  <a:srgbClr val="7F7F7F"/>
                </a:solidFill>
                <a:latin typeface="Arial"/>
                <a:ea typeface="Arial"/>
                <a:cs typeface="Arial"/>
                <a:sym typeface="Arial"/>
              </a:rPr>
              <a:t>Genetic mutation</a:t>
            </a:r>
            <a:endParaRPr sz="1400" b="0" i="0" u="none" strike="noStrike" cap="none">
              <a:solidFill>
                <a:srgbClr val="000000"/>
              </a:solidFill>
              <a:latin typeface="Arial"/>
              <a:ea typeface="Arial"/>
              <a:cs typeface="Arial"/>
              <a:sym typeface="Arial"/>
            </a:endParaRPr>
          </a:p>
          <a:p>
            <a:pPr marL="137160" marR="0" lvl="0" indent="-137160" algn="l" rtl="0">
              <a:lnSpc>
                <a:spcPct val="100000"/>
              </a:lnSpc>
              <a:spcBef>
                <a:spcPts val="1200"/>
              </a:spcBef>
              <a:spcAft>
                <a:spcPts val="0"/>
              </a:spcAft>
              <a:buClr>
                <a:srgbClr val="7F7F7F"/>
              </a:buClr>
              <a:buSzPts val="1600"/>
              <a:buFont typeface="Arial"/>
              <a:buChar char="•"/>
            </a:pPr>
            <a:r>
              <a:rPr lang="en-US" sz="1600" b="0" i="0" u="none" strike="noStrike" cap="none">
                <a:solidFill>
                  <a:srgbClr val="7F7F7F"/>
                </a:solidFill>
                <a:latin typeface="Arial"/>
                <a:ea typeface="Arial"/>
                <a:cs typeface="Arial"/>
                <a:sym typeface="Arial"/>
              </a:rPr>
              <a:t>Other subjective patient inputs</a:t>
            </a:r>
            <a:endParaRPr sz="1600" b="0" i="0" u="none" strike="noStrike" cap="none">
              <a:solidFill>
                <a:srgbClr val="7F7F7F"/>
              </a:solidFill>
              <a:latin typeface="Arial"/>
              <a:ea typeface="Arial"/>
              <a:cs typeface="Arial"/>
              <a:sym typeface="Arial"/>
            </a:endParaRPr>
          </a:p>
        </p:txBody>
      </p:sp>
      <p:sp>
        <p:nvSpPr>
          <p:cNvPr id="573" name="Google Shape;573;g3f6bc156307_0_290"/>
          <p:cNvSpPr/>
          <p:nvPr/>
        </p:nvSpPr>
        <p:spPr>
          <a:xfrm>
            <a:off x="10972800" y="0"/>
            <a:ext cx="1219200" cy="30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74" name="Google Shape;574;g3f6bc156307_0_290"/>
          <p:cNvSpPr txBox="1"/>
          <p:nvPr/>
        </p:nvSpPr>
        <p:spPr>
          <a:xfrm>
            <a:off x="3052928" y="5499426"/>
            <a:ext cx="2079600" cy="738900"/>
          </a:xfrm>
          <a:prstGeom prst="rect">
            <a:avLst/>
          </a:prstGeom>
          <a:solidFill>
            <a:srgbClr val="FFE599"/>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Arial"/>
                <a:ea typeface="Arial"/>
                <a:cs typeface="Arial"/>
                <a:sym typeface="Arial"/>
              </a:rPr>
              <a:t> </a:t>
            </a:r>
            <a:r>
              <a:rPr lang="en-US" sz="1400" b="1" i="1" u="none" strike="noStrike" cap="none">
                <a:solidFill>
                  <a:schemeClr val="dk1"/>
                </a:solidFill>
                <a:latin typeface="Arial"/>
                <a:ea typeface="Arial"/>
                <a:cs typeface="Arial"/>
                <a:sym typeface="Arial"/>
              </a:rPr>
              <a:t>Most breast cancers will occur in the avg. risk group</a:t>
            </a:r>
            <a:endParaRPr sz="1400" b="0" i="1" u="none" strike="noStrike" cap="none">
              <a:solidFill>
                <a:schemeClr val="dk1"/>
              </a:solidFill>
              <a:latin typeface="Arial"/>
              <a:ea typeface="Arial"/>
              <a:cs typeface="Arial"/>
              <a:sym typeface="Arial"/>
            </a:endParaRPr>
          </a:p>
        </p:txBody>
      </p:sp>
      <p:sp>
        <p:nvSpPr>
          <p:cNvPr id="575" name="Google Shape;575;g3f6bc156307_0_290"/>
          <p:cNvSpPr/>
          <p:nvPr/>
        </p:nvSpPr>
        <p:spPr>
          <a:xfrm>
            <a:off x="2597772" y="3765561"/>
            <a:ext cx="609600" cy="482700"/>
          </a:xfrm>
          <a:prstGeom prst="rightArrow">
            <a:avLst>
              <a:gd name="adj1" fmla="val 50000"/>
              <a:gd name="adj2" fmla="val 50000"/>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2F2F2"/>
              </a:solidFill>
              <a:latin typeface="Arial"/>
              <a:ea typeface="Arial"/>
              <a:cs typeface="Arial"/>
              <a:sym typeface="Arial"/>
            </a:endParaRPr>
          </a:p>
        </p:txBody>
      </p:sp>
      <p:sp>
        <p:nvSpPr>
          <p:cNvPr id="576" name="Google Shape;576;g3f6bc156307_0_290"/>
          <p:cNvSpPr/>
          <p:nvPr/>
        </p:nvSpPr>
        <p:spPr>
          <a:xfrm>
            <a:off x="2597775" y="5450200"/>
            <a:ext cx="404700" cy="399600"/>
          </a:xfrm>
          <a:prstGeom prst="star5">
            <a:avLst>
              <a:gd name="adj" fmla="val 19098"/>
              <a:gd name="hf" fmla="val 105146"/>
              <a:gd name="vf" fmla="val 110557"/>
            </a:avLst>
          </a:prstGeom>
          <a:solidFill>
            <a:srgbClr val="FFD9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g3f6bc156307_0_290"/>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BDAD786D-EFB6-58EA-89D4-88EFF690CD55}"/>
              </a:ext>
            </a:extLst>
          </p:cNvPr>
          <p:cNvSpPr/>
          <p:nvPr/>
        </p:nvSpPr>
        <p:spPr>
          <a:xfrm>
            <a:off x="9093666" y="6325299"/>
            <a:ext cx="3098334"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g3f6bc156307_0_323"/>
          <p:cNvSpPr/>
          <p:nvPr/>
        </p:nvSpPr>
        <p:spPr>
          <a:xfrm>
            <a:off x="762000" y="1568889"/>
            <a:ext cx="3429000" cy="490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83" name="Google Shape;583;g3f6bc156307_0_323"/>
          <p:cNvSpPr txBox="1"/>
          <p:nvPr/>
        </p:nvSpPr>
        <p:spPr>
          <a:xfrm>
            <a:off x="454977" y="214644"/>
            <a:ext cx="11127300" cy="1402200"/>
          </a:xfrm>
          <a:prstGeom prst="rect">
            <a:avLst/>
          </a:prstGeom>
          <a:noFill/>
          <a:ln>
            <a:noFill/>
          </a:ln>
        </p:spPr>
        <p:txBody>
          <a:bodyPr spcFirstLastPara="1" wrap="square" lIns="0" tIns="13325" rIns="0" bIns="0" anchor="t" anchorCtr="0">
            <a:spAutoFit/>
          </a:bodyPr>
          <a:lstStyle/>
          <a:p>
            <a:pPr marL="16933" marR="0" lvl="0" indent="0" algn="l" rtl="0">
              <a:lnSpc>
                <a:spcPct val="111111"/>
              </a:lnSpc>
              <a:spcBef>
                <a:spcPts val="0"/>
              </a:spcBef>
              <a:spcAft>
                <a:spcPts val="0"/>
              </a:spcAft>
              <a:buClr>
                <a:srgbClr val="000000"/>
              </a:buClr>
              <a:buSzPts val="3200"/>
              <a:buFont typeface="Arial"/>
              <a:buNone/>
            </a:pPr>
            <a:r>
              <a:rPr lang="en-US" sz="2800" b="1">
                <a:solidFill>
                  <a:schemeClr val="dk2"/>
                </a:solidFill>
              </a:rPr>
              <a:t>70 years of screening mammography as primary method for early detection and 60 years of risk assessment that misses majority of women who will be diagnosed with breast cancer</a:t>
            </a:r>
            <a:endParaRPr sz="2600" b="1" i="0" u="none" strike="noStrike" cap="none">
              <a:solidFill>
                <a:schemeClr val="dk2"/>
              </a:solidFill>
              <a:latin typeface="Arial"/>
              <a:ea typeface="Arial"/>
              <a:cs typeface="Arial"/>
              <a:sym typeface="Arial"/>
            </a:endParaRPr>
          </a:p>
        </p:txBody>
      </p:sp>
      <p:pic>
        <p:nvPicPr>
          <p:cNvPr id="584" name="Google Shape;584;g3f6bc156307_0_323"/>
          <p:cNvPicPr preferRelativeResize="0"/>
          <p:nvPr/>
        </p:nvPicPr>
        <p:blipFill rotWithShape="1">
          <a:blip r:embed="rId3">
            <a:alphaModFix/>
          </a:blip>
          <a:srcRect/>
          <a:stretch/>
        </p:blipFill>
        <p:spPr>
          <a:xfrm>
            <a:off x="7002987" y="9027218"/>
            <a:ext cx="11957550" cy="2286000"/>
          </a:xfrm>
          <a:prstGeom prst="rect">
            <a:avLst/>
          </a:prstGeom>
          <a:noFill/>
          <a:ln>
            <a:noFill/>
          </a:ln>
        </p:spPr>
      </p:pic>
      <p:sp>
        <p:nvSpPr>
          <p:cNvPr id="585" name="Google Shape;585;g3f6bc156307_0_323"/>
          <p:cNvSpPr txBox="1"/>
          <p:nvPr/>
        </p:nvSpPr>
        <p:spPr>
          <a:xfrm>
            <a:off x="762000" y="3505242"/>
            <a:ext cx="3429000" cy="1371900"/>
          </a:xfrm>
          <a:prstGeom prst="rect">
            <a:avLst/>
          </a:prstGeom>
          <a:noFill/>
          <a:ln>
            <a:noFill/>
          </a:ln>
        </p:spPr>
        <p:txBody>
          <a:bodyPr spcFirstLastPara="1" wrap="square" lIns="0" tIns="17125" rIns="0" bIns="0" anchor="t" anchorCtr="0">
            <a:spAutoFit/>
          </a:bodyPr>
          <a:lstStyle/>
          <a:p>
            <a:pPr marL="1651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chemeClr val="accent4"/>
                </a:solidFill>
                <a:latin typeface="Arial"/>
                <a:ea typeface="Arial"/>
                <a:cs typeface="Arial"/>
                <a:sym typeface="Arial"/>
              </a:rPr>
              <a:t>85%</a:t>
            </a:r>
            <a:endParaRPr sz="6000" b="0" i="0" u="none" strike="noStrike" cap="none">
              <a:solidFill>
                <a:schemeClr val="accent4"/>
              </a:solidFill>
              <a:latin typeface="Arial"/>
              <a:ea typeface="Arial"/>
              <a:cs typeface="Arial"/>
              <a:sym typeface="Arial"/>
            </a:endParaRPr>
          </a:p>
          <a:p>
            <a:pPr marL="16510"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Arial"/>
                <a:ea typeface="Arial"/>
                <a:cs typeface="Arial"/>
                <a:sym typeface="Arial"/>
              </a:rPr>
              <a:t>have no signficant family history of     breast cancer</a:t>
            </a:r>
            <a:endParaRPr sz="1400" b="0" i="1" u="none" strike="noStrike" cap="none">
              <a:solidFill>
                <a:schemeClr val="dk1"/>
              </a:solidFill>
              <a:latin typeface="Arial"/>
              <a:ea typeface="Arial"/>
              <a:cs typeface="Arial"/>
              <a:sym typeface="Arial"/>
            </a:endParaRPr>
          </a:p>
        </p:txBody>
      </p:sp>
      <p:sp>
        <p:nvSpPr>
          <p:cNvPr id="586" name="Google Shape;586;g3f6bc156307_0_323"/>
          <p:cNvSpPr txBox="1"/>
          <p:nvPr/>
        </p:nvSpPr>
        <p:spPr>
          <a:xfrm>
            <a:off x="388081" y="6257260"/>
            <a:ext cx="196800" cy="184800"/>
          </a:xfrm>
          <a:prstGeom prst="rect">
            <a:avLst/>
          </a:prstGeom>
          <a:noFill/>
          <a:ln>
            <a:noFill/>
          </a:ln>
        </p:spPr>
        <p:txBody>
          <a:bodyPr spcFirstLastPara="1" wrap="square" lIns="0" tIns="0" rIns="0" bIns="0" anchor="t" anchorCtr="0">
            <a:spAutoFit/>
          </a:bodyPr>
          <a:lstStyle/>
          <a:p>
            <a:pPr marL="16933"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87" name="Google Shape;587;g3f6bc156307_0_323"/>
          <p:cNvSpPr txBox="1"/>
          <p:nvPr/>
        </p:nvSpPr>
        <p:spPr>
          <a:xfrm>
            <a:off x="5021788" y="1926204"/>
            <a:ext cx="6103500" cy="939600"/>
          </a:xfrm>
          <a:prstGeom prst="rect">
            <a:avLst/>
          </a:prstGeom>
          <a:noFill/>
          <a:ln>
            <a:noFill/>
          </a:ln>
        </p:spPr>
        <p:txBody>
          <a:bodyPr spcFirstLastPara="1" wrap="square" lIns="0" tIns="15850" rIns="0" bIns="0" anchor="t" anchorCtr="0">
            <a:spAutoFit/>
          </a:bodyPr>
          <a:lstStyle/>
          <a:p>
            <a:pPr marL="16933"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Arial"/>
                <a:ea typeface="Arial"/>
                <a:cs typeface="Arial"/>
                <a:sym typeface="Arial"/>
              </a:rPr>
              <a:t>“No one in my family had ever had </a:t>
            </a:r>
            <a:r>
              <a:rPr lang="en-US" sz="2400" b="1" i="1" u="none" strike="noStrike" cap="none">
                <a:solidFill>
                  <a:srgbClr val="000000"/>
                </a:solidFill>
                <a:latin typeface="Arial"/>
                <a:ea typeface="Arial"/>
                <a:cs typeface="Arial"/>
                <a:sym typeface="Arial"/>
              </a:rPr>
              <a:t>breast cancer</a:t>
            </a:r>
            <a:r>
              <a:rPr lang="en-US" sz="2400" b="0" i="1" u="none" strike="noStrike" cap="none">
                <a:solidFill>
                  <a:srgbClr val="000000"/>
                </a:solidFill>
                <a:latin typeface="Arial"/>
                <a:ea typeface="Arial"/>
                <a:cs typeface="Arial"/>
                <a:sym typeface="Arial"/>
              </a:rPr>
              <a:t>. Why me?”</a:t>
            </a:r>
            <a:endParaRPr sz="1400" b="0" i="0" u="none" strike="noStrike" cap="none">
              <a:solidFill>
                <a:srgbClr val="000000"/>
              </a:solidFill>
              <a:latin typeface="Arial"/>
              <a:ea typeface="Arial"/>
              <a:cs typeface="Arial"/>
              <a:sym typeface="Arial"/>
            </a:endParaRPr>
          </a:p>
          <a:p>
            <a:pPr marL="16933" marR="0" lvl="0" indent="0" algn="l" rtl="0">
              <a:lnSpc>
                <a:spcPct val="100000"/>
              </a:lnSpc>
              <a:spcBef>
                <a:spcPts val="0"/>
              </a:spcBef>
              <a:spcAft>
                <a:spcPts val="0"/>
              </a:spcAft>
              <a:buClr>
                <a:srgbClr val="000000"/>
              </a:buClr>
              <a:buSzPts val="1200"/>
              <a:buFont typeface="Arial"/>
              <a:buNone/>
            </a:pPr>
            <a:r>
              <a:rPr lang="en-US" sz="1200" b="0" i="1" u="none" strike="noStrike" cap="none">
                <a:solidFill>
                  <a:srgbClr val="2C1D2C"/>
                </a:solidFill>
                <a:latin typeface="Arial"/>
                <a:ea typeface="Arial"/>
                <a:cs typeface="Arial"/>
                <a:sym typeface="Arial"/>
              </a:rPr>
              <a:t>-Katie Couric, on learning of her breast cancer diagnosis.</a:t>
            </a:r>
            <a:endParaRPr sz="1200" b="0" i="0" u="none" strike="noStrike" cap="none">
              <a:solidFill>
                <a:srgbClr val="2C1D2C"/>
              </a:solidFill>
              <a:latin typeface="Arial"/>
              <a:ea typeface="Arial"/>
              <a:cs typeface="Arial"/>
              <a:sym typeface="Arial"/>
            </a:endParaRPr>
          </a:p>
        </p:txBody>
      </p:sp>
      <p:sp>
        <p:nvSpPr>
          <p:cNvPr id="588" name="Google Shape;588;g3f6bc156307_0_323"/>
          <p:cNvSpPr txBox="1"/>
          <p:nvPr/>
        </p:nvSpPr>
        <p:spPr>
          <a:xfrm>
            <a:off x="759076" y="4954897"/>
            <a:ext cx="3429000" cy="1371900"/>
          </a:xfrm>
          <a:prstGeom prst="rect">
            <a:avLst/>
          </a:prstGeom>
          <a:noFill/>
          <a:ln>
            <a:noFill/>
          </a:ln>
        </p:spPr>
        <p:txBody>
          <a:bodyPr spcFirstLastPara="1" wrap="square" lIns="0" tIns="17125" rIns="0" bIns="0" anchor="t" anchorCtr="0">
            <a:spAutoFit/>
          </a:bodyPr>
          <a:lstStyle/>
          <a:p>
            <a:pPr marL="16933"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chemeClr val="accent4"/>
                </a:solidFill>
                <a:latin typeface="Arial"/>
                <a:ea typeface="Arial"/>
                <a:cs typeface="Arial"/>
                <a:sym typeface="Arial"/>
              </a:rPr>
              <a:t>43K</a:t>
            </a:r>
            <a:endParaRPr sz="6000" b="0" i="0" u="none" strike="noStrike" cap="none">
              <a:solidFill>
                <a:schemeClr val="accent4"/>
              </a:solidFill>
              <a:latin typeface="Arial"/>
              <a:ea typeface="Arial"/>
              <a:cs typeface="Arial"/>
              <a:sym typeface="Arial"/>
            </a:endParaRPr>
          </a:p>
          <a:p>
            <a:pPr marL="16933"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Arial"/>
                <a:ea typeface="Arial"/>
                <a:cs typeface="Arial"/>
                <a:sym typeface="Arial"/>
              </a:rPr>
              <a:t>Deaths annually</a:t>
            </a:r>
            <a:endParaRPr sz="1400" b="0" i="0" u="none" strike="noStrike" cap="none">
              <a:solidFill>
                <a:srgbClr val="000000"/>
              </a:solidFill>
              <a:latin typeface="Arial"/>
              <a:ea typeface="Arial"/>
              <a:cs typeface="Arial"/>
              <a:sym typeface="Arial"/>
            </a:endParaRPr>
          </a:p>
          <a:p>
            <a:pPr marL="16933"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Arial"/>
                <a:ea typeface="Arial"/>
                <a:cs typeface="Arial"/>
                <a:sym typeface="Arial"/>
              </a:rPr>
              <a:t>= 1 woman every 12 minutes</a:t>
            </a:r>
            <a:endParaRPr sz="1400" b="0" i="1" u="none" strike="noStrike" cap="none">
              <a:solidFill>
                <a:schemeClr val="dk1"/>
              </a:solidFill>
              <a:latin typeface="Arial"/>
              <a:ea typeface="Arial"/>
              <a:cs typeface="Arial"/>
              <a:sym typeface="Arial"/>
            </a:endParaRPr>
          </a:p>
        </p:txBody>
      </p:sp>
      <p:sp>
        <p:nvSpPr>
          <p:cNvPr id="589" name="Google Shape;589;g3f6bc156307_0_323"/>
          <p:cNvSpPr txBox="1"/>
          <p:nvPr/>
        </p:nvSpPr>
        <p:spPr>
          <a:xfrm>
            <a:off x="587805" y="1688068"/>
            <a:ext cx="37341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accent4"/>
                </a:solidFill>
                <a:latin typeface="Arial"/>
                <a:ea typeface="Arial"/>
                <a:cs typeface="Arial"/>
                <a:sym typeface="Arial"/>
              </a:rPr>
              <a:t>The Scale of the Problem</a:t>
            </a:r>
            <a:endParaRPr sz="1400" b="0" i="0" u="none" strike="noStrike" cap="none">
              <a:solidFill>
                <a:srgbClr val="000000"/>
              </a:solidFill>
              <a:latin typeface="Arial"/>
              <a:ea typeface="Arial"/>
              <a:cs typeface="Arial"/>
              <a:sym typeface="Arial"/>
            </a:endParaRPr>
          </a:p>
        </p:txBody>
      </p:sp>
      <p:pic>
        <p:nvPicPr>
          <p:cNvPr id="590" name="Google Shape;590;g3f6bc156307_0_323" descr="Katie Couric Has Breast Cancer, Read Her Essay About Her Health"/>
          <p:cNvPicPr preferRelativeResize="0"/>
          <p:nvPr/>
        </p:nvPicPr>
        <p:blipFill rotWithShape="1">
          <a:blip r:embed="rId4">
            <a:alphaModFix/>
          </a:blip>
          <a:srcRect/>
          <a:stretch/>
        </p:blipFill>
        <p:spPr>
          <a:xfrm>
            <a:off x="5787494" y="3125211"/>
            <a:ext cx="4571999" cy="2821175"/>
          </a:xfrm>
          <a:prstGeom prst="rect">
            <a:avLst/>
          </a:prstGeom>
          <a:noFill/>
          <a:ln>
            <a:noFill/>
          </a:ln>
        </p:spPr>
      </p:pic>
      <p:cxnSp>
        <p:nvCxnSpPr>
          <p:cNvPr id="591" name="Google Shape;591;g3f6bc156307_0_323"/>
          <p:cNvCxnSpPr/>
          <p:nvPr/>
        </p:nvCxnSpPr>
        <p:spPr>
          <a:xfrm>
            <a:off x="4648200" y="2186940"/>
            <a:ext cx="0" cy="3604200"/>
          </a:xfrm>
          <a:prstGeom prst="straightConnector1">
            <a:avLst/>
          </a:prstGeom>
          <a:noFill/>
          <a:ln w="12700" cap="flat" cmpd="sng">
            <a:solidFill>
              <a:srgbClr val="D8D8D8"/>
            </a:solidFill>
            <a:prstDash val="solid"/>
            <a:round/>
            <a:headEnd type="none" w="sm" len="sm"/>
            <a:tailEnd type="none" w="sm" len="sm"/>
          </a:ln>
        </p:spPr>
      </p:cxnSp>
      <p:sp>
        <p:nvSpPr>
          <p:cNvPr id="592" name="Google Shape;592;g3f6bc156307_0_323"/>
          <p:cNvSpPr txBox="1"/>
          <p:nvPr/>
        </p:nvSpPr>
        <p:spPr>
          <a:xfrm>
            <a:off x="731779" y="2209800"/>
            <a:ext cx="3429000" cy="1156200"/>
          </a:xfrm>
          <a:prstGeom prst="rect">
            <a:avLst/>
          </a:prstGeom>
          <a:noFill/>
          <a:ln>
            <a:noFill/>
          </a:ln>
        </p:spPr>
        <p:txBody>
          <a:bodyPr spcFirstLastPara="1" wrap="square" lIns="0" tIns="17125" rIns="0" bIns="0" anchor="t" anchorCtr="0">
            <a:spAutoFit/>
          </a:bodyPr>
          <a:lstStyle/>
          <a:p>
            <a:pPr marL="16933"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chemeClr val="accent4"/>
                </a:solidFill>
                <a:latin typeface="Arial"/>
                <a:ea typeface="Arial"/>
                <a:cs typeface="Arial"/>
                <a:sym typeface="Arial"/>
              </a:rPr>
              <a:t>&gt;375K</a:t>
            </a:r>
            <a:endParaRPr sz="6000" b="0" i="0" u="none" strike="noStrike" cap="none">
              <a:solidFill>
                <a:schemeClr val="accent4"/>
              </a:solidFill>
              <a:latin typeface="Arial"/>
              <a:ea typeface="Arial"/>
              <a:cs typeface="Arial"/>
              <a:sym typeface="Arial"/>
            </a:endParaRPr>
          </a:p>
          <a:p>
            <a:pPr marL="16933"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Arial"/>
                <a:ea typeface="Arial"/>
                <a:cs typeface="Arial"/>
                <a:sym typeface="Arial"/>
              </a:rPr>
              <a:t>Diagnosed in the U.S. Annually</a:t>
            </a:r>
            <a:endParaRPr sz="1400" b="0" i="1" u="none" strike="noStrike" cap="none">
              <a:solidFill>
                <a:schemeClr val="dk1"/>
              </a:solidFill>
              <a:latin typeface="Arial"/>
              <a:ea typeface="Arial"/>
              <a:cs typeface="Arial"/>
              <a:sym typeface="Arial"/>
            </a:endParaRPr>
          </a:p>
        </p:txBody>
      </p:sp>
      <p:sp>
        <p:nvSpPr>
          <p:cNvPr id="593" name="Google Shape;593;g3f6bc156307_0_323"/>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93464E44-84E9-0121-7E4E-895A9413F865}"/>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12"/>
          <p:cNvSpPr txBox="1">
            <a:spLocks noGrp="1"/>
          </p:cNvSpPr>
          <p:nvPr>
            <p:ph type="title"/>
          </p:nvPr>
        </p:nvSpPr>
        <p:spPr>
          <a:xfrm>
            <a:off x="704089" y="553866"/>
            <a:ext cx="8410886" cy="69249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Clr>
                <a:schemeClr val="dk2"/>
              </a:buClr>
              <a:buSzPts val="1100"/>
              <a:buFont typeface="Arial"/>
              <a:buNone/>
            </a:pPr>
            <a:r>
              <a:rPr lang="en-US"/>
              <a:t>Risk-Based Screening: Current (traditional) models “favor” white women engagement</a:t>
            </a:r>
            <a:endParaRPr/>
          </a:p>
        </p:txBody>
      </p:sp>
      <p:pic>
        <p:nvPicPr>
          <p:cNvPr id="600" name="Google Shape;600;p12"/>
          <p:cNvPicPr preferRelativeResize="0"/>
          <p:nvPr/>
        </p:nvPicPr>
        <p:blipFill rotWithShape="1">
          <a:blip r:embed="rId3">
            <a:alphaModFix/>
          </a:blip>
          <a:srcRect/>
          <a:stretch/>
        </p:blipFill>
        <p:spPr>
          <a:xfrm>
            <a:off x="8760947" y="1161640"/>
            <a:ext cx="2841899" cy="1187070"/>
          </a:xfrm>
          <a:prstGeom prst="rect">
            <a:avLst/>
          </a:prstGeom>
          <a:noFill/>
          <a:ln>
            <a:noFill/>
          </a:ln>
          <a:effectLst>
            <a:outerShdw blurRad="292100" dist="139700" dir="2700000" algn="tl" rotWithShape="0">
              <a:srgbClr val="333333">
                <a:alpha val="65098"/>
              </a:srgbClr>
            </a:outerShdw>
          </a:effectLst>
        </p:spPr>
      </p:pic>
      <p:pic>
        <p:nvPicPr>
          <p:cNvPr id="601" name="Google Shape;601;p12" descr="African American Woman Images, Stock Photos &amp; Vectors | Shutterstock"/>
          <p:cNvPicPr preferRelativeResize="0"/>
          <p:nvPr/>
        </p:nvPicPr>
        <p:blipFill rotWithShape="1">
          <a:blip r:embed="rId4">
            <a:alphaModFix/>
          </a:blip>
          <a:srcRect/>
          <a:stretch/>
        </p:blipFill>
        <p:spPr>
          <a:xfrm>
            <a:off x="5334673" y="2564330"/>
            <a:ext cx="1463040" cy="1188720"/>
          </a:xfrm>
          <a:prstGeom prst="rect">
            <a:avLst/>
          </a:prstGeom>
          <a:noFill/>
          <a:ln w="9525" cap="flat" cmpd="sng">
            <a:solidFill>
              <a:srgbClr val="D8D8D8"/>
            </a:solidFill>
            <a:prstDash val="solid"/>
            <a:round/>
            <a:headEnd type="none" w="sm" len="sm"/>
            <a:tailEnd type="none" w="sm" len="sm"/>
          </a:ln>
        </p:spPr>
      </p:pic>
      <p:pic>
        <p:nvPicPr>
          <p:cNvPr id="602" name="Google Shape;602;p12" descr="2,706,166 Asian Woman Stock Photos, Pictures &amp; Royalty-Free Images - iStock"/>
          <p:cNvPicPr preferRelativeResize="0"/>
          <p:nvPr/>
        </p:nvPicPr>
        <p:blipFill rotWithShape="1">
          <a:blip r:embed="rId5">
            <a:alphaModFix/>
          </a:blip>
          <a:srcRect t="-1" b="-1266"/>
          <a:stretch/>
        </p:blipFill>
        <p:spPr>
          <a:xfrm>
            <a:off x="3740675" y="2564330"/>
            <a:ext cx="1463040" cy="1188720"/>
          </a:xfrm>
          <a:prstGeom prst="rect">
            <a:avLst/>
          </a:prstGeom>
          <a:noFill/>
          <a:ln w="9525" cap="flat" cmpd="sng">
            <a:solidFill>
              <a:srgbClr val="D8D8D8"/>
            </a:solidFill>
            <a:prstDash val="solid"/>
            <a:round/>
            <a:headEnd type="none" w="sm" len="sm"/>
            <a:tailEnd type="none" w="sm" len="sm"/>
          </a:ln>
        </p:spPr>
      </p:pic>
      <p:pic>
        <p:nvPicPr>
          <p:cNvPr id="603" name="Google Shape;603;p12" descr="Latin Woman 40s Images, Stock Photos &amp; Vectors | Shutterstock"/>
          <p:cNvPicPr preferRelativeResize="0"/>
          <p:nvPr/>
        </p:nvPicPr>
        <p:blipFill rotWithShape="1">
          <a:blip r:embed="rId6">
            <a:alphaModFix/>
          </a:blip>
          <a:srcRect/>
          <a:stretch/>
        </p:blipFill>
        <p:spPr>
          <a:xfrm>
            <a:off x="6928672" y="2564318"/>
            <a:ext cx="1463040" cy="1188720"/>
          </a:xfrm>
          <a:prstGeom prst="rect">
            <a:avLst/>
          </a:prstGeom>
          <a:noFill/>
          <a:ln w="9525" cap="flat" cmpd="sng">
            <a:solidFill>
              <a:srgbClr val="D8D8D8"/>
            </a:solidFill>
            <a:prstDash val="solid"/>
            <a:round/>
            <a:headEnd type="none" w="sm" len="sm"/>
            <a:tailEnd type="none" w="sm" len="sm"/>
          </a:ln>
        </p:spPr>
      </p:pic>
      <p:pic>
        <p:nvPicPr>
          <p:cNvPr id="604" name="Google Shape;604;p12" descr="Middle Age White Woman Images, Stock Photos &amp; Vectors | Shutterstock"/>
          <p:cNvPicPr preferRelativeResize="0"/>
          <p:nvPr/>
        </p:nvPicPr>
        <p:blipFill rotWithShape="1">
          <a:blip r:embed="rId7">
            <a:alphaModFix/>
          </a:blip>
          <a:srcRect/>
          <a:stretch/>
        </p:blipFill>
        <p:spPr>
          <a:xfrm>
            <a:off x="2146676" y="2564318"/>
            <a:ext cx="1463040" cy="1188720"/>
          </a:xfrm>
          <a:prstGeom prst="rect">
            <a:avLst/>
          </a:prstGeom>
          <a:noFill/>
          <a:ln w="9525" cap="flat" cmpd="sng">
            <a:solidFill>
              <a:srgbClr val="D8D8D8"/>
            </a:solidFill>
            <a:prstDash val="solid"/>
            <a:round/>
            <a:headEnd type="none" w="sm" len="sm"/>
            <a:tailEnd type="none" w="sm" len="sm"/>
          </a:ln>
        </p:spPr>
      </p:pic>
      <p:graphicFrame>
        <p:nvGraphicFramePr>
          <p:cNvPr id="605" name="Google Shape;605;p12"/>
          <p:cNvGraphicFramePr/>
          <p:nvPr/>
        </p:nvGraphicFramePr>
        <p:xfrm>
          <a:off x="2216605" y="3870143"/>
          <a:ext cx="6175125" cy="1062000"/>
        </p:xfrm>
        <a:graphic>
          <a:graphicData uri="http://schemas.openxmlformats.org/drawingml/2006/table">
            <a:tbl>
              <a:tblPr>
                <a:noFill/>
                <a:tableStyleId>{3D0BCBE9-BD22-4A18-8B5C-9B532FBC5F11}</a:tableStyleId>
              </a:tblPr>
              <a:tblGrid>
                <a:gridCol w="1264275">
                  <a:extLst>
                    <a:ext uri="{9D8B030D-6E8A-4147-A177-3AD203B41FA5}">
                      <a16:colId xmlns:a16="http://schemas.microsoft.com/office/drawing/2014/main" val="20000"/>
                    </a:ext>
                  </a:extLst>
                </a:gridCol>
                <a:gridCol w="1637700">
                  <a:extLst>
                    <a:ext uri="{9D8B030D-6E8A-4147-A177-3AD203B41FA5}">
                      <a16:colId xmlns:a16="http://schemas.microsoft.com/office/drawing/2014/main" val="20001"/>
                    </a:ext>
                  </a:extLst>
                </a:gridCol>
                <a:gridCol w="1592400">
                  <a:extLst>
                    <a:ext uri="{9D8B030D-6E8A-4147-A177-3AD203B41FA5}">
                      <a16:colId xmlns:a16="http://schemas.microsoft.com/office/drawing/2014/main" val="20002"/>
                    </a:ext>
                  </a:extLst>
                </a:gridCol>
                <a:gridCol w="1680750">
                  <a:extLst>
                    <a:ext uri="{9D8B030D-6E8A-4147-A177-3AD203B41FA5}">
                      <a16:colId xmlns:a16="http://schemas.microsoft.com/office/drawing/2014/main" val="20003"/>
                    </a:ext>
                  </a:extLst>
                </a:gridCol>
              </a:tblGrid>
              <a:tr h="504450">
                <a:tc>
                  <a:txBody>
                    <a:bodyPr/>
                    <a:lstStyle/>
                    <a:p>
                      <a:pPr marL="0" marR="0" lvl="0" indent="0" algn="ctr" rtl="0">
                        <a:lnSpc>
                          <a:spcPct val="100000"/>
                        </a:lnSpc>
                        <a:spcBef>
                          <a:spcPts val="0"/>
                        </a:spcBef>
                        <a:spcAft>
                          <a:spcPts val="0"/>
                        </a:spcAft>
                        <a:buClr>
                          <a:schemeClr val="lt1"/>
                        </a:buClr>
                        <a:buSzPts val="800"/>
                        <a:buFont typeface="Arial"/>
                        <a:buNone/>
                      </a:pPr>
                      <a:r>
                        <a:rPr lang="en-US" sz="1500" u="none" strike="noStrike" cap="none">
                          <a:solidFill>
                            <a:schemeClr val="lt1"/>
                          </a:solidFill>
                        </a:rPr>
                        <a:t>White</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800"/>
                        <a:buFont typeface="Arial"/>
                        <a:buNone/>
                      </a:pPr>
                      <a:r>
                        <a:rPr lang="en-US" sz="1500" u="none" strike="noStrike" cap="none">
                          <a:solidFill>
                            <a:schemeClr val="lt1"/>
                          </a:solidFill>
                        </a:rPr>
                        <a:t>Asian</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800"/>
                        <a:buFont typeface="Arial"/>
                        <a:buNone/>
                      </a:pPr>
                      <a:r>
                        <a:rPr lang="en-US" sz="1500" u="none" strike="noStrike" cap="none">
                          <a:solidFill>
                            <a:schemeClr val="lt1"/>
                          </a:solidFill>
                        </a:rPr>
                        <a:t>Black</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800"/>
                        <a:buFont typeface="Arial"/>
                        <a:buNone/>
                      </a:pPr>
                      <a:r>
                        <a:rPr lang="en-US" sz="1500" u="none" strike="noStrike" cap="none">
                          <a:solidFill>
                            <a:schemeClr val="lt1"/>
                          </a:solidFill>
                        </a:rPr>
                        <a:t>Hispanic</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57550">
                <a:tc>
                  <a:txBody>
                    <a:bodyPr/>
                    <a:lstStyle/>
                    <a:p>
                      <a:pPr marL="0" marR="0" lvl="0" indent="0" algn="ctr" rtl="0">
                        <a:lnSpc>
                          <a:spcPct val="100000"/>
                        </a:lnSpc>
                        <a:spcBef>
                          <a:spcPts val="0"/>
                        </a:spcBef>
                        <a:spcAft>
                          <a:spcPts val="0"/>
                        </a:spcAft>
                        <a:buClr>
                          <a:schemeClr val="lt1"/>
                        </a:buClr>
                        <a:buSzPts val="1200"/>
                        <a:buFont typeface="Arial"/>
                        <a:buNone/>
                      </a:pPr>
                      <a:r>
                        <a:rPr lang="en-US" sz="1900" b="1" u="none" strike="noStrike" cap="none">
                          <a:solidFill>
                            <a:schemeClr val="lt1"/>
                          </a:solidFill>
                        </a:rPr>
                        <a:t>50%</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200"/>
                        <a:buFont typeface="Arial"/>
                        <a:buNone/>
                      </a:pPr>
                      <a:r>
                        <a:rPr lang="en-US" sz="1900" b="1" u="none" strike="noStrike" cap="none">
                          <a:solidFill>
                            <a:schemeClr val="lt1"/>
                          </a:solidFill>
                        </a:rPr>
                        <a:t>31%</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200"/>
                        <a:buFont typeface="Arial"/>
                        <a:buNone/>
                      </a:pPr>
                      <a:r>
                        <a:rPr lang="en-US" sz="1900" b="1" u="none" strike="noStrike" cap="none">
                          <a:solidFill>
                            <a:schemeClr val="lt1"/>
                          </a:solidFill>
                        </a:rPr>
                        <a:t>32%</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200"/>
                        <a:buFont typeface="Arial"/>
                        <a:buNone/>
                      </a:pPr>
                      <a:r>
                        <a:rPr lang="en-US" sz="1900" b="1" u="none" strike="noStrike" cap="none">
                          <a:solidFill>
                            <a:schemeClr val="lt1"/>
                          </a:solidFill>
                        </a:rPr>
                        <a:t>21%</a:t>
                      </a:r>
                      <a:endParaRPr sz="2500" u="none" strike="noStrike" cap="none"/>
                    </a:p>
                  </a:txBody>
                  <a:tcPr marL="41725" marR="41725" marT="20875" marB="20875"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accent1"/>
                    </a:solidFill>
                  </a:tcPr>
                </a:tc>
                <a:extLst>
                  <a:ext uri="{0D108BD9-81ED-4DB2-BD59-A6C34878D82A}">
                    <a16:rowId xmlns:a16="http://schemas.microsoft.com/office/drawing/2014/main" val="10001"/>
                  </a:ext>
                </a:extLst>
              </a:tr>
            </a:tbl>
          </a:graphicData>
        </a:graphic>
      </p:graphicFrame>
      <p:sp>
        <p:nvSpPr>
          <p:cNvPr id="606" name="Google Shape;606;p12"/>
          <p:cNvSpPr/>
          <p:nvPr/>
        </p:nvSpPr>
        <p:spPr>
          <a:xfrm>
            <a:off x="396400" y="3870106"/>
            <a:ext cx="1820100" cy="1062000"/>
          </a:xfrm>
          <a:prstGeom prst="roundRect">
            <a:avLst>
              <a:gd name="adj" fmla="val 2150"/>
            </a:avLst>
          </a:prstGeom>
          <a:solidFill>
            <a:schemeClr val="accent1"/>
          </a:solidFill>
          <a:ln w="9525" cap="flat" cmpd="sng">
            <a:solidFill>
              <a:schemeClr val="accent1"/>
            </a:solidFill>
            <a:prstDash val="solid"/>
            <a:round/>
            <a:headEnd type="none" w="sm" len="sm"/>
            <a:tailEnd type="none" w="sm" len="sm"/>
          </a:ln>
        </p:spPr>
        <p:txBody>
          <a:bodyPr spcFirstLastPara="1" wrap="square" lIns="154300" tIns="25700" rIns="154300" bIns="25700" anchor="ctr" anchorCtr="0">
            <a:noAutofit/>
          </a:bodyPr>
          <a:lstStyle/>
          <a:p>
            <a:pPr marL="0" marR="0" lvl="0" indent="0" algn="ctr" rtl="0">
              <a:lnSpc>
                <a:spcPct val="100000"/>
              </a:lnSpc>
              <a:spcBef>
                <a:spcPts val="0"/>
              </a:spcBef>
              <a:spcAft>
                <a:spcPts val="0"/>
              </a:spcAft>
              <a:buClr>
                <a:srgbClr val="FFFFFF"/>
              </a:buClr>
              <a:buSzPts val="1050"/>
              <a:buFont typeface="Arial"/>
              <a:buNone/>
            </a:pPr>
            <a:r>
              <a:rPr lang="en-US" sz="1300" b="1" i="0" u="none" strike="noStrike" cap="none">
                <a:solidFill>
                  <a:srgbClr val="FFFFFF"/>
                </a:solidFill>
                <a:latin typeface="Arial"/>
                <a:ea typeface="Arial"/>
                <a:cs typeface="Arial"/>
                <a:sym typeface="Arial"/>
              </a:rPr>
              <a:t>% labeled as “Increased Risk &gt;1.67%” </a:t>
            </a:r>
            <a:endParaRPr sz="13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050"/>
              <a:buFont typeface="Arial"/>
              <a:buNone/>
            </a:pPr>
            <a:r>
              <a:rPr lang="en-US" sz="1000" b="1" i="0" u="none" strike="noStrike" cap="none">
                <a:solidFill>
                  <a:srgbClr val="FFFFFF"/>
                </a:solidFill>
                <a:latin typeface="Arial"/>
                <a:ea typeface="Arial"/>
                <a:cs typeface="Arial"/>
                <a:sym typeface="Arial"/>
              </a:rPr>
              <a:t>(TC-8 – 5Y)</a:t>
            </a:r>
            <a:r>
              <a:rPr lang="en-US" sz="1000" b="1" i="0" u="none" strike="noStrike" cap="none" baseline="30000">
                <a:solidFill>
                  <a:srgbClr val="FFFFFF"/>
                </a:solidFill>
                <a:latin typeface="Arial"/>
                <a:ea typeface="Arial"/>
                <a:cs typeface="Arial"/>
                <a:sym typeface="Arial"/>
              </a:rPr>
              <a:t>1 </a:t>
            </a:r>
            <a:endParaRPr sz="1000" b="0" i="0" u="none" strike="noStrike" cap="none" baseline="30000">
              <a:solidFill>
                <a:srgbClr val="FFFFFF"/>
              </a:solidFill>
              <a:latin typeface="Arial"/>
              <a:ea typeface="Arial"/>
              <a:cs typeface="Arial"/>
              <a:sym typeface="Arial"/>
            </a:endParaRPr>
          </a:p>
        </p:txBody>
      </p:sp>
      <p:sp>
        <p:nvSpPr>
          <p:cNvPr id="607" name="Google Shape;607;p12"/>
          <p:cNvSpPr txBox="1"/>
          <p:nvPr/>
        </p:nvSpPr>
        <p:spPr>
          <a:xfrm>
            <a:off x="2135999" y="2118119"/>
            <a:ext cx="6336300" cy="329100"/>
          </a:xfrm>
          <a:prstGeom prst="rect">
            <a:avLst/>
          </a:prstGeom>
          <a:noFill/>
          <a:ln>
            <a:noFill/>
          </a:ln>
        </p:spPr>
        <p:txBody>
          <a:bodyPr spcFirstLastPara="1" wrap="square" lIns="51425" tIns="25700" rIns="51425" bIns="25700" anchor="t" anchorCtr="0">
            <a:spAutoFit/>
          </a:bodyPr>
          <a:lstStyle/>
          <a:p>
            <a:pPr marL="0" marR="0" lvl="0" indent="0" algn="ctr" rtl="0">
              <a:lnSpc>
                <a:spcPct val="100000"/>
              </a:lnSpc>
              <a:spcBef>
                <a:spcPts val="0"/>
              </a:spcBef>
              <a:spcAft>
                <a:spcPts val="0"/>
              </a:spcAft>
              <a:buClr>
                <a:srgbClr val="235270"/>
              </a:buClr>
              <a:buSzPts val="1500"/>
              <a:buFont typeface="Arial"/>
              <a:buNone/>
            </a:pPr>
            <a:r>
              <a:rPr lang="en-US" sz="1800" b="1" i="0" u="none" strike="noStrike" cap="none">
                <a:solidFill>
                  <a:srgbClr val="235270"/>
                </a:solidFill>
                <a:latin typeface="Arial"/>
                <a:ea typeface="Arial"/>
                <a:cs typeface="Arial"/>
                <a:sym typeface="Arial"/>
              </a:rPr>
              <a:t>Racial and ethnic bias in traditional models</a:t>
            </a:r>
            <a:endParaRPr sz="1800" b="0" i="0" u="none" strike="noStrike" cap="none">
              <a:solidFill>
                <a:srgbClr val="235270"/>
              </a:solidFill>
              <a:latin typeface="Arial"/>
              <a:ea typeface="Arial"/>
              <a:cs typeface="Arial"/>
              <a:sym typeface="Arial"/>
            </a:endParaRPr>
          </a:p>
        </p:txBody>
      </p:sp>
      <p:sp>
        <p:nvSpPr>
          <p:cNvPr id="608" name="Google Shape;608;p12"/>
          <p:cNvSpPr txBox="1"/>
          <p:nvPr/>
        </p:nvSpPr>
        <p:spPr>
          <a:xfrm>
            <a:off x="9046749" y="2612958"/>
            <a:ext cx="2841900" cy="2976600"/>
          </a:xfrm>
          <a:prstGeom prst="rect">
            <a:avLst/>
          </a:prstGeom>
          <a:noFill/>
          <a:ln>
            <a:noFill/>
          </a:ln>
        </p:spPr>
        <p:txBody>
          <a:bodyPr spcFirstLastPara="1" wrap="square" lIns="51425" tIns="25700" rIns="51425" bIns="25700" anchor="t" anchorCtr="0">
            <a:spAutoFit/>
          </a:bodyPr>
          <a:lstStyle/>
          <a:p>
            <a:pPr marL="0" marR="0" lvl="0" indent="0" algn="l" rtl="0">
              <a:lnSpc>
                <a:spcPct val="100000"/>
              </a:lnSpc>
              <a:spcBef>
                <a:spcPts val="0"/>
              </a:spcBef>
              <a:spcAft>
                <a:spcPts val="0"/>
              </a:spcAft>
              <a:buClr>
                <a:srgbClr val="235270"/>
              </a:buClr>
              <a:buSzPts val="1200"/>
              <a:buFont typeface="Arial"/>
              <a:buNone/>
            </a:pPr>
            <a:r>
              <a:rPr lang="en-US" sz="1900" b="0" i="0" u="none" strike="noStrike" cap="none">
                <a:solidFill>
                  <a:srgbClr val="235270"/>
                </a:solidFill>
                <a:latin typeface="Arial"/>
                <a:ea typeface="Arial"/>
                <a:cs typeface="Arial"/>
                <a:sym typeface="Arial"/>
              </a:rPr>
              <a:t>Though the model is intended to help conceptualize risk and guide screening decisions, it may inappropriately discourage more aggressive screening among some groups of nonwhite women</a:t>
            </a:r>
            <a:r>
              <a:rPr lang="en-US" sz="1488" b="0" i="0" u="none" strike="noStrike" cap="none" baseline="30000">
                <a:solidFill>
                  <a:srgbClr val="235270"/>
                </a:solidFill>
                <a:latin typeface="Arial"/>
                <a:ea typeface="Arial"/>
                <a:cs typeface="Arial"/>
                <a:sym typeface="Arial"/>
              </a:rPr>
              <a:t>2</a:t>
            </a:r>
            <a:r>
              <a:rPr lang="en-US" sz="1900" b="0" i="0" u="none" strike="noStrike" cap="none">
                <a:solidFill>
                  <a:srgbClr val="235270"/>
                </a:solidFill>
                <a:latin typeface="Arial"/>
                <a:ea typeface="Arial"/>
                <a:cs typeface="Arial"/>
                <a:sym typeface="Arial"/>
              </a:rPr>
              <a:t>.</a:t>
            </a:r>
            <a:endParaRPr sz="2500" b="0" i="0" u="none" strike="noStrike" cap="none">
              <a:solidFill>
                <a:srgbClr val="000000"/>
              </a:solidFill>
              <a:latin typeface="Arial"/>
              <a:ea typeface="Arial"/>
              <a:cs typeface="Arial"/>
              <a:sym typeface="Arial"/>
            </a:endParaRPr>
          </a:p>
        </p:txBody>
      </p:sp>
      <p:sp>
        <p:nvSpPr>
          <p:cNvPr id="609" name="Google Shape;609;p12"/>
          <p:cNvSpPr txBox="1"/>
          <p:nvPr/>
        </p:nvSpPr>
        <p:spPr>
          <a:xfrm>
            <a:off x="8760948" y="2280823"/>
            <a:ext cx="270000" cy="883200"/>
          </a:xfrm>
          <a:prstGeom prst="rect">
            <a:avLst/>
          </a:prstGeom>
          <a:noFill/>
          <a:ln>
            <a:noFill/>
          </a:ln>
        </p:spPr>
        <p:txBody>
          <a:bodyPr spcFirstLastPara="1" wrap="square" lIns="51425" tIns="25700" rIns="51425" bIns="25700" anchor="t" anchorCtr="0">
            <a:spAutoFit/>
          </a:bodyPr>
          <a:lstStyle/>
          <a:p>
            <a:pPr marL="0" marR="0" lvl="0" indent="0" algn="l" rtl="0">
              <a:lnSpc>
                <a:spcPct val="100000"/>
              </a:lnSpc>
              <a:spcBef>
                <a:spcPts val="0"/>
              </a:spcBef>
              <a:spcAft>
                <a:spcPts val="0"/>
              </a:spcAft>
              <a:buClr>
                <a:srgbClr val="235270"/>
              </a:buClr>
              <a:buSzPts val="5400"/>
              <a:buFont typeface="Arial"/>
              <a:buNone/>
            </a:pPr>
            <a:r>
              <a:rPr lang="en-US" sz="5400" b="0" i="0" u="none" strike="noStrike" cap="none">
                <a:solidFill>
                  <a:srgbClr val="235270"/>
                </a:solidFill>
                <a:latin typeface="Arial"/>
                <a:ea typeface="Arial"/>
                <a:cs typeface="Arial"/>
                <a:sym typeface="Arial"/>
              </a:rPr>
              <a:t>“</a:t>
            </a:r>
            <a:endParaRPr sz="5400" b="0" i="0" u="none" strike="noStrike" cap="none">
              <a:solidFill>
                <a:srgbClr val="000000"/>
              </a:solidFill>
              <a:latin typeface="Arial"/>
              <a:ea typeface="Arial"/>
              <a:cs typeface="Arial"/>
              <a:sym typeface="Arial"/>
            </a:endParaRPr>
          </a:p>
        </p:txBody>
      </p:sp>
      <p:sp>
        <p:nvSpPr>
          <p:cNvPr id="610" name="Google Shape;610;p12"/>
          <p:cNvSpPr txBox="1"/>
          <p:nvPr/>
        </p:nvSpPr>
        <p:spPr>
          <a:xfrm rot="10800000">
            <a:off x="11618657" y="4777922"/>
            <a:ext cx="270000" cy="883200"/>
          </a:xfrm>
          <a:prstGeom prst="rect">
            <a:avLst/>
          </a:prstGeom>
          <a:noFill/>
          <a:ln>
            <a:noFill/>
          </a:ln>
        </p:spPr>
        <p:txBody>
          <a:bodyPr spcFirstLastPara="1" wrap="square" lIns="51425" tIns="25700" rIns="51425" bIns="25700" anchor="t" anchorCtr="0">
            <a:spAutoFit/>
          </a:bodyPr>
          <a:lstStyle/>
          <a:p>
            <a:pPr marL="0" marR="0" lvl="0" indent="0" algn="l" rtl="0">
              <a:lnSpc>
                <a:spcPct val="100000"/>
              </a:lnSpc>
              <a:spcBef>
                <a:spcPts val="0"/>
              </a:spcBef>
              <a:spcAft>
                <a:spcPts val="0"/>
              </a:spcAft>
              <a:buClr>
                <a:srgbClr val="235270"/>
              </a:buClr>
              <a:buSzPts val="5400"/>
              <a:buFont typeface="Arial"/>
              <a:buNone/>
            </a:pPr>
            <a:r>
              <a:rPr lang="en-US" sz="5400" b="0" i="0" u="none" strike="noStrike" cap="none">
                <a:solidFill>
                  <a:srgbClr val="235270"/>
                </a:solidFill>
                <a:latin typeface="Arial"/>
                <a:ea typeface="Arial"/>
                <a:cs typeface="Arial"/>
                <a:sym typeface="Arial"/>
              </a:rPr>
              <a:t>“</a:t>
            </a:r>
            <a:endParaRPr sz="5400" b="0" i="0" u="none" strike="noStrike" cap="none">
              <a:solidFill>
                <a:srgbClr val="000000"/>
              </a:solidFill>
              <a:latin typeface="Arial"/>
              <a:ea typeface="Arial"/>
              <a:cs typeface="Arial"/>
              <a:sym typeface="Arial"/>
            </a:endParaRPr>
          </a:p>
        </p:txBody>
      </p:sp>
      <p:sp>
        <p:nvSpPr>
          <p:cNvPr id="611" name="Google Shape;611;p12"/>
          <p:cNvSpPr/>
          <p:nvPr/>
        </p:nvSpPr>
        <p:spPr>
          <a:xfrm>
            <a:off x="9525001" y="5649237"/>
            <a:ext cx="1040222" cy="22991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Arial"/>
              <a:ea typeface="Arial"/>
              <a:cs typeface="Arial"/>
              <a:sym typeface="Arial"/>
            </a:endParaRPr>
          </a:p>
        </p:txBody>
      </p:sp>
      <p:pic>
        <p:nvPicPr>
          <p:cNvPr id="612" name="Google Shape;612;p12"/>
          <p:cNvPicPr preferRelativeResize="0"/>
          <p:nvPr/>
        </p:nvPicPr>
        <p:blipFill rotWithShape="1">
          <a:blip r:embed="rId8">
            <a:alphaModFix/>
          </a:blip>
          <a:srcRect/>
          <a:stretch/>
        </p:blipFill>
        <p:spPr>
          <a:xfrm>
            <a:off x="503125" y="2751689"/>
            <a:ext cx="1512605" cy="814036"/>
          </a:xfrm>
          <a:prstGeom prst="rect">
            <a:avLst/>
          </a:prstGeom>
          <a:noFill/>
          <a:ln>
            <a:noFill/>
          </a:ln>
        </p:spPr>
      </p:pic>
      <p:sp>
        <p:nvSpPr>
          <p:cNvPr id="613" name="Google Shape;613;p12"/>
          <p:cNvSpPr txBox="1"/>
          <p:nvPr/>
        </p:nvSpPr>
        <p:spPr>
          <a:xfrm>
            <a:off x="297773" y="5560789"/>
            <a:ext cx="6262500" cy="577500"/>
          </a:xfrm>
          <a:prstGeom prst="rect">
            <a:avLst/>
          </a:prstGeom>
          <a:noFill/>
          <a:ln>
            <a:noFill/>
          </a:ln>
        </p:spPr>
        <p:txBody>
          <a:bodyPr spcFirstLastPara="1" wrap="square" lIns="91425" tIns="45700" rIns="91425" bIns="45700" anchor="t" anchorCtr="0">
            <a:spAutoFit/>
          </a:bodyPr>
          <a:lstStyle/>
          <a:p>
            <a:pPr marL="128588" marR="0" lvl="0" indent="-128588" algn="l" rtl="0">
              <a:lnSpc>
                <a:spcPct val="100000"/>
              </a:lnSpc>
              <a:spcBef>
                <a:spcPts val="0"/>
              </a:spcBef>
              <a:spcAft>
                <a:spcPts val="0"/>
              </a:spcAft>
              <a:buClr>
                <a:srgbClr val="060606"/>
              </a:buClr>
              <a:buSzPts val="788"/>
              <a:buFont typeface="Quattrocento Sans"/>
              <a:buAutoNum type="arabicPeriod"/>
            </a:pPr>
            <a:r>
              <a:rPr lang="en-US" sz="788" b="0" i="0" u="none" strike="noStrike" cap="none">
                <a:solidFill>
                  <a:srgbClr val="060606"/>
                </a:solidFill>
                <a:latin typeface="Quattrocento Sans"/>
                <a:ea typeface="Quattrocento Sans"/>
                <a:cs typeface="Quattrocento Sans"/>
                <a:sym typeface="Quattrocento Sans"/>
              </a:rPr>
              <a:t>Race and Ethnicity-Based Variability in Breast Cancer Risk Assessment by Traditional Models, RSNA, Leslie R. Lamb, Sarah Mercaldo, Gary X. Wang, Randy C. Miles, Constance D. Lehman </a:t>
            </a:r>
            <a:endParaRPr sz="1800" b="0" i="0" u="none" strike="noStrike" cap="none">
              <a:solidFill>
                <a:srgbClr val="000000"/>
              </a:solidFill>
              <a:latin typeface="Arial"/>
              <a:ea typeface="Arial"/>
              <a:cs typeface="Arial"/>
              <a:sym typeface="Arial"/>
            </a:endParaRPr>
          </a:p>
          <a:p>
            <a:pPr marL="128588" marR="0" lvl="0" indent="-128588" algn="l" rtl="0">
              <a:lnSpc>
                <a:spcPct val="100000"/>
              </a:lnSpc>
              <a:spcBef>
                <a:spcPts val="0"/>
              </a:spcBef>
              <a:spcAft>
                <a:spcPts val="0"/>
              </a:spcAft>
              <a:buClr>
                <a:srgbClr val="060606"/>
              </a:buClr>
              <a:buSzPts val="788"/>
              <a:buFont typeface="Quattrocento Sans"/>
              <a:buAutoNum type="arabicPeriod"/>
            </a:pPr>
            <a:r>
              <a:rPr lang="en-US" sz="788" b="0" i="0" u="none" strike="noStrike" cap="none">
                <a:solidFill>
                  <a:srgbClr val="060606"/>
                </a:solidFill>
                <a:latin typeface="Quattrocento Sans"/>
                <a:ea typeface="Quattrocento Sans"/>
                <a:cs typeface="Quattrocento Sans"/>
                <a:sym typeface="Quattrocento Sans"/>
              </a:rPr>
              <a:t>Vyas DA, Eisenstein LG, Jones DS. (2020) Hidden in Plain Sight — Reconsidering the Use of Race Correction in Clinical Algorithms</a:t>
            </a:r>
            <a:r>
              <a:rPr lang="en-US" sz="788" b="0" i="1" u="none" strike="noStrike" cap="none">
                <a:solidFill>
                  <a:srgbClr val="060606"/>
                </a:solidFill>
                <a:latin typeface="Quattrocento Sans"/>
                <a:ea typeface="Quattrocento Sans"/>
                <a:cs typeface="Quattrocento Sans"/>
                <a:sym typeface="Quattrocento Sans"/>
              </a:rPr>
              <a:t>. The New England Journal of Medicine</a:t>
            </a:r>
            <a:r>
              <a:rPr lang="en-US" sz="788" b="0" i="0" u="none" strike="noStrike" cap="none">
                <a:solidFill>
                  <a:srgbClr val="060606"/>
                </a:solidFill>
                <a:latin typeface="Quattrocento Sans"/>
                <a:ea typeface="Quattrocento Sans"/>
                <a:cs typeface="Quattrocento Sans"/>
                <a:sym typeface="Quattrocento Sans"/>
              </a:rPr>
              <a:t>.</a:t>
            </a:r>
            <a:endParaRPr sz="1800" b="0" i="0" u="none" strike="noStrike" cap="none">
              <a:solidFill>
                <a:srgbClr val="000000"/>
              </a:solidFill>
              <a:latin typeface="Arial"/>
              <a:ea typeface="Arial"/>
              <a:cs typeface="Arial"/>
              <a:sym typeface="Arial"/>
            </a:endParaRPr>
          </a:p>
        </p:txBody>
      </p:sp>
      <p:sp>
        <p:nvSpPr>
          <p:cNvPr id="614" name="Google Shape;614;p12"/>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1832229E-CA0A-0E44-E81D-4704F4626507}"/>
              </a:ext>
            </a:extLst>
          </p:cNvPr>
          <p:cNvSpPr/>
          <p:nvPr/>
        </p:nvSpPr>
        <p:spPr>
          <a:xfrm>
            <a:off x="1" y="6165503"/>
            <a:ext cx="12192000" cy="69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1CB4895-6CD4-3E82-ED8E-1BDB1B974940}"/>
              </a:ext>
            </a:extLst>
          </p:cNvPr>
          <p:cNvSpPr/>
          <p:nvPr/>
        </p:nvSpPr>
        <p:spPr>
          <a:xfrm>
            <a:off x="9114975" y="38991"/>
            <a:ext cx="2944753" cy="69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9"/>
        <p:cNvGrpSpPr/>
        <p:nvPr/>
      </p:nvGrpSpPr>
      <p:grpSpPr>
        <a:xfrm>
          <a:off x="0" y="0"/>
          <a:ext cx="0" cy="0"/>
          <a:chOff x="0" y="0"/>
          <a:chExt cx="0" cy="0"/>
        </a:xfrm>
      </p:grpSpPr>
      <p:sp>
        <p:nvSpPr>
          <p:cNvPr id="620" name="Google Shape;620;g3f6bc156307_0_905"/>
          <p:cNvSpPr/>
          <p:nvPr/>
        </p:nvSpPr>
        <p:spPr>
          <a:xfrm>
            <a:off x="548640" y="457200"/>
            <a:ext cx="111099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2300"/>
              <a:buFont typeface="Arial"/>
              <a:buNone/>
            </a:pPr>
            <a:r>
              <a:rPr lang="en-US" sz="2300" b="1" i="0" u="none" strike="noStrike" cap="none">
                <a:solidFill>
                  <a:srgbClr val="2C0D2F"/>
                </a:solidFill>
                <a:latin typeface="Arial"/>
                <a:ea typeface="Arial"/>
                <a:cs typeface="Arial"/>
                <a:sym typeface="Arial"/>
              </a:rPr>
              <a:t>Family history finds only 4 of 100 future cancers in women under 50</a:t>
            </a:r>
            <a:endParaRPr sz="2300" b="0" i="0" u="none" strike="noStrike" cap="none">
              <a:solidFill>
                <a:schemeClr val="dk1"/>
              </a:solidFill>
              <a:latin typeface="Calibri"/>
              <a:ea typeface="Calibri"/>
              <a:cs typeface="Calibri"/>
              <a:sym typeface="Calibri"/>
            </a:endParaRPr>
          </a:p>
        </p:txBody>
      </p:sp>
      <p:sp>
        <p:nvSpPr>
          <p:cNvPr id="621" name="Google Shape;621;g3f6bc156307_0_905"/>
          <p:cNvSpPr/>
          <p:nvPr/>
        </p:nvSpPr>
        <p:spPr>
          <a:xfrm>
            <a:off x="548640" y="1371600"/>
            <a:ext cx="5943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350"/>
              <a:buFont typeface="Arial"/>
              <a:buNone/>
            </a:pPr>
            <a:r>
              <a:rPr lang="en-US" sz="1350" b="1" i="0" u="none" strike="noStrike" cap="none">
                <a:solidFill>
                  <a:srgbClr val="2C0D2F"/>
                </a:solidFill>
                <a:latin typeface="Arial"/>
                <a:ea typeface="Arial"/>
                <a:cs typeface="Arial"/>
                <a:sym typeface="Arial"/>
              </a:rPr>
              <a:t>Of 100 women under 50 who develop breast cancer within 10 years</a:t>
            </a:r>
            <a:endParaRPr sz="1350" b="0" i="0" u="none" strike="noStrike" cap="none">
              <a:solidFill>
                <a:schemeClr val="dk1"/>
              </a:solidFill>
              <a:latin typeface="Calibri"/>
              <a:ea typeface="Calibri"/>
              <a:cs typeface="Calibri"/>
              <a:sym typeface="Calibri"/>
            </a:endParaRPr>
          </a:p>
        </p:txBody>
      </p:sp>
      <p:sp>
        <p:nvSpPr>
          <p:cNvPr id="622" name="Google Shape;622;g3f6bc156307_0_905"/>
          <p:cNvSpPr/>
          <p:nvPr/>
        </p:nvSpPr>
        <p:spPr>
          <a:xfrm>
            <a:off x="594360" y="1965960"/>
            <a:ext cx="219600" cy="219600"/>
          </a:xfrm>
          <a:prstGeom prst="ellipse">
            <a:avLst/>
          </a:prstGeom>
          <a:solidFill>
            <a:srgbClr val="6B4E8E"/>
          </a:solidFill>
          <a:ln w="9525" cap="flat" cmpd="sng">
            <a:solidFill>
              <a:srgbClr val="6B4E8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g3f6bc156307_0_905"/>
          <p:cNvSpPr/>
          <p:nvPr/>
        </p:nvSpPr>
        <p:spPr>
          <a:xfrm>
            <a:off x="882396" y="1965960"/>
            <a:ext cx="219600" cy="219600"/>
          </a:xfrm>
          <a:prstGeom prst="ellipse">
            <a:avLst/>
          </a:prstGeom>
          <a:solidFill>
            <a:srgbClr val="6B4E8E"/>
          </a:solidFill>
          <a:ln w="9525" cap="flat" cmpd="sng">
            <a:solidFill>
              <a:srgbClr val="6B4E8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g3f6bc156307_0_905"/>
          <p:cNvSpPr/>
          <p:nvPr/>
        </p:nvSpPr>
        <p:spPr>
          <a:xfrm>
            <a:off x="1170432" y="1965960"/>
            <a:ext cx="219600" cy="219600"/>
          </a:xfrm>
          <a:prstGeom prst="ellipse">
            <a:avLst/>
          </a:prstGeom>
          <a:solidFill>
            <a:srgbClr val="6B4E8E"/>
          </a:solidFill>
          <a:ln w="9525" cap="flat" cmpd="sng">
            <a:solidFill>
              <a:srgbClr val="6B4E8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g3f6bc156307_0_905"/>
          <p:cNvSpPr/>
          <p:nvPr/>
        </p:nvSpPr>
        <p:spPr>
          <a:xfrm>
            <a:off x="1458468" y="1965960"/>
            <a:ext cx="219600" cy="219600"/>
          </a:xfrm>
          <a:prstGeom prst="ellipse">
            <a:avLst/>
          </a:prstGeom>
          <a:solidFill>
            <a:srgbClr val="6B4E8E"/>
          </a:solidFill>
          <a:ln w="9525" cap="flat" cmpd="sng">
            <a:solidFill>
              <a:srgbClr val="6B4E8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6" name="Google Shape;626;g3f6bc156307_0_905"/>
          <p:cNvSpPr/>
          <p:nvPr/>
        </p:nvSpPr>
        <p:spPr>
          <a:xfrm>
            <a:off x="1746504" y="196596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g3f6bc156307_0_905"/>
          <p:cNvSpPr/>
          <p:nvPr/>
        </p:nvSpPr>
        <p:spPr>
          <a:xfrm>
            <a:off x="2034540" y="196596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g3f6bc156307_0_905"/>
          <p:cNvSpPr/>
          <p:nvPr/>
        </p:nvSpPr>
        <p:spPr>
          <a:xfrm>
            <a:off x="2322576" y="196596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g3f6bc156307_0_905"/>
          <p:cNvSpPr/>
          <p:nvPr/>
        </p:nvSpPr>
        <p:spPr>
          <a:xfrm>
            <a:off x="2610612" y="196596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g3f6bc156307_0_905"/>
          <p:cNvSpPr/>
          <p:nvPr/>
        </p:nvSpPr>
        <p:spPr>
          <a:xfrm>
            <a:off x="2898648" y="196596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1" name="Google Shape;631;g3f6bc156307_0_905"/>
          <p:cNvSpPr/>
          <p:nvPr/>
        </p:nvSpPr>
        <p:spPr>
          <a:xfrm>
            <a:off x="3186684" y="196596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2" name="Google Shape;632;g3f6bc156307_0_905"/>
          <p:cNvSpPr/>
          <p:nvPr/>
        </p:nvSpPr>
        <p:spPr>
          <a:xfrm>
            <a:off x="594360"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g3f6bc156307_0_905"/>
          <p:cNvSpPr/>
          <p:nvPr/>
        </p:nvSpPr>
        <p:spPr>
          <a:xfrm>
            <a:off x="882396"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g3f6bc156307_0_905"/>
          <p:cNvSpPr/>
          <p:nvPr/>
        </p:nvSpPr>
        <p:spPr>
          <a:xfrm>
            <a:off x="1170432"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5" name="Google Shape;635;g3f6bc156307_0_905"/>
          <p:cNvSpPr/>
          <p:nvPr/>
        </p:nvSpPr>
        <p:spPr>
          <a:xfrm>
            <a:off x="1458468"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6" name="Google Shape;636;g3f6bc156307_0_905"/>
          <p:cNvSpPr/>
          <p:nvPr/>
        </p:nvSpPr>
        <p:spPr>
          <a:xfrm>
            <a:off x="1746504"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7" name="Google Shape;637;g3f6bc156307_0_905"/>
          <p:cNvSpPr/>
          <p:nvPr/>
        </p:nvSpPr>
        <p:spPr>
          <a:xfrm>
            <a:off x="2034540"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8" name="Google Shape;638;g3f6bc156307_0_905"/>
          <p:cNvSpPr/>
          <p:nvPr/>
        </p:nvSpPr>
        <p:spPr>
          <a:xfrm>
            <a:off x="2322576"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g3f6bc156307_0_905"/>
          <p:cNvSpPr/>
          <p:nvPr/>
        </p:nvSpPr>
        <p:spPr>
          <a:xfrm>
            <a:off x="2610612"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0" name="Google Shape;640;g3f6bc156307_0_905"/>
          <p:cNvSpPr/>
          <p:nvPr/>
        </p:nvSpPr>
        <p:spPr>
          <a:xfrm>
            <a:off x="2898648"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g3f6bc156307_0_905"/>
          <p:cNvSpPr/>
          <p:nvPr/>
        </p:nvSpPr>
        <p:spPr>
          <a:xfrm>
            <a:off x="3186684" y="225399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g3f6bc156307_0_905"/>
          <p:cNvSpPr/>
          <p:nvPr/>
        </p:nvSpPr>
        <p:spPr>
          <a:xfrm>
            <a:off x="594360"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g3f6bc156307_0_905"/>
          <p:cNvSpPr/>
          <p:nvPr/>
        </p:nvSpPr>
        <p:spPr>
          <a:xfrm>
            <a:off x="882396"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g3f6bc156307_0_905"/>
          <p:cNvSpPr/>
          <p:nvPr/>
        </p:nvSpPr>
        <p:spPr>
          <a:xfrm>
            <a:off x="1170432"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g3f6bc156307_0_905"/>
          <p:cNvSpPr/>
          <p:nvPr/>
        </p:nvSpPr>
        <p:spPr>
          <a:xfrm>
            <a:off x="1458468"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g3f6bc156307_0_905"/>
          <p:cNvSpPr/>
          <p:nvPr/>
        </p:nvSpPr>
        <p:spPr>
          <a:xfrm>
            <a:off x="1746504"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g3f6bc156307_0_905"/>
          <p:cNvSpPr/>
          <p:nvPr/>
        </p:nvSpPr>
        <p:spPr>
          <a:xfrm>
            <a:off x="2034540"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8" name="Google Shape;648;g3f6bc156307_0_905"/>
          <p:cNvSpPr/>
          <p:nvPr/>
        </p:nvSpPr>
        <p:spPr>
          <a:xfrm>
            <a:off x="2322576"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g3f6bc156307_0_905"/>
          <p:cNvSpPr/>
          <p:nvPr/>
        </p:nvSpPr>
        <p:spPr>
          <a:xfrm>
            <a:off x="2610612"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0" name="Google Shape;650;g3f6bc156307_0_905"/>
          <p:cNvSpPr/>
          <p:nvPr/>
        </p:nvSpPr>
        <p:spPr>
          <a:xfrm>
            <a:off x="2898648"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1" name="Google Shape;651;g3f6bc156307_0_905"/>
          <p:cNvSpPr/>
          <p:nvPr/>
        </p:nvSpPr>
        <p:spPr>
          <a:xfrm>
            <a:off x="3186684" y="254203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g3f6bc156307_0_905"/>
          <p:cNvSpPr/>
          <p:nvPr/>
        </p:nvSpPr>
        <p:spPr>
          <a:xfrm>
            <a:off x="594360"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3" name="Google Shape;653;g3f6bc156307_0_905"/>
          <p:cNvSpPr/>
          <p:nvPr/>
        </p:nvSpPr>
        <p:spPr>
          <a:xfrm>
            <a:off x="882396"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g3f6bc156307_0_905"/>
          <p:cNvSpPr/>
          <p:nvPr/>
        </p:nvSpPr>
        <p:spPr>
          <a:xfrm>
            <a:off x="1170432"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5" name="Google Shape;655;g3f6bc156307_0_905"/>
          <p:cNvSpPr/>
          <p:nvPr/>
        </p:nvSpPr>
        <p:spPr>
          <a:xfrm>
            <a:off x="1458468"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g3f6bc156307_0_905"/>
          <p:cNvSpPr/>
          <p:nvPr/>
        </p:nvSpPr>
        <p:spPr>
          <a:xfrm>
            <a:off x="1746504"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g3f6bc156307_0_905"/>
          <p:cNvSpPr/>
          <p:nvPr/>
        </p:nvSpPr>
        <p:spPr>
          <a:xfrm>
            <a:off x="2034540"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g3f6bc156307_0_905"/>
          <p:cNvSpPr/>
          <p:nvPr/>
        </p:nvSpPr>
        <p:spPr>
          <a:xfrm>
            <a:off x="2322576"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g3f6bc156307_0_905"/>
          <p:cNvSpPr/>
          <p:nvPr/>
        </p:nvSpPr>
        <p:spPr>
          <a:xfrm>
            <a:off x="2610612"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g3f6bc156307_0_905"/>
          <p:cNvSpPr/>
          <p:nvPr/>
        </p:nvSpPr>
        <p:spPr>
          <a:xfrm>
            <a:off x="2898648"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g3f6bc156307_0_905"/>
          <p:cNvSpPr/>
          <p:nvPr/>
        </p:nvSpPr>
        <p:spPr>
          <a:xfrm>
            <a:off x="3186684" y="283006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2" name="Google Shape;662;g3f6bc156307_0_905"/>
          <p:cNvSpPr/>
          <p:nvPr/>
        </p:nvSpPr>
        <p:spPr>
          <a:xfrm>
            <a:off x="594360"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g3f6bc156307_0_905"/>
          <p:cNvSpPr/>
          <p:nvPr/>
        </p:nvSpPr>
        <p:spPr>
          <a:xfrm>
            <a:off x="882396"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3f6bc156307_0_905"/>
          <p:cNvSpPr/>
          <p:nvPr/>
        </p:nvSpPr>
        <p:spPr>
          <a:xfrm>
            <a:off x="1170432"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3f6bc156307_0_905"/>
          <p:cNvSpPr/>
          <p:nvPr/>
        </p:nvSpPr>
        <p:spPr>
          <a:xfrm>
            <a:off x="1458468"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6" name="Google Shape;666;g3f6bc156307_0_905"/>
          <p:cNvSpPr/>
          <p:nvPr/>
        </p:nvSpPr>
        <p:spPr>
          <a:xfrm>
            <a:off x="1746504"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3f6bc156307_0_905"/>
          <p:cNvSpPr/>
          <p:nvPr/>
        </p:nvSpPr>
        <p:spPr>
          <a:xfrm>
            <a:off x="2034540"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3f6bc156307_0_905"/>
          <p:cNvSpPr/>
          <p:nvPr/>
        </p:nvSpPr>
        <p:spPr>
          <a:xfrm>
            <a:off x="2322576"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3f6bc156307_0_905"/>
          <p:cNvSpPr/>
          <p:nvPr/>
        </p:nvSpPr>
        <p:spPr>
          <a:xfrm>
            <a:off x="2610612"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0" name="Google Shape;670;g3f6bc156307_0_905"/>
          <p:cNvSpPr/>
          <p:nvPr/>
        </p:nvSpPr>
        <p:spPr>
          <a:xfrm>
            <a:off x="2898648"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3f6bc156307_0_905"/>
          <p:cNvSpPr/>
          <p:nvPr/>
        </p:nvSpPr>
        <p:spPr>
          <a:xfrm>
            <a:off x="3186684" y="311810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3f6bc156307_0_905"/>
          <p:cNvSpPr/>
          <p:nvPr/>
        </p:nvSpPr>
        <p:spPr>
          <a:xfrm>
            <a:off x="594360"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3f6bc156307_0_905"/>
          <p:cNvSpPr/>
          <p:nvPr/>
        </p:nvSpPr>
        <p:spPr>
          <a:xfrm>
            <a:off x="882396"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g3f6bc156307_0_905"/>
          <p:cNvSpPr/>
          <p:nvPr/>
        </p:nvSpPr>
        <p:spPr>
          <a:xfrm>
            <a:off x="1170432"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g3f6bc156307_0_905"/>
          <p:cNvSpPr/>
          <p:nvPr/>
        </p:nvSpPr>
        <p:spPr>
          <a:xfrm>
            <a:off x="1458468"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6" name="Google Shape;676;g3f6bc156307_0_905"/>
          <p:cNvSpPr/>
          <p:nvPr/>
        </p:nvSpPr>
        <p:spPr>
          <a:xfrm>
            <a:off x="1746504"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g3f6bc156307_0_905"/>
          <p:cNvSpPr/>
          <p:nvPr/>
        </p:nvSpPr>
        <p:spPr>
          <a:xfrm>
            <a:off x="2034540"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8" name="Google Shape;678;g3f6bc156307_0_905"/>
          <p:cNvSpPr/>
          <p:nvPr/>
        </p:nvSpPr>
        <p:spPr>
          <a:xfrm>
            <a:off x="2322576"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g3f6bc156307_0_905"/>
          <p:cNvSpPr/>
          <p:nvPr/>
        </p:nvSpPr>
        <p:spPr>
          <a:xfrm>
            <a:off x="2610612"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g3f6bc156307_0_905"/>
          <p:cNvSpPr/>
          <p:nvPr/>
        </p:nvSpPr>
        <p:spPr>
          <a:xfrm>
            <a:off x="2898648"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1" name="Google Shape;681;g3f6bc156307_0_905"/>
          <p:cNvSpPr/>
          <p:nvPr/>
        </p:nvSpPr>
        <p:spPr>
          <a:xfrm>
            <a:off x="3186684" y="3406140"/>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2" name="Google Shape;682;g3f6bc156307_0_905"/>
          <p:cNvSpPr/>
          <p:nvPr/>
        </p:nvSpPr>
        <p:spPr>
          <a:xfrm>
            <a:off x="594360"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g3f6bc156307_0_905"/>
          <p:cNvSpPr/>
          <p:nvPr/>
        </p:nvSpPr>
        <p:spPr>
          <a:xfrm>
            <a:off x="882396"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g3f6bc156307_0_905"/>
          <p:cNvSpPr/>
          <p:nvPr/>
        </p:nvSpPr>
        <p:spPr>
          <a:xfrm>
            <a:off x="1170432"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g3f6bc156307_0_905"/>
          <p:cNvSpPr/>
          <p:nvPr/>
        </p:nvSpPr>
        <p:spPr>
          <a:xfrm>
            <a:off x="1458468"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g3f6bc156307_0_905"/>
          <p:cNvSpPr/>
          <p:nvPr/>
        </p:nvSpPr>
        <p:spPr>
          <a:xfrm>
            <a:off x="1746504"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g3f6bc156307_0_905"/>
          <p:cNvSpPr/>
          <p:nvPr/>
        </p:nvSpPr>
        <p:spPr>
          <a:xfrm>
            <a:off x="2034540"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8" name="Google Shape;688;g3f6bc156307_0_905"/>
          <p:cNvSpPr/>
          <p:nvPr/>
        </p:nvSpPr>
        <p:spPr>
          <a:xfrm>
            <a:off x="2322576"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9" name="Google Shape;689;g3f6bc156307_0_905"/>
          <p:cNvSpPr/>
          <p:nvPr/>
        </p:nvSpPr>
        <p:spPr>
          <a:xfrm>
            <a:off x="2610612"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0" name="Google Shape;690;g3f6bc156307_0_905"/>
          <p:cNvSpPr/>
          <p:nvPr/>
        </p:nvSpPr>
        <p:spPr>
          <a:xfrm>
            <a:off x="2898648"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g3f6bc156307_0_905"/>
          <p:cNvSpPr/>
          <p:nvPr/>
        </p:nvSpPr>
        <p:spPr>
          <a:xfrm>
            <a:off x="3186684" y="3694176"/>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2" name="Google Shape;692;g3f6bc156307_0_905"/>
          <p:cNvSpPr/>
          <p:nvPr/>
        </p:nvSpPr>
        <p:spPr>
          <a:xfrm>
            <a:off x="594360"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g3f6bc156307_0_905"/>
          <p:cNvSpPr/>
          <p:nvPr/>
        </p:nvSpPr>
        <p:spPr>
          <a:xfrm>
            <a:off x="882396"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4" name="Google Shape;694;g3f6bc156307_0_905"/>
          <p:cNvSpPr/>
          <p:nvPr/>
        </p:nvSpPr>
        <p:spPr>
          <a:xfrm>
            <a:off x="1170432"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g3f6bc156307_0_905"/>
          <p:cNvSpPr/>
          <p:nvPr/>
        </p:nvSpPr>
        <p:spPr>
          <a:xfrm>
            <a:off x="1458468"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6" name="Google Shape;696;g3f6bc156307_0_905"/>
          <p:cNvSpPr/>
          <p:nvPr/>
        </p:nvSpPr>
        <p:spPr>
          <a:xfrm>
            <a:off x="1746504"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g3f6bc156307_0_905"/>
          <p:cNvSpPr/>
          <p:nvPr/>
        </p:nvSpPr>
        <p:spPr>
          <a:xfrm>
            <a:off x="2034540"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g3f6bc156307_0_905"/>
          <p:cNvSpPr/>
          <p:nvPr/>
        </p:nvSpPr>
        <p:spPr>
          <a:xfrm>
            <a:off x="2322576"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9" name="Google Shape;699;g3f6bc156307_0_905"/>
          <p:cNvSpPr/>
          <p:nvPr/>
        </p:nvSpPr>
        <p:spPr>
          <a:xfrm>
            <a:off x="2610612"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0" name="Google Shape;700;g3f6bc156307_0_905"/>
          <p:cNvSpPr/>
          <p:nvPr/>
        </p:nvSpPr>
        <p:spPr>
          <a:xfrm>
            <a:off x="2898648"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1" name="Google Shape;701;g3f6bc156307_0_905"/>
          <p:cNvSpPr/>
          <p:nvPr/>
        </p:nvSpPr>
        <p:spPr>
          <a:xfrm>
            <a:off x="3186684" y="3982212"/>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g3f6bc156307_0_905"/>
          <p:cNvSpPr/>
          <p:nvPr/>
        </p:nvSpPr>
        <p:spPr>
          <a:xfrm>
            <a:off x="594360"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3" name="Google Shape;703;g3f6bc156307_0_905"/>
          <p:cNvSpPr/>
          <p:nvPr/>
        </p:nvSpPr>
        <p:spPr>
          <a:xfrm>
            <a:off x="882396"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4" name="Google Shape;704;g3f6bc156307_0_905"/>
          <p:cNvSpPr/>
          <p:nvPr/>
        </p:nvSpPr>
        <p:spPr>
          <a:xfrm>
            <a:off x="1170432"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5" name="Google Shape;705;g3f6bc156307_0_905"/>
          <p:cNvSpPr/>
          <p:nvPr/>
        </p:nvSpPr>
        <p:spPr>
          <a:xfrm>
            <a:off x="1458468"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3f6bc156307_0_905"/>
          <p:cNvSpPr/>
          <p:nvPr/>
        </p:nvSpPr>
        <p:spPr>
          <a:xfrm>
            <a:off x="1746504"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g3f6bc156307_0_905"/>
          <p:cNvSpPr/>
          <p:nvPr/>
        </p:nvSpPr>
        <p:spPr>
          <a:xfrm>
            <a:off x="2034540"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g3f6bc156307_0_905"/>
          <p:cNvSpPr/>
          <p:nvPr/>
        </p:nvSpPr>
        <p:spPr>
          <a:xfrm>
            <a:off x="2322576"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g3f6bc156307_0_905"/>
          <p:cNvSpPr/>
          <p:nvPr/>
        </p:nvSpPr>
        <p:spPr>
          <a:xfrm>
            <a:off x="2610612"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g3f6bc156307_0_905"/>
          <p:cNvSpPr/>
          <p:nvPr/>
        </p:nvSpPr>
        <p:spPr>
          <a:xfrm>
            <a:off x="2898648"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g3f6bc156307_0_905"/>
          <p:cNvSpPr/>
          <p:nvPr/>
        </p:nvSpPr>
        <p:spPr>
          <a:xfrm>
            <a:off x="3186684" y="4270248"/>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2" name="Google Shape;712;g3f6bc156307_0_905"/>
          <p:cNvSpPr/>
          <p:nvPr/>
        </p:nvSpPr>
        <p:spPr>
          <a:xfrm>
            <a:off x="594360"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3" name="Google Shape;713;g3f6bc156307_0_905"/>
          <p:cNvSpPr/>
          <p:nvPr/>
        </p:nvSpPr>
        <p:spPr>
          <a:xfrm>
            <a:off x="882396"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g3f6bc156307_0_905"/>
          <p:cNvSpPr/>
          <p:nvPr/>
        </p:nvSpPr>
        <p:spPr>
          <a:xfrm>
            <a:off x="1170432"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5" name="Google Shape;715;g3f6bc156307_0_905"/>
          <p:cNvSpPr/>
          <p:nvPr/>
        </p:nvSpPr>
        <p:spPr>
          <a:xfrm>
            <a:off x="1458468"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6" name="Google Shape;716;g3f6bc156307_0_905"/>
          <p:cNvSpPr/>
          <p:nvPr/>
        </p:nvSpPr>
        <p:spPr>
          <a:xfrm>
            <a:off x="1746504"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7" name="Google Shape;717;g3f6bc156307_0_905"/>
          <p:cNvSpPr/>
          <p:nvPr/>
        </p:nvSpPr>
        <p:spPr>
          <a:xfrm>
            <a:off x="2034540"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8" name="Google Shape;718;g3f6bc156307_0_905"/>
          <p:cNvSpPr/>
          <p:nvPr/>
        </p:nvSpPr>
        <p:spPr>
          <a:xfrm>
            <a:off x="2322576"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9" name="Google Shape;719;g3f6bc156307_0_905"/>
          <p:cNvSpPr/>
          <p:nvPr/>
        </p:nvSpPr>
        <p:spPr>
          <a:xfrm>
            <a:off x="2610612"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0" name="Google Shape;720;g3f6bc156307_0_905"/>
          <p:cNvSpPr/>
          <p:nvPr/>
        </p:nvSpPr>
        <p:spPr>
          <a:xfrm>
            <a:off x="2898648"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1" name="Google Shape;721;g3f6bc156307_0_905"/>
          <p:cNvSpPr/>
          <p:nvPr/>
        </p:nvSpPr>
        <p:spPr>
          <a:xfrm>
            <a:off x="3186684" y="4558284"/>
            <a:ext cx="219600" cy="2196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2" name="Google Shape;722;g3f6bc156307_0_905"/>
          <p:cNvSpPr/>
          <p:nvPr/>
        </p:nvSpPr>
        <p:spPr>
          <a:xfrm>
            <a:off x="3886200" y="2148840"/>
            <a:ext cx="183000" cy="183000"/>
          </a:xfrm>
          <a:prstGeom prst="ellipse">
            <a:avLst/>
          </a:prstGeom>
          <a:solidFill>
            <a:srgbClr val="6B4E8E"/>
          </a:solidFill>
          <a:ln w="9525" cap="flat" cmpd="sng">
            <a:solidFill>
              <a:srgbClr val="6B4E8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3" name="Google Shape;723;g3f6bc156307_0_905"/>
          <p:cNvSpPr/>
          <p:nvPr/>
        </p:nvSpPr>
        <p:spPr>
          <a:xfrm>
            <a:off x="4206240" y="1965960"/>
            <a:ext cx="23775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4E8E"/>
              </a:buClr>
              <a:buSzPts val="3800"/>
              <a:buFont typeface="Arial"/>
              <a:buNone/>
            </a:pPr>
            <a:r>
              <a:rPr lang="en-US" sz="3800" b="1" i="0" u="none" strike="noStrike" cap="none">
                <a:solidFill>
                  <a:srgbClr val="6B4E8E"/>
                </a:solidFill>
                <a:latin typeface="Arial"/>
                <a:ea typeface="Arial"/>
                <a:cs typeface="Arial"/>
                <a:sym typeface="Arial"/>
              </a:rPr>
              <a:t>4</a:t>
            </a:r>
            <a:endParaRPr sz="3800" b="0" i="0" u="none" strike="noStrike" cap="none">
              <a:solidFill>
                <a:schemeClr val="dk1"/>
              </a:solidFill>
              <a:latin typeface="Calibri"/>
              <a:ea typeface="Calibri"/>
              <a:cs typeface="Calibri"/>
              <a:sym typeface="Calibri"/>
            </a:endParaRPr>
          </a:p>
        </p:txBody>
      </p:sp>
      <p:sp>
        <p:nvSpPr>
          <p:cNvPr id="724" name="Google Shape;724;g3f6bc156307_0_905"/>
          <p:cNvSpPr/>
          <p:nvPr/>
        </p:nvSpPr>
        <p:spPr>
          <a:xfrm>
            <a:off x="4206240" y="2542032"/>
            <a:ext cx="2514600" cy="86880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6B6480"/>
              </a:buClr>
              <a:buSzPts val="1150"/>
              <a:buFont typeface="Arial"/>
              <a:buNone/>
            </a:pPr>
            <a:r>
              <a:rPr lang="en-US" sz="1150" b="0" i="0" u="none" strike="noStrike" cap="none">
                <a:solidFill>
                  <a:srgbClr val="6B6480"/>
                </a:solidFill>
                <a:latin typeface="Arial"/>
                <a:ea typeface="Arial"/>
                <a:cs typeface="Arial"/>
                <a:sym typeface="Arial"/>
              </a:rPr>
              <a:t>met family history criteria, so they would be flagged as higher risk and referred for enhanced screening and prevention</a:t>
            </a:r>
            <a:endParaRPr sz="1150" b="0" i="0" u="none" strike="noStrike" cap="none">
              <a:solidFill>
                <a:schemeClr val="dk1"/>
              </a:solidFill>
              <a:latin typeface="Calibri"/>
              <a:ea typeface="Calibri"/>
              <a:cs typeface="Calibri"/>
              <a:sym typeface="Calibri"/>
            </a:endParaRPr>
          </a:p>
        </p:txBody>
      </p:sp>
      <p:sp>
        <p:nvSpPr>
          <p:cNvPr id="725" name="Google Shape;725;g3f6bc156307_0_905"/>
          <p:cNvSpPr/>
          <p:nvPr/>
        </p:nvSpPr>
        <p:spPr>
          <a:xfrm>
            <a:off x="3886200" y="3749040"/>
            <a:ext cx="183000" cy="183000"/>
          </a:xfrm>
          <a:prstGeom prst="ellipse">
            <a:avLst/>
          </a:prstGeom>
          <a:solidFill>
            <a:srgbClr val="EAE4EF"/>
          </a:solidFill>
          <a:ln w="9525" cap="flat" cmpd="sng">
            <a:solidFill>
              <a:srgbClr val="B9B2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g3f6bc156307_0_905"/>
          <p:cNvSpPr/>
          <p:nvPr/>
        </p:nvSpPr>
        <p:spPr>
          <a:xfrm>
            <a:off x="4206240" y="3566160"/>
            <a:ext cx="23775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3800"/>
              <a:buFont typeface="Arial"/>
              <a:buNone/>
            </a:pPr>
            <a:r>
              <a:rPr lang="en-US" sz="3800" b="1" i="0" u="none" strike="noStrike" cap="none">
                <a:solidFill>
                  <a:srgbClr val="2C0D2F"/>
                </a:solidFill>
                <a:latin typeface="Arial"/>
                <a:ea typeface="Arial"/>
                <a:cs typeface="Arial"/>
                <a:sym typeface="Arial"/>
              </a:rPr>
              <a:t>96</a:t>
            </a:r>
            <a:endParaRPr sz="3800" b="0" i="0" u="none" strike="noStrike" cap="none">
              <a:solidFill>
                <a:schemeClr val="dk1"/>
              </a:solidFill>
              <a:latin typeface="Calibri"/>
              <a:ea typeface="Calibri"/>
              <a:cs typeface="Calibri"/>
              <a:sym typeface="Calibri"/>
            </a:endParaRPr>
          </a:p>
        </p:txBody>
      </p:sp>
      <p:sp>
        <p:nvSpPr>
          <p:cNvPr id="727" name="Google Shape;727;g3f6bc156307_0_905"/>
          <p:cNvSpPr/>
          <p:nvPr/>
        </p:nvSpPr>
        <p:spPr>
          <a:xfrm>
            <a:off x="4206240" y="4142232"/>
            <a:ext cx="2514600" cy="77730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6B6480"/>
              </a:buClr>
              <a:buSzPts val="1150"/>
              <a:buFont typeface="Arial"/>
              <a:buNone/>
            </a:pPr>
            <a:r>
              <a:rPr lang="en-US" sz="1150" b="0" i="0" u="none" strike="noStrike" cap="none">
                <a:solidFill>
                  <a:srgbClr val="6B6480"/>
                </a:solidFill>
                <a:latin typeface="Arial"/>
                <a:ea typeface="Arial"/>
                <a:cs typeface="Arial"/>
                <a:sym typeface="Arial"/>
              </a:rPr>
              <a:t>never flagged before diagnosis: no referral, no enhanced screening, no prevention offer</a:t>
            </a:r>
            <a:endParaRPr sz="1150" b="0" i="0" u="none" strike="noStrike" cap="none">
              <a:solidFill>
                <a:schemeClr val="dk1"/>
              </a:solidFill>
              <a:latin typeface="Calibri"/>
              <a:ea typeface="Calibri"/>
              <a:cs typeface="Calibri"/>
              <a:sym typeface="Calibri"/>
            </a:endParaRPr>
          </a:p>
        </p:txBody>
      </p:sp>
      <p:sp>
        <p:nvSpPr>
          <p:cNvPr id="728" name="Google Shape;728;g3f6bc156307_0_905"/>
          <p:cNvSpPr/>
          <p:nvPr/>
        </p:nvSpPr>
        <p:spPr>
          <a:xfrm>
            <a:off x="594360" y="5029200"/>
            <a:ext cx="57606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Flagged: met NICE family history criteria for referral from primary care to specialist risk services (4.4% of 10-year cancer cases)</a:t>
            </a:r>
            <a:endParaRPr sz="950" b="0" i="0" u="none" strike="noStrike" cap="none">
              <a:solidFill>
                <a:schemeClr val="dk1"/>
              </a:solidFill>
              <a:latin typeface="Calibri"/>
              <a:ea typeface="Calibri"/>
              <a:cs typeface="Calibri"/>
              <a:sym typeface="Calibri"/>
            </a:endParaRPr>
          </a:p>
        </p:txBody>
      </p:sp>
      <p:cxnSp>
        <p:nvCxnSpPr>
          <p:cNvPr id="729" name="Google Shape;729;g3f6bc156307_0_905"/>
          <p:cNvCxnSpPr/>
          <p:nvPr/>
        </p:nvCxnSpPr>
        <p:spPr>
          <a:xfrm>
            <a:off x="6720840" y="1417320"/>
            <a:ext cx="0" cy="4069200"/>
          </a:xfrm>
          <a:prstGeom prst="straightConnector1">
            <a:avLst/>
          </a:prstGeom>
          <a:noFill/>
          <a:ln w="12700" cap="flat" cmpd="sng">
            <a:solidFill>
              <a:srgbClr val="DCD5E3"/>
            </a:solidFill>
            <a:prstDash val="solid"/>
            <a:round/>
            <a:headEnd type="none" w="sm" len="sm"/>
            <a:tailEnd type="none" w="sm" len="sm"/>
          </a:ln>
        </p:spPr>
      </p:cxnSp>
      <p:sp>
        <p:nvSpPr>
          <p:cNvPr id="730" name="Google Shape;730;g3f6bc156307_0_905"/>
          <p:cNvSpPr/>
          <p:nvPr/>
        </p:nvSpPr>
        <p:spPr>
          <a:xfrm>
            <a:off x="7086600" y="1371600"/>
            <a:ext cx="45720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100"/>
              <a:buFont typeface="Arial"/>
              <a:buNone/>
            </a:pPr>
            <a:r>
              <a:rPr lang="en-US" sz="1100" b="1" i="0" u="none" strike="noStrike" cap="none">
                <a:solidFill>
                  <a:srgbClr val="6B6480"/>
                </a:solidFill>
                <a:latin typeface="Arial"/>
                <a:ea typeface="Arial"/>
                <a:cs typeface="Arial"/>
                <a:sym typeface="Arial"/>
              </a:rPr>
              <a:t>WHY THE CRITERIA FAIL</a:t>
            </a:r>
            <a:endParaRPr sz="1100" b="0" i="0" u="none" strike="noStrike" cap="none">
              <a:solidFill>
                <a:schemeClr val="dk1"/>
              </a:solidFill>
              <a:latin typeface="Calibri"/>
              <a:ea typeface="Calibri"/>
              <a:cs typeface="Calibri"/>
              <a:sym typeface="Calibri"/>
            </a:endParaRPr>
          </a:p>
        </p:txBody>
      </p:sp>
      <p:sp>
        <p:nvSpPr>
          <p:cNvPr id="731" name="Google Shape;731;g3f6bc156307_0_905"/>
          <p:cNvSpPr/>
          <p:nvPr/>
        </p:nvSpPr>
        <p:spPr>
          <a:xfrm>
            <a:off x="7086600" y="1737360"/>
            <a:ext cx="4389000" cy="7773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C0D2F"/>
              </a:buClr>
              <a:buSzPts val="2600"/>
              <a:buFont typeface="Arial"/>
              <a:buNone/>
            </a:pPr>
            <a:r>
              <a:rPr lang="en-US" sz="2600" b="1" i="0" u="none" strike="noStrike" cap="none">
                <a:solidFill>
                  <a:srgbClr val="2C0D2F"/>
                </a:solidFill>
                <a:latin typeface="Arial"/>
                <a:ea typeface="Arial"/>
                <a:cs typeface="Arial"/>
                <a:sym typeface="Arial"/>
              </a:rPr>
              <a:t>73% </a:t>
            </a:r>
            <a:r>
              <a:rPr lang="en-US" sz="1250" b="0" i="0" u="none" strike="noStrike" cap="none">
                <a:solidFill>
                  <a:srgbClr val="2C0D2F"/>
                </a:solidFill>
                <a:latin typeface="Arial"/>
                <a:ea typeface="Arial"/>
                <a:cs typeface="Arial"/>
                <a:sym typeface="Arial"/>
              </a:rPr>
              <a:t>of women at above-population risk had no family history of breast cancer to report</a:t>
            </a:r>
            <a:endParaRPr sz="2600" b="0" i="0" u="none" strike="noStrike" cap="none">
              <a:solidFill>
                <a:schemeClr val="dk1"/>
              </a:solidFill>
              <a:latin typeface="Calibri"/>
              <a:ea typeface="Calibri"/>
              <a:cs typeface="Calibri"/>
              <a:sym typeface="Calibri"/>
            </a:endParaRPr>
          </a:p>
        </p:txBody>
      </p:sp>
      <p:sp>
        <p:nvSpPr>
          <p:cNvPr id="732" name="Google Shape;732;g3f6bc156307_0_905"/>
          <p:cNvSpPr/>
          <p:nvPr/>
        </p:nvSpPr>
        <p:spPr>
          <a:xfrm>
            <a:off x="7086600" y="2606040"/>
            <a:ext cx="4389000" cy="50280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6B6480"/>
              </a:buClr>
              <a:buSzPts val="1150"/>
              <a:buFont typeface="Arial"/>
              <a:buNone/>
            </a:pPr>
            <a:r>
              <a:rPr lang="en-US" sz="1150" b="0" i="0" u="none" strike="noStrike" cap="none">
                <a:solidFill>
                  <a:srgbClr val="6B6480"/>
                </a:solidFill>
                <a:latin typeface="Arial"/>
                <a:ea typeface="Arial"/>
                <a:cs typeface="Arial"/>
                <a:sym typeface="Arial"/>
              </a:rPr>
              <a:t>The pathway cannot reach women who have nothing to report, no matter how well it is applied.</a:t>
            </a:r>
            <a:endParaRPr sz="1150" b="0" i="0" u="none" strike="noStrike" cap="none">
              <a:solidFill>
                <a:schemeClr val="dk1"/>
              </a:solidFill>
              <a:latin typeface="Calibri"/>
              <a:ea typeface="Calibri"/>
              <a:cs typeface="Calibri"/>
              <a:sym typeface="Calibri"/>
            </a:endParaRPr>
          </a:p>
        </p:txBody>
      </p:sp>
      <p:sp>
        <p:nvSpPr>
          <p:cNvPr id="733" name="Google Shape;733;g3f6bc156307_0_905"/>
          <p:cNvSpPr/>
          <p:nvPr/>
        </p:nvSpPr>
        <p:spPr>
          <a:xfrm>
            <a:off x="7086600" y="3291840"/>
            <a:ext cx="45720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100"/>
              <a:buFont typeface="Arial"/>
              <a:buNone/>
            </a:pPr>
            <a:r>
              <a:rPr lang="en-US" sz="1100" b="1" i="0" u="none" strike="noStrike" cap="none">
                <a:solidFill>
                  <a:srgbClr val="6B6480"/>
                </a:solidFill>
                <a:latin typeface="Arial"/>
                <a:ea typeface="Arial"/>
                <a:cs typeface="Arial"/>
                <a:sym typeface="Arial"/>
              </a:rPr>
              <a:t>THE ALTERNATIVE CARRIES A COST</a:t>
            </a:r>
            <a:endParaRPr sz="1100" b="0" i="0" u="none" strike="noStrike" cap="none">
              <a:solidFill>
                <a:schemeClr val="dk1"/>
              </a:solidFill>
              <a:latin typeface="Calibri"/>
              <a:ea typeface="Calibri"/>
              <a:cs typeface="Calibri"/>
              <a:sym typeface="Calibri"/>
            </a:endParaRPr>
          </a:p>
        </p:txBody>
      </p:sp>
      <p:sp>
        <p:nvSpPr>
          <p:cNvPr id="734" name="Google Shape;734;g3f6bc156307_0_905"/>
          <p:cNvSpPr/>
          <p:nvPr/>
        </p:nvSpPr>
        <p:spPr>
          <a:xfrm>
            <a:off x="7086600" y="3657600"/>
            <a:ext cx="4389000" cy="11886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C0D2F"/>
              </a:buClr>
              <a:buSzPts val="2600"/>
              <a:buFont typeface="Arial"/>
              <a:buNone/>
            </a:pPr>
            <a:r>
              <a:rPr lang="en-US" sz="2600" b="1" i="0" u="none" strike="noStrike" cap="none">
                <a:solidFill>
                  <a:srgbClr val="2C0D2F"/>
                </a:solidFill>
                <a:latin typeface="Arial"/>
                <a:ea typeface="Arial"/>
                <a:cs typeface="Arial"/>
                <a:sym typeface="Arial"/>
              </a:rPr>
              <a:t>35 of 100 </a:t>
            </a:r>
            <a:r>
              <a:rPr lang="en-US" sz="1250" b="0" i="0" u="none" strike="noStrike" cap="none">
                <a:solidFill>
                  <a:srgbClr val="2C0D2F"/>
                </a:solidFill>
                <a:latin typeface="Arial"/>
                <a:ea typeface="Arial"/>
                <a:cs typeface="Arial"/>
                <a:sym typeface="Arial"/>
              </a:rPr>
              <a:t>found by the full multifactorial model, but it refers 26.5% of all women and needs questionnaires, verified pedigrees, and a polygenic score from a blood draw</a:t>
            </a:r>
            <a:endParaRPr sz="2600" b="0" i="0" u="none" strike="noStrike" cap="none">
              <a:solidFill>
                <a:schemeClr val="dk1"/>
              </a:solidFill>
              <a:latin typeface="Calibri"/>
              <a:ea typeface="Calibri"/>
              <a:cs typeface="Calibri"/>
              <a:sym typeface="Calibri"/>
            </a:endParaRPr>
          </a:p>
        </p:txBody>
      </p:sp>
      <p:sp>
        <p:nvSpPr>
          <p:cNvPr id="735" name="Google Shape;735;g3f6bc156307_0_905"/>
          <p:cNvSpPr/>
          <p:nvPr/>
        </p:nvSpPr>
        <p:spPr>
          <a:xfrm>
            <a:off x="7086600" y="4892040"/>
            <a:ext cx="4389000" cy="68580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chemeClr val="dk1"/>
              </a:buClr>
              <a:buSzPts val="1100"/>
              <a:buFont typeface="Arial"/>
              <a:buNone/>
            </a:pPr>
            <a:r>
              <a:rPr lang="en-US" sz="950" b="0" i="0" u="none" strike="noStrike" cap="none">
                <a:solidFill>
                  <a:srgbClr val="9791A8"/>
                </a:solidFill>
                <a:latin typeface="Arial"/>
                <a:ea typeface="Arial"/>
                <a:cs typeface="Arial"/>
                <a:sym typeface="Arial"/>
              </a:rPr>
              <a:t>Independent Cambridge and ICR analysis of 1,258 women in the UK Generations Study, assessed at ages 20 to 50 (mean 35; women who developed cancer, mean 41), 392 cancers, weighted to the UK population. </a:t>
            </a:r>
            <a:endParaRPr sz="950" b="0" i="0" u="none" strike="noStrike" cap="none">
              <a:solidFill>
                <a:srgbClr val="9791A8"/>
              </a:solidFill>
              <a:latin typeface="Arial"/>
              <a:ea typeface="Arial"/>
              <a:cs typeface="Arial"/>
              <a:sym typeface="Arial"/>
            </a:endParaRPr>
          </a:p>
        </p:txBody>
      </p:sp>
      <p:sp>
        <p:nvSpPr>
          <p:cNvPr id="736" name="Google Shape;736;g3f6bc156307_0_905"/>
          <p:cNvSpPr/>
          <p:nvPr/>
        </p:nvSpPr>
        <p:spPr>
          <a:xfrm>
            <a:off x="0" y="5870448"/>
            <a:ext cx="12189000" cy="567000"/>
          </a:xfrm>
          <a:prstGeom prst="rect">
            <a:avLst/>
          </a:prstGeom>
          <a:solidFill>
            <a:srgbClr val="2C0D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8" name="Google Shape;738;g3f6bc156307_0_905"/>
          <p:cNvSpPr/>
          <p:nvPr/>
        </p:nvSpPr>
        <p:spPr>
          <a:xfrm>
            <a:off x="228600" y="6510528"/>
            <a:ext cx="3657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00"/>
              <a:buFont typeface="Arial"/>
              <a:buNone/>
            </a:pPr>
            <a:r>
              <a:rPr lang="en-US" sz="900" b="0" i="0" u="none" strike="noStrike" cap="none">
                <a:solidFill>
                  <a:srgbClr val="9791A8"/>
                </a:solidFill>
                <a:latin typeface="Arial"/>
                <a:ea typeface="Arial"/>
                <a:cs typeface="Arial"/>
                <a:sym typeface="Arial"/>
              </a:rPr>
              <a:t>17</a:t>
            </a:r>
            <a:endParaRPr sz="900" b="0" i="0" u="none" strike="noStrike" cap="none">
              <a:solidFill>
                <a:schemeClr val="dk1"/>
              </a:solidFill>
              <a:latin typeface="Calibri"/>
              <a:ea typeface="Calibri"/>
              <a:cs typeface="Calibri"/>
              <a:sym typeface="Calibri"/>
            </a:endParaRPr>
          </a:p>
        </p:txBody>
      </p:sp>
      <p:sp>
        <p:nvSpPr>
          <p:cNvPr id="739" name="Google Shape;739;g3f6bc156307_0_905"/>
          <p:cNvSpPr/>
          <p:nvPr/>
        </p:nvSpPr>
        <p:spPr>
          <a:xfrm>
            <a:off x="685800" y="6510528"/>
            <a:ext cx="98754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800"/>
              <a:buFont typeface="Arial"/>
              <a:buNone/>
            </a:pPr>
            <a:r>
              <a:rPr lang="en-US" sz="800" b="0" i="0" u="none" strike="noStrike" cap="none">
                <a:solidFill>
                  <a:srgbClr val="9791A8"/>
                </a:solidFill>
                <a:latin typeface="Arial"/>
                <a:ea typeface="Arial"/>
                <a:cs typeface="Arial"/>
                <a:sym typeface="Arial"/>
              </a:rPr>
              <a:t>Frost R, Ficorella L, Berrington de Gonzalez A, et al. Comparison of NICE criteria with the BOADICEA multifactorial risk model to guide breast cancer risk assessment and referral amongst women under age 50 within primary care. British Journal of Cancer, 2026. NICE criteria: 4.4% of 10-year cancer cases identified, 1.4% referred. Full BOADICEA with polygenic score: 34.8% identified, 26.5% referred.</a:t>
            </a:r>
            <a:endParaRPr sz="800" b="0" i="0" u="none" strike="noStrike" cap="none">
              <a:solidFill>
                <a:schemeClr val="dk1"/>
              </a:solidFill>
              <a:latin typeface="Calibri"/>
              <a:ea typeface="Calibri"/>
              <a:cs typeface="Calibri"/>
              <a:sym typeface="Calibri"/>
            </a:endParaRPr>
          </a:p>
        </p:txBody>
      </p:sp>
      <p:pic>
        <p:nvPicPr>
          <p:cNvPr id="740" name="Google Shape;740;g3f6bc156307_0_905"/>
          <p:cNvPicPr preferRelativeResize="0"/>
          <p:nvPr/>
        </p:nvPicPr>
        <p:blipFill rotWithShape="1">
          <a:blip r:embed="rId4">
            <a:alphaModFix/>
          </a:blip>
          <a:srcRect/>
          <a:stretch/>
        </p:blipFill>
        <p:spPr>
          <a:xfrm>
            <a:off x="10561198" y="634346"/>
            <a:ext cx="1152175" cy="645704"/>
          </a:xfrm>
          <a:prstGeom prst="rect">
            <a:avLst/>
          </a:prstGeom>
          <a:noFill/>
          <a:ln>
            <a:noFill/>
          </a:ln>
        </p:spPr>
      </p:pic>
      <p:sp>
        <p:nvSpPr>
          <p:cNvPr id="741" name="Google Shape;741;g3f6bc156307_0_905"/>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2AF18DD9-3BED-BEAE-6CD5-76335A931ECC}"/>
              </a:ext>
            </a:extLst>
          </p:cNvPr>
          <p:cNvSpPr/>
          <p:nvPr/>
        </p:nvSpPr>
        <p:spPr>
          <a:xfrm>
            <a:off x="10595295" y="6400800"/>
            <a:ext cx="1596705"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pic>
        <p:nvPicPr>
          <p:cNvPr id="747" name="Google Shape;747;g3fbdca1be9a_0_1"/>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pic>
        <p:nvPicPr>
          <p:cNvPr id="753" name="Google Shape;753;g3fbdca1be9a_0_6"/>
          <p:cNvPicPr preferRelativeResize="0"/>
          <p:nvPr/>
        </p:nvPicPr>
        <p:blipFill>
          <a:blip r:embed="rId3">
            <a:alphaModFix/>
          </a:blip>
          <a:stretch>
            <a:fillRect/>
          </a:stretch>
        </p:blipFill>
        <p:spPr>
          <a:xfrm>
            <a:off x="0" y="0"/>
            <a:ext cx="12191992"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g3fbdca1be9a_0_128"/>
          <p:cNvSpPr txBox="1"/>
          <p:nvPr/>
        </p:nvSpPr>
        <p:spPr>
          <a:xfrm>
            <a:off x="4245502" y="3654328"/>
            <a:ext cx="21600" cy="160200"/>
          </a:xfrm>
          <a:prstGeom prst="rect">
            <a:avLst/>
          </a:prstGeom>
          <a:noFill/>
          <a:ln>
            <a:noFill/>
          </a:ln>
        </p:spPr>
        <p:txBody>
          <a:bodyPr spcFirstLastPara="1" wrap="square" lIns="10700" tIns="10700" rIns="10700" bIns="10700" anchor="ctr" anchorCtr="0">
            <a:spAutoFit/>
          </a:bodyPr>
          <a:lstStyle/>
          <a:p>
            <a:pPr marL="0" marR="0" lvl="0" indent="0" algn="l" rtl="0">
              <a:spcBef>
                <a:spcPts val="0"/>
              </a:spcBef>
              <a:spcAft>
                <a:spcPts val="0"/>
              </a:spcAft>
              <a:buNone/>
            </a:pPr>
            <a:endParaRPr sz="900">
              <a:solidFill>
                <a:srgbClr val="000000"/>
              </a:solidFill>
              <a:latin typeface="Arial"/>
              <a:ea typeface="Arial"/>
              <a:cs typeface="Arial"/>
              <a:sym typeface="Arial"/>
            </a:endParaRPr>
          </a:p>
        </p:txBody>
      </p:sp>
      <p:sp>
        <p:nvSpPr>
          <p:cNvPr id="759" name="Google Shape;759;g3fbdca1be9a_0_128"/>
          <p:cNvSpPr txBox="1"/>
          <p:nvPr/>
        </p:nvSpPr>
        <p:spPr>
          <a:xfrm>
            <a:off x="2514603" y="1167785"/>
            <a:ext cx="2868300" cy="483300"/>
          </a:xfrm>
          <a:prstGeom prst="rect">
            <a:avLst/>
          </a:prstGeom>
          <a:noFill/>
          <a:ln>
            <a:noFill/>
          </a:ln>
        </p:spPr>
        <p:txBody>
          <a:bodyPr spcFirstLastPara="1" wrap="square" lIns="10700" tIns="10700" rIns="10700" bIns="10700" anchor="ctr" anchorCtr="0">
            <a:spAutoFit/>
          </a:bodyPr>
          <a:lstStyle/>
          <a:p>
            <a:pPr marL="0" marR="0" lvl="0" indent="0" algn="l" rtl="0">
              <a:spcBef>
                <a:spcPts val="0"/>
              </a:spcBef>
              <a:spcAft>
                <a:spcPts val="0"/>
              </a:spcAft>
              <a:buNone/>
            </a:pPr>
            <a:r>
              <a:rPr lang="en-US" sz="3000">
                <a:solidFill>
                  <a:srgbClr val="000000"/>
                </a:solidFill>
                <a:latin typeface="Arial"/>
                <a:ea typeface="Arial"/>
                <a:cs typeface="Arial"/>
                <a:sym typeface="Arial"/>
              </a:rPr>
              <a:t>Performance</a:t>
            </a:r>
            <a:endParaRPr/>
          </a:p>
        </p:txBody>
      </p:sp>
      <p:pic>
        <p:nvPicPr>
          <p:cNvPr id="760" name="Google Shape;760;g3fbdca1be9a_0_128"/>
          <p:cNvPicPr preferRelativeResize="0"/>
          <p:nvPr/>
        </p:nvPicPr>
        <p:blipFill rotWithShape="1">
          <a:blip r:embed="rId3">
            <a:alphaModFix/>
          </a:blip>
          <a:srcRect/>
          <a:stretch/>
        </p:blipFill>
        <p:spPr>
          <a:xfrm>
            <a:off x="6580570" y="416909"/>
            <a:ext cx="3159750" cy="3145387"/>
          </a:xfrm>
          <a:prstGeom prst="rect">
            <a:avLst/>
          </a:prstGeom>
          <a:noFill/>
          <a:ln>
            <a:noFill/>
          </a:ln>
        </p:spPr>
      </p:pic>
      <p:sp>
        <p:nvSpPr>
          <p:cNvPr id="761" name="Google Shape;761;g3fbdca1be9a_0_128"/>
          <p:cNvSpPr txBox="1"/>
          <p:nvPr/>
        </p:nvSpPr>
        <p:spPr>
          <a:xfrm>
            <a:off x="838200" y="4378534"/>
            <a:ext cx="10287000" cy="6858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rgbClr val="FFFFFF"/>
              </a:buClr>
              <a:buSzPts val="3200"/>
              <a:buFont typeface="Arial"/>
              <a:buChar char="•"/>
            </a:pPr>
            <a:r>
              <a:rPr lang="en-US" sz="3200" b="0" i="0" u="none" strike="noStrike" cap="none">
                <a:solidFill>
                  <a:srgbClr val="FFFFFF"/>
                </a:solidFill>
                <a:latin typeface="Arial"/>
                <a:ea typeface="Arial"/>
                <a:cs typeface="Arial"/>
                <a:sym typeface="Arial"/>
              </a:rPr>
              <a:t>Leverage computer vision, power of AI, to extract more information than breast density or lesion (calcs, mass, distortion) presence</a:t>
            </a:r>
            <a:endParaRPr sz="3200" b="0"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2400"/>
              <a:buFont typeface="Arial"/>
              <a:buNone/>
            </a:pPr>
            <a:endParaRPr sz="2400" b="0" i="0" u="none" strike="noStrike" cap="none">
              <a:solidFill>
                <a:srgbClr val="FFFFFF"/>
              </a:solidFill>
              <a:latin typeface="Arial"/>
              <a:ea typeface="Arial"/>
              <a:cs typeface="Arial"/>
              <a:sym typeface="Arial"/>
            </a:endParaRPr>
          </a:p>
        </p:txBody>
      </p:sp>
      <p:pic>
        <p:nvPicPr>
          <p:cNvPr id="762" name="Google Shape;762;g3fbdca1be9a_0_128"/>
          <p:cNvPicPr preferRelativeResize="0"/>
          <p:nvPr/>
        </p:nvPicPr>
        <p:blipFill rotWithShape="1">
          <a:blip r:embed="rId4">
            <a:alphaModFix/>
          </a:blip>
          <a:srcRect r="23960"/>
          <a:stretch/>
        </p:blipFill>
        <p:spPr>
          <a:xfrm>
            <a:off x="1689067" y="208442"/>
            <a:ext cx="1059481" cy="1996004"/>
          </a:xfrm>
          <a:prstGeom prst="rect">
            <a:avLst/>
          </a:prstGeom>
          <a:noFill/>
          <a:ln>
            <a:noFill/>
          </a:ln>
        </p:spPr>
      </p:pic>
      <p:pic>
        <p:nvPicPr>
          <p:cNvPr id="763" name="Google Shape;763;g3fbdca1be9a_0_128"/>
          <p:cNvPicPr preferRelativeResize="0"/>
          <p:nvPr/>
        </p:nvPicPr>
        <p:blipFill rotWithShape="1">
          <a:blip r:embed="rId5">
            <a:alphaModFix/>
          </a:blip>
          <a:srcRect l="75458" t="1480" r="9265" b="55107"/>
          <a:stretch/>
        </p:blipFill>
        <p:spPr>
          <a:xfrm>
            <a:off x="2534578" y="487429"/>
            <a:ext cx="1187805" cy="1861085"/>
          </a:xfrm>
          <a:prstGeom prst="rect">
            <a:avLst/>
          </a:prstGeom>
          <a:noFill/>
          <a:ln>
            <a:noFill/>
          </a:ln>
        </p:spPr>
      </p:pic>
      <p:pic>
        <p:nvPicPr>
          <p:cNvPr id="764" name="Google Shape;764;g3fbdca1be9a_0_128"/>
          <p:cNvPicPr preferRelativeResize="0"/>
          <p:nvPr/>
        </p:nvPicPr>
        <p:blipFill rotWithShape="1">
          <a:blip r:embed="rId6">
            <a:alphaModFix/>
          </a:blip>
          <a:srcRect l="75280" r="14782" b="50000"/>
          <a:stretch/>
        </p:blipFill>
        <p:spPr>
          <a:xfrm>
            <a:off x="3648568" y="289415"/>
            <a:ext cx="919323" cy="1847153"/>
          </a:xfrm>
          <a:prstGeom prst="rect">
            <a:avLst/>
          </a:prstGeom>
          <a:noFill/>
          <a:ln>
            <a:noFill/>
          </a:ln>
        </p:spPr>
      </p:pic>
      <p:pic>
        <p:nvPicPr>
          <p:cNvPr id="765" name="Google Shape;765;g3fbdca1be9a_0_128"/>
          <p:cNvPicPr preferRelativeResize="0"/>
          <p:nvPr/>
        </p:nvPicPr>
        <p:blipFill rotWithShape="1">
          <a:blip r:embed="rId7">
            <a:alphaModFix/>
          </a:blip>
          <a:srcRect l="50780" t="-6091" r="16581" b="68068"/>
          <a:stretch/>
        </p:blipFill>
        <p:spPr>
          <a:xfrm>
            <a:off x="4561571" y="-78332"/>
            <a:ext cx="1052430" cy="2214897"/>
          </a:xfrm>
          <a:prstGeom prst="rect">
            <a:avLst/>
          </a:prstGeom>
          <a:noFill/>
          <a:ln>
            <a:noFill/>
          </a:ln>
        </p:spPr>
      </p:pic>
      <p:pic>
        <p:nvPicPr>
          <p:cNvPr id="766" name="Google Shape;766;g3fbdca1be9a_0_128" descr="case 2 L MLO.jpg"/>
          <p:cNvPicPr preferRelativeResize="0"/>
          <p:nvPr/>
        </p:nvPicPr>
        <p:blipFill rotWithShape="1">
          <a:blip r:embed="rId8">
            <a:alphaModFix/>
          </a:blip>
          <a:srcRect r="20452"/>
          <a:stretch/>
        </p:blipFill>
        <p:spPr>
          <a:xfrm>
            <a:off x="3988746" y="2180416"/>
            <a:ext cx="1202500" cy="1895763"/>
          </a:xfrm>
          <a:prstGeom prst="rect">
            <a:avLst/>
          </a:prstGeom>
          <a:noFill/>
          <a:ln>
            <a:noFill/>
          </a:ln>
        </p:spPr>
      </p:pic>
      <p:pic>
        <p:nvPicPr>
          <p:cNvPr id="767" name="Google Shape;767;g3fbdca1be9a_0_128"/>
          <p:cNvPicPr preferRelativeResize="0"/>
          <p:nvPr/>
        </p:nvPicPr>
        <p:blipFill rotWithShape="1">
          <a:blip r:embed="rId9">
            <a:alphaModFix/>
          </a:blip>
          <a:srcRect/>
          <a:stretch/>
        </p:blipFill>
        <p:spPr>
          <a:xfrm>
            <a:off x="1730019" y="2184233"/>
            <a:ext cx="1152525" cy="1952625"/>
          </a:xfrm>
          <a:prstGeom prst="rect">
            <a:avLst/>
          </a:prstGeom>
          <a:noFill/>
          <a:ln>
            <a:noFill/>
          </a:ln>
        </p:spPr>
      </p:pic>
      <p:pic>
        <p:nvPicPr>
          <p:cNvPr id="768" name="Google Shape;768;g3fbdca1be9a_0_128"/>
          <p:cNvPicPr preferRelativeResize="0"/>
          <p:nvPr/>
        </p:nvPicPr>
        <p:blipFill rotWithShape="1">
          <a:blip r:embed="rId10">
            <a:alphaModFix/>
          </a:blip>
          <a:srcRect/>
          <a:stretch/>
        </p:blipFill>
        <p:spPr>
          <a:xfrm>
            <a:off x="3061945" y="2180416"/>
            <a:ext cx="1169587" cy="225487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9"/>
          <p:cNvSpPr/>
          <p:nvPr/>
        </p:nvSpPr>
        <p:spPr>
          <a:xfrm>
            <a:off x="8334877" y="1841784"/>
            <a:ext cx="3507785" cy="4372525"/>
          </a:xfrm>
          <a:prstGeom prst="rec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5" name="Google Shape;775;p19"/>
          <p:cNvSpPr/>
          <p:nvPr/>
        </p:nvSpPr>
        <p:spPr>
          <a:xfrm rot="5400000">
            <a:off x="8138571" y="3899939"/>
            <a:ext cx="439890" cy="256215"/>
          </a:xfrm>
          <a:prstGeom prst="triangle">
            <a:avLst>
              <a:gd name="adj" fmla="val 50000"/>
            </a:avLst>
          </a:prstGeom>
          <a:solidFill>
            <a:srgbClr val="ECECEC"/>
          </a:solidFill>
          <a:ln w="635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76" name="Google Shape;776;p19"/>
          <p:cNvSpPr/>
          <p:nvPr/>
        </p:nvSpPr>
        <p:spPr>
          <a:xfrm>
            <a:off x="3248498" y="1841784"/>
            <a:ext cx="5025122" cy="4372525"/>
          </a:xfrm>
          <a:prstGeom prst="rec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77" name="Google Shape;777;p19"/>
          <p:cNvPicPr preferRelativeResize="0"/>
          <p:nvPr/>
        </p:nvPicPr>
        <p:blipFill rotWithShape="1">
          <a:blip r:embed="rId3">
            <a:alphaModFix/>
          </a:blip>
          <a:srcRect/>
          <a:stretch/>
        </p:blipFill>
        <p:spPr>
          <a:xfrm>
            <a:off x="3660182" y="2766371"/>
            <a:ext cx="4324269" cy="1598284"/>
          </a:xfrm>
          <a:prstGeom prst="rect">
            <a:avLst/>
          </a:prstGeom>
          <a:noFill/>
          <a:ln>
            <a:noFill/>
          </a:ln>
        </p:spPr>
      </p:pic>
      <p:sp>
        <p:nvSpPr>
          <p:cNvPr id="778" name="Google Shape;778;p19"/>
          <p:cNvSpPr txBox="1">
            <a:spLocks noGrp="1"/>
          </p:cNvSpPr>
          <p:nvPr>
            <p:ph type="title"/>
          </p:nvPr>
        </p:nvSpPr>
        <p:spPr>
          <a:xfrm>
            <a:off x="351405" y="377283"/>
            <a:ext cx="11251247" cy="121571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1400"/>
              <a:buNone/>
            </a:pPr>
            <a:r>
              <a:rPr lang="en-US"/>
              <a:t>AI Unlocks Predictive Data at the individual patient level far beyond breast density</a:t>
            </a:r>
            <a:endParaRPr/>
          </a:p>
        </p:txBody>
      </p:sp>
      <p:sp>
        <p:nvSpPr>
          <p:cNvPr id="779" name="Google Shape;779;p19"/>
          <p:cNvSpPr txBox="1"/>
          <p:nvPr/>
        </p:nvSpPr>
        <p:spPr>
          <a:xfrm>
            <a:off x="9088425" y="2126193"/>
            <a:ext cx="2182631"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300A31"/>
                </a:solidFill>
                <a:latin typeface="Quattrocento Sans"/>
                <a:ea typeface="Quattrocento Sans"/>
                <a:cs typeface="Quattrocento Sans"/>
                <a:sym typeface="Quattrocento Sans"/>
              </a:rPr>
              <a:t>Output: </a:t>
            </a:r>
            <a:endParaRPr sz="1800" b="1" i="0" u="none" strike="noStrike" cap="none">
              <a:solidFill>
                <a:srgbClr val="300A31"/>
              </a:solidFill>
              <a:latin typeface="Quattrocento Sans"/>
              <a:ea typeface="Quattrocento Sans"/>
              <a:cs typeface="Quattrocento Sans"/>
              <a:sym typeface="Quattrocento Sans"/>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300A31"/>
                </a:solidFill>
                <a:latin typeface="Quattrocento Sans"/>
                <a:ea typeface="Quattrocento Sans"/>
                <a:cs typeface="Quattrocento Sans"/>
                <a:sym typeface="Quattrocento Sans"/>
              </a:rPr>
              <a:t>Clairity Risk Score </a:t>
            </a:r>
            <a:endParaRPr sz="1800" b="1" i="0" u="none" strike="noStrike" cap="none">
              <a:solidFill>
                <a:srgbClr val="300A31"/>
              </a:solidFill>
              <a:latin typeface="Quattrocento Sans"/>
              <a:ea typeface="Quattrocento Sans"/>
              <a:cs typeface="Quattrocento Sans"/>
              <a:sym typeface="Quattrocento Sans"/>
            </a:endParaRPr>
          </a:p>
        </p:txBody>
      </p:sp>
      <p:sp>
        <p:nvSpPr>
          <p:cNvPr id="780" name="Google Shape;780;p19"/>
          <p:cNvSpPr txBox="1"/>
          <p:nvPr/>
        </p:nvSpPr>
        <p:spPr>
          <a:xfrm>
            <a:off x="4172978" y="2130297"/>
            <a:ext cx="3298677"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Arial"/>
                <a:ea typeface="Arial"/>
                <a:cs typeface="Arial"/>
                <a:sym typeface="Arial"/>
              </a:rPr>
              <a:t>Radiomics</a:t>
            </a:r>
            <a:endParaRPr sz="1400" b="0" i="0" u="none" strike="noStrike" cap="none">
              <a:solidFill>
                <a:srgbClr val="000000"/>
              </a:solidFill>
              <a:latin typeface="Arial"/>
              <a:ea typeface="Arial"/>
              <a:cs typeface="Arial"/>
              <a:sym typeface="Arial"/>
            </a:endParaRPr>
          </a:p>
        </p:txBody>
      </p:sp>
      <p:sp>
        <p:nvSpPr>
          <p:cNvPr id="781" name="Google Shape;781;p19"/>
          <p:cNvSpPr/>
          <p:nvPr/>
        </p:nvSpPr>
        <p:spPr>
          <a:xfrm>
            <a:off x="8696659" y="3188965"/>
            <a:ext cx="2876109" cy="2687588"/>
          </a:xfrm>
          <a:prstGeom prst="rect">
            <a:avLst/>
          </a:prstGeom>
          <a:solidFill>
            <a:srgbClr val="2352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782" name="Google Shape;782;p19"/>
          <p:cNvSpPr/>
          <p:nvPr/>
        </p:nvSpPr>
        <p:spPr>
          <a:xfrm>
            <a:off x="8696659" y="3668629"/>
            <a:ext cx="2876109" cy="335521"/>
          </a:xfrm>
          <a:prstGeom prst="rect">
            <a:avLst/>
          </a:prstGeom>
          <a:gradFill>
            <a:gsLst>
              <a:gs pos="0">
                <a:srgbClr val="300A31"/>
              </a:gs>
              <a:gs pos="36000">
                <a:srgbClr val="300A31"/>
              </a:gs>
              <a:gs pos="96000">
                <a:srgbClr val="FE6B35"/>
              </a:gs>
              <a:gs pos="100000">
                <a:srgbClr val="FE6B35"/>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cxnSp>
        <p:nvCxnSpPr>
          <p:cNvPr id="783" name="Google Shape;783;p19"/>
          <p:cNvCxnSpPr/>
          <p:nvPr/>
        </p:nvCxnSpPr>
        <p:spPr>
          <a:xfrm>
            <a:off x="10090444" y="3669945"/>
            <a:ext cx="0" cy="335521"/>
          </a:xfrm>
          <a:prstGeom prst="straightConnector1">
            <a:avLst/>
          </a:prstGeom>
          <a:noFill/>
          <a:ln w="38100" cap="flat" cmpd="sng">
            <a:solidFill>
              <a:schemeClr val="lt1"/>
            </a:solidFill>
            <a:prstDash val="solid"/>
            <a:round/>
            <a:headEnd type="none" w="sm" len="sm"/>
            <a:tailEnd type="none" w="sm" len="sm"/>
          </a:ln>
        </p:spPr>
      </p:cxnSp>
      <p:sp>
        <p:nvSpPr>
          <p:cNvPr id="784" name="Google Shape;784;p19"/>
          <p:cNvSpPr txBox="1"/>
          <p:nvPr/>
        </p:nvSpPr>
        <p:spPr>
          <a:xfrm>
            <a:off x="9846457" y="4053881"/>
            <a:ext cx="508473"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Arial"/>
                <a:ea typeface="Arial"/>
                <a:cs typeface="Arial"/>
                <a:sym typeface="Arial"/>
              </a:rPr>
              <a:t>1.7%</a:t>
            </a:r>
            <a:endParaRPr sz="1400" b="0" i="0" u="none" strike="noStrike" cap="none">
              <a:solidFill>
                <a:srgbClr val="000000"/>
              </a:solidFill>
              <a:latin typeface="Arial"/>
              <a:ea typeface="Arial"/>
              <a:cs typeface="Arial"/>
              <a:sym typeface="Arial"/>
            </a:endParaRPr>
          </a:p>
        </p:txBody>
      </p:sp>
      <p:sp>
        <p:nvSpPr>
          <p:cNvPr id="785" name="Google Shape;785;p19"/>
          <p:cNvSpPr txBox="1"/>
          <p:nvPr/>
        </p:nvSpPr>
        <p:spPr>
          <a:xfrm>
            <a:off x="9096251" y="3290298"/>
            <a:ext cx="200888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5-Year Breast Cancer Risk</a:t>
            </a:r>
            <a:endParaRPr sz="1400" b="0" i="0" u="none" strike="noStrike" cap="none">
              <a:solidFill>
                <a:srgbClr val="000000"/>
              </a:solidFill>
              <a:latin typeface="Arial"/>
              <a:ea typeface="Arial"/>
              <a:cs typeface="Arial"/>
              <a:sym typeface="Arial"/>
            </a:endParaRPr>
          </a:p>
        </p:txBody>
      </p:sp>
      <p:sp>
        <p:nvSpPr>
          <p:cNvPr id="786" name="Google Shape;786;p19"/>
          <p:cNvSpPr txBox="1"/>
          <p:nvPr/>
        </p:nvSpPr>
        <p:spPr>
          <a:xfrm>
            <a:off x="8799990" y="4844311"/>
            <a:ext cx="1653017" cy="9002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Arial"/>
                <a:ea typeface="Arial"/>
                <a:cs typeface="Arial"/>
                <a:sym typeface="Arial"/>
              </a:rPr>
              <a:t>Patient: 	Jane Doe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Arial"/>
                <a:ea typeface="Arial"/>
                <a:cs typeface="Arial"/>
                <a:sym typeface="Arial"/>
              </a:rPr>
              <a:t>Patient ID: 	123953</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Arial"/>
                <a:ea typeface="Arial"/>
                <a:cs typeface="Arial"/>
                <a:sym typeface="Arial"/>
              </a:rPr>
              <a:t>Patient DOB:	9/5/1978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Arial"/>
                <a:ea typeface="Arial"/>
                <a:cs typeface="Arial"/>
                <a:sym typeface="Arial"/>
              </a:rPr>
              <a:t>Accession #:	D35395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Arial"/>
                <a:ea typeface="Arial"/>
                <a:cs typeface="Arial"/>
                <a:sym typeface="Arial"/>
              </a:rPr>
              <a:t>Study Date:	4/4/2022</a:t>
            </a:r>
            <a:endParaRPr sz="1400" b="0" i="0" u="none" strike="noStrike" cap="none">
              <a:solidFill>
                <a:srgbClr val="000000"/>
              </a:solidFill>
              <a:latin typeface="Arial"/>
              <a:ea typeface="Arial"/>
              <a:cs typeface="Arial"/>
              <a:sym typeface="Arial"/>
            </a:endParaRPr>
          </a:p>
        </p:txBody>
      </p:sp>
      <p:sp>
        <p:nvSpPr>
          <p:cNvPr id="787" name="Google Shape;787;p19"/>
          <p:cNvSpPr/>
          <p:nvPr/>
        </p:nvSpPr>
        <p:spPr>
          <a:xfrm>
            <a:off x="10698883" y="4133263"/>
            <a:ext cx="693414" cy="693545"/>
          </a:xfrm>
          <a:prstGeom prst="ellipse">
            <a:avLst/>
          </a:prstGeom>
          <a:solidFill>
            <a:srgbClr val="FE6B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Calibri"/>
                <a:ea typeface="Calibri"/>
                <a:cs typeface="Calibri"/>
                <a:sym typeface="Calibri"/>
              </a:rPr>
              <a:t>3.2%</a:t>
            </a:r>
            <a:endParaRPr sz="1400" b="0" i="0" u="none" strike="noStrike" cap="none">
              <a:solidFill>
                <a:srgbClr val="000000"/>
              </a:solidFill>
              <a:latin typeface="Arial"/>
              <a:ea typeface="Arial"/>
              <a:cs typeface="Arial"/>
              <a:sym typeface="Arial"/>
            </a:endParaRPr>
          </a:p>
        </p:txBody>
      </p:sp>
      <p:sp>
        <p:nvSpPr>
          <p:cNvPr id="788" name="Google Shape;788;p19"/>
          <p:cNvSpPr/>
          <p:nvPr/>
        </p:nvSpPr>
        <p:spPr>
          <a:xfrm rot="-5400000">
            <a:off x="10625012" y="4925303"/>
            <a:ext cx="837009" cy="1058504"/>
          </a:xfrm>
          <a:prstGeom prst="snip1Rect">
            <a:avLst>
              <a:gd name="adj" fmla="val 42788"/>
            </a:avLst>
          </a:prstGeom>
          <a:solidFill>
            <a:srgbClr val="FE6B3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9" name="Google Shape;789;p19"/>
          <p:cNvSpPr txBox="1"/>
          <p:nvPr/>
        </p:nvSpPr>
        <p:spPr>
          <a:xfrm>
            <a:off x="10693322" y="5215117"/>
            <a:ext cx="879434" cy="657939"/>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Arial"/>
              <a:ea typeface="Arial"/>
              <a:cs typeface="Arial"/>
              <a:sym typeface="Arial"/>
            </a:endParaRPr>
          </a:p>
        </p:txBody>
      </p:sp>
      <p:sp>
        <p:nvSpPr>
          <p:cNvPr id="790" name="Google Shape;790;p19"/>
          <p:cNvSpPr txBox="1"/>
          <p:nvPr/>
        </p:nvSpPr>
        <p:spPr>
          <a:xfrm>
            <a:off x="10544147" y="5293509"/>
            <a:ext cx="1058505" cy="430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chemeClr val="lt1"/>
                </a:solidFill>
                <a:latin typeface="Arial"/>
                <a:ea typeface="Arial"/>
                <a:cs typeface="Arial"/>
                <a:sym typeface="Arial"/>
              </a:rPr>
              <a:t>Increased Risk</a:t>
            </a:r>
            <a:endParaRPr sz="1400" b="0" i="0" u="none" strike="noStrike" cap="none">
              <a:solidFill>
                <a:srgbClr val="000000"/>
              </a:solidFill>
              <a:latin typeface="Arial"/>
              <a:ea typeface="Arial"/>
              <a:cs typeface="Arial"/>
              <a:sym typeface="Arial"/>
            </a:endParaRPr>
          </a:p>
        </p:txBody>
      </p:sp>
      <p:sp>
        <p:nvSpPr>
          <p:cNvPr id="791" name="Google Shape;791;p19"/>
          <p:cNvSpPr txBox="1"/>
          <p:nvPr/>
        </p:nvSpPr>
        <p:spPr>
          <a:xfrm>
            <a:off x="8898776" y="3711334"/>
            <a:ext cx="1003801"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Arial"/>
                <a:ea typeface="Arial"/>
                <a:cs typeface="Arial"/>
                <a:sym typeface="Arial"/>
              </a:rPr>
              <a:t>Average Risk</a:t>
            </a:r>
            <a:endParaRPr sz="1400" b="0" i="0" u="none" strike="noStrike" cap="none">
              <a:solidFill>
                <a:srgbClr val="000000"/>
              </a:solidFill>
              <a:latin typeface="Arial"/>
              <a:ea typeface="Arial"/>
              <a:cs typeface="Arial"/>
              <a:sym typeface="Arial"/>
            </a:endParaRPr>
          </a:p>
        </p:txBody>
      </p:sp>
      <p:sp>
        <p:nvSpPr>
          <p:cNvPr id="792" name="Google Shape;792;p19"/>
          <p:cNvSpPr txBox="1"/>
          <p:nvPr/>
        </p:nvSpPr>
        <p:spPr>
          <a:xfrm>
            <a:off x="10308345" y="3711334"/>
            <a:ext cx="1083951"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chemeClr val="lt1"/>
                </a:solidFill>
                <a:latin typeface="Arial"/>
                <a:ea typeface="Arial"/>
                <a:cs typeface="Arial"/>
                <a:sym typeface="Arial"/>
              </a:rPr>
              <a:t>Increased Risk</a:t>
            </a:r>
            <a:endParaRPr sz="1400" b="0" i="0" u="none" strike="noStrike" cap="none">
              <a:solidFill>
                <a:srgbClr val="000000"/>
              </a:solidFill>
              <a:latin typeface="Arial"/>
              <a:ea typeface="Arial"/>
              <a:cs typeface="Arial"/>
              <a:sym typeface="Arial"/>
            </a:endParaRPr>
          </a:p>
        </p:txBody>
      </p:sp>
      <p:pic>
        <p:nvPicPr>
          <p:cNvPr id="793" name="Google Shape;793;p19" descr="Calendar  Description automatically generated"/>
          <p:cNvPicPr preferRelativeResize="0"/>
          <p:nvPr/>
        </p:nvPicPr>
        <p:blipFill rotWithShape="1">
          <a:blip r:embed="rId4">
            <a:alphaModFix/>
          </a:blip>
          <a:srcRect l="55328" t="6532" r="26555" b="55736"/>
          <a:stretch/>
        </p:blipFill>
        <p:spPr>
          <a:xfrm>
            <a:off x="5155132" y="4242085"/>
            <a:ext cx="1334368" cy="1807979"/>
          </a:xfrm>
          <a:prstGeom prst="rect">
            <a:avLst/>
          </a:prstGeom>
          <a:noFill/>
          <a:ln>
            <a:noFill/>
          </a:ln>
        </p:spPr>
      </p:pic>
      <p:cxnSp>
        <p:nvCxnSpPr>
          <p:cNvPr id="794" name="Google Shape;794;p19"/>
          <p:cNvCxnSpPr/>
          <p:nvPr/>
        </p:nvCxnSpPr>
        <p:spPr>
          <a:xfrm>
            <a:off x="11046042" y="3965250"/>
            <a:ext cx="0" cy="335521"/>
          </a:xfrm>
          <a:prstGeom prst="straightConnector1">
            <a:avLst/>
          </a:prstGeom>
          <a:noFill/>
          <a:ln w="38100" cap="flat" cmpd="sng">
            <a:solidFill>
              <a:srgbClr val="FE6B35"/>
            </a:solidFill>
            <a:prstDash val="solid"/>
            <a:round/>
            <a:headEnd type="none" w="sm" len="sm"/>
            <a:tailEnd type="none" w="sm" len="sm"/>
          </a:ln>
        </p:spPr>
      </p:cxnSp>
      <p:sp>
        <p:nvSpPr>
          <p:cNvPr id="795" name="Google Shape;795;p19"/>
          <p:cNvSpPr/>
          <p:nvPr/>
        </p:nvSpPr>
        <p:spPr>
          <a:xfrm rot="5400000">
            <a:off x="3057169" y="3899939"/>
            <a:ext cx="439890" cy="256215"/>
          </a:xfrm>
          <a:prstGeom prst="triangle">
            <a:avLst>
              <a:gd name="adj" fmla="val 50000"/>
            </a:avLst>
          </a:prstGeom>
          <a:solidFill>
            <a:srgbClr val="ECECEC"/>
          </a:solidFill>
          <a:ln w="635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96" name="Google Shape;796;p19"/>
          <p:cNvSpPr/>
          <p:nvPr/>
        </p:nvSpPr>
        <p:spPr>
          <a:xfrm>
            <a:off x="349338" y="1841784"/>
            <a:ext cx="2840176" cy="4372525"/>
          </a:xfrm>
          <a:prstGeom prst="rec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97" name="Google Shape;797;p19" descr="Calendar  Description automatically generated"/>
          <p:cNvPicPr preferRelativeResize="0"/>
          <p:nvPr/>
        </p:nvPicPr>
        <p:blipFill rotWithShape="1">
          <a:blip r:embed="rId4">
            <a:alphaModFix/>
          </a:blip>
          <a:srcRect l="53886" t="56832" r="25561" b="3122"/>
          <a:stretch/>
        </p:blipFill>
        <p:spPr>
          <a:xfrm>
            <a:off x="875382" y="3325487"/>
            <a:ext cx="1781563" cy="2258276"/>
          </a:xfrm>
          <a:prstGeom prst="rect">
            <a:avLst/>
          </a:prstGeom>
          <a:noFill/>
          <a:ln>
            <a:noFill/>
          </a:ln>
        </p:spPr>
      </p:pic>
      <p:sp>
        <p:nvSpPr>
          <p:cNvPr id="798" name="Google Shape;798;p19"/>
          <p:cNvSpPr txBox="1"/>
          <p:nvPr/>
        </p:nvSpPr>
        <p:spPr>
          <a:xfrm>
            <a:off x="918201" y="2130297"/>
            <a:ext cx="166263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300A31"/>
                </a:solidFill>
                <a:latin typeface="Quattrocento Sans"/>
                <a:ea typeface="Quattrocento Sans"/>
                <a:cs typeface="Quattrocento Sans"/>
                <a:sym typeface="Quattrocento Sans"/>
              </a:rPr>
              <a:t>Input: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300A31"/>
                </a:solidFill>
                <a:latin typeface="Quattrocento Sans"/>
                <a:ea typeface="Quattrocento Sans"/>
                <a:cs typeface="Quattrocento Sans"/>
                <a:sym typeface="Quattrocento Sans"/>
              </a:rPr>
              <a:t>Mammogram</a:t>
            </a:r>
            <a:endParaRPr sz="1400" b="0" i="0" u="none" strike="noStrike" cap="none">
              <a:solidFill>
                <a:srgbClr val="000000"/>
              </a:solidFill>
              <a:latin typeface="Arial"/>
              <a:ea typeface="Arial"/>
              <a:cs typeface="Arial"/>
              <a:sym typeface="Arial"/>
            </a:endParaRPr>
          </a:p>
        </p:txBody>
      </p:sp>
      <p:sp>
        <p:nvSpPr>
          <p:cNvPr id="799" name="Google Shape;799;p19"/>
          <p:cNvSpPr txBox="1"/>
          <p:nvPr/>
        </p:nvSpPr>
        <p:spPr>
          <a:xfrm>
            <a:off x="0" y="6580000"/>
            <a:ext cx="12192000" cy="2780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3C7F812F-CC12-EFAC-F1E6-2BF84C37B1BC}"/>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pic>
        <p:nvPicPr>
          <p:cNvPr id="804" name="Google Shape;804;p21" descr="Logo, company name  Description automatically generated"/>
          <p:cNvPicPr preferRelativeResize="0"/>
          <p:nvPr/>
        </p:nvPicPr>
        <p:blipFill rotWithShape="1">
          <a:blip r:embed="rId3">
            <a:alphaModFix/>
          </a:blip>
          <a:srcRect t="33783" b="33305"/>
          <a:stretch/>
        </p:blipFill>
        <p:spPr>
          <a:xfrm>
            <a:off x="2886366" y="4986348"/>
            <a:ext cx="1714611" cy="335158"/>
          </a:xfrm>
          <a:prstGeom prst="rect">
            <a:avLst/>
          </a:prstGeom>
          <a:noFill/>
          <a:ln>
            <a:noFill/>
          </a:ln>
        </p:spPr>
      </p:pic>
      <p:sp>
        <p:nvSpPr>
          <p:cNvPr id="805" name="Google Shape;805;p21"/>
          <p:cNvSpPr/>
          <p:nvPr/>
        </p:nvSpPr>
        <p:spPr>
          <a:xfrm>
            <a:off x="12549" y="3368003"/>
            <a:ext cx="4933265" cy="560932"/>
          </a:xfrm>
          <a:prstGeom prst="rightArrow">
            <a:avLst>
              <a:gd name="adj1" fmla="val 50000"/>
              <a:gd name="adj2" fmla="val 50000"/>
            </a:avLst>
          </a:prstGeom>
          <a:solidFill>
            <a:srgbClr val="ED7D31"/>
          </a:solidFill>
          <a:ln w="25400" cap="flat" cmpd="sng">
            <a:solidFill>
              <a:srgbClr val="FDE9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endParaRPr sz="2000" b="0" i="0" u="none" strike="noStrike" cap="none">
              <a:solidFill>
                <a:srgbClr val="FFFFFF"/>
              </a:solidFill>
              <a:latin typeface="Calibri"/>
              <a:ea typeface="Calibri"/>
              <a:cs typeface="Calibri"/>
              <a:sym typeface="Calibri"/>
            </a:endParaRPr>
          </a:p>
        </p:txBody>
      </p:sp>
      <p:sp>
        <p:nvSpPr>
          <p:cNvPr id="806" name="Google Shape;806;p21"/>
          <p:cNvSpPr txBox="1"/>
          <p:nvPr/>
        </p:nvSpPr>
        <p:spPr>
          <a:xfrm>
            <a:off x="2885238" y="3173796"/>
            <a:ext cx="1140120" cy="923544"/>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Outcomes</a:t>
            </a:r>
            <a:br>
              <a:rPr lang="en-US" sz="1400" b="0" i="0" u="none" strike="noStrike" cap="none">
                <a:solidFill>
                  <a:srgbClr val="FFFFFF"/>
                </a:solidFill>
                <a:latin typeface="Calibri"/>
                <a:ea typeface="Calibri"/>
                <a:cs typeface="Calibri"/>
                <a:sym typeface="Calibri"/>
              </a:rPr>
            </a:br>
            <a:r>
              <a:rPr lang="en-US" sz="1400" b="0" i="0" u="none" strike="noStrike" cap="none">
                <a:solidFill>
                  <a:srgbClr val="FFFFFF"/>
                </a:solidFill>
                <a:latin typeface="Calibri"/>
                <a:ea typeface="Calibri"/>
                <a:cs typeface="Calibri"/>
                <a:sym typeface="Calibri"/>
              </a:rPr>
              <a:t>Labeling</a:t>
            </a:r>
            <a:endParaRPr sz="1400" b="0" i="0" u="none" strike="noStrike" cap="none">
              <a:solidFill>
                <a:srgbClr val="000000"/>
              </a:solidFill>
              <a:latin typeface="Arial"/>
              <a:ea typeface="Arial"/>
              <a:cs typeface="Arial"/>
              <a:sym typeface="Arial"/>
            </a:endParaRPr>
          </a:p>
        </p:txBody>
      </p:sp>
      <p:sp>
        <p:nvSpPr>
          <p:cNvPr id="807" name="Google Shape;807;p21"/>
          <p:cNvSpPr/>
          <p:nvPr/>
        </p:nvSpPr>
        <p:spPr>
          <a:xfrm>
            <a:off x="6652243" y="3323855"/>
            <a:ext cx="3413301" cy="557784"/>
          </a:xfrm>
          <a:prstGeom prst="rightArrow">
            <a:avLst>
              <a:gd name="adj1" fmla="val 50000"/>
              <a:gd name="adj2" fmla="val 50000"/>
            </a:avLst>
          </a:prstGeom>
          <a:solidFill>
            <a:srgbClr val="ED7D31"/>
          </a:solidFill>
          <a:ln w="25400" cap="flat" cmpd="sng">
            <a:solidFill>
              <a:srgbClr val="FDE9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endParaRPr sz="2000" b="0" i="0" u="none" strike="noStrike" cap="none">
              <a:solidFill>
                <a:srgbClr val="FFFFFF"/>
              </a:solidFill>
              <a:latin typeface="Calibri"/>
              <a:ea typeface="Calibri"/>
              <a:cs typeface="Calibri"/>
              <a:sym typeface="Calibri"/>
            </a:endParaRPr>
          </a:p>
        </p:txBody>
      </p:sp>
      <p:sp>
        <p:nvSpPr>
          <p:cNvPr id="808" name="Google Shape;808;p21"/>
          <p:cNvSpPr txBox="1"/>
          <p:nvPr/>
        </p:nvSpPr>
        <p:spPr>
          <a:xfrm>
            <a:off x="6997193" y="3102428"/>
            <a:ext cx="1140120" cy="923544"/>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Computer</a:t>
            </a:r>
            <a:br>
              <a:rPr lang="en-US" sz="1400" b="0" i="0" u="none" strike="noStrike" cap="none">
                <a:solidFill>
                  <a:srgbClr val="FFFFFF"/>
                </a:solidFill>
                <a:latin typeface="Calibri"/>
                <a:ea typeface="Calibri"/>
                <a:cs typeface="Calibri"/>
                <a:sym typeface="Calibri"/>
              </a:rPr>
            </a:br>
            <a:r>
              <a:rPr lang="en-US" sz="1400" b="0" i="0" u="none" strike="noStrike" cap="none">
                <a:solidFill>
                  <a:srgbClr val="FFFFFF"/>
                </a:solidFill>
                <a:latin typeface="Calibri"/>
                <a:ea typeface="Calibri"/>
                <a:cs typeface="Calibri"/>
                <a:sym typeface="Calibri"/>
              </a:rPr>
              <a:t>Vision AI</a:t>
            </a:r>
            <a:endParaRPr sz="1400" b="0" i="0" u="none" strike="noStrike" cap="none">
              <a:solidFill>
                <a:srgbClr val="000000"/>
              </a:solidFill>
              <a:latin typeface="Arial"/>
              <a:ea typeface="Arial"/>
              <a:cs typeface="Arial"/>
              <a:sym typeface="Arial"/>
            </a:endParaRPr>
          </a:p>
        </p:txBody>
      </p:sp>
      <p:sp>
        <p:nvSpPr>
          <p:cNvPr id="809" name="Google Shape;809;p21"/>
          <p:cNvSpPr txBox="1"/>
          <p:nvPr/>
        </p:nvSpPr>
        <p:spPr>
          <a:xfrm>
            <a:off x="8312611" y="3102428"/>
            <a:ext cx="1140120" cy="923544"/>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Calibration</a:t>
            </a:r>
            <a:endParaRPr sz="1400" b="0" i="0" u="none" strike="noStrike" cap="none">
              <a:solidFill>
                <a:srgbClr val="000000"/>
              </a:solidFill>
              <a:latin typeface="Arial"/>
              <a:ea typeface="Arial"/>
              <a:cs typeface="Arial"/>
              <a:sym typeface="Arial"/>
            </a:endParaRPr>
          </a:p>
        </p:txBody>
      </p:sp>
      <p:sp>
        <p:nvSpPr>
          <p:cNvPr id="810" name="Google Shape;810;p21"/>
          <p:cNvSpPr txBox="1"/>
          <p:nvPr/>
        </p:nvSpPr>
        <p:spPr>
          <a:xfrm>
            <a:off x="9797230" y="4954485"/>
            <a:ext cx="1765883" cy="959816"/>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Performance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Evaluation</a:t>
            </a:r>
            <a:endParaRPr sz="1400" b="0" i="0" u="none" strike="noStrike" cap="none">
              <a:solidFill>
                <a:srgbClr val="000000"/>
              </a:solidFill>
              <a:latin typeface="Arial"/>
              <a:ea typeface="Arial"/>
              <a:cs typeface="Arial"/>
              <a:sym typeface="Arial"/>
            </a:endParaRPr>
          </a:p>
        </p:txBody>
      </p:sp>
      <p:sp>
        <p:nvSpPr>
          <p:cNvPr id="811" name="Google Shape;811;p21"/>
          <p:cNvSpPr/>
          <p:nvPr/>
        </p:nvSpPr>
        <p:spPr>
          <a:xfrm>
            <a:off x="6748287" y="5173218"/>
            <a:ext cx="2783042" cy="557784"/>
          </a:xfrm>
          <a:prstGeom prst="rightArrow">
            <a:avLst>
              <a:gd name="adj1" fmla="val 50000"/>
              <a:gd name="adj2" fmla="val 50000"/>
            </a:avLst>
          </a:prstGeom>
          <a:solidFill>
            <a:srgbClr val="ED7D31"/>
          </a:solidFill>
          <a:ln w="25400" cap="flat" cmpd="sng">
            <a:solidFill>
              <a:srgbClr val="FDE9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endParaRPr sz="2000" b="0" i="0" u="none" strike="noStrike" cap="none">
              <a:solidFill>
                <a:srgbClr val="FFFFFF"/>
              </a:solidFill>
              <a:latin typeface="Calibri"/>
              <a:ea typeface="Calibri"/>
              <a:cs typeface="Calibri"/>
              <a:sym typeface="Calibri"/>
            </a:endParaRPr>
          </a:p>
        </p:txBody>
      </p:sp>
      <p:sp>
        <p:nvSpPr>
          <p:cNvPr id="812" name="Google Shape;812;p21"/>
          <p:cNvSpPr/>
          <p:nvPr/>
        </p:nvSpPr>
        <p:spPr>
          <a:xfrm rot="5400000">
            <a:off x="10404745" y="4062244"/>
            <a:ext cx="766527" cy="557784"/>
          </a:xfrm>
          <a:prstGeom prst="rightArrow">
            <a:avLst>
              <a:gd name="adj1" fmla="val 50000"/>
              <a:gd name="adj2" fmla="val 50000"/>
            </a:avLst>
          </a:prstGeom>
          <a:solidFill>
            <a:srgbClr val="ED7D31"/>
          </a:solidFill>
          <a:ln w="25400" cap="flat" cmpd="sng">
            <a:solidFill>
              <a:srgbClr val="FDE9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endParaRPr sz="2000" b="0" i="0" u="none" strike="noStrike" cap="none">
              <a:solidFill>
                <a:srgbClr val="FFFFFF"/>
              </a:solidFill>
              <a:latin typeface="Calibri"/>
              <a:ea typeface="Calibri"/>
              <a:cs typeface="Calibri"/>
              <a:sym typeface="Calibri"/>
            </a:endParaRPr>
          </a:p>
        </p:txBody>
      </p:sp>
      <p:sp>
        <p:nvSpPr>
          <p:cNvPr id="813" name="Google Shape;813;p21"/>
          <p:cNvSpPr txBox="1"/>
          <p:nvPr/>
        </p:nvSpPr>
        <p:spPr>
          <a:xfrm>
            <a:off x="308030" y="217942"/>
            <a:ext cx="11470800" cy="954300"/>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300A30"/>
              </a:buClr>
              <a:buSzPts val="2800"/>
              <a:buFont typeface="Arial"/>
              <a:buNone/>
            </a:pPr>
            <a:r>
              <a:rPr lang="en-US" sz="2800" b="1">
                <a:solidFill>
                  <a:srgbClr val="300A30"/>
                </a:solidFill>
              </a:rPr>
              <a:t>Model Development: </a:t>
            </a:r>
            <a:r>
              <a:rPr lang="en-US" sz="2800" b="1" i="0" u="none" strike="noStrike" cap="none">
                <a:solidFill>
                  <a:srgbClr val="300A30"/>
                </a:solidFill>
                <a:latin typeface="Arial"/>
                <a:ea typeface="Arial"/>
                <a:cs typeface="Arial"/>
                <a:sym typeface="Arial"/>
              </a:rPr>
              <a:t>Built and tested to support population health and full spectrum of women at risk for breast cancer. </a:t>
            </a:r>
            <a:endParaRPr sz="1400" b="0" i="0" u="none" strike="noStrike" cap="none">
              <a:solidFill>
                <a:srgbClr val="000000"/>
              </a:solidFill>
              <a:latin typeface="Arial"/>
              <a:ea typeface="Arial"/>
              <a:cs typeface="Arial"/>
              <a:sym typeface="Arial"/>
            </a:endParaRPr>
          </a:p>
        </p:txBody>
      </p:sp>
      <p:pic>
        <p:nvPicPr>
          <p:cNvPr id="814" name="Google Shape;814;p21" descr="Logo, company name  Description automatically generated"/>
          <p:cNvPicPr preferRelativeResize="0"/>
          <p:nvPr/>
        </p:nvPicPr>
        <p:blipFill rotWithShape="1">
          <a:blip r:embed="rId3">
            <a:alphaModFix/>
          </a:blip>
          <a:srcRect t="33783" b="33305"/>
          <a:stretch/>
        </p:blipFill>
        <p:spPr>
          <a:xfrm>
            <a:off x="2773918" y="2523395"/>
            <a:ext cx="1867078" cy="346587"/>
          </a:xfrm>
          <a:prstGeom prst="rect">
            <a:avLst/>
          </a:prstGeom>
          <a:noFill/>
          <a:ln>
            <a:noFill/>
          </a:ln>
        </p:spPr>
      </p:pic>
      <p:sp>
        <p:nvSpPr>
          <p:cNvPr id="815" name="Google Shape;815;p21"/>
          <p:cNvSpPr txBox="1"/>
          <p:nvPr/>
        </p:nvSpPr>
        <p:spPr>
          <a:xfrm>
            <a:off x="6940438" y="1540937"/>
            <a:ext cx="4351076" cy="124649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421,499 screening mammograms from international clinical partners used for model development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122,993 independent U.S. screening exams not seen during model training</a:t>
            </a:r>
            <a:endParaRPr sz="1400" b="0" i="0" u="none" strike="noStrike" cap="none">
              <a:solidFill>
                <a:srgbClr val="000000"/>
              </a:solidFill>
              <a:latin typeface="Arial"/>
              <a:ea typeface="Arial"/>
              <a:cs typeface="Arial"/>
              <a:sym typeface="Arial"/>
            </a:endParaRPr>
          </a:p>
        </p:txBody>
      </p:sp>
      <p:pic>
        <p:nvPicPr>
          <p:cNvPr id="816" name="Google Shape;816;p21" descr="A blue and black logo  AI-generated content may be incorrect."/>
          <p:cNvPicPr preferRelativeResize="0"/>
          <p:nvPr/>
        </p:nvPicPr>
        <p:blipFill rotWithShape="1">
          <a:blip r:embed="rId4">
            <a:alphaModFix/>
          </a:blip>
          <a:srcRect/>
          <a:stretch/>
        </p:blipFill>
        <p:spPr>
          <a:xfrm>
            <a:off x="3623880" y="1905982"/>
            <a:ext cx="1176720" cy="374807"/>
          </a:xfrm>
          <a:prstGeom prst="rect">
            <a:avLst/>
          </a:prstGeom>
          <a:noFill/>
          <a:ln>
            <a:noFill/>
          </a:ln>
        </p:spPr>
      </p:pic>
      <p:pic>
        <p:nvPicPr>
          <p:cNvPr id="817" name="Google Shape;817;p21" descr="A blue and white logo  AI-generated content may be incorrect."/>
          <p:cNvPicPr preferRelativeResize="0"/>
          <p:nvPr/>
        </p:nvPicPr>
        <p:blipFill rotWithShape="1">
          <a:blip r:embed="rId5">
            <a:alphaModFix/>
          </a:blip>
          <a:srcRect/>
          <a:stretch/>
        </p:blipFill>
        <p:spPr>
          <a:xfrm>
            <a:off x="2327804" y="1814111"/>
            <a:ext cx="1038716" cy="536670"/>
          </a:xfrm>
          <a:prstGeom prst="rect">
            <a:avLst/>
          </a:prstGeom>
          <a:noFill/>
          <a:ln>
            <a:noFill/>
          </a:ln>
        </p:spPr>
      </p:pic>
      <p:pic>
        <p:nvPicPr>
          <p:cNvPr id="818" name="Google Shape;818;p21" descr="A purple and yellow logo  AI-generated content may be incorrect."/>
          <p:cNvPicPr preferRelativeResize="0"/>
          <p:nvPr/>
        </p:nvPicPr>
        <p:blipFill rotWithShape="1">
          <a:blip r:embed="rId6">
            <a:alphaModFix/>
          </a:blip>
          <a:srcRect/>
          <a:stretch/>
        </p:blipFill>
        <p:spPr>
          <a:xfrm>
            <a:off x="1221810" y="1752600"/>
            <a:ext cx="1038353" cy="509621"/>
          </a:xfrm>
          <a:prstGeom prst="rect">
            <a:avLst/>
          </a:prstGeom>
          <a:noFill/>
          <a:ln>
            <a:noFill/>
          </a:ln>
        </p:spPr>
      </p:pic>
      <p:pic>
        <p:nvPicPr>
          <p:cNvPr id="819" name="Google Shape;819;p21" descr="A yellow and blue text on a black background  AI-generated content may be incorrect."/>
          <p:cNvPicPr preferRelativeResize="0"/>
          <p:nvPr/>
        </p:nvPicPr>
        <p:blipFill rotWithShape="1">
          <a:blip r:embed="rId7">
            <a:alphaModFix/>
          </a:blip>
          <a:srcRect/>
          <a:stretch/>
        </p:blipFill>
        <p:spPr>
          <a:xfrm>
            <a:off x="1374457" y="4844460"/>
            <a:ext cx="1070199" cy="560932"/>
          </a:xfrm>
          <a:prstGeom prst="rect">
            <a:avLst/>
          </a:prstGeom>
          <a:noFill/>
          <a:ln>
            <a:noFill/>
          </a:ln>
        </p:spPr>
      </p:pic>
      <p:pic>
        <p:nvPicPr>
          <p:cNvPr id="820" name="Google Shape;820;p21" descr="A blue and black logo  AI-generated content may be incorrect."/>
          <p:cNvPicPr preferRelativeResize="0"/>
          <p:nvPr/>
        </p:nvPicPr>
        <p:blipFill rotWithShape="1">
          <a:blip r:embed="rId4">
            <a:alphaModFix/>
          </a:blip>
          <a:srcRect/>
          <a:stretch/>
        </p:blipFill>
        <p:spPr>
          <a:xfrm>
            <a:off x="3519214" y="5579143"/>
            <a:ext cx="1085274" cy="335158"/>
          </a:xfrm>
          <a:prstGeom prst="rect">
            <a:avLst/>
          </a:prstGeom>
          <a:noFill/>
          <a:ln>
            <a:noFill/>
          </a:ln>
        </p:spPr>
      </p:pic>
      <p:pic>
        <p:nvPicPr>
          <p:cNvPr id="821" name="Google Shape;821;p21" descr="A letter a in orange and purple  AI-generated content may be incorrect."/>
          <p:cNvPicPr preferRelativeResize="0"/>
          <p:nvPr/>
        </p:nvPicPr>
        <p:blipFill rotWithShape="1">
          <a:blip r:embed="rId8">
            <a:alphaModFix/>
          </a:blip>
          <a:srcRect/>
          <a:stretch/>
        </p:blipFill>
        <p:spPr>
          <a:xfrm>
            <a:off x="10156042" y="3449831"/>
            <a:ext cx="1407071" cy="315378"/>
          </a:xfrm>
          <a:prstGeom prst="rect">
            <a:avLst/>
          </a:prstGeom>
          <a:noFill/>
          <a:ln>
            <a:noFill/>
          </a:ln>
        </p:spPr>
      </p:pic>
      <p:pic>
        <p:nvPicPr>
          <p:cNvPr id="822" name="Google Shape;822;p21" descr="A logo with blue and purple dots  AI-generated content may be incorrect."/>
          <p:cNvPicPr preferRelativeResize="0"/>
          <p:nvPr/>
        </p:nvPicPr>
        <p:blipFill rotWithShape="1">
          <a:blip r:embed="rId9">
            <a:alphaModFix/>
          </a:blip>
          <a:srcRect/>
          <a:stretch/>
        </p:blipFill>
        <p:spPr>
          <a:xfrm>
            <a:off x="1221810" y="2283561"/>
            <a:ext cx="1038353" cy="598805"/>
          </a:xfrm>
          <a:prstGeom prst="rect">
            <a:avLst/>
          </a:prstGeom>
          <a:noFill/>
          <a:ln>
            <a:noFill/>
          </a:ln>
        </p:spPr>
      </p:pic>
      <p:pic>
        <p:nvPicPr>
          <p:cNvPr id="823" name="Google Shape;823;p21" descr="A purple and yellow logo  AI-generated content may be incorrect."/>
          <p:cNvPicPr preferRelativeResize="0"/>
          <p:nvPr/>
        </p:nvPicPr>
        <p:blipFill rotWithShape="1">
          <a:blip r:embed="rId6">
            <a:alphaModFix/>
          </a:blip>
          <a:srcRect/>
          <a:stretch/>
        </p:blipFill>
        <p:spPr>
          <a:xfrm>
            <a:off x="2159403" y="5385232"/>
            <a:ext cx="1142899" cy="560932"/>
          </a:xfrm>
          <a:prstGeom prst="rect">
            <a:avLst/>
          </a:prstGeom>
          <a:noFill/>
          <a:ln>
            <a:noFill/>
          </a:ln>
        </p:spPr>
      </p:pic>
      <p:sp>
        <p:nvSpPr>
          <p:cNvPr id="824" name="Google Shape;824;p21"/>
          <p:cNvSpPr txBox="1"/>
          <p:nvPr/>
        </p:nvSpPr>
        <p:spPr>
          <a:xfrm>
            <a:off x="308030" y="3181695"/>
            <a:ext cx="2222938" cy="915645"/>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Image and Clinical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Data Collection</a:t>
            </a:r>
            <a:endParaRPr sz="1400" b="0" i="0" u="none" strike="noStrike" cap="none">
              <a:solidFill>
                <a:srgbClr val="000000"/>
              </a:solidFill>
              <a:latin typeface="Arial"/>
              <a:ea typeface="Arial"/>
              <a:cs typeface="Arial"/>
              <a:sym typeface="Arial"/>
            </a:endParaRPr>
          </a:p>
        </p:txBody>
      </p:sp>
      <p:sp>
        <p:nvSpPr>
          <p:cNvPr id="825" name="Google Shape;825;p21"/>
          <p:cNvSpPr txBox="1"/>
          <p:nvPr/>
        </p:nvSpPr>
        <p:spPr>
          <a:xfrm>
            <a:off x="5104725" y="3173801"/>
            <a:ext cx="1371900" cy="10455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400"/>
              <a:buFont typeface="Calibri"/>
              <a:buNone/>
            </a:pPr>
            <a:r>
              <a:rPr lang="en-US" sz="2400" b="1" i="0" u="none" strike="noStrike" cap="none">
                <a:solidFill>
                  <a:srgbClr val="FFFFFF"/>
                </a:solidFill>
                <a:latin typeface="Calibri"/>
                <a:ea typeface="Calibri"/>
                <a:cs typeface="Calibri"/>
                <a:sym typeface="Calibri"/>
              </a:rPr>
              <a:t>421,499</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Model Training &amp;</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 Validation</a:t>
            </a:r>
            <a:endParaRPr sz="1400" b="0" i="0" u="none" strike="noStrike" cap="none">
              <a:solidFill>
                <a:srgbClr val="FFFFFF"/>
              </a:solidFill>
              <a:latin typeface="Calibri"/>
              <a:ea typeface="Calibri"/>
              <a:cs typeface="Calibri"/>
              <a:sym typeface="Calibri"/>
            </a:endParaRPr>
          </a:p>
        </p:txBody>
      </p:sp>
      <p:sp>
        <p:nvSpPr>
          <p:cNvPr id="826" name="Google Shape;826;p21"/>
          <p:cNvSpPr txBox="1"/>
          <p:nvPr/>
        </p:nvSpPr>
        <p:spPr>
          <a:xfrm>
            <a:off x="4969531" y="5004484"/>
            <a:ext cx="1576515" cy="923544"/>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400"/>
              <a:buFont typeface="Calibri"/>
              <a:buNone/>
            </a:pPr>
            <a:r>
              <a:rPr lang="en-US" sz="2400" b="1" i="0" u="none" strike="noStrike" cap="none">
                <a:solidFill>
                  <a:srgbClr val="FFFFFF"/>
                </a:solidFill>
                <a:latin typeface="Calibri"/>
                <a:ea typeface="Calibri"/>
                <a:cs typeface="Calibri"/>
                <a:sym typeface="Calibri"/>
              </a:rPr>
              <a:t>122,993</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External Validation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Cohort</a:t>
            </a:r>
            <a:endParaRPr sz="1400" b="0" i="0" u="none" strike="noStrike" cap="none">
              <a:solidFill>
                <a:srgbClr val="000000"/>
              </a:solidFill>
              <a:latin typeface="Arial"/>
              <a:ea typeface="Arial"/>
              <a:cs typeface="Arial"/>
              <a:sym typeface="Arial"/>
            </a:endParaRPr>
          </a:p>
        </p:txBody>
      </p:sp>
      <p:sp>
        <p:nvSpPr>
          <p:cNvPr id="827" name="Google Shape;827;p21"/>
          <p:cNvSpPr txBox="1"/>
          <p:nvPr/>
        </p:nvSpPr>
        <p:spPr>
          <a:xfrm>
            <a:off x="5220657" y="1962734"/>
            <a:ext cx="1140120" cy="923544"/>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Exam Splits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for Modeling</a:t>
            </a:r>
            <a:endParaRPr sz="1400" b="0" i="0" u="none" strike="noStrike" cap="none">
              <a:solidFill>
                <a:srgbClr val="000000"/>
              </a:solidFill>
              <a:latin typeface="Arial"/>
              <a:ea typeface="Arial"/>
              <a:cs typeface="Arial"/>
              <a:sym typeface="Arial"/>
            </a:endParaRPr>
          </a:p>
        </p:txBody>
      </p:sp>
      <p:sp>
        <p:nvSpPr>
          <p:cNvPr id="828" name="Google Shape;828;p21"/>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46AB0C9C-8EC4-BEEE-7CB0-A48DBDF3B9BC}"/>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33"/>
        <p:cNvGrpSpPr/>
        <p:nvPr/>
      </p:nvGrpSpPr>
      <p:grpSpPr>
        <a:xfrm>
          <a:off x="0" y="0"/>
          <a:ext cx="0" cy="0"/>
          <a:chOff x="0" y="0"/>
          <a:chExt cx="0" cy="0"/>
        </a:xfrm>
      </p:grpSpPr>
      <p:sp>
        <p:nvSpPr>
          <p:cNvPr id="834" name="Google Shape;834;g3f6bc156307_0_1404"/>
          <p:cNvSpPr/>
          <p:nvPr/>
        </p:nvSpPr>
        <p:spPr>
          <a:xfrm>
            <a:off x="548640" y="411480"/>
            <a:ext cx="67665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Published in final edited form as: J Am Coll Radiol. 2024 February; 21(2): 319 to 328. doi: 10.1016/j.jacr.2023.10.018</a:t>
            </a:r>
            <a:endParaRPr sz="950" b="0" i="0" u="none" strike="noStrike" cap="none">
              <a:solidFill>
                <a:schemeClr val="dk1"/>
              </a:solidFill>
              <a:latin typeface="Calibri"/>
              <a:ea typeface="Calibri"/>
              <a:cs typeface="Calibri"/>
              <a:sym typeface="Calibri"/>
            </a:endParaRPr>
          </a:p>
        </p:txBody>
      </p:sp>
      <p:sp>
        <p:nvSpPr>
          <p:cNvPr id="835" name="Google Shape;835;g3f6bc156307_0_1404"/>
          <p:cNvSpPr/>
          <p:nvPr/>
        </p:nvSpPr>
        <p:spPr>
          <a:xfrm>
            <a:off x="548640" y="749808"/>
            <a:ext cx="6766500" cy="731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C0D2F"/>
              </a:buClr>
              <a:buSzPts val="1700"/>
              <a:buFont typeface="Arial"/>
              <a:buNone/>
            </a:pPr>
            <a:r>
              <a:rPr lang="en-US" sz="1700" b="1" i="0" u="none" strike="noStrike" cap="none">
                <a:solidFill>
                  <a:srgbClr val="2C0D2F"/>
                </a:solidFill>
                <a:latin typeface="Arial"/>
                <a:ea typeface="Arial"/>
                <a:cs typeface="Arial"/>
                <a:sym typeface="Arial"/>
              </a:rPr>
              <a:t>Artificial Intelligence-Driven Mammography-Based Future Breast Cancer Risk Prediction: A Systematic Review</a:t>
            </a:r>
            <a:endParaRPr sz="1700" b="0" i="0" u="none" strike="noStrike" cap="none">
              <a:solidFill>
                <a:schemeClr val="dk1"/>
              </a:solidFill>
              <a:latin typeface="Calibri"/>
              <a:ea typeface="Calibri"/>
              <a:cs typeface="Calibri"/>
              <a:sym typeface="Calibri"/>
            </a:endParaRPr>
          </a:p>
        </p:txBody>
      </p:sp>
      <p:sp>
        <p:nvSpPr>
          <p:cNvPr id="836" name="Google Shape;836;g3f6bc156307_0_1404"/>
          <p:cNvSpPr/>
          <p:nvPr/>
        </p:nvSpPr>
        <p:spPr>
          <a:xfrm>
            <a:off x="548640" y="1554480"/>
            <a:ext cx="6766500" cy="5943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6B6480"/>
              </a:buClr>
              <a:buSzPts val="1050"/>
              <a:buFont typeface="Arial"/>
              <a:buNone/>
            </a:pPr>
            <a:r>
              <a:rPr lang="en-US" sz="1050" b="0" i="0" u="none" strike="noStrike" cap="none">
                <a:solidFill>
                  <a:srgbClr val="6B6480"/>
                </a:solidFill>
                <a:latin typeface="Arial"/>
                <a:ea typeface="Arial"/>
                <a:cs typeface="Arial"/>
                <a:sym typeface="Arial"/>
              </a:rPr>
              <a:t>Schopf CM, Ramwala OA, Lowry KP, Hofvind S, Marinovich ML, Houssami N, Elmore JG, Dontchos BN, Lee JM, Lee CI. University of Washington School of Medicine and collaborators.</a:t>
            </a:r>
            <a:endParaRPr sz="1050" b="0" i="0" u="none" strike="noStrike" cap="none">
              <a:solidFill>
                <a:schemeClr val="dk1"/>
              </a:solidFill>
              <a:latin typeface="Calibri"/>
              <a:ea typeface="Calibri"/>
              <a:cs typeface="Calibri"/>
              <a:sym typeface="Calibri"/>
            </a:endParaRPr>
          </a:p>
        </p:txBody>
      </p:sp>
      <p:sp>
        <p:nvSpPr>
          <p:cNvPr id="837" name="Google Shape;837;g3f6bc156307_0_1404"/>
          <p:cNvSpPr/>
          <p:nvPr/>
        </p:nvSpPr>
        <p:spPr>
          <a:xfrm>
            <a:off x="7772400" y="502920"/>
            <a:ext cx="54900" cy="1371600"/>
          </a:xfrm>
          <a:prstGeom prst="rect">
            <a:avLst/>
          </a:prstGeom>
          <a:solidFill>
            <a:srgbClr val="EC74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g3f6bc156307_0_1404"/>
          <p:cNvSpPr/>
          <p:nvPr/>
        </p:nvSpPr>
        <p:spPr>
          <a:xfrm>
            <a:off x="8001000" y="457200"/>
            <a:ext cx="3657600" cy="14631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2C0D2F"/>
              </a:buClr>
              <a:buSzPts val="1450"/>
              <a:buFont typeface="Arial"/>
              <a:buNone/>
            </a:pPr>
            <a:r>
              <a:rPr lang="en-US" sz="1450" b="1" i="0" u="none" strike="noStrike" cap="none">
                <a:solidFill>
                  <a:srgbClr val="2C0D2F"/>
                </a:solidFill>
                <a:latin typeface="Arial"/>
                <a:ea typeface="Arial"/>
                <a:cs typeface="Arial"/>
                <a:sym typeface="Arial"/>
              </a:rPr>
              <a:t>AI image-based risk models consistently outperform traditional clinical risk models in multiple peer-reviewed scientific publications</a:t>
            </a:r>
            <a:endParaRPr sz="1450" b="0" i="0" u="none" strike="noStrike" cap="none">
              <a:solidFill>
                <a:schemeClr val="dk1"/>
              </a:solidFill>
              <a:latin typeface="Calibri"/>
              <a:ea typeface="Calibri"/>
              <a:cs typeface="Calibri"/>
              <a:sym typeface="Calibri"/>
            </a:endParaRPr>
          </a:p>
        </p:txBody>
      </p:sp>
      <p:sp>
        <p:nvSpPr>
          <p:cNvPr id="839" name="Google Shape;839;g3f6bc156307_0_1404"/>
          <p:cNvSpPr/>
          <p:nvPr/>
        </p:nvSpPr>
        <p:spPr>
          <a:xfrm>
            <a:off x="1097280" y="2560320"/>
            <a:ext cx="7955400" cy="493800"/>
          </a:xfrm>
          <a:prstGeom prst="rect">
            <a:avLst/>
          </a:prstGeom>
          <a:solidFill>
            <a:srgbClr val="2C0D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0" name="Google Shape;840;g3f6bc156307_0_1404"/>
          <p:cNvSpPr/>
          <p:nvPr/>
        </p:nvSpPr>
        <p:spPr>
          <a:xfrm>
            <a:off x="4297680" y="2560320"/>
            <a:ext cx="20118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Median max AUC</a:t>
            </a:r>
            <a:endParaRPr sz="1300" b="0" i="0" u="none" strike="noStrike" cap="none">
              <a:solidFill>
                <a:schemeClr val="dk1"/>
              </a:solidFill>
              <a:latin typeface="Calibri"/>
              <a:ea typeface="Calibri"/>
              <a:cs typeface="Calibri"/>
              <a:sym typeface="Calibri"/>
            </a:endParaRPr>
          </a:p>
        </p:txBody>
      </p:sp>
      <p:sp>
        <p:nvSpPr>
          <p:cNvPr id="841" name="Google Shape;841;g3f6bc156307_0_1404"/>
          <p:cNvSpPr/>
          <p:nvPr/>
        </p:nvSpPr>
        <p:spPr>
          <a:xfrm>
            <a:off x="6309360" y="2560320"/>
            <a:ext cx="27432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Max AUC range</a:t>
            </a:r>
            <a:endParaRPr sz="1300" b="0" i="0" u="none" strike="noStrike" cap="none">
              <a:solidFill>
                <a:schemeClr val="dk1"/>
              </a:solidFill>
              <a:latin typeface="Calibri"/>
              <a:ea typeface="Calibri"/>
              <a:cs typeface="Calibri"/>
              <a:sym typeface="Calibri"/>
            </a:endParaRPr>
          </a:p>
        </p:txBody>
      </p:sp>
      <p:sp>
        <p:nvSpPr>
          <p:cNvPr id="842" name="Google Shape;842;g3f6bc156307_0_1404"/>
          <p:cNvSpPr/>
          <p:nvPr/>
        </p:nvSpPr>
        <p:spPr>
          <a:xfrm>
            <a:off x="1097280" y="3054096"/>
            <a:ext cx="7955400" cy="493800"/>
          </a:xfrm>
          <a:prstGeom prst="rect">
            <a:avLst/>
          </a:prstGeom>
          <a:solidFill>
            <a:srgbClr val="F7F5F2"/>
          </a:solidFill>
          <a:ln w="9525" cap="flat" cmpd="sng">
            <a:solidFill>
              <a:srgbClr val="E4DE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g3f6bc156307_0_1404"/>
          <p:cNvSpPr/>
          <p:nvPr/>
        </p:nvSpPr>
        <p:spPr>
          <a:xfrm>
            <a:off x="1280160" y="3054096"/>
            <a:ext cx="3017400" cy="493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Risk factors only (non-AI)</a:t>
            </a:r>
            <a:endParaRPr sz="1250" b="0" i="0" u="none" strike="noStrike" cap="none">
              <a:solidFill>
                <a:schemeClr val="dk1"/>
              </a:solidFill>
              <a:latin typeface="Calibri"/>
              <a:ea typeface="Calibri"/>
              <a:cs typeface="Calibri"/>
              <a:sym typeface="Calibri"/>
            </a:endParaRPr>
          </a:p>
        </p:txBody>
      </p:sp>
      <p:sp>
        <p:nvSpPr>
          <p:cNvPr id="844" name="Google Shape;844;g3f6bc156307_0_1404"/>
          <p:cNvSpPr/>
          <p:nvPr/>
        </p:nvSpPr>
        <p:spPr>
          <a:xfrm>
            <a:off x="4297680" y="3054096"/>
            <a:ext cx="20118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350"/>
              <a:buFont typeface="Arial"/>
              <a:buNone/>
            </a:pPr>
            <a:r>
              <a:rPr lang="en-US" sz="1350" b="0" i="0" u="none" strike="noStrike" cap="none">
                <a:solidFill>
                  <a:srgbClr val="2C0D2F"/>
                </a:solidFill>
                <a:latin typeface="Arial"/>
                <a:ea typeface="Arial"/>
                <a:cs typeface="Arial"/>
                <a:sym typeface="Arial"/>
              </a:rPr>
              <a:t>0.61</a:t>
            </a:r>
            <a:endParaRPr sz="1350" b="0" i="0" u="none" strike="noStrike" cap="none">
              <a:solidFill>
                <a:schemeClr val="dk1"/>
              </a:solidFill>
              <a:latin typeface="Calibri"/>
              <a:ea typeface="Calibri"/>
              <a:cs typeface="Calibri"/>
              <a:sym typeface="Calibri"/>
            </a:endParaRPr>
          </a:p>
        </p:txBody>
      </p:sp>
      <p:sp>
        <p:nvSpPr>
          <p:cNvPr id="845" name="Google Shape;845;g3f6bc156307_0_1404"/>
          <p:cNvSpPr/>
          <p:nvPr/>
        </p:nvSpPr>
        <p:spPr>
          <a:xfrm>
            <a:off x="6309360" y="3054096"/>
            <a:ext cx="27432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50"/>
              <a:buFont typeface="Arial"/>
              <a:buNone/>
            </a:pPr>
            <a:r>
              <a:rPr lang="en-US" sz="1250" b="0" i="0" u="none" strike="noStrike" cap="none">
                <a:solidFill>
                  <a:srgbClr val="2C0D2F"/>
                </a:solidFill>
                <a:latin typeface="Arial"/>
                <a:ea typeface="Arial"/>
                <a:cs typeface="Arial"/>
                <a:sym typeface="Arial"/>
              </a:rPr>
              <a:t>0.54 to 0.69  (n = 10)</a:t>
            </a:r>
            <a:endParaRPr sz="1250" b="0" i="0" u="none" strike="noStrike" cap="none">
              <a:solidFill>
                <a:schemeClr val="dk1"/>
              </a:solidFill>
              <a:latin typeface="Calibri"/>
              <a:ea typeface="Calibri"/>
              <a:cs typeface="Calibri"/>
              <a:sym typeface="Calibri"/>
            </a:endParaRPr>
          </a:p>
        </p:txBody>
      </p:sp>
      <p:sp>
        <p:nvSpPr>
          <p:cNvPr id="846" name="Google Shape;846;g3f6bc156307_0_1404"/>
          <p:cNvSpPr/>
          <p:nvPr/>
        </p:nvSpPr>
        <p:spPr>
          <a:xfrm>
            <a:off x="1097280" y="3547872"/>
            <a:ext cx="7955400" cy="493800"/>
          </a:xfrm>
          <a:prstGeom prst="rect">
            <a:avLst/>
          </a:prstGeom>
          <a:solidFill>
            <a:srgbClr val="FDEDE3"/>
          </a:solidFill>
          <a:ln w="9525" cap="flat" cmpd="sng">
            <a:solidFill>
              <a:srgbClr val="E4DE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g3f6bc156307_0_1404"/>
          <p:cNvSpPr/>
          <p:nvPr/>
        </p:nvSpPr>
        <p:spPr>
          <a:xfrm>
            <a:off x="1280160" y="3547872"/>
            <a:ext cx="3017400" cy="493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Imaging only (AI)</a:t>
            </a:r>
            <a:endParaRPr sz="1250" b="0" i="0" u="none" strike="noStrike" cap="none">
              <a:solidFill>
                <a:schemeClr val="dk1"/>
              </a:solidFill>
              <a:latin typeface="Calibri"/>
              <a:ea typeface="Calibri"/>
              <a:cs typeface="Calibri"/>
              <a:sym typeface="Calibri"/>
            </a:endParaRPr>
          </a:p>
        </p:txBody>
      </p:sp>
      <p:sp>
        <p:nvSpPr>
          <p:cNvPr id="848" name="Google Shape;848;g3f6bc156307_0_1404"/>
          <p:cNvSpPr/>
          <p:nvPr/>
        </p:nvSpPr>
        <p:spPr>
          <a:xfrm>
            <a:off x="4297680" y="3547872"/>
            <a:ext cx="20118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350"/>
              <a:buFont typeface="Arial"/>
              <a:buNone/>
            </a:pPr>
            <a:r>
              <a:rPr lang="en-US" sz="1350" b="1" i="0" u="none" strike="noStrike" cap="none">
                <a:solidFill>
                  <a:srgbClr val="2C0D2F"/>
                </a:solidFill>
                <a:latin typeface="Arial"/>
                <a:ea typeface="Arial"/>
                <a:cs typeface="Arial"/>
                <a:sym typeface="Arial"/>
              </a:rPr>
              <a:t>0.72</a:t>
            </a:r>
            <a:endParaRPr sz="1350" b="0" i="0" u="none" strike="noStrike" cap="none">
              <a:solidFill>
                <a:schemeClr val="dk1"/>
              </a:solidFill>
              <a:latin typeface="Calibri"/>
              <a:ea typeface="Calibri"/>
              <a:cs typeface="Calibri"/>
              <a:sym typeface="Calibri"/>
            </a:endParaRPr>
          </a:p>
        </p:txBody>
      </p:sp>
      <p:sp>
        <p:nvSpPr>
          <p:cNvPr id="849" name="Google Shape;849;g3f6bc156307_0_1404"/>
          <p:cNvSpPr/>
          <p:nvPr/>
        </p:nvSpPr>
        <p:spPr>
          <a:xfrm>
            <a:off x="6309360" y="3547872"/>
            <a:ext cx="27432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50"/>
              <a:buFont typeface="Arial"/>
              <a:buNone/>
            </a:pPr>
            <a:r>
              <a:rPr lang="en-US" sz="1250" b="0" i="0" u="none" strike="noStrike" cap="none">
                <a:solidFill>
                  <a:srgbClr val="2C0D2F"/>
                </a:solidFill>
                <a:latin typeface="Arial"/>
                <a:ea typeface="Arial"/>
                <a:cs typeface="Arial"/>
                <a:sym typeface="Arial"/>
              </a:rPr>
              <a:t>0.62 to 0.90  (n = 14)</a:t>
            </a:r>
            <a:endParaRPr sz="1250" b="0" i="0" u="none" strike="noStrike" cap="none">
              <a:solidFill>
                <a:schemeClr val="dk1"/>
              </a:solidFill>
              <a:latin typeface="Calibri"/>
              <a:ea typeface="Calibri"/>
              <a:cs typeface="Calibri"/>
              <a:sym typeface="Calibri"/>
            </a:endParaRPr>
          </a:p>
        </p:txBody>
      </p:sp>
      <p:sp>
        <p:nvSpPr>
          <p:cNvPr id="850" name="Google Shape;850;g3f6bc156307_0_1404"/>
          <p:cNvSpPr/>
          <p:nvPr/>
        </p:nvSpPr>
        <p:spPr>
          <a:xfrm>
            <a:off x="1097280" y="4041648"/>
            <a:ext cx="7955400" cy="493800"/>
          </a:xfrm>
          <a:prstGeom prst="rect">
            <a:avLst/>
          </a:prstGeom>
          <a:solidFill>
            <a:srgbClr val="F7F5F2"/>
          </a:solidFill>
          <a:ln w="9525" cap="flat" cmpd="sng">
            <a:solidFill>
              <a:srgbClr val="E4DE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1" name="Google Shape;851;g3f6bc156307_0_1404"/>
          <p:cNvSpPr/>
          <p:nvPr/>
        </p:nvSpPr>
        <p:spPr>
          <a:xfrm>
            <a:off x="1280160" y="4041648"/>
            <a:ext cx="3017400" cy="493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Imaging + risk factors (AI)</a:t>
            </a:r>
            <a:endParaRPr sz="1250" b="0" i="0" u="none" strike="noStrike" cap="none">
              <a:solidFill>
                <a:schemeClr val="dk1"/>
              </a:solidFill>
              <a:latin typeface="Calibri"/>
              <a:ea typeface="Calibri"/>
              <a:cs typeface="Calibri"/>
              <a:sym typeface="Calibri"/>
            </a:endParaRPr>
          </a:p>
        </p:txBody>
      </p:sp>
      <p:sp>
        <p:nvSpPr>
          <p:cNvPr id="852" name="Google Shape;852;g3f6bc156307_0_1404"/>
          <p:cNvSpPr/>
          <p:nvPr/>
        </p:nvSpPr>
        <p:spPr>
          <a:xfrm>
            <a:off x="4297680" y="4041648"/>
            <a:ext cx="20118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350"/>
              <a:buFont typeface="Arial"/>
              <a:buNone/>
            </a:pPr>
            <a:r>
              <a:rPr lang="en-US" sz="1350" b="0" i="0" u="none" strike="noStrike" cap="none">
                <a:solidFill>
                  <a:srgbClr val="2C0D2F"/>
                </a:solidFill>
                <a:latin typeface="Arial"/>
                <a:ea typeface="Arial"/>
                <a:cs typeface="Arial"/>
                <a:sym typeface="Arial"/>
              </a:rPr>
              <a:t>0.73</a:t>
            </a:r>
            <a:endParaRPr sz="1350" b="0" i="0" u="none" strike="noStrike" cap="none">
              <a:solidFill>
                <a:schemeClr val="dk1"/>
              </a:solidFill>
              <a:latin typeface="Calibri"/>
              <a:ea typeface="Calibri"/>
              <a:cs typeface="Calibri"/>
              <a:sym typeface="Calibri"/>
            </a:endParaRPr>
          </a:p>
        </p:txBody>
      </p:sp>
      <p:sp>
        <p:nvSpPr>
          <p:cNvPr id="853" name="Google Shape;853;g3f6bc156307_0_1404"/>
          <p:cNvSpPr/>
          <p:nvPr/>
        </p:nvSpPr>
        <p:spPr>
          <a:xfrm>
            <a:off x="6309360" y="4041648"/>
            <a:ext cx="2743200" cy="493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50"/>
              <a:buFont typeface="Arial"/>
              <a:buNone/>
            </a:pPr>
            <a:r>
              <a:rPr lang="en-US" sz="1250" b="0" i="0" u="none" strike="noStrike" cap="none">
                <a:solidFill>
                  <a:srgbClr val="2C0D2F"/>
                </a:solidFill>
                <a:latin typeface="Arial"/>
                <a:ea typeface="Arial"/>
                <a:cs typeface="Arial"/>
                <a:sym typeface="Arial"/>
              </a:rPr>
              <a:t>0.66 to 0.84  (n = 7)</a:t>
            </a:r>
            <a:endParaRPr sz="1250" b="0" i="0" u="none" strike="noStrike" cap="none">
              <a:solidFill>
                <a:schemeClr val="dk1"/>
              </a:solidFill>
              <a:latin typeface="Calibri"/>
              <a:ea typeface="Calibri"/>
              <a:cs typeface="Calibri"/>
              <a:sym typeface="Calibri"/>
            </a:endParaRPr>
          </a:p>
        </p:txBody>
      </p:sp>
      <p:cxnSp>
        <p:nvCxnSpPr>
          <p:cNvPr id="854" name="Google Shape;854;g3f6bc156307_0_1404"/>
          <p:cNvCxnSpPr/>
          <p:nvPr/>
        </p:nvCxnSpPr>
        <p:spPr>
          <a:xfrm>
            <a:off x="9281160" y="3794760"/>
            <a:ext cx="0" cy="493800"/>
          </a:xfrm>
          <a:prstGeom prst="straightConnector1">
            <a:avLst/>
          </a:prstGeom>
          <a:noFill/>
          <a:ln w="19050" cap="flat" cmpd="sng">
            <a:solidFill>
              <a:srgbClr val="EC7445"/>
            </a:solidFill>
            <a:prstDash val="solid"/>
            <a:round/>
            <a:headEnd type="none" w="sm" len="sm"/>
            <a:tailEnd type="none" w="sm" len="sm"/>
          </a:ln>
        </p:spPr>
      </p:cxnSp>
      <p:cxnSp>
        <p:nvCxnSpPr>
          <p:cNvPr id="855" name="Google Shape;855;g3f6bc156307_0_1404"/>
          <p:cNvCxnSpPr/>
          <p:nvPr/>
        </p:nvCxnSpPr>
        <p:spPr>
          <a:xfrm>
            <a:off x="9189720" y="3794760"/>
            <a:ext cx="91500" cy="0"/>
          </a:xfrm>
          <a:prstGeom prst="straightConnector1">
            <a:avLst/>
          </a:prstGeom>
          <a:noFill/>
          <a:ln w="19050" cap="flat" cmpd="sng">
            <a:solidFill>
              <a:srgbClr val="EC7445"/>
            </a:solidFill>
            <a:prstDash val="solid"/>
            <a:round/>
            <a:headEnd type="none" w="sm" len="sm"/>
            <a:tailEnd type="none" w="sm" len="sm"/>
          </a:ln>
        </p:spPr>
      </p:cxnSp>
      <p:cxnSp>
        <p:nvCxnSpPr>
          <p:cNvPr id="856" name="Google Shape;856;g3f6bc156307_0_1404"/>
          <p:cNvCxnSpPr/>
          <p:nvPr/>
        </p:nvCxnSpPr>
        <p:spPr>
          <a:xfrm>
            <a:off x="9189720" y="4288536"/>
            <a:ext cx="91500" cy="0"/>
          </a:xfrm>
          <a:prstGeom prst="straightConnector1">
            <a:avLst/>
          </a:prstGeom>
          <a:noFill/>
          <a:ln w="19050" cap="flat" cmpd="sng">
            <a:solidFill>
              <a:srgbClr val="EC7445"/>
            </a:solidFill>
            <a:prstDash val="solid"/>
            <a:round/>
            <a:headEnd type="none" w="sm" len="sm"/>
            <a:tailEnd type="none" w="sm" len="sm"/>
          </a:ln>
        </p:spPr>
      </p:cxnSp>
      <p:sp>
        <p:nvSpPr>
          <p:cNvPr id="857" name="Google Shape;857;g3f6bc156307_0_1404"/>
          <p:cNvSpPr/>
          <p:nvPr/>
        </p:nvSpPr>
        <p:spPr>
          <a:xfrm>
            <a:off x="9418320" y="3657600"/>
            <a:ext cx="2377500" cy="1097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EC7445"/>
              </a:buClr>
              <a:buSzPts val="2000"/>
              <a:buFont typeface="Arial"/>
              <a:buNone/>
            </a:pPr>
            <a:r>
              <a:rPr lang="en-US" sz="2000" b="1" i="0" u="none" strike="noStrike" cap="none">
                <a:solidFill>
                  <a:srgbClr val="EC7445"/>
                </a:solidFill>
                <a:latin typeface="Arial"/>
                <a:ea typeface="Arial"/>
                <a:cs typeface="Arial"/>
                <a:sym typeface="Arial"/>
              </a:rPr>
              <a:t>+0.01</a:t>
            </a:r>
            <a:br>
              <a:rPr lang="en-US" sz="2000" b="1" i="0" u="none" strike="noStrike" cap="none">
                <a:solidFill>
                  <a:srgbClr val="EC7445"/>
                </a:solidFill>
                <a:latin typeface="Arial"/>
                <a:ea typeface="Arial"/>
                <a:cs typeface="Arial"/>
                <a:sym typeface="Arial"/>
              </a:rPr>
            </a:br>
            <a:r>
              <a:rPr lang="en-US" sz="1050" b="0" i="0" u="none" strike="noStrike" cap="none">
                <a:solidFill>
                  <a:srgbClr val="6B6480"/>
                </a:solidFill>
                <a:latin typeface="Arial"/>
                <a:ea typeface="Arial"/>
                <a:cs typeface="Arial"/>
                <a:sym typeface="Arial"/>
              </a:rPr>
              <a:t>from adding clinical risk factors to the image</a:t>
            </a:r>
            <a:endParaRPr sz="2000" b="0" i="0" u="none" strike="noStrike" cap="none">
              <a:solidFill>
                <a:schemeClr val="dk1"/>
              </a:solidFill>
              <a:latin typeface="Calibri"/>
              <a:ea typeface="Calibri"/>
              <a:cs typeface="Calibri"/>
              <a:sym typeface="Calibri"/>
            </a:endParaRPr>
          </a:p>
        </p:txBody>
      </p:sp>
      <p:sp>
        <p:nvSpPr>
          <p:cNvPr id="858" name="Google Shape;858;g3f6bc156307_0_1404"/>
          <p:cNvSpPr/>
          <p:nvPr/>
        </p:nvSpPr>
        <p:spPr>
          <a:xfrm>
            <a:off x="1097280" y="4709160"/>
            <a:ext cx="9692700" cy="7773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EC7445"/>
              </a:buClr>
              <a:buSzPts val="1400"/>
              <a:buFont typeface="Arial"/>
              <a:buNone/>
            </a:pPr>
            <a:r>
              <a:rPr lang="en-US" sz="1400" b="1" i="0" u="none" strike="noStrike" cap="none">
                <a:solidFill>
                  <a:srgbClr val="EC7445"/>
                </a:solidFill>
                <a:latin typeface="Arial"/>
                <a:ea typeface="Arial"/>
                <a:cs typeface="Arial"/>
                <a:sym typeface="Arial"/>
              </a:rPr>
              <a:t>•  </a:t>
            </a:r>
            <a:r>
              <a:rPr lang="en-US" sz="1400" b="0" i="0" u="none" strike="noStrike" cap="none">
                <a:solidFill>
                  <a:srgbClr val="2C0D2F"/>
                </a:solidFill>
                <a:latin typeface="Arial"/>
                <a:ea typeface="Arial"/>
                <a:cs typeface="Arial"/>
                <a:sym typeface="Arial"/>
              </a:rPr>
              <a:t>Image-only AI models consistently outperform traditional clinical models, identifying women at increased risk for breast cancer with greater precision and accuracy</a:t>
            </a:r>
            <a:endParaRPr sz="1400" b="0" i="0" u="none" strike="noStrike" cap="none">
              <a:solidFill>
                <a:schemeClr val="dk1"/>
              </a:solidFill>
              <a:latin typeface="Calibri"/>
              <a:ea typeface="Calibri"/>
              <a:cs typeface="Calibri"/>
              <a:sym typeface="Calibri"/>
            </a:endParaRPr>
          </a:p>
        </p:txBody>
      </p:sp>
      <p:sp>
        <p:nvSpPr>
          <p:cNvPr id="859" name="Google Shape;859;g3f6bc156307_0_1404"/>
          <p:cNvSpPr/>
          <p:nvPr/>
        </p:nvSpPr>
        <p:spPr>
          <a:xfrm>
            <a:off x="228600" y="6510528"/>
            <a:ext cx="3657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00"/>
              <a:buFont typeface="Arial"/>
              <a:buNone/>
            </a:pPr>
            <a:r>
              <a:rPr lang="en-US" sz="900" b="0" i="0" u="none" strike="noStrike" cap="none">
                <a:solidFill>
                  <a:srgbClr val="9791A8"/>
                </a:solidFill>
                <a:latin typeface="Arial"/>
                <a:ea typeface="Arial"/>
                <a:cs typeface="Arial"/>
                <a:sym typeface="Arial"/>
              </a:rPr>
              <a:t>14</a:t>
            </a:r>
            <a:endParaRPr sz="900" b="0" i="0" u="none" strike="noStrike" cap="none">
              <a:solidFill>
                <a:schemeClr val="dk1"/>
              </a:solidFill>
              <a:latin typeface="Calibri"/>
              <a:ea typeface="Calibri"/>
              <a:cs typeface="Calibri"/>
              <a:sym typeface="Calibri"/>
            </a:endParaRPr>
          </a:p>
        </p:txBody>
      </p:sp>
      <p:sp>
        <p:nvSpPr>
          <p:cNvPr id="860" name="Google Shape;860;g3f6bc156307_0_1404"/>
          <p:cNvSpPr/>
          <p:nvPr/>
        </p:nvSpPr>
        <p:spPr>
          <a:xfrm>
            <a:off x="685800" y="6510528"/>
            <a:ext cx="98754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800"/>
              <a:buFont typeface="Arial"/>
              <a:buNone/>
            </a:pPr>
            <a:r>
              <a:rPr lang="en-US" sz="800" b="0" i="0" u="none" strike="noStrike" cap="none">
                <a:solidFill>
                  <a:srgbClr val="9791A8"/>
                </a:solidFill>
                <a:latin typeface="Arial"/>
                <a:ea typeface="Arial"/>
                <a:cs typeface="Arial"/>
                <a:sym typeface="Arial"/>
              </a:rPr>
              <a:t>Schopf CM, et al. Journal of the American College of Radiology, 2024;21(2):319-328.</a:t>
            </a:r>
            <a:endParaRPr sz="800" b="0" i="0" u="none" strike="noStrike" cap="none">
              <a:solidFill>
                <a:schemeClr val="dk1"/>
              </a:solidFill>
              <a:latin typeface="Calibri"/>
              <a:ea typeface="Calibri"/>
              <a:cs typeface="Calibri"/>
              <a:sym typeface="Calibri"/>
            </a:endParaRPr>
          </a:p>
        </p:txBody>
      </p:sp>
      <p:pic>
        <p:nvPicPr>
          <p:cNvPr id="861" name="Google Shape;861;g3f6bc156307_0_1404" descr="/home/claude/clairity_logo.png"/>
          <p:cNvPicPr preferRelativeResize="0"/>
          <p:nvPr/>
        </p:nvPicPr>
        <p:blipFill rotWithShape="1">
          <a:blip r:embed="rId3">
            <a:alphaModFix/>
          </a:blip>
          <a:srcRect/>
          <a:stretch/>
        </p:blipFill>
        <p:spPr>
          <a:xfrm>
            <a:off x="10835640" y="6492240"/>
            <a:ext cx="1051560" cy="246888"/>
          </a:xfrm>
          <a:prstGeom prst="rect">
            <a:avLst/>
          </a:prstGeom>
          <a:noFill/>
          <a:ln>
            <a:noFill/>
          </a:ln>
        </p:spPr>
      </p:pic>
      <p:sp>
        <p:nvSpPr>
          <p:cNvPr id="862" name="Google Shape;862;g3f6bc156307_0_1404"/>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02A3E730-250F-2DFF-1670-199BD5DDCE3D}"/>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67"/>
        <p:cNvGrpSpPr/>
        <p:nvPr/>
      </p:nvGrpSpPr>
      <p:grpSpPr>
        <a:xfrm>
          <a:off x="0" y="0"/>
          <a:ext cx="0" cy="0"/>
          <a:chOff x="0" y="0"/>
          <a:chExt cx="0" cy="0"/>
        </a:xfrm>
      </p:grpSpPr>
      <p:sp>
        <p:nvSpPr>
          <p:cNvPr id="868" name="Google Shape;868;g3f6bc156307_0_724"/>
          <p:cNvSpPr/>
          <p:nvPr/>
        </p:nvSpPr>
        <p:spPr>
          <a:xfrm>
            <a:off x="548640" y="457200"/>
            <a:ext cx="111099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2500"/>
              <a:buFont typeface="Arial"/>
              <a:buNone/>
            </a:pPr>
            <a:r>
              <a:rPr lang="en-US" sz="2500" b="1" dirty="0">
                <a:solidFill>
                  <a:srgbClr val="2C0D2F"/>
                </a:solidFill>
              </a:rPr>
              <a:t>AI Image-Based Risk </a:t>
            </a:r>
            <a:r>
              <a:rPr lang="en-US" sz="2500" b="1" i="0" u="none" strike="noStrike" cap="none" dirty="0">
                <a:solidFill>
                  <a:srgbClr val="2C0D2F"/>
                </a:solidFill>
                <a:latin typeface="Arial"/>
                <a:ea typeface="Arial"/>
                <a:cs typeface="Arial"/>
                <a:sym typeface="Arial"/>
              </a:rPr>
              <a:t>predicts invasive cancer and DCIS from the mammogram alone: Attention to </a:t>
            </a:r>
            <a:r>
              <a:rPr lang="en-US" sz="2500" b="1" dirty="0">
                <a:solidFill>
                  <a:srgbClr val="2C0D2F"/>
                </a:solidFill>
              </a:rPr>
              <a:t>impact of methodology on </a:t>
            </a:r>
            <a:r>
              <a:rPr lang="en-US" sz="2500" b="1" i="0" u="none" strike="noStrike" cap="none" dirty="0">
                <a:solidFill>
                  <a:srgbClr val="2C0D2F"/>
                </a:solidFill>
                <a:latin typeface="Arial"/>
                <a:ea typeface="Arial"/>
                <a:cs typeface="Arial"/>
                <a:sym typeface="Arial"/>
              </a:rPr>
              <a:t>estimates</a:t>
            </a:r>
            <a:endParaRPr sz="2500" b="0" i="0" u="none" strike="noStrike" cap="none" dirty="0">
              <a:solidFill>
                <a:schemeClr val="dk1"/>
              </a:solidFill>
              <a:latin typeface="Calibri"/>
              <a:ea typeface="Calibri"/>
              <a:cs typeface="Calibri"/>
              <a:sym typeface="Calibri"/>
            </a:endParaRPr>
          </a:p>
        </p:txBody>
      </p:sp>
      <p:sp>
        <p:nvSpPr>
          <p:cNvPr id="869" name="Google Shape;869;g3f6bc156307_0_724"/>
          <p:cNvSpPr/>
          <p:nvPr/>
        </p:nvSpPr>
        <p:spPr>
          <a:xfrm>
            <a:off x="2164080" y="1329386"/>
            <a:ext cx="30633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C7445"/>
              </a:buClr>
              <a:buSzPts val="1100"/>
              <a:buFont typeface="Arial"/>
              <a:buNone/>
            </a:pPr>
            <a:r>
              <a:rPr lang="en-US" sz="1100" b="1" i="0" u="none" strike="noStrike" cap="none">
                <a:solidFill>
                  <a:srgbClr val="6B6480"/>
                </a:solidFill>
                <a:latin typeface="Arial"/>
                <a:ea typeface="Arial"/>
                <a:cs typeface="Arial"/>
                <a:sym typeface="Arial"/>
              </a:rPr>
              <a:t>THE VALIDATION</a:t>
            </a:r>
            <a:endParaRPr sz="1100" b="0" i="0" u="none" strike="noStrike" cap="none">
              <a:solidFill>
                <a:schemeClr val="dk1"/>
              </a:solidFill>
              <a:latin typeface="Calibri"/>
              <a:ea typeface="Calibri"/>
              <a:cs typeface="Calibri"/>
              <a:sym typeface="Calibri"/>
            </a:endParaRPr>
          </a:p>
        </p:txBody>
      </p:sp>
      <p:sp>
        <p:nvSpPr>
          <p:cNvPr id="870" name="Google Shape;870;g3f6bc156307_0_724"/>
          <p:cNvSpPr/>
          <p:nvPr/>
        </p:nvSpPr>
        <p:spPr>
          <a:xfrm>
            <a:off x="2164080" y="1804874"/>
            <a:ext cx="3063300"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3800"/>
              <a:buFont typeface="Arial"/>
              <a:buNone/>
            </a:pPr>
            <a:r>
              <a:rPr lang="en-US" sz="3800" b="1" i="0" u="none" strike="noStrike" cap="none">
                <a:solidFill>
                  <a:srgbClr val="2C0D2F"/>
                </a:solidFill>
                <a:latin typeface="Arial"/>
                <a:ea typeface="Arial"/>
                <a:cs typeface="Arial"/>
                <a:sym typeface="Arial"/>
              </a:rPr>
              <a:t>163,262</a:t>
            </a:r>
            <a:endParaRPr sz="3800" b="0" i="0" u="none" strike="noStrike" cap="none">
              <a:solidFill>
                <a:schemeClr val="dk1"/>
              </a:solidFill>
              <a:latin typeface="Calibri"/>
              <a:ea typeface="Calibri"/>
              <a:cs typeface="Calibri"/>
              <a:sym typeface="Calibri"/>
            </a:endParaRPr>
          </a:p>
        </p:txBody>
      </p:sp>
      <p:sp>
        <p:nvSpPr>
          <p:cNvPr id="871" name="Google Shape;871;g3f6bc156307_0_724"/>
          <p:cNvSpPr/>
          <p:nvPr/>
        </p:nvSpPr>
        <p:spPr>
          <a:xfrm>
            <a:off x="2164080" y="2408378"/>
            <a:ext cx="2880300" cy="68580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6B6480"/>
              </a:buClr>
              <a:buSzPts val="1150"/>
              <a:buFont typeface="Arial"/>
              <a:buNone/>
            </a:pPr>
            <a:r>
              <a:rPr lang="en-US" sz="1150" b="0" i="0" u="none" strike="noStrike" cap="none">
                <a:solidFill>
                  <a:srgbClr val="6B6480"/>
                </a:solidFill>
                <a:latin typeface="Arial"/>
                <a:ea typeface="Arial"/>
                <a:cs typeface="Arial"/>
                <a:sym typeface="Arial"/>
              </a:rPr>
              <a:t>bilateral 2D screening exams, five U.S. sites and one European site, 2011 to 2016</a:t>
            </a:r>
            <a:endParaRPr sz="1150" b="0" i="0" u="none" strike="noStrike" cap="none">
              <a:solidFill>
                <a:schemeClr val="dk1"/>
              </a:solidFill>
              <a:latin typeface="Calibri"/>
              <a:ea typeface="Calibri"/>
              <a:cs typeface="Calibri"/>
              <a:sym typeface="Calibri"/>
            </a:endParaRPr>
          </a:p>
        </p:txBody>
      </p:sp>
      <p:sp>
        <p:nvSpPr>
          <p:cNvPr id="872" name="Google Shape;872;g3f6bc156307_0_724"/>
          <p:cNvSpPr/>
          <p:nvPr/>
        </p:nvSpPr>
        <p:spPr>
          <a:xfrm>
            <a:off x="2164080" y="3158186"/>
            <a:ext cx="3063300"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3800"/>
              <a:buFont typeface="Arial"/>
              <a:buNone/>
            </a:pPr>
            <a:r>
              <a:rPr lang="en-US" sz="3800" b="1" i="0" u="none" strike="noStrike" cap="none">
                <a:solidFill>
                  <a:srgbClr val="2C0D2F"/>
                </a:solidFill>
                <a:latin typeface="Arial"/>
                <a:ea typeface="Arial"/>
                <a:cs typeface="Arial"/>
                <a:sym typeface="Arial"/>
              </a:rPr>
              <a:t>3,234</a:t>
            </a:r>
            <a:endParaRPr sz="3800" b="0" i="0" u="none" strike="noStrike" cap="none">
              <a:solidFill>
                <a:schemeClr val="dk1"/>
              </a:solidFill>
              <a:latin typeface="Calibri"/>
              <a:ea typeface="Calibri"/>
              <a:cs typeface="Calibri"/>
              <a:sym typeface="Calibri"/>
            </a:endParaRPr>
          </a:p>
        </p:txBody>
      </p:sp>
      <p:sp>
        <p:nvSpPr>
          <p:cNvPr id="873" name="Google Shape;873;g3f6bc156307_0_724"/>
          <p:cNvSpPr/>
          <p:nvPr/>
        </p:nvSpPr>
        <p:spPr>
          <a:xfrm>
            <a:off x="2164080" y="3761690"/>
            <a:ext cx="2880300" cy="50280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6B6480"/>
              </a:buClr>
              <a:buSzPts val="1150"/>
              <a:buFont typeface="Arial"/>
              <a:buNone/>
            </a:pPr>
            <a:r>
              <a:rPr lang="en-US" sz="1150" b="0" i="0" u="none" strike="noStrike" cap="none">
                <a:solidFill>
                  <a:srgbClr val="6B6480"/>
                </a:solidFill>
                <a:latin typeface="Arial"/>
                <a:ea typeface="Arial"/>
                <a:cs typeface="Arial"/>
                <a:sym typeface="Arial"/>
              </a:rPr>
              <a:t>cancers diagnosed within 5 years of the index exam (2.0%)</a:t>
            </a:r>
            <a:endParaRPr sz="1150" b="0" i="0" u="none" strike="noStrike" cap="none">
              <a:solidFill>
                <a:schemeClr val="dk1"/>
              </a:solidFill>
              <a:latin typeface="Calibri"/>
              <a:ea typeface="Calibri"/>
              <a:cs typeface="Calibri"/>
              <a:sym typeface="Calibri"/>
            </a:endParaRPr>
          </a:p>
        </p:txBody>
      </p:sp>
      <p:sp>
        <p:nvSpPr>
          <p:cNvPr id="874" name="Google Shape;874;g3f6bc156307_0_724"/>
          <p:cNvSpPr/>
          <p:nvPr/>
        </p:nvSpPr>
        <p:spPr>
          <a:xfrm>
            <a:off x="2164080" y="4420058"/>
            <a:ext cx="27432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C7445"/>
              </a:buClr>
              <a:buSzPts val="1150"/>
              <a:buFont typeface="Arial"/>
              <a:buNone/>
            </a:pPr>
            <a:r>
              <a:rPr lang="en-US" sz="1150" b="1" i="0" u="none" strike="noStrike" cap="none">
                <a:solidFill>
                  <a:srgbClr val="EC7445"/>
                </a:solidFill>
                <a:latin typeface="Arial"/>
                <a:ea typeface="Arial"/>
                <a:cs typeface="Arial"/>
                <a:sym typeface="Arial"/>
              </a:rPr>
              <a:t>Invasive  </a:t>
            </a:r>
            <a:r>
              <a:rPr lang="en-US" sz="1150" b="1" i="0" u="none" strike="noStrike" cap="none">
                <a:solidFill>
                  <a:srgbClr val="2C0D2F"/>
                </a:solidFill>
                <a:latin typeface="Arial"/>
                <a:ea typeface="Arial"/>
                <a:cs typeface="Arial"/>
                <a:sym typeface="Arial"/>
              </a:rPr>
              <a:t>2,260</a:t>
            </a:r>
            <a:endParaRPr sz="1150" b="0" i="0" u="none" strike="noStrike" cap="none">
              <a:solidFill>
                <a:schemeClr val="dk1"/>
              </a:solidFill>
              <a:latin typeface="Calibri"/>
              <a:ea typeface="Calibri"/>
              <a:cs typeface="Calibri"/>
              <a:sym typeface="Calibri"/>
            </a:endParaRPr>
          </a:p>
        </p:txBody>
      </p:sp>
      <p:sp>
        <p:nvSpPr>
          <p:cNvPr id="875" name="Google Shape;875;g3f6bc156307_0_724"/>
          <p:cNvSpPr/>
          <p:nvPr/>
        </p:nvSpPr>
        <p:spPr>
          <a:xfrm>
            <a:off x="2164080" y="4712666"/>
            <a:ext cx="2013300" cy="365700"/>
          </a:xfrm>
          <a:prstGeom prst="rect">
            <a:avLst/>
          </a:prstGeom>
          <a:solidFill>
            <a:srgbClr val="EC74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 name="Google Shape;876;g3f6bc156307_0_724"/>
          <p:cNvSpPr/>
          <p:nvPr/>
        </p:nvSpPr>
        <p:spPr>
          <a:xfrm>
            <a:off x="4177452" y="4712666"/>
            <a:ext cx="867000" cy="365700"/>
          </a:xfrm>
          <a:prstGeom prst="rect">
            <a:avLst/>
          </a:prstGeom>
          <a:solidFill>
            <a:srgbClr val="6B4E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7" name="Google Shape;877;g3f6bc156307_0_724"/>
          <p:cNvSpPr/>
          <p:nvPr/>
        </p:nvSpPr>
        <p:spPr>
          <a:xfrm>
            <a:off x="2164080" y="4712666"/>
            <a:ext cx="2013300" cy="36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200"/>
              <a:buFont typeface="Arial"/>
              <a:buNone/>
            </a:pPr>
            <a:r>
              <a:rPr lang="en-US" sz="1200" b="1" i="0" u="none" strike="noStrike" cap="none">
                <a:solidFill>
                  <a:srgbClr val="FFFFFF"/>
                </a:solidFill>
                <a:latin typeface="Arial"/>
                <a:ea typeface="Arial"/>
                <a:cs typeface="Arial"/>
                <a:sym typeface="Arial"/>
              </a:rPr>
              <a:t>70%</a:t>
            </a:r>
            <a:endParaRPr sz="1200" b="0" i="0" u="none" strike="noStrike" cap="none">
              <a:solidFill>
                <a:schemeClr val="dk1"/>
              </a:solidFill>
              <a:latin typeface="Calibri"/>
              <a:ea typeface="Calibri"/>
              <a:cs typeface="Calibri"/>
              <a:sym typeface="Calibri"/>
            </a:endParaRPr>
          </a:p>
        </p:txBody>
      </p:sp>
      <p:sp>
        <p:nvSpPr>
          <p:cNvPr id="878" name="Google Shape;878;g3f6bc156307_0_724"/>
          <p:cNvSpPr/>
          <p:nvPr/>
        </p:nvSpPr>
        <p:spPr>
          <a:xfrm>
            <a:off x="4177452" y="4712666"/>
            <a:ext cx="867000" cy="365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200"/>
              <a:buFont typeface="Arial"/>
              <a:buNone/>
            </a:pPr>
            <a:r>
              <a:rPr lang="en-US" sz="1200" b="1" i="0" u="none" strike="noStrike" cap="none">
                <a:solidFill>
                  <a:srgbClr val="FFFFFF"/>
                </a:solidFill>
                <a:latin typeface="Arial"/>
                <a:ea typeface="Arial"/>
                <a:cs typeface="Arial"/>
                <a:sym typeface="Arial"/>
              </a:rPr>
              <a:t>30%</a:t>
            </a:r>
            <a:endParaRPr sz="1200" b="0" i="0" u="none" strike="noStrike" cap="none">
              <a:solidFill>
                <a:schemeClr val="dk1"/>
              </a:solidFill>
              <a:latin typeface="Calibri"/>
              <a:ea typeface="Calibri"/>
              <a:cs typeface="Calibri"/>
              <a:sym typeface="Calibri"/>
            </a:endParaRPr>
          </a:p>
        </p:txBody>
      </p:sp>
      <p:sp>
        <p:nvSpPr>
          <p:cNvPr id="879" name="Google Shape;879;g3f6bc156307_0_724"/>
          <p:cNvSpPr/>
          <p:nvPr/>
        </p:nvSpPr>
        <p:spPr>
          <a:xfrm>
            <a:off x="2164080" y="5142434"/>
            <a:ext cx="2880300" cy="2376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6B4E8E"/>
              </a:buClr>
              <a:buSzPts val="1150"/>
              <a:buFont typeface="Arial"/>
              <a:buNone/>
            </a:pPr>
            <a:r>
              <a:rPr lang="en-US" sz="1150" b="1" i="0" u="none" strike="noStrike" cap="none">
                <a:solidFill>
                  <a:srgbClr val="6B4E8E"/>
                </a:solidFill>
                <a:latin typeface="Arial"/>
                <a:ea typeface="Arial"/>
                <a:cs typeface="Arial"/>
                <a:sym typeface="Arial"/>
              </a:rPr>
              <a:t>DCIS  </a:t>
            </a:r>
            <a:r>
              <a:rPr lang="en-US" sz="1150" b="1" i="0" u="none" strike="noStrike" cap="none">
                <a:solidFill>
                  <a:srgbClr val="2C0D2F"/>
                </a:solidFill>
                <a:latin typeface="Arial"/>
                <a:ea typeface="Arial"/>
                <a:cs typeface="Arial"/>
                <a:sym typeface="Arial"/>
              </a:rPr>
              <a:t>974</a:t>
            </a:r>
            <a:endParaRPr sz="1150" b="0" i="0" u="none" strike="noStrike" cap="none">
              <a:solidFill>
                <a:schemeClr val="dk1"/>
              </a:solidFill>
              <a:latin typeface="Calibri"/>
              <a:ea typeface="Calibri"/>
              <a:cs typeface="Calibri"/>
              <a:sym typeface="Calibri"/>
            </a:endParaRPr>
          </a:p>
        </p:txBody>
      </p:sp>
      <p:cxnSp>
        <p:nvCxnSpPr>
          <p:cNvPr id="880" name="Google Shape;880;g3f6bc156307_0_724"/>
          <p:cNvCxnSpPr/>
          <p:nvPr/>
        </p:nvCxnSpPr>
        <p:spPr>
          <a:xfrm>
            <a:off x="5399887" y="1375106"/>
            <a:ext cx="0" cy="4160400"/>
          </a:xfrm>
          <a:prstGeom prst="straightConnector1">
            <a:avLst/>
          </a:prstGeom>
          <a:noFill/>
          <a:ln w="12700" cap="flat" cmpd="sng">
            <a:solidFill>
              <a:srgbClr val="DCD5E3"/>
            </a:solidFill>
            <a:prstDash val="solid"/>
            <a:round/>
            <a:headEnd type="none" w="sm" len="sm"/>
            <a:tailEnd type="none" w="sm" len="sm"/>
          </a:ln>
        </p:spPr>
      </p:cxnSp>
      <p:sp>
        <p:nvSpPr>
          <p:cNvPr id="881" name="Google Shape;881;g3f6bc156307_0_724"/>
          <p:cNvSpPr/>
          <p:nvPr/>
        </p:nvSpPr>
        <p:spPr>
          <a:xfrm>
            <a:off x="5684520" y="1329386"/>
            <a:ext cx="43434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C7445"/>
              </a:buClr>
              <a:buSzPts val="1100"/>
              <a:buFont typeface="Arial"/>
              <a:buNone/>
            </a:pPr>
            <a:r>
              <a:rPr lang="en-US" sz="1100" b="1" i="0" u="none" strike="noStrike" cap="none">
                <a:solidFill>
                  <a:srgbClr val="6B6480"/>
                </a:solidFill>
                <a:latin typeface="Arial"/>
                <a:ea typeface="Arial"/>
                <a:cs typeface="Arial"/>
                <a:sym typeface="Arial"/>
              </a:rPr>
              <a:t>THE RESULT, 5-YEAR AUC(t)</a:t>
            </a:r>
            <a:endParaRPr sz="1100" b="0" i="0" u="none" strike="noStrike" cap="none">
              <a:solidFill>
                <a:schemeClr val="dk1"/>
              </a:solidFill>
              <a:latin typeface="Calibri"/>
              <a:ea typeface="Calibri"/>
              <a:cs typeface="Calibri"/>
              <a:sym typeface="Calibri"/>
            </a:endParaRPr>
          </a:p>
        </p:txBody>
      </p:sp>
      <p:sp>
        <p:nvSpPr>
          <p:cNvPr id="882" name="Google Shape;882;g3f6bc156307_0_724"/>
          <p:cNvSpPr/>
          <p:nvPr/>
        </p:nvSpPr>
        <p:spPr>
          <a:xfrm>
            <a:off x="5684520" y="1859738"/>
            <a:ext cx="43434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U.S. sites  (154,316 exams)</a:t>
            </a:r>
            <a:endParaRPr sz="1250" b="0" i="0" u="none" strike="noStrike" cap="none">
              <a:solidFill>
                <a:schemeClr val="dk1"/>
              </a:solidFill>
              <a:latin typeface="Calibri"/>
              <a:ea typeface="Calibri"/>
              <a:cs typeface="Calibri"/>
              <a:sym typeface="Calibri"/>
            </a:endParaRPr>
          </a:p>
        </p:txBody>
      </p:sp>
      <p:sp>
        <p:nvSpPr>
          <p:cNvPr id="883" name="Google Shape;883;g3f6bc156307_0_724"/>
          <p:cNvSpPr/>
          <p:nvPr/>
        </p:nvSpPr>
        <p:spPr>
          <a:xfrm>
            <a:off x="5684520" y="2243786"/>
            <a:ext cx="7314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100"/>
              <a:buFont typeface="Arial"/>
              <a:buNone/>
            </a:pPr>
            <a:r>
              <a:rPr lang="en-US" sz="1100" b="0" i="0" u="none" strike="noStrike" cap="none">
                <a:solidFill>
                  <a:srgbClr val="6B6480"/>
                </a:solidFill>
                <a:latin typeface="Arial"/>
                <a:ea typeface="Arial"/>
                <a:cs typeface="Arial"/>
                <a:sym typeface="Arial"/>
              </a:rPr>
              <a:t>Invasive</a:t>
            </a:r>
            <a:endParaRPr sz="1100" b="0" i="0" u="none" strike="noStrike" cap="none">
              <a:solidFill>
                <a:schemeClr val="dk1"/>
              </a:solidFill>
              <a:latin typeface="Calibri"/>
              <a:ea typeface="Calibri"/>
              <a:cs typeface="Calibri"/>
              <a:sym typeface="Calibri"/>
            </a:endParaRPr>
          </a:p>
        </p:txBody>
      </p:sp>
      <p:sp>
        <p:nvSpPr>
          <p:cNvPr id="884" name="Google Shape;884;g3f6bc156307_0_724"/>
          <p:cNvSpPr/>
          <p:nvPr/>
        </p:nvSpPr>
        <p:spPr>
          <a:xfrm>
            <a:off x="6461760" y="2225498"/>
            <a:ext cx="2016300" cy="365700"/>
          </a:xfrm>
          <a:prstGeom prst="rect">
            <a:avLst/>
          </a:prstGeom>
          <a:solidFill>
            <a:srgbClr val="EC74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5" name="Google Shape;885;g3f6bc156307_0_724"/>
          <p:cNvSpPr/>
          <p:nvPr/>
        </p:nvSpPr>
        <p:spPr>
          <a:xfrm>
            <a:off x="8560308" y="2243786"/>
            <a:ext cx="548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0.71</a:t>
            </a:r>
            <a:endParaRPr sz="1250" b="0" i="0" u="none" strike="noStrike" cap="none">
              <a:solidFill>
                <a:schemeClr val="dk1"/>
              </a:solidFill>
              <a:latin typeface="Calibri"/>
              <a:ea typeface="Calibri"/>
              <a:cs typeface="Calibri"/>
              <a:sym typeface="Calibri"/>
            </a:endParaRPr>
          </a:p>
        </p:txBody>
      </p:sp>
      <p:sp>
        <p:nvSpPr>
          <p:cNvPr id="886" name="Google Shape;886;g3f6bc156307_0_724"/>
          <p:cNvSpPr/>
          <p:nvPr/>
        </p:nvSpPr>
        <p:spPr>
          <a:xfrm>
            <a:off x="5684520" y="2737562"/>
            <a:ext cx="7314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100"/>
              <a:buFont typeface="Arial"/>
              <a:buNone/>
            </a:pPr>
            <a:r>
              <a:rPr lang="en-US" sz="1100" b="0" i="0" u="none" strike="noStrike" cap="none">
                <a:solidFill>
                  <a:srgbClr val="6B6480"/>
                </a:solidFill>
                <a:latin typeface="Arial"/>
                <a:ea typeface="Arial"/>
                <a:cs typeface="Arial"/>
                <a:sym typeface="Arial"/>
              </a:rPr>
              <a:t>DCIS</a:t>
            </a:r>
            <a:endParaRPr sz="1100" b="0" i="0" u="none" strike="noStrike" cap="none">
              <a:solidFill>
                <a:schemeClr val="dk1"/>
              </a:solidFill>
              <a:latin typeface="Calibri"/>
              <a:ea typeface="Calibri"/>
              <a:cs typeface="Calibri"/>
              <a:sym typeface="Calibri"/>
            </a:endParaRPr>
          </a:p>
        </p:txBody>
      </p:sp>
      <p:sp>
        <p:nvSpPr>
          <p:cNvPr id="887" name="Google Shape;887;g3f6bc156307_0_724"/>
          <p:cNvSpPr/>
          <p:nvPr/>
        </p:nvSpPr>
        <p:spPr>
          <a:xfrm>
            <a:off x="6461760" y="2719274"/>
            <a:ext cx="1728300" cy="365700"/>
          </a:xfrm>
          <a:prstGeom prst="rect">
            <a:avLst/>
          </a:prstGeom>
          <a:solidFill>
            <a:srgbClr val="6B4E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8" name="Google Shape;888;g3f6bc156307_0_724"/>
          <p:cNvSpPr/>
          <p:nvPr/>
        </p:nvSpPr>
        <p:spPr>
          <a:xfrm>
            <a:off x="8272272" y="2737562"/>
            <a:ext cx="548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0.68</a:t>
            </a:r>
            <a:endParaRPr sz="1250" b="0" i="0" u="none" strike="noStrike" cap="none">
              <a:solidFill>
                <a:schemeClr val="dk1"/>
              </a:solidFill>
              <a:latin typeface="Calibri"/>
              <a:ea typeface="Calibri"/>
              <a:cs typeface="Calibri"/>
              <a:sym typeface="Calibri"/>
            </a:endParaRPr>
          </a:p>
        </p:txBody>
      </p:sp>
      <p:cxnSp>
        <p:nvCxnSpPr>
          <p:cNvPr id="889" name="Google Shape;889;g3f6bc156307_0_724"/>
          <p:cNvCxnSpPr/>
          <p:nvPr/>
        </p:nvCxnSpPr>
        <p:spPr>
          <a:xfrm>
            <a:off x="6461760" y="2225498"/>
            <a:ext cx="0" cy="859500"/>
          </a:xfrm>
          <a:prstGeom prst="straightConnector1">
            <a:avLst/>
          </a:prstGeom>
          <a:noFill/>
          <a:ln w="12700" cap="flat" cmpd="sng">
            <a:solidFill>
              <a:srgbClr val="6B6480"/>
            </a:solidFill>
            <a:prstDash val="dash"/>
            <a:round/>
            <a:headEnd type="none" w="sm" len="sm"/>
            <a:tailEnd type="none" w="sm" len="sm"/>
          </a:ln>
        </p:spPr>
      </p:cxnSp>
      <p:sp>
        <p:nvSpPr>
          <p:cNvPr id="890" name="Google Shape;890;g3f6bc156307_0_724"/>
          <p:cNvSpPr/>
          <p:nvPr/>
        </p:nvSpPr>
        <p:spPr>
          <a:xfrm>
            <a:off x="5684520" y="3523946"/>
            <a:ext cx="43434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European site  (8,946 exams)</a:t>
            </a:r>
            <a:endParaRPr sz="1250" b="0" i="0" u="none" strike="noStrike" cap="none">
              <a:solidFill>
                <a:schemeClr val="dk1"/>
              </a:solidFill>
              <a:latin typeface="Calibri"/>
              <a:ea typeface="Calibri"/>
              <a:cs typeface="Calibri"/>
              <a:sym typeface="Calibri"/>
            </a:endParaRPr>
          </a:p>
        </p:txBody>
      </p:sp>
      <p:sp>
        <p:nvSpPr>
          <p:cNvPr id="891" name="Google Shape;891;g3f6bc156307_0_724"/>
          <p:cNvSpPr/>
          <p:nvPr/>
        </p:nvSpPr>
        <p:spPr>
          <a:xfrm>
            <a:off x="5684520" y="3907994"/>
            <a:ext cx="7314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100"/>
              <a:buFont typeface="Arial"/>
              <a:buNone/>
            </a:pPr>
            <a:r>
              <a:rPr lang="en-US" sz="1100" b="0" i="0" u="none" strike="noStrike" cap="none">
                <a:solidFill>
                  <a:srgbClr val="6B6480"/>
                </a:solidFill>
                <a:latin typeface="Arial"/>
                <a:ea typeface="Arial"/>
                <a:cs typeface="Arial"/>
                <a:sym typeface="Arial"/>
              </a:rPr>
              <a:t>Invasive</a:t>
            </a:r>
            <a:endParaRPr sz="1100" b="0" i="0" u="none" strike="noStrike" cap="none">
              <a:solidFill>
                <a:schemeClr val="dk1"/>
              </a:solidFill>
              <a:latin typeface="Calibri"/>
              <a:ea typeface="Calibri"/>
              <a:cs typeface="Calibri"/>
              <a:sym typeface="Calibri"/>
            </a:endParaRPr>
          </a:p>
        </p:txBody>
      </p:sp>
      <p:sp>
        <p:nvSpPr>
          <p:cNvPr id="892" name="Google Shape;892;g3f6bc156307_0_724"/>
          <p:cNvSpPr/>
          <p:nvPr/>
        </p:nvSpPr>
        <p:spPr>
          <a:xfrm>
            <a:off x="6461760" y="3889706"/>
            <a:ext cx="2688300" cy="365700"/>
          </a:xfrm>
          <a:prstGeom prst="rect">
            <a:avLst/>
          </a:prstGeom>
          <a:solidFill>
            <a:srgbClr val="EC74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3" name="Google Shape;893;g3f6bc156307_0_724"/>
          <p:cNvSpPr/>
          <p:nvPr/>
        </p:nvSpPr>
        <p:spPr>
          <a:xfrm>
            <a:off x="9232392" y="3907994"/>
            <a:ext cx="548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0.78</a:t>
            </a:r>
            <a:endParaRPr sz="1250" b="0" i="0" u="none" strike="noStrike" cap="none">
              <a:solidFill>
                <a:schemeClr val="dk1"/>
              </a:solidFill>
              <a:latin typeface="Calibri"/>
              <a:ea typeface="Calibri"/>
              <a:cs typeface="Calibri"/>
              <a:sym typeface="Calibri"/>
            </a:endParaRPr>
          </a:p>
        </p:txBody>
      </p:sp>
      <p:sp>
        <p:nvSpPr>
          <p:cNvPr id="894" name="Google Shape;894;g3f6bc156307_0_724"/>
          <p:cNvSpPr/>
          <p:nvPr/>
        </p:nvSpPr>
        <p:spPr>
          <a:xfrm>
            <a:off x="5684520" y="4401770"/>
            <a:ext cx="7314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100"/>
              <a:buFont typeface="Arial"/>
              <a:buNone/>
            </a:pPr>
            <a:r>
              <a:rPr lang="en-US" sz="1100" b="0" i="0" u="none" strike="noStrike" cap="none">
                <a:solidFill>
                  <a:srgbClr val="6B6480"/>
                </a:solidFill>
                <a:latin typeface="Arial"/>
                <a:ea typeface="Arial"/>
                <a:cs typeface="Arial"/>
                <a:sym typeface="Arial"/>
              </a:rPr>
              <a:t>DCIS</a:t>
            </a:r>
            <a:endParaRPr sz="1100" b="0" i="0" u="none" strike="noStrike" cap="none">
              <a:solidFill>
                <a:schemeClr val="dk1"/>
              </a:solidFill>
              <a:latin typeface="Calibri"/>
              <a:ea typeface="Calibri"/>
              <a:cs typeface="Calibri"/>
              <a:sym typeface="Calibri"/>
            </a:endParaRPr>
          </a:p>
        </p:txBody>
      </p:sp>
      <p:sp>
        <p:nvSpPr>
          <p:cNvPr id="895" name="Google Shape;895;g3f6bc156307_0_724"/>
          <p:cNvSpPr/>
          <p:nvPr/>
        </p:nvSpPr>
        <p:spPr>
          <a:xfrm>
            <a:off x="6461760" y="4383482"/>
            <a:ext cx="2688300" cy="365700"/>
          </a:xfrm>
          <a:prstGeom prst="rect">
            <a:avLst/>
          </a:prstGeom>
          <a:solidFill>
            <a:srgbClr val="6B4E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6" name="Google Shape;896;g3f6bc156307_0_724"/>
          <p:cNvSpPr/>
          <p:nvPr/>
        </p:nvSpPr>
        <p:spPr>
          <a:xfrm>
            <a:off x="9232392" y="4401770"/>
            <a:ext cx="548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250"/>
              <a:buFont typeface="Arial"/>
              <a:buNone/>
            </a:pPr>
            <a:r>
              <a:rPr lang="en-US" sz="1250" b="1" i="0" u="none" strike="noStrike" cap="none">
                <a:solidFill>
                  <a:srgbClr val="2C0D2F"/>
                </a:solidFill>
                <a:latin typeface="Arial"/>
                <a:ea typeface="Arial"/>
                <a:cs typeface="Arial"/>
                <a:sym typeface="Arial"/>
              </a:rPr>
              <a:t>0.78</a:t>
            </a:r>
            <a:endParaRPr sz="1250" b="0" i="0" u="none" strike="noStrike" cap="none">
              <a:solidFill>
                <a:schemeClr val="dk1"/>
              </a:solidFill>
              <a:latin typeface="Calibri"/>
              <a:ea typeface="Calibri"/>
              <a:cs typeface="Calibri"/>
              <a:sym typeface="Calibri"/>
            </a:endParaRPr>
          </a:p>
        </p:txBody>
      </p:sp>
      <p:cxnSp>
        <p:nvCxnSpPr>
          <p:cNvPr id="897" name="Google Shape;897;g3f6bc156307_0_724"/>
          <p:cNvCxnSpPr/>
          <p:nvPr/>
        </p:nvCxnSpPr>
        <p:spPr>
          <a:xfrm>
            <a:off x="6461760" y="3889706"/>
            <a:ext cx="0" cy="859500"/>
          </a:xfrm>
          <a:prstGeom prst="straightConnector1">
            <a:avLst/>
          </a:prstGeom>
          <a:noFill/>
          <a:ln w="12700" cap="flat" cmpd="sng">
            <a:solidFill>
              <a:srgbClr val="6B6480"/>
            </a:solidFill>
            <a:prstDash val="dash"/>
            <a:round/>
            <a:headEnd type="none" w="sm" len="sm"/>
            <a:tailEnd type="none" w="sm" len="sm"/>
          </a:ln>
        </p:spPr>
      </p:cxnSp>
      <p:sp>
        <p:nvSpPr>
          <p:cNvPr id="898" name="Google Shape;898;g3f6bc156307_0_724"/>
          <p:cNvSpPr/>
          <p:nvPr/>
        </p:nvSpPr>
        <p:spPr>
          <a:xfrm>
            <a:off x="6461760" y="4932122"/>
            <a:ext cx="32919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Axis begins at 0.50, the level of chance</a:t>
            </a:r>
            <a:endParaRPr sz="950" b="0" i="0" u="none" strike="noStrike" cap="none">
              <a:solidFill>
                <a:schemeClr val="dk1"/>
              </a:solidFill>
              <a:latin typeface="Calibri"/>
              <a:ea typeface="Calibri"/>
              <a:cs typeface="Calibri"/>
              <a:sym typeface="Calibri"/>
            </a:endParaRPr>
          </a:p>
        </p:txBody>
      </p:sp>
      <p:sp>
        <p:nvSpPr>
          <p:cNvPr id="899" name="Google Shape;899;g3f6bc156307_0_724"/>
          <p:cNvSpPr/>
          <p:nvPr/>
        </p:nvSpPr>
        <p:spPr>
          <a:xfrm>
            <a:off x="0" y="5870448"/>
            <a:ext cx="12189000" cy="567000"/>
          </a:xfrm>
          <a:prstGeom prst="rect">
            <a:avLst/>
          </a:prstGeom>
          <a:solidFill>
            <a:srgbClr val="2C0D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 name="Google Shape;900;g3f6bc156307_0_724"/>
          <p:cNvSpPr/>
          <p:nvPr/>
        </p:nvSpPr>
        <p:spPr>
          <a:xfrm>
            <a:off x="228600" y="6510528"/>
            <a:ext cx="3657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00"/>
              <a:buFont typeface="Arial"/>
              <a:buNone/>
            </a:pPr>
            <a:r>
              <a:rPr lang="en-US" sz="900" b="0" i="0" u="none" strike="noStrike" cap="none">
                <a:solidFill>
                  <a:srgbClr val="9791A8"/>
                </a:solidFill>
                <a:latin typeface="Arial"/>
                <a:ea typeface="Arial"/>
                <a:cs typeface="Arial"/>
                <a:sym typeface="Arial"/>
              </a:rPr>
              <a:t>16</a:t>
            </a:r>
            <a:endParaRPr sz="900" b="0" i="0" u="none" strike="noStrike" cap="none">
              <a:solidFill>
                <a:schemeClr val="dk1"/>
              </a:solidFill>
              <a:latin typeface="Calibri"/>
              <a:ea typeface="Calibri"/>
              <a:cs typeface="Calibri"/>
              <a:sym typeface="Calibri"/>
            </a:endParaRPr>
          </a:p>
        </p:txBody>
      </p:sp>
      <p:sp>
        <p:nvSpPr>
          <p:cNvPr id="901" name="Google Shape;901;g3f6bc156307_0_724"/>
          <p:cNvSpPr/>
          <p:nvPr/>
        </p:nvSpPr>
        <p:spPr>
          <a:xfrm>
            <a:off x="685800" y="6510528"/>
            <a:ext cx="98754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800"/>
              <a:buFont typeface="Arial"/>
              <a:buNone/>
            </a:pPr>
            <a:r>
              <a:rPr lang="en-US" sz="800" b="0" i="0" u="none" strike="noStrike" cap="none">
                <a:solidFill>
                  <a:srgbClr val="9791A8"/>
                </a:solidFill>
                <a:latin typeface="Arial"/>
                <a:ea typeface="Arial"/>
                <a:cs typeface="Arial"/>
                <a:sym typeface="Arial"/>
              </a:rPr>
              <a:t>Lehman CD, Kuhl C, et al. AI risk model for prediction of invasive and DCIS breast cancers in U.S. and European screening populations. RSNA 2025, Abstract S3A-SPBR-1. Overall AUC(t) 0.71 (95% CI 0.70 to 0.72); invasive 0.72; DCIS 0.68; p &lt; 0.001.</a:t>
            </a:r>
            <a:endParaRPr sz="800" b="0" i="0" u="none" strike="noStrike" cap="none">
              <a:solidFill>
                <a:schemeClr val="dk1"/>
              </a:solidFill>
              <a:latin typeface="Calibri"/>
              <a:ea typeface="Calibri"/>
              <a:cs typeface="Calibri"/>
              <a:sym typeface="Calibri"/>
            </a:endParaRPr>
          </a:p>
        </p:txBody>
      </p:sp>
      <p:sp>
        <p:nvSpPr>
          <p:cNvPr id="902" name="Google Shape;902;g3f6bc156307_0_724"/>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52726099-EB64-2653-5FA8-FB7A7267CE52}"/>
              </a:ext>
            </a:extLst>
          </p:cNvPr>
          <p:cNvSpPr/>
          <p:nvPr/>
        </p:nvSpPr>
        <p:spPr>
          <a:xfrm>
            <a:off x="10477850" y="6400800"/>
            <a:ext cx="1714150"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07"/>
        <p:cNvGrpSpPr/>
        <p:nvPr/>
      </p:nvGrpSpPr>
      <p:grpSpPr>
        <a:xfrm>
          <a:off x="0" y="0"/>
          <a:ext cx="0" cy="0"/>
          <a:chOff x="0" y="0"/>
          <a:chExt cx="0" cy="0"/>
        </a:xfrm>
      </p:grpSpPr>
      <p:cxnSp>
        <p:nvCxnSpPr>
          <p:cNvPr id="908" name="Google Shape;908;g3f6bc156307_0_1301"/>
          <p:cNvCxnSpPr/>
          <p:nvPr/>
        </p:nvCxnSpPr>
        <p:spPr>
          <a:xfrm>
            <a:off x="914400" y="5166360"/>
            <a:ext cx="6309300" cy="0"/>
          </a:xfrm>
          <a:prstGeom prst="straightConnector1">
            <a:avLst/>
          </a:prstGeom>
          <a:noFill/>
          <a:ln w="15875" cap="flat" cmpd="sng">
            <a:solidFill>
              <a:srgbClr val="B9B2C4"/>
            </a:solidFill>
            <a:prstDash val="solid"/>
            <a:round/>
            <a:headEnd type="none" w="sm" len="sm"/>
            <a:tailEnd type="none" w="sm" len="sm"/>
          </a:ln>
        </p:spPr>
      </p:cxnSp>
      <p:sp>
        <p:nvSpPr>
          <p:cNvPr id="909" name="Google Shape;909;g3f6bc156307_0_1301"/>
          <p:cNvSpPr/>
          <p:nvPr/>
        </p:nvSpPr>
        <p:spPr>
          <a:xfrm>
            <a:off x="548640" y="5065776"/>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0</a:t>
            </a:r>
            <a:endParaRPr sz="950" b="0" i="0" u="none" strike="noStrike" cap="none">
              <a:solidFill>
                <a:schemeClr val="dk1"/>
              </a:solidFill>
              <a:latin typeface="Calibri"/>
              <a:ea typeface="Calibri"/>
              <a:cs typeface="Calibri"/>
              <a:sym typeface="Calibri"/>
            </a:endParaRPr>
          </a:p>
        </p:txBody>
      </p:sp>
      <p:cxnSp>
        <p:nvCxnSpPr>
          <p:cNvPr id="910" name="Google Shape;910;g3f6bc156307_0_1301"/>
          <p:cNvCxnSpPr/>
          <p:nvPr/>
        </p:nvCxnSpPr>
        <p:spPr>
          <a:xfrm>
            <a:off x="914400" y="4562856"/>
            <a:ext cx="6309300" cy="0"/>
          </a:xfrm>
          <a:prstGeom prst="straightConnector1">
            <a:avLst/>
          </a:prstGeom>
          <a:noFill/>
          <a:ln w="9525" cap="flat" cmpd="sng">
            <a:solidFill>
              <a:srgbClr val="ECE8F0"/>
            </a:solidFill>
            <a:prstDash val="solid"/>
            <a:round/>
            <a:headEnd type="none" w="sm" len="sm"/>
            <a:tailEnd type="none" w="sm" len="sm"/>
          </a:ln>
        </p:spPr>
      </p:cxnSp>
      <p:sp>
        <p:nvSpPr>
          <p:cNvPr id="911" name="Google Shape;911;g3f6bc156307_0_1301"/>
          <p:cNvSpPr/>
          <p:nvPr/>
        </p:nvSpPr>
        <p:spPr>
          <a:xfrm>
            <a:off x="548640" y="4462272"/>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1</a:t>
            </a:r>
            <a:endParaRPr sz="950" b="0" i="0" u="none" strike="noStrike" cap="none">
              <a:solidFill>
                <a:schemeClr val="dk1"/>
              </a:solidFill>
              <a:latin typeface="Calibri"/>
              <a:ea typeface="Calibri"/>
              <a:cs typeface="Calibri"/>
              <a:sym typeface="Calibri"/>
            </a:endParaRPr>
          </a:p>
        </p:txBody>
      </p:sp>
      <p:cxnSp>
        <p:nvCxnSpPr>
          <p:cNvPr id="912" name="Google Shape;912;g3f6bc156307_0_1301"/>
          <p:cNvCxnSpPr/>
          <p:nvPr/>
        </p:nvCxnSpPr>
        <p:spPr>
          <a:xfrm>
            <a:off x="914400" y="3959352"/>
            <a:ext cx="6309300" cy="0"/>
          </a:xfrm>
          <a:prstGeom prst="straightConnector1">
            <a:avLst/>
          </a:prstGeom>
          <a:noFill/>
          <a:ln w="9525" cap="flat" cmpd="sng">
            <a:solidFill>
              <a:srgbClr val="ECE8F0"/>
            </a:solidFill>
            <a:prstDash val="solid"/>
            <a:round/>
            <a:headEnd type="none" w="sm" len="sm"/>
            <a:tailEnd type="none" w="sm" len="sm"/>
          </a:ln>
        </p:spPr>
      </p:cxnSp>
      <p:sp>
        <p:nvSpPr>
          <p:cNvPr id="913" name="Google Shape;913;g3f6bc156307_0_1301"/>
          <p:cNvSpPr/>
          <p:nvPr/>
        </p:nvSpPr>
        <p:spPr>
          <a:xfrm>
            <a:off x="548640" y="3858768"/>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2</a:t>
            </a:r>
            <a:endParaRPr sz="950" b="0" i="0" u="none" strike="noStrike" cap="none">
              <a:solidFill>
                <a:schemeClr val="dk1"/>
              </a:solidFill>
              <a:latin typeface="Calibri"/>
              <a:ea typeface="Calibri"/>
              <a:cs typeface="Calibri"/>
              <a:sym typeface="Calibri"/>
            </a:endParaRPr>
          </a:p>
        </p:txBody>
      </p:sp>
      <p:cxnSp>
        <p:nvCxnSpPr>
          <p:cNvPr id="914" name="Google Shape;914;g3f6bc156307_0_1301"/>
          <p:cNvCxnSpPr/>
          <p:nvPr/>
        </p:nvCxnSpPr>
        <p:spPr>
          <a:xfrm>
            <a:off x="914400" y="3355848"/>
            <a:ext cx="6309300" cy="0"/>
          </a:xfrm>
          <a:prstGeom prst="straightConnector1">
            <a:avLst/>
          </a:prstGeom>
          <a:noFill/>
          <a:ln w="9525" cap="flat" cmpd="sng">
            <a:solidFill>
              <a:srgbClr val="ECE8F0"/>
            </a:solidFill>
            <a:prstDash val="solid"/>
            <a:round/>
            <a:headEnd type="none" w="sm" len="sm"/>
            <a:tailEnd type="none" w="sm" len="sm"/>
          </a:ln>
        </p:spPr>
      </p:cxnSp>
      <p:sp>
        <p:nvSpPr>
          <p:cNvPr id="915" name="Google Shape;915;g3f6bc156307_0_1301"/>
          <p:cNvSpPr/>
          <p:nvPr/>
        </p:nvSpPr>
        <p:spPr>
          <a:xfrm>
            <a:off x="548640" y="3255264"/>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3</a:t>
            </a:r>
            <a:endParaRPr sz="950" b="0" i="0" u="none" strike="noStrike" cap="none">
              <a:solidFill>
                <a:schemeClr val="dk1"/>
              </a:solidFill>
              <a:latin typeface="Calibri"/>
              <a:ea typeface="Calibri"/>
              <a:cs typeface="Calibri"/>
              <a:sym typeface="Calibri"/>
            </a:endParaRPr>
          </a:p>
        </p:txBody>
      </p:sp>
      <p:cxnSp>
        <p:nvCxnSpPr>
          <p:cNvPr id="916" name="Google Shape;916;g3f6bc156307_0_1301"/>
          <p:cNvCxnSpPr/>
          <p:nvPr/>
        </p:nvCxnSpPr>
        <p:spPr>
          <a:xfrm>
            <a:off x="914400" y="2752344"/>
            <a:ext cx="6309300" cy="0"/>
          </a:xfrm>
          <a:prstGeom prst="straightConnector1">
            <a:avLst/>
          </a:prstGeom>
          <a:noFill/>
          <a:ln w="9525" cap="flat" cmpd="sng">
            <a:solidFill>
              <a:srgbClr val="ECE8F0"/>
            </a:solidFill>
            <a:prstDash val="solid"/>
            <a:round/>
            <a:headEnd type="none" w="sm" len="sm"/>
            <a:tailEnd type="none" w="sm" len="sm"/>
          </a:ln>
        </p:spPr>
      </p:cxnSp>
      <p:sp>
        <p:nvSpPr>
          <p:cNvPr id="917" name="Google Shape;917;g3f6bc156307_0_1301"/>
          <p:cNvSpPr/>
          <p:nvPr/>
        </p:nvSpPr>
        <p:spPr>
          <a:xfrm>
            <a:off x="548640" y="2651760"/>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4</a:t>
            </a:r>
            <a:endParaRPr sz="950" b="0" i="0" u="none" strike="noStrike" cap="none">
              <a:solidFill>
                <a:schemeClr val="dk1"/>
              </a:solidFill>
              <a:latin typeface="Calibri"/>
              <a:ea typeface="Calibri"/>
              <a:cs typeface="Calibri"/>
              <a:sym typeface="Calibri"/>
            </a:endParaRPr>
          </a:p>
        </p:txBody>
      </p:sp>
      <p:cxnSp>
        <p:nvCxnSpPr>
          <p:cNvPr id="918" name="Google Shape;918;g3f6bc156307_0_1301"/>
          <p:cNvCxnSpPr/>
          <p:nvPr/>
        </p:nvCxnSpPr>
        <p:spPr>
          <a:xfrm>
            <a:off x="914400" y="2148840"/>
            <a:ext cx="6309300" cy="0"/>
          </a:xfrm>
          <a:prstGeom prst="straightConnector1">
            <a:avLst/>
          </a:prstGeom>
          <a:noFill/>
          <a:ln w="9525" cap="flat" cmpd="sng">
            <a:solidFill>
              <a:srgbClr val="ECE8F0"/>
            </a:solidFill>
            <a:prstDash val="solid"/>
            <a:round/>
            <a:headEnd type="none" w="sm" len="sm"/>
            <a:tailEnd type="none" w="sm" len="sm"/>
          </a:ln>
        </p:spPr>
      </p:cxnSp>
      <p:sp>
        <p:nvSpPr>
          <p:cNvPr id="919" name="Google Shape;919;g3f6bc156307_0_1301"/>
          <p:cNvSpPr/>
          <p:nvPr/>
        </p:nvSpPr>
        <p:spPr>
          <a:xfrm>
            <a:off x="548640" y="2048256"/>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5</a:t>
            </a:r>
            <a:endParaRPr sz="950" b="0" i="0" u="none" strike="noStrike" cap="none">
              <a:solidFill>
                <a:schemeClr val="dk1"/>
              </a:solidFill>
              <a:latin typeface="Calibri"/>
              <a:ea typeface="Calibri"/>
              <a:cs typeface="Calibri"/>
              <a:sym typeface="Calibri"/>
            </a:endParaRPr>
          </a:p>
        </p:txBody>
      </p:sp>
      <p:cxnSp>
        <p:nvCxnSpPr>
          <p:cNvPr id="920" name="Google Shape;920;g3f6bc156307_0_1301"/>
          <p:cNvCxnSpPr/>
          <p:nvPr/>
        </p:nvCxnSpPr>
        <p:spPr>
          <a:xfrm>
            <a:off x="914400" y="1545336"/>
            <a:ext cx="6309300" cy="0"/>
          </a:xfrm>
          <a:prstGeom prst="straightConnector1">
            <a:avLst/>
          </a:prstGeom>
          <a:noFill/>
          <a:ln w="9525" cap="flat" cmpd="sng">
            <a:solidFill>
              <a:srgbClr val="ECE8F0"/>
            </a:solidFill>
            <a:prstDash val="solid"/>
            <a:round/>
            <a:headEnd type="none" w="sm" len="sm"/>
            <a:tailEnd type="none" w="sm" len="sm"/>
          </a:ln>
        </p:spPr>
      </p:cxnSp>
      <p:sp>
        <p:nvSpPr>
          <p:cNvPr id="921" name="Google Shape;921;g3f6bc156307_0_1301"/>
          <p:cNvSpPr/>
          <p:nvPr/>
        </p:nvSpPr>
        <p:spPr>
          <a:xfrm>
            <a:off x="548640" y="1444752"/>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6</a:t>
            </a:r>
            <a:endParaRPr sz="950" b="0" i="0" u="none" strike="noStrike" cap="none">
              <a:solidFill>
                <a:schemeClr val="dk1"/>
              </a:solidFill>
              <a:latin typeface="Calibri"/>
              <a:ea typeface="Calibri"/>
              <a:cs typeface="Calibri"/>
              <a:sym typeface="Calibri"/>
            </a:endParaRPr>
          </a:p>
        </p:txBody>
      </p:sp>
      <p:cxnSp>
        <p:nvCxnSpPr>
          <p:cNvPr id="922" name="Google Shape;922;g3f6bc156307_0_1301"/>
          <p:cNvCxnSpPr/>
          <p:nvPr/>
        </p:nvCxnSpPr>
        <p:spPr>
          <a:xfrm>
            <a:off x="914400" y="941832"/>
            <a:ext cx="6309300" cy="0"/>
          </a:xfrm>
          <a:prstGeom prst="straightConnector1">
            <a:avLst/>
          </a:prstGeom>
          <a:noFill/>
          <a:ln w="9525" cap="flat" cmpd="sng">
            <a:solidFill>
              <a:srgbClr val="ECE8F0"/>
            </a:solidFill>
            <a:prstDash val="solid"/>
            <a:round/>
            <a:headEnd type="none" w="sm" len="sm"/>
            <a:tailEnd type="none" w="sm" len="sm"/>
          </a:ln>
        </p:spPr>
      </p:cxnSp>
      <p:sp>
        <p:nvSpPr>
          <p:cNvPr id="923" name="Google Shape;923;g3f6bc156307_0_1301"/>
          <p:cNvSpPr/>
          <p:nvPr/>
        </p:nvSpPr>
        <p:spPr>
          <a:xfrm>
            <a:off x="548640" y="841248"/>
            <a:ext cx="2742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7</a:t>
            </a:r>
            <a:endParaRPr sz="950" b="0" i="0" u="none" strike="noStrike" cap="none">
              <a:solidFill>
                <a:schemeClr val="dk1"/>
              </a:solidFill>
              <a:latin typeface="Calibri"/>
              <a:ea typeface="Calibri"/>
              <a:cs typeface="Calibri"/>
              <a:sym typeface="Calibri"/>
            </a:endParaRPr>
          </a:p>
        </p:txBody>
      </p:sp>
      <p:sp>
        <p:nvSpPr>
          <p:cNvPr id="924" name="Google Shape;924;g3f6bc156307_0_1301"/>
          <p:cNvSpPr/>
          <p:nvPr/>
        </p:nvSpPr>
        <p:spPr>
          <a:xfrm rot="-5400000">
            <a:off x="-1234470" y="2743290"/>
            <a:ext cx="31089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050"/>
              <a:buFont typeface="Arial"/>
              <a:buNone/>
            </a:pPr>
            <a:r>
              <a:rPr lang="en-US" sz="1050" b="0" i="0" u="none" strike="noStrike" cap="none">
                <a:solidFill>
                  <a:srgbClr val="6B6480"/>
                </a:solidFill>
                <a:latin typeface="Arial"/>
                <a:ea typeface="Arial"/>
                <a:cs typeface="Arial"/>
                <a:sym typeface="Arial"/>
              </a:rPr>
              <a:t>Observed 5-year cancer incidence (%)</a:t>
            </a:r>
            <a:endParaRPr sz="1050" b="0" i="0" u="none" strike="noStrike" cap="none">
              <a:solidFill>
                <a:schemeClr val="dk1"/>
              </a:solidFill>
              <a:latin typeface="Calibri"/>
              <a:ea typeface="Calibri"/>
              <a:cs typeface="Calibri"/>
              <a:sym typeface="Calibri"/>
            </a:endParaRPr>
          </a:p>
        </p:txBody>
      </p:sp>
      <p:sp>
        <p:nvSpPr>
          <p:cNvPr id="925" name="Google Shape;925;g3f6bc156307_0_1301"/>
          <p:cNvSpPr/>
          <p:nvPr/>
        </p:nvSpPr>
        <p:spPr>
          <a:xfrm>
            <a:off x="1115568" y="4200754"/>
            <a:ext cx="402300" cy="965700"/>
          </a:xfrm>
          <a:prstGeom prst="rect">
            <a:avLst/>
          </a:prstGeom>
          <a:solidFill>
            <a:srgbClr val="EDE9E4"/>
          </a:solidFill>
          <a:ln w="9525" cap="flat" cmpd="sng">
            <a:solidFill>
              <a:srgbClr val="A79F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6" name="Google Shape;926;g3f6bc156307_0_1301"/>
          <p:cNvSpPr/>
          <p:nvPr/>
        </p:nvSpPr>
        <p:spPr>
          <a:xfrm>
            <a:off x="996696" y="3944722"/>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050"/>
              <a:buFont typeface="Arial"/>
              <a:buNone/>
            </a:pPr>
            <a:r>
              <a:rPr lang="en-US" sz="1050" b="1" i="0" u="none" strike="noStrike" cap="none">
                <a:solidFill>
                  <a:srgbClr val="6B6480"/>
                </a:solidFill>
                <a:latin typeface="Arial"/>
                <a:ea typeface="Arial"/>
                <a:cs typeface="Arial"/>
                <a:sym typeface="Arial"/>
              </a:rPr>
              <a:t>1.6</a:t>
            </a:r>
            <a:endParaRPr sz="1050" b="0" i="0" u="none" strike="noStrike" cap="none">
              <a:solidFill>
                <a:schemeClr val="dk1"/>
              </a:solidFill>
              <a:latin typeface="Calibri"/>
              <a:ea typeface="Calibri"/>
              <a:cs typeface="Calibri"/>
              <a:sym typeface="Calibri"/>
            </a:endParaRPr>
          </a:p>
        </p:txBody>
      </p:sp>
      <p:sp>
        <p:nvSpPr>
          <p:cNvPr id="927" name="Google Shape;927;g3f6bc156307_0_1301"/>
          <p:cNvSpPr/>
          <p:nvPr/>
        </p:nvSpPr>
        <p:spPr>
          <a:xfrm>
            <a:off x="1581912" y="4140403"/>
            <a:ext cx="402300" cy="1026000"/>
          </a:xfrm>
          <a:prstGeom prst="rect">
            <a:avLst/>
          </a:prstGeom>
          <a:solidFill>
            <a:srgbClr val="EC7445"/>
          </a:solidFill>
          <a:ln w="9525" cap="flat" cmpd="sng">
            <a:solidFill>
              <a:srgbClr val="EC74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g3f6bc156307_0_1301"/>
          <p:cNvSpPr/>
          <p:nvPr/>
        </p:nvSpPr>
        <p:spPr>
          <a:xfrm>
            <a:off x="1463040" y="3884371"/>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1.7</a:t>
            </a:r>
            <a:endParaRPr sz="1050" b="0" i="0" u="none" strike="noStrike" cap="none">
              <a:solidFill>
                <a:schemeClr val="dk1"/>
              </a:solidFill>
              <a:latin typeface="Calibri"/>
              <a:ea typeface="Calibri"/>
              <a:cs typeface="Calibri"/>
              <a:sym typeface="Calibri"/>
            </a:endParaRPr>
          </a:p>
        </p:txBody>
      </p:sp>
      <p:sp>
        <p:nvSpPr>
          <p:cNvPr id="929" name="Google Shape;929;g3f6bc156307_0_1301"/>
          <p:cNvSpPr/>
          <p:nvPr/>
        </p:nvSpPr>
        <p:spPr>
          <a:xfrm>
            <a:off x="2048256" y="2631643"/>
            <a:ext cx="402300" cy="2534700"/>
          </a:xfrm>
          <a:prstGeom prst="rect">
            <a:avLst/>
          </a:prstGeom>
          <a:solidFill>
            <a:srgbClr val="A63A16"/>
          </a:solidFill>
          <a:ln w="9525" cap="flat" cmpd="sng">
            <a:solidFill>
              <a:srgbClr val="A63A1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0" name="Google Shape;930;g3f6bc156307_0_1301"/>
          <p:cNvSpPr/>
          <p:nvPr/>
        </p:nvSpPr>
        <p:spPr>
          <a:xfrm>
            <a:off x="1929384" y="2375611"/>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4.2</a:t>
            </a:r>
            <a:endParaRPr sz="1050" b="0" i="0" u="none" strike="noStrike" cap="none">
              <a:solidFill>
                <a:schemeClr val="dk1"/>
              </a:solidFill>
              <a:latin typeface="Calibri"/>
              <a:ea typeface="Calibri"/>
              <a:cs typeface="Calibri"/>
              <a:sym typeface="Calibri"/>
            </a:endParaRPr>
          </a:p>
        </p:txBody>
      </p:sp>
      <p:sp>
        <p:nvSpPr>
          <p:cNvPr id="931" name="Google Shape;931;g3f6bc156307_0_1301"/>
          <p:cNvSpPr/>
          <p:nvPr/>
        </p:nvSpPr>
        <p:spPr>
          <a:xfrm>
            <a:off x="868680" y="5239512"/>
            <a:ext cx="18288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00"/>
              <a:buFont typeface="Arial"/>
              <a:buNone/>
            </a:pPr>
            <a:r>
              <a:rPr lang="en-US" sz="1200" b="1" i="0" u="none" strike="noStrike" cap="none">
                <a:solidFill>
                  <a:srgbClr val="2C0D2F"/>
                </a:solidFill>
                <a:latin typeface="Arial"/>
                <a:ea typeface="Arial"/>
                <a:cs typeface="Arial"/>
                <a:sym typeface="Arial"/>
              </a:rPr>
              <a:t>Under 40</a:t>
            </a:r>
            <a:endParaRPr sz="1200" b="0" i="0" u="none" strike="noStrike" cap="none">
              <a:solidFill>
                <a:schemeClr val="dk1"/>
              </a:solidFill>
              <a:latin typeface="Calibri"/>
              <a:ea typeface="Calibri"/>
              <a:cs typeface="Calibri"/>
              <a:sym typeface="Calibri"/>
            </a:endParaRPr>
          </a:p>
        </p:txBody>
      </p:sp>
      <p:sp>
        <p:nvSpPr>
          <p:cNvPr id="932" name="Google Shape;932;g3f6bc156307_0_1301"/>
          <p:cNvSpPr/>
          <p:nvPr/>
        </p:nvSpPr>
        <p:spPr>
          <a:xfrm>
            <a:off x="2578608" y="4502506"/>
            <a:ext cx="402300" cy="663900"/>
          </a:xfrm>
          <a:prstGeom prst="rect">
            <a:avLst/>
          </a:prstGeom>
          <a:solidFill>
            <a:srgbClr val="EDE9E4"/>
          </a:solidFill>
          <a:ln w="9525" cap="flat" cmpd="sng">
            <a:solidFill>
              <a:srgbClr val="A79F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3" name="Google Shape;933;g3f6bc156307_0_1301"/>
          <p:cNvSpPr/>
          <p:nvPr/>
        </p:nvSpPr>
        <p:spPr>
          <a:xfrm>
            <a:off x="2459736" y="4246474"/>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050"/>
              <a:buFont typeface="Arial"/>
              <a:buNone/>
            </a:pPr>
            <a:r>
              <a:rPr lang="en-US" sz="1050" b="1" i="0" u="none" strike="noStrike" cap="none">
                <a:solidFill>
                  <a:srgbClr val="6B6480"/>
                </a:solidFill>
                <a:latin typeface="Arial"/>
                <a:ea typeface="Arial"/>
                <a:cs typeface="Arial"/>
                <a:sym typeface="Arial"/>
              </a:rPr>
              <a:t>1.1</a:t>
            </a:r>
            <a:endParaRPr sz="1050" b="0" i="0" u="none" strike="noStrike" cap="none">
              <a:solidFill>
                <a:schemeClr val="dk1"/>
              </a:solidFill>
              <a:latin typeface="Calibri"/>
              <a:ea typeface="Calibri"/>
              <a:cs typeface="Calibri"/>
              <a:sym typeface="Calibri"/>
            </a:endParaRPr>
          </a:p>
        </p:txBody>
      </p:sp>
      <p:sp>
        <p:nvSpPr>
          <p:cNvPr id="934" name="Google Shape;934;g3f6bc156307_0_1301"/>
          <p:cNvSpPr/>
          <p:nvPr/>
        </p:nvSpPr>
        <p:spPr>
          <a:xfrm>
            <a:off x="3044952" y="3838651"/>
            <a:ext cx="402300" cy="1327800"/>
          </a:xfrm>
          <a:prstGeom prst="rect">
            <a:avLst/>
          </a:prstGeom>
          <a:solidFill>
            <a:srgbClr val="EC7445"/>
          </a:solidFill>
          <a:ln w="9525" cap="flat" cmpd="sng">
            <a:solidFill>
              <a:srgbClr val="EC74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5" name="Google Shape;935;g3f6bc156307_0_1301"/>
          <p:cNvSpPr/>
          <p:nvPr/>
        </p:nvSpPr>
        <p:spPr>
          <a:xfrm>
            <a:off x="2926080" y="3582619"/>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2.2</a:t>
            </a:r>
            <a:endParaRPr sz="1050" b="0" i="0" u="none" strike="noStrike" cap="none">
              <a:solidFill>
                <a:schemeClr val="dk1"/>
              </a:solidFill>
              <a:latin typeface="Calibri"/>
              <a:ea typeface="Calibri"/>
              <a:cs typeface="Calibri"/>
              <a:sym typeface="Calibri"/>
            </a:endParaRPr>
          </a:p>
        </p:txBody>
      </p:sp>
      <p:sp>
        <p:nvSpPr>
          <p:cNvPr id="936" name="Google Shape;936;g3f6bc156307_0_1301"/>
          <p:cNvSpPr/>
          <p:nvPr/>
        </p:nvSpPr>
        <p:spPr>
          <a:xfrm>
            <a:off x="3511296" y="2933395"/>
            <a:ext cx="402300" cy="2232900"/>
          </a:xfrm>
          <a:prstGeom prst="rect">
            <a:avLst/>
          </a:prstGeom>
          <a:solidFill>
            <a:srgbClr val="A63A16"/>
          </a:solidFill>
          <a:ln w="9525" cap="flat" cmpd="sng">
            <a:solidFill>
              <a:srgbClr val="A63A1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7" name="Google Shape;937;g3f6bc156307_0_1301"/>
          <p:cNvSpPr/>
          <p:nvPr/>
        </p:nvSpPr>
        <p:spPr>
          <a:xfrm>
            <a:off x="3392424" y="2677363"/>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3.7</a:t>
            </a:r>
            <a:endParaRPr sz="1050" b="0" i="0" u="none" strike="noStrike" cap="none">
              <a:solidFill>
                <a:schemeClr val="dk1"/>
              </a:solidFill>
              <a:latin typeface="Calibri"/>
              <a:ea typeface="Calibri"/>
              <a:cs typeface="Calibri"/>
              <a:sym typeface="Calibri"/>
            </a:endParaRPr>
          </a:p>
        </p:txBody>
      </p:sp>
      <p:sp>
        <p:nvSpPr>
          <p:cNvPr id="938" name="Google Shape;938;g3f6bc156307_0_1301"/>
          <p:cNvSpPr/>
          <p:nvPr/>
        </p:nvSpPr>
        <p:spPr>
          <a:xfrm>
            <a:off x="2331720" y="5239512"/>
            <a:ext cx="18288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00"/>
              <a:buFont typeface="Arial"/>
              <a:buNone/>
            </a:pPr>
            <a:r>
              <a:rPr lang="en-US" sz="1200" b="1" i="0" u="none" strike="noStrike" cap="none">
                <a:solidFill>
                  <a:srgbClr val="2C0D2F"/>
                </a:solidFill>
                <a:latin typeface="Arial"/>
                <a:ea typeface="Arial"/>
                <a:cs typeface="Arial"/>
                <a:sym typeface="Arial"/>
              </a:rPr>
              <a:t>40 to 49</a:t>
            </a:r>
            <a:endParaRPr sz="1200" b="0" i="0" u="none" strike="noStrike" cap="none">
              <a:solidFill>
                <a:schemeClr val="dk1"/>
              </a:solidFill>
              <a:latin typeface="Calibri"/>
              <a:ea typeface="Calibri"/>
              <a:cs typeface="Calibri"/>
              <a:sym typeface="Calibri"/>
            </a:endParaRPr>
          </a:p>
        </p:txBody>
      </p:sp>
      <p:sp>
        <p:nvSpPr>
          <p:cNvPr id="939" name="Google Shape;939;g3f6bc156307_0_1301"/>
          <p:cNvSpPr/>
          <p:nvPr/>
        </p:nvSpPr>
        <p:spPr>
          <a:xfrm>
            <a:off x="4041648" y="4381805"/>
            <a:ext cx="402300" cy="784500"/>
          </a:xfrm>
          <a:prstGeom prst="rect">
            <a:avLst/>
          </a:prstGeom>
          <a:solidFill>
            <a:srgbClr val="EDE9E4"/>
          </a:solidFill>
          <a:ln w="9525" cap="flat" cmpd="sng">
            <a:solidFill>
              <a:srgbClr val="A79F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0" name="Google Shape;940;g3f6bc156307_0_1301"/>
          <p:cNvSpPr/>
          <p:nvPr/>
        </p:nvSpPr>
        <p:spPr>
          <a:xfrm>
            <a:off x="3922776" y="4125773"/>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050"/>
              <a:buFont typeface="Arial"/>
              <a:buNone/>
            </a:pPr>
            <a:r>
              <a:rPr lang="en-US" sz="1050" b="1" i="0" u="none" strike="noStrike" cap="none">
                <a:solidFill>
                  <a:srgbClr val="6B6480"/>
                </a:solidFill>
                <a:latin typeface="Arial"/>
                <a:ea typeface="Arial"/>
                <a:cs typeface="Arial"/>
                <a:sym typeface="Arial"/>
              </a:rPr>
              <a:t>1.3</a:t>
            </a:r>
            <a:endParaRPr sz="1050" b="0" i="0" u="none" strike="noStrike" cap="none">
              <a:solidFill>
                <a:schemeClr val="dk1"/>
              </a:solidFill>
              <a:latin typeface="Calibri"/>
              <a:ea typeface="Calibri"/>
              <a:cs typeface="Calibri"/>
              <a:sym typeface="Calibri"/>
            </a:endParaRPr>
          </a:p>
        </p:txBody>
      </p:sp>
      <p:sp>
        <p:nvSpPr>
          <p:cNvPr id="941" name="Google Shape;941;g3f6bc156307_0_1301"/>
          <p:cNvSpPr/>
          <p:nvPr/>
        </p:nvSpPr>
        <p:spPr>
          <a:xfrm>
            <a:off x="4507992" y="3536899"/>
            <a:ext cx="402300" cy="1629600"/>
          </a:xfrm>
          <a:prstGeom prst="rect">
            <a:avLst/>
          </a:prstGeom>
          <a:solidFill>
            <a:srgbClr val="EC7445"/>
          </a:solidFill>
          <a:ln w="9525" cap="flat" cmpd="sng">
            <a:solidFill>
              <a:srgbClr val="EC74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2" name="Google Shape;942;g3f6bc156307_0_1301"/>
          <p:cNvSpPr/>
          <p:nvPr/>
        </p:nvSpPr>
        <p:spPr>
          <a:xfrm>
            <a:off x="4389120" y="3280867"/>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2.7</a:t>
            </a:r>
            <a:endParaRPr sz="1050" b="0" i="0" u="none" strike="noStrike" cap="none">
              <a:solidFill>
                <a:schemeClr val="dk1"/>
              </a:solidFill>
              <a:latin typeface="Calibri"/>
              <a:ea typeface="Calibri"/>
              <a:cs typeface="Calibri"/>
              <a:sym typeface="Calibri"/>
            </a:endParaRPr>
          </a:p>
        </p:txBody>
      </p:sp>
      <p:sp>
        <p:nvSpPr>
          <p:cNvPr id="943" name="Google Shape;943;g3f6bc156307_0_1301"/>
          <p:cNvSpPr/>
          <p:nvPr/>
        </p:nvSpPr>
        <p:spPr>
          <a:xfrm>
            <a:off x="4974336" y="1484986"/>
            <a:ext cx="402300" cy="3681300"/>
          </a:xfrm>
          <a:prstGeom prst="rect">
            <a:avLst/>
          </a:prstGeom>
          <a:solidFill>
            <a:srgbClr val="A63A16"/>
          </a:solidFill>
          <a:ln w="9525" cap="flat" cmpd="sng">
            <a:solidFill>
              <a:srgbClr val="A63A1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4" name="Google Shape;944;g3f6bc156307_0_1301"/>
          <p:cNvSpPr/>
          <p:nvPr/>
        </p:nvSpPr>
        <p:spPr>
          <a:xfrm>
            <a:off x="4855464" y="1228954"/>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6.1</a:t>
            </a:r>
            <a:endParaRPr sz="1050" b="0" i="0" u="none" strike="noStrike" cap="none">
              <a:solidFill>
                <a:schemeClr val="dk1"/>
              </a:solidFill>
              <a:latin typeface="Calibri"/>
              <a:ea typeface="Calibri"/>
              <a:cs typeface="Calibri"/>
              <a:sym typeface="Calibri"/>
            </a:endParaRPr>
          </a:p>
        </p:txBody>
      </p:sp>
      <p:sp>
        <p:nvSpPr>
          <p:cNvPr id="945" name="Google Shape;945;g3f6bc156307_0_1301"/>
          <p:cNvSpPr/>
          <p:nvPr/>
        </p:nvSpPr>
        <p:spPr>
          <a:xfrm>
            <a:off x="3794760" y="5239512"/>
            <a:ext cx="18288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00"/>
              <a:buFont typeface="Arial"/>
              <a:buNone/>
            </a:pPr>
            <a:r>
              <a:rPr lang="en-US" sz="1200" b="1" i="0" u="none" strike="noStrike" cap="none">
                <a:solidFill>
                  <a:srgbClr val="2C0D2F"/>
                </a:solidFill>
                <a:latin typeface="Arial"/>
                <a:ea typeface="Arial"/>
                <a:cs typeface="Arial"/>
                <a:sym typeface="Arial"/>
              </a:rPr>
              <a:t>50 to 69</a:t>
            </a:r>
            <a:endParaRPr sz="1200" b="0" i="0" u="none" strike="noStrike" cap="none">
              <a:solidFill>
                <a:schemeClr val="dk1"/>
              </a:solidFill>
              <a:latin typeface="Calibri"/>
              <a:ea typeface="Calibri"/>
              <a:cs typeface="Calibri"/>
              <a:sym typeface="Calibri"/>
            </a:endParaRPr>
          </a:p>
        </p:txBody>
      </p:sp>
      <p:sp>
        <p:nvSpPr>
          <p:cNvPr id="946" name="Google Shape;946;g3f6bc156307_0_1301"/>
          <p:cNvSpPr/>
          <p:nvPr/>
        </p:nvSpPr>
        <p:spPr>
          <a:xfrm>
            <a:off x="5504688" y="4080053"/>
            <a:ext cx="402300" cy="1086300"/>
          </a:xfrm>
          <a:prstGeom prst="rect">
            <a:avLst/>
          </a:prstGeom>
          <a:solidFill>
            <a:srgbClr val="EDE9E4"/>
          </a:solidFill>
          <a:ln w="9525" cap="flat" cmpd="sng">
            <a:solidFill>
              <a:srgbClr val="A79F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7" name="Google Shape;947;g3f6bc156307_0_1301"/>
          <p:cNvSpPr/>
          <p:nvPr/>
        </p:nvSpPr>
        <p:spPr>
          <a:xfrm>
            <a:off x="5385816" y="3824021"/>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050"/>
              <a:buFont typeface="Arial"/>
              <a:buNone/>
            </a:pPr>
            <a:r>
              <a:rPr lang="en-US" sz="1050" b="1" i="0" u="none" strike="noStrike" cap="none">
                <a:solidFill>
                  <a:srgbClr val="6B6480"/>
                </a:solidFill>
                <a:latin typeface="Arial"/>
                <a:ea typeface="Arial"/>
                <a:cs typeface="Arial"/>
                <a:sym typeface="Arial"/>
              </a:rPr>
              <a:t>1.8</a:t>
            </a:r>
            <a:endParaRPr sz="1050" b="0" i="0" u="none" strike="noStrike" cap="none">
              <a:solidFill>
                <a:schemeClr val="dk1"/>
              </a:solidFill>
              <a:latin typeface="Calibri"/>
              <a:ea typeface="Calibri"/>
              <a:cs typeface="Calibri"/>
              <a:sym typeface="Calibri"/>
            </a:endParaRPr>
          </a:p>
        </p:txBody>
      </p:sp>
      <p:sp>
        <p:nvSpPr>
          <p:cNvPr id="948" name="Google Shape;948;g3f6bc156307_0_1301"/>
          <p:cNvSpPr/>
          <p:nvPr/>
        </p:nvSpPr>
        <p:spPr>
          <a:xfrm>
            <a:off x="5971032" y="3355848"/>
            <a:ext cx="402300" cy="1810500"/>
          </a:xfrm>
          <a:prstGeom prst="rect">
            <a:avLst/>
          </a:prstGeom>
          <a:solidFill>
            <a:srgbClr val="EC7445"/>
          </a:solidFill>
          <a:ln w="9525" cap="flat" cmpd="sng">
            <a:solidFill>
              <a:srgbClr val="EC74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9" name="Google Shape;949;g3f6bc156307_0_1301"/>
          <p:cNvSpPr/>
          <p:nvPr/>
        </p:nvSpPr>
        <p:spPr>
          <a:xfrm>
            <a:off x="5852160" y="3099816"/>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3.0</a:t>
            </a:r>
            <a:endParaRPr sz="1050" b="0" i="0" u="none" strike="noStrike" cap="none">
              <a:solidFill>
                <a:schemeClr val="dk1"/>
              </a:solidFill>
              <a:latin typeface="Calibri"/>
              <a:ea typeface="Calibri"/>
              <a:cs typeface="Calibri"/>
              <a:sym typeface="Calibri"/>
            </a:endParaRPr>
          </a:p>
        </p:txBody>
      </p:sp>
      <p:sp>
        <p:nvSpPr>
          <p:cNvPr id="950" name="Google Shape;950;g3f6bc156307_0_1301"/>
          <p:cNvSpPr/>
          <p:nvPr/>
        </p:nvSpPr>
        <p:spPr>
          <a:xfrm>
            <a:off x="6437376" y="2209190"/>
            <a:ext cx="402300" cy="2957100"/>
          </a:xfrm>
          <a:prstGeom prst="rect">
            <a:avLst/>
          </a:prstGeom>
          <a:solidFill>
            <a:srgbClr val="A63A16"/>
          </a:solidFill>
          <a:ln w="9525" cap="flat" cmpd="sng">
            <a:solidFill>
              <a:srgbClr val="A63A1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1" name="Google Shape;951;g3f6bc156307_0_1301"/>
          <p:cNvSpPr/>
          <p:nvPr/>
        </p:nvSpPr>
        <p:spPr>
          <a:xfrm>
            <a:off x="6318504" y="1953158"/>
            <a:ext cx="640200" cy="21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050"/>
              <a:buFont typeface="Arial"/>
              <a:buNone/>
            </a:pPr>
            <a:r>
              <a:rPr lang="en-US" sz="1050" b="1" i="0" u="none" strike="noStrike" cap="none">
                <a:solidFill>
                  <a:srgbClr val="2C0D2F"/>
                </a:solidFill>
                <a:latin typeface="Arial"/>
                <a:ea typeface="Arial"/>
                <a:cs typeface="Arial"/>
                <a:sym typeface="Arial"/>
              </a:rPr>
              <a:t>4.9</a:t>
            </a:r>
            <a:endParaRPr sz="1050" b="0" i="0" u="none" strike="noStrike" cap="none">
              <a:solidFill>
                <a:schemeClr val="dk1"/>
              </a:solidFill>
              <a:latin typeface="Calibri"/>
              <a:ea typeface="Calibri"/>
              <a:cs typeface="Calibri"/>
              <a:sym typeface="Calibri"/>
            </a:endParaRPr>
          </a:p>
        </p:txBody>
      </p:sp>
      <p:sp>
        <p:nvSpPr>
          <p:cNvPr id="952" name="Google Shape;952;g3f6bc156307_0_1301"/>
          <p:cNvSpPr/>
          <p:nvPr/>
        </p:nvSpPr>
        <p:spPr>
          <a:xfrm>
            <a:off x="5257800" y="5239512"/>
            <a:ext cx="18288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00"/>
              <a:buFont typeface="Arial"/>
              <a:buNone/>
            </a:pPr>
            <a:r>
              <a:rPr lang="en-US" sz="1200" b="1" i="0" u="none" strike="noStrike" cap="none">
                <a:solidFill>
                  <a:srgbClr val="2C0D2F"/>
                </a:solidFill>
                <a:latin typeface="Arial"/>
                <a:ea typeface="Arial"/>
                <a:cs typeface="Arial"/>
                <a:sym typeface="Arial"/>
              </a:rPr>
              <a:t>70 and over</a:t>
            </a:r>
            <a:endParaRPr sz="1200" b="0" i="0" u="none" strike="noStrike" cap="none">
              <a:solidFill>
                <a:schemeClr val="dk1"/>
              </a:solidFill>
              <a:latin typeface="Calibri"/>
              <a:ea typeface="Calibri"/>
              <a:cs typeface="Calibri"/>
              <a:sym typeface="Calibri"/>
            </a:endParaRPr>
          </a:p>
        </p:txBody>
      </p:sp>
      <p:sp>
        <p:nvSpPr>
          <p:cNvPr id="953" name="Google Shape;953;g3f6bc156307_0_1301"/>
          <p:cNvSpPr/>
          <p:nvPr/>
        </p:nvSpPr>
        <p:spPr>
          <a:xfrm>
            <a:off x="914400" y="5550408"/>
            <a:ext cx="63093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050"/>
              <a:buFont typeface="Arial"/>
              <a:buNone/>
            </a:pPr>
            <a:r>
              <a:rPr lang="en-US" sz="1050" b="0" i="0" u="none" strike="noStrike" cap="none">
                <a:solidFill>
                  <a:srgbClr val="6B6480"/>
                </a:solidFill>
                <a:latin typeface="Arial"/>
                <a:ea typeface="Arial"/>
                <a:cs typeface="Arial"/>
                <a:sym typeface="Arial"/>
              </a:rPr>
              <a:t>Age at screening</a:t>
            </a:r>
            <a:endParaRPr sz="1050" b="0" i="0" u="none" strike="noStrike" cap="none">
              <a:solidFill>
                <a:schemeClr val="dk1"/>
              </a:solidFill>
              <a:latin typeface="Calibri"/>
              <a:ea typeface="Calibri"/>
              <a:cs typeface="Calibri"/>
              <a:sym typeface="Calibri"/>
            </a:endParaRPr>
          </a:p>
        </p:txBody>
      </p:sp>
      <p:sp>
        <p:nvSpPr>
          <p:cNvPr id="954" name="Google Shape;954;g3f6bc156307_0_1301"/>
          <p:cNvSpPr/>
          <p:nvPr/>
        </p:nvSpPr>
        <p:spPr>
          <a:xfrm>
            <a:off x="1051560" y="804672"/>
            <a:ext cx="32919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100"/>
              <a:buFont typeface="Arial"/>
              <a:buNone/>
            </a:pPr>
            <a:r>
              <a:rPr lang="en-US" sz="1100" b="1" i="0" u="none" strike="noStrike" cap="none">
                <a:solidFill>
                  <a:srgbClr val="2C0D2F"/>
                </a:solidFill>
                <a:latin typeface="Arial"/>
                <a:ea typeface="Arial"/>
                <a:cs typeface="Arial"/>
                <a:sym typeface="Arial"/>
              </a:rPr>
              <a:t>AI-predicted risk group</a:t>
            </a:r>
            <a:endParaRPr sz="1100" b="0" i="0" u="none" strike="noStrike" cap="none">
              <a:solidFill>
                <a:schemeClr val="dk1"/>
              </a:solidFill>
              <a:latin typeface="Calibri"/>
              <a:ea typeface="Calibri"/>
              <a:cs typeface="Calibri"/>
              <a:sym typeface="Calibri"/>
            </a:endParaRPr>
          </a:p>
        </p:txBody>
      </p:sp>
      <p:sp>
        <p:nvSpPr>
          <p:cNvPr id="955" name="Google Shape;955;g3f6bc156307_0_1301"/>
          <p:cNvSpPr/>
          <p:nvPr/>
        </p:nvSpPr>
        <p:spPr>
          <a:xfrm>
            <a:off x="1051560" y="1097280"/>
            <a:ext cx="219600" cy="183000"/>
          </a:xfrm>
          <a:prstGeom prst="rect">
            <a:avLst/>
          </a:prstGeom>
          <a:solidFill>
            <a:srgbClr val="EDE9E4"/>
          </a:solidFill>
          <a:ln w="9525" cap="flat" cmpd="sng">
            <a:solidFill>
              <a:srgbClr val="A79F9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6" name="Google Shape;956;g3f6bc156307_0_1301"/>
          <p:cNvSpPr/>
          <p:nvPr/>
        </p:nvSpPr>
        <p:spPr>
          <a:xfrm>
            <a:off x="1353312" y="1069848"/>
            <a:ext cx="32919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050"/>
              <a:buFont typeface="Arial"/>
              <a:buNone/>
            </a:pPr>
            <a:r>
              <a:rPr lang="en-US" sz="1050" b="0" i="0" u="none" strike="noStrike" cap="none">
                <a:solidFill>
                  <a:srgbClr val="2C0D2F"/>
                </a:solidFill>
                <a:latin typeface="Arial"/>
                <a:ea typeface="Arial"/>
                <a:cs typeface="Arial"/>
                <a:sym typeface="Arial"/>
              </a:rPr>
              <a:t>Average risk (below 1.7%)</a:t>
            </a:r>
            <a:endParaRPr sz="1050" b="0" i="0" u="none" strike="noStrike" cap="none">
              <a:solidFill>
                <a:schemeClr val="dk1"/>
              </a:solidFill>
              <a:latin typeface="Calibri"/>
              <a:ea typeface="Calibri"/>
              <a:cs typeface="Calibri"/>
              <a:sym typeface="Calibri"/>
            </a:endParaRPr>
          </a:p>
        </p:txBody>
      </p:sp>
      <p:sp>
        <p:nvSpPr>
          <p:cNvPr id="957" name="Google Shape;957;g3f6bc156307_0_1301"/>
          <p:cNvSpPr/>
          <p:nvPr/>
        </p:nvSpPr>
        <p:spPr>
          <a:xfrm>
            <a:off x="1051560" y="1389888"/>
            <a:ext cx="219600" cy="183000"/>
          </a:xfrm>
          <a:prstGeom prst="rect">
            <a:avLst/>
          </a:prstGeom>
          <a:solidFill>
            <a:srgbClr val="EC7445"/>
          </a:solidFill>
          <a:ln w="9525" cap="flat" cmpd="sng">
            <a:solidFill>
              <a:srgbClr val="EC74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8" name="Google Shape;958;g3f6bc156307_0_1301"/>
          <p:cNvSpPr/>
          <p:nvPr/>
        </p:nvSpPr>
        <p:spPr>
          <a:xfrm>
            <a:off x="1353312" y="1362456"/>
            <a:ext cx="32919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050"/>
              <a:buFont typeface="Arial"/>
              <a:buNone/>
            </a:pPr>
            <a:r>
              <a:rPr lang="en-US" sz="1050" b="0" i="0" u="none" strike="noStrike" cap="none">
                <a:solidFill>
                  <a:srgbClr val="2C0D2F"/>
                </a:solidFill>
                <a:latin typeface="Arial"/>
                <a:ea typeface="Arial"/>
                <a:cs typeface="Arial"/>
                <a:sym typeface="Arial"/>
              </a:rPr>
              <a:t>Intermediate risk (1.7% to below 3.0%)</a:t>
            </a:r>
            <a:endParaRPr sz="1050" b="0" i="0" u="none" strike="noStrike" cap="none">
              <a:solidFill>
                <a:schemeClr val="dk1"/>
              </a:solidFill>
              <a:latin typeface="Calibri"/>
              <a:ea typeface="Calibri"/>
              <a:cs typeface="Calibri"/>
              <a:sym typeface="Calibri"/>
            </a:endParaRPr>
          </a:p>
        </p:txBody>
      </p:sp>
      <p:sp>
        <p:nvSpPr>
          <p:cNvPr id="959" name="Google Shape;959;g3f6bc156307_0_1301"/>
          <p:cNvSpPr/>
          <p:nvPr/>
        </p:nvSpPr>
        <p:spPr>
          <a:xfrm>
            <a:off x="1051560" y="1682496"/>
            <a:ext cx="219600" cy="183000"/>
          </a:xfrm>
          <a:prstGeom prst="rect">
            <a:avLst/>
          </a:prstGeom>
          <a:solidFill>
            <a:srgbClr val="A63A16"/>
          </a:solidFill>
          <a:ln w="9525" cap="flat" cmpd="sng">
            <a:solidFill>
              <a:srgbClr val="A63A1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0" name="Google Shape;960;g3f6bc156307_0_1301"/>
          <p:cNvSpPr/>
          <p:nvPr/>
        </p:nvSpPr>
        <p:spPr>
          <a:xfrm>
            <a:off x="1353312" y="1655064"/>
            <a:ext cx="32919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050"/>
              <a:buFont typeface="Arial"/>
              <a:buNone/>
            </a:pPr>
            <a:r>
              <a:rPr lang="en-US" sz="1050" b="0" i="0" u="none" strike="noStrike" cap="none">
                <a:solidFill>
                  <a:srgbClr val="2C0D2F"/>
                </a:solidFill>
                <a:latin typeface="Arial"/>
                <a:ea typeface="Arial"/>
                <a:cs typeface="Arial"/>
                <a:sym typeface="Arial"/>
              </a:rPr>
              <a:t>High risk (3.0% and above)</a:t>
            </a:r>
            <a:endParaRPr sz="1050" b="0" i="0" u="none" strike="noStrike" cap="none">
              <a:solidFill>
                <a:schemeClr val="dk1"/>
              </a:solidFill>
              <a:latin typeface="Calibri"/>
              <a:ea typeface="Calibri"/>
              <a:cs typeface="Calibri"/>
              <a:sym typeface="Calibri"/>
            </a:endParaRPr>
          </a:p>
        </p:txBody>
      </p:sp>
      <p:sp>
        <p:nvSpPr>
          <p:cNvPr id="961" name="Google Shape;961;g3f6bc156307_0_1301"/>
          <p:cNvSpPr/>
          <p:nvPr/>
        </p:nvSpPr>
        <p:spPr>
          <a:xfrm>
            <a:off x="914400" y="5806440"/>
            <a:ext cx="6309300" cy="548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9791A8"/>
              </a:buClr>
              <a:buSzPts val="900"/>
              <a:buFont typeface="Arial"/>
              <a:buNone/>
            </a:pPr>
            <a:r>
              <a:rPr lang="en-US" sz="900" b="0" i="0" u="none" strike="noStrike" cap="none">
                <a:solidFill>
                  <a:srgbClr val="9791A8"/>
                </a:solidFill>
                <a:latin typeface="Arial"/>
                <a:ea typeface="Arial"/>
                <a:cs typeface="Arial"/>
                <a:sym typeface="Arial"/>
              </a:rPr>
              <a:t>Bar heights show the percentage of women in each age group and AI-predicted risk category diagnosed with breast cancer within five years of screening. Differences by risk group were statistically significant in every age group (log-rank p &lt; 0.001).</a:t>
            </a:r>
            <a:endParaRPr sz="900" b="0" i="0" u="none" strike="noStrike" cap="none">
              <a:solidFill>
                <a:schemeClr val="dk1"/>
              </a:solidFill>
              <a:latin typeface="Calibri"/>
              <a:ea typeface="Calibri"/>
              <a:cs typeface="Calibri"/>
              <a:sym typeface="Calibri"/>
            </a:endParaRPr>
          </a:p>
        </p:txBody>
      </p:sp>
      <p:cxnSp>
        <p:nvCxnSpPr>
          <p:cNvPr id="962" name="Google Shape;962;g3f6bc156307_0_1301"/>
          <p:cNvCxnSpPr/>
          <p:nvPr/>
        </p:nvCxnSpPr>
        <p:spPr>
          <a:xfrm>
            <a:off x="7498080" y="822960"/>
            <a:ext cx="0" cy="4937700"/>
          </a:xfrm>
          <a:prstGeom prst="straightConnector1">
            <a:avLst/>
          </a:prstGeom>
          <a:noFill/>
          <a:ln w="12700" cap="flat" cmpd="sng">
            <a:solidFill>
              <a:srgbClr val="DCD5E3"/>
            </a:solidFill>
            <a:prstDash val="solid"/>
            <a:round/>
            <a:headEnd type="none" w="sm" len="sm"/>
            <a:tailEnd type="none" w="sm" len="sm"/>
          </a:ln>
        </p:spPr>
      </p:cxnSp>
      <p:sp>
        <p:nvSpPr>
          <p:cNvPr id="963" name="Google Shape;963;g3f6bc156307_0_1301"/>
          <p:cNvSpPr/>
          <p:nvPr/>
        </p:nvSpPr>
        <p:spPr>
          <a:xfrm>
            <a:off x="7818120" y="822960"/>
            <a:ext cx="3840600" cy="6858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2C0D2F"/>
              </a:buClr>
              <a:buSzPts val="2100"/>
              <a:buFont typeface="Arial"/>
              <a:buNone/>
            </a:pPr>
            <a:r>
              <a:rPr lang="en-US" sz="2100" b="1" i="0" u="none" strike="noStrike" cap="none">
                <a:solidFill>
                  <a:srgbClr val="2C0D2F"/>
                </a:solidFill>
                <a:latin typeface="Arial"/>
                <a:ea typeface="Arial"/>
                <a:cs typeface="Arial"/>
                <a:sym typeface="Arial"/>
              </a:rPr>
              <a:t>Precision screening by </a:t>
            </a:r>
            <a:r>
              <a:rPr lang="en-US" sz="2100" b="1" i="0" u="none" strike="noStrike" cap="none">
                <a:solidFill>
                  <a:srgbClr val="EC7445"/>
                </a:solidFill>
                <a:latin typeface="Arial"/>
                <a:ea typeface="Arial"/>
                <a:cs typeface="Arial"/>
                <a:sym typeface="Arial"/>
              </a:rPr>
              <a:t>risk</a:t>
            </a:r>
            <a:r>
              <a:rPr lang="en-US" sz="2100" b="1" i="0" u="none" strike="noStrike" cap="none">
                <a:solidFill>
                  <a:srgbClr val="2C0D2F"/>
                </a:solidFill>
                <a:latin typeface="Arial"/>
                <a:ea typeface="Arial"/>
                <a:cs typeface="Arial"/>
                <a:sym typeface="Arial"/>
              </a:rPr>
              <a:t>, not age</a:t>
            </a:r>
            <a:endParaRPr sz="2100" b="0" i="0" u="none" strike="noStrike" cap="none">
              <a:solidFill>
                <a:schemeClr val="dk1"/>
              </a:solidFill>
              <a:latin typeface="Calibri"/>
              <a:ea typeface="Calibri"/>
              <a:cs typeface="Calibri"/>
              <a:sym typeface="Calibri"/>
            </a:endParaRPr>
          </a:p>
        </p:txBody>
      </p:sp>
      <p:sp>
        <p:nvSpPr>
          <p:cNvPr id="964" name="Google Shape;964;g3f6bc156307_0_1301"/>
          <p:cNvSpPr/>
          <p:nvPr/>
        </p:nvSpPr>
        <p:spPr>
          <a:xfrm>
            <a:off x="7818120" y="1691640"/>
            <a:ext cx="3840600" cy="7314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EC7445"/>
              </a:buClr>
              <a:buSzPts val="1250"/>
              <a:buFont typeface="Arial"/>
              <a:buNone/>
            </a:pPr>
            <a:r>
              <a:rPr lang="en-US" sz="1250" b="1" i="0" u="none" strike="noStrike" cap="none">
                <a:solidFill>
                  <a:srgbClr val="EC7445"/>
                </a:solidFill>
                <a:latin typeface="Arial"/>
                <a:ea typeface="Arial"/>
                <a:cs typeface="Arial"/>
                <a:sym typeface="Arial"/>
              </a:rPr>
              <a:t>•  </a:t>
            </a:r>
            <a:r>
              <a:rPr lang="en-US" sz="1250" b="0" i="0" u="none" strike="noStrike" cap="none">
                <a:solidFill>
                  <a:srgbClr val="2C0D2F"/>
                </a:solidFill>
                <a:latin typeface="Arial"/>
                <a:ea typeface="Arial"/>
                <a:cs typeface="Arial"/>
                <a:sym typeface="Arial"/>
              </a:rPr>
              <a:t>Six U.S. sites and one European site</a:t>
            </a:r>
            <a:endParaRPr sz="1250" b="0" i="0" u="none" strike="noStrike" cap="none">
              <a:solidFill>
                <a:schemeClr val="dk1"/>
              </a:solidFill>
              <a:latin typeface="Calibri"/>
              <a:ea typeface="Calibri"/>
              <a:cs typeface="Calibri"/>
              <a:sym typeface="Calibri"/>
            </a:endParaRPr>
          </a:p>
        </p:txBody>
      </p:sp>
      <p:sp>
        <p:nvSpPr>
          <p:cNvPr id="965" name="Google Shape;965;g3f6bc156307_0_1301"/>
          <p:cNvSpPr/>
          <p:nvPr/>
        </p:nvSpPr>
        <p:spPr>
          <a:xfrm>
            <a:off x="7818120" y="2103120"/>
            <a:ext cx="3840600" cy="7314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EC7445"/>
              </a:buClr>
              <a:buSzPts val="1250"/>
              <a:buFont typeface="Arial"/>
              <a:buNone/>
            </a:pPr>
            <a:r>
              <a:rPr lang="en-US" sz="1250" b="1" i="0" u="none" strike="noStrike" cap="none">
                <a:solidFill>
                  <a:srgbClr val="EC7445"/>
                </a:solidFill>
                <a:latin typeface="Arial"/>
                <a:ea typeface="Arial"/>
                <a:cs typeface="Arial"/>
                <a:sym typeface="Arial"/>
              </a:rPr>
              <a:t>•  </a:t>
            </a:r>
            <a:r>
              <a:rPr lang="en-US" sz="1250" b="0" i="0" u="none" strike="noStrike" cap="none">
                <a:solidFill>
                  <a:srgbClr val="2C0D2F"/>
                </a:solidFill>
                <a:latin typeface="Arial"/>
                <a:ea typeface="Arial"/>
                <a:cs typeface="Arial"/>
                <a:sym typeface="Arial"/>
              </a:rPr>
              <a:t>255,000+ screening mammograms, 2011 to 2016, with 5-year follow-up</a:t>
            </a:r>
            <a:endParaRPr sz="1250" b="0" i="0" u="none" strike="noStrike" cap="none">
              <a:solidFill>
                <a:schemeClr val="dk1"/>
              </a:solidFill>
              <a:latin typeface="Calibri"/>
              <a:ea typeface="Calibri"/>
              <a:cs typeface="Calibri"/>
              <a:sym typeface="Calibri"/>
            </a:endParaRPr>
          </a:p>
        </p:txBody>
      </p:sp>
      <p:sp>
        <p:nvSpPr>
          <p:cNvPr id="966" name="Google Shape;966;g3f6bc156307_0_1301"/>
          <p:cNvSpPr/>
          <p:nvPr/>
        </p:nvSpPr>
        <p:spPr>
          <a:xfrm>
            <a:off x="7818120" y="2880360"/>
            <a:ext cx="3840600" cy="7314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EC7445"/>
              </a:buClr>
              <a:buSzPts val="1250"/>
              <a:buFont typeface="Arial"/>
              <a:buNone/>
            </a:pPr>
            <a:r>
              <a:rPr lang="en-US" sz="1250" b="1" i="0" u="none" strike="noStrike" cap="none">
                <a:solidFill>
                  <a:srgbClr val="EC7445"/>
                </a:solidFill>
                <a:latin typeface="Arial"/>
                <a:ea typeface="Arial"/>
                <a:cs typeface="Arial"/>
                <a:sym typeface="Arial"/>
              </a:rPr>
              <a:t>•  </a:t>
            </a:r>
            <a:r>
              <a:rPr lang="en-US" sz="1250" b="0" i="0" u="none" strike="noStrike" cap="none">
                <a:solidFill>
                  <a:srgbClr val="2C0D2F"/>
                </a:solidFill>
                <a:latin typeface="Arial"/>
                <a:ea typeface="Arial"/>
                <a:cs typeface="Arial"/>
                <a:sym typeface="Arial"/>
              </a:rPr>
              <a:t>Turnbull estimator for time-to-event data with interval censoring; log-rank tests for group comparisons</a:t>
            </a:r>
            <a:endParaRPr sz="1250" b="0" i="0" u="none" strike="noStrike" cap="none">
              <a:solidFill>
                <a:schemeClr val="dk1"/>
              </a:solidFill>
              <a:latin typeface="Calibri"/>
              <a:ea typeface="Calibri"/>
              <a:cs typeface="Calibri"/>
              <a:sym typeface="Calibri"/>
            </a:endParaRPr>
          </a:p>
        </p:txBody>
      </p:sp>
      <p:sp>
        <p:nvSpPr>
          <p:cNvPr id="967" name="Google Shape;967;g3f6bc156307_0_1301"/>
          <p:cNvSpPr/>
          <p:nvPr/>
        </p:nvSpPr>
        <p:spPr>
          <a:xfrm>
            <a:off x="7818120" y="3977640"/>
            <a:ext cx="3840600" cy="9144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2C0D2F"/>
              </a:buClr>
              <a:buSzPts val="1350"/>
              <a:buFont typeface="Arial"/>
              <a:buNone/>
            </a:pPr>
            <a:r>
              <a:rPr lang="en-US" sz="1350" b="0" i="0" u="none" strike="noStrike" cap="none">
                <a:solidFill>
                  <a:srgbClr val="2C0D2F"/>
                </a:solidFill>
                <a:latin typeface="Arial"/>
                <a:ea typeface="Arial"/>
                <a:cs typeface="Arial"/>
                <a:sym typeface="Arial"/>
              </a:rPr>
              <a:t>Mammography-based risk assessment, not age, is key to value-based, precision mammography screening.</a:t>
            </a:r>
            <a:endParaRPr sz="1350" b="0" i="0" u="none" strike="noStrike" cap="none">
              <a:solidFill>
                <a:schemeClr val="dk1"/>
              </a:solidFill>
              <a:latin typeface="Calibri"/>
              <a:ea typeface="Calibri"/>
              <a:cs typeface="Calibri"/>
              <a:sym typeface="Calibri"/>
            </a:endParaRPr>
          </a:p>
        </p:txBody>
      </p:sp>
      <p:sp>
        <p:nvSpPr>
          <p:cNvPr id="968" name="Google Shape;968;g3f6bc156307_0_1301"/>
          <p:cNvSpPr/>
          <p:nvPr/>
        </p:nvSpPr>
        <p:spPr>
          <a:xfrm>
            <a:off x="7818120" y="5029200"/>
            <a:ext cx="3840600" cy="5028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9791A8"/>
              </a:buClr>
              <a:buSzPts val="1050"/>
              <a:buFont typeface="Arial"/>
              <a:buNone/>
            </a:pPr>
            <a:r>
              <a:rPr lang="en-US" sz="1050" b="0" i="0" u="none" strike="noStrike" cap="none">
                <a:solidFill>
                  <a:srgbClr val="9791A8"/>
                </a:solidFill>
                <a:latin typeface="Arial"/>
                <a:ea typeface="Arial"/>
                <a:cs typeface="Arial"/>
                <a:sym typeface="Arial"/>
              </a:rPr>
              <a:t>Scientific presentation, Radiological Society of North America, Chicago, 2025.</a:t>
            </a:r>
            <a:endParaRPr sz="1050" b="0" i="0" u="none" strike="noStrike" cap="none">
              <a:solidFill>
                <a:schemeClr val="dk1"/>
              </a:solidFill>
              <a:latin typeface="Calibri"/>
              <a:ea typeface="Calibri"/>
              <a:cs typeface="Calibri"/>
              <a:sym typeface="Calibri"/>
            </a:endParaRPr>
          </a:p>
        </p:txBody>
      </p:sp>
      <p:sp>
        <p:nvSpPr>
          <p:cNvPr id="969" name="Google Shape;969;g3f6bc156307_0_1301"/>
          <p:cNvSpPr/>
          <p:nvPr/>
        </p:nvSpPr>
        <p:spPr>
          <a:xfrm>
            <a:off x="228600" y="6510528"/>
            <a:ext cx="3657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00"/>
              <a:buFont typeface="Arial"/>
              <a:buNone/>
            </a:pPr>
            <a:r>
              <a:rPr lang="en-US" sz="900" b="0" i="0" u="none" strike="noStrike" cap="none">
                <a:solidFill>
                  <a:srgbClr val="9791A8"/>
                </a:solidFill>
                <a:latin typeface="Arial"/>
                <a:ea typeface="Arial"/>
                <a:cs typeface="Arial"/>
                <a:sym typeface="Arial"/>
              </a:rPr>
              <a:t>13</a:t>
            </a:r>
            <a:endParaRPr sz="900" b="0" i="0" u="none" strike="noStrike" cap="none">
              <a:solidFill>
                <a:schemeClr val="dk1"/>
              </a:solidFill>
              <a:latin typeface="Calibri"/>
              <a:ea typeface="Calibri"/>
              <a:cs typeface="Calibri"/>
              <a:sym typeface="Calibri"/>
            </a:endParaRPr>
          </a:p>
        </p:txBody>
      </p:sp>
      <p:pic>
        <p:nvPicPr>
          <p:cNvPr id="970" name="Google Shape;970;g3f6bc156307_0_1301" descr="/home/claude/clairity_logo.png"/>
          <p:cNvPicPr preferRelativeResize="0"/>
          <p:nvPr/>
        </p:nvPicPr>
        <p:blipFill rotWithShape="1">
          <a:blip r:embed="rId3">
            <a:alphaModFix/>
          </a:blip>
          <a:srcRect/>
          <a:stretch/>
        </p:blipFill>
        <p:spPr>
          <a:xfrm>
            <a:off x="10835640" y="6492240"/>
            <a:ext cx="1051560" cy="246888"/>
          </a:xfrm>
          <a:prstGeom prst="rect">
            <a:avLst/>
          </a:prstGeom>
          <a:noFill/>
          <a:ln>
            <a:noFill/>
          </a:ln>
        </p:spPr>
      </p:pic>
      <p:sp>
        <p:nvSpPr>
          <p:cNvPr id="971" name="Google Shape;971;g3f6bc156307_0_1301"/>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DC6A17CB-0824-4D5A-76A1-E26C6EC0483B}"/>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76"/>
        <p:cNvGrpSpPr/>
        <p:nvPr/>
      </p:nvGrpSpPr>
      <p:grpSpPr>
        <a:xfrm>
          <a:off x="0" y="0"/>
          <a:ext cx="0" cy="0"/>
          <a:chOff x="0" y="0"/>
          <a:chExt cx="0" cy="0"/>
        </a:xfrm>
      </p:grpSpPr>
      <p:sp>
        <p:nvSpPr>
          <p:cNvPr id="977" name="Google Shape;977;g3f6bc156307_0_1184"/>
          <p:cNvSpPr/>
          <p:nvPr/>
        </p:nvSpPr>
        <p:spPr>
          <a:xfrm>
            <a:off x="0" y="125"/>
            <a:ext cx="12189000" cy="1235100"/>
          </a:xfrm>
          <a:prstGeom prst="rect">
            <a:avLst/>
          </a:prstGeom>
          <a:solidFill>
            <a:srgbClr val="2C0D2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8" name="Google Shape;978;g3f6bc156307_0_1184"/>
          <p:cNvSpPr/>
          <p:nvPr/>
        </p:nvSpPr>
        <p:spPr>
          <a:xfrm>
            <a:off x="539540" y="192145"/>
            <a:ext cx="11109900" cy="914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000"/>
              <a:buFont typeface="Arial"/>
              <a:buNone/>
            </a:pPr>
            <a:r>
              <a:rPr lang="en-US" sz="2000" b="1">
                <a:solidFill>
                  <a:srgbClr val="FFFFFF"/>
                </a:solidFill>
              </a:rPr>
              <a:t>AI Image-based breast cancer </a:t>
            </a:r>
            <a:r>
              <a:rPr lang="en-US" sz="2000" b="1" i="0" u="none" strike="noStrike" cap="none">
                <a:solidFill>
                  <a:srgbClr val="FFFFFF"/>
                </a:solidFill>
                <a:latin typeface="Arial"/>
                <a:ea typeface="Arial"/>
                <a:cs typeface="Arial"/>
                <a:sym typeface="Arial"/>
              </a:rPr>
              <a:t>risk far exceeds breast density in identifying women who may benefit from supplemental testing</a:t>
            </a:r>
            <a:endParaRPr sz="2000" b="0" i="0" u="none" strike="noStrike" cap="none">
              <a:solidFill>
                <a:schemeClr val="dk1"/>
              </a:solidFill>
              <a:latin typeface="Calibri"/>
              <a:ea typeface="Calibri"/>
              <a:cs typeface="Calibri"/>
              <a:sym typeface="Calibri"/>
            </a:endParaRPr>
          </a:p>
        </p:txBody>
      </p:sp>
      <p:sp>
        <p:nvSpPr>
          <p:cNvPr id="979" name="Google Shape;979;g3f6bc156307_0_1184"/>
          <p:cNvSpPr/>
          <p:nvPr/>
        </p:nvSpPr>
        <p:spPr>
          <a:xfrm>
            <a:off x="3246120" y="1875784"/>
            <a:ext cx="4709100" cy="3657600"/>
          </a:xfrm>
          <a:prstGeom prst="rect">
            <a:avLst/>
          </a:prstGeom>
          <a:solidFill>
            <a:srgbClr val="F0EAF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g3f6bc156307_0_1184"/>
          <p:cNvSpPr/>
          <p:nvPr/>
        </p:nvSpPr>
        <p:spPr>
          <a:xfrm>
            <a:off x="1005840" y="3946212"/>
            <a:ext cx="21945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150"/>
              <a:buFont typeface="Arial"/>
              <a:buNone/>
            </a:pPr>
            <a:r>
              <a:rPr lang="en-US" sz="1150" b="1" i="0" u="none" strike="noStrike" cap="none">
                <a:solidFill>
                  <a:srgbClr val="6B6480"/>
                </a:solidFill>
                <a:latin typeface="Arial"/>
                <a:ea typeface="Arial"/>
                <a:cs typeface="Arial"/>
                <a:sym typeface="Arial"/>
              </a:rPr>
              <a:t>Density based risk assessment</a:t>
            </a:r>
            <a:endParaRPr sz="1150" b="0" i="0" u="none" strike="noStrike" cap="none">
              <a:solidFill>
                <a:schemeClr val="dk1"/>
              </a:solidFill>
              <a:latin typeface="Calibri"/>
              <a:ea typeface="Calibri"/>
              <a:cs typeface="Calibri"/>
              <a:sym typeface="Calibri"/>
            </a:endParaRPr>
          </a:p>
        </p:txBody>
      </p:sp>
      <p:sp>
        <p:nvSpPr>
          <p:cNvPr id="981" name="Google Shape;981;g3f6bc156307_0_1184"/>
          <p:cNvSpPr/>
          <p:nvPr/>
        </p:nvSpPr>
        <p:spPr>
          <a:xfrm>
            <a:off x="3474725" y="1939787"/>
            <a:ext cx="23775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4E8E"/>
              </a:buClr>
              <a:buSzPts val="1150"/>
              <a:buFont typeface="Arial"/>
              <a:buNone/>
            </a:pPr>
            <a:r>
              <a:rPr lang="en-US" sz="1150" b="1" i="0" u="none" strike="noStrike" cap="none">
                <a:solidFill>
                  <a:srgbClr val="6B4E8E"/>
                </a:solidFill>
                <a:latin typeface="Arial"/>
                <a:ea typeface="Arial"/>
                <a:cs typeface="Arial"/>
                <a:sym typeface="Arial"/>
              </a:rPr>
              <a:t>AI based risk assessment</a:t>
            </a:r>
            <a:endParaRPr sz="1150" b="0" i="0" u="none" strike="noStrike" cap="none">
              <a:solidFill>
                <a:schemeClr val="dk1"/>
              </a:solidFill>
              <a:latin typeface="Calibri"/>
              <a:ea typeface="Calibri"/>
              <a:cs typeface="Calibri"/>
              <a:sym typeface="Calibri"/>
            </a:endParaRPr>
          </a:p>
        </p:txBody>
      </p:sp>
      <p:cxnSp>
        <p:nvCxnSpPr>
          <p:cNvPr id="982" name="Google Shape;982;g3f6bc156307_0_1184"/>
          <p:cNvCxnSpPr/>
          <p:nvPr/>
        </p:nvCxnSpPr>
        <p:spPr>
          <a:xfrm>
            <a:off x="868680" y="5533384"/>
            <a:ext cx="7086600" cy="0"/>
          </a:xfrm>
          <a:prstGeom prst="straightConnector1">
            <a:avLst/>
          </a:prstGeom>
          <a:noFill/>
          <a:ln w="15875" cap="flat" cmpd="sng">
            <a:solidFill>
              <a:srgbClr val="B9B2C4"/>
            </a:solidFill>
            <a:prstDash val="solid"/>
            <a:round/>
            <a:headEnd type="none" w="sm" len="sm"/>
            <a:tailEnd type="none" w="sm" len="sm"/>
          </a:ln>
        </p:spPr>
      </p:cxnSp>
      <p:sp>
        <p:nvSpPr>
          <p:cNvPr id="983" name="Google Shape;983;g3f6bc156307_0_1184"/>
          <p:cNvSpPr/>
          <p:nvPr/>
        </p:nvSpPr>
        <p:spPr>
          <a:xfrm>
            <a:off x="457200" y="5432800"/>
            <a:ext cx="3201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0</a:t>
            </a:r>
            <a:endParaRPr sz="950" b="0" i="0" u="none" strike="noStrike" cap="none">
              <a:solidFill>
                <a:schemeClr val="dk1"/>
              </a:solidFill>
              <a:latin typeface="Calibri"/>
              <a:ea typeface="Calibri"/>
              <a:cs typeface="Calibri"/>
              <a:sym typeface="Calibri"/>
            </a:endParaRPr>
          </a:p>
        </p:txBody>
      </p:sp>
      <p:cxnSp>
        <p:nvCxnSpPr>
          <p:cNvPr id="984" name="Google Shape;984;g3f6bc156307_0_1184"/>
          <p:cNvCxnSpPr/>
          <p:nvPr/>
        </p:nvCxnSpPr>
        <p:spPr>
          <a:xfrm>
            <a:off x="868680" y="4801864"/>
            <a:ext cx="7086600" cy="0"/>
          </a:xfrm>
          <a:prstGeom prst="straightConnector1">
            <a:avLst/>
          </a:prstGeom>
          <a:noFill/>
          <a:ln w="9525" cap="flat" cmpd="sng">
            <a:solidFill>
              <a:srgbClr val="E4DEEA"/>
            </a:solidFill>
            <a:prstDash val="solid"/>
            <a:round/>
            <a:headEnd type="none" w="sm" len="sm"/>
            <a:tailEnd type="none" w="sm" len="sm"/>
          </a:ln>
        </p:spPr>
      </p:cxnSp>
      <p:sp>
        <p:nvSpPr>
          <p:cNvPr id="985" name="Google Shape;985;g3f6bc156307_0_1184"/>
          <p:cNvSpPr/>
          <p:nvPr/>
        </p:nvSpPr>
        <p:spPr>
          <a:xfrm>
            <a:off x="457200" y="4701280"/>
            <a:ext cx="3201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1</a:t>
            </a:r>
            <a:endParaRPr sz="950" b="0" i="0" u="none" strike="noStrike" cap="none">
              <a:solidFill>
                <a:schemeClr val="dk1"/>
              </a:solidFill>
              <a:latin typeface="Calibri"/>
              <a:ea typeface="Calibri"/>
              <a:cs typeface="Calibri"/>
              <a:sym typeface="Calibri"/>
            </a:endParaRPr>
          </a:p>
        </p:txBody>
      </p:sp>
      <p:cxnSp>
        <p:nvCxnSpPr>
          <p:cNvPr id="986" name="Google Shape;986;g3f6bc156307_0_1184"/>
          <p:cNvCxnSpPr/>
          <p:nvPr/>
        </p:nvCxnSpPr>
        <p:spPr>
          <a:xfrm>
            <a:off x="868680" y="4070344"/>
            <a:ext cx="7086600" cy="0"/>
          </a:xfrm>
          <a:prstGeom prst="straightConnector1">
            <a:avLst/>
          </a:prstGeom>
          <a:noFill/>
          <a:ln w="9525" cap="flat" cmpd="sng">
            <a:solidFill>
              <a:srgbClr val="E4DEEA"/>
            </a:solidFill>
            <a:prstDash val="solid"/>
            <a:round/>
            <a:headEnd type="none" w="sm" len="sm"/>
            <a:tailEnd type="none" w="sm" len="sm"/>
          </a:ln>
        </p:spPr>
      </p:cxnSp>
      <p:sp>
        <p:nvSpPr>
          <p:cNvPr id="987" name="Google Shape;987;g3f6bc156307_0_1184"/>
          <p:cNvSpPr/>
          <p:nvPr/>
        </p:nvSpPr>
        <p:spPr>
          <a:xfrm>
            <a:off x="457200" y="3969760"/>
            <a:ext cx="3201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2</a:t>
            </a:r>
            <a:endParaRPr sz="950" b="0" i="0" u="none" strike="noStrike" cap="none">
              <a:solidFill>
                <a:schemeClr val="dk1"/>
              </a:solidFill>
              <a:latin typeface="Calibri"/>
              <a:ea typeface="Calibri"/>
              <a:cs typeface="Calibri"/>
              <a:sym typeface="Calibri"/>
            </a:endParaRPr>
          </a:p>
        </p:txBody>
      </p:sp>
      <p:cxnSp>
        <p:nvCxnSpPr>
          <p:cNvPr id="988" name="Google Shape;988;g3f6bc156307_0_1184"/>
          <p:cNvCxnSpPr/>
          <p:nvPr/>
        </p:nvCxnSpPr>
        <p:spPr>
          <a:xfrm>
            <a:off x="868680" y="3338824"/>
            <a:ext cx="7086600" cy="0"/>
          </a:xfrm>
          <a:prstGeom prst="straightConnector1">
            <a:avLst/>
          </a:prstGeom>
          <a:noFill/>
          <a:ln w="9525" cap="flat" cmpd="sng">
            <a:solidFill>
              <a:srgbClr val="E4DEEA"/>
            </a:solidFill>
            <a:prstDash val="solid"/>
            <a:round/>
            <a:headEnd type="none" w="sm" len="sm"/>
            <a:tailEnd type="none" w="sm" len="sm"/>
          </a:ln>
        </p:spPr>
      </p:cxnSp>
      <p:sp>
        <p:nvSpPr>
          <p:cNvPr id="989" name="Google Shape;989;g3f6bc156307_0_1184"/>
          <p:cNvSpPr/>
          <p:nvPr/>
        </p:nvSpPr>
        <p:spPr>
          <a:xfrm>
            <a:off x="457200" y="3238240"/>
            <a:ext cx="3201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3</a:t>
            </a:r>
            <a:endParaRPr sz="950" b="0" i="0" u="none" strike="noStrike" cap="none">
              <a:solidFill>
                <a:schemeClr val="dk1"/>
              </a:solidFill>
              <a:latin typeface="Calibri"/>
              <a:ea typeface="Calibri"/>
              <a:cs typeface="Calibri"/>
              <a:sym typeface="Calibri"/>
            </a:endParaRPr>
          </a:p>
        </p:txBody>
      </p:sp>
      <p:cxnSp>
        <p:nvCxnSpPr>
          <p:cNvPr id="990" name="Google Shape;990;g3f6bc156307_0_1184"/>
          <p:cNvCxnSpPr/>
          <p:nvPr/>
        </p:nvCxnSpPr>
        <p:spPr>
          <a:xfrm>
            <a:off x="868680" y="2607304"/>
            <a:ext cx="7086600" cy="0"/>
          </a:xfrm>
          <a:prstGeom prst="straightConnector1">
            <a:avLst/>
          </a:prstGeom>
          <a:noFill/>
          <a:ln w="9525" cap="flat" cmpd="sng">
            <a:solidFill>
              <a:srgbClr val="E4DEEA"/>
            </a:solidFill>
            <a:prstDash val="solid"/>
            <a:round/>
            <a:headEnd type="none" w="sm" len="sm"/>
            <a:tailEnd type="none" w="sm" len="sm"/>
          </a:ln>
        </p:spPr>
      </p:cxnSp>
      <p:sp>
        <p:nvSpPr>
          <p:cNvPr id="991" name="Google Shape;991;g3f6bc156307_0_1184"/>
          <p:cNvSpPr/>
          <p:nvPr/>
        </p:nvSpPr>
        <p:spPr>
          <a:xfrm>
            <a:off x="457200" y="2506720"/>
            <a:ext cx="3201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4</a:t>
            </a:r>
            <a:endParaRPr sz="950" b="0" i="0" u="none" strike="noStrike" cap="none">
              <a:solidFill>
                <a:schemeClr val="dk1"/>
              </a:solidFill>
              <a:latin typeface="Calibri"/>
              <a:ea typeface="Calibri"/>
              <a:cs typeface="Calibri"/>
              <a:sym typeface="Calibri"/>
            </a:endParaRPr>
          </a:p>
        </p:txBody>
      </p:sp>
      <p:cxnSp>
        <p:nvCxnSpPr>
          <p:cNvPr id="992" name="Google Shape;992;g3f6bc156307_0_1184"/>
          <p:cNvCxnSpPr/>
          <p:nvPr/>
        </p:nvCxnSpPr>
        <p:spPr>
          <a:xfrm>
            <a:off x="868680" y="1875784"/>
            <a:ext cx="7086600" cy="0"/>
          </a:xfrm>
          <a:prstGeom prst="straightConnector1">
            <a:avLst/>
          </a:prstGeom>
          <a:noFill/>
          <a:ln w="9525" cap="flat" cmpd="sng">
            <a:solidFill>
              <a:srgbClr val="E4DEEA"/>
            </a:solidFill>
            <a:prstDash val="solid"/>
            <a:round/>
            <a:headEnd type="none" w="sm" len="sm"/>
            <a:tailEnd type="none" w="sm" len="sm"/>
          </a:ln>
        </p:spPr>
      </p:cxnSp>
      <p:sp>
        <p:nvSpPr>
          <p:cNvPr id="993" name="Google Shape;993;g3f6bc156307_0_1184"/>
          <p:cNvSpPr/>
          <p:nvPr/>
        </p:nvSpPr>
        <p:spPr>
          <a:xfrm>
            <a:off x="457200" y="1775200"/>
            <a:ext cx="320100" cy="2013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9791A8"/>
              </a:buClr>
              <a:buSzPts val="950"/>
              <a:buFont typeface="Arial"/>
              <a:buNone/>
            </a:pPr>
            <a:r>
              <a:rPr lang="en-US" sz="950" b="0" i="0" u="none" strike="noStrike" cap="none">
                <a:solidFill>
                  <a:srgbClr val="9791A8"/>
                </a:solidFill>
                <a:latin typeface="Arial"/>
                <a:ea typeface="Arial"/>
                <a:cs typeface="Arial"/>
                <a:sym typeface="Arial"/>
              </a:rPr>
              <a:t>5</a:t>
            </a:r>
            <a:endParaRPr sz="950" b="0" i="0" u="none" strike="noStrike" cap="none">
              <a:solidFill>
                <a:schemeClr val="dk1"/>
              </a:solidFill>
              <a:latin typeface="Calibri"/>
              <a:ea typeface="Calibri"/>
              <a:cs typeface="Calibri"/>
              <a:sym typeface="Calibri"/>
            </a:endParaRPr>
          </a:p>
        </p:txBody>
      </p:sp>
      <p:sp>
        <p:nvSpPr>
          <p:cNvPr id="994" name="Google Shape;994;g3f6bc156307_0_1184"/>
          <p:cNvSpPr/>
          <p:nvPr/>
        </p:nvSpPr>
        <p:spPr>
          <a:xfrm>
            <a:off x="1335024" y="4655560"/>
            <a:ext cx="621900" cy="877800"/>
          </a:xfrm>
          <a:prstGeom prst="rect">
            <a:avLst/>
          </a:prstGeom>
          <a:solidFill>
            <a:srgbClr val="6B4E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g3f6bc156307_0_1184"/>
          <p:cNvSpPr/>
          <p:nvPr/>
        </p:nvSpPr>
        <p:spPr>
          <a:xfrm>
            <a:off x="2066544" y="4728712"/>
            <a:ext cx="621900" cy="804600"/>
          </a:xfrm>
          <a:prstGeom prst="rect">
            <a:avLst/>
          </a:prstGeom>
          <a:solidFill>
            <a:srgbClr val="A390B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g3f6bc156307_0_1184"/>
          <p:cNvSpPr/>
          <p:nvPr/>
        </p:nvSpPr>
        <p:spPr>
          <a:xfrm>
            <a:off x="1188720" y="4362952"/>
            <a:ext cx="9144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300"/>
              <a:buFont typeface="Arial"/>
              <a:buNone/>
            </a:pPr>
            <a:r>
              <a:rPr lang="en-US" sz="1300" b="1" i="0" u="none" strike="noStrike" cap="none">
                <a:solidFill>
                  <a:srgbClr val="2C0D2F"/>
                </a:solidFill>
                <a:latin typeface="Arial"/>
                <a:ea typeface="Arial"/>
                <a:cs typeface="Arial"/>
                <a:sym typeface="Arial"/>
              </a:rPr>
              <a:t>1.2</a:t>
            </a:r>
            <a:endParaRPr sz="1300" b="0" i="0" u="none" strike="noStrike" cap="none">
              <a:solidFill>
                <a:schemeClr val="dk1"/>
              </a:solidFill>
              <a:latin typeface="Calibri"/>
              <a:ea typeface="Calibri"/>
              <a:cs typeface="Calibri"/>
              <a:sym typeface="Calibri"/>
            </a:endParaRPr>
          </a:p>
        </p:txBody>
      </p:sp>
      <p:sp>
        <p:nvSpPr>
          <p:cNvPr id="997" name="Google Shape;997;g3f6bc156307_0_1184"/>
          <p:cNvSpPr/>
          <p:nvPr/>
        </p:nvSpPr>
        <p:spPr>
          <a:xfrm>
            <a:off x="1920240" y="4436104"/>
            <a:ext cx="9144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300"/>
              <a:buFont typeface="Arial"/>
              <a:buNone/>
            </a:pPr>
            <a:r>
              <a:rPr lang="en-US" sz="1300" b="1" i="0" u="none" strike="noStrike" cap="none">
                <a:solidFill>
                  <a:srgbClr val="6B6480"/>
                </a:solidFill>
                <a:latin typeface="Arial"/>
                <a:ea typeface="Arial"/>
                <a:cs typeface="Arial"/>
                <a:sym typeface="Arial"/>
              </a:rPr>
              <a:t>1.1</a:t>
            </a:r>
            <a:endParaRPr sz="1300" b="0" i="0" u="none" strike="noStrike" cap="none">
              <a:solidFill>
                <a:schemeClr val="dk1"/>
              </a:solidFill>
              <a:latin typeface="Calibri"/>
              <a:ea typeface="Calibri"/>
              <a:cs typeface="Calibri"/>
              <a:sym typeface="Calibri"/>
            </a:endParaRPr>
          </a:p>
        </p:txBody>
      </p:sp>
      <p:sp>
        <p:nvSpPr>
          <p:cNvPr id="998" name="Google Shape;998;g3f6bc156307_0_1184"/>
          <p:cNvSpPr/>
          <p:nvPr/>
        </p:nvSpPr>
        <p:spPr>
          <a:xfrm>
            <a:off x="822960" y="5624824"/>
            <a:ext cx="23775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00"/>
              <a:buFont typeface="Arial"/>
              <a:buNone/>
            </a:pPr>
            <a:r>
              <a:rPr lang="en-US" sz="1200" b="1" i="0" u="none" strike="noStrike" cap="none">
                <a:solidFill>
                  <a:srgbClr val="2C0D2F"/>
                </a:solidFill>
                <a:latin typeface="Arial"/>
                <a:ea typeface="Arial"/>
                <a:cs typeface="Arial"/>
                <a:sym typeface="Arial"/>
              </a:rPr>
              <a:t>Dense breast tissue</a:t>
            </a:r>
            <a:endParaRPr sz="1200" b="0" i="0" u="none" strike="noStrike" cap="none">
              <a:solidFill>
                <a:schemeClr val="dk1"/>
              </a:solidFill>
              <a:latin typeface="Calibri"/>
              <a:ea typeface="Calibri"/>
              <a:cs typeface="Calibri"/>
              <a:sym typeface="Calibri"/>
            </a:endParaRPr>
          </a:p>
        </p:txBody>
      </p:sp>
      <p:sp>
        <p:nvSpPr>
          <p:cNvPr id="999" name="Google Shape;999;g3f6bc156307_0_1184"/>
          <p:cNvSpPr/>
          <p:nvPr/>
        </p:nvSpPr>
        <p:spPr>
          <a:xfrm>
            <a:off x="3941064" y="3997192"/>
            <a:ext cx="621900" cy="1536300"/>
          </a:xfrm>
          <a:prstGeom prst="rect">
            <a:avLst/>
          </a:prstGeom>
          <a:solidFill>
            <a:srgbClr val="6B4E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g3f6bc156307_0_1184"/>
          <p:cNvSpPr/>
          <p:nvPr/>
        </p:nvSpPr>
        <p:spPr>
          <a:xfrm>
            <a:off x="4672584" y="4070344"/>
            <a:ext cx="621900" cy="1463100"/>
          </a:xfrm>
          <a:prstGeom prst="rect">
            <a:avLst/>
          </a:prstGeom>
          <a:solidFill>
            <a:srgbClr val="A390B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1" name="Google Shape;1001;g3f6bc156307_0_1184"/>
          <p:cNvSpPr/>
          <p:nvPr/>
        </p:nvSpPr>
        <p:spPr>
          <a:xfrm>
            <a:off x="3794760" y="3704584"/>
            <a:ext cx="9144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300"/>
              <a:buFont typeface="Arial"/>
              <a:buNone/>
            </a:pPr>
            <a:r>
              <a:rPr lang="en-US" sz="1300" b="1" i="0" u="none" strike="noStrike" cap="none">
                <a:solidFill>
                  <a:srgbClr val="2C0D2F"/>
                </a:solidFill>
                <a:latin typeface="Arial"/>
                <a:ea typeface="Arial"/>
                <a:cs typeface="Arial"/>
                <a:sym typeface="Arial"/>
              </a:rPr>
              <a:t>2.1</a:t>
            </a:r>
            <a:endParaRPr sz="1300" b="0" i="0" u="none" strike="noStrike" cap="none">
              <a:solidFill>
                <a:schemeClr val="dk1"/>
              </a:solidFill>
              <a:latin typeface="Calibri"/>
              <a:ea typeface="Calibri"/>
              <a:cs typeface="Calibri"/>
              <a:sym typeface="Calibri"/>
            </a:endParaRPr>
          </a:p>
        </p:txBody>
      </p:sp>
      <p:sp>
        <p:nvSpPr>
          <p:cNvPr id="1002" name="Google Shape;1002;g3f6bc156307_0_1184"/>
          <p:cNvSpPr/>
          <p:nvPr/>
        </p:nvSpPr>
        <p:spPr>
          <a:xfrm>
            <a:off x="4526280" y="3777736"/>
            <a:ext cx="9144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300"/>
              <a:buFont typeface="Arial"/>
              <a:buNone/>
            </a:pPr>
            <a:r>
              <a:rPr lang="en-US" sz="1300" b="1" i="0" u="none" strike="noStrike" cap="none">
                <a:solidFill>
                  <a:srgbClr val="6B6480"/>
                </a:solidFill>
                <a:latin typeface="Arial"/>
                <a:ea typeface="Arial"/>
                <a:cs typeface="Arial"/>
                <a:sym typeface="Arial"/>
              </a:rPr>
              <a:t>2.0</a:t>
            </a:r>
            <a:endParaRPr sz="1300" b="0" i="0" u="none" strike="noStrike" cap="none">
              <a:solidFill>
                <a:schemeClr val="dk1"/>
              </a:solidFill>
              <a:latin typeface="Calibri"/>
              <a:ea typeface="Calibri"/>
              <a:cs typeface="Calibri"/>
              <a:sym typeface="Calibri"/>
            </a:endParaRPr>
          </a:p>
        </p:txBody>
      </p:sp>
      <p:sp>
        <p:nvSpPr>
          <p:cNvPr id="1003" name="Google Shape;1003;g3f6bc156307_0_1184"/>
          <p:cNvSpPr/>
          <p:nvPr/>
        </p:nvSpPr>
        <p:spPr>
          <a:xfrm>
            <a:off x="3429000" y="5624824"/>
            <a:ext cx="23775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00"/>
              <a:buFont typeface="Arial"/>
              <a:buNone/>
            </a:pPr>
            <a:r>
              <a:rPr lang="en-US" sz="1200" b="1" i="0" u="none" strike="noStrike" cap="none">
                <a:solidFill>
                  <a:srgbClr val="2C0D2F"/>
                </a:solidFill>
                <a:latin typeface="Arial"/>
                <a:ea typeface="Arial"/>
                <a:cs typeface="Arial"/>
                <a:sym typeface="Arial"/>
              </a:rPr>
              <a:t>Intermediate AI risk</a:t>
            </a:r>
            <a:endParaRPr sz="1200" b="0" i="0" u="none" strike="noStrike" cap="none">
              <a:solidFill>
                <a:schemeClr val="dk1"/>
              </a:solidFill>
              <a:latin typeface="Calibri"/>
              <a:ea typeface="Calibri"/>
              <a:cs typeface="Calibri"/>
              <a:sym typeface="Calibri"/>
            </a:endParaRPr>
          </a:p>
        </p:txBody>
      </p:sp>
      <p:sp>
        <p:nvSpPr>
          <p:cNvPr id="1004" name="Google Shape;1004;g3f6bc156307_0_1184"/>
          <p:cNvSpPr/>
          <p:nvPr/>
        </p:nvSpPr>
        <p:spPr>
          <a:xfrm>
            <a:off x="6227064" y="2241544"/>
            <a:ext cx="621900" cy="3291900"/>
          </a:xfrm>
          <a:prstGeom prst="rect">
            <a:avLst/>
          </a:prstGeom>
          <a:solidFill>
            <a:srgbClr val="6B4E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g3f6bc156307_0_1184"/>
          <p:cNvSpPr/>
          <p:nvPr/>
        </p:nvSpPr>
        <p:spPr>
          <a:xfrm>
            <a:off x="6958584" y="2241544"/>
            <a:ext cx="621900" cy="3291900"/>
          </a:xfrm>
          <a:prstGeom prst="rect">
            <a:avLst/>
          </a:prstGeom>
          <a:solidFill>
            <a:srgbClr val="A390B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g3f6bc156307_0_1184"/>
          <p:cNvSpPr/>
          <p:nvPr/>
        </p:nvSpPr>
        <p:spPr>
          <a:xfrm>
            <a:off x="6080760" y="1948936"/>
            <a:ext cx="9144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300"/>
              <a:buFont typeface="Arial"/>
              <a:buNone/>
            </a:pPr>
            <a:r>
              <a:rPr lang="en-US" sz="1300" b="1" i="0" u="none" strike="noStrike" cap="none">
                <a:solidFill>
                  <a:srgbClr val="2C0D2F"/>
                </a:solidFill>
                <a:latin typeface="Arial"/>
                <a:ea typeface="Arial"/>
                <a:cs typeface="Arial"/>
                <a:sym typeface="Arial"/>
              </a:rPr>
              <a:t>4.5</a:t>
            </a:r>
            <a:endParaRPr sz="1300" b="0" i="0" u="none" strike="noStrike" cap="none">
              <a:solidFill>
                <a:schemeClr val="dk1"/>
              </a:solidFill>
              <a:latin typeface="Calibri"/>
              <a:ea typeface="Calibri"/>
              <a:cs typeface="Calibri"/>
              <a:sym typeface="Calibri"/>
            </a:endParaRPr>
          </a:p>
        </p:txBody>
      </p:sp>
      <p:sp>
        <p:nvSpPr>
          <p:cNvPr id="1007" name="Google Shape;1007;g3f6bc156307_0_1184"/>
          <p:cNvSpPr/>
          <p:nvPr/>
        </p:nvSpPr>
        <p:spPr>
          <a:xfrm>
            <a:off x="6812280" y="1948936"/>
            <a:ext cx="914400" cy="25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6480"/>
              </a:buClr>
              <a:buSzPts val="1300"/>
              <a:buFont typeface="Arial"/>
              <a:buNone/>
            </a:pPr>
            <a:r>
              <a:rPr lang="en-US" sz="1300" b="1" i="0" u="none" strike="noStrike" cap="none">
                <a:solidFill>
                  <a:srgbClr val="6B6480"/>
                </a:solidFill>
                <a:latin typeface="Arial"/>
                <a:ea typeface="Arial"/>
                <a:cs typeface="Arial"/>
                <a:sym typeface="Arial"/>
              </a:rPr>
              <a:t>4.5</a:t>
            </a:r>
            <a:endParaRPr sz="1300" b="0" i="0" u="none" strike="noStrike" cap="none">
              <a:solidFill>
                <a:schemeClr val="dk1"/>
              </a:solidFill>
              <a:latin typeface="Calibri"/>
              <a:ea typeface="Calibri"/>
              <a:cs typeface="Calibri"/>
              <a:sym typeface="Calibri"/>
            </a:endParaRPr>
          </a:p>
        </p:txBody>
      </p:sp>
      <p:sp>
        <p:nvSpPr>
          <p:cNvPr id="1008" name="Google Shape;1008;g3f6bc156307_0_1184"/>
          <p:cNvSpPr/>
          <p:nvPr/>
        </p:nvSpPr>
        <p:spPr>
          <a:xfrm>
            <a:off x="5715000" y="5624824"/>
            <a:ext cx="23775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C0D2F"/>
              </a:buClr>
              <a:buSzPts val="1200"/>
              <a:buFont typeface="Arial"/>
              <a:buNone/>
            </a:pPr>
            <a:r>
              <a:rPr lang="en-US" sz="1200" b="1" i="0" u="none" strike="noStrike" cap="none">
                <a:solidFill>
                  <a:srgbClr val="2C0D2F"/>
                </a:solidFill>
                <a:latin typeface="Arial"/>
                <a:ea typeface="Arial"/>
                <a:cs typeface="Arial"/>
                <a:sym typeface="Arial"/>
              </a:rPr>
              <a:t>High AI risk</a:t>
            </a:r>
            <a:endParaRPr sz="1200" b="0" i="0" u="none" strike="noStrike" cap="none">
              <a:solidFill>
                <a:schemeClr val="dk1"/>
              </a:solidFill>
              <a:latin typeface="Calibri"/>
              <a:ea typeface="Calibri"/>
              <a:cs typeface="Calibri"/>
              <a:sym typeface="Calibri"/>
            </a:endParaRPr>
          </a:p>
        </p:txBody>
      </p:sp>
      <p:sp>
        <p:nvSpPr>
          <p:cNvPr id="1009" name="Google Shape;1009;g3f6bc156307_0_1184"/>
          <p:cNvSpPr/>
          <p:nvPr/>
        </p:nvSpPr>
        <p:spPr>
          <a:xfrm>
            <a:off x="1005840" y="1619752"/>
            <a:ext cx="201300" cy="201300"/>
          </a:xfrm>
          <a:prstGeom prst="rect">
            <a:avLst/>
          </a:prstGeom>
          <a:solidFill>
            <a:srgbClr val="6B4E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0" name="Google Shape;1010;g3f6bc156307_0_1184"/>
          <p:cNvSpPr/>
          <p:nvPr/>
        </p:nvSpPr>
        <p:spPr>
          <a:xfrm>
            <a:off x="1280160" y="1601464"/>
            <a:ext cx="10974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100"/>
              <a:buFont typeface="Arial"/>
              <a:buNone/>
            </a:pPr>
            <a:r>
              <a:rPr lang="en-US" sz="1100" b="0" i="0" u="none" strike="noStrike" cap="none">
                <a:solidFill>
                  <a:srgbClr val="2C0D2F"/>
                </a:solidFill>
                <a:latin typeface="Arial"/>
                <a:ea typeface="Arial"/>
                <a:cs typeface="Arial"/>
                <a:sym typeface="Arial"/>
              </a:rPr>
              <a:t>Unadjusted</a:t>
            </a:r>
            <a:endParaRPr sz="1100" b="0" i="0" u="none" strike="noStrike" cap="none">
              <a:solidFill>
                <a:schemeClr val="dk1"/>
              </a:solidFill>
              <a:latin typeface="Calibri"/>
              <a:ea typeface="Calibri"/>
              <a:cs typeface="Calibri"/>
              <a:sym typeface="Calibri"/>
            </a:endParaRPr>
          </a:p>
        </p:txBody>
      </p:sp>
      <p:sp>
        <p:nvSpPr>
          <p:cNvPr id="1011" name="Google Shape;1011;g3f6bc156307_0_1184"/>
          <p:cNvSpPr/>
          <p:nvPr/>
        </p:nvSpPr>
        <p:spPr>
          <a:xfrm>
            <a:off x="2468880" y="1619752"/>
            <a:ext cx="201300" cy="201300"/>
          </a:xfrm>
          <a:prstGeom prst="rect">
            <a:avLst/>
          </a:prstGeom>
          <a:solidFill>
            <a:srgbClr val="A390B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2" name="Google Shape;1012;g3f6bc156307_0_1184"/>
          <p:cNvSpPr/>
          <p:nvPr/>
        </p:nvSpPr>
        <p:spPr>
          <a:xfrm>
            <a:off x="2743200" y="1601464"/>
            <a:ext cx="10974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C0D2F"/>
              </a:buClr>
              <a:buSzPts val="1100"/>
              <a:buFont typeface="Arial"/>
              <a:buNone/>
            </a:pPr>
            <a:r>
              <a:rPr lang="en-US" sz="1100" b="0" i="0" u="none" strike="noStrike" cap="none">
                <a:solidFill>
                  <a:srgbClr val="2C0D2F"/>
                </a:solidFill>
                <a:latin typeface="Arial"/>
                <a:ea typeface="Arial"/>
                <a:cs typeface="Arial"/>
                <a:sym typeface="Arial"/>
              </a:rPr>
              <a:t>Adjusted</a:t>
            </a:r>
            <a:endParaRPr sz="1100" b="0" i="0" u="none" strike="noStrike" cap="none">
              <a:solidFill>
                <a:schemeClr val="dk1"/>
              </a:solidFill>
              <a:latin typeface="Calibri"/>
              <a:ea typeface="Calibri"/>
              <a:cs typeface="Calibri"/>
              <a:sym typeface="Calibri"/>
            </a:endParaRPr>
          </a:p>
        </p:txBody>
      </p:sp>
      <p:cxnSp>
        <p:nvCxnSpPr>
          <p:cNvPr id="1013" name="Google Shape;1013;g3f6bc156307_0_1184"/>
          <p:cNvCxnSpPr/>
          <p:nvPr/>
        </p:nvCxnSpPr>
        <p:spPr>
          <a:xfrm>
            <a:off x="8275320" y="1875784"/>
            <a:ext cx="0" cy="3657600"/>
          </a:xfrm>
          <a:prstGeom prst="straightConnector1">
            <a:avLst/>
          </a:prstGeom>
          <a:noFill/>
          <a:ln w="12700" cap="flat" cmpd="sng">
            <a:solidFill>
              <a:srgbClr val="DCD5E3"/>
            </a:solidFill>
            <a:prstDash val="solid"/>
            <a:round/>
            <a:headEnd type="none" w="sm" len="sm"/>
            <a:tailEnd type="none" w="sm" len="sm"/>
          </a:ln>
        </p:spPr>
      </p:cxnSp>
      <p:sp>
        <p:nvSpPr>
          <p:cNvPr id="1014" name="Google Shape;1014;g3f6bc156307_0_1184"/>
          <p:cNvSpPr/>
          <p:nvPr/>
        </p:nvSpPr>
        <p:spPr>
          <a:xfrm>
            <a:off x="8549640" y="1967224"/>
            <a:ext cx="3108900" cy="13716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C0D2F"/>
              </a:buClr>
              <a:buSzPts val="2800"/>
              <a:buFont typeface="Arial"/>
              <a:buNone/>
            </a:pPr>
            <a:r>
              <a:rPr lang="en-US" sz="2800" b="1" i="0" u="none" strike="noStrike" cap="none">
                <a:solidFill>
                  <a:srgbClr val="2C0D2F"/>
                </a:solidFill>
                <a:latin typeface="Arial"/>
                <a:ea typeface="Arial"/>
                <a:cs typeface="Arial"/>
                <a:sym typeface="Arial"/>
              </a:rPr>
              <a:t>245,000+</a:t>
            </a:r>
            <a:br>
              <a:rPr lang="en-US" sz="2800" b="1" i="0" u="none" strike="noStrike" cap="none">
                <a:solidFill>
                  <a:srgbClr val="2C0D2F"/>
                </a:solidFill>
                <a:latin typeface="Arial"/>
                <a:ea typeface="Arial"/>
                <a:cs typeface="Arial"/>
                <a:sym typeface="Arial"/>
              </a:rPr>
            </a:br>
            <a:r>
              <a:rPr lang="en-US" sz="1200" b="0" i="0" u="none" strike="noStrike" cap="none">
                <a:solidFill>
                  <a:srgbClr val="6B6480"/>
                </a:solidFill>
                <a:latin typeface="Arial"/>
                <a:ea typeface="Arial"/>
                <a:cs typeface="Arial"/>
                <a:sym typeface="Arial"/>
              </a:rPr>
              <a:t>screening mammograms, 2011 to 2016, with 5-year follow-up</a:t>
            </a:r>
            <a:endParaRPr sz="2800" b="0" i="0" u="none" strike="noStrike" cap="none">
              <a:solidFill>
                <a:schemeClr val="dk1"/>
              </a:solidFill>
              <a:latin typeface="Calibri"/>
              <a:ea typeface="Calibri"/>
              <a:cs typeface="Calibri"/>
              <a:sym typeface="Calibri"/>
            </a:endParaRPr>
          </a:p>
        </p:txBody>
      </p:sp>
      <p:sp>
        <p:nvSpPr>
          <p:cNvPr id="1015" name="Google Shape;1015;g3f6bc156307_0_1184"/>
          <p:cNvSpPr/>
          <p:nvPr/>
        </p:nvSpPr>
        <p:spPr>
          <a:xfrm>
            <a:off x="8549640" y="3521704"/>
            <a:ext cx="3108900" cy="11886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2C0D2F"/>
              </a:buClr>
              <a:buSzPts val="1350"/>
              <a:buFont typeface="Arial"/>
              <a:buNone/>
            </a:pPr>
            <a:r>
              <a:rPr lang="en-US" sz="1350" b="0" i="0" u="none" strike="noStrike" cap="none">
                <a:solidFill>
                  <a:srgbClr val="2C0D2F"/>
                </a:solidFill>
                <a:latin typeface="Arial"/>
                <a:ea typeface="Arial"/>
                <a:cs typeface="Arial"/>
                <a:sym typeface="Arial"/>
              </a:rPr>
              <a:t>Mammography-based AI risk, not density, is key to value-based, precision breast cancer screening.</a:t>
            </a:r>
            <a:endParaRPr sz="1350" b="0" i="0" u="none" strike="noStrike" cap="none">
              <a:solidFill>
                <a:schemeClr val="dk1"/>
              </a:solidFill>
              <a:latin typeface="Calibri"/>
              <a:ea typeface="Calibri"/>
              <a:cs typeface="Calibri"/>
              <a:sym typeface="Calibri"/>
            </a:endParaRPr>
          </a:p>
        </p:txBody>
      </p:sp>
      <p:sp>
        <p:nvSpPr>
          <p:cNvPr id="1016" name="Google Shape;1016;g3f6bc156307_0_1184"/>
          <p:cNvSpPr/>
          <p:nvPr/>
        </p:nvSpPr>
        <p:spPr>
          <a:xfrm>
            <a:off x="228600" y="6510528"/>
            <a:ext cx="365700" cy="23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900"/>
              <a:buFont typeface="Arial"/>
              <a:buNone/>
            </a:pPr>
            <a:r>
              <a:rPr lang="en-US" sz="900" b="0" i="0" u="none" strike="noStrike" cap="none">
                <a:solidFill>
                  <a:srgbClr val="9791A8"/>
                </a:solidFill>
                <a:latin typeface="Arial"/>
                <a:ea typeface="Arial"/>
                <a:cs typeface="Arial"/>
                <a:sym typeface="Arial"/>
              </a:rPr>
              <a:t>19</a:t>
            </a:r>
            <a:endParaRPr sz="900" b="0" i="0" u="none" strike="noStrike" cap="none">
              <a:solidFill>
                <a:schemeClr val="dk1"/>
              </a:solidFill>
              <a:latin typeface="Calibri"/>
              <a:ea typeface="Calibri"/>
              <a:cs typeface="Calibri"/>
              <a:sym typeface="Calibri"/>
            </a:endParaRPr>
          </a:p>
        </p:txBody>
      </p:sp>
      <p:sp>
        <p:nvSpPr>
          <p:cNvPr id="1017" name="Google Shape;1017;g3f6bc156307_0_1184"/>
          <p:cNvSpPr/>
          <p:nvPr/>
        </p:nvSpPr>
        <p:spPr>
          <a:xfrm>
            <a:off x="685800" y="6510528"/>
            <a:ext cx="98754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791A8"/>
              </a:buClr>
              <a:buSzPts val="800"/>
              <a:buFont typeface="Arial"/>
              <a:buNone/>
            </a:pPr>
            <a:r>
              <a:rPr lang="en-US" sz="800" b="0" i="0" u="none" strike="noStrike" cap="none">
                <a:solidFill>
                  <a:srgbClr val="9791A8"/>
                </a:solidFill>
                <a:latin typeface="Arial"/>
                <a:ea typeface="Arial"/>
                <a:cs typeface="Arial"/>
                <a:sym typeface="Arial"/>
              </a:rPr>
              <a:t>Scientific presentation, Radiological Society of North America, Chicago, 2025. Adjusted and unadjusted estimates as presented.</a:t>
            </a:r>
            <a:endParaRPr sz="800" b="0" i="0" u="none" strike="noStrike" cap="none">
              <a:solidFill>
                <a:schemeClr val="dk1"/>
              </a:solidFill>
              <a:latin typeface="Calibri"/>
              <a:ea typeface="Calibri"/>
              <a:cs typeface="Calibri"/>
              <a:sym typeface="Calibri"/>
            </a:endParaRPr>
          </a:p>
        </p:txBody>
      </p:sp>
      <p:pic>
        <p:nvPicPr>
          <p:cNvPr id="1018" name="Google Shape;1018;g3f6bc156307_0_1184" descr="/home/claude/clairity_logo.png"/>
          <p:cNvPicPr preferRelativeResize="0"/>
          <p:nvPr/>
        </p:nvPicPr>
        <p:blipFill rotWithShape="1">
          <a:blip r:embed="rId3">
            <a:alphaModFix/>
          </a:blip>
          <a:srcRect/>
          <a:stretch/>
        </p:blipFill>
        <p:spPr>
          <a:xfrm>
            <a:off x="10835640" y="6492240"/>
            <a:ext cx="1051560" cy="246888"/>
          </a:xfrm>
          <a:prstGeom prst="rect">
            <a:avLst/>
          </a:prstGeom>
          <a:noFill/>
          <a:ln>
            <a:noFill/>
          </a:ln>
        </p:spPr>
      </p:pic>
      <p:sp>
        <p:nvSpPr>
          <p:cNvPr id="1019" name="Google Shape;1019;g3f6bc156307_0_1184"/>
          <p:cNvSpPr txBox="1"/>
          <p:nvPr/>
        </p:nvSpPr>
        <p:spPr>
          <a:xfrm>
            <a:off x="0" y="6580000"/>
            <a:ext cx="12192000" cy="2781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C864AE1B-C10A-444F-5951-FA323AC31034}"/>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24"/>
        <p:cNvGrpSpPr/>
        <p:nvPr/>
      </p:nvGrpSpPr>
      <p:grpSpPr>
        <a:xfrm>
          <a:off x="0" y="0"/>
          <a:ext cx="0" cy="0"/>
          <a:chOff x="0" y="0"/>
          <a:chExt cx="0" cy="0"/>
        </a:xfrm>
      </p:grpSpPr>
      <p:sp>
        <p:nvSpPr>
          <p:cNvPr id="1025" name="Google Shape;1025;p7"/>
          <p:cNvSpPr/>
          <p:nvPr/>
        </p:nvSpPr>
        <p:spPr>
          <a:xfrm>
            <a:off x="548640" y="356616"/>
            <a:ext cx="11064240" cy="23774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3E8E"/>
              </a:buClr>
              <a:buSzPts val="1150"/>
              <a:buFont typeface="Calibri"/>
              <a:buNone/>
            </a:pPr>
            <a:r>
              <a:rPr lang="en-US" sz="1150" b="1" i="0" u="none" strike="noStrike" cap="none">
                <a:solidFill>
                  <a:srgbClr val="5B3E8E"/>
                </a:solidFill>
                <a:latin typeface="Calibri"/>
                <a:ea typeface="Calibri"/>
                <a:cs typeface="Calibri"/>
                <a:sym typeface="Calibri"/>
              </a:rPr>
              <a:t>SUPPLEMENTAL MRI ROUTING  |  DENSITY C/D VS CLAIRITY IMAGE BASED RISK</a:t>
            </a:r>
            <a:endParaRPr sz="1150" b="0" i="0" u="none" strike="noStrike" cap="none">
              <a:solidFill>
                <a:srgbClr val="000000"/>
              </a:solidFill>
              <a:latin typeface="Arial"/>
              <a:ea typeface="Arial"/>
              <a:cs typeface="Arial"/>
              <a:sym typeface="Arial"/>
            </a:endParaRPr>
          </a:p>
        </p:txBody>
      </p:sp>
      <p:sp>
        <p:nvSpPr>
          <p:cNvPr id="1026" name="Google Shape;1026;p7"/>
          <p:cNvSpPr/>
          <p:nvPr/>
        </p:nvSpPr>
        <p:spPr>
          <a:xfrm>
            <a:off x="548640" y="1072896"/>
            <a:ext cx="10881360" cy="78638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en-US" sz="2700" b="1">
                <a:solidFill>
                  <a:srgbClr val="1E1633"/>
                </a:solidFill>
                <a:latin typeface="Cambria"/>
                <a:ea typeface="Cambria"/>
                <a:cs typeface="Cambria"/>
                <a:sym typeface="Cambria"/>
              </a:rPr>
              <a:t>AI Image-Based </a:t>
            </a:r>
            <a:r>
              <a:rPr lang="en-US" sz="2700" b="1" i="0" u="none" strike="noStrike" cap="none">
                <a:solidFill>
                  <a:srgbClr val="1E1633"/>
                </a:solidFill>
                <a:latin typeface="Cambria"/>
                <a:ea typeface="Cambria"/>
                <a:cs typeface="Cambria"/>
                <a:sym typeface="Cambria"/>
              </a:rPr>
              <a:t>risk routing halves the cost of every additional cancer found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700"/>
              <a:buFont typeface="Arial"/>
              <a:buNone/>
            </a:pPr>
            <a:endParaRPr sz="2700" b="1" i="0" u="none" strike="noStrike" cap="none">
              <a:solidFill>
                <a:srgbClr val="1E1633"/>
              </a:solidFill>
              <a:latin typeface="Cambria"/>
              <a:ea typeface="Cambria"/>
              <a:cs typeface="Cambria"/>
              <a:sym typeface="Cambria"/>
            </a:endParaRPr>
          </a:p>
        </p:txBody>
      </p:sp>
      <p:sp>
        <p:nvSpPr>
          <p:cNvPr id="1027" name="Google Shape;1027;p7"/>
          <p:cNvSpPr/>
          <p:nvPr/>
        </p:nvSpPr>
        <p:spPr>
          <a:xfrm>
            <a:off x="548640" y="2279904"/>
            <a:ext cx="3483864" cy="2560320"/>
          </a:xfrm>
          <a:prstGeom prst="roundRect">
            <a:avLst>
              <a:gd name="adj" fmla="val 2143"/>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28" name="Google Shape;1028;p7"/>
          <p:cNvSpPr/>
          <p:nvPr/>
        </p:nvSpPr>
        <p:spPr>
          <a:xfrm>
            <a:off x="804672" y="2481072"/>
            <a:ext cx="2971800" cy="84124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2246B"/>
              </a:buClr>
              <a:buSzPts val="5200"/>
              <a:buFont typeface="Cambria"/>
              <a:buNone/>
            </a:pPr>
            <a:r>
              <a:rPr lang="en-US" sz="5200" b="1" i="0" u="none" strike="noStrike" cap="none">
                <a:solidFill>
                  <a:srgbClr val="42246B"/>
                </a:solidFill>
                <a:latin typeface="Cambria"/>
                <a:ea typeface="Cambria"/>
                <a:cs typeface="Cambria"/>
                <a:sym typeface="Cambria"/>
              </a:rPr>
              <a:t>44%</a:t>
            </a:r>
            <a:endParaRPr sz="5200" b="0" i="0" u="none" strike="noStrike" cap="none">
              <a:solidFill>
                <a:srgbClr val="000000"/>
              </a:solidFill>
              <a:latin typeface="Arial"/>
              <a:ea typeface="Arial"/>
              <a:cs typeface="Arial"/>
              <a:sym typeface="Arial"/>
            </a:endParaRPr>
          </a:p>
        </p:txBody>
      </p:sp>
      <p:sp>
        <p:nvSpPr>
          <p:cNvPr id="1029" name="Google Shape;1029;p7"/>
          <p:cNvSpPr/>
          <p:nvPr/>
        </p:nvSpPr>
        <p:spPr>
          <a:xfrm>
            <a:off x="804672" y="3358896"/>
            <a:ext cx="2971800" cy="530352"/>
          </a:xfrm>
          <a:prstGeom prst="rect">
            <a:avLst/>
          </a:prstGeom>
          <a:noFill/>
          <a:ln>
            <a:noFill/>
          </a:ln>
        </p:spPr>
        <p:txBody>
          <a:bodyPr spcFirstLastPara="1" wrap="square" lIns="0" tIns="0" rIns="0" bIns="0" anchor="ctr" anchorCtr="0">
            <a:noAutofit/>
          </a:bodyPr>
          <a:lstStyle/>
          <a:p>
            <a:pPr marL="0" marR="0" lvl="0" indent="0" algn="l" rtl="0">
              <a:lnSpc>
                <a:spcPct val="124137"/>
              </a:lnSpc>
              <a:spcBef>
                <a:spcPts val="0"/>
              </a:spcBef>
              <a:spcAft>
                <a:spcPts val="0"/>
              </a:spcAft>
              <a:buClr>
                <a:srgbClr val="1E1633"/>
              </a:buClr>
              <a:buSzPts val="1450"/>
              <a:buFont typeface="Calibri"/>
              <a:buNone/>
            </a:pPr>
            <a:r>
              <a:rPr lang="en-US" sz="1450" b="1" i="0" u="none" strike="noStrike" cap="none">
                <a:solidFill>
                  <a:srgbClr val="1E1633"/>
                </a:solidFill>
                <a:latin typeface="Calibri"/>
                <a:ea typeface="Calibri"/>
                <a:cs typeface="Calibri"/>
                <a:sym typeface="Calibri"/>
              </a:rPr>
              <a:t>fewer women routed</a:t>
            </a:r>
            <a:endParaRPr sz="1450" b="0" i="0" u="none" strike="noStrike" cap="none">
              <a:solidFill>
                <a:srgbClr val="000000"/>
              </a:solidFill>
              <a:latin typeface="Arial"/>
              <a:ea typeface="Arial"/>
              <a:cs typeface="Arial"/>
              <a:sym typeface="Arial"/>
            </a:endParaRPr>
          </a:p>
          <a:p>
            <a:pPr marL="0" marR="0" lvl="0" indent="0" algn="l" rtl="0">
              <a:lnSpc>
                <a:spcPct val="124137"/>
              </a:lnSpc>
              <a:spcBef>
                <a:spcPts val="0"/>
              </a:spcBef>
              <a:spcAft>
                <a:spcPts val="0"/>
              </a:spcAft>
              <a:buClr>
                <a:srgbClr val="1E1633"/>
              </a:buClr>
              <a:buSzPts val="1450"/>
              <a:buFont typeface="Calibri"/>
              <a:buNone/>
            </a:pPr>
            <a:r>
              <a:rPr lang="en-US" sz="1450" b="1" i="0" u="none" strike="noStrike" cap="none">
                <a:solidFill>
                  <a:srgbClr val="1E1633"/>
                </a:solidFill>
                <a:latin typeface="Calibri"/>
                <a:ea typeface="Calibri"/>
                <a:cs typeface="Calibri"/>
                <a:sym typeface="Calibri"/>
              </a:rPr>
              <a:t>to supplemental MRI</a:t>
            </a:r>
            <a:endParaRPr sz="1450" b="0" i="0" u="none" strike="noStrike" cap="none">
              <a:solidFill>
                <a:srgbClr val="000000"/>
              </a:solidFill>
              <a:latin typeface="Arial"/>
              <a:ea typeface="Arial"/>
              <a:cs typeface="Arial"/>
              <a:sym typeface="Arial"/>
            </a:endParaRPr>
          </a:p>
        </p:txBody>
      </p:sp>
      <p:sp>
        <p:nvSpPr>
          <p:cNvPr id="1030" name="Google Shape;1030;p7"/>
          <p:cNvSpPr/>
          <p:nvPr/>
        </p:nvSpPr>
        <p:spPr>
          <a:xfrm>
            <a:off x="804672" y="4017264"/>
            <a:ext cx="932688"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000"/>
              <a:buFont typeface="Calibri"/>
              <a:buNone/>
            </a:pPr>
            <a:r>
              <a:rPr lang="en-US" sz="1000" b="0" i="0" u="none" strike="noStrike" cap="none">
                <a:solidFill>
                  <a:srgbClr val="6B6480"/>
                </a:solidFill>
                <a:latin typeface="Calibri"/>
                <a:ea typeface="Calibri"/>
                <a:cs typeface="Calibri"/>
                <a:sym typeface="Calibri"/>
              </a:rPr>
              <a:t>Density C/D</a:t>
            </a:r>
            <a:endParaRPr sz="1000" b="0" i="0" u="none" strike="noStrike" cap="none">
              <a:solidFill>
                <a:srgbClr val="000000"/>
              </a:solidFill>
              <a:latin typeface="Arial"/>
              <a:ea typeface="Arial"/>
              <a:cs typeface="Arial"/>
              <a:sym typeface="Arial"/>
            </a:endParaRPr>
          </a:p>
        </p:txBody>
      </p:sp>
      <p:sp>
        <p:nvSpPr>
          <p:cNvPr id="1031" name="Google Shape;1031;p7"/>
          <p:cNvSpPr/>
          <p:nvPr/>
        </p:nvSpPr>
        <p:spPr>
          <a:xfrm>
            <a:off x="1792224" y="4049268"/>
            <a:ext cx="1225296" cy="137160"/>
          </a:xfrm>
          <a:prstGeom prst="rect">
            <a:avLst/>
          </a:prstGeom>
          <a:solidFill>
            <a:srgbClr val="BCAFD4"/>
          </a:solidFill>
          <a:ln w="12700" cap="flat" cmpd="sng">
            <a:solidFill>
              <a:srgbClr val="BCAF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32" name="Google Shape;1032;p7"/>
          <p:cNvSpPr/>
          <p:nvPr/>
        </p:nvSpPr>
        <p:spPr>
          <a:xfrm>
            <a:off x="3090672" y="4017264"/>
            <a:ext cx="713232"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E1633"/>
              </a:buClr>
              <a:buSzPts val="1050"/>
              <a:buFont typeface="Calibri"/>
              <a:buNone/>
            </a:pPr>
            <a:r>
              <a:rPr lang="en-US" sz="1050" b="1" i="0" u="none" strike="noStrike" cap="none">
                <a:solidFill>
                  <a:srgbClr val="1E1633"/>
                </a:solidFill>
                <a:latin typeface="Calibri"/>
                <a:ea typeface="Calibri"/>
                <a:cs typeface="Calibri"/>
                <a:sym typeface="Calibri"/>
              </a:rPr>
              <a:t>58,351</a:t>
            </a:r>
            <a:endParaRPr sz="1050" b="0" i="0" u="none" strike="noStrike" cap="none">
              <a:solidFill>
                <a:srgbClr val="000000"/>
              </a:solidFill>
              <a:latin typeface="Arial"/>
              <a:ea typeface="Arial"/>
              <a:cs typeface="Arial"/>
              <a:sym typeface="Arial"/>
            </a:endParaRPr>
          </a:p>
        </p:txBody>
      </p:sp>
      <p:sp>
        <p:nvSpPr>
          <p:cNvPr id="1033" name="Google Shape;1033;p7"/>
          <p:cNvSpPr/>
          <p:nvPr/>
        </p:nvSpPr>
        <p:spPr>
          <a:xfrm>
            <a:off x="804672" y="4337304"/>
            <a:ext cx="932688"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000"/>
              <a:buFont typeface="Calibri"/>
              <a:buNone/>
            </a:pPr>
            <a:r>
              <a:rPr lang="en-US" sz="1000" b="0" i="0" u="none" strike="noStrike" cap="none">
                <a:solidFill>
                  <a:srgbClr val="6B6480"/>
                </a:solidFill>
                <a:latin typeface="Calibri"/>
                <a:ea typeface="Calibri"/>
                <a:cs typeface="Calibri"/>
                <a:sym typeface="Calibri"/>
              </a:rPr>
              <a:t>Clairity risk</a:t>
            </a:r>
            <a:endParaRPr sz="1000" b="0" i="0" u="none" strike="noStrike" cap="none">
              <a:solidFill>
                <a:srgbClr val="000000"/>
              </a:solidFill>
              <a:latin typeface="Arial"/>
              <a:ea typeface="Arial"/>
              <a:cs typeface="Arial"/>
              <a:sym typeface="Arial"/>
            </a:endParaRPr>
          </a:p>
        </p:txBody>
      </p:sp>
      <p:sp>
        <p:nvSpPr>
          <p:cNvPr id="1034" name="Google Shape;1034;p7"/>
          <p:cNvSpPr/>
          <p:nvPr/>
        </p:nvSpPr>
        <p:spPr>
          <a:xfrm>
            <a:off x="1792224" y="4369308"/>
            <a:ext cx="681265" cy="137160"/>
          </a:xfrm>
          <a:prstGeom prst="rect">
            <a:avLst/>
          </a:prstGeom>
          <a:solidFill>
            <a:srgbClr val="E07B26"/>
          </a:solidFill>
          <a:ln w="12700" cap="flat" cmpd="sng">
            <a:solidFill>
              <a:srgbClr val="E07B2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35" name="Google Shape;1035;p7"/>
          <p:cNvSpPr/>
          <p:nvPr/>
        </p:nvSpPr>
        <p:spPr>
          <a:xfrm>
            <a:off x="3090672" y="4337304"/>
            <a:ext cx="713232"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E1633"/>
              </a:buClr>
              <a:buSzPts val="1050"/>
              <a:buFont typeface="Calibri"/>
              <a:buNone/>
            </a:pPr>
            <a:r>
              <a:rPr lang="en-US" sz="1050" b="1" i="0" u="none" strike="noStrike" cap="none">
                <a:solidFill>
                  <a:srgbClr val="1E1633"/>
                </a:solidFill>
                <a:latin typeface="Calibri"/>
                <a:ea typeface="Calibri"/>
                <a:cs typeface="Calibri"/>
                <a:sym typeface="Calibri"/>
              </a:rPr>
              <a:t>32,416</a:t>
            </a:r>
            <a:endParaRPr sz="1050" b="0" i="0" u="none" strike="noStrike" cap="none">
              <a:solidFill>
                <a:srgbClr val="000000"/>
              </a:solidFill>
              <a:latin typeface="Arial"/>
              <a:ea typeface="Arial"/>
              <a:cs typeface="Arial"/>
              <a:sym typeface="Arial"/>
            </a:endParaRPr>
          </a:p>
        </p:txBody>
      </p:sp>
      <p:sp>
        <p:nvSpPr>
          <p:cNvPr id="1036" name="Google Shape;1036;p7"/>
          <p:cNvSpPr/>
          <p:nvPr/>
        </p:nvSpPr>
        <p:spPr>
          <a:xfrm>
            <a:off x="4325112" y="2279904"/>
            <a:ext cx="3483864" cy="2560320"/>
          </a:xfrm>
          <a:prstGeom prst="roundRect">
            <a:avLst>
              <a:gd name="adj" fmla="val 2143"/>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37" name="Google Shape;1037;p7"/>
          <p:cNvSpPr/>
          <p:nvPr/>
        </p:nvSpPr>
        <p:spPr>
          <a:xfrm>
            <a:off x="4581144" y="2481072"/>
            <a:ext cx="2971800" cy="84124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2246B"/>
              </a:buClr>
              <a:buSzPts val="5200"/>
              <a:buFont typeface="Cambria"/>
              <a:buNone/>
            </a:pPr>
            <a:r>
              <a:rPr lang="en-US" sz="5200" b="1" i="0" u="none" strike="noStrike" cap="none">
                <a:solidFill>
                  <a:srgbClr val="42246B"/>
                </a:solidFill>
                <a:latin typeface="Cambria"/>
                <a:ea typeface="Cambria"/>
                <a:cs typeface="Cambria"/>
                <a:sym typeface="Cambria"/>
              </a:rPr>
              <a:t>$32M</a:t>
            </a:r>
            <a:endParaRPr sz="5200" b="0" i="0" u="none" strike="noStrike" cap="none">
              <a:solidFill>
                <a:srgbClr val="000000"/>
              </a:solidFill>
              <a:latin typeface="Arial"/>
              <a:ea typeface="Arial"/>
              <a:cs typeface="Arial"/>
              <a:sym typeface="Arial"/>
            </a:endParaRPr>
          </a:p>
        </p:txBody>
      </p:sp>
      <p:sp>
        <p:nvSpPr>
          <p:cNvPr id="1038" name="Google Shape;1038;p7"/>
          <p:cNvSpPr/>
          <p:nvPr/>
        </p:nvSpPr>
        <p:spPr>
          <a:xfrm>
            <a:off x="4581144" y="3358896"/>
            <a:ext cx="2971800" cy="530352"/>
          </a:xfrm>
          <a:prstGeom prst="rect">
            <a:avLst/>
          </a:prstGeom>
          <a:noFill/>
          <a:ln>
            <a:noFill/>
          </a:ln>
        </p:spPr>
        <p:txBody>
          <a:bodyPr spcFirstLastPara="1" wrap="square" lIns="0" tIns="0" rIns="0" bIns="0" anchor="ctr" anchorCtr="0">
            <a:noAutofit/>
          </a:bodyPr>
          <a:lstStyle/>
          <a:p>
            <a:pPr marL="0" marR="0" lvl="0" indent="0" algn="l" rtl="0">
              <a:lnSpc>
                <a:spcPct val="124137"/>
              </a:lnSpc>
              <a:spcBef>
                <a:spcPts val="0"/>
              </a:spcBef>
              <a:spcAft>
                <a:spcPts val="0"/>
              </a:spcAft>
              <a:buClr>
                <a:srgbClr val="1E1633"/>
              </a:buClr>
              <a:buSzPts val="1450"/>
              <a:buFont typeface="Calibri"/>
              <a:buNone/>
            </a:pPr>
            <a:r>
              <a:rPr lang="en-US" sz="1450" b="1" i="0" u="none" strike="noStrike" cap="none">
                <a:solidFill>
                  <a:srgbClr val="1E1633"/>
                </a:solidFill>
                <a:latin typeface="Calibri"/>
                <a:ea typeface="Calibri"/>
                <a:cs typeface="Calibri"/>
                <a:sym typeface="Calibri"/>
              </a:rPr>
              <a:t>saved per 100,000</a:t>
            </a:r>
            <a:endParaRPr sz="1450" b="0" i="0" u="none" strike="noStrike" cap="none">
              <a:solidFill>
                <a:srgbClr val="000000"/>
              </a:solidFill>
              <a:latin typeface="Arial"/>
              <a:ea typeface="Arial"/>
              <a:cs typeface="Arial"/>
              <a:sym typeface="Arial"/>
            </a:endParaRPr>
          </a:p>
          <a:p>
            <a:pPr marL="0" marR="0" lvl="0" indent="0" algn="l" rtl="0">
              <a:lnSpc>
                <a:spcPct val="124137"/>
              </a:lnSpc>
              <a:spcBef>
                <a:spcPts val="0"/>
              </a:spcBef>
              <a:spcAft>
                <a:spcPts val="0"/>
              </a:spcAft>
              <a:buClr>
                <a:srgbClr val="1E1633"/>
              </a:buClr>
              <a:buSzPts val="1450"/>
              <a:buFont typeface="Calibri"/>
              <a:buNone/>
            </a:pPr>
            <a:r>
              <a:rPr lang="en-US" sz="1450" b="1" i="0" u="none" strike="noStrike" cap="none">
                <a:solidFill>
                  <a:srgbClr val="1E1633"/>
                </a:solidFill>
                <a:latin typeface="Calibri"/>
                <a:ea typeface="Calibri"/>
                <a:cs typeface="Calibri"/>
                <a:sym typeface="Calibri"/>
              </a:rPr>
              <a:t>women screened</a:t>
            </a:r>
            <a:endParaRPr sz="1450" b="0" i="0" u="none" strike="noStrike" cap="none">
              <a:solidFill>
                <a:srgbClr val="000000"/>
              </a:solidFill>
              <a:latin typeface="Arial"/>
              <a:ea typeface="Arial"/>
              <a:cs typeface="Arial"/>
              <a:sym typeface="Arial"/>
            </a:endParaRPr>
          </a:p>
        </p:txBody>
      </p:sp>
      <p:sp>
        <p:nvSpPr>
          <p:cNvPr id="1039" name="Google Shape;1039;p7"/>
          <p:cNvSpPr/>
          <p:nvPr/>
        </p:nvSpPr>
        <p:spPr>
          <a:xfrm>
            <a:off x="4581144" y="4017264"/>
            <a:ext cx="932688"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000"/>
              <a:buFont typeface="Calibri"/>
              <a:buNone/>
            </a:pPr>
            <a:r>
              <a:rPr lang="en-US" sz="1000" b="0" i="0" u="none" strike="noStrike" cap="none">
                <a:solidFill>
                  <a:srgbClr val="6B6480"/>
                </a:solidFill>
                <a:latin typeface="Calibri"/>
                <a:ea typeface="Calibri"/>
                <a:cs typeface="Calibri"/>
                <a:sym typeface="Calibri"/>
              </a:rPr>
              <a:t>Density C/D</a:t>
            </a:r>
            <a:endParaRPr sz="1000" b="0" i="0" u="none" strike="noStrike" cap="none">
              <a:solidFill>
                <a:srgbClr val="000000"/>
              </a:solidFill>
              <a:latin typeface="Arial"/>
              <a:ea typeface="Arial"/>
              <a:cs typeface="Arial"/>
              <a:sym typeface="Arial"/>
            </a:endParaRPr>
          </a:p>
        </p:txBody>
      </p:sp>
      <p:sp>
        <p:nvSpPr>
          <p:cNvPr id="1040" name="Google Shape;1040;p7"/>
          <p:cNvSpPr/>
          <p:nvPr/>
        </p:nvSpPr>
        <p:spPr>
          <a:xfrm>
            <a:off x="5568696" y="4049268"/>
            <a:ext cx="1225296" cy="137160"/>
          </a:xfrm>
          <a:prstGeom prst="rect">
            <a:avLst/>
          </a:prstGeom>
          <a:solidFill>
            <a:srgbClr val="BCAFD4"/>
          </a:solidFill>
          <a:ln w="12700" cap="flat" cmpd="sng">
            <a:solidFill>
              <a:srgbClr val="BCAF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41" name="Google Shape;1041;p7"/>
          <p:cNvSpPr/>
          <p:nvPr/>
        </p:nvSpPr>
        <p:spPr>
          <a:xfrm>
            <a:off x="6867144" y="4017264"/>
            <a:ext cx="713232"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E1633"/>
              </a:buClr>
              <a:buSzPts val="1050"/>
              <a:buFont typeface="Calibri"/>
              <a:buNone/>
            </a:pPr>
            <a:r>
              <a:rPr lang="en-US" sz="1050" b="1" i="0" u="none" strike="noStrike" cap="none">
                <a:solidFill>
                  <a:srgbClr val="1E1633"/>
                </a:solidFill>
                <a:latin typeface="Calibri"/>
                <a:ea typeface="Calibri"/>
                <a:cs typeface="Calibri"/>
                <a:sym typeface="Calibri"/>
              </a:rPr>
              <a:t>$70.2M</a:t>
            </a:r>
            <a:endParaRPr sz="1050" b="0" i="0" u="none" strike="noStrike" cap="none">
              <a:solidFill>
                <a:srgbClr val="000000"/>
              </a:solidFill>
              <a:latin typeface="Arial"/>
              <a:ea typeface="Arial"/>
              <a:cs typeface="Arial"/>
              <a:sym typeface="Arial"/>
            </a:endParaRPr>
          </a:p>
        </p:txBody>
      </p:sp>
      <p:sp>
        <p:nvSpPr>
          <p:cNvPr id="1042" name="Google Shape;1042;p7"/>
          <p:cNvSpPr/>
          <p:nvPr/>
        </p:nvSpPr>
        <p:spPr>
          <a:xfrm>
            <a:off x="4581144" y="4337304"/>
            <a:ext cx="932688"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000"/>
              <a:buFont typeface="Calibri"/>
              <a:buNone/>
            </a:pPr>
            <a:r>
              <a:rPr lang="en-US" sz="1000" b="0" i="0" u="none" strike="noStrike" cap="none">
                <a:solidFill>
                  <a:srgbClr val="6B6480"/>
                </a:solidFill>
                <a:latin typeface="Calibri"/>
                <a:ea typeface="Calibri"/>
                <a:cs typeface="Calibri"/>
                <a:sym typeface="Calibri"/>
              </a:rPr>
              <a:t>Clairity risk</a:t>
            </a:r>
            <a:endParaRPr sz="1000" b="0" i="0" u="none" strike="noStrike" cap="none">
              <a:solidFill>
                <a:srgbClr val="000000"/>
              </a:solidFill>
              <a:latin typeface="Arial"/>
              <a:ea typeface="Arial"/>
              <a:cs typeface="Arial"/>
              <a:sym typeface="Arial"/>
            </a:endParaRPr>
          </a:p>
        </p:txBody>
      </p:sp>
      <p:sp>
        <p:nvSpPr>
          <p:cNvPr id="1043" name="Google Shape;1043;p7"/>
          <p:cNvSpPr/>
          <p:nvPr/>
        </p:nvSpPr>
        <p:spPr>
          <a:xfrm>
            <a:off x="5568696" y="4369308"/>
            <a:ext cx="673913" cy="137160"/>
          </a:xfrm>
          <a:prstGeom prst="rect">
            <a:avLst/>
          </a:prstGeom>
          <a:solidFill>
            <a:srgbClr val="E07B26"/>
          </a:solidFill>
          <a:ln w="12700" cap="flat" cmpd="sng">
            <a:solidFill>
              <a:srgbClr val="E07B2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44" name="Google Shape;1044;p7"/>
          <p:cNvSpPr/>
          <p:nvPr/>
        </p:nvSpPr>
        <p:spPr>
          <a:xfrm>
            <a:off x="6867144" y="4337304"/>
            <a:ext cx="713232"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E1633"/>
              </a:buClr>
              <a:buSzPts val="1050"/>
              <a:buFont typeface="Calibri"/>
              <a:buNone/>
            </a:pPr>
            <a:r>
              <a:rPr lang="en-US" sz="1050" b="1" i="0" u="none" strike="noStrike" cap="none">
                <a:solidFill>
                  <a:srgbClr val="1E1633"/>
                </a:solidFill>
                <a:latin typeface="Calibri"/>
                <a:ea typeface="Calibri"/>
                <a:cs typeface="Calibri"/>
                <a:sym typeface="Calibri"/>
              </a:rPr>
              <a:t>$38.6M</a:t>
            </a:r>
            <a:endParaRPr sz="1050" b="0" i="0" u="none" strike="noStrike" cap="none">
              <a:solidFill>
                <a:srgbClr val="000000"/>
              </a:solidFill>
              <a:latin typeface="Arial"/>
              <a:ea typeface="Arial"/>
              <a:cs typeface="Arial"/>
              <a:sym typeface="Arial"/>
            </a:endParaRPr>
          </a:p>
        </p:txBody>
      </p:sp>
      <p:sp>
        <p:nvSpPr>
          <p:cNvPr id="1045" name="Google Shape;1045;p7"/>
          <p:cNvSpPr/>
          <p:nvPr/>
        </p:nvSpPr>
        <p:spPr>
          <a:xfrm>
            <a:off x="8101584" y="2279904"/>
            <a:ext cx="3483864" cy="2560320"/>
          </a:xfrm>
          <a:prstGeom prst="roundRect">
            <a:avLst>
              <a:gd name="adj" fmla="val 2143"/>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46" name="Google Shape;1046;p7"/>
          <p:cNvSpPr/>
          <p:nvPr/>
        </p:nvSpPr>
        <p:spPr>
          <a:xfrm>
            <a:off x="8357616" y="2481072"/>
            <a:ext cx="2971800" cy="84124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2246B"/>
              </a:buClr>
              <a:buSzPts val="5200"/>
              <a:buFont typeface="Cambria"/>
              <a:buNone/>
            </a:pPr>
            <a:r>
              <a:rPr lang="en-US" sz="5200" b="1" i="0" u="none" strike="noStrike" cap="none">
                <a:solidFill>
                  <a:srgbClr val="42246B"/>
                </a:solidFill>
                <a:latin typeface="Cambria"/>
                <a:ea typeface="Cambria"/>
                <a:cs typeface="Cambria"/>
                <a:sym typeface="Cambria"/>
              </a:rPr>
              <a:t>2.0x</a:t>
            </a:r>
            <a:endParaRPr sz="5200" b="0" i="0" u="none" strike="noStrike" cap="none">
              <a:solidFill>
                <a:srgbClr val="000000"/>
              </a:solidFill>
              <a:latin typeface="Arial"/>
              <a:ea typeface="Arial"/>
              <a:cs typeface="Arial"/>
              <a:sym typeface="Arial"/>
            </a:endParaRPr>
          </a:p>
        </p:txBody>
      </p:sp>
      <p:sp>
        <p:nvSpPr>
          <p:cNvPr id="1047" name="Google Shape;1047;p7"/>
          <p:cNvSpPr/>
          <p:nvPr/>
        </p:nvSpPr>
        <p:spPr>
          <a:xfrm>
            <a:off x="8357616" y="3358896"/>
            <a:ext cx="2971800" cy="530352"/>
          </a:xfrm>
          <a:prstGeom prst="rect">
            <a:avLst/>
          </a:prstGeom>
          <a:noFill/>
          <a:ln>
            <a:noFill/>
          </a:ln>
        </p:spPr>
        <p:txBody>
          <a:bodyPr spcFirstLastPara="1" wrap="square" lIns="0" tIns="0" rIns="0" bIns="0" anchor="ctr" anchorCtr="0">
            <a:noAutofit/>
          </a:bodyPr>
          <a:lstStyle/>
          <a:p>
            <a:pPr marL="0" marR="0" lvl="0" indent="0" algn="l" rtl="0">
              <a:lnSpc>
                <a:spcPct val="124137"/>
              </a:lnSpc>
              <a:spcBef>
                <a:spcPts val="0"/>
              </a:spcBef>
              <a:spcAft>
                <a:spcPts val="0"/>
              </a:spcAft>
              <a:buClr>
                <a:srgbClr val="1E1633"/>
              </a:buClr>
              <a:buSzPts val="1450"/>
              <a:buFont typeface="Calibri"/>
              <a:buNone/>
            </a:pPr>
            <a:r>
              <a:rPr lang="en-US" sz="1450" b="1" i="0" u="none" strike="noStrike" cap="none">
                <a:solidFill>
                  <a:srgbClr val="1E1633"/>
                </a:solidFill>
                <a:latin typeface="Calibri"/>
                <a:ea typeface="Calibri"/>
                <a:cs typeface="Calibri"/>
                <a:sym typeface="Calibri"/>
              </a:rPr>
              <a:t>cancers detected</a:t>
            </a:r>
            <a:endParaRPr sz="1450" b="0" i="0" u="none" strike="noStrike" cap="none">
              <a:solidFill>
                <a:srgbClr val="000000"/>
              </a:solidFill>
              <a:latin typeface="Arial"/>
              <a:ea typeface="Arial"/>
              <a:cs typeface="Arial"/>
              <a:sym typeface="Arial"/>
            </a:endParaRPr>
          </a:p>
          <a:p>
            <a:pPr marL="0" marR="0" lvl="0" indent="0" algn="l" rtl="0">
              <a:lnSpc>
                <a:spcPct val="124137"/>
              </a:lnSpc>
              <a:spcBef>
                <a:spcPts val="0"/>
              </a:spcBef>
              <a:spcAft>
                <a:spcPts val="0"/>
              </a:spcAft>
              <a:buClr>
                <a:srgbClr val="1E1633"/>
              </a:buClr>
              <a:buSzPts val="1450"/>
              <a:buFont typeface="Calibri"/>
              <a:buNone/>
            </a:pPr>
            <a:r>
              <a:rPr lang="en-US" sz="1450" b="1" i="0" u="none" strike="noStrike" cap="none">
                <a:solidFill>
                  <a:srgbClr val="1E1633"/>
                </a:solidFill>
                <a:latin typeface="Calibri"/>
                <a:ea typeface="Calibri"/>
                <a:cs typeface="Calibri"/>
                <a:sym typeface="Calibri"/>
              </a:rPr>
              <a:t>per 1,000 MRIs</a:t>
            </a:r>
            <a:endParaRPr sz="1450" b="0" i="0" u="none" strike="noStrike" cap="none">
              <a:solidFill>
                <a:srgbClr val="000000"/>
              </a:solidFill>
              <a:latin typeface="Arial"/>
              <a:ea typeface="Arial"/>
              <a:cs typeface="Arial"/>
              <a:sym typeface="Arial"/>
            </a:endParaRPr>
          </a:p>
        </p:txBody>
      </p:sp>
      <p:sp>
        <p:nvSpPr>
          <p:cNvPr id="1048" name="Google Shape;1048;p7"/>
          <p:cNvSpPr/>
          <p:nvPr/>
        </p:nvSpPr>
        <p:spPr>
          <a:xfrm>
            <a:off x="8357616" y="4017264"/>
            <a:ext cx="932688"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000"/>
              <a:buFont typeface="Calibri"/>
              <a:buNone/>
            </a:pPr>
            <a:r>
              <a:rPr lang="en-US" sz="1000" b="0" i="0" u="none" strike="noStrike" cap="none">
                <a:solidFill>
                  <a:srgbClr val="6B6480"/>
                </a:solidFill>
                <a:latin typeface="Calibri"/>
                <a:ea typeface="Calibri"/>
                <a:cs typeface="Calibri"/>
                <a:sym typeface="Calibri"/>
              </a:rPr>
              <a:t>Density C/D</a:t>
            </a:r>
            <a:endParaRPr sz="1000" b="0" i="0" u="none" strike="noStrike" cap="none">
              <a:solidFill>
                <a:srgbClr val="000000"/>
              </a:solidFill>
              <a:latin typeface="Arial"/>
              <a:ea typeface="Arial"/>
              <a:cs typeface="Arial"/>
              <a:sym typeface="Arial"/>
            </a:endParaRPr>
          </a:p>
        </p:txBody>
      </p:sp>
      <p:sp>
        <p:nvSpPr>
          <p:cNvPr id="1049" name="Google Shape;1049;p7"/>
          <p:cNvSpPr/>
          <p:nvPr/>
        </p:nvSpPr>
        <p:spPr>
          <a:xfrm>
            <a:off x="9345168" y="4049268"/>
            <a:ext cx="612648" cy="137160"/>
          </a:xfrm>
          <a:prstGeom prst="rect">
            <a:avLst/>
          </a:prstGeom>
          <a:solidFill>
            <a:srgbClr val="BCAFD4"/>
          </a:solidFill>
          <a:ln w="12700" cap="flat" cmpd="sng">
            <a:solidFill>
              <a:srgbClr val="BCAFD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50" name="Google Shape;1050;p7"/>
          <p:cNvSpPr/>
          <p:nvPr/>
        </p:nvSpPr>
        <p:spPr>
          <a:xfrm>
            <a:off x="10643616" y="4017264"/>
            <a:ext cx="713232"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E1633"/>
              </a:buClr>
              <a:buSzPts val="1050"/>
              <a:buFont typeface="Calibri"/>
              <a:buNone/>
            </a:pPr>
            <a:r>
              <a:rPr lang="en-US" sz="1050" b="1" i="0" u="none" strike="noStrike" cap="none">
                <a:solidFill>
                  <a:srgbClr val="1E1633"/>
                </a:solidFill>
                <a:latin typeface="Calibri"/>
                <a:ea typeface="Calibri"/>
                <a:cs typeface="Calibri"/>
                <a:sym typeface="Calibri"/>
              </a:rPr>
              <a:t>2.4</a:t>
            </a:r>
            <a:endParaRPr sz="1050" b="0" i="0" u="none" strike="noStrike" cap="none">
              <a:solidFill>
                <a:srgbClr val="000000"/>
              </a:solidFill>
              <a:latin typeface="Arial"/>
              <a:ea typeface="Arial"/>
              <a:cs typeface="Arial"/>
              <a:sym typeface="Arial"/>
            </a:endParaRPr>
          </a:p>
        </p:txBody>
      </p:sp>
      <p:sp>
        <p:nvSpPr>
          <p:cNvPr id="1051" name="Google Shape;1051;p7"/>
          <p:cNvSpPr/>
          <p:nvPr/>
        </p:nvSpPr>
        <p:spPr>
          <a:xfrm>
            <a:off x="8357616" y="4337304"/>
            <a:ext cx="932688"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6480"/>
              </a:buClr>
              <a:buSzPts val="1000"/>
              <a:buFont typeface="Calibri"/>
              <a:buNone/>
            </a:pPr>
            <a:r>
              <a:rPr lang="en-US" sz="1000" b="0" i="0" u="none" strike="noStrike" cap="none">
                <a:solidFill>
                  <a:srgbClr val="6B6480"/>
                </a:solidFill>
                <a:latin typeface="Calibri"/>
                <a:ea typeface="Calibri"/>
                <a:cs typeface="Calibri"/>
                <a:sym typeface="Calibri"/>
              </a:rPr>
              <a:t>Clairity risk</a:t>
            </a:r>
            <a:endParaRPr sz="1000" b="0" i="0" u="none" strike="noStrike" cap="none">
              <a:solidFill>
                <a:srgbClr val="000000"/>
              </a:solidFill>
              <a:latin typeface="Arial"/>
              <a:ea typeface="Arial"/>
              <a:cs typeface="Arial"/>
              <a:sym typeface="Arial"/>
            </a:endParaRPr>
          </a:p>
        </p:txBody>
      </p:sp>
      <p:sp>
        <p:nvSpPr>
          <p:cNvPr id="1052" name="Google Shape;1052;p7"/>
          <p:cNvSpPr/>
          <p:nvPr/>
        </p:nvSpPr>
        <p:spPr>
          <a:xfrm>
            <a:off x="9345168" y="4369308"/>
            <a:ext cx="1225296" cy="137160"/>
          </a:xfrm>
          <a:prstGeom prst="rect">
            <a:avLst/>
          </a:prstGeom>
          <a:solidFill>
            <a:srgbClr val="E07B26"/>
          </a:solidFill>
          <a:ln w="12700" cap="flat" cmpd="sng">
            <a:solidFill>
              <a:srgbClr val="E07B2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53" name="Google Shape;1053;p7"/>
          <p:cNvSpPr/>
          <p:nvPr/>
        </p:nvSpPr>
        <p:spPr>
          <a:xfrm>
            <a:off x="10643616" y="4337304"/>
            <a:ext cx="713232" cy="20116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E1633"/>
              </a:buClr>
              <a:buSzPts val="1050"/>
              <a:buFont typeface="Calibri"/>
              <a:buNone/>
            </a:pPr>
            <a:r>
              <a:rPr lang="en-US" sz="1050" b="1" i="0" u="none" strike="noStrike" cap="none">
                <a:solidFill>
                  <a:srgbClr val="1E1633"/>
                </a:solidFill>
                <a:latin typeface="Calibri"/>
                <a:ea typeface="Calibri"/>
                <a:cs typeface="Calibri"/>
                <a:sym typeface="Calibri"/>
              </a:rPr>
              <a:t>4.8</a:t>
            </a:r>
            <a:endParaRPr sz="1050" b="0" i="0" u="none" strike="noStrike" cap="none">
              <a:solidFill>
                <a:srgbClr val="000000"/>
              </a:solidFill>
              <a:latin typeface="Arial"/>
              <a:ea typeface="Arial"/>
              <a:cs typeface="Arial"/>
              <a:sym typeface="Arial"/>
            </a:endParaRPr>
          </a:p>
        </p:txBody>
      </p:sp>
      <p:sp>
        <p:nvSpPr>
          <p:cNvPr id="1054" name="Google Shape;1054;p7"/>
          <p:cNvSpPr/>
          <p:nvPr/>
        </p:nvSpPr>
        <p:spPr>
          <a:xfrm>
            <a:off x="548640" y="5687568"/>
            <a:ext cx="11036808" cy="868680"/>
          </a:xfrm>
          <a:prstGeom prst="rect">
            <a:avLst/>
          </a:prstGeom>
          <a:noFill/>
          <a:ln>
            <a:noFill/>
          </a:ln>
        </p:spPr>
        <p:txBody>
          <a:bodyPr spcFirstLastPara="1" wrap="square" lIns="0" tIns="0" rIns="0" bIns="0" anchor="ctr" anchorCtr="0">
            <a:noAutofit/>
          </a:bodyPr>
          <a:lstStyle/>
          <a:p>
            <a:pPr marL="0" marR="0" lvl="0" indent="0" algn="l" rtl="0">
              <a:lnSpc>
                <a:spcPct val="131250"/>
              </a:lnSpc>
              <a:spcBef>
                <a:spcPts val="0"/>
              </a:spcBef>
              <a:spcAft>
                <a:spcPts val="0"/>
              </a:spcAft>
              <a:buClr>
                <a:srgbClr val="9791A8"/>
              </a:buClr>
              <a:buSzPts val="800"/>
              <a:buFont typeface="Calibri"/>
              <a:buNone/>
            </a:pPr>
            <a:r>
              <a:rPr lang="en-US" sz="800" b="0" i="0" u="none" strike="noStrike" cap="none">
                <a:solidFill>
                  <a:srgbClr val="9791A8"/>
                </a:solidFill>
                <a:latin typeface="Calibri"/>
                <a:ea typeface="Calibri"/>
                <a:cs typeface="Calibri"/>
                <a:sym typeface="Calibri"/>
              </a:rPr>
              <a:t>1.  Cohort: 120,215 screening mammograms across six practices, 1,121 cancers within two years. Clairity high risk = 32,579 women (27.1%) and 786 cancers (70.1%); density C/D = 58,644 women (48.8%) and 578 cancers (51.6%).</a:t>
            </a:r>
            <a:endParaRPr sz="800" b="0" i="0" u="none" strike="noStrike" cap="none">
              <a:solidFill>
                <a:srgbClr val="000000"/>
              </a:solidFill>
              <a:latin typeface="Arial"/>
              <a:ea typeface="Arial"/>
              <a:cs typeface="Arial"/>
              <a:sym typeface="Arial"/>
            </a:endParaRPr>
          </a:p>
          <a:p>
            <a:pPr marL="0" marR="0" lvl="0" indent="0" algn="l" rtl="0">
              <a:lnSpc>
                <a:spcPct val="131250"/>
              </a:lnSpc>
              <a:spcBef>
                <a:spcPts val="0"/>
              </a:spcBef>
              <a:spcAft>
                <a:spcPts val="0"/>
              </a:spcAft>
              <a:buClr>
                <a:srgbClr val="9791A8"/>
              </a:buClr>
              <a:buSzPts val="800"/>
              <a:buFont typeface="Calibri"/>
              <a:buNone/>
            </a:pPr>
            <a:r>
              <a:rPr lang="en-US" sz="800" b="0" i="0" u="none" strike="noStrike" cap="none">
                <a:solidFill>
                  <a:srgbClr val="9791A8"/>
                </a:solidFill>
                <a:latin typeface="Calibri"/>
                <a:ea typeface="Calibri"/>
                <a:cs typeface="Calibri"/>
                <a:sym typeface="Calibri"/>
              </a:rPr>
              <a:t>2.  Rates: MRI eligible N = 58,351 (density C/D) vs 32,416 (Clairity). MRI cost $84.4M vs $46.4M across 120,215 women screened, a $38.0M difference, which is $316 per woman screened or $31.6M per 100,000. Total program cost $147.5M vs $109.5M.</a:t>
            </a:r>
            <a:endParaRPr sz="800" b="0" i="0" u="none" strike="noStrike" cap="none">
              <a:solidFill>
                <a:srgbClr val="000000"/>
              </a:solidFill>
              <a:latin typeface="Arial"/>
              <a:ea typeface="Arial"/>
              <a:cs typeface="Arial"/>
              <a:sym typeface="Arial"/>
            </a:endParaRPr>
          </a:p>
          <a:p>
            <a:pPr marL="0" marR="0" lvl="0" indent="0" algn="l" rtl="0">
              <a:lnSpc>
                <a:spcPct val="131250"/>
              </a:lnSpc>
              <a:spcBef>
                <a:spcPts val="0"/>
              </a:spcBef>
              <a:spcAft>
                <a:spcPts val="0"/>
              </a:spcAft>
              <a:buClr>
                <a:srgbClr val="9791A8"/>
              </a:buClr>
              <a:buSzPts val="800"/>
              <a:buFont typeface="Calibri"/>
              <a:buNone/>
            </a:pPr>
            <a:r>
              <a:rPr lang="en-US" sz="800" b="0" i="0" u="none" strike="noStrike" cap="none">
                <a:solidFill>
                  <a:srgbClr val="9791A8"/>
                </a:solidFill>
                <a:latin typeface="Calibri"/>
                <a:ea typeface="Calibri"/>
                <a:cs typeface="Calibri"/>
                <a:sym typeface="Calibri"/>
              </a:rPr>
              <a:t>3.  Model: total program cost includes the mammography program ($63.1M with no supplemental MRI); commercial rates under age 65, Medicare at 65 and over. Incremental cancers measured against the 896 baseline; BCSC mammography sensitivity by density, MRI sensitivity from meta analysis; full adherence assumed. Dollars reflect this population and fee schedule.</a:t>
            </a:r>
            <a:endParaRPr sz="800" b="0" i="0" u="none" strike="noStrike" cap="none">
              <a:solidFill>
                <a:srgbClr val="000000"/>
              </a:solidFill>
              <a:latin typeface="Arial"/>
              <a:ea typeface="Arial"/>
              <a:cs typeface="Arial"/>
              <a:sym typeface="Arial"/>
            </a:endParaRPr>
          </a:p>
          <a:p>
            <a:pPr marL="0" marR="0" lvl="0" indent="0" algn="l" rtl="0">
              <a:lnSpc>
                <a:spcPct val="131250"/>
              </a:lnSpc>
              <a:spcBef>
                <a:spcPts val="0"/>
              </a:spcBef>
              <a:spcAft>
                <a:spcPts val="0"/>
              </a:spcAft>
              <a:buClr>
                <a:srgbClr val="9791A8"/>
              </a:buClr>
              <a:buSzPts val="800"/>
              <a:buFont typeface="Calibri"/>
              <a:buNone/>
            </a:pPr>
            <a:r>
              <a:rPr lang="en-US" sz="800" b="0" i="1" u="none" strike="noStrike" cap="none">
                <a:solidFill>
                  <a:srgbClr val="9791A8"/>
                </a:solidFill>
                <a:latin typeface="Calibri"/>
                <a:ea typeface="Calibri"/>
                <a:cs typeface="Calibri"/>
                <a:sym typeface="Calibri"/>
              </a:rPr>
              <a:t>Source: capstone analysis, “Seeing Past Density: Economic and Clinical Utility of Clairity Risk Based Breast Cancer Screening” (Hou, Rajagopalan, Yao, O’Rourke, Harrington; faculty advisor Y. Shieh).</a:t>
            </a:r>
            <a:endParaRPr sz="800" b="0" i="0" u="none" strike="noStrike" cap="none">
              <a:solidFill>
                <a:srgbClr val="000000"/>
              </a:solidFill>
              <a:latin typeface="Arial"/>
              <a:ea typeface="Arial"/>
              <a:cs typeface="Arial"/>
              <a:sym typeface="Arial"/>
            </a:endParaRPr>
          </a:p>
        </p:txBody>
      </p:sp>
      <p:sp>
        <p:nvSpPr>
          <p:cNvPr id="1055" name="Google Shape;1055;p7"/>
          <p:cNvSpPr txBox="1"/>
          <p:nvPr/>
        </p:nvSpPr>
        <p:spPr>
          <a:xfrm>
            <a:off x="0" y="6580000"/>
            <a:ext cx="12192000" cy="2780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F653A4DF-7B69-AC15-5909-255A45D287E1}"/>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pic>
        <p:nvPicPr>
          <p:cNvPr id="1061" name="Google Shape;1061;p13"/>
          <p:cNvPicPr preferRelativeResize="0">
            <a:picLocks noGrp="1"/>
          </p:cNvPicPr>
          <p:nvPr>
            <p:ph type="body" idx="4294967295"/>
          </p:nvPr>
        </p:nvPicPr>
        <p:blipFill rotWithShape="1">
          <a:blip r:embed="rId3">
            <a:alphaModFix/>
          </a:blip>
          <a:srcRect/>
          <a:stretch/>
        </p:blipFill>
        <p:spPr>
          <a:xfrm>
            <a:off x="675999" y="1654875"/>
            <a:ext cx="5889600" cy="5079600"/>
          </a:xfrm>
          <a:prstGeom prst="rect">
            <a:avLst/>
          </a:prstGeom>
          <a:noFill/>
          <a:ln>
            <a:noFill/>
          </a:ln>
        </p:spPr>
      </p:pic>
      <p:sp>
        <p:nvSpPr>
          <p:cNvPr id="1062" name="Google Shape;1062;p13"/>
          <p:cNvSpPr/>
          <p:nvPr/>
        </p:nvSpPr>
        <p:spPr>
          <a:xfrm>
            <a:off x="7280476" y="694481"/>
            <a:ext cx="12192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63" name="Google Shape;1063;p13"/>
          <p:cNvSpPr txBox="1"/>
          <p:nvPr/>
        </p:nvSpPr>
        <p:spPr>
          <a:xfrm>
            <a:off x="7652474" y="1151681"/>
            <a:ext cx="3810000" cy="50796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800"/>
              <a:buFont typeface="Arial"/>
              <a:buChar char="•"/>
            </a:pPr>
            <a:r>
              <a:rPr lang="en-US" sz="1800"/>
              <a:t>AI image-based risk</a:t>
            </a:r>
            <a:r>
              <a:rPr lang="en-US" sz="1800" b="0" i="0" u="none" strike="noStrike" cap="none">
                <a:solidFill>
                  <a:srgbClr val="000000"/>
                </a:solidFill>
                <a:latin typeface="Arial"/>
                <a:ea typeface="Arial"/>
                <a:cs typeface="Arial"/>
                <a:sym typeface="Arial"/>
              </a:rPr>
              <a:t> is a DYNAMIC risk score: increases in a patient’s risk score evident 4-5 years before cancer is diagnosed</a:t>
            </a:r>
            <a:endParaRPr sz="1400" b="0" i="0" u="none" strike="noStrike" cap="none">
              <a:solidFill>
                <a:srgbClr val="000000"/>
              </a:solidFill>
              <a:latin typeface="Arial"/>
              <a:ea typeface="Arial"/>
              <a:cs typeface="Arial"/>
              <a:sym typeface="Arial"/>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This provides an opportunity to develop more effective treatments to </a:t>
            </a:r>
            <a:r>
              <a:rPr lang="en-US" sz="1800" b="1" i="1" u="sng" strike="noStrike" cap="none">
                <a:solidFill>
                  <a:srgbClr val="000000"/>
                </a:solidFill>
                <a:latin typeface="Arial"/>
                <a:ea typeface="Arial"/>
                <a:cs typeface="Arial"/>
                <a:sym typeface="Arial"/>
              </a:rPr>
              <a:t>prevent</a:t>
            </a:r>
            <a:r>
              <a:rPr lang="en-US" sz="1800" b="0" i="0" u="none" strike="noStrike" cap="none">
                <a:solidFill>
                  <a:srgbClr val="000000"/>
                </a:solidFill>
                <a:latin typeface="Arial"/>
                <a:ea typeface="Arial"/>
                <a:cs typeface="Arial"/>
                <a:sym typeface="Arial"/>
              </a:rPr>
              <a:t> cancer, tailored to the individual woman’s response</a:t>
            </a:r>
            <a:endParaRPr sz="1400" b="0" i="0" u="none" strike="noStrike" cap="none">
              <a:solidFill>
                <a:srgbClr val="000000"/>
              </a:solidFill>
              <a:latin typeface="Arial"/>
              <a:ea typeface="Arial"/>
              <a:cs typeface="Arial"/>
              <a:sym typeface="Arial"/>
            </a:endParaRPr>
          </a:p>
          <a:p>
            <a:pPr marL="285750" marR="0" lvl="0" indent="-17145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Serves as an intermediate marker of cancer risk to support more rapid and more effective drug development in the domain of chemoprevention of breast cancer</a:t>
            </a:r>
            <a:endParaRPr sz="1400" b="0" i="0" u="none" strike="noStrike" cap="none">
              <a:solidFill>
                <a:srgbClr val="000000"/>
              </a:solidFill>
              <a:latin typeface="Arial"/>
              <a:ea typeface="Arial"/>
              <a:cs typeface="Arial"/>
              <a:sym typeface="Arial"/>
            </a:endParaRPr>
          </a:p>
        </p:txBody>
      </p:sp>
      <p:sp>
        <p:nvSpPr>
          <p:cNvPr id="1064" name="Google Shape;1064;p13"/>
          <p:cNvSpPr/>
          <p:nvPr/>
        </p:nvSpPr>
        <p:spPr>
          <a:xfrm>
            <a:off x="6424983" y="2063942"/>
            <a:ext cx="533412" cy="609606"/>
          </a:xfrm>
          <a:prstGeom prst="irregularSeal1">
            <a:avLst/>
          </a:prstGeom>
          <a:solidFill>
            <a:srgbClr val="EF17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65" name="Google Shape;1065;p13"/>
          <p:cNvSpPr/>
          <p:nvPr/>
        </p:nvSpPr>
        <p:spPr>
          <a:xfrm>
            <a:off x="1859797" y="1290842"/>
            <a:ext cx="4306940" cy="2707721"/>
          </a:xfrm>
          <a:custGeom>
            <a:avLst/>
            <a:gdLst/>
            <a:ahLst/>
            <a:cxnLst/>
            <a:rect l="l" t="t" r="r" b="b"/>
            <a:pathLst>
              <a:path w="4306940" h="2707721" extrusionOk="0">
                <a:moveTo>
                  <a:pt x="0" y="2707721"/>
                </a:moveTo>
                <a:cubicBezTo>
                  <a:pt x="1092630" y="2525615"/>
                  <a:pt x="2185261" y="2343510"/>
                  <a:pt x="2898183" y="1932805"/>
                </a:cubicBezTo>
                <a:cubicBezTo>
                  <a:pt x="3611105" y="1522100"/>
                  <a:pt x="4114800" y="563788"/>
                  <a:pt x="4277532" y="243490"/>
                </a:cubicBezTo>
                <a:cubicBezTo>
                  <a:pt x="4440264" y="-76808"/>
                  <a:pt x="3874576" y="11016"/>
                  <a:pt x="3874576" y="11016"/>
                </a:cubicBezTo>
                <a:lnTo>
                  <a:pt x="3874576" y="11016"/>
                </a:lnTo>
              </a:path>
            </a:pathLst>
          </a:cu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66" name="Google Shape;1066;p13"/>
          <p:cNvSpPr/>
          <p:nvPr/>
        </p:nvSpPr>
        <p:spPr>
          <a:xfrm>
            <a:off x="10972800" y="0"/>
            <a:ext cx="1219200" cy="3014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067" name="Google Shape;1067;p13"/>
          <p:cNvPicPr preferRelativeResize="0"/>
          <p:nvPr/>
        </p:nvPicPr>
        <p:blipFill rotWithShape="1">
          <a:blip r:embed="rId4">
            <a:alphaModFix/>
          </a:blip>
          <a:srcRect/>
          <a:stretch/>
        </p:blipFill>
        <p:spPr>
          <a:xfrm>
            <a:off x="9391620" y="17490"/>
            <a:ext cx="2473667" cy="1011062"/>
          </a:xfrm>
          <a:prstGeom prst="rect">
            <a:avLst/>
          </a:prstGeom>
          <a:noFill/>
          <a:ln>
            <a:noFill/>
          </a:ln>
        </p:spPr>
      </p:pic>
      <p:sp>
        <p:nvSpPr>
          <p:cNvPr id="1068" name="Google Shape;1068;p13"/>
          <p:cNvSpPr txBox="1"/>
          <p:nvPr/>
        </p:nvSpPr>
        <p:spPr>
          <a:xfrm>
            <a:off x="0" y="6580000"/>
            <a:ext cx="12192000" cy="2780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pic>
        <p:nvPicPr>
          <p:cNvPr id="1069" name="Google Shape;1069;p13"/>
          <p:cNvPicPr preferRelativeResize="0"/>
          <p:nvPr/>
        </p:nvPicPr>
        <p:blipFill>
          <a:blip r:embed="rId5">
            <a:alphaModFix/>
          </a:blip>
          <a:stretch>
            <a:fillRect/>
          </a:stretch>
        </p:blipFill>
        <p:spPr>
          <a:xfrm>
            <a:off x="88625" y="17499"/>
            <a:ext cx="6234851" cy="1551550"/>
          </a:xfrm>
          <a:prstGeom prst="rect">
            <a:avLst/>
          </a:prstGeom>
          <a:noFill/>
          <a:ln>
            <a:noFill/>
          </a:ln>
        </p:spPr>
      </p:pic>
      <p:sp>
        <p:nvSpPr>
          <p:cNvPr id="3" name="Rectangle 2">
            <a:extLst>
              <a:ext uri="{FF2B5EF4-FFF2-40B4-BE49-F238E27FC236}">
                <a16:creationId xmlns:a16="http://schemas.microsoft.com/office/drawing/2014/main" id="{1F3341A2-4060-320A-0981-5EF11A70B557}"/>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cxnSp>
        <p:nvCxnSpPr>
          <p:cNvPr id="1075" name="Google Shape;1075;p5"/>
          <p:cNvCxnSpPr/>
          <p:nvPr/>
        </p:nvCxnSpPr>
        <p:spPr>
          <a:xfrm>
            <a:off x="3169920" y="3852672"/>
            <a:ext cx="0" cy="170688"/>
          </a:xfrm>
          <a:prstGeom prst="straightConnector1">
            <a:avLst/>
          </a:prstGeom>
          <a:noFill/>
          <a:ln w="19050" cap="flat" cmpd="sng">
            <a:solidFill>
              <a:schemeClr val="accent4"/>
            </a:solidFill>
            <a:prstDash val="solid"/>
            <a:round/>
            <a:headEnd type="none" w="sm" len="sm"/>
            <a:tailEnd type="none" w="sm" len="sm"/>
          </a:ln>
        </p:spPr>
      </p:cxnSp>
      <p:sp>
        <p:nvSpPr>
          <p:cNvPr id="1076" name="Google Shape;1076;p5"/>
          <p:cNvSpPr/>
          <p:nvPr/>
        </p:nvSpPr>
        <p:spPr>
          <a:xfrm>
            <a:off x="418577" y="3281275"/>
            <a:ext cx="5486400" cy="609600"/>
          </a:xfrm>
          <a:prstGeom prst="rect">
            <a:avLst/>
          </a:prstGeom>
          <a:solidFill>
            <a:srgbClr val="E5DFEB"/>
          </a:solidFill>
          <a:ln w="12700"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5F497A"/>
              </a:solidFill>
              <a:latin typeface="Arial"/>
              <a:ea typeface="Arial"/>
              <a:cs typeface="Arial"/>
              <a:sym typeface="Arial"/>
            </a:endParaRPr>
          </a:p>
        </p:txBody>
      </p:sp>
      <p:sp>
        <p:nvSpPr>
          <p:cNvPr id="1077" name="Google Shape;1077;p5"/>
          <p:cNvSpPr/>
          <p:nvPr/>
        </p:nvSpPr>
        <p:spPr>
          <a:xfrm>
            <a:off x="426720" y="182880"/>
            <a:ext cx="9753600" cy="7315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267"/>
              <a:buFont typeface="Arial"/>
              <a:buNone/>
            </a:pPr>
            <a:r>
              <a:rPr lang="en-US" sz="2267" b="1" i="0" u="none" strike="noStrike" cap="none">
                <a:solidFill>
                  <a:schemeClr val="accent4"/>
                </a:solidFill>
                <a:latin typeface="Calibri"/>
                <a:ea typeface="Calibri"/>
                <a:cs typeface="Calibri"/>
                <a:sym typeface="Calibri"/>
              </a:rPr>
              <a:t>NCCN v1.2026 national guidelines now incorporate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67"/>
              <a:buFont typeface="Arial"/>
              <a:buNone/>
            </a:pPr>
            <a:r>
              <a:rPr lang="en-US" sz="2267" b="1" i="0" u="none" strike="noStrike" cap="none">
                <a:solidFill>
                  <a:schemeClr val="accent4"/>
                </a:solidFill>
                <a:latin typeface="Calibri"/>
                <a:ea typeface="Calibri"/>
                <a:cs typeface="Calibri"/>
                <a:sym typeface="Calibri"/>
              </a:rPr>
              <a:t>image-derived risk as a formal determinant of increased-risk classification</a:t>
            </a:r>
            <a:endParaRPr sz="1400" b="0" i="0" u="none" strike="noStrike" cap="none">
              <a:solidFill>
                <a:srgbClr val="000000"/>
              </a:solidFill>
              <a:latin typeface="Arial"/>
              <a:ea typeface="Arial"/>
              <a:cs typeface="Arial"/>
              <a:sym typeface="Arial"/>
            </a:endParaRPr>
          </a:p>
        </p:txBody>
      </p:sp>
      <p:sp>
        <p:nvSpPr>
          <p:cNvPr id="1078" name="Google Shape;1078;p5"/>
          <p:cNvSpPr/>
          <p:nvPr/>
        </p:nvSpPr>
        <p:spPr>
          <a:xfrm>
            <a:off x="10363200" y="219456"/>
            <a:ext cx="1402080" cy="414528"/>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33"/>
              <a:buFont typeface="Arial"/>
              <a:buNone/>
            </a:pPr>
            <a:r>
              <a:rPr lang="en-US" sz="1133" b="1" i="0" u="none" strike="noStrike" cap="none">
                <a:solidFill>
                  <a:schemeClr val="lt1"/>
                </a:solidFill>
                <a:latin typeface="Calibri"/>
                <a:ea typeface="Calibri"/>
                <a:cs typeface="Calibri"/>
                <a:sym typeface="Calibri"/>
              </a:rPr>
              <a:t>NEW v1.2026</a:t>
            </a:r>
            <a:endParaRPr sz="1133" b="0" i="0" u="none" strike="noStrike" cap="none">
              <a:solidFill>
                <a:schemeClr val="lt1"/>
              </a:solidFill>
              <a:latin typeface="Arial"/>
              <a:ea typeface="Arial"/>
              <a:cs typeface="Arial"/>
              <a:sym typeface="Arial"/>
            </a:endParaRPr>
          </a:p>
        </p:txBody>
      </p:sp>
      <p:cxnSp>
        <p:nvCxnSpPr>
          <p:cNvPr id="1079" name="Google Shape;1079;p5"/>
          <p:cNvCxnSpPr/>
          <p:nvPr/>
        </p:nvCxnSpPr>
        <p:spPr>
          <a:xfrm>
            <a:off x="426720" y="1024128"/>
            <a:ext cx="11338560" cy="0"/>
          </a:xfrm>
          <a:prstGeom prst="straightConnector1">
            <a:avLst/>
          </a:prstGeom>
          <a:noFill/>
          <a:ln w="9525" cap="flat" cmpd="sng">
            <a:solidFill>
              <a:srgbClr val="E4EBF0"/>
            </a:solidFill>
            <a:prstDash val="solid"/>
            <a:round/>
            <a:headEnd type="none" w="sm" len="sm"/>
            <a:tailEnd type="none" w="sm" len="sm"/>
          </a:ln>
        </p:spPr>
      </p:cxnSp>
      <p:sp>
        <p:nvSpPr>
          <p:cNvPr id="1080" name="Google Shape;1080;p5"/>
          <p:cNvSpPr/>
          <p:nvPr/>
        </p:nvSpPr>
        <p:spPr>
          <a:xfrm>
            <a:off x="426720" y="1133856"/>
            <a:ext cx="5486400" cy="2438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6B7F93"/>
                </a:solidFill>
                <a:latin typeface="Calibri"/>
                <a:ea typeface="Calibri"/>
                <a:cs typeface="Calibri"/>
                <a:sym typeface="Calibri"/>
              </a:rPr>
              <a:t>NCCN SCREENING PATHWAY</a:t>
            </a:r>
            <a:endParaRPr sz="1000" b="0" i="0" u="none" strike="noStrike" cap="none">
              <a:solidFill>
                <a:srgbClr val="000000"/>
              </a:solidFill>
              <a:latin typeface="Arial"/>
              <a:ea typeface="Arial"/>
              <a:cs typeface="Arial"/>
              <a:sym typeface="Arial"/>
            </a:endParaRPr>
          </a:p>
        </p:txBody>
      </p:sp>
      <p:sp>
        <p:nvSpPr>
          <p:cNvPr id="1081" name="Google Shape;1081;p5"/>
          <p:cNvSpPr/>
          <p:nvPr/>
        </p:nvSpPr>
        <p:spPr>
          <a:xfrm>
            <a:off x="426720" y="1438656"/>
            <a:ext cx="5486400" cy="609600"/>
          </a:xfrm>
          <a:prstGeom prst="rect">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82" name="Google Shape;1082;p5"/>
          <p:cNvSpPr/>
          <p:nvPr/>
        </p:nvSpPr>
        <p:spPr>
          <a:xfrm>
            <a:off x="597408" y="1511808"/>
            <a:ext cx="5266944" cy="26822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33"/>
              <a:buFont typeface="Arial"/>
              <a:buNone/>
            </a:pPr>
            <a:r>
              <a:rPr lang="en-US" sz="1333" b="1" i="0" u="none" strike="noStrike" cap="none">
                <a:solidFill>
                  <a:srgbClr val="6B7F93"/>
                </a:solidFill>
                <a:latin typeface="Calibri"/>
                <a:ea typeface="Calibri"/>
                <a:cs typeface="Calibri"/>
                <a:sym typeface="Calibri"/>
              </a:rPr>
              <a:t>Clinical Encounter + General Risk Assessment  (from age 25)</a:t>
            </a:r>
            <a:endParaRPr sz="1400" b="0" i="0" u="none" strike="noStrike" cap="none">
              <a:solidFill>
                <a:srgbClr val="000000"/>
              </a:solidFill>
              <a:latin typeface="Arial"/>
              <a:ea typeface="Arial"/>
              <a:cs typeface="Arial"/>
              <a:sym typeface="Arial"/>
            </a:endParaRPr>
          </a:p>
        </p:txBody>
      </p:sp>
      <p:sp>
        <p:nvSpPr>
          <p:cNvPr id="1083" name="Google Shape;1083;p5"/>
          <p:cNvSpPr/>
          <p:nvPr/>
        </p:nvSpPr>
        <p:spPr>
          <a:xfrm>
            <a:off x="597408" y="1780032"/>
            <a:ext cx="5266944"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40"/>
              <a:buFont typeface="Arial"/>
              <a:buNone/>
            </a:pPr>
            <a:r>
              <a:rPr lang="en-US" sz="1040" b="0" i="0" u="none" strike="noStrike" cap="none">
                <a:solidFill>
                  <a:srgbClr val="6B7F93"/>
                </a:solidFill>
                <a:latin typeface="Calibri"/>
                <a:ea typeface="Calibri"/>
                <a:cs typeface="Calibri"/>
                <a:sym typeface="Calibri"/>
              </a:rPr>
              <a:t>Medical &amp; family history  ·  CBE  ·  Breast density from prior mammogram</a:t>
            </a:r>
            <a:endParaRPr sz="1040" b="0" i="0" u="none" strike="noStrike" cap="none">
              <a:solidFill>
                <a:srgbClr val="000000"/>
              </a:solidFill>
              <a:latin typeface="Arial"/>
              <a:ea typeface="Arial"/>
              <a:cs typeface="Arial"/>
              <a:sym typeface="Arial"/>
            </a:endParaRPr>
          </a:p>
        </p:txBody>
      </p:sp>
      <p:cxnSp>
        <p:nvCxnSpPr>
          <p:cNvPr id="1084" name="Google Shape;1084;p5"/>
          <p:cNvCxnSpPr/>
          <p:nvPr/>
        </p:nvCxnSpPr>
        <p:spPr>
          <a:xfrm>
            <a:off x="3169920" y="2048256"/>
            <a:ext cx="0" cy="195072"/>
          </a:xfrm>
          <a:prstGeom prst="straightConnector1">
            <a:avLst/>
          </a:prstGeom>
          <a:noFill/>
          <a:ln w="19050" cap="flat" cmpd="sng">
            <a:solidFill>
              <a:srgbClr val="BFBFBF"/>
            </a:solidFill>
            <a:prstDash val="solid"/>
            <a:round/>
            <a:headEnd type="none" w="sm" len="sm"/>
            <a:tailEnd type="none" w="sm" len="sm"/>
          </a:ln>
        </p:spPr>
      </p:cxnSp>
      <p:sp>
        <p:nvSpPr>
          <p:cNvPr id="1085" name="Google Shape;1085;p5"/>
          <p:cNvSpPr/>
          <p:nvPr/>
        </p:nvSpPr>
        <p:spPr>
          <a:xfrm>
            <a:off x="426720" y="2267712"/>
            <a:ext cx="5486400" cy="219456"/>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40"/>
              <a:buFont typeface="Arial"/>
              <a:buNone/>
            </a:pPr>
            <a:r>
              <a:rPr lang="en-US" sz="1040" b="0" i="1" u="none" strike="noStrike" cap="none">
                <a:solidFill>
                  <a:srgbClr val="6B7F93"/>
                </a:solidFill>
                <a:latin typeface="Calibri"/>
                <a:ea typeface="Calibri"/>
                <a:cs typeface="Calibri"/>
                <a:sym typeface="Calibri"/>
              </a:rPr>
              <a:t>Apply risk assessment inputs  (one or more may apply):</a:t>
            </a:r>
            <a:endParaRPr sz="1040" b="0" i="0" u="none" strike="noStrike" cap="none">
              <a:solidFill>
                <a:srgbClr val="000000"/>
              </a:solidFill>
              <a:latin typeface="Arial"/>
              <a:ea typeface="Arial"/>
              <a:cs typeface="Arial"/>
              <a:sym typeface="Arial"/>
            </a:endParaRPr>
          </a:p>
        </p:txBody>
      </p:sp>
      <p:sp>
        <p:nvSpPr>
          <p:cNvPr id="1086" name="Google Shape;1086;p5"/>
          <p:cNvSpPr/>
          <p:nvPr/>
        </p:nvSpPr>
        <p:spPr>
          <a:xfrm>
            <a:off x="471461" y="2535936"/>
            <a:ext cx="2560320" cy="316992"/>
          </a:xfrm>
          <a:prstGeom prst="rect">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87" name="Google Shape;1087;p5"/>
          <p:cNvSpPr/>
          <p:nvPr/>
        </p:nvSpPr>
        <p:spPr>
          <a:xfrm>
            <a:off x="568997" y="2535936"/>
            <a:ext cx="2438400" cy="31699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6B7F93"/>
                </a:solidFill>
                <a:latin typeface="Calibri"/>
                <a:ea typeface="Calibri"/>
                <a:cs typeface="Calibri"/>
                <a:sym typeface="Calibri"/>
              </a:rPr>
              <a:t>Genetic predisposition / pedigree</a:t>
            </a:r>
            <a:endParaRPr sz="1000" b="0" i="0" u="none" strike="noStrike" cap="none">
              <a:solidFill>
                <a:srgbClr val="000000"/>
              </a:solidFill>
              <a:latin typeface="Arial"/>
              <a:ea typeface="Arial"/>
              <a:cs typeface="Arial"/>
              <a:sym typeface="Arial"/>
            </a:endParaRPr>
          </a:p>
        </p:txBody>
      </p:sp>
      <p:sp>
        <p:nvSpPr>
          <p:cNvPr id="1088" name="Google Shape;1088;p5"/>
          <p:cNvSpPr/>
          <p:nvPr/>
        </p:nvSpPr>
        <p:spPr>
          <a:xfrm>
            <a:off x="3275621" y="2535936"/>
            <a:ext cx="2560320" cy="316992"/>
          </a:xfrm>
          <a:prstGeom prst="rect">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89" name="Google Shape;1089;p5"/>
          <p:cNvSpPr/>
          <p:nvPr/>
        </p:nvSpPr>
        <p:spPr>
          <a:xfrm>
            <a:off x="3373157" y="2535936"/>
            <a:ext cx="2438400" cy="31699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6B7F93"/>
                </a:solidFill>
                <a:latin typeface="Calibri"/>
                <a:ea typeface="Calibri"/>
                <a:cs typeface="Calibri"/>
                <a:sym typeface="Calibri"/>
              </a:rPr>
              <a:t>Lifetime risk model ≥20% (family hx)</a:t>
            </a:r>
            <a:endParaRPr sz="1000" b="0" i="0" u="none" strike="noStrike" cap="none">
              <a:solidFill>
                <a:srgbClr val="000000"/>
              </a:solidFill>
              <a:latin typeface="Arial"/>
              <a:ea typeface="Arial"/>
              <a:cs typeface="Arial"/>
              <a:sym typeface="Arial"/>
            </a:endParaRPr>
          </a:p>
        </p:txBody>
      </p:sp>
      <p:sp>
        <p:nvSpPr>
          <p:cNvPr id="1090" name="Google Shape;1090;p5"/>
          <p:cNvSpPr/>
          <p:nvPr/>
        </p:nvSpPr>
        <p:spPr>
          <a:xfrm>
            <a:off x="471461" y="2901696"/>
            <a:ext cx="2560320" cy="316992"/>
          </a:xfrm>
          <a:prstGeom prst="rect">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91" name="Google Shape;1091;p5"/>
          <p:cNvSpPr/>
          <p:nvPr/>
        </p:nvSpPr>
        <p:spPr>
          <a:xfrm>
            <a:off x="568997" y="2901696"/>
            <a:ext cx="2438400" cy="31699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6B7F93"/>
                </a:solidFill>
                <a:latin typeface="Calibri"/>
                <a:ea typeface="Calibri"/>
                <a:cs typeface="Calibri"/>
                <a:sym typeface="Calibri"/>
              </a:rPr>
              <a:t>Prior chest radiation (ages 10–30)</a:t>
            </a:r>
            <a:endParaRPr sz="1000" b="0" i="0" u="none" strike="noStrike" cap="none">
              <a:solidFill>
                <a:srgbClr val="000000"/>
              </a:solidFill>
              <a:latin typeface="Arial"/>
              <a:ea typeface="Arial"/>
              <a:cs typeface="Arial"/>
              <a:sym typeface="Arial"/>
            </a:endParaRPr>
          </a:p>
        </p:txBody>
      </p:sp>
      <p:sp>
        <p:nvSpPr>
          <p:cNvPr id="1092" name="Google Shape;1092;p5"/>
          <p:cNvSpPr/>
          <p:nvPr/>
        </p:nvSpPr>
        <p:spPr>
          <a:xfrm>
            <a:off x="3275621" y="2901696"/>
            <a:ext cx="2560320" cy="316992"/>
          </a:xfrm>
          <a:prstGeom prst="rect">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93" name="Google Shape;1093;p5"/>
          <p:cNvSpPr/>
          <p:nvPr/>
        </p:nvSpPr>
        <p:spPr>
          <a:xfrm>
            <a:off x="3373157" y="2901696"/>
            <a:ext cx="2438400" cy="31699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6B7F93"/>
                </a:solidFill>
                <a:latin typeface="Calibri"/>
                <a:ea typeface="Calibri"/>
                <a:cs typeface="Calibri"/>
                <a:sym typeface="Calibri"/>
              </a:rPr>
              <a:t>ADH / lobular neoplasia (LCIS/ALH)</a:t>
            </a:r>
            <a:endParaRPr sz="1000" b="0" i="0" u="none" strike="noStrike" cap="none">
              <a:solidFill>
                <a:srgbClr val="000000"/>
              </a:solidFill>
              <a:latin typeface="Arial"/>
              <a:ea typeface="Arial"/>
              <a:cs typeface="Arial"/>
              <a:sym typeface="Arial"/>
            </a:endParaRPr>
          </a:p>
        </p:txBody>
      </p:sp>
      <p:sp>
        <p:nvSpPr>
          <p:cNvPr id="1094" name="Google Shape;1094;p5"/>
          <p:cNvSpPr/>
          <p:nvPr/>
        </p:nvSpPr>
        <p:spPr>
          <a:xfrm>
            <a:off x="585215" y="3340608"/>
            <a:ext cx="2897647" cy="25180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dirty="0">
                <a:solidFill>
                  <a:srgbClr val="5F497A"/>
                </a:solidFill>
                <a:latin typeface="Calibri"/>
                <a:ea typeface="Calibri"/>
                <a:cs typeface="Calibri"/>
                <a:sym typeface="Calibri"/>
              </a:rPr>
              <a:t>AI Image-Based </a:t>
            </a:r>
            <a:r>
              <a:rPr lang="en-US" b="1" dirty="0" err="1">
                <a:solidFill>
                  <a:srgbClr val="5F497A"/>
                </a:solidFill>
                <a:latin typeface="Calibri"/>
                <a:ea typeface="Calibri"/>
                <a:cs typeface="Calibri"/>
                <a:sym typeface="Calibri"/>
              </a:rPr>
              <a:t>RIsk</a:t>
            </a:r>
            <a:r>
              <a:rPr lang="en-US" sz="1400" b="1" i="0" u="none" strike="noStrike" cap="none" dirty="0">
                <a:solidFill>
                  <a:srgbClr val="5F497A"/>
                </a:solidFill>
                <a:latin typeface="Calibri"/>
                <a:ea typeface="Calibri"/>
                <a:cs typeface="Calibri"/>
                <a:sym typeface="Calibri"/>
              </a:rPr>
              <a:t>  (NEW · BSCR-4)</a:t>
            </a:r>
            <a:endParaRPr sz="1400" b="0" i="0" u="none" strike="noStrike" cap="none" dirty="0">
              <a:solidFill>
                <a:srgbClr val="5F497A"/>
              </a:solidFill>
              <a:latin typeface="Arial"/>
              <a:ea typeface="Arial"/>
              <a:cs typeface="Arial"/>
              <a:sym typeface="Arial"/>
            </a:endParaRPr>
          </a:p>
        </p:txBody>
      </p:sp>
      <p:sp>
        <p:nvSpPr>
          <p:cNvPr id="1095" name="Google Shape;1095;p5"/>
          <p:cNvSpPr/>
          <p:nvPr/>
        </p:nvSpPr>
        <p:spPr>
          <a:xfrm>
            <a:off x="585216" y="3596640"/>
            <a:ext cx="26822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1" u="none" strike="noStrike" cap="none">
                <a:solidFill>
                  <a:srgbClr val="5F497A"/>
                </a:solidFill>
                <a:latin typeface="Calibri"/>
                <a:ea typeface="Calibri"/>
                <a:cs typeface="Calibri"/>
                <a:sym typeface="Calibri"/>
              </a:rPr>
              <a:t>For individuals ≥35  ·  imaging-based 5-yr risk  ·  no additional visit</a:t>
            </a:r>
            <a:endParaRPr sz="1000" b="0" i="0" u="none" strike="noStrike" cap="none">
              <a:solidFill>
                <a:srgbClr val="5F497A"/>
              </a:solidFill>
              <a:latin typeface="Arial"/>
              <a:ea typeface="Arial"/>
              <a:cs typeface="Arial"/>
              <a:sym typeface="Arial"/>
            </a:endParaRPr>
          </a:p>
        </p:txBody>
      </p:sp>
      <p:sp>
        <p:nvSpPr>
          <p:cNvPr id="1096" name="Google Shape;1096;p5"/>
          <p:cNvSpPr/>
          <p:nvPr/>
        </p:nvSpPr>
        <p:spPr>
          <a:xfrm>
            <a:off x="3535680" y="3340608"/>
            <a:ext cx="2316480" cy="463296"/>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33"/>
              <a:buFont typeface="Arial"/>
              <a:buNone/>
            </a:pPr>
            <a:r>
              <a:rPr lang="en-US" sz="1333" b="1" i="0" u="none" strike="noStrike" cap="none">
                <a:solidFill>
                  <a:srgbClr val="5F497A"/>
                </a:solidFill>
                <a:latin typeface="Calibri"/>
                <a:ea typeface="Calibri"/>
                <a:cs typeface="Calibri"/>
                <a:sym typeface="Calibri"/>
              </a:rPr>
              <a:t>≥1.7% 5-year invasive</a:t>
            </a:r>
            <a:endParaRPr sz="1333" b="0" i="0" u="none" strike="noStrike" cap="none">
              <a:solidFill>
                <a:srgbClr val="5F497A"/>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33"/>
              <a:buFont typeface="Arial"/>
              <a:buNone/>
            </a:pPr>
            <a:r>
              <a:rPr lang="en-US" sz="1333" b="1" i="0" u="none" strike="noStrike" cap="none">
                <a:solidFill>
                  <a:srgbClr val="5F497A"/>
                </a:solidFill>
                <a:latin typeface="Calibri"/>
                <a:ea typeface="Calibri"/>
                <a:cs typeface="Calibri"/>
                <a:sym typeface="Calibri"/>
              </a:rPr>
              <a:t>breast cancer risk</a:t>
            </a:r>
            <a:endParaRPr sz="1333" b="0" i="0" u="none" strike="noStrike" cap="none">
              <a:solidFill>
                <a:srgbClr val="5F497A"/>
              </a:solidFill>
              <a:latin typeface="Arial"/>
              <a:ea typeface="Arial"/>
              <a:cs typeface="Arial"/>
              <a:sym typeface="Arial"/>
            </a:endParaRPr>
          </a:p>
        </p:txBody>
      </p:sp>
      <p:sp>
        <p:nvSpPr>
          <p:cNvPr id="1097" name="Google Shape;1097;p5"/>
          <p:cNvSpPr/>
          <p:nvPr/>
        </p:nvSpPr>
        <p:spPr>
          <a:xfrm>
            <a:off x="426720" y="4047744"/>
            <a:ext cx="5486400" cy="219456"/>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40"/>
              <a:buFont typeface="Arial"/>
              <a:buNone/>
            </a:pPr>
            <a:r>
              <a:rPr lang="en-US" sz="1040" b="0" i="1" u="none" strike="noStrike" cap="none">
                <a:solidFill>
                  <a:srgbClr val="6B7F93"/>
                </a:solidFill>
                <a:latin typeface="Calibri"/>
                <a:ea typeface="Calibri"/>
                <a:cs typeface="Calibri"/>
                <a:sym typeface="Calibri"/>
              </a:rPr>
              <a:t>Risk classification result:</a:t>
            </a:r>
            <a:endParaRPr sz="1040" b="0" i="0" u="none" strike="noStrike" cap="none">
              <a:solidFill>
                <a:srgbClr val="000000"/>
              </a:solidFill>
              <a:latin typeface="Arial"/>
              <a:ea typeface="Arial"/>
              <a:cs typeface="Arial"/>
              <a:sym typeface="Arial"/>
            </a:endParaRPr>
          </a:p>
        </p:txBody>
      </p:sp>
      <p:cxnSp>
        <p:nvCxnSpPr>
          <p:cNvPr id="1098" name="Google Shape;1098;p5"/>
          <p:cNvCxnSpPr/>
          <p:nvPr/>
        </p:nvCxnSpPr>
        <p:spPr>
          <a:xfrm>
            <a:off x="853440" y="4303776"/>
            <a:ext cx="2316480" cy="0"/>
          </a:xfrm>
          <a:prstGeom prst="straightConnector1">
            <a:avLst/>
          </a:prstGeom>
          <a:noFill/>
          <a:ln w="19050" cap="flat" cmpd="sng">
            <a:solidFill>
              <a:srgbClr val="BFBFBF"/>
            </a:solidFill>
            <a:prstDash val="solid"/>
            <a:round/>
            <a:headEnd type="none" w="sm" len="sm"/>
            <a:tailEnd type="none" w="sm" len="sm"/>
          </a:ln>
        </p:spPr>
      </p:cxnSp>
      <p:cxnSp>
        <p:nvCxnSpPr>
          <p:cNvPr id="1099" name="Google Shape;1099;p5"/>
          <p:cNvCxnSpPr/>
          <p:nvPr/>
        </p:nvCxnSpPr>
        <p:spPr>
          <a:xfrm>
            <a:off x="3169920" y="4303776"/>
            <a:ext cx="2645664" cy="0"/>
          </a:xfrm>
          <a:prstGeom prst="straightConnector1">
            <a:avLst/>
          </a:prstGeom>
          <a:noFill/>
          <a:ln w="25400" cap="flat" cmpd="sng">
            <a:solidFill>
              <a:schemeClr val="accent4"/>
            </a:solidFill>
            <a:prstDash val="solid"/>
            <a:round/>
            <a:headEnd type="none" w="sm" len="sm"/>
            <a:tailEnd type="none" w="sm" len="sm"/>
          </a:ln>
        </p:spPr>
      </p:cxnSp>
      <p:cxnSp>
        <p:nvCxnSpPr>
          <p:cNvPr id="1100" name="Google Shape;1100;p5"/>
          <p:cNvCxnSpPr/>
          <p:nvPr/>
        </p:nvCxnSpPr>
        <p:spPr>
          <a:xfrm>
            <a:off x="853440" y="4303776"/>
            <a:ext cx="0" cy="195072"/>
          </a:xfrm>
          <a:prstGeom prst="straightConnector1">
            <a:avLst/>
          </a:prstGeom>
          <a:noFill/>
          <a:ln w="19050" cap="flat" cmpd="sng">
            <a:solidFill>
              <a:srgbClr val="BFBFBF"/>
            </a:solidFill>
            <a:prstDash val="solid"/>
            <a:round/>
            <a:headEnd type="none" w="sm" len="sm"/>
            <a:tailEnd type="none" w="sm" len="sm"/>
          </a:ln>
        </p:spPr>
      </p:cxnSp>
      <p:cxnSp>
        <p:nvCxnSpPr>
          <p:cNvPr id="1101" name="Google Shape;1101;p5"/>
          <p:cNvCxnSpPr/>
          <p:nvPr/>
        </p:nvCxnSpPr>
        <p:spPr>
          <a:xfrm>
            <a:off x="5815584" y="4303776"/>
            <a:ext cx="0" cy="195072"/>
          </a:xfrm>
          <a:prstGeom prst="straightConnector1">
            <a:avLst/>
          </a:prstGeom>
          <a:noFill/>
          <a:ln w="25400" cap="flat" cmpd="sng">
            <a:solidFill>
              <a:schemeClr val="accent4"/>
            </a:solidFill>
            <a:prstDash val="solid"/>
            <a:round/>
            <a:headEnd type="none" w="sm" len="sm"/>
            <a:tailEnd type="none" w="sm" len="sm"/>
          </a:ln>
        </p:spPr>
      </p:cxnSp>
      <p:sp>
        <p:nvSpPr>
          <p:cNvPr id="1102" name="Google Shape;1102;p5"/>
          <p:cNvSpPr/>
          <p:nvPr/>
        </p:nvSpPr>
        <p:spPr>
          <a:xfrm>
            <a:off x="426720" y="4498848"/>
            <a:ext cx="2377440" cy="682752"/>
          </a:xfrm>
          <a:prstGeom prst="rect">
            <a:avLst/>
          </a:prstGeom>
          <a:solidFill>
            <a:srgbClr val="F2F2F2"/>
          </a:solidFill>
          <a:ln w="12700"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03" name="Google Shape;1103;p5"/>
          <p:cNvSpPr/>
          <p:nvPr/>
        </p:nvSpPr>
        <p:spPr>
          <a:xfrm>
            <a:off x="426720" y="4547616"/>
            <a:ext cx="2377440" cy="26822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33"/>
              <a:buFont typeface="Arial"/>
              <a:buNone/>
            </a:pPr>
            <a:r>
              <a:rPr lang="en-US" sz="1133" b="1" i="0" u="none" strike="noStrike" cap="none">
                <a:solidFill>
                  <a:srgbClr val="6B7F93"/>
                </a:solidFill>
                <a:latin typeface="Calibri"/>
                <a:ea typeface="Calibri"/>
                <a:cs typeface="Calibri"/>
                <a:sym typeface="Calibri"/>
              </a:rPr>
              <a:t>AVERAGE RISK</a:t>
            </a:r>
            <a:endParaRPr sz="1133" b="0" i="0" u="none" strike="noStrike" cap="none">
              <a:solidFill>
                <a:srgbClr val="000000"/>
              </a:solidFill>
              <a:latin typeface="Arial"/>
              <a:ea typeface="Arial"/>
              <a:cs typeface="Arial"/>
              <a:sym typeface="Arial"/>
            </a:endParaRPr>
          </a:p>
        </p:txBody>
      </p:sp>
      <p:sp>
        <p:nvSpPr>
          <p:cNvPr id="1104" name="Google Shape;1104;p5"/>
          <p:cNvSpPr/>
          <p:nvPr/>
        </p:nvSpPr>
        <p:spPr>
          <a:xfrm>
            <a:off x="426720" y="4828032"/>
            <a:ext cx="2377440" cy="24384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B7F93"/>
                </a:solidFill>
                <a:latin typeface="Calibri"/>
                <a:ea typeface="Calibri"/>
                <a:cs typeface="Calibri"/>
                <a:sym typeface="Calibri"/>
              </a:rPr>
              <a:t>Annual mammo ≥40</a:t>
            </a:r>
            <a:endParaRPr sz="1000" b="0" i="0" u="none" strike="noStrike" cap="none">
              <a:solidFill>
                <a:srgbClr val="000000"/>
              </a:solidFill>
              <a:latin typeface="Arial"/>
              <a:ea typeface="Arial"/>
              <a:cs typeface="Arial"/>
              <a:sym typeface="Arial"/>
            </a:endParaRPr>
          </a:p>
        </p:txBody>
      </p:sp>
      <p:sp>
        <p:nvSpPr>
          <p:cNvPr id="1105" name="Google Shape;1105;p5"/>
          <p:cNvSpPr/>
          <p:nvPr/>
        </p:nvSpPr>
        <p:spPr>
          <a:xfrm>
            <a:off x="3511296" y="4498848"/>
            <a:ext cx="2401824" cy="682752"/>
          </a:xfrm>
          <a:prstGeom prst="rect">
            <a:avLst/>
          </a:prstGeom>
          <a:solidFill>
            <a:srgbClr val="E5DFEB"/>
          </a:solidFill>
          <a:ln w="12700"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5F497A"/>
              </a:solidFill>
              <a:latin typeface="Arial"/>
              <a:ea typeface="Arial"/>
              <a:cs typeface="Arial"/>
              <a:sym typeface="Arial"/>
            </a:endParaRPr>
          </a:p>
        </p:txBody>
      </p:sp>
      <p:sp>
        <p:nvSpPr>
          <p:cNvPr id="1106" name="Google Shape;1106;p5"/>
          <p:cNvSpPr/>
          <p:nvPr/>
        </p:nvSpPr>
        <p:spPr>
          <a:xfrm>
            <a:off x="3511296" y="4547616"/>
            <a:ext cx="2401824" cy="26822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33"/>
              <a:buFont typeface="Arial"/>
              <a:buNone/>
            </a:pPr>
            <a:r>
              <a:rPr lang="en-US" sz="1133" b="1" i="0" u="none" strike="noStrike" cap="none">
                <a:solidFill>
                  <a:srgbClr val="5F497A"/>
                </a:solidFill>
                <a:latin typeface="Calibri"/>
                <a:ea typeface="Calibri"/>
                <a:cs typeface="Calibri"/>
                <a:sym typeface="Calibri"/>
              </a:rPr>
              <a:t>INCREASED RISK</a:t>
            </a:r>
            <a:endParaRPr sz="1133" b="0" i="0" u="none" strike="noStrike" cap="none">
              <a:solidFill>
                <a:srgbClr val="5F497A"/>
              </a:solidFill>
              <a:latin typeface="Arial"/>
              <a:ea typeface="Arial"/>
              <a:cs typeface="Arial"/>
              <a:sym typeface="Arial"/>
            </a:endParaRPr>
          </a:p>
        </p:txBody>
      </p:sp>
      <p:sp>
        <p:nvSpPr>
          <p:cNvPr id="1107" name="Google Shape;1107;p5"/>
          <p:cNvSpPr/>
          <p:nvPr/>
        </p:nvSpPr>
        <p:spPr>
          <a:xfrm>
            <a:off x="3511296" y="4828032"/>
            <a:ext cx="2401824" cy="24384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5F497A"/>
                </a:solidFill>
                <a:latin typeface="Calibri"/>
                <a:ea typeface="Calibri"/>
                <a:cs typeface="Calibri"/>
                <a:sym typeface="Calibri"/>
              </a:rPr>
              <a:t>Enhanced protocol</a:t>
            </a:r>
            <a:endParaRPr sz="1000" b="0" i="0" u="none" strike="noStrike" cap="none">
              <a:solidFill>
                <a:srgbClr val="5F497A"/>
              </a:solidFill>
              <a:latin typeface="Arial"/>
              <a:ea typeface="Arial"/>
              <a:cs typeface="Arial"/>
              <a:sym typeface="Arial"/>
            </a:endParaRPr>
          </a:p>
        </p:txBody>
      </p:sp>
      <p:cxnSp>
        <p:nvCxnSpPr>
          <p:cNvPr id="1108" name="Google Shape;1108;p5"/>
          <p:cNvCxnSpPr/>
          <p:nvPr/>
        </p:nvCxnSpPr>
        <p:spPr>
          <a:xfrm>
            <a:off x="4712208" y="5181600"/>
            <a:ext cx="0" cy="195072"/>
          </a:xfrm>
          <a:prstGeom prst="straightConnector1">
            <a:avLst/>
          </a:prstGeom>
          <a:noFill/>
          <a:ln w="25400" cap="flat" cmpd="sng">
            <a:solidFill>
              <a:srgbClr val="0B7A75"/>
            </a:solidFill>
            <a:prstDash val="solid"/>
            <a:round/>
            <a:headEnd type="none" w="sm" len="sm"/>
            <a:tailEnd type="none" w="sm" len="sm"/>
          </a:ln>
        </p:spPr>
      </p:cxnSp>
      <p:cxnSp>
        <p:nvCxnSpPr>
          <p:cNvPr id="1109" name="Google Shape;1109;p5"/>
          <p:cNvCxnSpPr/>
          <p:nvPr/>
        </p:nvCxnSpPr>
        <p:spPr>
          <a:xfrm>
            <a:off x="3169920" y="5376672"/>
            <a:ext cx="1542288" cy="0"/>
          </a:xfrm>
          <a:prstGeom prst="straightConnector1">
            <a:avLst/>
          </a:prstGeom>
          <a:noFill/>
          <a:ln w="25400" cap="flat" cmpd="sng">
            <a:solidFill>
              <a:schemeClr val="accent4"/>
            </a:solidFill>
            <a:prstDash val="solid"/>
            <a:round/>
            <a:headEnd type="none" w="sm" len="sm"/>
            <a:tailEnd type="none" w="sm" len="sm"/>
          </a:ln>
        </p:spPr>
      </p:cxnSp>
      <p:cxnSp>
        <p:nvCxnSpPr>
          <p:cNvPr id="1110" name="Google Shape;1110;p5"/>
          <p:cNvCxnSpPr/>
          <p:nvPr/>
        </p:nvCxnSpPr>
        <p:spPr>
          <a:xfrm>
            <a:off x="3169920" y="5376672"/>
            <a:ext cx="0" cy="170688"/>
          </a:xfrm>
          <a:prstGeom prst="straightConnector1">
            <a:avLst/>
          </a:prstGeom>
          <a:noFill/>
          <a:ln w="25400" cap="flat" cmpd="sng">
            <a:solidFill>
              <a:schemeClr val="accent4"/>
            </a:solidFill>
            <a:prstDash val="solid"/>
            <a:round/>
            <a:headEnd type="none" w="sm" len="sm"/>
            <a:tailEnd type="none" w="sm" len="sm"/>
          </a:ln>
        </p:spPr>
      </p:cxnSp>
      <p:sp>
        <p:nvSpPr>
          <p:cNvPr id="1111" name="Google Shape;1111;p5"/>
          <p:cNvSpPr/>
          <p:nvPr/>
        </p:nvSpPr>
        <p:spPr>
          <a:xfrm>
            <a:off x="426720" y="5571744"/>
            <a:ext cx="5486400" cy="877824"/>
          </a:xfrm>
          <a:prstGeom prst="rect">
            <a:avLst/>
          </a:prstGeom>
          <a:solidFill>
            <a:srgbClr val="E5DFEB"/>
          </a:solidFill>
          <a:ln w="12700"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5F497A"/>
              </a:solidFill>
              <a:latin typeface="Arial"/>
              <a:ea typeface="Arial"/>
              <a:cs typeface="Arial"/>
              <a:sym typeface="Arial"/>
            </a:endParaRPr>
          </a:p>
        </p:txBody>
      </p:sp>
      <p:sp>
        <p:nvSpPr>
          <p:cNvPr id="1112" name="Google Shape;1112;p5"/>
          <p:cNvSpPr/>
          <p:nvPr/>
        </p:nvSpPr>
        <p:spPr>
          <a:xfrm>
            <a:off x="609600" y="5620512"/>
            <a:ext cx="5120640" cy="219456"/>
          </a:xfrm>
          <a:prstGeom prst="rect">
            <a:avLst/>
          </a:prstGeom>
          <a:solidFill>
            <a:srgbClr val="E5DFEB"/>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1" i="0" u="none" strike="noStrike" cap="none">
                <a:solidFill>
                  <a:srgbClr val="5F497A"/>
                </a:solidFill>
                <a:latin typeface="Calibri"/>
                <a:ea typeface="Calibri"/>
                <a:cs typeface="Calibri"/>
                <a:sym typeface="Calibri"/>
              </a:rPr>
              <a:t>NCCN-Mandated Clinical Actions  (BSCR-4)</a:t>
            </a:r>
            <a:endParaRPr sz="1133" b="0" i="0" u="none" strike="noStrike" cap="none">
              <a:solidFill>
                <a:srgbClr val="5F497A"/>
              </a:solidFill>
              <a:latin typeface="Arial"/>
              <a:ea typeface="Arial"/>
              <a:cs typeface="Arial"/>
              <a:sym typeface="Arial"/>
            </a:endParaRPr>
          </a:p>
        </p:txBody>
      </p:sp>
      <p:sp>
        <p:nvSpPr>
          <p:cNvPr id="1113" name="Google Shape;1113;p5"/>
          <p:cNvSpPr/>
          <p:nvPr/>
        </p:nvSpPr>
        <p:spPr>
          <a:xfrm>
            <a:off x="609600" y="5876544"/>
            <a:ext cx="5120640" cy="182880"/>
          </a:xfrm>
          <a:prstGeom prst="rect">
            <a:avLst/>
          </a:prstGeom>
          <a:solidFill>
            <a:srgbClr val="E5DFEB"/>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5F497A"/>
                </a:solidFill>
                <a:latin typeface="Calibri"/>
                <a:ea typeface="Calibri"/>
                <a:cs typeface="Calibri"/>
                <a:sym typeface="Calibri"/>
              </a:rPr>
              <a:t>→  Clinical encounter every 6–12 mo  ·  Annual mammogram with tomosynthesis</a:t>
            </a:r>
            <a:endParaRPr sz="1000" b="0" i="0" u="none" strike="noStrike" cap="none">
              <a:solidFill>
                <a:srgbClr val="5F497A"/>
              </a:solidFill>
              <a:latin typeface="Arial"/>
              <a:ea typeface="Arial"/>
              <a:cs typeface="Arial"/>
              <a:sym typeface="Arial"/>
            </a:endParaRPr>
          </a:p>
        </p:txBody>
      </p:sp>
      <p:sp>
        <p:nvSpPr>
          <p:cNvPr id="1114" name="Google Shape;1114;p5"/>
          <p:cNvSpPr/>
          <p:nvPr/>
        </p:nvSpPr>
        <p:spPr>
          <a:xfrm>
            <a:off x="609600" y="6059424"/>
            <a:ext cx="5120640" cy="182880"/>
          </a:xfrm>
          <a:prstGeom prst="rect">
            <a:avLst/>
          </a:prstGeom>
          <a:solidFill>
            <a:srgbClr val="E5DFEB"/>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5F497A"/>
                </a:solidFill>
                <a:latin typeface="Calibri"/>
                <a:ea typeface="Calibri"/>
                <a:cs typeface="Calibri"/>
                <a:sym typeface="Calibri"/>
              </a:rPr>
              <a:t>→  Consider annual breast MRI w/ contrast  ·  CEM or MBI if unavailable</a:t>
            </a:r>
            <a:endParaRPr sz="1000" b="0" i="0" u="none" strike="noStrike" cap="none">
              <a:solidFill>
                <a:srgbClr val="5F497A"/>
              </a:solidFill>
              <a:latin typeface="Arial"/>
              <a:ea typeface="Arial"/>
              <a:cs typeface="Arial"/>
              <a:sym typeface="Arial"/>
            </a:endParaRPr>
          </a:p>
        </p:txBody>
      </p:sp>
      <p:sp>
        <p:nvSpPr>
          <p:cNvPr id="1115" name="Google Shape;1115;p5"/>
          <p:cNvSpPr/>
          <p:nvPr/>
        </p:nvSpPr>
        <p:spPr>
          <a:xfrm>
            <a:off x="609600" y="6242304"/>
            <a:ext cx="5120640" cy="182880"/>
          </a:xfrm>
          <a:prstGeom prst="rect">
            <a:avLst/>
          </a:prstGeom>
          <a:solidFill>
            <a:srgbClr val="E5DFEB"/>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5F497A"/>
                </a:solidFill>
                <a:latin typeface="Calibri"/>
                <a:ea typeface="Calibri"/>
                <a:cs typeface="Calibri"/>
                <a:sym typeface="Calibri"/>
              </a:rPr>
              <a:t>→  Risk reduction strategies  ·  Periodic reassessment as risk factors change</a:t>
            </a:r>
            <a:endParaRPr sz="1000" b="0" i="0" u="none" strike="noStrike" cap="none">
              <a:solidFill>
                <a:srgbClr val="5F497A"/>
              </a:solidFill>
              <a:latin typeface="Arial"/>
              <a:ea typeface="Arial"/>
              <a:cs typeface="Arial"/>
              <a:sym typeface="Arial"/>
            </a:endParaRPr>
          </a:p>
        </p:txBody>
      </p:sp>
      <p:cxnSp>
        <p:nvCxnSpPr>
          <p:cNvPr id="1116" name="Google Shape;1116;p5"/>
          <p:cNvCxnSpPr/>
          <p:nvPr/>
        </p:nvCxnSpPr>
        <p:spPr>
          <a:xfrm>
            <a:off x="6193536" y="1121664"/>
            <a:ext cx="0" cy="5303520"/>
          </a:xfrm>
          <a:prstGeom prst="straightConnector1">
            <a:avLst/>
          </a:prstGeom>
          <a:noFill/>
          <a:ln w="9525" cap="flat" cmpd="sng">
            <a:solidFill>
              <a:srgbClr val="E4EBF0"/>
            </a:solidFill>
            <a:prstDash val="solid"/>
            <a:round/>
            <a:headEnd type="none" w="sm" len="sm"/>
            <a:tailEnd type="none" w="sm" len="sm"/>
          </a:ln>
        </p:spPr>
      </p:cxnSp>
      <p:sp>
        <p:nvSpPr>
          <p:cNvPr id="1117" name="Google Shape;1117;p5"/>
          <p:cNvSpPr/>
          <p:nvPr/>
        </p:nvSpPr>
        <p:spPr>
          <a:xfrm>
            <a:off x="6400800" y="1133856"/>
            <a:ext cx="5425440" cy="2438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6B7F93"/>
                </a:solidFill>
                <a:latin typeface="Calibri"/>
                <a:ea typeface="Calibri"/>
                <a:cs typeface="Calibri"/>
                <a:sym typeface="Calibri"/>
              </a:rPr>
              <a:t>WHAT THIS SIGNALS</a:t>
            </a:r>
            <a:endParaRPr sz="1000" b="0" i="0" u="none" strike="noStrike" cap="none">
              <a:solidFill>
                <a:srgbClr val="000000"/>
              </a:solidFill>
              <a:latin typeface="Arial"/>
              <a:ea typeface="Arial"/>
              <a:cs typeface="Arial"/>
              <a:sym typeface="Arial"/>
            </a:endParaRPr>
          </a:p>
        </p:txBody>
      </p:sp>
      <p:sp>
        <p:nvSpPr>
          <p:cNvPr id="1118" name="Google Shape;1118;p5"/>
          <p:cNvSpPr/>
          <p:nvPr/>
        </p:nvSpPr>
        <p:spPr>
          <a:xfrm>
            <a:off x="6400800" y="1438656"/>
            <a:ext cx="5388864" cy="73152"/>
          </a:xfrm>
          <a:prstGeom prst="rect">
            <a:avLst/>
          </a:prstGeom>
          <a:solidFill>
            <a:srgbClr val="D99593"/>
          </a:solidFill>
          <a:ln w="12700" cap="flat" cmpd="sng">
            <a:solidFill>
              <a:srgbClr val="D9959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accent2"/>
              </a:solidFill>
              <a:latin typeface="Arial"/>
              <a:ea typeface="Arial"/>
              <a:cs typeface="Arial"/>
              <a:sym typeface="Arial"/>
            </a:endParaRPr>
          </a:p>
        </p:txBody>
      </p:sp>
      <p:sp>
        <p:nvSpPr>
          <p:cNvPr id="1119" name="Google Shape;1119;p5"/>
          <p:cNvSpPr/>
          <p:nvPr/>
        </p:nvSpPr>
        <p:spPr>
          <a:xfrm>
            <a:off x="6415059" y="1921720"/>
            <a:ext cx="5388864" cy="67056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B7F93"/>
                </a:solidFill>
                <a:latin typeface="Calibri"/>
                <a:ea typeface="Calibri"/>
                <a:cs typeface="Calibri"/>
                <a:sym typeface="Calibri"/>
              </a:rPr>
              <a:t>For the first time, image-derived risk is a formal NCCN determinant of increased-risk classification. FDA authorization is required in the US for image-based breast cancer risk model use outside of research studies.  Clairity Breast is the only model with FDA authorization (June 2026).</a:t>
            </a:r>
            <a:endParaRPr sz="1400" b="0" i="0" u="none" strike="noStrike" cap="none">
              <a:solidFill>
                <a:srgbClr val="000000"/>
              </a:solidFill>
              <a:latin typeface="Arial"/>
              <a:ea typeface="Arial"/>
              <a:cs typeface="Arial"/>
              <a:sym typeface="Arial"/>
            </a:endParaRPr>
          </a:p>
        </p:txBody>
      </p:sp>
      <p:cxnSp>
        <p:nvCxnSpPr>
          <p:cNvPr id="1120" name="Google Shape;1120;p5"/>
          <p:cNvCxnSpPr/>
          <p:nvPr/>
        </p:nvCxnSpPr>
        <p:spPr>
          <a:xfrm>
            <a:off x="6400800" y="2365248"/>
            <a:ext cx="5388864" cy="0"/>
          </a:xfrm>
          <a:prstGeom prst="straightConnector1">
            <a:avLst/>
          </a:prstGeom>
          <a:noFill/>
          <a:ln w="9525" cap="flat" cmpd="sng">
            <a:solidFill>
              <a:srgbClr val="E4EBF0"/>
            </a:solidFill>
            <a:prstDash val="solid"/>
            <a:round/>
            <a:headEnd type="none" w="sm" len="sm"/>
            <a:tailEnd type="none" w="sm" len="sm"/>
          </a:ln>
        </p:spPr>
      </p:cxnSp>
      <p:sp>
        <p:nvSpPr>
          <p:cNvPr id="1121" name="Google Shape;1121;p5"/>
          <p:cNvSpPr/>
          <p:nvPr/>
        </p:nvSpPr>
        <p:spPr>
          <a:xfrm>
            <a:off x="6232179" y="3003082"/>
            <a:ext cx="365760" cy="365760"/>
          </a:xfrm>
          <a:prstGeom prst="ellipse">
            <a:avLst/>
          </a:prstGeom>
          <a:solidFill>
            <a:srgbClr val="D99593"/>
          </a:solidFill>
          <a:ln w="12700" cap="flat" cmpd="sng">
            <a:solidFill>
              <a:srgbClr val="D9959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122" name="Google Shape;1122;p5"/>
          <p:cNvSpPr/>
          <p:nvPr/>
        </p:nvSpPr>
        <p:spPr>
          <a:xfrm>
            <a:off x="6746203" y="2968235"/>
            <a:ext cx="4876800" cy="34137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B7F93"/>
                </a:solidFill>
                <a:latin typeface="Calibri"/>
                <a:ea typeface="Calibri"/>
                <a:cs typeface="Calibri"/>
                <a:sym typeface="Calibri"/>
              </a:rPr>
              <a:t>Risk is directly linked to clinical action</a:t>
            </a:r>
            <a:endParaRPr sz="1400" b="0" i="0" u="none" strike="noStrike" cap="none">
              <a:solidFill>
                <a:srgbClr val="000000"/>
              </a:solidFill>
              <a:latin typeface="Arial"/>
              <a:ea typeface="Arial"/>
              <a:cs typeface="Arial"/>
              <a:sym typeface="Arial"/>
            </a:endParaRPr>
          </a:p>
        </p:txBody>
      </p:sp>
      <p:sp>
        <p:nvSpPr>
          <p:cNvPr id="1123" name="Google Shape;1123;p5"/>
          <p:cNvSpPr/>
          <p:nvPr/>
        </p:nvSpPr>
        <p:spPr>
          <a:xfrm>
            <a:off x="6772655" y="3211381"/>
            <a:ext cx="4876800" cy="7315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6B7F93"/>
                </a:solidFill>
                <a:latin typeface="Calibri"/>
                <a:ea typeface="Calibri"/>
                <a:cs typeface="Calibri"/>
                <a:sym typeface="Calibri"/>
              </a:rPr>
              <a:t>Crossing the ≥1.7% threshold triggers a mandatory protocol change — more frequent encounters, supplemental MRI consideration, and active risk-reduction referral. </a:t>
            </a:r>
            <a:endParaRPr sz="1133" b="0" i="0" u="none" strike="noStrike" cap="none">
              <a:solidFill>
                <a:srgbClr val="000000"/>
              </a:solidFill>
              <a:latin typeface="Arial"/>
              <a:ea typeface="Arial"/>
              <a:cs typeface="Arial"/>
              <a:sym typeface="Arial"/>
            </a:endParaRPr>
          </a:p>
        </p:txBody>
      </p:sp>
      <p:cxnSp>
        <p:nvCxnSpPr>
          <p:cNvPr id="1124" name="Google Shape;1124;p5"/>
          <p:cNvCxnSpPr/>
          <p:nvPr/>
        </p:nvCxnSpPr>
        <p:spPr>
          <a:xfrm>
            <a:off x="6400800" y="3706368"/>
            <a:ext cx="5388864" cy="0"/>
          </a:xfrm>
          <a:prstGeom prst="straightConnector1">
            <a:avLst/>
          </a:prstGeom>
          <a:noFill/>
          <a:ln w="9525" cap="flat" cmpd="sng">
            <a:solidFill>
              <a:srgbClr val="E4EBF0"/>
            </a:solidFill>
            <a:prstDash val="solid"/>
            <a:round/>
            <a:headEnd type="none" w="sm" len="sm"/>
            <a:tailEnd type="none" w="sm" len="sm"/>
          </a:ln>
        </p:spPr>
      </p:cxnSp>
      <p:sp>
        <p:nvSpPr>
          <p:cNvPr id="1125" name="Google Shape;1125;p5"/>
          <p:cNvSpPr/>
          <p:nvPr/>
        </p:nvSpPr>
        <p:spPr>
          <a:xfrm>
            <a:off x="6772655" y="4186741"/>
            <a:ext cx="4876800" cy="34137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B7F93"/>
                </a:solidFill>
                <a:latin typeface="Calibri"/>
                <a:ea typeface="Calibri"/>
                <a:cs typeface="Calibri"/>
                <a:sym typeface="Calibri"/>
              </a:rPr>
              <a:t>Reassessment is built into the pathway</a:t>
            </a:r>
            <a:endParaRPr sz="1400" b="0" i="0" u="none" strike="noStrike" cap="none">
              <a:solidFill>
                <a:srgbClr val="000000"/>
              </a:solidFill>
              <a:latin typeface="Arial"/>
              <a:ea typeface="Arial"/>
              <a:cs typeface="Arial"/>
              <a:sym typeface="Arial"/>
            </a:endParaRPr>
          </a:p>
        </p:txBody>
      </p:sp>
      <p:sp>
        <p:nvSpPr>
          <p:cNvPr id="1126" name="Google Shape;1126;p5"/>
          <p:cNvSpPr/>
          <p:nvPr/>
        </p:nvSpPr>
        <p:spPr>
          <a:xfrm>
            <a:off x="6746203" y="4407765"/>
            <a:ext cx="4876800" cy="7315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6B7F93"/>
                </a:solidFill>
                <a:latin typeface="Calibri"/>
                <a:ea typeface="Calibri"/>
                <a:cs typeface="Calibri"/>
                <a:sym typeface="Calibri"/>
              </a:rPr>
              <a:t>NCCN explicitly mandates periodic reassessment as risk factors change. This moves breast cancer screening from a one-time classification to a continuous, longitudinal model.</a:t>
            </a:r>
            <a:endParaRPr sz="1133" b="0" i="0" u="none" strike="noStrike" cap="none">
              <a:solidFill>
                <a:srgbClr val="000000"/>
              </a:solidFill>
              <a:latin typeface="Arial"/>
              <a:ea typeface="Arial"/>
              <a:cs typeface="Arial"/>
              <a:sym typeface="Arial"/>
            </a:endParaRPr>
          </a:p>
        </p:txBody>
      </p:sp>
      <p:cxnSp>
        <p:nvCxnSpPr>
          <p:cNvPr id="1127" name="Google Shape;1127;p5"/>
          <p:cNvCxnSpPr/>
          <p:nvPr/>
        </p:nvCxnSpPr>
        <p:spPr>
          <a:xfrm>
            <a:off x="6400800" y="5047488"/>
            <a:ext cx="5388864" cy="0"/>
          </a:xfrm>
          <a:prstGeom prst="straightConnector1">
            <a:avLst/>
          </a:prstGeom>
          <a:noFill/>
          <a:ln w="9525" cap="flat" cmpd="sng">
            <a:solidFill>
              <a:srgbClr val="E4EBF0"/>
            </a:solidFill>
            <a:prstDash val="solid"/>
            <a:round/>
            <a:headEnd type="none" w="sm" len="sm"/>
            <a:tailEnd type="none" w="sm" len="sm"/>
          </a:ln>
        </p:spPr>
      </p:cxnSp>
      <p:sp>
        <p:nvSpPr>
          <p:cNvPr id="1128" name="Google Shape;1128;p5"/>
          <p:cNvSpPr/>
          <p:nvPr/>
        </p:nvSpPr>
        <p:spPr>
          <a:xfrm>
            <a:off x="6746203" y="5383607"/>
            <a:ext cx="4876800" cy="34137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B7F93"/>
                </a:solidFill>
                <a:latin typeface="Calibri"/>
                <a:ea typeface="Calibri"/>
                <a:cs typeface="Calibri"/>
                <a:sym typeface="Calibri"/>
              </a:rPr>
              <a:t>Actionable identification starts at age 35</a:t>
            </a:r>
            <a:endParaRPr sz="1400" b="0" i="0" u="none" strike="noStrike" cap="none">
              <a:solidFill>
                <a:srgbClr val="000000"/>
              </a:solidFill>
              <a:latin typeface="Arial"/>
              <a:ea typeface="Arial"/>
              <a:cs typeface="Arial"/>
              <a:sym typeface="Arial"/>
            </a:endParaRPr>
          </a:p>
        </p:txBody>
      </p:sp>
      <p:sp>
        <p:nvSpPr>
          <p:cNvPr id="1129" name="Google Shape;1129;p5"/>
          <p:cNvSpPr/>
          <p:nvPr/>
        </p:nvSpPr>
        <p:spPr>
          <a:xfrm>
            <a:off x="6746203" y="5602224"/>
            <a:ext cx="4876800" cy="7315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6B7F93"/>
                </a:solidFill>
                <a:latin typeface="Calibri"/>
                <a:ea typeface="Calibri"/>
                <a:cs typeface="Calibri"/>
                <a:sym typeface="Calibri"/>
              </a:rPr>
              <a:t>The imaging-based pathway creates a clinical entry point five years earlier than standard mammography eligibility — identifying high-risk individuals who would otherwise be missed until age 40.</a:t>
            </a:r>
            <a:endParaRPr sz="1133" b="0" i="0" u="none" strike="noStrike" cap="none">
              <a:solidFill>
                <a:srgbClr val="000000"/>
              </a:solidFill>
              <a:latin typeface="Arial"/>
              <a:ea typeface="Arial"/>
              <a:cs typeface="Arial"/>
              <a:sym typeface="Arial"/>
            </a:endParaRPr>
          </a:p>
        </p:txBody>
      </p:sp>
      <p:sp>
        <p:nvSpPr>
          <p:cNvPr id="1130" name="Google Shape;1130;p5"/>
          <p:cNvSpPr/>
          <p:nvPr/>
        </p:nvSpPr>
        <p:spPr>
          <a:xfrm>
            <a:off x="426720" y="6536589"/>
            <a:ext cx="11338560" cy="19507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67"/>
              <a:buFont typeface="Arial"/>
              <a:buNone/>
            </a:pPr>
            <a:r>
              <a:rPr lang="en-US" sz="867" b="0" i="1" u="none" strike="noStrike" cap="none">
                <a:solidFill>
                  <a:srgbClr val="6B7F93"/>
                </a:solidFill>
                <a:latin typeface="Calibri"/>
                <a:ea typeface="Calibri"/>
                <a:cs typeface="Calibri"/>
                <a:sym typeface="Calibri"/>
              </a:rPr>
              <a:t>Source: NCCN Guidelines for Breast Cancer Screening and Diagnosis, Version 1.2026, March 5, 2026. BSCR-1, BSCR-4.</a:t>
            </a:r>
            <a:endParaRPr sz="867" b="0" i="0" u="none" strike="noStrike" cap="none">
              <a:solidFill>
                <a:srgbClr val="000000"/>
              </a:solidFill>
              <a:latin typeface="Arial"/>
              <a:ea typeface="Arial"/>
              <a:cs typeface="Arial"/>
              <a:sym typeface="Arial"/>
            </a:endParaRPr>
          </a:p>
        </p:txBody>
      </p:sp>
      <p:sp>
        <p:nvSpPr>
          <p:cNvPr id="1131" name="Google Shape;1131;p5"/>
          <p:cNvSpPr/>
          <p:nvPr/>
        </p:nvSpPr>
        <p:spPr>
          <a:xfrm>
            <a:off x="6224015" y="4206240"/>
            <a:ext cx="365760" cy="365760"/>
          </a:xfrm>
          <a:prstGeom prst="ellipse">
            <a:avLst/>
          </a:prstGeom>
          <a:solidFill>
            <a:srgbClr val="D99593"/>
          </a:solidFill>
          <a:ln w="12700" cap="flat" cmpd="sng">
            <a:solidFill>
              <a:srgbClr val="D9959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132" name="Google Shape;1132;p5"/>
          <p:cNvSpPr/>
          <p:nvPr/>
        </p:nvSpPr>
        <p:spPr>
          <a:xfrm>
            <a:off x="6240699" y="5388864"/>
            <a:ext cx="365760" cy="365760"/>
          </a:xfrm>
          <a:prstGeom prst="ellipse">
            <a:avLst/>
          </a:prstGeom>
          <a:solidFill>
            <a:srgbClr val="D99593"/>
          </a:solidFill>
          <a:ln w="12700" cap="flat" cmpd="sng">
            <a:solidFill>
              <a:srgbClr val="D9959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133" name="Google Shape;1133;p5"/>
          <p:cNvSpPr/>
          <p:nvPr/>
        </p:nvSpPr>
        <p:spPr>
          <a:xfrm>
            <a:off x="231648" y="3238849"/>
            <a:ext cx="365760" cy="365760"/>
          </a:xfrm>
          <a:prstGeom prst="star5">
            <a:avLst>
              <a:gd name="adj" fmla="val 19098"/>
              <a:gd name="hf" fmla="val 105146"/>
              <a:gd name="vf" fmla="val 110557"/>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34" name="Google Shape;1134;p5"/>
          <p:cNvSpPr txBox="1"/>
          <p:nvPr/>
        </p:nvSpPr>
        <p:spPr>
          <a:xfrm>
            <a:off x="0" y="6580000"/>
            <a:ext cx="12192000" cy="2780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B674E697-67ED-8A3B-737F-6D7AD627CF83}"/>
              </a:ext>
            </a:extLst>
          </p:cNvPr>
          <p:cNvSpPr/>
          <p:nvPr/>
        </p:nvSpPr>
        <p:spPr>
          <a:xfrm>
            <a:off x="9627079" y="6325299"/>
            <a:ext cx="2564921"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Google Shape;1140;p8"/>
          <p:cNvSpPr/>
          <p:nvPr/>
        </p:nvSpPr>
        <p:spPr>
          <a:xfrm>
            <a:off x="463296" y="390144"/>
            <a:ext cx="9144000" cy="68275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3067"/>
              <a:buFont typeface="Arial"/>
              <a:buNone/>
            </a:pPr>
            <a:r>
              <a:rPr lang="en-US" sz="3067" b="1" i="0" u="none" strike="noStrike" cap="none">
                <a:solidFill>
                  <a:schemeClr val="accent4"/>
                </a:solidFill>
                <a:latin typeface="Calibri"/>
                <a:ea typeface="Calibri"/>
                <a:cs typeface="Calibri"/>
                <a:sym typeface="Calibri"/>
              </a:rPr>
              <a:t>The Clinical Case for AI Image-Based Risk Assessment</a:t>
            </a:r>
            <a:endParaRPr sz="1400" b="0" i="0" u="none" strike="noStrike" cap="none">
              <a:solidFill>
                <a:srgbClr val="000000"/>
              </a:solidFill>
              <a:latin typeface="Arial"/>
              <a:ea typeface="Arial"/>
              <a:cs typeface="Arial"/>
              <a:sym typeface="Arial"/>
            </a:endParaRPr>
          </a:p>
        </p:txBody>
      </p:sp>
      <p:sp>
        <p:nvSpPr>
          <p:cNvPr id="1141" name="Google Shape;1141;p8"/>
          <p:cNvSpPr/>
          <p:nvPr/>
        </p:nvSpPr>
        <p:spPr>
          <a:xfrm>
            <a:off x="268225" y="1294384"/>
            <a:ext cx="2233575" cy="4679696"/>
          </a:xfrm>
          <a:prstGeom prst="rect">
            <a:avLst/>
          </a:prstGeom>
          <a:solidFill>
            <a:srgbClr val="FFFFFF"/>
          </a:solidFill>
          <a:ln w="9525" cap="flat" cmpd="sng">
            <a:solidFill>
              <a:srgbClr val="DDE3EC"/>
            </a:solidFill>
            <a:prstDash val="solid"/>
            <a:round/>
            <a:headEnd type="none" w="sm" len="sm"/>
            <a:tailEnd type="none" w="sm" len="sm"/>
          </a:ln>
          <a:effectLst>
            <a:outerShdw blurRad="101600" dist="381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42" name="Google Shape;1142;p8"/>
          <p:cNvSpPr/>
          <p:nvPr/>
        </p:nvSpPr>
        <p:spPr>
          <a:xfrm>
            <a:off x="268225" y="1294384"/>
            <a:ext cx="2233575" cy="1219200"/>
          </a:xfrm>
          <a:prstGeom prst="rect">
            <a:avLst/>
          </a:prstGeom>
          <a:solidFill>
            <a:srgbClr val="13678A"/>
          </a:solidFill>
          <a:ln w="12700" cap="flat" cmpd="sng">
            <a:solidFill>
              <a:srgbClr val="13678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43" name="Google Shape;1143;p8"/>
          <p:cNvSpPr/>
          <p:nvPr/>
        </p:nvSpPr>
        <p:spPr>
          <a:xfrm>
            <a:off x="1989735" y="1391920"/>
            <a:ext cx="426720" cy="268224"/>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33"/>
              <a:buFont typeface="Arial"/>
              <a:buNone/>
            </a:pPr>
            <a:r>
              <a:rPr lang="en-US" sz="1133" b="1" i="0" u="none" strike="noStrike" cap="none">
                <a:solidFill>
                  <a:srgbClr val="7ABFD0"/>
                </a:solidFill>
                <a:latin typeface="Calibri"/>
                <a:ea typeface="Calibri"/>
                <a:cs typeface="Calibri"/>
                <a:sym typeface="Calibri"/>
              </a:rPr>
              <a:t>01</a:t>
            </a:r>
            <a:endParaRPr sz="1133" b="0" i="0" u="none" strike="noStrike" cap="none">
              <a:solidFill>
                <a:srgbClr val="000000"/>
              </a:solidFill>
              <a:latin typeface="Arial"/>
              <a:ea typeface="Arial"/>
              <a:cs typeface="Arial"/>
              <a:sym typeface="Arial"/>
            </a:endParaRPr>
          </a:p>
        </p:txBody>
      </p:sp>
      <p:sp>
        <p:nvSpPr>
          <p:cNvPr id="1144" name="Google Shape;1144;p8"/>
          <p:cNvSpPr/>
          <p:nvPr/>
        </p:nvSpPr>
        <p:spPr>
          <a:xfrm>
            <a:off x="451105" y="1416304"/>
            <a:ext cx="1806855" cy="104241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Population-Based Breast Cancer Screening Is Proven—</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But Not Perfect</a:t>
            </a:r>
            <a:endParaRPr sz="1467" b="0" i="0" u="none" strike="noStrike" cap="none">
              <a:solidFill>
                <a:srgbClr val="000000"/>
              </a:solidFill>
              <a:latin typeface="Arial"/>
              <a:ea typeface="Arial"/>
              <a:cs typeface="Arial"/>
              <a:sym typeface="Arial"/>
            </a:endParaRPr>
          </a:p>
        </p:txBody>
      </p:sp>
      <p:sp>
        <p:nvSpPr>
          <p:cNvPr id="1145" name="Google Shape;1145;p8"/>
          <p:cNvSpPr/>
          <p:nvPr/>
        </p:nvSpPr>
        <p:spPr>
          <a:xfrm>
            <a:off x="451105" y="2686304"/>
            <a:ext cx="1965351" cy="107289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111827"/>
                </a:solidFill>
                <a:latin typeface="Calibri"/>
                <a:ea typeface="Calibri"/>
                <a:cs typeface="Calibri"/>
                <a:sym typeface="Calibri"/>
              </a:rPr>
              <a:t>Applying the same screening protocol to all woman regardless of risk means low-risk women are over-screened and high-risk women - including younger women - are missed.</a:t>
            </a:r>
            <a:endParaRPr sz="1400" b="0" i="0" u="none" strike="noStrike" cap="none">
              <a:solidFill>
                <a:srgbClr val="000000"/>
              </a:solidFill>
              <a:latin typeface="Arial"/>
              <a:ea typeface="Arial"/>
              <a:cs typeface="Arial"/>
              <a:sym typeface="Arial"/>
            </a:endParaRPr>
          </a:p>
        </p:txBody>
      </p:sp>
      <p:sp>
        <p:nvSpPr>
          <p:cNvPr id="1146" name="Google Shape;1146;p8"/>
          <p:cNvSpPr/>
          <p:nvPr/>
        </p:nvSpPr>
        <p:spPr>
          <a:xfrm>
            <a:off x="451105" y="3913632"/>
            <a:ext cx="1867815" cy="1877568"/>
          </a:xfrm>
          <a:prstGeom prst="rect">
            <a:avLst/>
          </a:prstGeom>
          <a:solidFill>
            <a:srgbClr val="F7F9FB"/>
          </a:solidFill>
          <a:ln w="9525" cap="flat" cmpd="sng">
            <a:solidFill>
              <a:srgbClr val="DDE3E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47" name="Google Shape;1147;p8"/>
          <p:cNvSpPr/>
          <p:nvPr/>
        </p:nvSpPr>
        <p:spPr>
          <a:xfrm>
            <a:off x="451104" y="3913632"/>
            <a:ext cx="67056" cy="1877568"/>
          </a:xfrm>
          <a:prstGeom prst="rect">
            <a:avLst/>
          </a:prstGeom>
          <a:solidFill>
            <a:srgbClr val="13678A"/>
          </a:solidFill>
          <a:ln w="12700" cap="flat" cmpd="sng">
            <a:solidFill>
              <a:srgbClr val="13678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48" name="Google Shape;1148;p8"/>
          <p:cNvSpPr/>
          <p:nvPr/>
        </p:nvSpPr>
        <p:spPr>
          <a:xfrm>
            <a:off x="573025" y="3986784"/>
            <a:ext cx="1684935" cy="75590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333"/>
              <a:buFont typeface="Arial"/>
              <a:buNone/>
            </a:pPr>
            <a:r>
              <a:rPr lang="en-US" sz="3333" b="1" i="0" u="none" strike="noStrike" cap="none">
                <a:solidFill>
                  <a:srgbClr val="13678A"/>
                </a:solidFill>
                <a:latin typeface="Calibri"/>
                <a:ea typeface="Calibri"/>
                <a:cs typeface="Calibri"/>
                <a:sym typeface="Calibri"/>
              </a:rPr>
              <a:t>1 in 2</a:t>
            </a:r>
            <a:endParaRPr sz="3333" b="0" i="0" u="none" strike="noStrike" cap="none">
              <a:solidFill>
                <a:srgbClr val="000000"/>
              </a:solidFill>
              <a:latin typeface="Arial"/>
              <a:ea typeface="Arial"/>
              <a:cs typeface="Arial"/>
              <a:sym typeface="Arial"/>
            </a:endParaRPr>
          </a:p>
        </p:txBody>
      </p:sp>
      <p:sp>
        <p:nvSpPr>
          <p:cNvPr id="1149" name="Google Shape;1149;p8"/>
          <p:cNvSpPr/>
          <p:nvPr/>
        </p:nvSpPr>
        <p:spPr>
          <a:xfrm>
            <a:off x="573025" y="4568667"/>
            <a:ext cx="1684935" cy="87782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6B7FA0"/>
                </a:solidFill>
                <a:latin typeface="Calibri"/>
                <a:ea typeface="Calibri"/>
                <a:cs typeface="Calibri"/>
                <a:sym typeface="Calibri"/>
              </a:rPr>
              <a:t>women get a false positives over 10 years. ~50% sensitivity in dense breasts (40% of the U.S.). High cost. High-risk women still missed.</a:t>
            </a:r>
            <a:endParaRPr sz="1400" b="0" i="0" u="none" strike="noStrike" cap="none">
              <a:solidFill>
                <a:srgbClr val="000000"/>
              </a:solidFill>
              <a:latin typeface="Arial"/>
              <a:ea typeface="Arial"/>
              <a:cs typeface="Arial"/>
              <a:sym typeface="Arial"/>
            </a:endParaRPr>
          </a:p>
        </p:txBody>
      </p:sp>
      <p:sp>
        <p:nvSpPr>
          <p:cNvPr id="1150" name="Google Shape;1150;p8"/>
          <p:cNvSpPr/>
          <p:nvPr/>
        </p:nvSpPr>
        <p:spPr>
          <a:xfrm>
            <a:off x="573025" y="5431480"/>
            <a:ext cx="1684935" cy="1706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4A8098"/>
                </a:solidFill>
                <a:latin typeface="Calibri"/>
                <a:ea typeface="Calibri"/>
                <a:cs typeface="Calibri"/>
                <a:sym typeface="Calibri"/>
              </a:rPr>
              <a:t>USPSTF meta-analysis</a:t>
            </a:r>
            <a:endParaRPr sz="77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4A8098"/>
                </a:solidFill>
                <a:latin typeface="Calibri"/>
                <a:ea typeface="Calibri"/>
                <a:cs typeface="Calibri"/>
                <a:sym typeface="Calibri"/>
              </a:rPr>
              <a:t>RCT data</a:t>
            </a:r>
            <a:endParaRPr sz="77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4A8098"/>
                </a:solidFill>
                <a:latin typeface="Calibri"/>
                <a:ea typeface="Calibri"/>
                <a:cs typeface="Calibri"/>
                <a:sym typeface="Calibri"/>
              </a:rPr>
              <a:t>Dense breasts = independent risk factor</a:t>
            </a:r>
            <a:endParaRPr sz="773" b="0" i="0" u="none" strike="noStrike" cap="none">
              <a:solidFill>
                <a:srgbClr val="000000"/>
              </a:solidFill>
              <a:latin typeface="Arial"/>
              <a:ea typeface="Arial"/>
              <a:cs typeface="Arial"/>
              <a:sym typeface="Arial"/>
            </a:endParaRPr>
          </a:p>
        </p:txBody>
      </p:sp>
      <p:sp>
        <p:nvSpPr>
          <p:cNvPr id="1151" name="Google Shape;1151;p8"/>
          <p:cNvSpPr/>
          <p:nvPr/>
        </p:nvSpPr>
        <p:spPr>
          <a:xfrm rot="5400000">
            <a:off x="2507895" y="1891792"/>
            <a:ext cx="85344" cy="243840"/>
          </a:xfrm>
          <a:prstGeom prst="rtTriangle">
            <a:avLst/>
          </a:prstGeom>
          <a:solidFill>
            <a:srgbClr val="D8D8D8"/>
          </a:solidFill>
          <a:ln w="12700" cap="flat" cmpd="sng">
            <a:solidFill>
              <a:srgbClr val="D8D8D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52" name="Google Shape;1152;p8"/>
          <p:cNvSpPr/>
          <p:nvPr/>
        </p:nvSpPr>
        <p:spPr>
          <a:xfrm>
            <a:off x="2599335" y="1294384"/>
            <a:ext cx="2233575" cy="4679696"/>
          </a:xfrm>
          <a:prstGeom prst="rect">
            <a:avLst/>
          </a:prstGeom>
          <a:solidFill>
            <a:srgbClr val="FFFFFF"/>
          </a:solidFill>
          <a:ln w="9525" cap="flat" cmpd="sng">
            <a:solidFill>
              <a:srgbClr val="DDE3EC"/>
            </a:solidFill>
            <a:prstDash val="solid"/>
            <a:round/>
            <a:headEnd type="none" w="sm" len="sm"/>
            <a:tailEnd type="none" w="sm" len="sm"/>
          </a:ln>
          <a:effectLst>
            <a:outerShdw blurRad="101600" dist="381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53" name="Google Shape;1153;p8"/>
          <p:cNvSpPr/>
          <p:nvPr/>
        </p:nvSpPr>
        <p:spPr>
          <a:xfrm>
            <a:off x="2599335" y="1294384"/>
            <a:ext cx="2233575" cy="1219200"/>
          </a:xfrm>
          <a:prstGeom prst="rect">
            <a:avLst/>
          </a:prstGeom>
          <a:solidFill>
            <a:srgbClr val="0A6B5A"/>
          </a:solidFill>
          <a:ln w="12700" cap="flat" cmpd="sng">
            <a:solidFill>
              <a:srgbClr val="0A6B5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54" name="Google Shape;1154;p8"/>
          <p:cNvSpPr/>
          <p:nvPr/>
        </p:nvSpPr>
        <p:spPr>
          <a:xfrm>
            <a:off x="4320845" y="1391920"/>
            <a:ext cx="426720" cy="268224"/>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33"/>
              <a:buFont typeface="Arial"/>
              <a:buNone/>
            </a:pPr>
            <a:r>
              <a:rPr lang="en-US" sz="1133" b="1" i="0" u="none" strike="noStrike" cap="none">
                <a:solidFill>
                  <a:srgbClr val="7ABFD0"/>
                </a:solidFill>
                <a:latin typeface="Calibri"/>
                <a:ea typeface="Calibri"/>
                <a:cs typeface="Calibri"/>
                <a:sym typeface="Calibri"/>
              </a:rPr>
              <a:t>02</a:t>
            </a:r>
            <a:endParaRPr sz="1133" b="0" i="0" u="none" strike="noStrike" cap="none">
              <a:solidFill>
                <a:srgbClr val="000000"/>
              </a:solidFill>
              <a:latin typeface="Arial"/>
              <a:ea typeface="Arial"/>
              <a:cs typeface="Arial"/>
              <a:sym typeface="Arial"/>
            </a:endParaRPr>
          </a:p>
        </p:txBody>
      </p:sp>
      <p:sp>
        <p:nvSpPr>
          <p:cNvPr id="1155" name="Google Shape;1155;p8"/>
          <p:cNvSpPr/>
          <p:nvPr/>
        </p:nvSpPr>
        <p:spPr>
          <a:xfrm>
            <a:off x="2782215" y="1416304"/>
            <a:ext cx="1563015" cy="104241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Risk Assessment Helps Close Gaps —</a:t>
            </a:r>
            <a:endParaRPr sz="14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67"/>
              <a:buFont typeface="Arial"/>
              <a:buNone/>
            </a:pPr>
            <a:r>
              <a:rPr lang="en-US" sz="1467" b="1" i="1" u="sng" strike="noStrike" cap="none">
                <a:solidFill>
                  <a:srgbClr val="FFFFFF"/>
                </a:solidFill>
                <a:latin typeface="Calibri"/>
                <a:ea typeface="Calibri"/>
                <a:cs typeface="Calibri"/>
                <a:sym typeface="Calibri"/>
              </a:rPr>
              <a:t>When</a:t>
            </a:r>
            <a:r>
              <a:rPr lang="en-US" sz="1467" b="1" i="0" u="sng" strike="noStrike" cap="none">
                <a:solidFill>
                  <a:srgbClr val="FFFFFF"/>
                </a:solidFill>
                <a:latin typeface="Calibri"/>
                <a:ea typeface="Calibri"/>
                <a:cs typeface="Calibri"/>
                <a:sym typeface="Calibri"/>
              </a:rPr>
              <a:t> </a:t>
            </a:r>
            <a:r>
              <a:rPr lang="en-US" sz="1467" b="1" i="0" u="none" strike="noStrike" cap="none">
                <a:solidFill>
                  <a:srgbClr val="FFFFFF"/>
                </a:solidFill>
                <a:latin typeface="Calibri"/>
                <a:ea typeface="Calibri"/>
                <a:cs typeface="Calibri"/>
                <a:sym typeface="Calibri"/>
              </a:rPr>
              <a:t>Women Are</a:t>
            </a:r>
            <a:endParaRPr sz="1467"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Correctly Identified</a:t>
            </a:r>
            <a:endParaRPr sz="1467" b="0" i="0" u="none" strike="noStrike" cap="none">
              <a:solidFill>
                <a:srgbClr val="000000"/>
              </a:solidFill>
              <a:latin typeface="Arial"/>
              <a:ea typeface="Arial"/>
              <a:cs typeface="Arial"/>
              <a:sym typeface="Arial"/>
            </a:endParaRPr>
          </a:p>
        </p:txBody>
      </p:sp>
      <p:sp>
        <p:nvSpPr>
          <p:cNvPr id="1156" name="Google Shape;1156;p8"/>
          <p:cNvSpPr/>
          <p:nvPr/>
        </p:nvSpPr>
        <p:spPr>
          <a:xfrm>
            <a:off x="2782215" y="2686304"/>
            <a:ext cx="1867815" cy="107289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111827"/>
                </a:solidFill>
                <a:latin typeface="Calibri"/>
                <a:ea typeface="Calibri"/>
                <a:cs typeface="Calibri"/>
                <a:sym typeface="Calibri"/>
              </a:rPr>
              <a:t>When high-risk women are identified and routed to enhanced screening, outcomes improve dramatically—more cancers caught earlier, and mortality falls.</a:t>
            </a:r>
            <a:endParaRPr sz="1133" b="0" i="0" u="none" strike="noStrike" cap="none">
              <a:solidFill>
                <a:srgbClr val="000000"/>
              </a:solidFill>
              <a:latin typeface="Arial"/>
              <a:ea typeface="Arial"/>
              <a:cs typeface="Arial"/>
              <a:sym typeface="Arial"/>
            </a:endParaRPr>
          </a:p>
        </p:txBody>
      </p:sp>
      <p:sp>
        <p:nvSpPr>
          <p:cNvPr id="1157" name="Google Shape;1157;p8"/>
          <p:cNvSpPr/>
          <p:nvPr/>
        </p:nvSpPr>
        <p:spPr>
          <a:xfrm>
            <a:off x="2782215" y="3913632"/>
            <a:ext cx="1867815" cy="1877568"/>
          </a:xfrm>
          <a:prstGeom prst="rect">
            <a:avLst/>
          </a:prstGeom>
          <a:solidFill>
            <a:srgbClr val="F7F9FB"/>
          </a:solidFill>
          <a:ln w="9525" cap="flat" cmpd="sng">
            <a:solidFill>
              <a:srgbClr val="DDE3E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58" name="Google Shape;1158;p8"/>
          <p:cNvSpPr/>
          <p:nvPr/>
        </p:nvSpPr>
        <p:spPr>
          <a:xfrm>
            <a:off x="2782215" y="3913632"/>
            <a:ext cx="67056" cy="1877568"/>
          </a:xfrm>
          <a:prstGeom prst="rect">
            <a:avLst/>
          </a:prstGeom>
          <a:solidFill>
            <a:srgbClr val="0A6B5A"/>
          </a:solidFill>
          <a:ln w="12700" cap="flat" cmpd="sng">
            <a:solidFill>
              <a:srgbClr val="0A6B5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59" name="Google Shape;1159;p8"/>
          <p:cNvSpPr/>
          <p:nvPr/>
        </p:nvSpPr>
        <p:spPr>
          <a:xfrm>
            <a:off x="2904135" y="3986784"/>
            <a:ext cx="1684935" cy="75590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333"/>
              <a:buFont typeface="Arial"/>
              <a:buNone/>
            </a:pPr>
            <a:r>
              <a:rPr lang="en-US" sz="3333" b="1" i="0" u="none" strike="noStrike" cap="none">
                <a:solidFill>
                  <a:srgbClr val="0A6B5A"/>
                </a:solidFill>
                <a:latin typeface="Calibri"/>
                <a:ea typeface="Calibri"/>
                <a:cs typeface="Calibri"/>
                <a:sym typeface="Calibri"/>
              </a:rPr>
              <a:t>14%</a:t>
            </a:r>
            <a:endParaRPr sz="3333" b="0" i="0" u="none" strike="noStrike" cap="none">
              <a:solidFill>
                <a:srgbClr val="000000"/>
              </a:solidFill>
              <a:latin typeface="Arial"/>
              <a:ea typeface="Arial"/>
              <a:cs typeface="Arial"/>
              <a:sym typeface="Arial"/>
            </a:endParaRPr>
          </a:p>
        </p:txBody>
      </p:sp>
      <p:sp>
        <p:nvSpPr>
          <p:cNvPr id="1160" name="Google Shape;1160;p8"/>
          <p:cNvSpPr/>
          <p:nvPr/>
        </p:nvSpPr>
        <p:spPr>
          <a:xfrm>
            <a:off x="2904135" y="4568667"/>
            <a:ext cx="1684935" cy="87782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6B7FA0"/>
                </a:solidFill>
                <a:latin typeface="Calibri"/>
                <a:ea typeface="Calibri"/>
                <a:cs typeface="Calibri"/>
                <a:sym typeface="Calibri"/>
              </a:rPr>
              <a:t>directional mortality</a:t>
            </a:r>
            <a:endParaRPr sz="93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6B7FA0"/>
                </a:solidFill>
                <a:latin typeface="Calibri"/>
                <a:ea typeface="Calibri"/>
                <a:cs typeface="Calibri"/>
                <a:sym typeface="Calibri"/>
              </a:rPr>
              <a:t>reduction from</a:t>
            </a:r>
            <a:endParaRPr sz="93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6B7FA0"/>
                </a:solidFill>
                <a:latin typeface="Calibri"/>
                <a:ea typeface="Calibri"/>
                <a:cs typeface="Calibri"/>
                <a:sym typeface="Calibri"/>
              </a:rPr>
              <a:t>risk-stratified screening</a:t>
            </a:r>
            <a:endParaRPr sz="933" b="0" i="0" u="none" strike="noStrike" cap="none">
              <a:solidFill>
                <a:srgbClr val="000000"/>
              </a:solidFill>
              <a:latin typeface="Arial"/>
              <a:ea typeface="Arial"/>
              <a:cs typeface="Arial"/>
              <a:sym typeface="Arial"/>
            </a:endParaRPr>
          </a:p>
        </p:txBody>
      </p:sp>
      <p:sp>
        <p:nvSpPr>
          <p:cNvPr id="1161" name="Google Shape;1161;p8"/>
          <p:cNvSpPr/>
          <p:nvPr/>
        </p:nvSpPr>
        <p:spPr>
          <a:xfrm>
            <a:off x="2904135" y="5431480"/>
            <a:ext cx="1684935" cy="1706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2A7A68"/>
                </a:solidFill>
                <a:latin typeface="Calibri"/>
                <a:ea typeface="Calibri"/>
                <a:cs typeface="Calibri"/>
                <a:sym typeface="Calibri"/>
              </a:rPr>
              <a:t>Yen et al.</a:t>
            </a:r>
            <a:endParaRPr sz="77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2A7A68"/>
                </a:solidFill>
                <a:latin typeface="Calibri"/>
                <a:ea typeface="Calibri"/>
                <a:cs typeface="Calibri"/>
                <a:sym typeface="Calibri"/>
              </a:rPr>
              <a:t>JAMA Oncology</a:t>
            </a:r>
            <a:endParaRPr sz="77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2A7A68"/>
                </a:solidFill>
                <a:latin typeface="Calibri"/>
                <a:ea typeface="Calibri"/>
                <a:cs typeface="Calibri"/>
                <a:sym typeface="Calibri"/>
              </a:rPr>
              <a:t>n=1,429,890 women</a:t>
            </a:r>
            <a:endParaRPr sz="773" b="0" i="0" u="none" strike="noStrike" cap="none">
              <a:solidFill>
                <a:srgbClr val="000000"/>
              </a:solidFill>
              <a:latin typeface="Arial"/>
              <a:ea typeface="Arial"/>
              <a:cs typeface="Arial"/>
              <a:sym typeface="Arial"/>
            </a:endParaRPr>
          </a:p>
        </p:txBody>
      </p:sp>
      <p:sp>
        <p:nvSpPr>
          <p:cNvPr id="1162" name="Google Shape;1162;p8"/>
          <p:cNvSpPr/>
          <p:nvPr/>
        </p:nvSpPr>
        <p:spPr>
          <a:xfrm rot="5400000">
            <a:off x="4839005" y="1891792"/>
            <a:ext cx="85344" cy="243840"/>
          </a:xfrm>
          <a:prstGeom prst="rtTriangle">
            <a:avLst/>
          </a:prstGeom>
          <a:solidFill>
            <a:srgbClr val="D8D8D8"/>
          </a:solidFill>
          <a:ln w="12700" cap="flat" cmpd="sng">
            <a:solidFill>
              <a:srgbClr val="D8D8D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63" name="Google Shape;1163;p8"/>
          <p:cNvSpPr/>
          <p:nvPr/>
        </p:nvSpPr>
        <p:spPr>
          <a:xfrm>
            <a:off x="4930446" y="1294384"/>
            <a:ext cx="2233575" cy="4679696"/>
          </a:xfrm>
          <a:prstGeom prst="rect">
            <a:avLst/>
          </a:prstGeom>
          <a:solidFill>
            <a:srgbClr val="FFFFFF"/>
          </a:solidFill>
          <a:ln w="9525" cap="flat" cmpd="sng">
            <a:solidFill>
              <a:srgbClr val="DDE3EC"/>
            </a:solidFill>
            <a:prstDash val="solid"/>
            <a:round/>
            <a:headEnd type="none" w="sm" len="sm"/>
            <a:tailEnd type="none" w="sm" len="sm"/>
          </a:ln>
          <a:effectLst>
            <a:outerShdw blurRad="101600" dist="381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64" name="Google Shape;1164;p8"/>
          <p:cNvSpPr/>
          <p:nvPr/>
        </p:nvSpPr>
        <p:spPr>
          <a:xfrm>
            <a:off x="4930446" y="1294384"/>
            <a:ext cx="2233575" cy="1219200"/>
          </a:xfrm>
          <a:prstGeom prst="rect">
            <a:avLst/>
          </a:prstGeom>
          <a:solidFill>
            <a:srgbClr val="5C3D9E"/>
          </a:solidFill>
          <a:ln w="12700" cap="flat" cmpd="sng">
            <a:solidFill>
              <a:srgbClr val="5C3D9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65" name="Google Shape;1165;p8"/>
          <p:cNvSpPr/>
          <p:nvPr/>
        </p:nvSpPr>
        <p:spPr>
          <a:xfrm>
            <a:off x="6651955" y="1391920"/>
            <a:ext cx="426720" cy="268224"/>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33"/>
              <a:buFont typeface="Arial"/>
              <a:buNone/>
            </a:pPr>
            <a:r>
              <a:rPr lang="en-US" sz="1133" b="1" i="0" u="none" strike="noStrike" cap="none">
                <a:solidFill>
                  <a:srgbClr val="7ABFD0"/>
                </a:solidFill>
                <a:latin typeface="Calibri"/>
                <a:ea typeface="Calibri"/>
                <a:cs typeface="Calibri"/>
                <a:sym typeface="Calibri"/>
              </a:rPr>
              <a:t>03</a:t>
            </a:r>
            <a:endParaRPr sz="1133" b="0" i="0" u="none" strike="noStrike" cap="none">
              <a:solidFill>
                <a:srgbClr val="000000"/>
              </a:solidFill>
              <a:latin typeface="Arial"/>
              <a:ea typeface="Arial"/>
              <a:cs typeface="Arial"/>
              <a:sym typeface="Arial"/>
            </a:endParaRPr>
          </a:p>
        </p:txBody>
      </p:sp>
      <p:sp>
        <p:nvSpPr>
          <p:cNvPr id="1166" name="Google Shape;1166;p8"/>
          <p:cNvSpPr/>
          <p:nvPr/>
        </p:nvSpPr>
        <p:spPr>
          <a:xfrm>
            <a:off x="5113326" y="1416304"/>
            <a:ext cx="1563015" cy="104241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But Existing Tools</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Miss Most of the</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Women Who Need It</a:t>
            </a:r>
            <a:endParaRPr sz="1467" b="0" i="0" u="none" strike="noStrike" cap="none">
              <a:solidFill>
                <a:srgbClr val="000000"/>
              </a:solidFill>
              <a:latin typeface="Arial"/>
              <a:ea typeface="Arial"/>
              <a:cs typeface="Arial"/>
              <a:sym typeface="Arial"/>
            </a:endParaRPr>
          </a:p>
        </p:txBody>
      </p:sp>
      <p:sp>
        <p:nvSpPr>
          <p:cNvPr id="1167" name="Google Shape;1167;p8"/>
          <p:cNvSpPr/>
          <p:nvPr/>
        </p:nvSpPr>
        <p:spPr>
          <a:xfrm>
            <a:off x="5113326" y="2686304"/>
            <a:ext cx="1867815" cy="107289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111827"/>
                </a:solidFill>
                <a:latin typeface="Calibri"/>
                <a:ea typeface="Calibri"/>
                <a:cs typeface="Calibri"/>
                <a:sym typeface="Calibri"/>
              </a:rPr>
              <a:t>Existing risk methods — from Gail / TC to density-based - rely on inputs that are incomplete, inaccurate, or poorly predictive of who actually develops cancer.</a:t>
            </a:r>
            <a:endParaRPr sz="1400" b="0" i="0" u="none" strike="noStrike" cap="none">
              <a:solidFill>
                <a:srgbClr val="000000"/>
              </a:solidFill>
              <a:latin typeface="Arial"/>
              <a:ea typeface="Arial"/>
              <a:cs typeface="Arial"/>
              <a:sym typeface="Arial"/>
            </a:endParaRPr>
          </a:p>
        </p:txBody>
      </p:sp>
      <p:sp>
        <p:nvSpPr>
          <p:cNvPr id="1168" name="Google Shape;1168;p8"/>
          <p:cNvSpPr/>
          <p:nvPr/>
        </p:nvSpPr>
        <p:spPr>
          <a:xfrm>
            <a:off x="5113326" y="3913632"/>
            <a:ext cx="1867815" cy="1877568"/>
          </a:xfrm>
          <a:prstGeom prst="rect">
            <a:avLst/>
          </a:prstGeom>
          <a:solidFill>
            <a:srgbClr val="F7F9FB"/>
          </a:solidFill>
          <a:ln w="9525" cap="flat" cmpd="sng">
            <a:solidFill>
              <a:srgbClr val="DDE3E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69" name="Google Shape;1169;p8"/>
          <p:cNvSpPr/>
          <p:nvPr/>
        </p:nvSpPr>
        <p:spPr>
          <a:xfrm>
            <a:off x="5113325" y="3913632"/>
            <a:ext cx="67056" cy="1877568"/>
          </a:xfrm>
          <a:prstGeom prst="rect">
            <a:avLst/>
          </a:prstGeom>
          <a:solidFill>
            <a:srgbClr val="5C3D9E"/>
          </a:solidFill>
          <a:ln w="12700" cap="flat" cmpd="sng">
            <a:solidFill>
              <a:srgbClr val="5C3D9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70" name="Google Shape;1170;p8"/>
          <p:cNvSpPr/>
          <p:nvPr/>
        </p:nvSpPr>
        <p:spPr>
          <a:xfrm>
            <a:off x="5235246" y="3986784"/>
            <a:ext cx="1684935" cy="75590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333"/>
              <a:buFont typeface="Arial"/>
              <a:buNone/>
            </a:pPr>
            <a:r>
              <a:rPr lang="en-US" sz="3333" b="1" i="0" u="none" strike="noStrike" cap="none">
                <a:solidFill>
                  <a:srgbClr val="5C3D9E"/>
                </a:solidFill>
                <a:latin typeface="Calibri"/>
                <a:ea typeface="Calibri"/>
                <a:cs typeface="Calibri"/>
                <a:sym typeface="Calibri"/>
              </a:rPr>
              <a:t>85%</a:t>
            </a:r>
            <a:endParaRPr sz="3333" b="0" i="0" u="none" strike="noStrike" cap="none">
              <a:solidFill>
                <a:srgbClr val="000000"/>
              </a:solidFill>
              <a:latin typeface="Arial"/>
              <a:ea typeface="Arial"/>
              <a:cs typeface="Arial"/>
              <a:sym typeface="Arial"/>
            </a:endParaRPr>
          </a:p>
        </p:txBody>
      </p:sp>
      <p:sp>
        <p:nvSpPr>
          <p:cNvPr id="1171" name="Google Shape;1171;p8"/>
          <p:cNvSpPr/>
          <p:nvPr/>
        </p:nvSpPr>
        <p:spPr>
          <a:xfrm>
            <a:off x="5235246" y="4568667"/>
            <a:ext cx="1684935" cy="87782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6B7FA0"/>
                </a:solidFill>
                <a:latin typeface="Calibri"/>
                <a:ea typeface="Calibri"/>
                <a:cs typeface="Calibri"/>
                <a:sym typeface="Calibri"/>
              </a:rPr>
              <a:t>of breast cancer patients have no family history. Also, density legislation well intended is routing millions to supplemental MRI that isn't finding cancer and missing women who would benefit</a:t>
            </a:r>
            <a:endParaRPr sz="1400" b="0" i="0" u="none" strike="noStrike" cap="none">
              <a:solidFill>
                <a:srgbClr val="000000"/>
              </a:solidFill>
              <a:latin typeface="Arial"/>
              <a:ea typeface="Arial"/>
              <a:cs typeface="Arial"/>
              <a:sym typeface="Arial"/>
            </a:endParaRPr>
          </a:p>
        </p:txBody>
      </p:sp>
      <p:sp>
        <p:nvSpPr>
          <p:cNvPr id="1172" name="Google Shape;1172;p8"/>
          <p:cNvSpPr/>
          <p:nvPr/>
        </p:nvSpPr>
        <p:spPr>
          <a:xfrm>
            <a:off x="5235246" y="5520963"/>
            <a:ext cx="1684935" cy="1706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7A5AAA"/>
                </a:solidFill>
                <a:latin typeface="Calibri"/>
                <a:ea typeface="Calibri"/>
                <a:cs typeface="Calibri"/>
                <a:sym typeface="Calibri"/>
              </a:rPr>
              <a:t>American Cancer Society</a:t>
            </a:r>
            <a:endParaRPr sz="77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7A5AAA"/>
                </a:solidFill>
                <a:latin typeface="Calibri"/>
                <a:ea typeface="Calibri"/>
                <a:cs typeface="Calibri"/>
                <a:sym typeface="Calibri"/>
              </a:rPr>
              <a:t>Breastcancer.org</a:t>
            </a:r>
            <a:endParaRPr sz="773" b="0" i="0" u="none" strike="noStrike" cap="none">
              <a:solidFill>
                <a:srgbClr val="000000"/>
              </a:solidFill>
              <a:latin typeface="Arial"/>
              <a:ea typeface="Arial"/>
              <a:cs typeface="Arial"/>
              <a:sym typeface="Arial"/>
            </a:endParaRPr>
          </a:p>
        </p:txBody>
      </p:sp>
      <p:sp>
        <p:nvSpPr>
          <p:cNvPr id="1173" name="Google Shape;1173;p8"/>
          <p:cNvSpPr/>
          <p:nvPr/>
        </p:nvSpPr>
        <p:spPr>
          <a:xfrm rot="5400000">
            <a:off x="7170115" y="1891792"/>
            <a:ext cx="85344" cy="243840"/>
          </a:xfrm>
          <a:prstGeom prst="rtTriangle">
            <a:avLst/>
          </a:prstGeom>
          <a:solidFill>
            <a:srgbClr val="D8D8D8"/>
          </a:solidFill>
          <a:ln w="12700" cap="flat" cmpd="sng">
            <a:solidFill>
              <a:srgbClr val="D8D8D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74" name="Google Shape;1174;p8"/>
          <p:cNvSpPr/>
          <p:nvPr/>
        </p:nvSpPr>
        <p:spPr>
          <a:xfrm>
            <a:off x="7261555" y="1294384"/>
            <a:ext cx="2233575" cy="4679696"/>
          </a:xfrm>
          <a:prstGeom prst="rect">
            <a:avLst/>
          </a:prstGeom>
          <a:solidFill>
            <a:srgbClr val="FFFFFF"/>
          </a:solidFill>
          <a:ln w="9525" cap="flat" cmpd="sng">
            <a:solidFill>
              <a:srgbClr val="DDE3EC"/>
            </a:solidFill>
            <a:prstDash val="solid"/>
            <a:round/>
            <a:headEnd type="none" w="sm" len="sm"/>
            <a:tailEnd type="none" w="sm" len="sm"/>
          </a:ln>
          <a:effectLst>
            <a:outerShdw blurRad="101600" dist="381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75" name="Google Shape;1175;p8"/>
          <p:cNvSpPr/>
          <p:nvPr/>
        </p:nvSpPr>
        <p:spPr>
          <a:xfrm>
            <a:off x="7261555" y="1294384"/>
            <a:ext cx="2233575" cy="1219200"/>
          </a:xfrm>
          <a:prstGeom prst="rect">
            <a:avLst/>
          </a:prstGeom>
          <a:solidFill>
            <a:srgbClr val="0B2545"/>
          </a:solidFill>
          <a:ln w="12700" cap="flat" cmpd="sng">
            <a:solidFill>
              <a:srgbClr val="0B254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76" name="Google Shape;1176;p8"/>
          <p:cNvSpPr/>
          <p:nvPr/>
        </p:nvSpPr>
        <p:spPr>
          <a:xfrm>
            <a:off x="8983065" y="1391920"/>
            <a:ext cx="426720" cy="268224"/>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33"/>
              <a:buFont typeface="Arial"/>
              <a:buNone/>
            </a:pPr>
            <a:r>
              <a:rPr lang="en-US" sz="1133" b="1" i="0" u="none" strike="noStrike" cap="none">
                <a:solidFill>
                  <a:srgbClr val="7ABFD0"/>
                </a:solidFill>
                <a:latin typeface="Calibri"/>
                <a:ea typeface="Calibri"/>
                <a:cs typeface="Calibri"/>
                <a:sym typeface="Calibri"/>
              </a:rPr>
              <a:t>04</a:t>
            </a:r>
            <a:endParaRPr sz="1133" b="0" i="0" u="none" strike="noStrike" cap="none">
              <a:solidFill>
                <a:srgbClr val="000000"/>
              </a:solidFill>
              <a:latin typeface="Arial"/>
              <a:ea typeface="Arial"/>
              <a:cs typeface="Arial"/>
              <a:sym typeface="Arial"/>
            </a:endParaRPr>
          </a:p>
        </p:txBody>
      </p:sp>
      <p:sp>
        <p:nvSpPr>
          <p:cNvPr id="1177" name="Google Shape;1177;p8"/>
          <p:cNvSpPr/>
          <p:nvPr/>
        </p:nvSpPr>
        <p:spPr>
          <a:xfrm>
            <a:off x="7444435" y="1416304"/>
            <a:ext cx="1563015" cy="104241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AI Solves It—</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No Subjectivity.</a:t>
            </a:r>
            <a:endParaRPr sz="14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FFFFFF"/>
                </a:solidFill>
                <a:latin typeface="Calibri"/>
                <a:ea typeface="Calibri"/>
                <a:cs typeface="Calibri"/>
                <a:sym typeface="Calibri"/>
              </a:rPr>
              <a:t>No Extra Data.</a:t>
            </a:r>
            <a:endParaRPr sz="1467" b="0" i="0" u="none" strike="noStrike" cap="none">
              <a:solidFill>
                <a:srgbClr val="000000"/>
              </a:solidFill>
              <a:latin typeface="Arial"/>
              <a:ea typeface="Arial"/>
              <a:cs typeface="Arial"/>
              <a:sym typeface="Arial"/>
            </a:endParaRPr>
          </a:p>
        </p:txBody>
      </p:sp>
      <p:sp>
        <p:nvSpPr>
          <p:cNvPr id="1178" name="Google Shape;1178;p8"/>
          <p:cNvSpPr/>
          <p:nvPr/>
        </p:nvSpPr>
        <p:spPr>
          <a:xfrm>
            <a:off x="7444435" y="2686304"/>
            <a:ext cx="1867815" cy="120294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111827"/>
                </a:solidFill>
                <a:latin typeface="Calibri"/>
                <a:ea typeface="Calibri"/>
                <a:cs typeface="Calibri"/>
                <a:sym typeface="Calibri"/>
              </a:rPr>
              <a:t>No family history. No patient data. No “blunt tool” density classification. Pure image signal — bringing objective precision to risk identification.</a:t>
            </a:r>
            <a:endParaRPr sz="1400" b="0" i="0" u="none" strike="noStrike" cap="none">
              <a:solidFill>
                <a:srgbClr val="000000"/>
              </a:solidFill>
              <a:latin typeface="Arial"/>
              <a:ea typeface="Arial"/>
              <a:cs typeface="Arial"/>
              <a:sym typeface="Arial"/>
            </a:endParaRPr>
          </a:p>
        </p:txBody>
      </p:sp>
      <p:sp>
        <p:nvSpPr>
          <p:cNvPr id="1179" name="Google Shape;1179;p8"/>
          <p:cNvSpPr/>
          <p:nvPr/>
        </p:nvSpPr>
        <p:spPr>
          <a:xfrm>
            <a:off x="7444435" y="3913632"/>
            <a:ext cx="1867815" cy="1877568"/>
          </a:xfrm>
          <a:prstGeom prst="rect">
            <a:avLst/>
          </a:prstGeom>
          <a:solidFill>
            <a:srgbClr val="F7F9FB"/>
          </a:solidFill>
          <a:ln w="9525" cap="flat" cmpd="sng">
            <a:solidFill>
              <a:srgbClr val="DDE3E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80" name="Google Shape;1180;p8"/>
          <p:cNvSpPr/>
          <p:nvPr/>
        </p:nvSpPr>
        <p:spPr>
          <a:xfrm>
            <a:off x="7444435" y="3913632"/>
            <a:ext cx="67056" cy="1877568"/>
          </a:xfrm>
          <a:prstGeom prst="rect">
            <a:avLst/>
          </a:prstGeom>
          <a:solidFill>
            <a:srgbClr val="0B2545"/>
          </a:solidFill>
          <a:ln w="12700" cap="flat" cmpd="sng">
            <a:solidFill>
              <a:srgbClr val="0B254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81" name="Google Shape;1181;p8"/>
          <p:cNvSpPr/>
          <p:nvPr/>
        </p:nvSpPr>
        <p:spPr>
          <a:xfrm>
            <a:off x="7566355" y="3986784"/>
            <a:ext cx="1684935" cy="75590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333"/>
              <a:buFont typeface="Arial"/>
              <a:buNone/>
            </a:pPr>
            <a:r>
              <a:rPr lang="en-US" sz="3333" b="1" i="0" u="none" strike="noStrike" cap="none">
                <a:solidFill>
                  <a:srgbClr val="0B2545"/>
                </a:solidFill>
                <a:latin typeface="Calibri"/>
                <a:ea typeface="Calibri"/>
                <a:cs typeface="Calibri"/>
                <a:sym typeface="Calibri"/>
              </a:rPr>
              <a:t>4.5x</a:t>
            </a:r>
            <a:endParaRPr sz="3333" b="0" i="0" u="none" strike="noStrike" cap="none">
              <a:solidFill>
                <a:srgbClr val="000000"/>
              </a:solidFill>
              <a:latin typeface="Arial"/>
              <a:ea typeface="Arial"/>
              <a:cs typeface="Arial"/>
              <a:sym typeface="Arial"/>
            </a:endParaRPr>
          </a:p>
        </p:txBody>
      </p:sp>
      <p:sp>
        <p:nvSpPr>
          <p:cNvPr id="1182" name="Google Shape;1182;p8"/>
          <p:cNvSpPr/>
          <p:nvPr/>
        </p:nvSpPr>
        <p:spPr>
          <a:xfrm>
            <a:off x="7566355" y="4568667"/>
            <a:ext cx="1684935" cy="87782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6B7FA0"/>
                </a:solidFill>
                <a:latin typeface="Calibri"/>
                <a:ea typeface="Calibri"/>
                <a:cs typeface="Calibri"/>
                <a:sym typeface="Calibri"/>
              </a:rPr>
              <a:t>higher cancer incidence in AI high-risk vs. average-risk women. Outperforms Gail / Tyrer-Cuzick on predictive accuracy (AUC 0.72 vs. 0.61).</a:t>
            </a:r>
            <a:endParaRPr sz="1400" b="0" i="0" u="none" strike="noStrike" cap="none">
              <a:solidFill>
                <a:srgbClr val="000000"/>
              </a:solidFill>
              <a:latin typeface="Arial"/>
              <a:ea typeface="Arial"/>
              <a:cs typeface="Arial"/>
              <a:sym typeface="Arial"/>
            </a:endParaRPr>
          </a:p>
        </p:txBody>
      </p:sp>
      <p:sp>
        <p:nvSpPr>
          <p:cNvPr id="1183" name="Google Shape;1183;p8"/>
          <p:cNvSpPr/>
          <p:nvPr/>
        </p:nvSpPr>
        <p:spPr>
          <a:xfrm>
            <a:off x="7566355" y="5538337"/>
            <a:ext cx="1684935" cy="27635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0B2545"/>
                </a:solidFill>
                <a:latin typeface="Calibri"/>
                <a:ea typeface="Calibri"/>
                <a:cs typeface="Calibri"/>
                <a:sym typeface="Calibri"/>
              </a:rPr>
              <a:t>Lehman et al. RSNA 2025 | n=245,344 | NCCN-cited systematic review</a:t>
            </a:r>
            <a:endParaRPr sz="1400" b="0" i="0" u="none" strike="noStrike" cap="none">
              <a:solidFill>
                <a:srgbClr val="000000"/>
              </a:solidFill>
              <a:latin typeface="Arial"/>
              <a:ea typeface="Arial"/>
              <a:cs typeface="Arial"/>
              <a:sym typeface="Arial"/>
            </a:endParaRPr>
          </a:p>
        </p:txBody>
      </p:sp>
      <p:sp>
        <p:nvSpPr>
          <p:cNvPr id="1184" name="Google Shape;1184;p8"/>
          <p:cNvSpPr/>
          <p:nvPr/>
        </p:nvSpPr>
        <p:spPr>
          <a:xfrm rot="5400000">
            <a:off x="9501225" y="1891792"/>
            <a:ext cx="85344" cy="243840"/>
          </a:xfrm>
          <a:prstGeom prst="rtTriangle">
            <a:avLst/>
          </a:prstGeom>
          <a:solidFill>
            <a:srgbClr val="D8D8D8"/>
          </a:solidFill>
          <a:ln w="12700" cap="flat" cmpd="sng">
            <a:solidFill>
              <a:srgbClr val="D8D8D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85" name="Google Shape;1185;p8"/>
          <p:cNvSpPr/>
          <p:nvPr/>
        </p:nvSpPr>
        <p:spPr>
          <a:xfrm>
            <a:off x="9592666" y="1294384"/>
            <a:ext cx="2233575" cy="4679696"/>
          </a:xfrm>
          <a:prstGeom prst="rect">
            <a:avLst/>
          </a:prstGeom>
          <a:solidFill>
            <a:srgbClr val="FFFFFF"/>
          </a:solidFill>
          <a:ln w="9525" cap="flat" cmpd="sng">
            <a:solidFill>
              <a:srgbClr val="DDE3EC"/>
            </a:solidFill>
            <a:prstDash val="solid"/>
            <a:round/>
            <a:headEnd type="none" w="sm" len="sm"/>
            <a:tailEnd type="none" w="sm" len="sm"/>
          </a:ln>
          <a:effectLst>
            <a:outerShdw blurRad="101600" dist="38100" dir="8100000" algn="bl" rotWithShape="0">
              <a:srgbClr val="000000">
                <a:alpha val="10196"/>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86" name="Google Shape;1186;p8"/>
          <p:cNvSpPr/>
          <p:nvPr/>
        </p:nvSpPr>
        <p:spPr>
          <a:xfrm>
            <a:off x="9592666" y="1294384"/>
            <a:ext cx="2233575" cy="1219200"/>
          </a:xfrm>
          <a:prstGeom prst="rect">
            <a:avLst/>
          </a:prstGeom>
          <a:solidFill>
            <a:srgbClr val="8A6200"/>
          </a:solidFill>
          <a:ln w="12700" cap="flat" cmpd="sng">
            <a:solidFill>
              <a:srgbClr val="8A6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87" name="Google Shape;1187;p8"/>
          <p:cNvSpPr/>
          <p:nvPr/>
        </p:nvSpPr>
        <p:spPr>
          <a:xfrm>
            <a:off x="11314176" y="1391920"/>
            <a:ext cx="426720" cy="268224"/>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33"/>
              <a:buFont typeface="Arial"/>
              <a:buNone/>
            </a:pPr>
            <a:r>
              <a:rPr lang="en-US" sz="1133" b="1" i="0" u="none" strike="noStrike" cap="none">
                <a:solidFill>
                  <a:srgbClr val="F0B429"/>
                </a:solidFill>
                <a:latin typeface="Calibri"/>
                <a:ea typeface="Calibri"/>
                <a:cs typeface="Calibri"/>
                <a:sym typeface="Calibri"/>
              </a:rPr>
              <a:t>05</a:t>
            </a:r>
            <a:endParaRPr sz="1133" b="0" i="0" u="none" strike="noStrike" cap="none">
              <a:solidFill>
                <a:srgbClr val="000000"/>
              </a:solidFill>
              <a:latin typeface="Arial"/>
              <a:ea typeface="Arial"/>
              <a:cs typeface="Arial"/>
              <a:sym typeface="Arial"/>
            </a:endParaRPr>
          </a:p>
        </p:txBody>
      </p:sp>
      <p:sp>
        <p:nvSpPr>
          <p:cNvPr id="1188" name="Google Shape;1188;p8"/>
          <p:cNvSpPr/>
          <p:nvPr/>
        </p:nvSpPr>
        <p:spPr>
          <a:xfrm>
            <a:off x="9775546" y="1416304"/>
            <a:ext cx="1563015" cy="104241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50"/>
              <a:buFont typeface="Arial"/>
              <a:buNone/>
            </a:pPr>
            <a:r>
              <a:rPr lang="en-US" sz="1450" b="1" i="0" u="none" strike="noStrike" cap="none">
                <a:solidFill>
                  <a:srgbClr val="FFFFFF"/>
                </a:solidFill>
                <a:latin typeface="Calibri"/>
                <a:ea typeface="Calibri"/>
                <a:cs typeface="Calibri"/>
                <a:sym typeface="Calibri"/>
              </a:rPr>
              <a:t>NCCN</a:t>
            </a:r>
            <a:r>
              <a:rPr lang="en-US" sz="1450" b="1">
                <a:solidFill>
                  <a:srgbClr val="FFFFFF"/>
                </a:solidFill>
                <a:latin typeface="Calibri"/>
                <a:ea typeface="Calibri"/>
                <a:cs typeface="Calibri"/>
                <a:sym typeface="Calibri"/>
              </a:rPr>
              <a:t> Included AI Risk in guidelines. </a:t>
            </a:r>
            <a:r>
              <a:rPr lang="en-US" sz="1450" b="1" i="0" u="none" strike="noStrike" cap="none">
                <a:solidFill>
                  <a:srgbClr val="FFFFFF"/>
                </a:solidFill>
                <a:latin typeface="Calibri"/>
                <a:ea typeface="Calibri"/>
                <a:cs typeface="Calibri"/>
                <a:sym typeface="Calibri"/>
              </a:rPr>
              <a:t>Coding &amp; Payment Now Follow</a:t>
            </a:r>
            <a:endParaRPr sz="1450" b="0" i="0" u="none" strike="noStrike" cap="none">
              <a:solidFill>
                <a:srgbClr val="000000"/>
              </a:solidFill>
              <a:latin typeface="Calibri"/>
              <a:ea typeface="Calibri"/>
              <a:cs typeface="Calibri"/>
              <a:sym typeface="Calibri"/>
            </a:endParaRPr>
          </a:p>
        </p:txBody>
      </p:sp>
      <p:sp>
        <p:nvSpPr>
          <p:cNvPr id="1189" name="Google Shape;1189;p8"/>
          <p:cNvSpPr/>
          <p:nvPr/>
        </p:nvSpPr>
        <p:spPr>
          <a:xfrm>
            <a:off x="9775546" y="2686304"/>
            <a:ext cx="1867815" cy="107289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111827"/>
                </a:solidFill>
                <a:latin typeface="Calibri"/>
                <a:ea typeface="Calibri"/>
                <a:cs typeface="Calibri"/>
                <a:sym typeface="Calibri"/>
              </a:rPr>
              <a:t>For the first time, imaging based risk assessment is a formal NCCN determinant. Guideline inclusion is a predicate for coding, and now ACR has sponsored a CPT Category III request.</a:t>
            </a:r>
            <a:endParaRPr sz="1400" b="0" i="0" u="none" strike="noStrike" cap="none">
              <a:solidFill>
                <a:srgbClr val="000000"/>
              </a:solidFill>
              <a:latin typeface="Arial"/>
              <a:ea typeface="Arial"/>
              <a:cs typeface="Arial"/>
              <a:sym typeface="Arial"/>
            </a:endParaRPr>
          </a:p>
        </p:txBody>
      </p:sp>
      <p:sp>
        <p:nvSpPr>
          <p:cNvPr id="1190" name="Google Shape;1190;p8"/>
          <p:cNvSpPr/>
          <p:nvPr/>
        </p:nvSpPr>
        <p:spPr>
          <a:xfrm>
            <a:off x="9775546" y="3913632"/>
            <a:ext cx="1867815" cy="1877568"/>
          </a:xfrm>
          <a:prstGeom prst="rect">
            <a:avLst/>
          </a:prstGeom>
          <a:solidFill>
            <a:srgbClr val="F7F9FB"/>
          </a:solidFill>
          <a:ln w="9525" cap="flat" cmpd="sng">
            <a:solidFill>
              <a:srgbClr val="DDE3E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91" name="Google Shape;1191;p8"/>
          <p:cNvSpPr/>
          <p:nvPr/>
        </p:nvSpPr>
        <p:spPr>
          <a:xfrm>
            <a:off x="9775545" y="3913632"/>
            <a:ext cx="67056" cy="1877568"/>
          </a:xfrm>
          <a:prstGeom prst="rect">
            <a:avLst/>
          </a:prstGeom>
          <a:solidFill>
            <a:srgbClr val="8A6200"/>
          </a:solidFill>
          <a:ln w="12700" cap="flat" cmpd="sng">
            <a:solidFill>
              <a:srgbClr val="8A62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92" name="Google Shape;1192;p8"/>
          <p:cNvSpPr/>
          <p:nvPr/>
        </p:nvSpPr>
        <p:spPr>
          <a:xfrm>
            <a:off x="9897466" y="3986784"/>
            <a:ext cx="1928775" cy="75590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300"/>
              <a:buFont typeface="Arial"/>
              <a:buNone/>
            </a:pPr>
            <a:r>
              <a:rPr lang="en-US" sz="3300" b="1" i="0" u="none" strike="noStrike" cap="none">
                <a:solidFill>
                  <a:srgbClr val="C8820A"/>
                </a:solidFill>
                <a:latin typeface="Calibri"/>
                <a:ea typeface="Calibri"/>
                <a:cs typeface="Calibri"/>
                <a:sym typeface="Calibri"/>
              </a:rPr>
              <a:t>2026</a:t>
            </a:r>
            <a:endParaRPr sz="3300" b="0" i="0" u="none" strike="noStrike" cap="none">
              <a:solidFill>
                <a:srgbClr val="000000"/>
              </a:solidFill>
              <a:latin typeface="Calibri"/>
              <a:ea typeface="Calibri"/>
              <a:cs typeface="Calibri"/>
              <a:sym typeface="Calibri"/>
            </a:endParaRPr>
          </a:p>
        </p:txBody>
      </p:sp>
      <p:sp>
        <p:nvSpPr>
          <p:cNvPr id="1193" name="Google Shape;1193;p8"/>
          <p:cNvSpPr/>
          <p:nvPr/>
        </p:nvSpPr>
        <p:spPr>
          <a:xfrm>
            <a:off x="9897466" y="4568667"/>
            <a:ext cx="1684935" cy="87782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6B7FA0"/>
                </a:solidFill>
                <a:latin typeface="Calibri"/>
                <a:ea typeface="Calibri"/>
                <a:cs typeface="Calibri"/>
                <a:sym typeface="Calibri"/>
              </a:rPr>
              <a:t>NCCN V.1.2026 confirmed. ACR sponsored CPT Cat III under AMA panel review, September 2026.</a:t>
            </a:r>
            <a:endParaRPr sz="1400" b="0" i="0" u="none" strike="noStrike" cap="none">
              <a:solidFill>
                <a:srgbClr val="000000"/>
              </a:solidFill>
              <a:latin typeface="Arial"/>
              <a:ea typeface="Arial"/>
              <a:cs typeface="Arial"/>
              <a:sym typeface="Arial"/>
            </a:endParaRPr>
          </a:p>
        </p:txBody>
      </p:sp>
      <p:sp>
        <p:nvSpPr>
          <p:cNvPr id="1194" name="Google Shape;1194;p8"/>
          <p:cNvSpPr/>
          <p:nvPr/>
        </p:nvSpPr>
        <p:spPr>
          <a:xfrm>
            <a:off x="9897466" y="5655187"/>
            <a:ext cx="1684935" cy="17068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773"/>
              <a:buFont typeface="Arial"/>
              <a:buNone/>
            </a:pPr>
            <a:r>
              <a:rPr lang="en-US" sz="773" b="0" i="1" u="none" strike="noStrike" cap="none">
                <a:solidFill>
                  <a:srgbClr val="907020"/>
                </a:solidFill>
                <a:latin typeface="Calibri"/>
                <a:ea typeface="Calibri"/>
                <a:cs typeface="Calibri"/>
                <a:sym typeface="Calibri"/>
              </a:rPr>
              <a:t>Independent</a:t>
            </a:r>
            <a:r>
              <a:rPr lang="en-US" sz="773" b="0" i="0" u="none" strike="noStrike" cap="none">
                <a:solidFill>
                  <a:srgbClr val="000000"/>
                </a:solidFill>
                <a:latin typeface="Arial"/>
                <a:ea typeface="Arial"/>
                <a:cs typeface="Arial"/>
                <a:sym typeface="Arial"/>
              </a:rPr>
              <a:t> </a:t>
            </a:r>
            <a:r>
              <a:rPr lang="en-US" sz="773" b="0" i="1" u="none" strike="noStrike" cap="none">
                <a:solidFill>
                  <a:srgbClr val="907020"/>
                </a:solidFill>
                <a:latin typeface="Calibri"/>
                <a:ea typeface="Calibri"/>
                <a:cs typeface="Calibri"/>
                <a:sym typeface="Calibri"/>
              </a:rPr>
              <a:t>Consensus-based</a:t>
            </a:r>
            <a:endParaRPr sz="773" b="0" i="0" u="none" strike="noStrike" cap="none">
              <a:solidFill>
                <a:srgbClr val="000000"/>
              </a:solidFill>
              <a:latin typeface="Arial"/>
              <a:ea typeface="Arial"/>
              <a:cs typeface="Arial"/>
              <a:sym typeface="Arial"/>
            </a:endParaRPr>
          </a:p>
        </p:txBody>
      </p:sp>
      <p:sp>
        <p:nvSpPr>
          <p:cNvPr id="1195" name="Google Shape;1195;p8"/>
          <p:cNvSpPr/>
          <p:nvPr/>
        </p:nvSpPr>
        <p:spPr>
          <a:xfrm>
            <a:off x="812800" y="6339840"/>
            <a:ext cx="10261600" cy="39014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33"/>
              <a:buFont typeface="Arial"/>
              <a:buNone/>
            </a:pPr>
            <a:r>
              <a:rPr lang="en-US" sz="1133" b="0" i="0" u="none" strike="noStrike" cap="none">
                <a:solidFill>
                  <a:srgbClr val="FFFFFF"/>
                </a:solidFill>
                <a:latin typeface="Calibri"/>
                <a:ea typeface="Calibri"/>
                <a:cs typeface="Calibri"/>
                <a:sym typeface="Calibri"/>
              </a:rPr>
              <a:t>Proven clinical utility  |  Independent NCCN guideline inclusion  |  No incremental utilization  |  Downstream care already reimbursed  |  The evidence pathway is complete.</a:t>
            </a:r>
            <a:endParaRPr sz="1133" b="0" i="0" u="none" strike="noStrike" cap="none">
              <a:solidFill>
                <a:srgbClr val="000000"/>
              </a:solidFill>
              <a:latin typeface="Arial"/>
              <a:ea typeface="Arial"/>
              <a:cs typeface="Arial"/>
              <a:sym typeface="Arial"/>
            </a:endParaRPr>
          </a:p>
        </p:txBody>
      </p:sp>
      <p:sp>
        <p:nvSpPr>
          <p:cNvPr id="1196" name="Google Shape;1196;p8"/>
          <p:cNvSpPr/>
          <p:nvPr/>
        </p:nvSpPr>
        <p:spPr>
          <a:xfrm>
            <a:off x="268225" y="6512039"/>
            <a:ext cx="11655552" cy="17068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6B7FA0"/>
                </a:solidFill>
                <a:latin typeface="Calibri"/>
                <a:ea typeface="Calibri"/>
                <a:cs typeface="Calibri"/>
                <a:sym typeface="Calibri"/>
              </a:rPr>
              <a:t>Sources: NCCN V.1.2026  |  Yen et al. JAMA Oncology (n=1,429,890)  |  Lehman et al. RSNA 2025 (n=245,344)  |  USPSTF Mammography Systematic Review  |  American Cancer Society</a:t>
            </a:r>
            <a:endParaRPr sz="1050" b="0" i="0" u="none" strike="noStrike" cap="none">
              <a:solidFill>
                <a:srgbClr val="000000"/>
              </a:solidFill>
              <a:latin typeface="Arial"/>
              <a:ea typeface="Arial"/>
              <a:cs typeface="Arial"/>
              <a:sym typeface="Arial"/>
            </a:endParaRPr>
          </a:p>
        </p:txBody>
      </p:sp>
      <p:sp>
        <p:nvSpPr>
          <p:cNvPr id="1197" name="Google Shape;1197;p8"/>
          <p:cNvSpPr/>
          <p:nvPr/>
        </p:nvSpPr>
        <p:spPr>
          <a:xfrm>
            <a:off x="579741" y="5998074"/>
            <a:ext cx="10718265" cy="39014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Calibri"/>
                <a:ea typeface="Calibri"/>
                <a:cs typeface="Calibri"/>
                <a:sym typeface="Calibri"/>
              </a:rPr>
              <a:t>Proven clinical utility  |  Independent NCCN guideline inclusion  |  No incremental utilization  |  Downstream care already reimbursed  |  The evidence pathway is complete.</a:t>
            </a:r>
            <a:endParaRPr sz="1200" b="0" i="0" u="none" strike="noStrike" cap="none">
              <a:solidFill>
                <a:schemeClr val="dk1"/>
              </a:solidFill>
              <a:latin typeface="Arial"/>
              <a:ea typeface="Arial"/>
              <a:cs typeface="Arial"/>
              <a:sym typeface="Arial"/>
            </a:endParaRPr>
          </a:p>
        </p:txBody>
      </p:sp>
      <p:sp>
        <p:nvSpPr>
          <p:cNvPr id="1198" name="Google Shape;1198;p8"/>
          <p:cNvSpPr txBox="1"/>
          <p:nvPr/>
        </p:nvSpPr>
        <p:spPr>
          <a:xfrm>
            <a:off x="0" y="6580000"/>
            <a:ext cx="12192000" cy="278000"/>
          </a:xfrm>
          <a:prstGeom prst="rect">
            <a:avLst/>
          </a:prstGeom>
          <a:noFill/>
          <a:ln>
            <a:noFill/>
          </a:ln>
        </p:spPr>
        <p:txBody>
          <a:bodyPr spcFirstLastPara="1" wrap="square" lIns="182875" tIns="0" rIns="182875" bIns="0" anchor="ctr" anchorCtr="0">
            <a:noAutofit/>
          </a:bodyPr>
          <a:lstStyle/>
          <a:p>
            <a:pPr marL="0" marR="0" lvl="0" indent="0" algn="r" rtl="0">
              <a:lnSpc>
                <a:spcPct val="100000"/>
              </a:lnSpc>
              <a:spcBef>
                <a:spcPts val="0"/>
              </a:spcBef>
              <a:spcAft>
                <a:spcPts val="0"/>
              </a:spcAft>
              <a:buClr>
                <a:srgbClr val="000000"/>
              </a:buClr>
              <a:buSzPts val="800"/>
              <a:buFont typeface="Arial"/>
              <a:buNone/>
            </a:pPr>
            <a:r>
              <a:rPr lang="en-US" sz="800" b="0" i="1" u="none" strike="noStrike" cap="none">
                <a:solidFill>
                  <a:srgbClr val="999999"/>
                </a:solidFill>
                <a:latin typeface="Arial"/>
                <a:ea typeface="Arial"/>
                <a:cs typeface="Arial"/>
                <a:sym typeface="Arial"/>
              </a:rPr>
              <a:t>Confidential — For Internal Use Only — June 2026</a:t>
            </a:r>
            <a:endParaRPr sz="1400" b="0" i="0" u="none" strike="noStrike" cap="none">
              <a:solidFill>
                <a:srgbClr val="000000"/>
              </a:solidFill>
              <a:latin typeface="Arial"/>
              <a:ea typeface="Arial"/>
              <a:cs typeface="Arial"/>
              <a:sym typeface="Arial"/>
            </a:endParaRPr>
          </a:p>
        </p:txBody>
      </p:sp>
      <p:sp>
        <p:nvSpPr>
          <p:cNvPr id="3" name="Rectangle 2">
            <a:extLst>
              <a:ext uri="{FF2B5EF4-FFF2-40B4-BE49-F238E27FC236}">
                <a16:creationId xmlns:a16="http://schemas.microsoft.com/office/drawing/2014/main" id="{8930CF24-88C5-8316-FA8A-44382F580960}"/>
              </a:ext>
            </a:extLst>
          </p:cNvPr>
          <p:cNvSpPr/>
          <p:nvPr/>
        </p:nvSpPr>
        <p:spPr>
          <a:xfrm>
            <a:off x="10263225" y="6325299"/>
            <a:ext cx="1928775" cy="532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pic>
        <p:nvPicPr>
          <p:cNvPr id="1204" name="Google Shape;1204;g3fbdca1be9a_0_165"/>
          <p:cNvPicPr preferRelativeResize="0"/>
          <p:nvPr/>
        </p:nvPicPr>
        <p:blipFill>
          <a:blip r:embed="rId3">
            <a:alphaModFix/>
          </a:blip>
          <a:stretch>
            <a:fillRect/>
          </a:stretch>
        </p:blipFill>
        <p:spPr>
          <a:xfrm>
            <a:off x="166500" y="152400"/>
            <a:ext cx="11650132" cy="65531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lairity 1">
      <a:dk1>
        <a:srgbClr val="000000"/>
      </a:dk1>
      <a:lt1>
        <a:srgbClr val="FFFFFF"/>
      </a:lt1>
      <a:dk2>
        <a:srgbClr val="300A30"/>
      </a:dk2>
      <a:lt2>
        <a:srgbClr val="80CBD6"/>
      </a:lt2>
      <a:accent1>
        <a:srgbClr val="225170"/>
      </a:accent1>
      <a:accent2>
        <a:srgbClr val="FF6B34"/>
      </a:accent2>
      <a:accent3>
        <a:srgbClr val="FFE3E0"/>
      </a:accent3>
      <a:accent4>
        <a:srgbClr val="593B59"/>
      </a:accent4>
      <a:accent5>
        <a:srgbClr val="D9EFF3"/>
      </a:accent5>
      <a:accent6>
        <a:srgbClr val="B3B3B3"/>
      </a:accent6>
      <a:hlink>
        <a:srgbClr val="FF6B34"/>
      </a:hlink>
      <a:folHlink>
        <a:srgbClr val="FF6B3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4_Default Design">
  <a:themeElements>
    <a:clrScheme name="Default Design 13">
      <a:dk1>
        <a:srgbClr val="336699"/>
      </a:dk1>
      <a:lt1>
        <a:srgbClr val="FFFFFF"/>
      </a:lt1>
      <a:dk2>
        <a:srgbClr val="000000"/>
      </a:dk2>
      <a:lt2>
        <a:srgbClr val="F0E500"/>
      </a:lt2>
      <a:accent1>
        <a:srgbClr val="000000"/>
      </a:accent1>
      <a:accent2>
        <a:srgbClr val="468A4B"/>
      </a:accent2>
      <a:accent3>
        <a:srgbClr val="AAAAAA"/>
      </a:accent3>
      <a:accent4>
        <a:srgbClr val="DADADA"/>
      </a:accent4>
      <a:accent5>
        <a:srgbClr val="AAAAAA"/>
      </a:accent5>
      <a:accent6>
        <a:srgbClr val="3F7D43"/>
      </a:accent6>
      <a:hlink>
        <a:srgbClr val="66CCFF"/>
      </a:hlink>
      <a:folHlink>
        <a:srgbClr val="F0E5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Clairity 1">
      <a:dk1>
        <a:srgbClr val="000000"/>
      </a:dk1>
      <a:lt1>
        <a:srgbClr val="FFFFFF"/>
      </a:lt1>
      <a:dk2>
        <a:srgbClr val="300A30"/>
      </a:dk2>
      <a:lt2>
        <a:srgbClr val="80CBD6"/>
      </a:lt2>
      <a:accent1>
        <a:srgbClr val="225170"/>
      </a:accent1>
      <a:accent2>
        <a:srgbClr val="FF6B34"/>
      </a:accent2>
      <a:accent3>
        <a:srgbClr val="FFE3E0"/>
      </a:accent3>
      <a:accent4>
        <a:srgbClr val="593B59"/>
      </a:accent4>
      <a:accent5>
        <a:srgbClr val="D9EFF3"/>
      </a:accent5>
      <a:accent6>
        <a:srgbClr val="B3B3B3"/>
      </a:accent6>
      <a:hlink>
        <a:srgbClr val="FF6B34"/>
      </a:hlink>
      <a:folHlink>
        <a:srgbClr val="FF6B3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Clairity 1">
      <a:dk1>
        <a:srgbClr val="000000"/>
      </a:dk1>
      <a:lt1>
        <a:srgbClr val="FFFFFF"/>
      </a:lt1>
      <a:dk2>
        <a:srgbClr val="300A30"/>
      </a:dk2>
      <a:lt2>
        <a:srgbClr val="80CBD6"/>
      </a:lt2>
      <a:accent1>
        <a:srgbClr val="225170"/>
      </a:accent1>
      <a:accent2>
        <a:srgbClr val="FF6B34"/>
      </a:accent2>
      <a:accent3>
        <a:srgbClr val="FFE3E0"/>
      </a:accent3>
      <a:accent4>
        <a:srgbClr val="593B59"/>
      </a:accent4>
      <a:accent5>
        <a:srgbClr val="D9EFF3"/>
      </a:accent5>
      <a:accent6>
        <a:srgbClr val="B3B3B3"/>
      </a:accent6>
      <a:hlink>
        <a:srgbClr val="FF6B34"/>
      </a:hlink>
      <a:folHlink>
        <a:srgbClr val="FF6B3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3510</Words>
  <Application>Microsoft Office PowerPoint</Application>
  <PresentationFormat>Widescreen</PresentationFormat>
  <Paragraphs>397</Paragraphs>
  <Slides>21</Slides>
  <Notes>21</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21</vt:i4>
      </vt:variant>
    </vt:vector>
  </HeadingPairs>
  <TitlesOfParts>
    <vt:vector size="36" baseType="lpstr">
      <vt:lpstr>Calibri</vt:lpstr>
      <vt:lpstr>Times New Roman</vt:lpstr>
      <vt:lpstr>Noto Sans Symbols</vt:lpstr>
      <vt:lpstr>Roboto</vt:lpstr>
      <vt:lpstr>Arial</vt:lpstr>
      <vt:lpstr>Cambria</vt:lpstr>
      <vt:lpstr>Quattrocento Sans</vt:lpstr>
      <vt:lpstr>Office Theme</vt:lpstr>
      <vt:lpstr>2_Office Theme</vt:lpstr>
      <vt:lpstr>24_Default Design</vt:lpstr>
      <vt:lpstr>8_Office Theme</vt:lpstr>
      <vt:lpstr>Office Theme</vt:lpstr>
      <vt:lpstr>9_Office Theme</vt:lpstr>
      <vt:lpstr>7_Office Theme</vt:lpstr>
      <vt:lpstr>5_Default</vt:lpstr>
      <vt:lpstr>AI Image-Based Breast Cancer Risk Assessment:  New Opportunities for Early Detection and Cancer Prevention   Connie Lehman MD PHD Professor of Radiology Harvard Medical School  Founder and CEO, Clairity, Inc.</vt:lpstr>
      <vt:lpstr>PowerPoint Presentation</vt:lpstr>
      <vt:lpstr>Breast Cancer Screening in the U.S. Is Largely Age-Based</vt:lpstr>
      <vt:lpstr>Because Age-Based Screening Is Limited, Risk Assessment Guides Additional Care - Yet Current Tools Miss Most Women Diagnosed </vt:lpstr>
      <vt:lpstr>PowerPoint Presentation</vt:lpstr>
      <vt:lpstr>Risk-Based Screening: Current (traditional) models “favor” white women engagement</vt:lpstr>
      <vt:lpstr>PowerPoint Presentation</vt:lpstr>
      <vt:lpstr>PowerPoint Presentation</vt:lpstr>
      <vt:lpstr>PowerPoint Presentation</vt:lpstr>
      <vt:lpstr>PowerPoint Presentation</vt:lpstr>
      <vt:lpstr>AI Unlocks Predictive Data at the individual patient level far beyond breast density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Connie Lehman</dc:creator>
  <cp:lastModifiedBy>Connie Lehman</cp:lastModifiedBy>
  <cp:revision>4</cp:revision>
  <dcterms:created xsi:type="dcterms:W3CDTF">2025-10-10T17:26:15Z</dcterms:created>
  <dcterms:modified xsi:type="dcterms:W3CDTF">2026-09-23T12:11:25Z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2025-09-30T00:00:00Z</vt:filetime>
  </property>
  <property fmtid="{D5CDD505-2E9C-101B-9397-08002B2CF9AE}" pid="3" name="LastSaved">
    <vt:filetime>2025-10-10T00:00:00Z</vt:filetime>
  </property>
</Properties>
</file>