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1.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5.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6.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7.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 id="2147483800" r:id="rId2"/>
    <p:sldMasterId id="2147483811" r:id="rId3"/>
    <p:sldMasterId id="2147483840" r:id="rId4"/>
    <p:sldMasterId id="2147483845" r:id="rId5"/>
    <p:sldMasterId id="2147483857" r:id="rId6"/>
    <p:sldMasterId id="2147483868" r:id="rId7"/>
    <p:sldMasterId id="2147483879" r:id="rId8"/>
    <p:sldMasterId id="2147483954" r:id="rId9"/>
    <p:sldMasterId id="2147483961" r:id="rId10"/>
    <p:sldMasterId id="2147483973" r:id="rId11"/>
    <p:sldMasterId id="2147483985" r:id="rId12"/>
    <p:sldMasterId id="2147484001" r:id="rId13"/>
    <p:sldMasterId id="2147484029" r:id="rId14"/>
    <p:sldMasterId id="2147484041" r:id="rId15"/>
    <p:sldMasterId id="2147484054" r:id="rId16"/>
    <p:sldMasterId id="2147484067" r:id="rId17"/>
    <p:sldMasterId id="2147484072" r:id="rId18"/>
  </p:sldMasterIdLst>
  <p:notesMasterIdLst>
    <p:notesMasterId r:id="rId51"/>
  </p:notesMasterIdLst>
  <p:sldIdLst>
    <p:sldId id="2252" r:id="rId19"/>
    <p:sldId id="2147483382" r:id="rId20"/>
    <p:sldId id="2147483391" r:id="rId21"/>
    <p:sldId id="2147483351" r:id="rId22"/>
    <p:sldId id="2147483421" r:id="rId23"/>
    <p:sldId id="259" r:id="rId24"/>
    <p:sldId id="2147483420" r:id="rId25"/>
    <p:sldId id="2147483352" r:id="rId26"/>
    <p:sldId id="2147483636" r:id="rId27"/>
    <p:sldId id="2147483400" r:id="rId28"/>
    <p:sldId id="2140756257" r:id="rId29"/>
    <p:sldId id="265" r:id="rId30"/>
    <p:sldId id="2140756727" r:id="rId31"/>
    <p:sldId id="2147483638" r:id="rId32"/>
    <p:sldId id="2147483022" r:id="rId33"/>
    <p:sldId id="2147483408" r:id="rId34"/>
    <p:sldId id="2147483422" r:id="rId35"/>
    <p:sldId id="2134959027" r:id="rId36"/>
    <p:sldId id="2147483425" r:id="rId37"/>
    <p:sldId id="2134958976" r:id="rId38"/>
    <p:sldId id="2147483426" r:id="rId39"/>
    <p:sldId id="2147483418" r:id="rId40"/>
    <p:sldId id="2147483407" r:id="rId41"/>
    <p:sldId id="2147473299" r:id="rId42"/>
    <p:sldId id="2147483409" r:id="rId43"/>
    <p:sldId id="2147483393" r:id="rId44"/>
    <p:sldId id="2147483101" r:id="rId45"/>
    <p:sldId id="2147483404" r:id="rId46"/>
    <p:sldId id="2147483639" r:id="rId47"/>
    <p:sldId id="2147473319" r:id="rId48"/>
    <p:sldId id="2147483396" r:id="rId49"/>
    <p:sldId id="268"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8738CC-C1B8-5652-3DE8-D8B015811998}" name="Mark Ellis" initials="ME" userId="S::mellis@bluprintoncology.com::1ff4f403-e695-4cb3-87c5-9b03c59fc7c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E9960E"/>
    <a:srgbClr val="00619D"/>
    <a:srgbClr val="00629B"/>
    <a:srgbClr val="FFA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autoAdjust="0"/>
    <p:restoredTop sz="78411" autoAdjust="0"/>
  </p:normalViewPr>
  <p:slideViewPr>
    <p:cSldViewPr snapToGrid="0">
      <p:cViewPr varScale="1">
        <p:scale>
          <a:sx n="77" d="100"/>
          <a:sy n="77" d="100"/>
        </p:scale>
        <p:origin x="114" y="438"/>
      </p:cViewPr>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microsoft.com/office/2018/10/relationships/authors" Target="author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43AB7-37F0-4C4A-8CB8-CE3E37A528E7}"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BB8EC2-7779-AD47-AA56-35C7AE0CCE6F}" type="slidenum">
              <a:rPr lang="en-US" smtClean="0"/>
              <a:t>‹#›</a:t>
            </a:fld>
            <a:endParaRPr lang="en-US"/>
          </a:p>
        </p:txBody>
      </p:sp>
    </p:spTree>
    <p:extLst>
      <p:ext uri="{BB962C8B-B14F-4D97-AF65-F5344CB8AC3E}">
        <p14:creationId xmlns:p14="http://schemas.microsoft.com/office/powerpoint/2010/main" val="71950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4072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172A3B"/>
                </a:solidFill>
                <a:effectLst/>
                <a:latin typeface="proxima-nova"/>
              </a:rPr>
              <a:t>Cancer interception involves intervening at the earliest stages of cancer formation, when the very first abnormal</a:t>
            </a:r>
            <a:r>
              <a:rPr lang="en-US" sz="1200" b="1" i="1" dirty="0">
                <a:solidFill>
                  <a:srgbClr val="172A3B"/>
                </a:solidFill>
                <a:effectLst/>
                <a:latin typeface="proxima-nova"/>
              </a:rPr>
              <a:t> </a:t>
            </a:r>
            <a:r>
              <a:rPr lang="en-US" sz="1200" b="1" i="0" dirty="0">
                <a:solidFill>
                  <a:srgbClr val="172A3B"/>
                </a:solidFill>
                <a:effectLst/>
                <a:latin typeface="proxima-nova"/>
              </a:rPr>
              <a:t>cells develop. By removing these early cells before they have a chance to grow, it may be possible to stop cancer from ever developing.</a:t>
            </a:r>
            <a:endParaRPr lang="en-US" sz="12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8658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564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58B07-FA22-4D4E-1247-CB41A6605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1A93B-7AF5-8116-5C81-3A49CFCB1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C97BE-E02F-E09E-706F-B6ECB0067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3D0A29-0DA3-2234-A782-42207BF9F6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2770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of RAS mutant alleles, with large percentage at codon 12, which has been focus of RMC-6236-001 so far. Notably, KRAS G12C accounts for very small percentages of RAS mutations in PDAC and CRC.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7948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C1E4-F6B3-9310-BECC-7B701A4BE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EC0C5-9DD8-034C-D887-3C525688E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7AD278-821F-CEE4-9B6C-47C51DD916DD}"/>
              </a:ext>
            </a:extLst>
          </p:cNvPr>
          <p:cNvSpPr>
            <a:spLocks noGrp="1"/>
          </p:cNvSpPr>
          <p:nvPr>
            <p:ph type="body" idx="1"/>
          </p:nvPr>
        </p:nvSpPr>
        <p:spPr/>
        <p:txBody>
          <a:bodyPr>
            <a:normAutofit fontScale="62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AdvPSA183"/>
              </a:rPr>
              <a:t>Wood lab paper: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HardingText"/>
              </a:rPr>
              <a:t>Fig. 3 | 3D model and NGS results for slab 104. </a:t>
            </a:r>
            <a:r>
              <a:rPr lang="en-US" sz="1800" dirty="0">
                <a:effectLst/>
                <a:latin typeface="HardingText"/>
              </a:rPr>
              <a:t>Each </a:t>
            </a:r>
            <a:r>
              <a:rPr lang="en-US" sz="1800" dirty="0" err="1">
                <a:effectLst/>
                <a:latin typeface="HardingText"/>
              </a:rPr>
              <a:t>PanIN</a:t>
            </a:r>
            <a:r>
              <a:rPr lang="en-US" sz="1800" dirty="0">
                <a:effectLst/>
                <a:latin typeface="HardingText"/>
              </a:rPr>
              <a:t> is represented by the same </a:t>
            </a:r>
            <a:r>
              <a:rPr lang="en-US" sz="1800" dirty="0" err="1">
                <a:effectLst/>
                <a:latin typeface="HardingText"/>
              </a:rPr>
              <a:t>colour</a:t>
            </a:r>
            <a:r>
              <a:rPr lang="en-US" sz="1800" dirty="0">
                <a:effectLst/>
                <a:latin typeface="HardingText"/>
              </a:rPr>
              <a:t> throughout this figure. </a:t>
            </a:r>
            <a:r>
              <a:rPr lang="en-US" sz="1800" b="1" dirty="0">
                <a:effectLst/>
                <a:latin typeface="HardingText"/>
              </a:rPr>
              <a:t>a</a:t>
            </a:r>
            <a:r>
              <a:rPr lang="en-US" sz="1800" dirty="0">
                <a:effectLst/>
                <a:latin typeface="HardingText"/>
              </a:rPr>
              <a:t>, CODA-rendered 3D model of grossly normal pancreatic tissue with multiple spatially distinct </a:t>
            </a:r>
            <a:r>
              <a:rPr lang="en-US" sz="1800" dirty="0" err="1">
                <a:effectLst/>
                <a:latin typeface="HardingText"/>
              </a:rPr>
              <a:t>PanINs</a:t>
            </a:r>
            <a:r>
              <a:rPr lang="en-US" sz="1800" dirty="0">
                <a:effectLst/>
                <a:latin typeface="HardingText"/>
              </a:rPr>
              <a:t>. Scale bar, 1 cm. </a:t>
            </a:r>
            <a:r>
              <a:rPr lang="en-US" sz="1800" b="1" dirty="0">
                <a:effectLst/>
                <a:latin typeface="HardingText"/>
              </a:rPr>
              <a:t>b</a:t>
            </a:r>
            <a:r>
              <a:rPr lang="en-US" sz="1800" dirty="0">
                <a:effectLst/>
                <a:latin typeface="HardingText"/>
              </a:rPr>
              <a:t>, Mutation chart with targeted sequencing results. Each row represents a distinct somatic mutation. Columns represent spatially distinct </a:t>
            </a:r>
            <a:r>
              <a:rPr lang="en-US" sz="1800" dirty="0" err="1">
                <a:effectLst/>
                <a:latin typeface="HardingText"/>
              </a:rPr>
              <a:t>PanINs</a:t>
            </a:r>
            <a:r>
              <a:rPr lang="en-US" sz="1800" dirty="0">
                <a:effectLst/>
                <a:latin typeface="HardingText"/>
              </a:rPr>
              <a:t> and bars represent vertical regions within a </a:t>
            </a:r>
            <a:r>
              <a:rPr lang="en-US" sz="1800" dirty="0" err="1">
                <a:effectLst/>
                <a:latin typeface="HardingText"/>
              </a:rPr>
              <a:t>PanIN</a:t>
            </a:r>
            <a:r>
              <a:rPr lang="en-US" sz="1800" dirty="0">
                <a:effectLst/>
                <a:latin typeface="HardingText"/>
              </a:rPr>
              <a:t>. </a:t>
            </a:r>
            <a:r>
              <a:rPr lang="en-US" sz="1800" b="1" dirty="0">
                <a:effectLst/>
                <a:latin typeface="HardingText"/>
              </a:rPr>
              <a:t>c</a:t>
            </a:r>
            <a:r>
              <a:rPr lang="en-US" sz="1800" dirty="0">
                <a:effectLst/>
                <a:latin typeface="HardingText"/>
              </a:rPr>
              <a:t>, Chow–Ruskey plot of WES results. Shapes represent groups of mutations, with overlaps indicating shared somatic mutations. Numbers refer to the number of mutations in each group. </a:t>
            </a:r>
            <a:endParaRPr lang="en-US" sz="1800" dirty="0">
              <a:effectLst/>
              <a:latin typeface="AdvPSA18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AdvPSA18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err="1">
                <a:effectLst/>
                <a:latin typeface="AdvPSA183"/>
              </a:rPr>
              <a:t>Kalluri</a:t>
            </a:r>
            <a:r>
              <a:rPr lang="en-US" sz="1800" dirty="0">
                <a:effectLst/>
                <a:latin typeface="AdvPSA183"/>
              </a:rPr>
              <a:t> lab paper: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AdvPSA183"/>
              </a:rPr>
              <a:t>To evaluate the impact of KRAS* targeting in the context of tumor initiation and pancreatic intraepithelial neoplasia (</a:t>
            </a:r>
            <a:r>
              <a:rPr lang="en-US" sz="1800" dirty="0" err="1">
                <a:effectLst/>
                <a:latin typeface="AdvPSA183"/>
              </a:rPr>
              <a:t>PanIN</a:t>
            </a:r>
            <a:r>
              <a:rPr lang="en-US" sz="1800" dirty="0">
                <a:effectLst/>
                <a:latin typeface="AdvPSA183"/>
              </a:rPr>
              <a:t>) emergence, genetically engineered mouse models (GEMMs) driven by </a:t>
            </a:r>
            <a:r>
              <a:rPr lang="en-US" sz="1800" i="1" dirty="0">
                <a:effectLst/>
                <a:latin typeface="Advhelvneue"/>
              </a:rPr>
              <a:t>KrasG12D </a:t>
            </a:r>
            <a:r>
              <a:rPr lang="en-US" sz="1800" dirty="0">
                <a:effectLst/>
                <a:latin typeface="AdvPSA183"/>
              </a:rPr>
              <a:t>expression in the pancreas (KC mice; see STAR Methods) were employed. KC mice were treated with MRTX1133 starting at 7 weeks of age, when on average 5% of the pancreas histology involves </a:t>
            </a:r>
            <a:r>
              <a:rPr lang="en-US" sz="1800" dirty="0" err="1">
                <a:effectLst/>
                <a:latin typeface="AdvPSA183"/>
              </a:rPr>
              <a:t>PanIN</a:t>
            </a:r>
            <a:r>
              <a:rPr lang="en-US" sz="1800" dirty="0">
                <a:effectLst/>
                <a:latin typeface="AdvPSA183"/>
              </a:rPr>
              <a:t> lesions (Figures 3A–3C). KRAS* inhibition marginally decreased pancreas weight (Fig- </a:t>
            </a:r>
            <a:r>
              <a:rPr lang="en-US" sz="1800" dirty="0" err="1">
                <a:effectLst/>
                <a:latin typeface="AdvPSA183"/>
              </a:rPr>
              <a:t>ure</a:t>
            </a:r>
            <a:r>
              <a:rPr lang="en-US" sz="1800" dirty="0">
                <a:effectLst/>
                <a:latin typeface="AdvPSA183"/>
              </a:rPr>
              <a:t> S4A) and reduced the percentage of tissue with </a:t>
            </a:r>
            <a:r>
              <a:rPr lang="en-US" sz="1800" dirty="0" err="1">
                <a:effectLst/>
                <a:latin typeface="AdvPSA183"/>
              </a:rPr>
              <a:t>PanIN</a:t>
            </a:r>
            <a:r>
              <a:rPr lang="en-US" sz="1800" dirty="0">
                <a:effectLst/>
                <a:latin typeface="AdvPSA183"/>
              </a:rPr>
              <a:t> from 5% to 0.05% upon 13 weeks of treatment, whereas 35% pan- </a:t>
            </a:r>
            <a:r>
              <a:rPr lang="en-US" sz="1800" dirty="0" err="1">
                <a:effectLst/>
                <a:latin typeface="AdvPSA183"/>
              </a:rPr>
              <a:t>creata</a:t>
            </a:r>
            <a:r>
              <a:rPr lang="en-US" sz="1800" dirty="0">
                <a:effectLst/>
                <a:latin typeface="AdvPSA183"/>
              </a:rPr>
              <a:t> of vehicle-treated mice exhibited </a:t>
            </a:r>
            <a:r>
              <a:rPr lang="en-US" sz="1800" dirty="0" err="1">
                <a:effectLst/>
                <a:latin typeface="AdvPSA183"/>
              </a:rPr>
              <a:t>PanIN</a:t>
            </a:r>
            <a:r>
              <a:rPr lang="en-US" sz="1800" dirty="0">
                <a:effectLst/>
                <a:latin typeface="AdvPSA183"/>
              </a:rPr>
              <a:t> lesions after 13 weeks (Figures 3B–3D). CK19 staining confirmed regressed </a:t>
            </a:r>
            <a:r>
              <a:rPr lang="en-US" sz="1800" dirty="0" err="1">
                <a:effectLst/>
                <a:latin typeface="AdvPSA183"/>
              </a:rPr>
              <a:t>PanIN</a:t>
            </a:r>
            <a:r>
              <a:rPr lang="en-US" sz="1800" dirty="0">
                <a:effectLst/>
                <a:latin typeface="AdvPSA183"/>
              </a:rPr>
              <a:t> lesions in MRTX1133-treated mice (Figures 3B and 3D). In addition, no specific differences in bodyweight or urine protein levels were observed between vehicle and MRTX1133 treated mice over the course of 13 weeks of treatment (Figures S4B and S4C). Blood biochemistry and histological analyses revealed minimal changes upon 13 weeks of treatment with MRTX1133 compared to controls (Figures S4D and S4E). </a:t>
            </a:r>
            <a:endParaRPr lang="en-US" dirty="0"/>
          </a:p>
          <a:p>
            <a:endParaRPr lang="en-US" dirty="0"/>
          </a:p>
        </p:txBody>
      </p:sp>
      <p:sp>
        <p:nvSpPr>
          <p:cNvPr id="4" name="Slide Number Placeholder 3">
            <a:extLst>
              <a:ext uri="{FF2B5EF4-FFF2-40B4-BE49-F238E27FC236}">
                <a16:creationId xmlns:a16="http://schemas.microsoft.com/office/drawing/2014/main" id="{9EB18AE6-89AF-5421-A029-91B43D53FB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9493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FE22F-769E-FCF4-BA94-0464EC913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C574E-8E1E-2981-71E3-39A0F703256C}"/>
              </a:ext>
            </a:extLst>
          </p:cNvPr>
          <p:cNvSpPr>
            <a:spLocks noGrp="1" noRot="1" noChangeAspect="1"/>
          </p:cNvSpPr>
          <p:nvPr>
            <p:ph type="sldImg"/>
          </p:nvPr>
        </p:nvSpPr>
        <p:spPr>
          <a:xfrm>
            <a:off x="735013" y="1163638"/>
            <a:ext cx="5583237" cy="3141662"/>
          </a:xfrm>
        </p:spPr>
      </p:sp>
      <p:sp>
        <p:nvSpPr>
          <p:cNvPr id="3" name="Notes Placeholder 2">
            <a:extLst>
              <a:ext uri="{FF2B5EF4-FFF2-40B4-BE49-F238E27FC236}">
                <a16:creationId xmlns:a16="http://schemas.microsoft.com/office/drawing/2014/main" id="{59CFD3D4-66E8-BEB0-7634-F51045282925}"/>
              </a:ext>
            </a:extLst>
          </p:cNvPr>
          <p:cNvSpPr>
            <a:spLocks noGrp="1"/>
          </p:cNvSpPr>
          <p:nvPr>
            <p:ph type="body" idx="1"/>
          </p:nvPr>
        </p:nvSpPr>
        <p:spPr/>
        <p:txBody>
          <a:bodyPr/>
          <a:lstStyle/>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922FD3F1-898A-DC05-AA42-FAD29FBC611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77B910-3C9F-4F1D-944A-6C33E2CF61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352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approved G12Ci are RAS-OFF (GDP-bound) inhibitors and there may be advantaged for RAS-ON (GTP bound) inhibitors.</a:t>
            </a:r>
          </a:p>
          <a:p>
            <a:endParaRPr lang="en-US" dirty="0"/>
          </a:p>
          <a:p>
            <a:r>
              <a:rPr lang="en-US" dirty="0"/>
              <a:t>GEFs: </a:t>
            </a:r>
            <a:r>
              <a:rPr lang="en-US" b="0" i="0" dirty="0">
                <a:solidFill>
                  <a:srgbClr val="4D5156"/>
                </a:solidFill>
                <a:effectLst/>
                <a:latin typeface="Roboto" panose="020F0502020204030204" pitchFamily="34" charset="0"/>
              </a:rPr>
              <a:t>Guanine nucleotide exchange factors </a:t>
            </a:r>
            <a:endParaRPr lang="en-US" dirty="0"/>
          </a:p>
          <a:p>
            <a:r>
              <a:rPr lang="en-US" dirty="0"/>
              <a:t>GAPs: </a:t>
            </a:r>
            <a:r>
              <a:rPr lang="en-US" b="0" i="0" dirty="0">
                <a:solidFill>
                  <a:srgbClr val="4D5156"/>
                </a:solidFill>
                <a:effectLst/>
                <a:latin typeface="Roboto" panose="02000000000000000000" pitchFamily="2" charset="0"/>
              </a:rPr>
              <a:t>GTPase activating proteins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0334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0779D-ABAD-90E6-CEB2-D8A99CBC4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F13BF-5391-2F23-25D6-DCEEC7D13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5F555-1400-DA29-8828-E0B82559F1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3A0558-AF9C-9C13-8124-A3FDD88B0C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657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477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69DF-4EDA-6BCF-0B8D-74540BBBE09D}"/>
            </a:ext>
          </a:extLst>
        </p:cNvPr>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E016439-3078-40C2-5D0A-EE9CFCBD29DB}"/>
              </a:ext>
            </a:extLst>
          </p:cNvPr>
          <p:cNvSpPr>
            <a:spLocks noGrp="1" noRot="1" noChangeAspect="1" noChangeArrowheads="1" noTextEdit="1"/>
          </p:cNvSpPr>
          <p:nvPr>
            <p:ph type="sldImg"/>
            <p:custDataLst>
              <p:tags r:id="rId1"/>
            </p:custDataLst>
          </p:nvPr>
        </p:nvSpPr>
        <p:spPr>
          <a:ln cap="flat">
            <a:headEnd type="none" w="med" len="med"/>
            <a:tailEnd type="none" w="med" len="med"/>
          </a:ln>
        </p:spPr>
      </p:sp>
      <p:sp>
        <p:nvSpPr>
          <p:cNvPr id="17411" name="Notes Placeholder 2">
            <a:extLst>
              <a:ext uri="{FF2B5EF4-FFF2-40B4-BE49-F238E27FC236}">
                <a16:creationId xmlns:a16="http://schemas.microsoft.com/office/drawing/2014/main" id="{3C52AA13-5B3E-390E-6EAE-F1DA9818B67B}"/>
              </a:ext>
            </a:extLst>
          </p:cNvPr>
          <p:cNvSpPr>
            <a:spLocks noGrp="1"/>
          </p:cNvSpPr>
          <p:nvPr>
            <p:ph type="body" idx="3"/>
            <p:custDataLst>
              <p:tags r:id="rId2"/>
            </p:custDataLst>
          </p:nvPr>
        </p:nvSpPr>
        <p:spPr>
          <a:ln>
            <a:miter lim="800000"/>
          </a:ln>
        </p:spPr>
        <p:txBody>
          <a:bodyPr>
            <a:noAutofit/>
          </a:bodyPr>
          <a:lstStyle/>
          <a:p>
            <a:r>
              <a:rPr lang="en-US" altLang="en-US" b="1">
                <a:latin typeface="Helvetica" pitchFamily="2" charset="0"/>
                <a:ea typeface="ＭＳ Ｐゴシック" panose="020B0600070205080204" pitchFamily="34" charset="-128"/>
              </a:rPr>
              <a:t>Figure Legend:</a:t>
            </a:r>
            <a:br>
              <a:rPr lang="en-US" altLang="en-US" b="1">
                <a:latin typeface="Helvetica" pitchFamily="2" charset="0"/>
                <a:ea typeface="ＭＳ Ｐゴシック" panose="020B0600070205080204" pitchFamily="34" charset="-128"/>
              </a:rPr>
            </a:br>
            <a:r>
              <a:rPr lang="en-US" altLang="en-US" b="1">
                <a:latin typeface="Helvetica" pitchFamily="2" charset="0"/>
                <a:ea typeface="ＭＳ Ｐゴシック" panose="020B0600070205080204" pitchFamily="34" charset="-128"/>
              </a:rPr>
              <a:t>Genetic alterations associated with acquired resistance to KRAS&lt;sup&gt;G12C&lt;/sup&gt; inhibition in patients with PDAC. A, Variant allele frequencies (VAF) for the indicated genomic variants in pretreatment (PT) and end of therapy (EOT) ctDNA samples across patients with PDAC treated with adagrasib monotherapy on the KRYSTAL-1 trial (patients 4, 6) or sotorasib monotherapy on the CodeBreaK100 trial (patients 11, 13, 21, 22). B, Paired genome-wide copy number profiles from low-pass whole genome sequencing (organized by chromosome and genomic coordinates) from PT and EOT ctDNA samples for patient 4 treated with adagrasib. Gene labels indicate amplified putative drivers of acquired resistance or tumor suppressor genes. C, Co-mutation plot displaying pathogenic and likely pathogenic treatment-emergent variants and genomic amplification of putative drivers of resistance detected in ctDNA samples from PDAC patients with acquired resistance to adagrasib (patients 1–8) or sotorasib (patients 9–22). The best radiographic treatment response is indicated as measured by RECIST criteria. D, Aggregated classification of mechanisms of resistance to KRAS&lt;sup&gt;G12C&lt;/sup&gt; inhibition across cancer types. Data include patients from this study and previously published studies (Supplementary Table S2; Supplementary Fig. S1G).
</a:t>
            </a:r>
            <a:endParaRPr lang="en-US" altLang="en-US">
              <a:latin typeface="Calibri" panose="020F0502020204030204" pitchFamily="34" charset="0"/>
              <a:ea typeface="ＭＳ Ｐゴシック" panose="020B0600070205080204" pitchFamily="34" charset="-128"/>
            </a:endParaRPr>
          </a:p>
        </p:txBody>
      </p:sp>
      <p:sp>
        <p:nvSpPr>
          <p:cNvPr id="17412" name="Slide Number Placeholder 3">
            <a:extLst>
              <a:ext uri="{FF2B5EF4-FFF2-40B4-BE49-F238E27FC236}">
                <a16:creationId xmlns:a16="http://schemas.microsoft.com/office/drawing/2014/main" id="{883D9FCE-B3F3-CACB-51E2-21D61AF6AFA2}"/>
              </a:ext>
            </a:extLst>
          </p:cNvPr>
          <p:cNvSpPr>
            <a:spLocks noGrp="1" noChangeArrowheads="1"/>
          </p:cNvSpPr>
          <p:nvPr>
            <p:ph type="sldNum" sz="quarter" idx="4"/>
            <p:custDataLst>
              <p:tags r:id="rId3"/>
            </p:custDataLst>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Pct val="100000"/>
              <a:buFontTx/>
              <a:buNone/>
              <a:tabLst/>
              <a:defRPr/>
            </a:pPr>
            <a:fld id="{9B5E60F2-D995-B244-872B-BB575644E1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Arial"/>
              </a:rPr>
              <a:pPr marL="0" marR="0" lvl="0" indent="0" algn="r" defTabSz="914400" rtl="0" eaLnBrk="1" fontAlgn="base" latinLnBrk="0" hangingPunct="1">
                <a:lnSpc>
                  <a:spcPct val="100000"/>
                </a:lnSpc>
                <a:spcBef>
                  <a:spcPct val="0"/>
                </a:spcBef>
                <a:spcAft>
                  <a:spcPct val="0"/>
                </a:spcAft>
                <a:buClrTx/>
                <a:buSzPct val="100000"/>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a:endParaRPr>
          </a:p>
        </p:txBody>
      </p:sp>
    </p:spTree>
    <p:extLst>
      <p:ext uri="{BB962C8B-B14F-4D97-AF65-F5344CB8AC3E}">
        <p14:creationId xmlns:p14="http://schemas.microsoft.com/office/powerpoint/2010/main" val="2342101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Other </a:t>
            </a:r>
            <a:r>
              <a:rPr lang="en-US" sz="1200" i="1" kern="1200" dirty="0">
                <a:solidFill>
                  <a:schemeClr val="tx1"/>
                </a:solidFill>
                <a:effectLst/>
                <a:latin typeface="+mn-lt"/>
                <a:ea typeface="+mn-ea"/>
                <a:cs typeface="+mn-cs"/>
              </a:rPr>
              <a:t>RAS </a:t>
            </a:r>
            <a:r>
              <a:rPr lang="en-US" sz="1200" kern="1200" dirty="0">
                <a:solidFill>
                  <a:schemeClr val="tx1"/>
                </a:solidFill>
                <a:effectLst/>
                <a:latin typeface="+mn-lt"/>
                <a:ea typeface="+mn-ea"/>
                <a:cs typeface="+mn-cs"/>
              </a:rPr>
              <a:t>G12 mutations included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G12A,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G12L,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G12S, and </a:t>
            </a:r>
            <a:r>
              <a:rPr lang="en-US" sz="1200" i="1" kern="1200" dirty="0">
                <a:solidFill>
                  <a:schemeClr val="tx1"/>
                </a:solidFill>
                <a:effectLst/>
                <a:latin typeface="+mn-lt"/>
                <a:ea typeface="+mn-ea"/>
                <a:cs typeface="+mn-cs"/>
              </a:rPr>
              <a:t>NRAS </a:t>
            </a:r>
            <a:r>
              <a:rPr lang="en-US" sz="1200" kern="1200" dirty="0">
                <a:solidFill>
                  <a:schemeClr val="tx1"/>
                </a:solidFill>
                <a:effectLst/>
                <a:latin typeface="+mn-lt"/>
                <a:ea typeface="+mn-ea"/>
                <a:cs typeface="+mn-cs"/>
              </a:rPr>
              <a:t>G12D (1 patient each).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Non–</a:t>
            </a:r>
            <a:r>
              <a:rPr lang="en-US" sz="1200" i="1" kern="1200" dirty="0">
                <a:solidFill>
                  <a:schemeClr val="tx1"/>
                </a:solidFill>
                <a:effectLst/>
                <a:latin typeface="+mn-lt"/>
                <a:ea typeface="+mn-ea"/>
                <a:cs typeface="+mn-cs"/>
              </a:rPr>
              <a:t>RAS </a:t>
            </a:r>
            <a:r>
              <a:rPr lang="en-US" sz="1200" kern="1200" dirty="0">
                <a:solidFill>
                  <a:schemeClr val="tx1"/>
                </a:solidFill>
                <a:effectLst/>
                <a:latin typeface="+mn-lt"/>
                <a:ea typeface="+mn-ea"/>
                <a:cs typeface="+mn-cs"/>
              </a:rPr>
              <a:t>G12 mutations included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G13D (1 patient),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Q61H (14 patients),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Q61R (2 patients), and </a:t>
            </a:r>
            <a:r>
              <a:rPr lang="en-US" sz="1200" i="1" kern="1200" dirty="0">
                <a:solidFill>
                  <a:schemeClr val="tx1"/>
                </a:solidFill>
                <a:effectLst/>
                <a:latin typeface="+mn-lt"/>
                <a:ea typeface="+mn-ea"/>
                <a:cs typeface="+mn-cs"/>
              </a:rPr>
              <a:t>KRAS </a:t>
            </a:r>
            <a:r>
              <a:rPr lang="en-US" sz="1200" kern="1200" dirty="0">
                <a:solidFill>
                  <a:schemeClr val="tx1"/>
                </a:solidFill>
                <a:effectLst/>
                <a:latin typeface="+mn-lt"/>
                <a:ea typeface="+mn-ea"/>
                <a:cs typeface="+mn-cs"/>
              </a:rPr>
              <a:t>Q61K (2 patients). </a:t>
            </a:r>
            <a:endParaRPr lang="en-US" dirty="0"/>
          </a:p>
          <a:p>
            <a:endParaRPr lang="en-US" dirty="0"/>
          </a:p>
        </p:txBody>
      </p:sp>
      <p:sp>
        <p:nvSpPr>
          <p:cNvPr id="4" name="Slide Number Placeholder 3"/>
          <p:cNvSpPr>
            <a:spLocks noGrp="1"/>
          </p:cNvSpPr>
          <p:nvPr>
            <p:ph type="sldNum" sz="quarter" idx="5"/>
          </p:nvPr>
        </p:nvSpPr>
        <p:spPr/>
        <p:txBody>
          <a:bodyPr/>
          <a:lstStyle/>
          <a:p>
            <a:fld id="{92BB8EC2-7779-AD47-AA56-35C7AE0CCE6F}" type="slidenum">
              <a:rPr lang="en-US" smtClean="0"/>
              <a:t>17</a:t>
            </a:fld>
            <a:endParaRPr lang="en-US"/>
          </a:p>
        </p:txBody>
      </p:sp>
    </p:spTree>
    <p:extLst>
      <p:ext uri="{BB962C8B-B14F-4D97-AF65-F5344CB8AC3E}">
        <p14:creationId xmlns:p14="http://schemas.microsoft.com/office/powerpoint/2010/main" val="1046240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6FDF2-CCA8-703A-15FC-F2CDFC669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D8061-F4AC-EAC2-FF78-9DC6A50E10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23DABF-08B9-34FF-F313-5D2D6B3630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520218-97F7-42D1-1313-8636C85FA2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4D822-8ED8-4981-88E4-B12D6FC3D755}" type="slidenum">
              <a:rPr kumimoji="0" lang="en-SG"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SG"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6163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SG"/>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4D822-8ED8-4981-88E4-B12D6FC3D755}" type="slidenum">
              <a:rPr kumimoji="0" lang="en-SG"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SG"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3540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23FDD-1A52-5421-306F-3B2AA3E10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8B04C-6D95-F1A1-8CB7-06B39668C695}"/>
              </a:ext>
            </a:extLst>
          </p:cNvPr>
          <p:cNvSpPr>
            <a:spLocks noGrp="1" noRot="1" noChangeAspect="1"/>
          </p:cNvSpPr>
          <p:nvPr>
            <p:ph type="sldImg"/>
          </p:nvPr>
        </p:nvSpPr>
        <p:spPr/>
        <p:txBody>
          <a:bodyPr/>
          <a:lstStyle/>
          <a:p>
            <a:endParaRPr lang="en-SG"/>
          </a:p>
        </p:txBody>
      </p:sp>
      <p:sp>
        <p:nvSpPr>
          <p:cNvPr id="3" name="Notes Placeholder 2">
            <a:extLst>
              <a:ext uri="{FF2B5EF4-FFF2-40B4-BE49-F238E27FC236}">
                <a16:creationId xmlns:a16="http://schemas.microsoft.com/office/drawing/2014/main" id="{2A55EAC1-A49D-1695-6D29-7FF94FAB8F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0864E4-4C65-0300-96A4-92DD251F06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4D822-8ED8-4981-88E4-B12D6FC3D755}" type="slidenum">
              <a:rPr kumimoji="0" lang="en-SG"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SG"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3063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3DA20-64B2-14EE-3FF2-0CE93FCC2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AD871-8595-2E25-9D6A-F67AFA0F79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C45012-9849-10C4-F13B-2798951BBD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HRS-4642 from ESMO 2025</a:t>
            </a:r>
          </a:p>
          <a:p>
            <a:endParaRPr lang="en-US" dirty="0"/>
          </a:p>
        </p:txBody>
      </p:sp>
      <p:sp>
        <p:nvSpPr>
          <p:cNvPr id="4" name="Slide Number Placeholder 3">
            <a:extLst>
              <a:ext uri="{FF2B5EF4-FFF2-40B4-BE49-F238E27FC236}">
                <a16:creationId xmlns:a16="http://schemas.microsoft.com/office/drawing/2014/main" id="{84BC3794-A7AB-9D28-6737-B13BE93EA2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FEC9BC-1266-422E-B5AD-9809195537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596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D3D8D0D-CFF5-2C93-B406-999A4D266DB4}"/>
            </a:ext>
          </a:extLst>
        </p:cNvPr>
        <p:cNvGrpSpPr/>
        <p:nvPr/>
      </p:nvGrpSpPr>
      <p:grpSpPr>
        <a:xfrm>
          <a:off x="0" y="0"/>
          <a:ext cx="0" cy="0"/>
          <a:chOff x="0" y="0"/>
          <a:chExt cx="0" cy="0"/>
        </a:xfrm>
      </p:grpSpPr>
      <p:sp>
        <p:nvSpPr>
          <p:cNvPr id="13313" name="Rectangle 1">
            <a:extLst>
              <a:ext uri="{FF2B5EF4-FFF2-40B4-BE49-F238E27FC236}">
                <a16:creationId xmlns:a16="http://schemas.microsoft.com/office/drawing/2014/main" id="{85BB6ED9-6072-655D-A6BA-95A6BD7F7FA4}"/>
              </a:ext>
            </a:extLst>
          </p:cNvPr>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a:extLst>
              <a:ext uri="{FF2B5EF4-FFF2-40B4-BE49-F238E27FC236}">
                <a16:creationId xmlns:a16="http://schemas.microsoft.com/office/drawing/2014/main" id="{9EC44981-D0BC-EC65-73C7-A35829CFC4F0}"/>
              </a:ext>
            </a:extLst>
          </p:cNvPr>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endParaRPr lang="en-GB" dirty="0">
              <a:latin typeface="Arial" charset="0"/>
              <a:ea typeface="Gothic" charset="0"/>
              <a:cs typeface="Gothic" charset="0"/>
            </a:endParaRPr>
          </a:p>
        </p:txBody>
      </p:sp>
    </p:spTree>
    <p:extLst>
      <p:ext uri="{BB962C8B-B14F-4D97-AF65-F5344CB8AC3E}">
        <p14:creationId xmlns:p14="http://schemas.microsoft.com/office/powerpoint/2010/main" val="3395551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D2A64-11CB-E440-B4F7-8024B2874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DAF6C-BC12-1DEB-B639-44D74F95B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C9D2B-29DF-8A49-DFB9-3BFD701578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Note: </a:t>
            </a:r>
            <a:br>
              <a:rPr kumimoji="0" lang="en-US" sz="1200" b="0" i="0" u="none" strike="noStrike" kern="1200" cap="none" spc="0" normalizeH="0" baseline="0" noProof="0" dirty="0">
                <a:ln>
                  <a:noFill/>
                </a:ln>
                <a:solidFill>
                  <a:prstClr val="black"/>
                </a:solidFill>
                <a:effectLst/>
                <a:uLnTx/>
                <a:uFillTx/>
                <a:latin typeface="Calibri"/>
                <a:ea typeface="+mn-ea"/>
                <a:cs typeface="+mn-cs"/>
              </a:rPr>
            </a:br>
            <a:r>
              <a:rPr kumimoji="0" lang="en-US" sz="1200" b="0" i="0" u="none" strike="noStrike" kern="1200" cap="none" spc="0" normalizeH="0" baseline="0" noProof="0" dirty="0">
                <a:ln>
                  <a:noFill/>
                </a:ln>
                <a:solidFill>
                  <a:prstClr val="black"/>
                </a:solidFill>
                <a:effectLst/>
                <a:uLnTx/>
                <a:uFillTx/>
                <a:latin typeface="Calibri"/>
                <a:ea typeface="+mn-ea"/>
                <a:cs typeface="+mn-cs"/>
              </a:rPr>
              <a:t>Vehicle </a:t>
            </a:r>
            <a:r>
              <a:rPr lang="en-US" b="0" dirty="0">
                <a:solidFill>
                  <a:prstClr val="black"/>
                </a:solidFill>
              </a:rPr>
              <a:t>– 3 days: 4 cases</a:t>
            </a:r>
            <a:br>
              <a:rPr lang="en-US" b="0" dirty="0">
                <a:solidFill>
                  <a:prstClr val="black"/>
                </a:solidFill>
              </a:rPr>
            </a:br>
            <a:r>
              <a:rPr kumimoji="0" lang="en-US" sz="1200" b="0" i="0" u="none" strike="noStrike" kern="1200" cap="none" spc="0" normalizeH="0" baseline="0" noProof="0" dirty="0">
                <a:ln>
                  <a:noFill/>
                </a:ln>
                <a:solidFill>
                  <a:prstClr val="black"/>
                </a:solidFill>
                <a:effectLst/>
                <a:uLnTx/>
                <a:uFillTx/>
                <a:latin typeface="Calibri"/>
                <a:ea typeface="+mn-ea"/>
                <a:cs typeface="+mn-cs"/>
              </a:rPr>
              <a:t>Vehicle endpoint: 7 </a:t>
            </a:r>
            <a:r>
              <a:rPr lang="en-US" b="0" dirty="0">
                <a:solidFill>
                  <a:prstClr val="black"/>
                </a:solidFill>
              </a:rPr>
              <a:t>cases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MRTX1133 – 3 days: 4 </a:t>
            </a:r>
            <a:r>
              <a:rPr lang="en-US" b="0" dirty="0">
                <a:solidFill>
                  <a:prstClr val="black"/>
                </a:solidFill>
              </a:rPr>
              <a:t>cases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MRTX1133 – 7 days: 4 </a:t>
            </a:r>
            <a:r>
              <a:rPr lang="en-US" b="0" dirty="0">
                <a:solidFill>
                  <a:prstClr val="black"/>
                </a:solidFill>
              </a:rPr>
              <a:t>cases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MRTX1133 endpoint: 9 </a:t>
            </a:r>
            <a:r>
              <a:rPr lang="en-US" b="0" dirty="0">
                <a:solidFill>
                  <a:prstClr val="black"/>
                </a:solidFill>
              </a:rPr>
              <a:t>cases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a:extLst>
              <a:ext uri="{FF2B5EF4-FFF2-40B4-BE49-F238E27FC236}">
                <a16:creationId xmlns:a16="http://schemas.microsoft.com/office/drawing/2014/main" id="{A153A82E-4DE3-8334-D4D8-65F8DE17CB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53A7C1-50D1-43A4-BD57-6F30824A62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3419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78AE9-2699-2D57-70BE-6FC0DCD74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BD5AC-D166-283B-7F2F-65F8FAE53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615FD-5ECE-AE4D-1927-548E82A16B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78FA0B-9B38-F55F-C447-655834F49F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515FB-EF95-9245-8FA8-656434617D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64291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8AF2B0-BB17-474B-BEDF-7C501FD27E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672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4.xml"/><Relationship Id="rId5" Type="http://schemas.openxmlformats.org/officeDocument/2006/relationships/image" Target="../media/image13.emf"/><Relationship Id="rId4" Type="http://schemas.openxmlformats.org/officeDocument/2006/relationships/image" Target="../media/image1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7.xml"/><Relationship Id="rId5" Type="http://schemas.openxmlformats.org/officeDocument/2006/relationships/image" Target="../media/image13.emf"/><Relationship Id="rId4" Type="http://schemas.openxmlformats.org/officeDocument/2006/relationships/image" Target="../media/image12.pn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7.xml"/><Relationship Id="rId4" Type="http://schemas.openxmlformats.org/officeDocument/2006/relationships/image" Target="../media/image14.png"/></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33166"/>
            <a:ext cx="10363200" cy="1470025"/>
          </a:xfrm>
        </p:spPr>
        <p:txBody>
          <a:bodyPr/>
          <a:lstStyle/>
          <a:p>
            <a:r>
              <a:rPr lang="en-US"/>
              <a:t>Click to edit Master title style</a:t>
            </a:r>
          </a:p>
        </p:txBody>
      </p:sp>
      <p:sp>
        <p:nvSpPr>
          <p:cNvPr id="3" name="Subtitle 2"/>
          <p:cNvSpPr>
            <a:spLocks noGrp="1"/>
          </p:cNvSpPr>
          <p:nvPr>
            <p:ph type="subTitle" idx="1"/>
          </p:nvPr>
        </p:nvSpPr>
        <p:spPr>
          <a:xfrm>
            <a:off x="914400" y="4296330"/>
            <a:ext cx="8534400" cy="1752600"/>
          </a:xfrm>
        </p:spPr>
        <p:txBody>
          <a:bodyPr>
            <a:normAutofit/>
          </a:bodyPr>
          <a:lstStyle>
            <a:lvl1pPr marL="0" indent="0" algn="l">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526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9549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5" name="Slide Number Placeholder 4"/>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01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9687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072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1188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4" name="Slide Number Placeholder 3"/>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3431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6936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35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61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2494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5"/>
        <p:cNvGrpSpPr/>
        <p:nvPr/>
      </p:nvGrpSpPr>
      <p:grpSpPr>
        <a:xfrm>
          <a:off x="0" y="0"/>
          <a:ext cx="0" cy="0"/>
          <a:chOff x="0" y="0"/>
          <a:chExt cx="0" cy="0"/>
        </a:xfrm>
      </p:grpSpPr>
      <p:cxnSp>
        <p:nvCxnSpPr>
          <p:cNvPr id="176" name="Google Shape;176;p19"/>
          <p:cNvCxnSpPr/>
          <p:nvPr/>
        </p:nvCxnSpPr>
        <p:spPr>
          <a:xfrm>
            <a:off x="447200" y="843033"/>
            <a:ext cx="11774000" cy="0"/>
          </a:xfrm>
          <a:prstGeom prst="straightConnector1">
            <a:avLst/>
          </a:prstGeom>
          <a:noFill/>
          <a:ln w="19050" cap="flat" cmpd="sng">
            <a:solidFill>
              <a:srgbClr val="1D507A"/>
            </a:solidFill>
            <a:prstDash val="solid"/>
            <a:round/>
            <a:headEnd type="none" w="med" len="med"/>
            <a:tailEnd type="none" w="med" len="med"/>
          </a:ln>
        </p:spPr>
      </p:cxnSp>
      <p:sp>
        <p:nvSpPr>
          <p:cNvPr id="177" name="Google Shape;177;p19"/>
          <p:cNvSpPr txBox="1">
            <a:spLocks noGrp="1"/>
          </p:cNvSpPr>
          <p:nvPr>
            <p:ph type="ctrTitle"/>
          </p:nvPr>
        </p:nvSpPr>
        <p:spPr>
          <a:xfrm>
            <a:off x="333700" y="175833"/>
            <a:ext cx="10858000" cy="726800"/>
          </a:xfrm>
          <a:prstGeom prst="rect">
            <a:avLst/>
          </a:prstGeom>
        </p:spPr>
        <p:txBody>
          <a:bodyPr spcFirstLastPara="1" wrap="square" lIns="91425" tIns="91425" rIns="91425" bIns="91425" anchor="b" anchorCtr="0"/>
          <a:lstStyle>
            <a:lvl1pPr lvl="0" rtl="0">
              <a:spcBef>
                <a:spcPts val="0"/>
              </a:spcBef>
              <a:spcAft>
                <a:spcPts val="0"/>
              </a:spcAft>
              <a:buClr>
                <a:srgbClr val="266AA2"/>
              </a:buClr>
              <a:buSzPts val="2800"/>
              <a:buFont typeface="Lato Light"/>
              <a:buNone/>
              <a:defRPr>
                <a:solidFill>
                  <a:srgbClr val="266AA2"/>
                </a:solidFill>
                <a:latin typeface="Lato Light"/>
                <a:ea typeface="Lato Light"/>
                <a:cs typeface="Lato Light"/>
                <a:sym typeface="Lato Light"/>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pic>
        <p:nvPicPr>
          <p:cNvPr id="178" name="Google Shape;178;p19"/>
          <p:cNvPicPr preferRelativeResize="0"/>
          <p:nvPr/>
        </p:nvPicPr>
        <p:blipFill>
          <a:blip r:embed="rId2">
            <a:alphaModFix/>
          </a:blip>
          <a:stretch>
            <a:fillRect/>
          </a:stretch>
        </p:blipFill>
        <p:spPr>
          <a:xfrm>
            <a:off x="11699636" y="6274765"/>
            <a:ext cx="328561" cy="327632"/>
          </a:xfrm>
          <a:prstGeom prst="rect">
            <a:avLst/>
          </a:prstGeom>
          <a:noFill/>
          <a:ln>
            <a:noFill/>
          </a:ln>
        </p:spPr>
      </p:pic>
      <p:sp>
        <p:nvSpPr>
          <p:cNvPr id="179" name="Google Shape;179;p19"/>
          <p:cNvSpPr txBox="1">
            <a:spLocks noGrp="1"/>
          </p:cNvSpPr>
          <p:nvPr>
            <p:ph type="subTitle" idx="1"/>
          </p:nvPr>
        </p:nvSpPr>
        <p:spPr>
          <a:xfrm>
            <a:off x="6300800" y="6317017"/>
            <a:ext cx="5346000" cy="327600"/>
          </a:xfrm>
          <a:prstGeom prst="rect">
            <a:avLst/>
          </a:prstGeom>
        </p:spPr>
        <p:txBody>
          <a:bodyPr spcFirstLastPara="1" wrap="square" lIns="91425" tIns="91425" rIns="91425" bIns="91425" anchor="t" anchorCtr="0"/>
          <a:lstStyle>
            <a:lvl1pPr lvl="0" algn="r">
              <a:spcBef>
                <a:spcPts val="0"/>
              </a:spcBef>
              <a:spcAft>
                <a:spcPts val="0"/>
              </a:spcAft>
              <a:buNone/>
              <a:defRPr sz="1333" b="0">
                <a:solidFill>
                  <a:srgbClr val="999999"/>
                </a:solidFill>
                <a:latin typeface="Lato Light"/>
                <a:ea typeface="Lato Light"/>
                <a:cs typeface="Lato Light"/>
                <a:sym typeface="Lato Light"/>
              </a:defRPr>
            </a:lvl1pPr>
            <a:lvl2pPr lvl="1">
              <a:spcBef>
                <a:spcPts val="2133"/>
              </a:spcBef>
              <a:spcAft>
                <a:spcPts val="0"/>
              </a:spcAft>
              <a:buNone/>
              <a:defRPr>
                <a:solidFill>
                  <a:srgbClr val="666666"/>
                </a:solidFill>
              </a:defRPr>
            </a:lvl2pPr>
            <a:lvl3pPr lvl="2">
              <a:spcBef>
                <a:spcPts val="2133"/>
              </a:spcBef>
              <a:spcAft>
                <a:spcPts val="0"/>
              </a:spcAft>
              <a:buNone/>
              <a:defRPr>
                <a:solidFill>
                  <a:srgbClr val="666666"/>
                </a:solidFill>
              </a:defRPr>
            </a:lvl3pPr>
            <a:lvl4pPr lvl="3">
              <a:spcBef>
                <a:spcPts val="2133"/>
              </a:spcBef>
              <a:spcAft>
                <a:spcPts val="0"/>
              </a:spcAft>
              <a:buNone/>
              <a:defRPr>
                <a:solidFill>
                  <a:srgbClr val="666666"/>
                </a:solidFill>
              </a:defRPr>
            </a:lvl4pPr>
            <a:lvl5pPr lvl="4">
              <a:spcBef>
                <a:spcPts val="2133"/>
              </a:spcBef>
              <a:spcAft>
                <a:spcPts val="0"/>
              </a:spcAft>
              <a:buNone/>
              <a:defRPr>
                <a:solidFill>
                  <a:srgbClr val="666666"/>
                </a:solidFill>
              </a:defRPr>
            </a:lvl5pPr>
            <a:lvl6pPr lvl="5">
              <a:spcBef>
                <a:spcPts val="2133"/>
              </a:spcBef>
              <a:spcAft>
                <a:spcPts val="0"/>
              </a:spcAft>
              <a:buNone/>
              <a:defRPr>
                <a:solidFill>
                  <a:srgbClr val="666666"/>
                </a:solidFill>
              </a:defRPr>
            </a:lvl6pPr>
            <a:lvl7pPr lvl="6">
              <a:spcBef>
                <a:spcPts val="2133"/>
              </a:spcBef>
              <a:spcAft>
                <a:spcPts val="0"/>
              </a:spcAft>
              <a:buNone/>
              <a:defRPr>
                <a:solidFill>
                  <a:srgbClr val="666666"/>
                </a:solidFill>
              </a:defRPr>
            </a:lvl7pPr>
            <a:lvl8pPr lvl="7">
              <a:spcBef>
                <a:spcPts val="2133"/>
              </a:spcBef>
              <a:spcAft>
                <a:spcPts val="0"/>
              </a:spcAft>
              <a:buNone/>
              <a:defRPr>
                <a:solidFill>
                  <a:srgbClr val="666666"/>
                </a:solidFill>
              </a:defRPr>
            </a:lvl8pPr>
            <a:lvl9pPr lvl="8">
              <a:spcBef>
                <a:spcPts val="2133"/>
              </a:spcBef>
              <a:spcAft>
                <a:spcPts val="2133"/>
              </a:spcAft>
              <a:buNone/>
              <a:defRPr>
                <a:solidFill>
                  <a:srgbClr val="666666"/>
                </a:solidFill>
              </a:defRPr>
            </a:lvl9pPr>
          </a:lstStyle>
          <a:p>
            <a:endParaRPr/>
          </a:p>
        </p:txBody>
      </p:sp>
      <p:sp>
        <p:nvSpPr>
          <p:cNvPr id="180" name="Google Shape;180;p19"/>
          <p:cNvSpPr txBox="1">
            <a:spLocks noGrp="1"/>
          </p:cNvSpPr>
          <p:nvPr>
            <p:ph type="subTitle" idx="2"/>
          </p:nvPr>
        </p:nvSpPr>
        <p:spPr>
          <a:xfrm>
            <a:off x="333700" y="775467"/>
            <a:ext cx="11203200" cy="434000"/>
          </a:xfrm>
          <a:prstGeom prst="rect">
            <a:avLst/>
          </a:prstGeom>
        </p:spPr>
        <p:txBody>
          <a:bodyPr spcFirstLastPara="1" wrap="square" lIns="91425" tIns="91425" rIns="91425" bIns="91425" anchor="t" anchorCtr="0"/>
          <a:lstStyle>
            <a:lvl1pPr lvl="0" rtl="0">
              <a:spcBef>
                <a:spcPts val="0"/>
              </a:spcBef>
              <a:spcAft>
                <a:spcPts val="0"/>
              </a:spcAft>
              <a:buNone/>
              <a:defRPr sz="2667"/>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2902190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Content">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Master Layout: Title Content 4"/>
          <p:cNvSpPr txBox="1">
            <a:spLocks noGrp="1"/>
          </p:cNvSpPr>
          <p:nvPr>
            <p:ph type="title" hasCustomPrompt="1"/>
          </p:nvPr>
        </p:nvSpPr>
        <p:spPr>
          <a:xfrm>
            <a:off x="533400" y="152400"/>
            <a:ext cx="10134600" cy="990600"/>
          </a:xfrm>
          <a:prstGeom prst="rect">
            <a:avLst/>
          </a:prstGeom>
        </p:spPr>
        <p:txBody>
          <a:bodyPr/>
          <a:lstStyle/>
          <a:p>
            <a:r>
              <a:t>Master Layout: Title Content </a:t>
            </a:r>
            <a:r>
              <a:rPr lang="en-US"/>
              <a:t>3</a:t>
            </a:r>
            <a:endParaRPr/>
          </a:p>
        </p:txBody>
      </p:sp>
    </p:spTree>
    <p:extLst>
      <p:ext uri="{BB962C8B-B14F-4D97-AF65-F5344CB8AC3E}">
        <p14:creationId xmlns:p14="http://schemas.microsoft.com/office/powerpoint/2010/main" val="171189077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xfrm>
            <a:off x="182813" y="6577090"/>
            <a:ext cx="177934" cy="169277"/>
          </a:xfrm>
          <a:prstGeom prst="rect">
            <a:avLst/>
          </a:prstGeom>
        </p:spPr>
        <p:txBody>
          <a:bodyPr/>
          <a:lstStyle/>
          <a:p>
            <a:fld id="{86CB4B4D-7CA3-9044-876B-883B54F8677D}" type="slidenum">
              <a:t>‹#›</a:t>
            </a:fld>
            <a:endParaRPr/>
          </a:p>
        </p:txBody>
      </p:sp>
      <p:sp>
        <p:nvSpPr>
          <p:cNvPr id="58" name="Master Layout: Title Content 1"/>
          <p:cNvSpPr txBox="1">
            <a:spLocks noGrp="1"/>
          </p:cNvSpPr>
          <p:nvPr>
            <p:ph type="title" hasCustomPrompt="1"/>
          </p:nvPr>
        </p:nvSpPr>
        <p:spPr>
          <a:prstGeom prst="rect">
            <a:avLst/>
          </a:prstGeom>
        </p:spPr>
        <p:txBody>
          <a:bodyPr/>
          <a:lstStyle/>
          <a:p>
            <a:r>
              <a:rPr lang="en-US"/>
              <a:t>Master Layout: Title Content 1</a:t>
            </a:r>
            <a:endParaRPr/>
          </a:p>
        </p:txBody>
      </p:sp>
      <p:sp>
        <p:nvSpPr>
          <p:cNvPr id="5" name="Content Placeholder 6">
            <a:extLst>
              <a:ext uri="{FF2B5EF4-FFF2-40B4-BE49-F238E27FC236}">
                <a16:creationId xmlns:a16="http://schemas.microsoft.com/office/drawing/2014/main" id="{939340B1-9C86-0E49-80B9-A772FE92E5D8}"/>
              </a:ext>
            </a:extLst>
          </p:cNvPr>
          <p:cNvSpPr>
            <a:spLocks noGrp="1"/>
          </p:cNvSpPr>
          <p:nvPr>
            <p:ph sz="quarter" idx="10"/>
          </p:nvPr>
        </p:nvSpPr>
        <p:spPr>
          <a:xfrm>
            <a:off x="608013" y="1757363"/>
            <a:ext cx="11125200"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10876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7" name="Master Layout: Title Content 2"/>
          <p:cNvSpPr txBox="1">
            <a:spLocks noGrp="1"/>
          </p:cNvSpPr>
          <p:nvPr>
            <p:ph type="title" hasCustomPrompt="1"/>
          </p:nvPr>
        </p:nvSpPr>
        <p:spPr>
          <a:prstGeom prst="rect">
            <a:avLst/>
          </a:prstGeom>
        </p:spPr>
        <p:txBody>
          <a:bodyPr/>
          <a:lstStyle/>
          <a:p>
            <a:r>
              <a:t>Master Layout: Title Content 2</a:t>
            </a:r>
          </a:p>
        </p:txBody>
      </p:sp>
      <p:sp>
        <p:nvSpPr>
          <p:cNvPr id="5" name="Content Placeholder 6">
            <a:extLst>
              <a:ext uri="{FF2B5EF4-FFF2-40B4-BE49-F238E27FC236}">
                <a16:creationId xmlns:a16="http://schemas.microsoft.com/office/drawing/2014/main" id="{8F9073DF-8119-4744-9E2B-017D224833A8}"/>
              </a:ext>
            </a:extLst>
          </p:cNvPr>
          <p:cNvSpPr>
            <a:spLocks noGrp="1"/>
          </p:cNvSpPr>
          <p:nvPr>
            <p:ph sz="quarter" idx="10"/>
          </p:nvPr>
        </p:nvSpPr>
        <p:spPr>
          <a:xfrm>
            <a:off x="608013"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B04F8402-E401-EE4D-A041-752A546E5281}"/>
              </a:ext>
            </a:extLst>
          </p:cNvPr>
          <p:cNvSpPr>
            <a:spLocks noGrp="1"/>
          </p:cNvSpPr>
          <p:nvPr>
            <p:ph sz="quarter" idx="11"/>
          </p:nvPr>
        </p:nvSpPr>
        <p:spPr>
          <a:xfrm>
            <a:off x="6245352"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359048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xfrm>
            <a:off x="182813" y="6577090"/>
            <a:ext cx="177934" cy="169277"/>
          </a:xfrm>
          <a:prstGeom prst="rect">
            <a:avLst/>
          </a:prstGeom>
        </p:spPr>
        <p:txBody>
          <a:bodyPr/>
          <a:lstStyle/>
          <a:p>
            <a:fld id="{86CB4B4D-7CA3-9044-876B-883B54F8677D}" type="slidenum">
              <a:t>‹#›</a:t>
            </a:fld>
            <a:endParaRPr/>
          </a:p>
        </p:txBody>
      </p:sp>
      <p:sp>
        <p:nvSpPr>
          <p:cNvPr id="58" name="Master Layout: Title Content 1"/>
          <p:cNvSpPr txBox="1">
            <a:spLocks noGrp="1"/>
          </p:cNvSpPr>
          <p:nvPr>
            <p:ph type="title" hasCustomPrompt="1"/>
          </p:nvPr>
        </p:nvSpPr>
        <p:spPr>
          <a:prstGeom prst="rect">
            <a:avLst/>
          </a:prstGeom>
        </p:spPr>
        <p:txBody>
          <a:bodyPr/>
          <a:lstStyle/>
          <a:p>
            <a:r>
              <a:rPr lang="en-US"/>
              <a:t>Master Layout: Title Content 1</a:t>
            </a:r>
            <a:endParaRPr/>
          </a:p>
        </p:txBody>
      </p:sp>
      <p:sp>
        <p:nvSpPr>
          <p:cNvPr id="5" name="Content Placeholder 6">
            <a:extLst>
              <a:ext uri="{FF2B5EF4-FFF2-40B4-BE49-F238E27FC236}">
                <a16:creationId xmlns:a16="http://schemas.microsoft.com/office/drawing/2014/main" id="{939340B1-9C86-0E49-80B9-A772FE92E5D8}"/>
              </a:ext>
            </a:extLst>
          </p:cNvPr>
          <p:cNvSpPr>
            <a:spLocks noGrp="1"/>
          </p:cNvSpPr>
          <p:nvPr>
            <p:ph sz="quarter" idx="10"/>
          </p:nvPr>
        </p:nvSpPr>
        <p:spPr>
          <a:xfrm>
            <a:off x="608013" y="1757363"/>
            <a:ext cx="11125200"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801981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7" name="Master Layout: Title Content 2"/>
          <p:cNvSpPr txBox="1">
            <a:spLocks noGrp="1"/>
          </p:cNvSpPr>
          <p:nvPr>
            <p:ph type="title" hasCustomPrompt="1"/>
          </p:nvPr>
        </p:nvSpPr>
        <p:spPr>
          <a:prstGeom prst="rect">
            <a:avLst/>
          </a:prstGeom>
        </p:spPr>
        <p:txBody>
          <a:bodyPr/>
          <a:lstStyle/>
          <a:p>
            <a:r>
              <a:t>Master Layout: Title Content 2</a:t>
            </a:r>
          </a:p>
        </p:txBody>
      </p:sp>
      <p:sp>
        <p:nvSpPr>
          <p:cNvPr id="5" name="Content Placeholder 6">
            <a:extLst>
              <a:ext uri="{FF2B5EF4-FFF2-40B4-BE49-F238E27FC236}">
                <a16:creationId xmlns:a16="http://schemas.microsoft.com/office/drawing/2014/main" id="{8F9073DF-8119-4744-9E2B-017D224833A8}"/>
              </a:ext>
            </a:extLst>
          </p:cNvPr>
          <p:cNvSpPr>
            <a:spLocks noGrp="1"/>
          </p:cNvSpPr>
          <p:nvPr>
            <p:ph sz="quarter" idx="10"/>
          </p:nvPr>
        </p:nvSpPr>
        <p:spPr>
          <a:xfrm>
            <a:off x="608013"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B04F8402-E401-EE4D-A041-752A546E5281}"/>
              </a:ext>
            </a:extLst>
          </p:cNvPr>
          <p:cNvSpPr>
            <a:spLocks noGrp="1"/>
          </p:cNvSpPr>
          <p:nvPr>
            <p:ph sz="quarter" idx="11"/>
          </p:nvPr>
        </p:nvSpPr>
        <p:spPr>
          <a:xfrm>
            <a:off x="6245352"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1462230"/>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ntent">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Master Layout: Title Content 4"/>
          <p:cNvSpPr txBox="1">
            <a:spLocks noGrp="1"/>
          </p:cNvSpPr>
          <p:nvPr>
            <p:ph type="title" hasCustomPrompt="1"/>
          </p:nvPr>
        </p:nvSpPr>
        <p:spPr>
          <a:xfrm>
            <a:off x="533400" y="152400"/>
            <a:ext cx="10134600" cy="990600"/>
          </a:xfrm>
          <a:prstGeom prst="rect">
            <a:avLst/>
          </a:prstGeom>
        </p:spPr>
        <p:txBody>
          <a:bodyPr/>
          <a:lstStyle/>
          <a:p>
            <a:r>
              <a:t>Master Layout: Title Content </a:t>
            </a:r>
            <a:r>
              <a:rPr lang="en-US"/>
              <a:t>3</a:t>
            </a:r>
            <a:endParaRPr/>
          </a:p>
        </p:txBody>
      </p:sp>
    </p:spTree>
    <p:extLst>
      <p:ext uri="{BB962C8B-B14F-4D97-AF65-F5344CB8AC3E}">
        <p14:creationId xmlns:p14="http://schemas.microsoft.com/office/powerpoint/2010/main" val="1568482219"/>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eft Highlight - Green">
    <p:spTree>
      <p:nvGrpSpPr>
        <p:cNvPr id="1" name=""/>
        <p:cNvGrpSpPr/>
        <p:nvPr/>
      </p:nvGrpSpPr>
      <p:grpSpPr>
        <a:xfrm>
          <a:off x="0" y="0"/>
          <a:ext cx="0" cy="0"/>
          <a:chOff x="0" y="0"/>
          <a:chExt cx="0" cy="0"/>
        </a:xfrm>
      </p:grpSpPr>
      <p:grpSp>
        <p:nvGrpSpPr>
          <p:cNvPr id="219" name="Group 11"/>
          <p:cNvGrpSpPr/>
          <p:nvPr/>
        </p:nvGrpSpPr>
        <p:grpSpPr>
          <a:xfrm>
            <a:off x="10668000" y="0"/>
            <a:ext cx="1523998" cy="1143001"/>
            <a:chOff x="0" y="0"/>
            <a:chExt cx="1523997" cy="1142999"/>
          </a:xfrm>
        </p:grpSpPr>
        <p:sp>
          <p:nvSpPr>
            <p:cNvPr id="216"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7"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8"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grpSp>
        <p:nvGrpSpPr>
          <p:cNvPr id="224" name="Group 7"/>
          <p:cNvGrpSpPr/>
          <p:nvPr/>
        </p:nvGrpSpPr>
        <p:grpSpPr>
          <a:xfrm>
            <a:off x="1058" y="-2"/>
            <a:ext cx="5410201" cy="6866795"/>
            <a:chOff x="0" y="0"/>
            <a:chExt cx="5410200" cy="6866793"/>
          </a:xfrm>
        </p:grpSpPr>
        <p:sp>
          <p:nvSpPr>
            <p:cNvPr id="220" name="Rectangle 8"/>
            <p:cNvSpPr/>
            <p:nvPr/>
          </p:nvSpPr>
          <p:spPr>
            <a:xfrm>
              <a:off x="-1" y="0"/>
              <a:ext cx="5257801" cy="6858001"/>
            </a:xfrm>
            <a:prstGeom prst="rect">
              <a:avLst/>
            </a:prstGeom>
            <a:gradFill flip="none" rotWithShape="1">
              <a:gsLst>
                <a:gs pos="13000">
                  <a:schemeClr val="accent1"/>
                </a:gs>
                <a:gs pos="100000">
                  <a:schemeClr val="accent2"/>
                </a:gs>
              </a:gsLst>
              <a:lin ang="5400000" scaled="0"/>
            </a:gradFill>
            <a:ln w="12700" cap="flat">
              <a:noFill/>
              <a:miter lim="400000"/>
            </a:ln>
            <a:effectLst/>
          </p:spPr>
          <p:txBody>
            <a:bodyPr wrap="square" lIns="45719" tIns="45719" rIns="45719" bIns="45719" numCol="1" anchor="ctr">
              <a:noAutofit/>
            </a:bodyP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21" name="Freeform 9"/>
            <p:cNvSpPr/>
            <p:nvPr/>
          </p:nvSpPr>
          <p:spPr>
            <a:xfrm rot="10800000" flipH="1">
              <a:off x="-1" y="0"/>
              <a:ext cx="5257802"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2" name="Right Triangle 10"/>
            <p:cNvSpPr/>
            <p:nvPr/>
          </p:nvSpPr>
          <p:spPr>
            <a:xfrm>
              <a:off x="-1" y="2218593"/>
              <a:ext cx="2438401"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3" name="Right Triangle 11"/>
            <p:cNvSpPr/>
            <p:nvPr/>
          </p:nvSpPr>
          <p:spPr>
            <a:xfrm>
              <a:off x="0" y="5342793"/>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225" name="Master Layout:Left Color Panel"/>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pic>
        <p:nvPicPr>
          <p:cNvPr id="22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5" name="Body Level One…">
            <a:extLst>
              <a:ext uri="{FF2B5EF4-FFF2-40B4-BE49-F238E27FC236}">
                <a16:creationId xmlns:a16="http://schemas.microsoft.com/office/drawing/2014/main" id="{C4F4B344-522D-A54C-8005-7039FAEBBAF8}"/>
              </a:ext>
            </a:extLst>
          </p:cNvPr>
          <p:cNvSpPr txBox="1">
            <a:spLocks noGrp="1"/>
          </p:cNvSpPr>
          <p:nvPr>
            <p:ph type="body" sz="quarter" idx="1"/>
          </p:nvPr>
        </p:nvSpPr>
        <p:spPr>
          <a:xfrm>
            <a:off x="533400" y="2769773"/>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6" name="Slide Number">
            <a:extLst>
              <a:ext uri="{FF2B5EF4-FFF2-40B4-BE49-F238E27FC236}">
                <a16:creationId xmlns:a16="http://schemas.microsoft.com/office/drawing/2014/main" id="{573641D7-C425-7047-9F5B-1799D77CFC5C}"/>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92251156"/>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eft Highlight - Blu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DCA4FF6-4860-3F45-8A08-AE4D86CEA5D1}"/>
              </a:ext>
            </a:extLst>
          </p:cNvPr>
          <p:cNvGrpSpPr/>
          <p:nvPr userDrawn="1"/>
        </p:nvGrpSpPr>
        <p:grpSpPr>
          <a:xfrm>
            <a:off x="0" y="-1"/>
            <a:ext cx="5410200" cy="6866793"/>
            <a:chOff x="6934200" y="-1"/>
            <a:chExt cx="5410200" cy="6866793"/>
          </a:xfrm>
        </p:grpSpPr>
        <p:sp>
          <p:nvSpPr>
            <p:cNvPr id="12" name="Rectangle 11">
              <a:extLst>
                <a:ext uri="{FF2B5EF4-FFF2-40B4-BE49-F238E27FC236}">
                  <a16:creationId xmlns:a16="http://schemas.microsoft.com/office/drawing/2014/main" id="{F0640EC6-1E26-4746-BF6B-3D972F122646}"/>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13" name="Freeform 12">
              <a:extLst>
                <a:ext uri="{FF2B5EF4-FFF2-40B4-BE49-F238E27FC236}">
                  <a16:creationId xmlns:a16="http://schemas.microsoft.com/office/drawing/2014/main" id="{8E4AC10F-F131-8246-9CB8-909AF1400D12}"/>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4" name="Right Triangle 13">
              <a:extLst>
                <a:ext uri="{FF2B5EF4-FFF2-40B4-BE49-F238E27FC236}">
                  <a16:creationId xmlns:a16="http://schemas.microsoft.com/office/drawing/2014/main" id="{4746E2B4-6719-F048-9590-A708B8DBC0FD}"/>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5" name="Right Triangle 14">
              <a:extLst>
                <a:ext uri="{FF2B5EF4-FFF2-40B4-BE49-F238E27FC236}">
                  <a16:creationId xmlns:a16="http://schemas.microsoft.com/office/drawing/2014/main" id="{4895DD6E-B38E-3B42-BA37-56FB6EAC77E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grpSp>
        <p:nvGrpSpPr>
          <p:cNvPr id="238" name="Group 11"/>
          <p:cNvGrpSpPr/>
          <p:nvPr/>
        </p:nvGrpSpPr>
        <p:grpSpPr>
          <a:xfrm>
            <a:off x="10668000" y="0"/>
            <a:ext cx="1523998" cy="1143001"/>
            <a:chOff x="0" y="0"/>
            <a:chExt cx="1523997" cy="1142999"/>
          </a:xfrm>
        </p:grpSpPr>
        <p:sp>
          <p:nvSpPr>
            <p:cNvPr id="235"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6"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7"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43"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7" name="Master Layout:Left Color Panel">
            <a:extLst>
              <a:ext uri="{FF2B5EF4-FFF2-40B4-BE49-F238E27FC236}">
                <a16:creationId xmlns:a16="http://schemas.microsoft.com/office/drawing/2014/main" id="{5C353623-3199-9647-B80C-366A3946156B}"/>
              </a:ext>
            </a:extLst>
          </p:cNvPr>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sp>
        <p:nvSpPr>
          <p:cNvPr id="19" name="Body Level One…">
            <a:extLst>
              <a:ext uri="{FF2B5EF4-FFF2-40B4-BE49-F238E27FC236}">
                <a16:creationId xmlns:a16="http://schemas.microsoft.com/office/drawing/2014/main" id="{A949D039-FF25-AE4F-A377-1574A591B1E0}"/>
              </a:ext>
            </a:extLst>
          </p:cNvPr>
          <p:cNvSpPr txBox="1">
            <a:spLocks noGrp="1"/>
          </p:cNvSpPr>
          <p:nvPr>
            <p:ph type="body" sz="quarter" idx="1"/>
          </p:nvPr>
        </p:nvSpPr>
        <p:spPr>
          <a:xfrm>
            <a:off x="533400" y="2756869"/>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8" name="Slide Number">
            <a:extLst>
              <a:ext uri="{FF2B5EF4-FFF2-40B4-BE49-F238E27FC236}">
                <a16:creationId xmlns:a16="http://schemas.microsoft.com/office/drawing/2014/main" id="{87E44B43-B648-474F-A9E8-543CF28B0377}"/>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6741910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ight Highlight - Green">
    <p:spTree>
      <p:nvGrpSpPr>
        <p:cNvPr id="1" name=""/>
        <p:cNvGrpSpPr/>
        <p:nvPr/>
      </p:nvGrpSpPr>
      <p:grpSpPr>
        <a:xfrm>
          <a:off x="0" y="0"/>
          <a:ext cx="0" cy="0"/>
          <a:chOff x="0" y="0"/>
          <a:chExt cx="0" cy="0"/>
        </a:xfrm>
      </p:grpSpPr>
      <p:grpSp>
        <p:nvGrpSpPr>
          <p:cNvPr id="202" name="Group 11"/>
          <p:cNvGrpSpPr/>
          <p:nvPr/>
        </p:nvGrpSpPr>
        <p:grpSpPr>
          <a:xfrm>
            <a:off x="10668000" y="0"/>
            <a:ext cx="1523998" cy="1143001"/>
            <a:chOff x="0" y="0"/>
            <a:chExt cx="1523997" cy="1142999"/>
          </a:xfrm>
        </p:grpSpPr>
        <p:sp>
          <p:nvSpPr>
            <p:cNvPr id="199"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0"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1"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03" name="Picture 13" descr="Picture 13"/>
          <p:cNvPicPr>
            <a:picLocks noChangeAspect="1"/>
          </p:cNvPicPr>
          <p:nvPr/>
        </p:nvPicPr>
        <p:blipFill>
          <a:blip r:embed="rId2"/>
          <a:stretch>
            <a:fillRect/>
          </a:stretch>
        </p:blipFill>
        <p:spPr>
          <a:xfrm>
            <a:off x="11240658" y="320713"/>
            <a:ext cx="614423" cy="711925"/>
          </a:xfrm>
          <a:prstGeom prst="rect">
            <a:avLst/>
          </a:prstGeom>
          <a:ln w="12700">
            <a:miter lim="400000"/>
          </a:ln>
        </p:spPr>
      </p:pic>
      <p:sp>
        <p:nvSpPr>
          <p:cNvPr id="204" name="Rectangle 2"/>
          <p:cNvSpPr/>
          <p:nvPr/>
        </p:nvSpPr>
        <p:spPr>
          <a:xfrm>
            <a:off x="6934200" y="-1"/>
            <a:ext cx="5257800" cy="68580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07" name="Freeform 6"/>
          <p:cNvSpPr/>
          <p:nvPr/>
        </p:nvSpPr>
        <p:spPr>
          <a:xfrm flipV="1">
            <a:off x="6934200" y="-1"/>
            <a:ext cx="5257801"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8" name="Right Triangle 7"/>
          <p:cNvSpPr/>
          <p:nvPr/>
        </p:nvSpPr>
        <p:spPr>
          <a:xfrm>
            <a:off x="6934200" y="2218591"/>
            <a:ext cx="2438400"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9" name="Right Triangle 8"/>
          <p:cNvSpPr/>
          <p:nvPr/>
        </p:nvSpPr>
        <p:spPr>
          <a:xfrm>
            <a:off x="6934200" y="5342792"/>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5" name="Master Layout:Left Color Panel">
            <a:extLst>
              <a:ext uri="{FF2B5EF4-FFF2-40B4-BE49-F238E27FC236}">
                <a16:creationId xmlns:a16="http://schemas.microsoft.com/office/drawing/2014/main" id="{1A6F9E2C-9190-934E-8700-29CCD8DD572B}"/>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6" name="Body Level One…">
            <a:extLst>
              <a:ext uri="{FF2B5EF4-FFF2-40B4-BE49-F238E27FC236}">
                <a16:creationId xmlns:a16="http://schemas.microsoft.com/office/drawing/2014/main" id="{7F24D1F9-1852-AA4D-B776-AE353D75D497}"/>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 name="Slide Number">
            <a:extLst>
              <a:ext uri="{FF2B5EF4-FFF2-40B4-BE49-F238E27FC236}">
                <a16:creationId xmlns:a16="http://schemas.microsoft.com/office/drawing/2014/main" id="{5F7598C4-157D-CD42-A1E6-B21FF364DCBA}"/>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1355457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Right Highlight - Blue">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EB67D590-E8EE-1943-B986-103B23226D0D}"/>
              </a:ext>
            </a:extLst>
          </p:cNvPr>
          <p:cNvGrpSpPr/>
          <p:nvPr userDrawn="1"/>
        </p:nvGrpSpPr>
        <p:grpSpPr>
          <a:xfrm>
            <a:off x="6929121" y="0"/>
            <a:ext cx="5410200" cy="6866793"/>
            <a:chOff x="6934200" y="-1"/>
            <a:chExt cx="5410200" cy="6866793"/>
          </a:xfrm>
        </p:grpSpPr>
        <p:sp>
          <p:nvSpPr>
            <p:cNvPr id="33" name="Rectangle 32">
              <a:extLst>
                <a:ext uri="{FF2B5EF4-FFF2-40B4-BE49-F238E27FC236}">
                  <a16:creationId xmlns:a16="http://schemas.microsoft.com/office/drawing/2014/main" id="{C5A0DCF4-8385-8448-95FC-7DBFFA415ABD}"/>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34" name="Freeform 33">
              <a:extLst>
                <a:ext uri="{FF2B5EF4-FFF2-40B4-BE49-F238E27FC236}">
                  <a16:creationId xmlns:a16="http://schemas.microsoft.com/office/drawing/2014/main" id="{BA7CA862-FA63-7C4A-A9D1-5F397D1C269A}"/>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5" name="Right Triangle 34">
              <a:extLst>
                <a:ext uri="{FF2B5EF4-FFF2-40B4-BE49-F238E27FC236}">
                  <a16:creationId xmlns:a16="http://schemas.microsoft.com/office/drawing/2014/main" id="{3AB60151-0F0D-7B44-968B-12B470C430CC}"/>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6" name="Right Triangle 35">
              <a:extLst>
                <a:ext uri="{FF2B5EF4-FFF2-40B4-BE49-F238E27FC236}">
                  <a16:creationId xmlns:a16="http://schemas.microsoft.com/office/drawing/2014/main" id="{089C55F3-BFF1-3744-B97E-AECBF2BEAD3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sp>
        <p:nvSpPr>
          <p:cNvPr id="11" name="Master Layout:Left Color Panel">
            <a:extLst>
              <a:ext uri="{FF2B5EF4-FFF2-40B4-BE49-F238E27FC236}">
                <a16:creationId xmlns:a16="http://schemas.microsoft.com/office/drawing/2014/main" id="{1542F99C-0AFA-B642-9B7E-14EDFD9B4D9D}"/>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0" name="Body Level One…">
            <a:extLst>
              <a:ext uri="{FF2B5EF4-FFF2-40B4-BE49-F238E27FC236}">
                <a16:creationId xmlns:a16="http://schemas.microsoft.com/office/drawing/2014/main" id="{C6CA3CC6-FA27-9E46-9C8A-A55DE7C666D6}"/>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a:extLst>
              <a:ext uri="{FF2B5EF4-FFF2-40B4-BE49-F238E27FC236}">
                <a16:creationId xmlns:a16="http://schemas.microsoft.com/office/drawing/2014/main" id="{C75AEF66-9276-C04C-9E61-510B912FCF70}"/>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64759703"/>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Green">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44A8EE88-42ED-204F-B7FC-57CADECC121F}"/>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94690384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Blue">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solidFill>
            <a:srgbClr val="009ACD"/>
          </a:soli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D4079D3D-B806-564A-AD00-1342D20D176E}"/>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7976896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3F8F2E-5342-52AA-07E3-707568A14175}"/>
              </a:ext>
            </a:extLst>
          </p:cNvPr>
          <p:cNvSpPr>
            <a:spLocks noGrp="1"/>
          </p:cNvSpPr>
          <p:nvPr>
            <p:ph type="sldNum" sz="quarter" idx="10"/>
          </p:nvPr>
        </p:nvSpPr>
        <p:spPr/>
        <p:txBody>
          <a:bodyPr/>
          <a:lstStyle/>
          <a:p>
            <a:fld id="{86CB4B4D-7CA3-9044-876B-883B54F8677D}" type="slidenum">
              <a:rPr lang="en-US" smtClean="0"/>
              <a:pPr/>
              <a:t>‹#›</a:t>
            </a:fld>
            <a:endParaRPr lang="en-US"/>
          </a:p>
        </p:txBody>
      </p:sp>
    </p:spTree>
    <p:extLst>
      <p:ext uri="{BB962C8B-B14F-4D97-AF65-F5344CB8AC3E}">
        <p14:creationId xmlns:p14="http://schemas.microsoft.com/office/powerpoint/2010/main" val="415326719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ver_Shor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C7049-9E85-6D47-8947-FB81F614D76A}"/>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544707"/>
            <a:ext cx="6933112" cy="2983353"/>
          </a:xfrm>
          <a:prstGeom prst="rect">
            <a:avLst/>
          </a:prstGeom>
        </p:spPr>
        <p:txBody>
          <a:bodyPr anchor="b" anchorCtr="0">
            <a:normAutofit/>
          </a:bodyPr>
          <a:lstStyle>
            <a:lvl1pPr algn="l">
              <a:defRPr sz="4600" b="1">
                <a:solidFill>
                  <a:schemeClr val="accent1"/>
                </a:solidFill>
              </a:defRPr>
            </a:lvl1pPr>
          </a:lstStyle>
          <a:p>
            <a:r>
              <a:rPr lang="en-US" dirty="0"/>
              <a:t>Arial Bold 46pt Title</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4359728" y="3736655"/>
            <a:ext cx="6308272" cy="1535965"/>
          </a:xfrm>
          <a:prstGeom prst="rect">
            <a:avLst/>
          </a:prstGeom>
        </p:spPr>
        <p:txBody>
          <a:bodyPr anchor="t">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TITLE ARIAL BOLD UPPERCASE</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14" name="Text Placeholder 13">
            <a:extLst>
              <a:ext uri="{FF2B5EF4-FFF2-40B4-BE49-F238E27FC236}">
                <a16:creationId xmlns:a16="http://schemas.microsoft.com/office/drawing/2014/main" id="{13369D8A-0780-064F-916B-8C1A23055899}"/>
              </a:ext>
            </a:extLst>
          </p:cNvPr>
          <p:cNvSpPr>
            <a:spLocks noGrp="1"/>
          </p:cNvSpPr>
          <p:nvPr>
            <p:ph type="body" sz="quarter" idx="10" hasCustomPrompt="1"/>
          </p:nvPr>
        </p:nvSpPr>
        <p:spPr>
          <a:xfrm>
            <a:off x="4359729" y="5720834"/>
            <a:ext cx="3458392" cy="554359"/>
          </a:xfrm>
          <a:prstGeom prst="rect">
            <a:avLst/>
          </a:prstGeom>
        </p:spPr>
        <p:txBody>
          <a:bodyPr anchor="ct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Date Here</a:t>
            </a:r>
          </a:p>
        </p:txBody>
      </p:sp>
    </p:spTree>
    <p:extLst>
      <p:ext uri="{BB962C8B-B14F-4D97-AF65-F5344CB8AC3E}">
        <p14:creationId xmlns:p14="http://schemas.microsoft.com/office/powerpoint/2010/main" val="2698967492"/>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ver_Long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634F7D-73B1-9C4E-B4B2-411240F69C23}"/>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323849"/>
            <a:ext cx="6933112" cy="3310892"/>
          </a:xfrm>
          <a:prstGeom prst="rect">
            <a:avLst/>
          </a:prstGeom>
        </p:spPr>
        <p:txBody>
          <a:bodyPr anchor="b">
            <a:normAutofit/>
          </a:bodyPr>
          <a:lstStyle>
            <a:lvl1pPr algn="l">
              <a:lnSpc>
                <a:spcPts val="4040"/>
              </a:lnSpc>
              <a:defRPr sz="3200" b="1">
                <a:solidFill>
                  <a:schemeClr val="accent1"/>
                </a:solidFill>
              </a:defRPr>
            </a:lvl1pPr>
          </a:lstStyle>
          <a:p>
            <a:r>
              <a:rPr lang="en-US" dirty="0"/>
              <a:t>Click to edit Master title two lines if needed</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4359728" y="3828095"/>
            <a:ext cx="6308272" cy="1768373"/>
          </a:xfrm>
          <a:prstGeom prst="rect">
            <a:avLst/>
          </a:prstGeom>
        </p:spPr>
        <p:txBody>
          <a:bodyPr anchor="t">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14" name="Text Placeholder 13">
            <a:extLst>
              <a:ext uri="{FF2B5EF4-FFF2-40B4-BE49-F238E27FC236}">
                <a16:creationId xmlns:a16="http://schemas.microsoft.com/office/drawing/2014/main" id="{13369D8A-0780-064F-916B-8C1A23055899}"/>
              </a:ext>
            </a:extLst>
          </p:cNvPr>
          <p:cNvSpPr>
            <a:spLocks noGrp="1"/>
          </p:cNvSpPr>
          <p:nvPr>
            <p:ph type="body" sz="quarter" idx="10" hasCustomPrompt="1"/>
          </p:nvPr>
        </p:nvSpPr>
        <p:spPr>
          <a:xfrm>
            <a:off x="4359729" y="5720834"/>
            <a:ext cx="3458392" cy="554359"/>
          </a:xfrm>
          <a:prstGeom prst="rect">
            <a:avLst/>
          </a:prstGeom>
        </p:spPr>
        <p:txBody>
          <a:bodyPr anchor="ct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Date Here</a:t>
            </a:r>
          </a:p>
        </p:txBody>
      </p:sp>
    </p:spTree>
    <p:extLst>
      <p:ext uri="{BB962C8B-B14F-4D97-AF65-F5344CB8AC3E}">
        <p14:creationId xmlns:p14="http://schemas.microsoft.com/office/powerpoint/2010/main" val="3180418102"/>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4B2630-FC6C-9044-B681-1BF9FE1CB0C3}"/>
              </a:ext>
            </a:extLst>
          </p:cNvPr>
          <p:cNvPicPr>
            <a:picLocks noChangeAspect="1"/>
          </p:cNvPicPr>
          <p:nvPr/>
        </p:nvPicPr>
        <p:blipFill>
          <a:blip r:embed="rId2"/>
          <a:stretch>
            <a:fillRect/>
          </a:stretch>
        </p:blipFill>
        <p:spPr>
          <a:xfrm>
            <a:off x="2893093" y="0"/>
            <a:ext cx="6530295" cy="2424213"/>
          </a:xfrm>
          <a:prstGeom prst="rect">
            <a:avLst/>
          </a:prstGeom>
        </p:spPr>
      </p:pic>
      <p:sp>
        <p:nvSpPr>
          <p:cNvPr id="9" name="Text Placeholder 10">
            <a:extLst>
              <a:ext uri="{FF2B5EF4-FFF2-40B4-BE49-F238E27FC236}">
                <a16:creationId xmlns:a16="http://schemas.microsoft.com/office/drawing/2014/main" id="{24376085-60ED-9A4C-9675-FED052766FB5}"/>
              </a:ext>
            </a:extLst>
          </p:cNvPr>
          <p:cNvSpPr>
            <a:spLocks noGrp="1"/>
          </p:cNvSpPr>
          <p:nvPr>
            <p:ph type="body" sz="quarter" idx="15" hasCustomPrompt="1"/>
          </p:nvPr>
        </p:nvSpPr>
        <p:spPr>
          <a:xfrm>
            <a:off x="561975" y="3409950"/>
            <a:ext cx="11161713" cy="2424212"/>
          </a:xfrm>
          <a:prstGeom prst="rect">
            <a:avLst/>
          </a:prstGeom>
        </p:spPr>
        <p:txBody>
          <a:bodyPr>
            <a:normAutofit/>
          </a:bodyPr>
          <a:lstStyle>
            <a:lvl1pPr marL="0" indent="0" algn="ctr">
              <a:buNone/>
              <a:defRPr sz="4400" b="1">
                <a:solidFill>
                  <a:schemeClr val="tx2"/>
                </a:solidFill>
              </a:defRPr>
            </a:lvl1pPr>
          </a:lstStyle>
          <a:p>
            <a:pPr lvl="0"/>
            <a:r>
              <a:rPr lang="en-US" dirty="0"/>
              <a:t>Arial Bold 44pt Title</a:t>
            </a:r>
          </a:p>
        </p:txBody>
      </p:sp>
      <p:sp>
        <p:nvSpPr>
          <p:cNvPr id="4" name="Rectangle 3">
            <a:extLst>
              <a:ext uri="{FF2B5EF4-FFF2-40B4-BE49-F238E27FC236}">
                <a16:creationId xmlns:a16="http://schemas.microsoft.com/office/drawing/2014/main" id="{844811AC-3383-7D4B-9AD0-CEB1CDED1B02}"/>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201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on Title +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BB02-D509-CF40-AFAF-8705A9194021}"/>
              </a:ext>
            </a:extLst>
          </p:cNvPr>
          <p:cNvSpPr>
            <a:spLocks noGrp="1"/>
          </p:cNvSpPr>
          <p:nvPr>
            <p:ph type="title" hasCustomPrompt="1"/>
          </p:nvPr>
        </p:nvSpPr>
        <p:spPr>
          <a:xfrm>
            <a:off x="1329178" y="358455"/>
            <a:ext cx="10024621" cy="1332234"/>
          </a:xfrm>
          <a:prstGeom prst="rect">
            <a:avLst/>
          </a:prstGeom>
        </p:spPr>
        <p:txBody>
          <a:bodyPr anchor="ctr">
            <a:normAutofit/>
          </a:bodyPr>
          <a:lstStyle>
            <a:lvl1pPr>
              <a:defRPr sz="3000" b="1">
                <a:solidFill>
                  <a:schemeClr val="accent1"/>
                </a:solidFill>
              </a:defRPr>
            </a:lvl1pPr>
          </a:lstStyle>
          <a:p>
            <a:r>
              <a:rPr lang="en-US" sz="3000" b="1" dirty="0">
                <a:solidFill>
                  <a:srgbClr val="12689B"/>
                </a:solidFill>
              </a:rPr>
              <a:t>Arial Bold 30pt Section Header </a:t>
            </a:r>
          </a:p>
        </p:txBody>
      </p:sp>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6" name="Text Placeholder 11">
            <a:extLst>
              <a:ext uri="{FF2B5EF4-FFF2-40B4-BE49-F238E27FC236}">
                <a16:creationId xmlns:a16="http://schemas.microsoft.com/office/drawing/2014/main" id="{8862A787-F01B-D54C-89F4-0E3239919BB3}"/>
              </a:ext>
            </a:extLst>
          </p:cNvPr>
          <p:cNvSpPr>
            <a:spLocks noGrp="1"/>
          </p:cNvSpPr>
          <p:nvPr>
            <p:ph type="body" sz="quarter" idx="11" hasCustomPrompt="1"/>
          </p:nvPr>
        </p:nvSpPr>
        <p:spPr>
          <a:xfrm>
            <a:off x="1329178" y="2948941"/>
            <a:ext cx="10024621" cy="3133808"/>
          </a:xfrm>
          <a:prstGeom prst="rect">
            <a:avLst/>
          </a:prstGeom>
        </p:spPr>
        <p:txBody>
          <a:bodyPr anchor="t">
            <a:normAutofit/>
          </a:bodyPr>
          <a:lstStyle>
            <a:lvl1pPr marL="571500" marR="0" indent="-571500" algn="l" defTabSz="914400"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12" name="Text Placeholder 10">
            <a:extLst>
              <a:ext uri="{FF2B5EF4-FFF2-40B4-BE49-F238E27FC236}">
                <a16:creationId xmlns:a16="http://schemas.microsoft.com/office/drawing/2014/main" id="{C024580C-E0EF-AE44-9E9F-FD1D4AFF92BA}"/>
              </a:ext>
            </a:extLst>
          </p:cNvPr>
          <p:cNvSpPr>
            <a:spLocks noGrp="1"/>
          </p:cNvSpPr>
          <p:nvPr>
            <p:ph type="body" sz="quarter" idx="12" hasCustomPrompt="1"/>
          </p:nvPr>
        </p:nvSpPr>
        <p:spPr>
          <a:xfrm>
            <a:off x="1329178" y="1941589"/>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Tree>
    <p:extLst>
      <p:ext uri="{BB962C8B-B14F-4D97-AF65-F5344CB8AC3E}">
        <p14:creationId xmlns:p14="http://schemas.microsoft.com/office/powerpoint/2010/main" val="3759838893"/>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ulle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12" name="Text Placeholder 11">
            <a:extLst>
              <a:ext uri="{FF2B5EF4-FFF2-40B4-BE49-F238E27FC236}">
                <a16:creationId xmlns:a16="http://schemas.microsoft.com/office/drawing/2014/main" id="{E008A089-3E35-D946-9563-F190D3535567}"/>
              </a:ext>
            </a:extLst>
          </p:cNvPr>
          <p:cNvSpPr>
            <a:spLocks noGrp="1"/>
          </p:cNvSpPr>
          <p:nvPr>
            <p:ph type="body" sz="quarter" idx="10" hasCustomPrompt="1"/>
          </p:nvPr>
        </p:nvSpPr>
        <p:spPr>
          <a:xfrm>
            <a:off x="1328738" y="2017972"/>
            <a:ext cx="10025062" cy="4004495"/>
          </a:xfrm>
          <a:prstGeom prst="rect">
            <a:avLst/>
          </a:prstGeom>
        </p:spPr>
        <p:txBody>
          <a:bodyPr anchor="t">
            <a:normAutofit/>
          </a:bodyPr>
          <a:lstStyle>
            <a:lvl1pPr marL="571500" marR="0" indent="-571500" algn="l" defTabSz="914400"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6" name="Text Placeholder 10">
            <a:extLst>
              <a:ext uri="{FF2B5EF4-FFF2-40B4-BE49-F238E27FC236}">
                <a16:creationId xmlns:a16="http://schemas.microsoft.com/office/drawing/2014/main" id="{43BB0DF8-3E0D-5042-957F-5388F78FC0F7}"/>
              </a:ext>
            </a:extLst>
          </p:cNvPr>
          <p:cNvSpPr>
            <a:spLocks noGrp="1"/>
          </p:cNvSpPr>
          <p:nvPr>
            <p:ph type="body" sz="quarter" idx="12" hasCustomPrompt="1"/>
          </p:nvPr>
        </p:nvSpPr>
        <p:spPr>
          <a:xfrm>
            <a:off x="1328738" y="741565"/>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Tree>
    <p:extLst>
      <p:ext uri="{BB962C8B-B14F-4D97-AF65-F5344CB8AC3E}">
        <p14:creationId xmlns:p14="http://schemas.microsoft.com/office/powerpoint/2010/main" val="1879645326"/>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Title + Sma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BB02-D509-CF40-AFAF-8705A9194021}"/>
              </a:ext>
            </a:extLst>
          </p:cNvPr>
          <p:cNvSpPr>
            <a:spLocks noGrp="1"/>
          </p:cNvSpPr>
          <p:nvPr>
            <p:ph type="title" hasCustomPrompt="1"/>
          </p:nvPr>
        </p:nvSpPr>
        <p:spPr>
          <a:xfrm>
            <a:off x="1329178" y="358455"/>
            <a:ext cx="10024621" cy="1332234"/>
          </a:xfrm>
          <a:prstGeom prst="rect">
            <a:avLst/>
          </a:prstGeom>
        </p:spPr>
        <p:txBody>
          <a:bodyPr anchor="ctr">
            <a:normAutofit/>
          </a:bodyPr>
          <a:lstStyle>
            <a:lvl1pPr>
              <a:defRPr sz="3000" b="1">
                <a:solidFill>
                  <a:schemeClr val="accent1"/>
                </a:solidFill>
              </a:defRPr>
            </a:lvl1pPr>
          </a:lstStyle>
          <a:p>
            <a:r>
              <a:rPr lang="en-US" sz="3000" b="1" dirty="0">
                <a:solidFill>
                  <a:srgbClr val="12689B"/>
                </a:solidFill>
              </a:rPr>
              <a:t>Arial Bold 30pt Section Header </a:t>
            </a:r>
          </a:p>
        </p:txBody>
      </p:sp>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9" name="Text Placeholder 10">
            <a:extLst>
              <a:ext uri="{FF2B5EF4-FFF2-40B4-BE49-F238E27FC236}">
                <a16:creationId xmlns:a16="http://schemas.microsoft.com/office/drawing/2014/main" id="{035CC1E2-8E4B-E64F-8BBC-F6E374055600}"/>
              </a:ext>
            </a:extLst>
          </p:cNvPr>
          <p:cNvSpPr>
            <a:spLocks noGrp="1"/>
          </p:cNvSpPr>
          <p:nvPr>
            <p:ph type="body" sz="quarter" idx="12" hasCustomPrompt="1"/>
          </p:nvPr>
        </p:nvSpPr>
        <p:spPr>
          <a:xfrm>
            <a:off x="1328738" y="1947513"/>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5" name="Text Placeholder 4">
            <a:extLst>
              <a:ext uri="{FF2B5EF4-FFF2-40B4-BE49-F238E27FC236}">
                <a16:creationId xmlns:a16="http://schemas.microsoft.com/office/drawing/2014/main" id="{CF85549B-826C-F64C-9C83-973A70D03087}"/>
              </a:ext>
            </a:extLst>
          </p:cNvPr>
          <p:cNvSpPr>
            <a:spLocks noGrp="1"/>
          </p:cNvSpPr>
          <p:nvPr>
            <p:ph type="body" sz="quarter" idx="13"/>
          </p:nvPr>
        </p:nvSpPr>
        <p:spPr>
          <a:xfrm>
            <a:off x="1328738" y="2949575"/>
            <a:ext cx="10025062" cy="2917825"/>
          </a:xfrm>
          <a:prstGeom prst="rect">
            <a:avLst/>
          </a:prstGeom>
        </p:spPr>
        <p:txBody>
          <a:bodyPr>
            <a:normAutofit/>
          </a:bodyPr>
          <a:lstStyle>
            <a:lvl1pPr marL="228600" indent="-228600">
              <a:buClr>
                <a:schemeClr val="accent1"/>
              </a:buClr>
              <a:buFont typeface="Arial" panose="020B0604020202020204" pitchFamily="34" charset="0"/>
              <a:buChar char="•"/>
              <a:tabLst/>
              <a:defRPr sz="1800"/>
            </a:lvl1pPr>
            <a:lvl2pPr marL="685800" indent="-228600">
              <a:buClr>
                <a:schemeClr val="accent1"/>
              </a:buClr>
              <a:buFont typeface="Arial" panose="020B0604020202020204" pitchFamily="34" charset="0"/>
              <a:buChar char="•"/>
              <a:tabLst/>
              <a:defRPr sz="1600"/>
            </a:lvl2pPr>
            <a:lvl3pPr marL="1143000" indent="-228600">
              <a:buClr>
                <a:schemeClr val="accent1"/>
              </a:buClr>
              <a:buFont typeface="Arial" panose="020B0604020202020204" pitchFamily="34" charset="0"/>
              <a:buChar char="•"/>
              <a:tabLst/>
              <a:defRPr sz="1400"/>
            </a:lvl3pPr>
            <a:lvl4pPr marL="1524000" indent="-152400">
              <a:buClr>
                <a:schemeClr val="accent1"/>
              </a:buClr>
              <a:buFont typeface="Arial" panose="020B0604020202020204" pitchFamily="34" charset="0"/>
              <a:buChar char="•"/>
              <a:tabLst/>
              <a:defRPr sz="1200"/>
            </a:lvl4pPr>
            <a:lvl5pPr marL="1879600" indent="-50800">
              <a:buClr>
                <a:schemeClr val="accent1"/>
              </a:buClr>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14267158"/>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mal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8" name="Text Placeholder 10">
            <a:extLst>
              <a:ext uri="{FF2B5EF4-FFF2-40B4-BE49-F238E27FC236}">
                <a16:creationId xmlns:a16="http://schemas.microsoft.com/office/drawing/2014/main" id="{1312526F-0FD2-454D-BFE5-90089CB6A4B6}"/>
              </a:ext>
            </a:extLst>
          </p:cNvPr>
          <p:cNvSpPr>
            <a:spLocks noGrp="1"/>
          </p:cNvSpPr>
          <p:nvPr>
            <p:ph type="body" sz="quarter" idx="12"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10" name="Text Placeholder 4">
            <a:extLst>
              <a:ext uri="{FF2B5EF4-FFF2-40B4-BE49-F238E27FC236}">
                <a16:creationId xmlns:a16="http://schemas.microsoft.com/office/drawing/2014/main" id="{A5BAAB68-3C66-C04D-B8CB-65BBD3182273}"/>
              </a:ext>
            </a:extLst>
          </p:cNvPr>
          <p:cNvSpPr>
            <a:spLocks noGrp="1"/>
          </p:cNvSpPr>
          <p:nvPr>
            <p:ph type="body" sz="quarter" idx="13"/>
          </p:nvPr>
        </p:nvSpPr>
        <p:spPr>
          <a:xfrm>
            <a:off x="1328738" y="2047895"/>
            <a:ext cx="10025062" cy="3895705"/>
          </a:xfrm>
          <a:prstGeom prst="rect">
            <a:avLst/>
          </a:prstGeom>
        </p:spPr>
        <p:txBody>
          <a:bodyPr>
            <a:normAutofit/>
          </a:bodyPr>
          <a:lstStyle>
            <a:lvl1pPr marL="228600" indent="-228600">
              <a:buClr>
                <a:schemeClr val="accent1"/>
              </a:buClr>
              <a:buFont typeface="Arial" panose="020B0604020202020204" pitchFamily="34" charset="0"/>
              <a:buChar char="•"/>
              <a:tabLst/>
              <a:defRPr sz="1800"/>
            </a:lvl1pPr>
            <a:lvl2pPr marL="685800" indent="-228600">
              <a:buClr>
                <a:schemeClr val="accent1"/>
              </a:buClr>
              <a:buFont typeface="Arial" panose="020B0604020202020204" pitchFamily="34" charset="0"/>
              <a:buChar char="•"/>
              <a:tabLst/>
              <a:defRPr sz="1600"/>
            </a:lvl2pPr>
            <a:lvl3pPr marL="1143000" indent="-228600">
              <a:buClr>
                <a:schemeClr val="accent1"/>
              </a:buClr>
              <a:buFont typeface="Arial" panose="020B0604020202020204" pitchFamily="34" charset="0"/>
              <a:buChar char="•"/>
              <a:tabLst/>
              <a:defRPr sz="1400"/>
            </a:lvl3pPr>
            <a:lvl4pPr marL="1524000" indent="-152400">
              <a:buClr>
                <a:schemeClr val="accent1"/>
              </a:buClr>
              <a:buFont typeface="Arial" panose="020B0604020202020204" pitchFamily="34" charset="0"/>
              <a:buChar char="•"/>
              <a:tabLst/>
              <a:defRPr sz="1200"/>
            </a:lvl4pPr>
            <a:lvl5pPr marL="1879600" indent="-50800">
              <a:buClr>
                <a:schemeClr val="accent1"/>
              </a:buClr>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394408435"/>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Graphic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5" name="object 14">
            <a:extLst>
              <a:ext uri="{FF2B5EF4-FFF2-40B4-BE49-F238E27FC236}">
                <a16:creationId xmlns:a16="http://schemas.microsoft.com/office/drawing/2014/main" id="{42A7C324-6C24-3E45-B7B1-6E640B9B5F11}"/>
              </a:ext>
            </a:extLst>
          </p:cNvPr>
          <p:cNvSpPr/>
          <p:nvPr/>
        </p:nvSpPr>
        <p:spPr>
          <a:xfrm>
            <a:off x="1320804"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8" name="object 2">
            <a:extLst>
              <a:ext uri="{FF2B5EF4-FFF2-40B4-BE49-F238E27FC236}">
                <a16:creationId xmlns:a16="http://schemas.microsoft.com/office/drawing/2014/main" id="{CE0CC45F-0180-CF44-8ABE-BD585398292D}"/>
              </a:ext>
            </a:extLst>
          </p:cNvPr>
          <p:cNvSpPr txBox="1"/>
          <p:nvPr/>
        </p:nvSpPr>
        <p:spPr>
          <a:xfrm>
            <a:off x="2120452"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sz="2400" dirty="0">
                <a:ln>
                  <a:solidFill>
                    <a:schemeClr val="bg1"/>
                  </a:solidFill>
                </a:ln>
                <a:solidFill>
                  <a:schemeClr val="bg1"/>
                </a:solidFill>
                <a:cs typeface="Trebuchet MS Regular" charset="0"/>
              </a:rPr>
              <a:t>1</a:t>
            </a:r>
          </a:p>
        </p:txBody>
      </p:sp>
      <p:sp>
        <p:nvSpPr>
          <p:cNvPr id="9" name="object 14">
            <a:extLst>
              <a:ext uri="{FF2B5EF4-FFF2-40B4-BE49-F238E27FC236}">
                <a16:creationId xmlns:a16="http://schemas.microsoft.com/office/drawing/2014/main" id="{A6D8E8AC-0763-E449-9439-BA93A3F3D535}"/>
              </a:ext>
            </a:extLst>
          </p:cNvPr>
          <p:cNvSpPr/>
          <p:nvPr/>
        </p:nvSpPr>
        <p:spPr>
          <a:xfrm>
            <a:off x="3750736"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0" name="object 2">
            <a:extLst>
              <a:ext uri="{FF2B5EF4-FFF2-40B4-BE49-F238E27FC236}">
                <a16:creationId xmlns:a16="http://schemas.microsoft.com/office/drawing/2014/main" id="{145B9A9B-C641-6648-90EB-169E6DC4666B}"/>
              </a:ext>
            </a:extLst>
          </p:cNvPr>
          <p:cNvSpPr txBox="1"/>
          <p:nvPr/>
        </p:nvSpPr>
        <p:spPr>
          <a:xfrm>
            <a:off x="4558851"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2</a:t>
            </a:r>
            <a:endParaRPr sz="2400" dirty="0">
              <a:ln>
                <a:solidFill>
                  <a:schemeClr val="bg1"/>
                </a:solidFill>
              </a:ln>
              <a:solidFill>
                <a:schemeClr val="bg1"/>
              </a:solidFill>
              <a:cs typeface="Trebuchet MS Regular" charset="0"/>
            </a:endParaRPr>
          </a:p>
        </p:txBody>
      </p:sp>
      <p:sp>
        <p:nvSpPr>
          <p:cNvPr id="11" name="object 14">
            <a:extLst>
              <a:ext uri="{FF2B5EF4-FFF2-40B4-BE49-F238E27FC236}">
                <a16:creationId xmlns:a16="http://schemas.microsoft.com/office/drawing/2014/main" id="{8D00E5B3-97DC-744B-BD43-DA9DD7615EB1}"/>
              </a:ext>
            </a:extLst>
          </p:cNvPr>
          <p:cNvSpPr/>
          <p:nvPr/>
        </p:nvSpPr>
        <p:spPr>
          <a:xfrm>
            <a:off x="6180668"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2" name="object 2">
            <a:extLst>
              <a:ext uri="{FF2B5EF4-FFF2-40B4-BE49-F238E27FC236}">
                <a16:creationId xmlns:a16="http://schemas.microsoft.com/office/drawing/2014/main" id="{583E4ECE-2AD0-3D4B-89C7-A6843DAE8419}"/>
              </a:ext>
            </a:extLst>
          </p:cNvPr>
          <p:cNvSpPr txBox="1"/>
          <p:nvPr/>
        </p:nvSpPr>
        <p:spPr>
          <a:xfrm>
            <a:off x="6980316"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3</a:t>
            </a:r>
            <a:endParaRPr sz="2400" dirty="0">
              <a:ln>
                <a:solidFill>
                  <a:schemeClr val="bg1"/>
                </a:solidFill>
              </a:ln>
              <a:solidFill>
                <a:schemeClr val="bg1"/>
              </a:solidFill>
              <a:cs typeface="Trebuchet MS Regular" charset="0"/>
            </a:endParaRPr>
          </a:p>
        </p:txBody>
      </p:sp>
      <p:sp>
        <p:nvSpPr>
          <p:cNvPr id="13" name="object 14">
            <a:extLst>
              <a:ext uri="{FF2B5EF4-FFF2-40B4-BE49-F238E27FC236}">
                <a16:creationId xmlns:a16="http://schemas.microsoft.com/office/drawing/2014/main" id="{497F281A-8057-314B-AB96-DFA96A56175C}"/>
              </a:ext>
            </a:extLst>
          </p:cNvPr>
          <p:cNvSpPr/>
          <p:nvPr/>
        </p:nvSpPr>
        <p:spPr>
          <a:xfrm>
            <a:off x="8597350"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4" name="object 2">
            <a:extLst>
              <a:ext uri="{FF2B5EF4-FFF2-40B4-BE49-F238E27FC236}">
                <a16:creationId xmlns:a16="http://schemas.microsoft.com/office/drawing/2014/main" id="{A78A30B5-61FD-5A4E-B062-4D7FA42E8DB6}"/>
              </a:ext>
            </a:extLst>
          </p:cNvPr>
          <p:cNvSpPr txBox="1"/>
          <p:nvPr/>
        </p:nvSpPr>
        <p:spPr>
          <a:xfrm>
            <a:off x="9396998"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4</a:t>
            </a:r>
            <a:endParaRPr sz="2400" dirty="0">
              <a:ln>
                <a:solidFill>
                  <a:schemeClr val="bg1"/>
                </a:solidFill>
              </a:ln>
              <a:solidFill>
                <a:schemeClr val="bg1"/>
              </a:solidFill>
              <a:cs typeface="Trebuchet MS Regular" charset="0"/>
            </a:endParaRPr>
          </a:p>
        </p:txBody>
      </p:sp>
      <p:sp>
        <p:nvSpPr>
          <p:cNvPr id="4" name="Text Placeholder 3">
            <a:extLst>
              <a:ext uri="{FF2B5EF4-FFF2-40B4-BE49-F238E27FC236}">
                <a16:creationId xmlns:a16="http://schemas.microsoft.com/office/drawing/2014/main" id="{53817A09-C816-664C-9988-92BEB93562DF}"/>
              </a:ext>
            </a:extLst>
          </p:cNvPr>
          <p:cNvSpPr>
            <a:spLocks noGrp="1"/>
          </p:cNvSpPr>
          <p:nvPr>
            <p:ph type="body" sz="quarter" idx="10"/>
          </p:nvPr>
        </p:nvSpPr>
        <p:spPr>
          <a:xfrm>
            <a:off x="1448007"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6" name="Text Placeholder 3">
            <a:extLst>
              <a:ext uri="{FF2B5EF4-FFF2-40B4-BE49-F238E27FC236}">
                <a16:creationId xmlns:a16="http://schemas.microsoft.com/office/drawing/2014/main" id="{3EFA8B9A-B6DF-0447-B6FC-385767230D18}"/>
              </a:ext>
            </a:extLst>
          </p:cNvPr>
          <p:cNvSpPr>
            <a:spLocks noGrp="1"/>
          </p:cNvSpPr>
          <p:nvPr>
            <p:ph type="body" sz="quarter" idx="11"/>
          </p:nvPr>
        </p:nvSpPr>
        <p:spPr>
          <a:xfrm>
            <a:off x="3873154"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7" name="Text Placeholder 3">
            <a:extLst>
              <a:ext uri="{FF2B5EF4-FFF2-40B4-BE49-F238E27FC236}">
                <a16:creationId xmlns:a16="http://schemas.microsoft.com/office/drawing/2014/main" id="{D6C782E7-1725-0046-81F8-F6EE27A2C8D2}"/>
              </a:ext>
            </a:extLst>
          </p:cNvPr>
          <p:cNvSpPr>
            <a:spLocks noGrp="1"/>
          </p:cNvSpPr>
          <p:nvPr>
            <p:ph type="body" sz="quarter" idx="12"/>
          </p:nvPr>
        </p:nvSpPr>
        <p:spPr>
          <a:xfrm>
            <a:off x="6298302"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8" name="Text Placeholder 3">
            <a:extLst>
              <a:ext uri="{FF2B5EF4-FFF2-40B4-BE49-F238E27FC236}">
                <a16:creationId xmlns:a16="http://schemas.microsoft.com/office/drawing/2014/main" id="{168C8104-8E8B-B647-9BAF-F782EDC99726}"/>
              </a:ext>
            </a:extLst>
          </p:cNvPr>
          <p:cNvSpPr>
            <a:spLocks noGrp="1"/>
          </p:cNvSpPr>
          <p:nvPr>
            <p:ph type="body" sz="quarter" idx="13"/>
          </p:nvPr>
        </p:nvSpPr>
        <p:spPr>
          <a:xfrm>
            <a:off x="8710198"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21" name="Text Placeholder 20">
            <a:extLst>
              <a:ext uri="{FF2B5EF4-FFF2-40B4-BE49-F238E27FC236}">
                <a16:creationId xmlns:a16="http://schemas.microsoft.com/office/drawing/2014/main" id="{C6A3FC50-1167-9641-9AD8-CE149070431F}"/>
              </a:ext>
            </a:extLst>
          </p:cNvPr>
          <p:cNvSpPr>
            <a:spLocks noGrp="1"/>
          </p:cNvSpPr>
          <p:nvPr>
            <p:ph type="body" sz="quarter" idx="14" hasCustomPrompt="1"/>
          </p:nvPr>
        </p:nvSpPr>
        <p:spPr>
          <a:xfrm>
            <a:off x="1320800" y="3974895"/>
            <a:ext cx="2289175"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20" name="Text Placeholder 20">
            <a:extLst>
              <a:ext uri="{FF2B5EF4-FFF2-40B4-BE49-F238E27FC236}">
                <a16:creationId xmlns:a16="http://schemas.microsoft.com/office/drawing/2014/main" id="{424D7B8D-E628-5342-A729-CD6B7FABB737}"/>
              </a:ext>
            </a:extLst>
          </p:cNvPr>
          <p:cNvSpPr>
            <a:spLocks noGrp="1"/>
          </p:cNvSpPr>
          <p:nvPr>
            <p:ph type="body" sz="quarter" idx="16" hasCustomPrompt="1"/>
          </p:nvPr>
        </p:nvSpPr>
        <p:spPr>
          <a:xfrm>
            <a:off x="3759200" y="3974895"/>
            <a:ext cx="2281176"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22" name="Text Placeholder 20">
            <a:extLst>
              <a:ext uri="{FF2B5EF4-FFF2-40B4-BE49-F238E27FC236}">
                <a16:creationId xmlns:a16="http://schemas.microsoft.com/office/drawing/2014/main" id="{C2B6629D-1CDD-8F4F-8C54-DF8F822EE917}"/>
              </a:ext>
            </a:extLst>
          </p:cNvPr>
          <p:cNvSpPr>
            <a:spLocks noGrp="1"/>
          </p:cNvSpPr>
          <p:nvPr>
            <p:ph type="body" sz="quarter" idx="17" hasCustomPrompt="1"/>
          </p:nvPr>
        </p:nvSpPr>
        <p:spPr>
          <a:xfrm>
            <a:off x="6171096" y="3974895"/>
            <a:ext cx="2289175"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23" name="Text Placeholder 20">
            <a:extLst>
              <a:ext uri="{FF2B5EF4-FFF2-40B4-BE49-F238E27FC236}">
                <a16:creationId xmlns:a16="http://schemas.microsoft.com/office/drawing/2014/main" id="{19E394D7-7A56-554D-A4F0-3B276A90C931}"/>
              </a:ext>
            </a:extLst>
          </p:cNvPr>
          <p:cNvSpPr>
            <a:spLocks noGrp="1"/>
          </p:cNvSpPr>
          <p:nvPr>
            <p:ph type="body" sz="quarter" idx="18" hasCustomPrompt="1"/>
          </p:nvPr>
        </p:nvSpPr>
        <p:spPr>
          <a:xfrm>
            <a:off x="8596244" y="3974895"/>
            <a:ext cx="2281176"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Tree>
    <p:extLst>
      <p:ext uri="{BB962C8B-B14F-4D97-AF65-F5344CB8AC3E}">
        <p14:creationId xmlns:p14="http://schemas.microsoft.com/office/powerpoint/2010/main" val="665531797"/>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aragraph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3" name="Text Placeholder 2">
            <a:extLst>
              <a:ext uri="{FF2B5EF4-FFF2-40B4-BE49-F238E27FC236}">
                <a16:creationId xmlns:a16="http://schemas.microsoft.com/office/drawing/2014/main" id="{3F95E8A8-0EA1-D344-8690-95AFDB26F5B9}"/>
              </a:ext>
            </a:extLst>
          </p:cNvPr>
          <p:cNvSpPr>
            <a:spLocks noGrp="1"/>
          </p:cNvSpPr>
          <p:nvPr>
            <p:ph type="body" sz="quarter" idx="16" hasCustomPrompt="1"/>
          </p:nvPr>
        </p:nvSpPr>
        <p:spPr>
          <a:xfrm>
            <a:off x="1328738" y="1688541"/>
            <a:ext cx="10025062" cy="4274938"/>
          </a:xfrm>
          <a:prstGeom prst="rect">
            <a:avLst/>
          </a:prstGeom>
        </p:spPr>
        <p:txBody>
          <a:bodyPr>
            <a:normAutofit/>
          </a:bodyPr>
          <a:lstStyle>
            <a:lvl1pPr marL="0" indent="0">
              <a:lnSpc>
                <a:spcPts val="2600"/>
              </a:lnSpc>
              <a:spcBef>
                <a:spcPts val="1600"/>
              </a:spcBef>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dirty="0"/>
              <a:t>Body copy here</a:t>
            </a:r>
          </a:p>
        </p:txBody>
      </p:sp>
    </p:spTree>
    <p:extLst>
      <p:ext uri="{BB962C8B-B14F-4D97-AF65-F5344CB8AC3E}">
        <p14:creationId xmlns:p14="http://schemas.microsoft.com/office/powerpoint/2010/main" val="3285495417"/>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eft Image + Bulleted t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DFFF14-72BD-584A-955E-DF01D345E5C1}"/>
              </a:ext>
            </a:extLst>
          </p:cNvPr>
          <p:cNvPicPr>
            <a:picLocks noChangeAspect="1"/>
          </p:cNvPicPr>
          <p:nvPr/>
        </p:nvPicPr>
        <p:blipFill>
          <a:blip r:embed="rId2"/>
          <a:stretch>
            <a:fillRect/>
          </a:stretch>
        </p:blipFill>
        <p:spPr>
          <a:xfrm>
            <a:off x="5384800" y="0"/>
            <a:ext cx="1422400" cy="558800"/>
          </a:xfrm>
          <a:prstGeom prst="rect">
            <a:avLst/>
          </a:prstGeom>
        </p:spPr>
      </p:pic>
      <p:sp>
        <p:nvSpPr>
          <p:cNvPr id="9" name="Picture Placeholder 3">
            <a:extLst>
              <a:ext uri="{FF2B5EF4-FFF2-40B4-BE49-F238E27FC236}">
                <a16:creationId xmlns:a16="http://schemas.microsoft.com/office/drawing/2014/main" id="{6FC26A2D-788B-5C4B-9F35-6453359CF345}"/>
              </a:ext>
            </a:extLst>
          </p:cNvPr>
          <p:cNvSpPr>
            <a:spLocks noGrp="1"/>
          </p:cNvSpPr>
          <p:nvPr>
            <p:ph type="pic" sz="quarter" idx="17"/>
          </p:nvPr>
        </p:nvSpPr>
        <p:spPr>
          <a:xfrm>
            <a:off x="382588" y="2265363"/>
            <a:ext cx="4991395" cy="3103562"/>
          </a:xfrm>
          <a:prstGeom prst="rect">
            <a:avLst/>
          </a:prstGeom>
        </p:spPr>
        <p:txBody>
          <a:bodyPr>
            <a:normAutofit/>
          </a:bodyPr>
          <a:lstStyle/>
          <a:p>
            <a:r>
              <a:rPr lang="en-US"/>
              <a:t>Click icon to add picture</a:t>
            </a:r>
          </a:p>
        </p:txBody>
      </p:sp>
      <p:sp>
        <p:nvSpPr>
          <p:cNvPr id="13" name="Text Placeholder 10">
            <a:extLst>
              <a:ext uri="{FF2B5EF4-FFF2-40B4-BE49-F238E27FC236}">
                <a16:creationId xmlns:a16="http://schemas.microsoft.com/office/drawing/2014/main" id="{392AF6A0-0182-2B4B-85E4-76036344CF2E}"/>
              </a:ext>
            </a:extLst>
          </p:cNvPr>
          <p:cNvSpPr>
            <a:spLocks noGrp="1"/>
          </p:cNvSpPr>
          <p:nvPr>
            <p:ph type="body" sz="quarter" idx="15" hasCustomPrompt="1"/>
          </p:nvPr>
        </p:nvSpPr>
        <p:spPr>
          <a:xfrm>
            <a:off x="1073887" y="745562"/>
            <a:ext cx="10025062" cy="674688"/>
          </a:xfrm>
          <a:prstGeom prst="rect">
            <a:avLst/>
          </a:prstGeom>
        </p:spPr>
        <p:txBody>
          <a:bodyPr>
            <a:normAutofit/>
          </a:bodyPr>
          <a:lstStyle>
            <a:lvl1pPr marL="0" indent="0" algn="ctr">
              <a:buNone/>
              <a:defRPr sz="4000" b="1">
                <a:solidFill>
                  <a:schemeClr val="tx2"/>
                </a:solidFill>
              </a:defRPr>
            </a:lvl1pPr>
          </a:lstStyle>
          <a:p>
            <a:pPr lvl="0"/>
            <a:r>
              <a:rPr lang="en-US" dirty="0"/>
              <a:t>Arial Bold 40pt Title</a:t>
            </a:r>
          </a:p>
        </p:txBody>
      </p:sp>
      <p:sp>
        <p:nvSpPr>
          <p:cNvPr id="15" name="Text Placeholder 14">
            <a:extLst>
              <a:ext uri="{FF2B5EF4-FFF2-40B4-BE49-F238E27FC236}">
                <a16:creationId xmlns:a16="http://schemas.microsoft.com/office/drawing/2014/main" id="{0A31D4C7-B32E-B949-9F9B-11383709A1FC}"/>
              </a:ext>
            </a:extLst>
          </p:cNvPr>
          <p:cNvSpPr>
            <a:spLocks noGrp="1"/>
          </p:cNvSpPr>
          <p:nvPr>
            <p:ph type="body" sz="quarter" idx="19"/>
          </p:nvPr>
        </p:nvSpPr>
        <p:spPr>
          <a:xfrm>
            <a:off x="5857874" y="2143125"/>
            <a:ext cx="5495925" cy="3598863"/>
          </a:xfrm>
          <a:prstGeom prst="rect">
            <a:avLst/>
          </a:prstGeom>
        </p:spPr>
        <p:txBody>
          <a:bodyPr>
            <a:normAutofit/>
          </a:bodyPr>
          <a:lstStyle>
            <a:lvl1pPr marL="585788" indent="-585788">
              <a:lnSpc>
                <a:spcPct val="90000"/>
              </a:lnSpc>
              <a:spcBef>
                <a:spcPts val="1200"/>
              </a:spcBef>
              <a:buClr>
                <a:schemeClr val="accent1"/>
              </a:buClr>
              <a:buSzPct val="120000"/>
              <a:tabLst/>
              <a:defRPr sz="2000"/>
            </a:lvl1pPr>
            <a:lvl2pPr>
              <a:buClr>
                <a:schemeClr val="accent1"/>
              </a:buClr>
              <a:buSzPct val="120000"/>
              <a:defRPr sz="2000"/>
            </a:lvl2pPr>
            <a:lvl3pPr>
              <a:buClr>
                <a:schemeClr val="accent1"/>
              </a:buClr>
              <a:buSzPct val="120000"/>
              <a:defRPr sz="2000"/>
            </a:lvl3pPr>
            <a:lvl4pPr>
              <a:buClr>
                <a:schemeClr val="accent1"/>
              </a:buClr>
              <a:buSzPct val="120000"/>
              <a:defRPr sz="2000"/>
            </a:lvl4pPr>
            <a:lvl5pPr>
              <a:buClr>
                <a:schemeClr val="accent1"/>
              </a:buClr>
              <a:buSzPct val="120000"/>
              <a:defRPr sz="2000"/>
            </a:lvl5pPr>
          </a:lstStyle>
          <a:p>
            <a:pPr lvl="0"/>
            <a:r>
              <a:rPr lang="en-US"/>
              <a:t>Click to edit Master text styles</a:t>
            </a:r>
          </a:p>
        </p:txBody>
      </p:sp>
    </p:spTree>
    <p:extLst>
      <p:ext uri="{BB962C8B-B14F-4D97-AF65-F5344CB8AC3E}">
        <p14:creationId xmlns:p14="http://schemas.microsoft.com/office/powerpoint/2010/main" val="3925850382"/>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B6292D-30AB-BA41-A97C-A14D6A00D5CB}"/>
              </a:ext>
            </a:extLst>
          </p:cNvPr>
          <p:cNvSpPr/>
          <p:nvPr/>
        </p:nvSpPr>
        <p:spPr>
          <a:xfrm>
            <a:off x="0" y="1009650"/>
            <a:ext cx="12192000" cy="584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073887" y="745562"/>
            <a:ext cx="10100526" cy="674688"/>
          </a:xfrm>
          <a:prstGeom prst="rect">
            <a:avLst/>
          </a:prstGeom>
        </p:spPr>
        <p:txBody>
          <a:bodyPr>
            <a:normAutofit/>
          </a:bodyPr>
          <a:lstStyle>
            <a:lvl1pPr marL="0" indent="0" algn="ctr">
              <a:buNone/>
              <a:defRPr sz="4000" b="1">
                <a:solidFill>
                  <a:schemeClr val="tx2"/>
                </a:solidFill>
              </a:defRPr>
            </a:lvl1pPr>
          </a:lstStyle>
          <a:p>
            <a:pPr lvl="0"/>
            <a:r>
              <a:rPr lang="en-US" dirty="0"/>
              <a:t>Arial Bold 40pt Title</a:t>
            </a:r>
          </a:p>
        </p:txBody>
      </p:sp>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
        <p:nvSpPr>
          <p:cNvPr id="12" name="Picture Placeholder 7">
            <a:extLst>
              <a:ext uri="{FF2B5EF4-FFF2-40B4-BE49-F238E27FC236}">
                <a16:creationId xmlns:a16="http://schemas.microsoft.com/office/drawing/2014/main" id="{C903DAF9-9411-4944-8139-4DCDD62E6654}"/>
              </a:ext>
            </a:extLst>
          </p:cNvPr>
          <p:cNvSpPr>
            <a:spLocks noGrp="1"/>
          </p:cNvSpPr>
          <p:nvPr>
            <p:ph type="pic" sz="quarter" idx="16"/>
          </p:nvPr>
        </p:nvSpPr>
        <p:spPr>
          <a:xfrm>
            <a:off x="1073150" y="1606550"/>
            <a:ext cx="10101263" cy="4656138"/>
          </a:xfrm>
          <a:prstGeom prst="rect">
            <a:avLst/>
          </a:prstGeom>
        </p:spPr>
        <p:txBody>
          <a:bodyPr>
            <a:normAutofit/>
          </a:bodyPr>
          <a:lstStyle/>
          <a:p>
            <a:r>
              <a:rPr lang="en-US"/>
              <a:t>Click icon to add picture</a:t>
            </a:r>
          </a:p>
        </p:txBody>
      </p:sp>
    </p:spTree>
    <p:extLst>
      <p:ext uri="{BB962C8B-B14F-4D97-AF65-F5344CB8AC3E}">
        <p14:creationId xmlns:p14="http://schemas.microsoft.com/office/powerpoint/2010/main" val="1096757795"/>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nk with Logo 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Tree>
    <p:extLst>
      <p:ext uri="{BB962C8B-B14F-4D97-AF65-F5344CB8AC3E}">
        <p14:creationId xmlns:p14="http://schemas.microsoft.com/office/powerpoint/2010/main" val="4285935054"/>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dd Content with Logo 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
        <p:nvSpPr>
          <p:cNvPr id="3" name="Content Placeholder 2">
            <a:extLst>
              <a:ext uri="{FF2B5EF4-FFF2-40B4-BE49-F238E27FC236}">
                <a16:creationId xmlns:a16="http://schemas.microsoft.com/office/drawing/2014/main" id="{166DA38B-722F-8448-8A48-1A4C6A6BE827}"/>
              </a:ext>
            </a:extLst>
          </p:cNvPr>
          <p:cNvSpPr>
            <a:spLocks noGrp="1"/>
          </p:cNvSpPr>
          <p:nvPr>
            <p:ph sz="quarter" idx="10"/>
          </p:nvPr>
        </p:nvSpPr>
        <p:spPr>
          <a:xfrm>
            <a:off x="701675" y="1106488"/>
            <a:ext cx="10780713" cy="4762500"/>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2544553290"/>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Ad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FEE279D-23AF-A840-B123-766A1216BA4A}"/>
              </a:ext>
            </a:extLst>
          </p:cNvPr>
          <p:cNvSpPr>
            <a:spLocks noGrp="1"/>
          </p:cNvSpPr>
          <p:nvPr>
            <p:ph sz="quarter" idx="10"/>
          </p:nvPr>
        </p:nvSpPr>
        <p:spPr>
          <a:xfrm>
            <a:off x="701675" y="765544"/>
            <a:ext cx="10780713" cy="5103444"/>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2614037516"/>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9725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mage + caption + bold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6145213" y="1331913"/>
            <a:ext cx="5578475" cy="4343400"/>
          </a:xfrm>
          <a:prstGeom prst="rect">
            <a:avLst/>
          </a:prstGeom>
        </p:spPr>
        <p:txBody>
          <a:bodyPr>
            <a:normAutofit/>
          </a:bodyPr>
          <a:lstStyle/>
          <a:p>
            <a:r>
              <a:rPr lang="en-US"/>
              <a:t>Click icon to add picture</a:t>
            </a:r>
          </a:p>
        </p:txBody>
      </p:sp>
      <p:sp>
        <p:nvSpPr>
          <p:cNvPr id="10" name="Text Placeholder 7">
            <a:extLst>
              <a:ext uri="{FF2B5EF4-FFF2-40B4-BE49-F238E27FC236}">
                <a16:creationId xmlns:a16="http://schemas.microsoft.com/office/drawing/2014/main" id="{C48C3F50-95F9-B041-982B-4B8535450A38}"/>
              </a:ext>
            </a:extLst>
          </p:cNvPr>
          <p:cNvSpPr>
            <a:spLocks noGrp="1"/>
          </p:cNvSpPr>
          <p:nvPr>
            <p:ph type="body" sz="quarter" idx="11" hasCustomPrompt="1"/>
          </p:nvPr>
        </p:nvSpPr>
        <p:spPr>
          <a:xfrm>
            <a:off x="520700" y="1161915"/>
            <a:ext cx="4928194" cy="4248286"/>
          </a:xfrm>
          <a:prstGeom prst="rect">
            <a:avLst/>
          </a:prstGeom>
        </p:spPr>
        <p:txBody>
          <a:bodyPr>
            <a:normAutofit/>
          </a:bodyPr>
          <a:lstStyle>
            <a:lvl1pPr marL="0" indent="0">
              <a:lnSpc>
                <a:spcPts val="3200"/>
              </a:lnSpc>
              <a:spcBef>
                <a:spcPts val="2200"/>
              </a:spcBef>
              <a:buNone/>
              <a:defRPr sz="25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r>
              <a:rPr lang="en-US" sz="2500" b="1" dirty="0">
                <a:solidFill>
                  <a:srgbClr val="12689B"/>
                </a:solidFill>
                <a:latin typeface="Arial" panose="020B0604020202020204" pitchFamily="34" charset="0"/>
                <a:cs typeface="Arial" panose="020B0604020202020204" pitchFamily="34" charset="0"/>
              </a:rPr>
              <a:t>Arial Bold 25pt can be long copy if that is what is needed. </a:t>
            </a:r>
          </a:p>
          <a:p>
            <a:r>
              <a:rPr lang="en-US" sz="2500" b="1" dirty="0">
                <a:solidFill>
                  <a:srgbClr val="12689B"/>
                </a:solidFill>
                <a:latin typeface="Arial" panose="020B0604020202020204" pitchFamily="34" charset="0"/>
                <a:cs typeface="Arial" panose="020B0604020202020204" pitchFamily="34" charset="0"/>
              </a:rPr>
              <a:t>The more copy you need here is just fine, copy here and then some to fill this out here as a nice pull quote here.</a:t>
            </a:r>
          </a:p>
          <a:p>
            <a:r>
              <a:rPr lang="en-US" sz="2500" b="1" dirty="0">
                <a:solidFill>
                  <a:srgbClr val="12689B"/>
                </a:solidFill>
                <a:latin typeface="Arial" panose="020B0604020202020204" pitchFamily="34" charset="0"/>
                <a:cs typeface="Arial" panose="020B0604020202020204" pitchFamily="34" charset="0"/>
              </a:rPr>
              <a:t>Arial Bold 25pt can be long copy if that is what is needed. </a:t>
            </a:r>
          </a:p>
        </p:txBody>
      </p:sp>
      <p:sp>
        <p:nvSpPr>
          <p:cNvPr id="12" name="Text Placeholder 11">
            <a:extLst>
              <a:ext uri="{FF2B5EF4-FFF2-40B4-BE49-F238E27FC236}">
                <a16:creationId xmlns:a16="http://schemas.microsoft.com/office/drawing/2014/main" id="{2C249399-0B2C-0642-A441-580E0B219DF3}"/>
              </a:ext>
            </a:extLst>
          </p:cNvPr>
          <p:cNvSpPr>
            <a:spLocks noGrp="1"/>
          </p:cNvSpPr>
          <p:nvPr>
            <p:ph type="body" sz="quarter" idx="12" hasCustomPrompt="1"/>
          </p:nvPr>
        </p:nvSpPr>
        <p:spPr>
          <a:xfrm>
            <a:off x="6145213" y="5867400"/>
            <a:ext cx="5578475" cy="419100"/>
          </a:xfrm>
          <a:prstGeom prst="rect">
            <a:avLst/>
          </a:prstGeom>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sz="14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Arial 14pt Caption copy can be typed in here.  </a:t>
            </a:r>
          </a:p>
        </p:txBody>
      </p:sp>
    </p:spTree>
    <p:extLst>
      <p:ext uri="{BB962C8B-B14F-4D97-AF65-F5344CB8AC3E}">
        <p14:creationId xmlns:p14="http://schemas.microsoft.com/office/powerpoint/2010/main" val="1228844491"/>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Right Image + Bulleted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7038275" y="1585979"/>
            <a:ext cx="4685413" cy="4499388"/>
          </a:xfrm>
          <a:prstGeom prst="rect">
            <a:avLst/>
          </a:prstGeom>
        </p:spPr>
        <p:txBody>
          <a:bodyPr>
            <a:normAutofit/>
          </a:bodyPr>
          <a:lstStyle/>
          <a:p>
            <a:r>
              <a:rPr lang="en-US"/>
              <a:t>Click icon to add picture</a:t>
            </a:r>
          </a:p>
        </p:txBody>
      </p:sp>
      <p:sp>
        <p:nvSpPr>
          <p:cNvPr id="14" name="Text Placeholder 10">
            <a:extLst>
              <a:ext uri="{FF2B5EF4-FFF2-40B4-BE49-F238E27FC236}">
                <a16:creationId xmlns:a16="http://schemas.microsoft.com/office/drawing/2014/main" id="{4FE1CCEF-738F-2848-88C1-88E40E8981E7}"/>
              </a:ext>
            </a:extLst>
          </p:cNvPr>
          <p:cNvSpPr>
            <a:spLocks noGrp="1"/>
          </p:cNvSpPr>
          <p:nvPr>
            <p:ph type="body" sz="quarter" idx="15" hasCustomPrompt="1"/>
          </p:nvPr>
        </p:nvSpPr>
        <p:spPr>
          <a:xfrm>
            <a:off x="561975" y="741566"/>
            <a:ext cx="11161713"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8" name="Text Placeholder 14">
            <a:extLst>
              <a:ext uri="{FF2B5EF4-FFF2-40B4-BE49-F238E27FC236}">
                <a16:creationId xmlns:a16="http://schemas.microsoft.com/office/drawing/2014/main" id="{1E610749-F485-AE49-8A55-FC987B16C38D}"/>
              </a:ext>
            </a:extLst>
          </p:cNvPr>
          <p:cNvSpPr>
            <a:spLocks noGrp="1"/>
          </p:cNvSpPr>
          <p:nvPr>
            <p:ph type="body" sz="quarter" idx="19"/>
          </p:nvPr>
        </p:nvSpPr>
        <p:spPr>
          <a:xfrm>
            <a:off x="561975" y="1979094"/>
            <a:ext cx="5627564" cy="3716856"/>
          </a:xfrm>
          <a:prstGeom prst="rect">
            <a:avLst/>
          </a:prstGeom>
        </p:spPr>
        <p:txBody>
          <a:bodyPr>
            <a:normAutofit/>
          </a:bodyPr>
          <a:lstStyle>
            <a:lvl1pPr marL="585788" indent="-585788">
              <a:lnSpc>
                <a:spcPct val="90000"/>
              </a:lnSpc>
              <a:spcBef>
                <a:spcPts val="1200"/>
              </a:spcBef>
              <a:buClr>
                <a:schemeClr val="accent1"/>
              </a:buClr>
              <a:buSzPct val="120000"/>
              <a:tabLst/>
              <a:defRPr sz="2000"/>
            </a:lvl1pPr>
            <a:lvl2pPr>
              <a:buClr>
                <a:schemeClr val="accent1"/>
              </a:buClr>
              <a:buSzPct val="120000"/>
              <a:defRPr sz="2000"/>
            </a:lvl2pPr>
            <a:lvl3pPr>
              <a:buClr>
                <a:schemeClr val="accent1"/>
              </a:buClr>
              <a:buSzPct val="120000"/>
              <a:defRPr sz="2000"/>
            </a:lvl3pPr>
            <a:lvl4pPr>
              <a:buClr>
                <a:schemeClr val="accent1"/>
              </a:buClr>
              <a:buSzPct val="120000"/>
              <a:defRPr sz="2000"/>
            </a:lvl4pPr>
            <a:lvl5pPr>
              <a:buClr>
                <a:schemeClr val="accent1"/>
              </a:buClr>
              <a:buSzPct val="120000"/>
              <a:defRPr sz="2000"/>
            </a:lvl5pPr>
          </a:lstStyle>
          <a:p>
            <a:pPr lvl="0"/>
            <a:r>
              <a:rPr lang="en-US"/>
              <a:t>Click to edit Master text styles</a:t>
            </a:r>
          </a:p>
        </p:txBody>
      </p:sp>
    </p:spTree>
    <p:extLst>
      <p:ext uri="{BB962C8B-B14F-4D97-AF65-F5344CB8AC3E}">
        <p14:creationId xmlns:p14="http://schemas.microsoft.com/office/powerpoint/2010/main" val="2136440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ide by Side imag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6173495" y="1585979"/>
            <a:ext cx="5550194" cy="4499388"/>
          </a:xfrm>
          <a:prstGeom prst="rect">
            <a:avLst/>
          </a:prstGeom>
        </p:spPr>
        <p:txBody>
          <a:bodyPr>
            <a:normAutofit/>
          </a:bodyPr>
          <a:lstStyle/>
          <a:p>
            <a:r>
              <a:rPr lang="en-US"/>
              <a:t>Click icon to add picture</a:t>
            </a:r>
          </a:p>
        </p:txBody>
      </p:sp>
      <p:sp>
        <p:nvSpPr>
          <p:cNvPr id="14" name="Text Placeholder 10">
            <a:extLst>
              <a:ext uri="{FF2B5EF4-FFF2-40B4-BE49-F238E27FC236}">
                <a16:creationId xmlns:a16="http://schemas.microsoft.com/office/drawing/2014/main" id="{4FE1CCEF-738F-2848-88C1-88E40E8981E7}"/>
              </a:ext>
            </a:extLst>
          </p:cNvPr>
          <p:cNvSpPr>
            <a:spLocks noGrp="1"/>
          </p:cNvSpPr>
          <p:nvPr>
            <p:ph type="body" sz="quarter" idx="15" hasCustomPrompt="1"/>
          </p:nvPr>
        </p:nvSpPr>
        <p:spPr>
          <a:xfrm>
            <a:off x="561975" y="741566"/>
            <a:ext cx="11161713"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7" name="Picture Placeholder 4">
            <a:extLst>
              <a:ext uri="{FF2B5EF4-FFF2-40B4-BE49-F238E27FC236}">
                <a16:creationId xmlns:a16="http://schemas.microsoft.com/office/drawing/2014/main" id="{F89E8AB8-6386-8E49-9611-15443E4A9806}"/>
              </a:ext>
            </a:extLst>
          </p:cNvPr>
          <p:cNvSpPr>
            <a:spLocks noGrp="1"/>
          </p:cNvSpPr>
          <p:nvPr>
            <p:ph type="pic" sz="quarter" idx="16"/>
          </p:nvPr>
        </p:nvSpPr>
        <p:spPr>
          <a:xfrm>
            <a:off x="545806" y="1585979"/>
            <a:ext cx="5472700" cy="4499388"/>
          </a:xfrm>
          <a:prstGeom prst="rect">
            <a:avLst/>
          </a:prstGeom>
        </p:spPr>
        <p:txBody>
          <a:bodyPr>
            <a:normAutofit/>
          </a:bodyPr>
          <a:lstStyle/>
          <a:p>
            <a:r>
              <a:rPr lang="en-US"/>
              <a:t>Click icon to add picture</a:t>
            </a:r>
          </a:p>
        </p:txBody>
      </p:sp>
    </p:spTree>
    <p:extLst>
      <p:ext uri="{BB962C8B-B14F-4D97-AF65-F5344CB8AC3E}">
        <p14:creationId xmlns:p14="http://schemas.microsoft.com/office/powerpoint/2010/main" val="177340973"/>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Right image + Paragraph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7173433" y="0"/>
            <a:ext cx="5018567" cy="6858000"/>
          </a:xfrm>
          <a:prstGeom prst="rect">
            <a:avLst/>
          </a:prstGeom>
        </p:spPr>
        <p:txBody>
          <a:bodyPr>
            <a:normAutofit/>
          </a:bodyPr>
          <a:lstStyle/>
          <a:p>
            <a:r>
              <a:rPr lang="en-US"/>
              <a:t>Click icon to add picture</a:t>
            </a:r>
          </a:p>
        </p:txBody>
      </p:sp>
      <p:sp>
        <p:nvSpPr>
          <p:cNvPr id="8" name="Text Placeholder 10">
            <a:extLst>
              <a:ext uri="{FF2B5EF4-FFF2-40B4-BE49-F238E27FC236}">
                <a16:creationId xmlns:a16="http://schemas.microsoft.com/office/drawing/2014/main" id="{191DCD2B-1860-5E46-A6C8-29AB9F16EFA5}"/>
              </a:ext>
            </a:extLst>
          </p:cNvPr>
          <p:cNvSpPr>
            <a:spLocks noGrp="1"/>
          </p:cNvSpPr>
          <p:nvPr>
            <p:ph type="body" sz="quarter" idx="15" hasCustomPrompt="1"/>
          </p:nvPr>
        </p:nvSpPr>
        <p:spPr>
          <a:xfrm>
            <a:off x="561975" y="779666"/>
            <a:ext cx="6219825" cy="674688"/>
          </a:xfrm>
          <a:prstGeom prst="rect">
            <a:avLst/>
          </a:prstGeom>
        </p:spPr>
        <p:txBody>
          <a:bodyPr>
            <a:normAutofit/>
          </a:bodyPr>
          <a:lstStyle>
            <a:lvl1pPr marL="0" indent="0">
              <a:buNone/>
              <a:defRPr sz="3200" b="1">
                <a:solidFill>
                  <a:schemeClr val="tx2"/>
                </a:solidFill>
              </a:defRPr>
            </a:lvl1pPr>
          </a:lstStyle>
          <a:p>
            <a:pPr lvl="0"/>
            <a:r>
              <a:rPr lang="en-US" dirty="0"/>
              <a:t>Arial Bold 32pt Title</a:t>
            </a:r>
          </a:p>
        </p:txBody>
      </p:sp>
      <p:sp>
        <p:nvSpPr>
          <p:cNvPr id="5" name="Text Placeholder 4">
            <a:extLst>
              <a:ext uri="{FF2B5EF4-FFF2-40B4-BE49-F238E27FC236}">
                <a16:creationId xmlns:a16="http://schemas.microsoft.com/office/drawing/2014/main" id="{6B783FC5-1B16-1E47-B596-D45B758F900A}"/>
              </a:ext>
            </a:extLst>
          </p:cNvPr>
          <p:cNvSpPr>
            <a:spLocks noGrp="1"/>
          </p:cNvSpPr>
          <p:nvPr>
            <p:ph type="body" sz="quarter" idx="16" hasCustomPrompt="1"/>
          </p:nvPr>
        </p:nvSpPr>
        <p:spPr>
          <a:xfrm>
            <a:off x="561975" y="1790700"/>
            <a:ext cx="6219825" cy="3752850"/>
          </a:xfrm>
          <a:prstGeom prst="rect">
            <a:avLst/>
          </a:prstGeo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Body copy</a:t>
            </a:r>
          </a:p>
        </p:txBody>
      </p:sp>
    </p:spTree>
    <p:extLst>
      <p:ext uri="{BB962C8B-B14F-4D97-AF65-F5344CB8AC3E}">
        <p14:creationId xmlns:p14="http://schemas.microsoft.com/office/powerpoint/2010/main" val="3355454654"/>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Left Image + Paragraph tex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0" y="0"/>
            <a:ext cx="5018567" cy="6858000"/>
          </a:xfrm>
          <a:prstGeom prst="rect">
            <a:avLst/>
          </a:prstGeom>
        </p:spPr>
        <p:txBody>
          <a:bodyPr>
            <a:normAutofit/>
          </a:bodyPr>
          <a:lstStyle/>
          <a:p>
            <a:r>
              <a:rPr lang="en-US"/>
              <a:t>Click icon to add picture</a:t>
            </a:r>
          </a:p>
        </p:txBody>
      </p:sp>
      <p:sp>
        <p:nvSpPr>
          <p:cNvPr id="8" name="Text Placeholder 10">
            <a:extLst>
              <a:ext uri="{FF2B5EF4-FFF2-40B4-BE49-F238E27FC236}">
                <a16:creationId xmlns:a16="http://schemas.microsoft.com/office/drawing/2014/main" id="{191DCD2B-1860-5E46-A6C8-29AB9F16EFA5}"/>
              </a:ext>
            </a:extLst>
          </p:cNvPr>
          <p:cNvSpPr>
            <a:spLocks noGrp="1"/>
          </p:cNvSpPr>
          <p:nvPr>
            <p:ph type="body" sz="quarter" idx="15" hasCustomPrompt="1"/>
          </p:nvPr>
        </p:nvSpPr>
        <p:spPr>
          <a:xfrm>
            <a:off x="5434417" y="779666"/>
            <a:ext cx="6219825" cy="674688"/>
          </a:xfrm>
          <a:prstGeom prst="rect">
            <a:avLst/>
          </a:prstGeom>
        </p:spPr>
        <p:txBody>
          <a:bodyPr>
            <a:normAutofit/>
          </a:bodyPr>
          <a:lstStyle>
            <a:lvl1pPr marL="0" indent="0">
              <a:buNone/>
              <a:defRPr sz="3200" b="1">
                <a:solidFill>
                  <a:schemeClr val="tx2"/>
                </a:solidFill>
              </a:defRPr>
            </a:lvl1pPr>
          </a:lstStyle>
          <a:p>
            <a:pPr lvl="0"/>
            <a:r>
              <a:rPr lang="en-US" dirty="0"/>
              <a:t>Arial Bold 32pt Title</a:t>
            </a:r>
          </a:p>
        </p:txBody>
      </p:sp>
      <p:sp>
        <p:nvSpPr>
          <p:cNvPr id="5" name="Text Placeholder 4">
            <a:extLst>
              <a:ext uri="{FF2B5EF4-FFF2-40B4-BE49-F238E27FC236}">
                <a16:creationId xmlns:a16="http://schemas.microsoft.com/office/drawing/2014/main" id="{6B783FC5-1B16-1E47-B596-D45B758F900A}"/>
              </a:ext>
            </a:extLst>
          </p:cNvPr>
          <p:cNvSpPr>
            <a:spLocks noGrp="1"/>
          </p:cNvSpPr>
          <p:nvPr>
            <p:ph type="body" sz="quarter" idx="16" hasCustomPrompt="1"/>
          </p:nvPr>
        </p:nvSpPr>
        <p:spPr>
          <a:xfrm>
            <a:off x="5434417" y="1790700"/>
            <a:ext cx="6219825" cy="3752850"/>
          </a:xfrm>
          <a:prstGeom prst="rect">
            <a:avLst/>
          </a:prstGeo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Body copy</a:t>
            </a:r>
          </a:p>
        </p:txBody>
      </p:sp>
      <p:pic>
        <p:nvPicPr>
          <p:cNvPr id="9" name="Picture 8">
            <a:extLst>
              <a:ext uri="{FF2B5EF4-FFF2-40B4-BE49-F238E27FC236}">
                <a16:creationId xmlns:a16="http://schemas.microsoft.com/office/drawing/2014/main" id="{CB38FCDA-E9C8-5C4A-B85B-A72C34BCEDBC}"/>
              </a:ext>
            </a:extLst>
          </p:cNvPr>
          <p:cNvPicPr>
            <a:picLocks noChangeAspect="1"/>
          </p:cNvPicPr>
          <p:nvPr/>
        </p:nvPicPr>
        <p:blipFill>
          <a:blip r:embed="rId2"/>
          <a:stretch>
            <a:fillRect/>
          </a:stretch>
        </p:blipFill>
        <p:spPr>
          <a:xfrm>
            <a:off x="5434417" y="0"/>
            <a:ext cx="1422400" cy="558800"/>
          </a:xfrm>
          <a:prstGeom prst="rect">
            <a:avLst/>
          </a:prstGeom>
        </p:spPr>
      </p:pic>
    </p:spTree>
    <p:extLst>
      <p:ext uri="{BB962C8B-B14F-4D97-AF65-F5344CB8AC3E}">
        <p14:creationId xmlns:p14="http://schemas.microsoft.com/office/powerpoint/2010/main" val="2667690406"/>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hank you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D88994-8FC8-BF43-A102-E43813B90CBC}"/>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723900"/>
            <a:ext cx="7333520" cy="2907109"/>
          </a:xfrm>
          <a:prstGeom prst="rect">
            <a:avLst/>
          </a:prstGeom>
        </p:spPr>
        <p:txBody>
          <a:bodyPr anchor="b" anchorCtr="0">
            <a:normAutofit/>
          </a:bodyPr>
          <a:lstStyle>
            <a:lvl1pPr marL="0" marR="0" indent="0" algn="l" defTabSz="914400" rtl="0" eaLnBrk="1" fontAlgn="auto" latinLnBrk="0" hangingPunct="1">
              <a:lnSpc>
                <a:spcPct val="100000"/>
              </a:lnSpc>
              <a:spcBef>
                <a:spcPts val="0"/>
              </a:spcBef>
              <a:spcAft>
                <a:spcPts val="0"/>
              </a:spcAft>
              <a:buClrTx/>
              <a:buSzTx/>
              <a:buFontTx/>
              <a:buNone/>
              <a:tabLst/>
              <a:defRPr sz="42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12689B"/>
                </a:solidFill>
                <a:effectLst/>
                <a:uLnTx/>
                <a:uFillTx/>
                <a:latin typeface="Arial" panose="020B0604020202020204" pitchFamily="34" charset="0"/>
                <a:ea typeface="+mn-ea"/>
                <a:cs typeface="Arial" panose="020B0604020202020204" pitchFamily="34" charset="0"/>
              </a:rPr>
              <a:t>Arial Bold 42pt Thank you</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Tree>
    <p:extLst>
      <p:ext uri="{BB962C8B-B14F-4D97-AF65-F5344CB8AC3E}">
        <p14:creationId xmlns:p14="http://schemas.microsoft.com/office/powerpoint/2010/main" val="732088319"/>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hank you + Contact informa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760E30-999A-CA4D-BB3D-3A598DEF6260}"/>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5" name="Title 1">
            <a:extLst>
              <a:ext uri="{FF2B5EF4-FFF2-40B4-BE49-F238E27FC236}">
                <a16:creationId xmlns:a16="http://schemas.microsoft.com/office/drawing/2014/main" id="{0216E7E5-EC8B-224A-89E8-8F600AB527AF}"/>
              </a:ext>
            </a:extLst>
          </p:cNvPr>
          <p:cNvSpPr>
            <a:spLocks noGrp="1"/>
          </p:cNvSpPr>
          <p:nvPr>
            <p:ph type="ctrTitle" hasCustomPrompt="1"/>
          </p:nvPr>
        </p:nvSpPr>
        <p:spPr>
          <a:xfrm>
            <a:off x="4359728" y="819151"/>
            <a:ext cx="6933112" cy="2815590"/>
          </a:xfrm>
          <a:prstGeom prst="rect">
            <a:avLst/>
          </a:prstGeom>
        </p:spPr>
        <p:txBody>
          <a:bodyPr anchor="b">
            <a:normAutofit/>
          </a:bodyPr>
          <a:lstStyle>
            <a:lvl1pPr marL="0" marR="0" indent="0" algn="l" defTabSz="914400" rtl="0" eaLnBrk="1" fontAlgn="auto" latinLnBrk="0" hangingPunct="1">
              <a:lnSpc>
                <a:spcPct val="100000"/>
              </a:lnSpc>
              <a:spcBef>
                <a:spcPts val="0"/>
              </a:spcBef>
              <a:spcAft>
                <a:spcPts val="0"/>
              </a:spcAft>
              <a:buClrTx/>
              <a:buSzTx/>
              <a:buFontTx/>
              <a:buNone/>
              <a:tabLst/>
              <a:defRPr sz="32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2689B"/>
                </a:solidFill>
                <a:effectLst/>
                <a:uLnTx/>
                <a:uFillTx/>
                <a:latin typeface="Arial" panose="020B0604020202020204" pitchFamily="34" charset="0"/>
                <a:ea typeface="+mn-ea"/>
                <a:cs typeface="Arial" panose="020B0604020202020204" pitchFamily="34" charset="0"/>
              </a:rPr>
              <a:t>Arial Bold 32pt Thank You Can Be Two Lines if Space is Needed Here</a:t>
            </a:r>
          </a:p>
        </p:txBody>
      </p:sp>
      <p:sp>
        <p:nvSpPr>
          <p:cNvPr id="6" name="Subtitle 2">
            <a:extLst>
              <a:ext uri="{FF2B5EF4-FFF2-40B4-BE49-F238E27FC236}">
                <a16:creationId xmlns:a16="http://schemas.microsoft.com/office/drawing/2014/main" id="{D2B2A1CE-A649-BE4E-945E-1D98D4099514}"/>
              </a:ext>
            </a:extLst>
          </p:cNvPr>
          <p:cNvSpPr>
            <a:spLocks noGrp="1"/>
          </p:cNvSpPr>
          <p:nvPr>
            <p:ph type="subTitle" idx="1" hasCustomPrompt="1"/>
          </p:nvPr>
        </p:nvSpPr>
        <p:spPr>
          <a:xfrm>
            <a:off x="4359728" y="3828095"/>
            <a:ext cx="6933112" cy="1602321"/>
          </a:xfrm>
          <a:prstGeom prst="rect">
            <a:avLst/>
          </a:prstGeom>
        </p:spPr>
        <p:txBody>
          <a:bodyPr anchor="t">
            <a:normAutofit/>
          </a:bodyPr>
          <a:lstStyle>
            <a:lvl1pPr marL="0" marR="0" indent="0" algn="l" defTabSz="914400" rtl="0" eaLnBrk="1" fontAlgn="auto" latinLnBrk="0" hangingPunct="1">
              <a:lnSpc>
                <a:spcPct val="100000"/>
              </a:lnSpc>
              <a:spcBef>
                <a:spcPts val="0"/>
              </a:spcBef>
              <a:spcAft>
                <a:spcPts val="0"/>
              </a:spcAft>
              <a:buClrTx/>
              <a:buSzTx/>
              <a:buFontTx/>
              <a:buNone/>
              <a:tabLst/>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Arial Bold 20pt</a:t>
            </a:r>
            <a:r>
              <a:rPr kumimoji="0" lang="en-US" sz="2000" b="0"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Name and contact information can go on these lines if needed</a:t>
            </a:r>
          </a:p>
        </p:txBody>
      </p:sp>
    </p:spTree>
    <p:extLst>
      <p:ext uri="{BB962C8B-B14F-4D97-AF65-F5344CB8AC3E}">
        <p14:creationId xmlns:p14="http://schemas.microsoft.com/office/powerpoint/2010/main" val="2605396140"/>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Section Title + Bullets">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D591B4F-17D3-634B-80FB-8275A7C476C0}"/>
              </a:ext>
            </a:extLst>
          </p:cNvPr>
          <p:cNvCxnSpPr/>
          <p:nvPr/>
        </p:nvCxnSpPr>
        <p:spPr>
          <a:xfrm>
            <a:off x="0" y="919044"/>
            <a:ext cx="12192000" cy="0"/>
          </a:xfrm>
          <a:prstGeom prst="line">
            <a:avLst/>
          </a:prstGeom>
          <a:ln>
            <a:solidFill>
              <a:srgbClr val="636569"/>
            </a:solidFill>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C848D903-2EA0-6340-99B3-5F3395B7CF00}"/>
              </a:ext>
            </a:extLst>
          </p:cNvPr>
          <p:cNvSpPr>
            <a:spLocks noGrp="1"/>
          </p:cNvSpPr>
          <p:nvPr>
            <p:ph type="body" sz="quarter" idx="11" hasCustomPrompt="1"/>
          </p:nvPr>
        </p:nvSpPr>
        <p:spPr>
          <a:xfrm>
            <a:off x="1329179" y="2006836"/>
            <a:ext cx="10024621" cy="3932121"/>
          </a:xfrm>
          <a:prstGeom prst="rect">
            <a:avLst/>
          </a:prstGeom>
        </p:spPr>
        <p:txBody>
          <a:bodyPr anchor="t">
            <a:normAutofit/>
          </a:bodyPr>
          <a:lstStyle>
            <a:lvl1pPr marL="761981" marR="0" indent="-761981" algn="l" defTabSz="914377"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2" name="Title 1">
            <a:extLst>
              <a:ext uri="{FF2B5EF4-FFF2-40B4-BE49-F238E27FC236}">
                <a16:creationId xmlns:a16="http://schemas.microsoft.com/office/drawing/2014/main" id="{D8B2F5DC-12FC-A649-BFA0-DBD05B603485}"/>
              </a:ext>
            </a:extLst>
          </p:cNvPr>
          <p:cNvSpPr>
            <a:spLocks noGrp="1"/>
          </p:cNvSpPr>
          <p:nvPr>
            <p:ph type="title" hasCustomPrompt="1"/>
          </p:nvPr>
        </p:nvSpPr>
        <p:spPr>
          <a:xfrm>
            <a:off x="1329178" y="272163"/>
            <a:ext cx="10024623" cy="702300"/>
          </a:xfrm>
          <a:prstGeom prst="rect">
            <a:avLst/>
          </a:prstGeom>
        </p:spPr>
        <p:txBody>
          <a:bodyPr>
            <a:normAutofit/>
          </a:bodyPr>
          <a:lstStyle>
            <a:lvl1pPr>
              <a:defRPr sz="2800" b="1">
                <a:solidFill>
                  <a:schemeClr val="tx2"/>
                </a:solidFill>
              </a:defRPr>
            </a:lvl1pPr>
          </a:lstStyle>
          <a:p>
            <a:r>
              <a:rPr lang="en-US" dirty="0"/>
              <a:t>Arial Bold 28pt Section Header</a:t>
            </a:r>
          </a:p>
        </p:txBody>
      </p:sp>
    </p:spTree>
    <p:extLst>
      <p:ext uri="{BB962C8B-B14F-4D97-AF65-F5344CB8AC3E}">
        <p14:creationId xmlns:p14="http://schemas.microsoft.com/office/powerpoint/2010/main" val="3319802927"/>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Content -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5"/>
          <p:cNvSpPr>
            <a:spLocks noGrp="1"/>
          </p:cNvSpPr>
          <p:nvPr>
            <p:ph type="body" sz="quarter" idx="11"/>
          </p:nvPr>
        </p:nvSpPr>
        <p:spPr bwMode="blackWhite">
          <a:xfrm>
            <a:off x="438151" y="1335314"/>
            <a:ext cx="11324357" cy="4855936"/>
          </a:xfrm>
          <a:prstGeom prst="rect">
            <a:avLst/>
          </a:prstGeom>
        </p:spPr>
        <p:txBody>
          <a:bodyPr vert="horz">
            <a:normAutofit/>
          </a:bodyPr>
          <a:lstStyle>
            <a:lvl1pPr marL="623888" indent="-623888">
              <a:lnSpc>
                <a:spcPct val="110000"/>
              </a:lnSpc>
              <a:spcBef>
                <a:spcPts val="0"/>
              </a:spcBef>
              <a:spcAft>
                <a:spcPts val="1200"/>
              </a:spcAft>
              <a:buClrTx/>
              <a:buSzPct val="100000"/>
              <a:buFont typeface="Arial" panose="020B0604020202020204" pitchFamily="34" charset="0"/>
              <a:buChar char="•"/>
              <a:defRPr sz="3600" baseline="0">
                <a:solidFill>
                  <a:schemeClr val="tx1"/>
                </a:solidFill>
                <a:latin typeface="Arial" panose="020B0604020202020204" pitchFamily="34" charset="0"/>
                <a:cs typeface="Arial" panose="020B0604020202020204" pitchFamily="34" charset="0"/>
              </a:defRPr>
            </a:lvl1pPr>
            <a:lvl2pPr marL="1371600" indent="-625475">
              <a:lnSpc>
                <a:spcPct val="110000"/>
              </a:lnSpc>
              <a:spcBef>
                <a:spcPts val="0"/>
              </a:spcBef>
              <a:spcAft>
                <a:spcPts val="1200"/>
              </a:spcAft>
              <a:buClrTx/>
              <a:buFont typeface="Calibri" panose="020F0502020204030204" pitchFamily="34" charset="0"/>
              <a:buChar char="–"/>
              <a:defRPr sz="3600" baseline="0">
                <a:solidFill>
                  <a:schemeClr val="tx1"/>
                </a:solidFill>
                <a:latin typeface="Arial" panose="020B0604020202020204" pitchFamily="34" charset="0"/>
                <a:cs typeface="Arial" panose="020B0604020202020204" pitchFamily="34" charset="0"/>
              </a:defRPr>
            </a:lvl2pPr>
            <a:lvl3pPr marL="2120900" indent="-630238">
              <a:lnSpc>
                <a:spcPct val="110000"/>
              </a:lnSpc>
              <a:spcBef>
                <a:spcPts val="0"/>
              </a:spcBef>
              <a:spcAft>
                <a:spcPts val="1200"/>
              </a:spcAft>
              <a:buClrTx/>
              <a:buFont typeface="Arial" panose="020B0604020202020204" pitchFamily="34" charset="0"/>
              <a:buChar char="•"/>
              <a:tabLst/>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latin typeface="Arial" panose="020B0604020202020204" pitchFamily="34" charset="0"/>
                <a:cs typeface="Arial" panose="020B0604020202020204" pitchFamily="34" charset="0"/>
              </a:defRPr>
            </a:lvl4pPr>
            <a:lvl5pPr>
              <a:defRPr sz="3200" baseline="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92975471"/>
      </p:ext>
    </p:extLst>
  </p:cSld>
  <p:clrMapOvr>
    <a:masterClrMapping/>
  </p:clrMapOvr>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457200"/>
            <a:r>
              <a:rPr lang="en-US">
                <a:solidFill>
                  <a:prstClr val="black"/>
                </a:solidFill>
              </a:rPr>
              <a:t>9/27/2013</a:t>
            </a:r>
            <a:endParaRPr lang="en-US" dirty="0">
              <a:solidFill>
                <a:prstClr val="black"/>
              </a:solidFill>
            </a:endParaRPr>
          </a:p>
        </p:txBody>
      </p:sp>
      <p:sp>
        <p:nvSpPr>
          <p:cNvPr id="4" name="Footer Placeholder 3"/>
          <p:cNvSpPr>
            <a:spLocks noGrp="1"/>
          </p:cNvSpPr>
          <p:nvPr>
            <p:ph type="ftr" sz="quarter" idx="11"/>
          </p:nvPr>
        </p:nvSpPr>
        <p:spPr/>
        <p:txBody>
          <a:bodyPr/>
          <a:lstStyle/>
          <a:p>
            <a:pPr defTabSz="457200"/>
            <a:r>
              <a:rPr lang="en-US">
                <a:solidFill>
                  <a:prstClr val="black"/>
                </a:solidFill>
              </a:rPr>
              <a:t>Hale Family Center for Pancreatic Cancer</a:t>
            </a:r>
            <a:endParaRPr lang="en-US" dirty="0">
              <a:solidFill>
                <a:prstClr val="black"/>
              </a:solidFill>
            </a:endParaRPr>
          </a:p>
        </p:txBody>
      </p:sp>
      <p:sp>
        <p:nvSpPr>
          <p:cNvPr id="5" name="Slide Number Placeholder 4"/>
          <p:cNvSpPr>
            <a:spLocks noGrp="1"/>
          </p:cNvSpPr>
          <p:nvPr>
            <p:ph type="sldNum" sz="quarter" idx="12"/>
          </p:nvPr>
        </p:nvSpPr>
        <p:spPr/>
        <p:txBody>
          <a:bodyPr/>
          <a:lstStyle/>
          <a:p>
            <a:pPr defTabSz="457200"/>
            <a:fld id="{70DDA5CA-40A0-4B5D-AD01-DD3C7948AB14}"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5790677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908800" y="6324601"/>
            <a:ext cx="5283200" cy="365125"/>
          </a:xfrm>
          <a:prstGeom prst="rect">
            <a:avLst/>
          </a:prstGeom>
        </p:spPr>
        <p:txBody>
          <a:bodyPr/>
          <a:lstStyle>
            <a:lvl1pPr>
              <a:defRPr sz="1600" b="1">
                <a:solidFill>
                  <a:srgbClr val="C00000"/>
                </a:solidFill>
                <a:latin typeface="Garamond" pitchFamily="18" charset="0"/>
                <a:cs typeface="Times New Roman" pitchFamily="18" charset="0"/>
              </a:defRPr>
            </a:lvl1pPr>
          </a:lstStyle>
          <a:p>
            <a:pPr defTabSz="457200"/>
            <a:r>
              <a:rPr lang="en-US" dirty="0"/>
              <a:t>Hale Family Center for Pancreatic Cancer</a:t>
            </a:r>
          </a:p>
        </p:txBody>
      </p:sp>
      <p:sp>
        <p:nvSpPr>
          <p:cNvPr id="7" name="Content Placeholder 6"/>
          <p:cNvSpPr>
            <a:spLocks noGrp="1"/>
          </p:cNvSpPr>
          <p:nvPr>
            <p:ph sz="quarter" idx="12"/>
          </p:nvPr>
        </p:nvSpPr>
        <p:spPr>
          <a:xfrm>
            <a:off x="0" y="0"/>
            <a:ext cx="12192000" cy="228600"/>
          </a:xfrm>
          <a:solidFill>
            <a:schemeClr val="accent2"/>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3"/>
          </p:nvPr>
        </p:nvSpPr>
        <p:spPr>
          <a:xfrm>
            <a:off x="0" y="6705600"/>
            <a:ext cx="12192000" cy="152400"/>
          </a:xfrm>
          <a:solidFill>
            <a:schemeClr val="accent2"/>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52876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cke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E32B6-6425-ED16-A3D7-89E6F27A6A9B}"/>
              </a:ext>
            </a:extLst>
          </p:cNvPr>
          <p:cNvPicPr>
            <a:picLocks noChangeAspect="1"/>
          </p:cNvPicPr>
          <p:nvPr userDrawn="1"/>
        </p:nvPicPr>
        <p:blipFill rotWithShape="1">
          <a:blip r:embed="rId2">
            <a:alphaModFix amt="41000"/>
          </a:blip>
          <a:srcRect l="7776" t="29572" r="7719" b="29586"/>
          <a:stretch/>
        </p:blipFill>
        <p:spPr>
          <a:xfrm>
            <a:off x="-4223" y="-20826"/>
            <a:ext cx="12207240" cy="6884894"/>
          </a:xfrm>
          <a:prstGeom prst="rect">
            <a:avLst/>
          </a:prstGeom>
        </p:spPr>
      </p:pic>
      <p:sp>
        <p:nvSpPr>
          <p:cNvPr id="11" name="Text Placeholder 14">
            <a:extLst>
              <a:ext uri="{FF2B5EF4-FFF2-40B4-BE49-F238E27FC236}">
                <a16:creationId xmlns:a16="http://schemas.microsoft.com/office/drawing/2014/main" id="{9FACA87C-E6D0-2C4B-46FD-FDB349322EB4}"/>
              </a:ext>
            </a:extLst>
          </p:cNvPr>
          <p:cNvSpPr>
            <a:spLocks noGrp="1"/>
          </p:cNvSpPr>
          <p:nvPr>
            <p:ph type="body" sz="quarter" idx="14"/>
          </p:nvPr>
        </p:nvSpPr>
        <p:spPr>
          <a:xfrm>
            <a:off x="726355" y="1498293"/>
            <a:ext cx="10734125" cy="1607507"/>
          </a:xfrm>
        </p:spPr>
        <p:txBody>
          <a:bodyPr lIns="0" anchor="ctr">
            <a:noAutofit/>
          </a:bodyPr>
          <a:lstStyle>
            <a:lvl1pPr marL="0" indent="0" algn="ctr">
              <a:lnSpc>
                <a:spcPct val="100000"/>
              </a:lnSpc>
              <a:spcBef>
                <a:spcPts val="300"/>
              </a:spcBef>
              <a:buFontTx/>
              <a:buNone/>
              <a:defRPr sz="4000" b="0" i="0" spc="-150">
                <a:solidFill>
                  <a:srgbClr val="1E6B5C"/>
                </a:solidFill>
                <a:latin typeface="FK Grotesk Neue" panose="020B0503020202020203" pitchFamily="34" charset="0"/>
                <a:ea typeface="Open Sans" pitchFamily="2" charset="0"/>
                <a:cs typeface="Open Sans" pitchFamily="2" charset="0"/>
              </a:defRPr>
            </a:lvl1pPr>
          </a:lstStyle>
          <a:p>
            <a:pPr lvl="0"/>
            <a:endParaRPr lang="en-US" dirty="0"/>
          </a:p>
        </p:txBody>
      </p:sp>
      <p:sp>
        <p:nvSpPr>
          <p:cNvPr id="3" name="TextBox 2">
            <a:extLst>
              <a:ext uri="{FF2B5EF4-FFF2-40B4-BE49-F238E27FC236}">
                <a16:creationId xmlns:a16="http://schemas.microsoft.com/office/drawing/2014/main" id="{DF33027B-72BB-AFC7-580C-AE3C9BC83090}"/>
              </a:ext>
            </a:extLst>
          </p:cNvPr>
          <p:cNvSpPr txBox="1"/>
          <p:nvPr userDrawn="1"/>
        </p:nvSpPr>
        <p:spPr>
          <a:xfrm>
            <a:off x="1447412" y="6476836"/>
            <a:ext cx="3410035" cy="246221"/>
          </a:xfrm>
          <a:prstGeom prst="rect">
            <a:avLst/>
          </a:prstGeom>
          <a:noFill/>
        </p:spPr>
        <p:txBody>
          <a:bodyPr wrap="square" rtlCol="0">
            <a:spAutoFit/>
          </a:bodyPr>
          <a:lstStyle/>
          <a:p>
            <a:pPr algn="l"/>
            <a:r>
              <a:rPr lang="en-US" sz="1000" b="0" i="0" spc="0">
                <a:solidFill>
                  <a:srgbClr val="1E6B5C"/>
                </a:solidFill>
                <a:effectLst/>
                <a:latin typeface="FK Grotesk Neue" panose="020B0503020202020203" pitchFamily="34" charset="0"/>
                <a:cs typeface="Calibri" panose="020F0502020204030204" pitchFamily="34" charset="0"/>
              </a:rPr>
              <a:t>© 2023 Revolution Medicines</a:t>
            </a:r>
            <a:endParaRPr lang="en-US" sz="1000" b="0" i="0" spc="0">
              <a:solidFill>
                <a:srgbClr val="1E6B5C"/>
              </a:solidFill>
              <a:latin typeface="FK Grotesk Neue" panose="020B0503020202020203" pitchFamily="34" charset="0"/>
              <a:cs typeface="Calibri" panose="020F0502020204030204" pitchFamily="34" charset="0"/>
            </a:endParaRPr>
          </a:p>
        </p:txBody>
      </p:sp>
      <p:sp>
        <p:nvSpPr>
          <p:cNvPr id="4" name="TextBox 3">
            <a:extLst>
              <a:ext uri="{FF2B5EF4-FFF2-40B4-BE49-F238E27FC236}">
                <a16:creationId xmlns:a16="http://schemas.microsoft.com/office/drawing/2014/main" id="{09F8A7B6-F0B5-5DFC-BEBF-65D6253A6719}"/>
              </a:ext>
            </a:extLst>
          </p:cNvPr>
          <p:cNvSpPr txBox="1"/>
          <p:nvPr userDrawn="1"/>
        </p:nvSpPr>
        <p:spPr>
          <a:xfrm>
            <a:off x="10896292" y="6471645"/>
            <a:ext cx="1130979" cy="246221"/>
          </a:xfrm>
          <a:prstGeom prst="rect">
            <a:avLst/>
          </a:prstGeom>
          <a:noFill/>
        </p:spPr>
        <p:txBody>
          <a:bodyPr wrap="square" rtlCol="0">
            <a:spAutoFit/>
          </a:bodyPr>
          <a:lstStyle/>
          <a:p>
            <a:pPr algn="r"/>
            <a:r>
              <a:rPr lang="en-US" sz="1000" b="0" i="0" spc="0">
                <a:solidFill>
                  <a:srgbClr val="1E6B5C"/>
                </a:solidFill>
                <a:effectLst/>
                <a:latin typeface="FK Grotesk Neue" panose="020B0503020202020203" pitchFamily="34" charset="0"/>
                <a:cs typeface="Calibri" panose="020F0502020204030204" pitchFamily="34" charset="0"/>
              </a:rPr>
              <a:t>Confidential</a:t>
            </a:r>
            <a:r>
              <a:rPr lang="en-US" sz="1000" b="0" i="0" spc="0">
                <a:solidFill>
                  <a:srgbClr val="1E6B5C"/>
                </a:solidFill>
                <a:effectLst/>
                <a:latin typeface="Calibri" panose="020F0502020204030204" pitchFamily="34" charset="0"/>
                <a:cs typeface="Calibri" panose="020F0502020204030204" pitchFamily="34" charset="0"/>
              </a:rPr>
              <a:t> </a:t>
            </a:r>
            <a:endParaRPr lang="en-US" sz="1000" b="0" i="0" spc="0">
              <a:solidFill>
                <a:srgbClr val="1E6B5C"/>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AF11E644-2BB1-EE31-7E6D-7E3AB6F6930F}"/>
              </a:ext>
            </a:extLst>
          </p:cNvPr>
          <p:cNvSpPr/>
          <p:nvPr userDrawn="1"/>
        </p:nvSpPr>
        <p:spPr>
          <a:xfrm>
            <a:off x="-22117" y="3429000"/>
            <a:ext cx="12214117" cy="3437894"/>
          </a:xfrm>
          <a:prstGeom prst="rect">
            <a:avLst/>
          </a:prstGeom>
          <a:solidFill>
            <a:srgbClr val="1E6B5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black background&#10;&#10;Description automatically generated">
            <a:extLst>
              <a:ext uri="{FF2B5EF4-FFF2-40B4-BE49-F238E27FC236}">
                <a16:creationId xmlns:a16="http://schemas.microsoft.com/office/drawing/2014/main" id="{3CBEF8CF-634C-5B92-6463-E96E55AD80A1}"/>
              </a:ext>
            </a:extLst>
          </p:cNvPr>
          <p:cNvPicPr>
            <a:picLocks noChangeAspect="1"/>
          </p:cNvPicPr>
          <p:nvPr userDrawn="1"/>
        </p:nvPicPr>
        <p:blipFill rotWithShape="1">
          <a:blip r:embed="rId3">
            <a:alphaModFix amt="17000"/>
          </a:blip>
          <a:srcRect l="7901" t="50007" r="8026" b="29911"/>
          <a:stretch/>
        </p:blipFill>
        <p:spPr>
          <a:xfrm>
            <a:off x="-34252" y="3429000"/>
            <a:ext cx="12237269" cy="3429000"/>
          </a:xfrm>
          <a:prstGeom prst="rect">
            <a:avLst/>
          </a:prstGeom>
        </p:spPr>
      </p:pic>
      <p:sp>
        <p:nvSpPr>
          <p:cNvPr id="16" name="Text Placeholder 14">
            <a:extLst>
              <a:ext uri="{FF2B5EF4-FFF2-40B4-BE49-F238E27FC236}">
                <a16:creationId xmlns:a16="http://schemas.microsoft.com/office/drawing/2014/main" id="{D81EB017-F467-9813-B1A4-19E2673BBE15}"/>
              </a:ext>
            </a:extLst>
          </p:cNvPr>
          <p:cNvSpPr>
            <a:spLocks noGrp="1"/>
          </p:cNvSpPr>
          <p:nvPr>
            <p:ph type="body" sz="quarter" idx="15"/>
          </p:nvPr>
        </p:nvSpPr>
        <p:spPr>
          <a:xfrm>
            <a:off x="2806153" y="3679634"/>
            <a:ext cx="6556456" cy="2779229"/>
          </a:xfrm>
        </p:spPr>
        <p:txBody>
          <a:bodyPr lIns="0" anchor="ctr">
            <a:noAutofit/>
          </a:bodyPr>
          <a:lstStyle>
            <a:lvl1pPr marL="0" indent="0" algn="ctr">
              <a:lnSpc>
                <a:spcPct val="100000"/>
              </a:lnSpc>
              <a:spcBef>
                <a:spcPts val="300"/>
              </a:spcBef>
              <a:buFontTx/>
              <a:buNone/>
              <a:defRPr sz="2400" b="0" i="0" spc="0">
                <a:solidFill>
                  <a:schemeClr val="bg1"/>
                </a:solidFill>
                <a:latin typeface="FK Grotesk Neue" panose="020B0503020202020203" pitchFamily="34" charset="0"/>
                <a:ea typeface="Open Sans" pitchFamily="2" charset="0"/>
                <a:cs typeface="Open Sans" pitchFamily="2" charset="0"/>
              </a:defRPr>
            </a:lvl1pPr>
          </a:lstStyle>
          <a:p>
            <a:pPr lvl="0"/>
            <a:endParaRPr lang="en-US" dirty="0"/>
          </a:p>
        </p:txBody>
      </p:sp>
      <p:pic>
        <p:nvPicPr>
          <p:cNvPr id="6" name="Picture 5" descr="A close-up of a logo&#10;&#10;Description automatically generated">
            <a:extLst>
              <a:ext uri="{FF2B5EF4-FFF2-40B4-BE49-F238E27FC236}">
                <a16:creationId xmlns:a16="http://schemas.microsoft.com/office/drawing/2014/main" id="{EE915354-EB8A-740C-AEBB-F81667F99529}"/>
              </a:ext>
            </a:extLst>
          </p:cNvPr>
          <p:cNvPicPr>
            <a:picLocks noChangeAspect="1"/>
          </p:cNvPicPr>
          <p:nvPr userDrawn="1"/>
        </p:nvPicPr>
        <p:blipFill>
          <a:blip r:embed="rId4"/>
          <a:stretch>
            <a:fillRect/>
          </a:stretch>
        </p:blipFill>
        <p:spPr>
          <a:xfrm>
            <a:off x="115097" y="6458864"/>
            <a:ext cx="1030154" cy="317026"/>
          </a:xfrm>
          <a:prstGeom prst="rect">
            <a:avLst/>
          </a:prstGeom>
        </p:spPr>
      </p:pic>
      <p:sp>
        <p:nvSpPr>
          <p:cNvPr id="12" name="TextBox 11">
            <a:extLst>
              <a:ext uri="{FF2B5EF4-FFF2-40B4-BE49-F238E27FC236}">
                <a16:creationId xmlns:a16="http://schemas.microsoft.com/office/drawing/2014/main" id="{1C48CAC8-05BD-3680-B367-A283B3BA11A5}"/>
              </a:ext>
            </a:extLst>
          </p:cNvPr>
          <p:cNvSpPr txBox="1"/>
          <p:nvPr userDrawn="1"/>
        </p:nvSpPr>
        <p:spPr>
          <a:xfrm>
            <a:off x="10896291" y="6470866"/>
            <a:ext cx="1130979" cy="246221"/>
          </a:xfrm>
          <a:prstGeom prst="rect">
            <a:avLst/>
          </a:prstGeom>
          <a:noFill/>
        </p:spPr>
        <p:txBody>
          <a:bodyPr wrap="square" rtlCol="0">
            <a:spAutoFit/>
          </a:bodyPr>
          <a:lstStyle/>
          <a:p>
            <a:pPr algn="r"/>
            <a:r>
              <a:rPr lang="en-US" sz="1000" b="0" i="0" spc="0">
                <a:solidFill>
                  <a:schemeClr val="bg1"/>
                </a:solidFill>
                <a:effectLst/>
                <a:latin typeface="FK Grotesk Neue" panose="020B0503020202020203" pitchFamily="34" charset="0"/>
                <a:cs typeface="Calibri" panose="020F0502020204030204" pitchFamily="34" charset="0"/>
              </a:rPr>
              <a:t>Confidential</a:t>
            </a:r>
            <a:r>
              <a:rPr lang="en-US" sz="1000" b="0" i="0" spc="0">
                <a:solidFill>
                  <a:schemeClr val="bg1"/>
                </a:solidFill>
                <a:effectLst/>
                <a:latin typeface="Calibri" panose="020F0502020204030204" pitchFamily="34" charset="0"/>
                <a:cs typeface="Calibri" panose="020F0502020204030204" pitchFamily="34" charset="0"/>
              </a:rPr>
              <a:t> </a:t>
            </a:r>
            <a:endParaRPr lang="en-US" sz="1000" b="0" i="0" spc="0">
              <a:solidFill>
                <a:schemeClr val="bg1"/>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E8F035D4-E41D-F71B-D713-A97E40BCBCC4}"/>
              </a:ext>
            </a:extLst>
          </p:cNvPr>
          <p:cNvPicPr>
            <a:picLocks noChangeAspect="1"/>
          </p:cNvPicPr>
          <p:nvPr userDrawn="1"/>
        </p:nvPicPr>
        <p:blipFill>
          <a:blip r:embed="rId5"/>
          <a:stretch>
            <a:fillRect/>
          </a:stretch>
        </p:blipFill>
        <p:spPr>
          <a:xfrm>
            <a:off x="5399812" y="1201805"/>
            <a:ext cx="1369139" cy="59528"/>
          </a:xfrm>
          <a:prstGeom prst="rect">
            <a:avLst/>
          </a:prstGeom>
        </p:spPr>
      </p:pic>
      <p:sp>
        <p:nvSpPr>
          <p:cNvPr id="5" name="Slide Number Placeholder 5">
            <a:extLst>
              <a:ext uri="{FF2B5EF4-FFF2-40B4-BE49-F238E27FC236}">
                <a16:creationId xmlns:a16="http://schemas.microsoft.com/office/drawing/2014/main" id="{FC90324B-DB8B-FA26-494D-3A1DAB62A77E}"/>
              </a:ext>
            </a:extLst>
          </p:cNvPr>
          <p:cNvSpPr txBox="1">
            <a:spLocks/>
          </p:cNvSpPr>
          <p:nvPr userDrawn="1"/>
        </p:nvSpPr>
        <p:spPr>
          <a:xfrm>
            <a:off x="11615289" y="235680"/>
            <a:ext cx="535436" cy="200008"/>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solidFill>
                  <a:srgbClr val="0E4343"/>
                </a:solidFill>
              </a:rPr>
              <a:pPr/>
              <a:t>‹#›</a:t>
            </a:fld>
            <a:endParaRPr lang="en-US">
              <a:solidFill>
                <a:srgbClr val="0E4343"/>
              </a:solidFill>
            </a:endParaRPr>
          </a:p>
        </p:txBody>
      </p:sp>
      <p:grpSp>
        <p:nvGrpSpPr>
          <p:cNvPr id="9" name="Group 4">
            <a:extLst>
              <a:ext uri="{FF2B5EF4-FFF2-40B4-BE49-F238E27FC236}">
                <a16:creationId xmlns:a16="http://schemas.microsoft.com/office/drawing/2014/main" id="{95B1CA22-5FE0-67C7-8EF4-A6F812507D5F}"/>
              </a:ext>
            </a:extLst>
          </p:cNvPr>
          <p:cNvGrpSpPr>
            <a:grpSpLocks noChangeAspect="1"/>
          </p:cNvGrpSpPr>
          <p:nvPr userDrawn="1"/>
        </p:nvGrpSpPr>
        <p:grpSpPr bwMode="auto">
          <a:xfrm>
            <a:off x="11686951" y="151441"/>
            <a:ext cx="366713" cy="384048"/>
            <a:chOff x="7324" y="118"/>
            <a:chExt cx="231" cy="243"/>
          </a:xfrm>
        </p:grpSpPr>
        <p:sp>
          <p:nvSpPr>
            <p:cNvPr id="18" name="AutoShape 3">
              <a:extLst>
                <a:ext uri="{FF2B5EF4-FFF2-40B4-BE49-F238E27FC236}">
                  <a16:creationId xmlns:a16="http://schemas.microsoft.com/office/drawing/2014/main" id="{45BCF6F3-4B22-10F5-40FD-DEF649B334CA}"/>
                </a:ext>
              </a:extLst>
            </p:cNvPr>
            <p:cNvSpPr>
              <a:spLocks noChangeAspect="1" noChangeArrowheads="1" noTextEdit="1"/>
            </p:cNvSpPr>
            <p:nvPr userDrawn="1"/>
          </p:nvSpPr>
          <p:spPr bwMode="auto">
            <a:xfrm>
              <a:off x="7324" y="118"/>
              <a:ext cx="231"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C302F1F1-323E-0F6F-4FE0-4D4892EDD4C5}"/>
                </a:ext>
              </a:extLst>
            </p:cNvPr>
            <p:cNvSpPr>
              <a:spLocks/>
            </p:cNvSpPr>
            <p:nvPr userDrawn="1"/>
          </p:nvSpPr>
          <p:spPr bwMode="auto">
            <a:xfrm>
              <a:off x="7330" y="114"/>
              <a:ext cx="233" cy="242"/>
            </a:xfrm>
            <a:custGeom>
              <a:avLst/>
              <a:gdLst>
                <a:gd name="T0" fmla="*/ 105 w 241"/>
                <a:gd name="T1" fmla="*/ 5 h 257"/>
                <a:gd name="T2" fmla="*/ 105 w 241"/>
                <a:gd name="T3" fmla="*/ 5 h 257"/>
                <a:gd name="T4" fmla="*/ 137 w 241"/>
                <a:gd name="T5" fmla="*/ 5 h 257"/>
                <a:gd name="T6" fmla="*/ 224 w 241"/>
                <a:gd name="T7" fmla="*/ 53 h 257"/>
                <a:gd name="T8" fmla="*/ 241 w 241"/>
                <a:gd name="T9" fmla="*/ 82 h 257"/>
                <a:gd name="T10" fmla="*/ 241 w 241"/>
                <a:gd name="T11" fmla="*/ 174 h 257"/>
                <a:gd name="T12" fmla="*/ 224 w 241"/>
                <a:gd name="T13" fmla="*/ 204 h 257"/>
                <a:gd name="T14" fmla="*/ 137 w 241"/>
                <a:gd name="T15" fmla="*/ 252 h 257"/>
                <a:gd name="T16" fmla="*/ 105 w 241"/>
                <a:gd name="T17" fmla="*/ 252 h 257"/>
                <a:gd name="T18" fmla="*/ 17 w 241"/>
                <a:gd name="T19" fmla="*/ 204 h 257"/>
                <a:gd name="T20" fmla="*/ 0 w 241"/>
                <a:gd name="T21" fmla="*/ 174 h 257"/>
                <a:gd name="T22" fmla="*/ 0 w 241"/>
                <a:gd name="T23" fmla="*/ 82 h 257"/>
                <a:gd name="T24" fmla="*/ 17 w 241"/>
                <a:gd name="T25" fmla="*/ 53 h 257"/>
                <a:gd name="T26" fmla="*/ 105 w 241"/>
                <a:gd name="T27" fmla="*/ 5 h 257"/>
                <a:gd name="T28" fmla="*/ 105 w 241"/>
                <a:gd name="T29" fmla="*/ 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257">
                  <a:moveTo>
                    <a:pt x="105" y="5"/>
                  </a:moveTo>
                  <a:lnTo>
                    <a:pt x="105" y="5"/>
                  </a:lnTo>
                  <a:cubicBezTo>
                    <a:pt x="115" y="0"/>
                    <a:pt x="127" y="0"/>
                    <a:pt x="137" y="5"/>
                  </a:cubicBezTo>
                  <a:lnTo>
                    <a:pt x="224" y="53"/>
                  </a:lnTo>
                  <a:cubicBezTo>
                    <a:pt x="235" y="58"/>
                    <a:pt x="241" y="70"/>
                    <a:pt x="241" y="82"/>
                  </a:cubicBezTo>
                  <a:lnTo>
                    <a:pt x="241" y="174"/>
                  </a:lnTo>
                  <a:cubicBezTo>
                    <a:pt x="241" y="187"/>
                    <a:pt x="235" y="198"/>
                    <a:pt x="224" y="204"/>
                  </a:cubicBezTo>
                  <a:lnTo>
                    <a:pt x="137" y="252"/>
                  </a:lnTo>
                  <a:cubicBezTo>
                    <a:pt x="127" y="257"/>
                    <a:pt x="115" y="257"/>
                    <a:pt x="105" y="252"/>
                  </a:cubicBezTo>
                  <a:lnTo>
                    <a:pt x="17" y="204"/>
                  </a:lnTo>
                  <a:cubicBezTo>
                    <a:pt x="7" y="198"/>
                    <a:pt x="0" y="187"/>
                    <a:pt x="0" y="174"/>
                  </a:cubicBezTo>
                  <a:lnTo>
                    <a:pt x="0" y="82"/>
                  </a:lnTo>
                  <a:cubicBezTo>
                    <a:pt x="0" y="70"/>
                    <a:pt x="7" y="58"/>
                    <a:pt x="17" y="53"/>
                  </a:cubicBezTo>
                  <a:lnTo>
                    <a:pt x="105" y="5"/>
                  </a:lnTo>
                  <a:lnTo>
                    <a:pt x="105" y="5"/>
                  </a:lnTo>
                  <a:close/>
                </a:path>
              </a:pathLst>
            </a:custGeom>
            <a:noFill/>
            <a:ln w="20638" cap="flat">
              <a:solidFill>
                <a:srgbClr val="1E6B5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954260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de by Side">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E32B6-6425-ED16-A3D7-89E6F27A6A9B}"/>
              </a:ext>
            </a:extLst>
          </p:cNvPr>
          <p:cNvPicPr>
            <a:picLocks noChangeAspect="1"/>
          </p:cNvPicPr>
          <p:nvPr userDrawn="1"/>
        </p:nvPicPr>
        <p:blipFill rotWithShape="1">
          <a:blip r:embed="rId2">
            <a:alphaModFix amt="41000"/>
          </a:blip>
          <a:srcRect l="7902" t="29565" r="7593" b="29593"/>
          <a:stretch/>
        </p:blipFill>
        <p:spPr>
          <a:xfrm>
            <a:off x="-12148" y="-3208"/>
            <a:ext cx="12207240" cy="6884894"/>
          </a:xfrm>
          <a:prstGeom prst="rect">
            <a:avLst/>
          </a:prstGeom>
        </p:spPr>
      </p:pic>
      <p:sp>
        <p:nvSpPr>
          <p:cNvPr id="18" name="Slide Number Placeholder 5">
            <a:extLst>
              <a:ext uri="{FF2B5EF4-FFF2-40B4-BE49-F238E27FC236}">
                <a16:creationId xmlns:a16="http://schemas.microsoft.com/office/drawing/2014/main" id="{06BF4E6F-9EC0-6AA2-4EC3-9176E5E61112}"/>
              </a:ext>
            </a:extLst>
          </p:cNvPr>
          <p:cNvSpPr>
            <a:spLocks noGrp="1"/>
          </p:cNvSpPr>
          <p:nvPr>
            <p:ph type="sldNum" sz="quarter" idx="4"/>
          </p:nvPr>
        </p:nvSpPr>
        <p:spPr>
          <a:xfrm>
            <a:off x="11571600" y="275197"/>
            <a:ext cx="405722" cy="200901"/>
          </a:xfrm>
          <a:prstGeom prst="rect">
            <a:avLst/>
          </a:prstGeom>
        </p:spPr>
        <p:txBody>
          <a:bodyPr vert="horz" lIns="91440" tIns="45720" rIns="91440" bIns="45720" rtlCol="0" anchor="ctr"/>
          <a:lstStyle>
            <a:lvl1pPr algn="ctr">
              <a:defRPr sz="1200" b="0" i="0">
                <a:solidFill>
                  <a:srgbClr val="0E4343"/>
                </a:solidFill>
                <a:latin typeface="FK Grotesk Neue" panose="020B0503020202020203" pitchFamily="34" charset="0"/>
              </a:defRPr>
            </a:lvl1pPr>
          </a:lstStyle>
          <a:p>
            <a:fld id="{515D7B6D-EED2-A241-8DC5-CCA810657295}" type="slidenum">
              <a:rPr lang="en-US" smtClean="0"/>
              <a:pPr/>
              <a:t>‹#›</a:t>
            </a:fld>
            <a:endParaRPr lang="en-US"/>
          </a:p>
        </p:txBody>
      </p:sp>
      <p:sp>
        <p:nvSpPr>
          <p:cNvPr id="11" name="Text Placeholder 14">
            <a:extLst>
              <a:ext uri="{FF2B5EF4-FFF2-40B4-BE49-F238E27FC236}">
                <a16:creationId xmlns:a16="http://schemas.microsoft.com/office/drawing/2014/main" id="{9FACA87C-E6D0-2C4B-46FD-FDB349322EB4}"/>
              </a:ext>
            </a:extLst>
          </p:cNvPr>
          <p:cNvSpPr>
            <a:spLocks noGrp="1"/>
          </p:cNvSpPr>
          <p:nvPr>
            <p:ph type="body" sz="quarter" idx="14"/>
          </p:nvPr>
        </p:nvSpPr>
        <p:spPr>
          <a:xfrm>
            <a:off x="726355" y="1169917"/>
            <a:ext cx="5111737" cy="4668175"/>
          </a:xfrm>
        </p:spPr>
        <p:txBody>
          <a:bodyPr lIns="0" anchor="ctr">
            <a:noAutofit/>
          </a:bodyPr>
          <a:lstStyle>
            <a:lvl1pPr marL="0" indent="0">
              <a:lnSpc>
                <a:spcPct val="100000"/>
              </a:lnSpc>
              <a:spcBef>
                <a:spcPts val="300"/>
              </a:spcBef>
              <a:buFontTx/>
              <a:buNone/>
              <a:defRPr sz="4000" b="0" i="0" spc="-150">
                <a:solidFill>
                  <a:srgbClr val="1E6B5C"/>
                </a:solidFill>
                <a:latin typeface="FK Grotesk Neue" panose="020B0503020202020203" pitchFamily="34" charset="0"/>
                <a:ea typeface="Open Sans" pitchFamily="2" charset="0"/>
                <a:cs typeface="Open Sans" pitchFamily="2" charset="0"/>
              </a:defRPr>
            </a:lvl1pPr>
          </a:lstStyle>
          <a:p>
            <a:pPr lvl="0"/>
            <a:endParaRPr lang="en-US" dirty="0"/>
          </a:p>
        </p:txBody>
      </p:sp>
      <p:sp>
        <p:nvSpPr>
          <p:cNvPr id="4" name="TextBox 3">
            <a:extLst>
              <a:ext uri="{FF2B5EF4-FFF2-40B4-BE49-F238E27FC236}">
                <a16:creationId xmlns:a16="http://schemas.microsoft.com/office/drawing/2014/main" id="{09F8A7B6-F0B5-5DFC-BEBF-65D6253A6719}"/>
              </a:ext>
            </a:extLst>
          </p:cNvPr>
          <p:cNvSpPr txBox="1"/>
          <p:nvPr userDrawn="1"/>
        </p:nvSpPr>
        <p:spPr>
          <a:xfrm>
            <a:off x="10896292" y="6471645"/>
            <a:ext cx="1130979" cy="246221"/>
          </a:xfrm>
          <a:prstGeom prst="rect">
            <a:avLst/>
          </a:prstGeom>
          <a:noFill/>
        </p:spPr>
        <p:txBody>
          <a:bodyPr wrap="square" rtlCol="0">
            <a:spAutoFit/>
          </a:bodyPr>
          <a:lstStyle/>
          <a:p>
            <a:pPr algn="r"/>
            <a:r>
              <a:rPr lang="en-US" sz="1000" b="0" i="0" spc="0">
                <a:solidFill>
                  <a:srgbClr val="1E6B5C"/>
                </a:solidFill>
                <a:effectLst/>
                <a:latin typeface="FK Grotesk Neue" panose="020B0503020202020203" pitchFamily="34" charset="0"/>
                <a:cs typeface="Calibri" panose="020F0502020204030204" pitchFamily="34" charset="0"/>
              </a:rPr>
              <a:t>Confidential</a:t>
            </a:r>
            <a:r>
              <a:rPr lang="en-US" sz="1000" b="0" i="0" spc="0">
                <a:solidFill>
                  <a:srgbClr val="1E6B5C"/>
                </a:solidFill>
                <a:effectLst/>
                <a:latin typeface="Calibri" panose="020F0502020204030204" pitchFamily="34" charset="0"/>
                <a:cs typeface="Calibri" panose="020F0502020204030204" pitchFamily="34" charset="0"/>
              </a:rPr>
              <a:t> </a:t>
            </a:r>
            <a:endParaRPr lang="en-US" sz="1000" b="0" i="0" spc="0">
              <a:solidFill>
                <a:srgbClr val="1E6B5C"/>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AF11E644-2BB1-EE31-7E6D-7E3AB6F6930F}"/>
              </a:ext>
            </a:extLst>
          </p:cNvPr>
          <p:cNvSpPr/>
          <p:nvPr userDrawn="1"/>
        </p:nvSpPr>
        <p:spPr>
          <a:xfrm>
            <a:off x="6780628" y="0"/>
            <a:ext cx="5411372" cy="6893788"/>
          </a:xfrm>
          <a:prstGeom prst="rect">
            <a:avLst/>
          </a:prstGeom>
          <a:solidFill>
            <a:srgbClr val="1E6B5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black background&#10;&#10;Description automatically generated">
            <a:extLst>
              <a:ext uri="{FF2B5EF4-FFF2-40B4-BE49-F238E27FC236}">
                <a16:creationId xmlns:a16="http://schemas.microsoft.com/office/drawing/2014/main" id="{3CBEF8CF-634C-5B92-6463-E96E55AD80A1}"/>
              </a:ext>
            </a:extLst>
          </p:cNvPr>
          <p:cNvPicPr>
            <a:picLocks noChangeAspect="1"/>
          </p:cNvPicPr>
          <p:nvPr userDrawn="1"/>
        </p:nvPicPr>
        <p:blipFill rotWithShape="1">
          <a:blip r:embed="rId3">
            <a:alphaModFix amt="17000"/>
          </a:blip>
          <a:srcRect l="54793" t="29543" r="7324" b="29367"/>
          <a:stretch/>
        </p:blipFill>
        <p:spPr>
          <a:xfrm>
            <a:off x="6773701" y="8893"/>
            <a:ext cx="5411372" cy="6884895"/>
          </a:xfrm>
          <a:prstGeom prst="rect">
            <a:avLst/>
          </a:prstGeom>
        </p:spPr>
      </p:pic>
      <p:sp>
        <p:nvSpPr>
          <p:cNvPr id="8" name="Content Placeholder 2">
            <a:extLst>
              <a:ext uri="{FF2B5EF4-FFF2-40B4-BE49-F238E27FC236}">
                <a16:creationId xmlns:a16="http://schemas.microsoft.com/office/drawing/2014/main" id="{119CAA43-9D4E-B5C9-379A-A361472DC036}"/>
              </a:ext>
            </a:extLst>
          </p:cNvPr>
          <p:cNvSpPr>
            <a:spLocks noGrp="1"/>
          </p:cNvSpPr>
          <p:nvPr>
            <p:ph idx="1"/>
          </p:nvPr>
        </p:nvSpPr>
        <p:spPr>
          <a:xfrm>
            <a:off x="7058641" y="1169917"/>
            <a:ext cx="4855346" cy="4668175"/>
          </a:xfrm>
        </p:spPr>
        <p:txBody>
          <a:bodyPr anchor="ctr"/>
          <a:lstStyle>
            <a:lvl1pPr marL="0" indent="0">
              <a:lnSpc>
                <a:spcPct val="90000"/>
              </a:lnSpc>
              <a:buClr>
                <a:srgbClr val="13D377"/>
              </a:buClr>
              <a:buNone/>
              <a:defRPr sz="2000" b="0" i="0">
                <a:solidFill>
                  <a:schemeClr val="bg1"/>
                </a:solidFill>
                <a:latin typeface="FK Grotesk Neue" panose="020B0503020202020203" pitchFamily="34" charset="0"/>
                <a:ea typeface="Open Sans" pitchFamily="2" charset="0"/>
                <a:cs typeface="Open Sans" pitchFamily="2" charset="0"/>
              </a:defRPr>
            </a:lvl1pPr>
            <a:lvl2pPr marL="457200" indent="0">
              <a:lnSpc>
                <a:spcPct val="90000"/>
              </a:lnSpc>
              <a:buClr>
                <a:srgbClr val="13D377"/>
              </a:buClr>
              <a:buNone/>
              <a:defRPr sz="2000" b="0" i="0">
                <a:solidFill>
                  <a:schemeClr val="bg1"/>
                </a:solidFill>
                <a:latin typeface="FK Grotesk Neue" panose="020B0503020202020203" pitchFamily="34" charset="0"/>
                <a:ea typeface="Open Sans" pitchFamily="2" charset="0"/>
                <a:cs typeface="Open Sans" pitchFamily="2" charset="0"/>
              </a:defRPr>
            </a:lvl2pPr>
            <a:lvl3pPr marL="9144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3pPr>
            <a:lvl4pPr marL="13716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4pPr>
            <a:lvl5pPr marL="18288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Box 13">
            <a:extLst>
              <a:ext uri="{FF2B5EF4-FFF2-40B4-BE49-F238E27FC236}">
                <a16:creationId xmlns:a16="http://schemas.microsoft.com/office/drawing/2014/main" id="{901E50F1-225B-47DB-3566-7093921B53A8}"/>
              </a:ext>
            </a:extLst>
          </p:cNvPr>
          <p:cNvSpPr txBox="1"/>
          <p:nvPr userDrawn="1"/>
        </p:nvSpPr>
        <p:spPr>
          <a:xfrm>
            <a:off x="10896291" y="6470866"/>
            <a:ext cx="1130979" cy="246221"/>
          </a:xfrm>
          <a:prstGeom prst="rect">
            <a:avLst/>
          </a:prstGeom>
          <a:noFill/>
        </p:spPr>
        <p:txBody>
          <a:bodyPr wrap="square" rtlCol="0">
            <a:spAutoFit/>
          </a:bodyPr>
          <a:lstStyle/>
          <a:p>
            <a:pPr algn="r"/>
            <a:r>
              <a:rPr lang="en-US" sz="1000" b="0" i="0" spc="0">
                <a:solidFill>
                  <a:schemeClr val="bg1"/>
                </a:solidFill>
                <a:effectLst/>
                <a:latin typeface="FK Grotesk Neue" panose="020B0503020202020203" pitchFamily="34" charset="0"/>
                <a:cs typeface="Calibri" panose="020F0502020204030204" pitchFamily="34" charset="0"/>
              </a:rPr>
              <a:t>Confidential</a:t>
            </a:r>
            <a:r>
              <a:rPr lang="en-US" sz="1000" b="0" i="0" spc="0">
                <a:solidFill>
                  <a:schemeClr val="bg1"/>
                </a:solidFill>
                <a:effectLst/>
                <a:latin typeface="Calibri" panose="020F0502020204030204" pitchFamily="34" charset="0"/>
                <a:cs typeface="Calibri" panose="020F0502020204030204" pitchFamily="34" charset="0"/>
              </a:rPr>
              <a:t> </a:t>
            </a:r>
            <a:endParaRPr lang="en-US" sz="1000" b="0" i="0" spc="0">
              <a:solidFill>
                <a:schemeClr val="bg1"/>
              </a:solidFill>
              <a:latin typeface="Calibri" panose="020F0502020204030204" pitchFamily="34" charset="0"/>
              <a:cs typeface="Calibri" panose="020F0502020204030204" pitchFamily="34" charset="0"/>
            </a:endParaRPr>
          </a:p>
        </p:txBody>
      </p:sp>
      <p:sp>
        <p:nvSpPr>
          <p:cNvPr id="6" name="AutoShape 3">
            <a:extLst>
              <a:ext uri="{FF2B5EF4-FFF2-40B4-BE49-F238E27FC236}">
                <a16:creationId xmlns:a16="http://schemas.microsoft.com/office/drawing/2014/main" id="{F8A36038-09F6-5074-9808-DD1824C4C6F3}"/>
              </a:ext>
            </a:extLst>
          </p:cNvPr>
          <p:cNvSpPr>
            <a:spLocks noChangeAspect="1" noChangeArrowheads="1" noTextEdit="1"/>
          </p:cNvSpPr>
          <p:nvPr userDrawn="1"/>
        </p:nvSpPr>
        <p:spPr bwMode="auto">
          <a:xfrm>
            <a:off x="11693756" y="98117"/>
            <a:ext cx="366713"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 name="Picture 2" descr="A white hexagon on a black background&#10;&#10;Description automatically generated">
            <a:extLst>
              <a:ext uri="{FF2B5EF4-FFF2-40B4-BE49-F238E27FC236}">
                <a16:creationId xmlns:a16="http://schemas.microsoft.com/office/drawing/2014/main" id="{5773CEF2-C446-26A2-9BE4-C34C493BEF31}"/>
              </a:ext>
            </a:extLst>
          </p:cNvPr>
          <p:cNvPicPr>
            <a:picLocks noChangeAspect="1"/>
          </p:cNvPicPr>
          <p:nvPr userDrawn="1"/>
        </p:nvPicPr>
        <p:blipFill>
          <a:blip r:embed="rId4"/>
          <a:stretch>
            <a:fillRect/>
          </a:stretch>
        </p:blipFill>
        <p:spPr>
          <a:xfrm>
            <a:off x="11694239" y="82937"/>
            <a:ext cx="382994" cy="403809"/>
          </a:xfrm>
          <a:prstGeom prst="rect">
            <a:avLst/>
          </a:prstGeom>
        </p:spPr>
      </p:pic>
      <p:sp>
        <p:nvSpPr>
          <p:cNvPr id="5" name="Slide Number Placeholder 5">
            <a:extLst>
              <a:ext uri="{FF2B5EF4-FFF2-40B4-BE49-F238E27FC236}">
                <a16:creationId xmlns:a16="http://schemas.microsoft.com/office/drawing/2014/main" id="{89D3D0D9-B0AA-A9D3-BF20-AD3044F375DA}"/>
              </a:ext>
            </a:extLst>
          </p:cNvPr>
          <p:cNvSpPr txBox="1">
            <a:spLocks/>
          </p:cNvSpPr>
          <p:nvPr userDrawn="1"/>
        </p:nvSpPr>
        <p:spPr>
          <a:xfrm>
            <a:off x="11616050" y="183982"/>
            <a:ext cx="536143" cy="200901"/>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pPr/>
              <a:t>‹#›</a:t>
            </a:fld>
            <a:endParaRPr lang="en-US"/>
          </a:p>
        </p:txBody>
      </p:sp>
    </p:spTree>
    <p:extLst>
      <p:ext uri="{BB962C8B-B14F-4D97-AF65-F5344CB8AC3E}">
        <p14:creationId xmlns:p14="http://schemas.microsoft.com/office/powerpoint/2010/main" val="38402173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418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0904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76994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99874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9640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4867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39676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3221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60449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0884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27530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xfrm>
            <a:off x="182813" y="6577090"/>
            <a:ext cx="177934" cy="169277"/>
          </a:xfrm>
          <a:prstGeom prst="rect">
            <a:avLst/>
          </a:prstGeom>
        </p:spPr>
        <p:txBody>
          <a:bodyPr/>
          <a:lstStyle/>
          <a:p>
            <a:fld id="{86CB4B4D-7CA3-9044-876B-883B54F8677D}" type="slidenum">
              <a:t>‹#›</a:t>
            </a:fld>
            <a:endParaRPr/>
          </a:p>
        </p:txBody>
      </p:sp>
      <p:sp>
        <p:nvSpPr>
          <p:cNvPr id="58" name="Master Layout: Title Content 1"/>
          <p:cNvSpPr txBox="1">
            <a:spLocks noGrp="1"/>
          </p:cNvSpPr>
          <p:nvPr>
            <p:ph type="title" hasCustomPrompt="1"/>
          </p:nvPr>
        </p:nvSpPr>
        <p:spPr>
          <a:prstGeom prst="rect">
            <a:avLst/>
          </a:prstGeom>
        </p:spPr>
        <p:txBody>
          <a:bodyPr/>
          <a:lstStyle/>
          <a:p>
            <a:r>
              <a:rPr lang="en-US"/>
              <a:t>Master Layout: Title Content 1</a:t>
            </a:r>
            <a:endParaRPr/>
          </a:p>
        </p:txBody>
      </p:sp>
      <p:sp>
        <p:nvSpPr>
          <p:cNvPr id="5" name="Content Placeholder 6">
            <a:extLst>
              <a:ext uri="{FF2B5EF4-FFF2-40B4-BE49-F238E27FC236}">
                <a16:creationId xmlns:a16="http://schemas.microsoft.com/office/drawing/2014/main" id="{939340B1-9C86-0E49-80B9-A772FE92E5D8}"/>
              </a:ext>
            </a:extLst>
          </p:cNvPr>
          <p:cNvSpPr>
            <a:spLocks noGrp="1"/>
          </p:cNvSpPr>
          <p:nvPr>
            <p:ph sz="quarter" idx="10"/>
          </p:nvPr>
        </p:nvSpPr>
        <p:spPr>
          <a:xfrm>
            <a:off x="608013" y="1757363"/>
            <a:ext cx="11125200"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9377795"/>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7" name="Master Layout: Title Content 2"/>
          <p:cNvSpPr txBox="1">
            <a:spLocks noGrp="1"/>
          </p:cNvSpPr>
          <p:nvPr>
            <p:ph type="title" hasCustomPrompt="1"/>
          </p:nvPr>
        </p:nvSpPr>
        <p:spPr>
          <a:prstGeom prst="rect">
            <a:avLst/>
          </a:prstGeom>
        </p:spPr>
        <p:txBody>
          <a:bodyPr/>
          <a:lstStyle/>
          <a:p>
            <a:r>
              <a:t>Master Layout: Title Content 2</a:t>
            </a:r>
          </a:p>
        </p:txBody>
      </p:sp>
      <p:sp>
        <p:nvSpPr>
          <p:cNvPr id="5" name="Content Placeholder 6">
            <a:extLst>
              <a:ext uri="{FF2B5EF4-FFF2-40B4-BE49-F238E27FC236}">
                <a16:creationId xmlns:a16="http://schemas.microsoft.com/office/drawing/2014/main" id="{8F9073DF-8119-4744-9E2B-017D224833A8}"/>
              </a:ext>
            </a:extLst>
          </p:cNvPr>
          <p:cNvSpPr>
            <a:spLocks noGrp="1"/>
          </p:cNvSpPr>
          <p:nvPr>
            <p:ph sz="quarter" idx="10"/>
          </p:nvPr>
        </p:nvSpPr>
        <p:spPr>
          <a:xfrm>
            <a:off x="608013"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B04F8402-E401-EE4D-A041-752A546E5281}"/>
              </a:ext>
            </a:extLst>
          </p:cNvPr>
          <p:cNvSpPr>
            <a:spLocks noGrp="1"/>
          </p:cNvSpPr>
          <p:nvPr>
            <p:ph sz="quarter" idx="11"/>
          </p:nvPr>
        </p:nvSpPr>
        <p:spPr>
          <a:xfrm>
            <a:off x="6245352"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0119642"/>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Blank Content">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Master Layout: Title Content 4"/>
          <p:cNvSpPr txBox="1">
            <a:spLocks noGrp="1"/>
          </p:cNvSpPr>
          <p:nvPr>
            <p:ph type="title" hasCustomPrompt="1"/>
          </p:nvPr>
        </p:nvSpPr>
        <p:spPr>
          <a:xfrm>
            <a:off x="533400" y="152400"/>
            <a:ext cx="10134600" cy="990600"/>
          </a:xfrm>
          <a:prstGeom prst="rect">
            <a:avLst/>
          </a:prstGeom>
        </p:spPr>
        <p:txBody>
          <a:bodyPr/>
          <a:lstStyle/>
          <a:p>
            <a:r>
              <a:t>Master Layout: Title Content </a:t>
            </a:r>
            <a:r>
              <a:rPr lang="en-US"/>
              <a:t>3</a:t>
            </a:r>
            <a:endParaRPr/>
          </a:p>
        </p:txBody>
      </p:sp>
    </p:spTree>
    <p:extLst>
      <p:ext uri="{BB962C8B-B14F-4D97-AF65-F5344CB8AC3E}">
        <p14:creationId xmlns:p14="http://schemas.microsoft.com/office/powerpoint/2010/main" val="2513487657"/>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Left Highlight - Green">
    <p:spTree>
      <p:nvGrpSpPr>
        <p:cNvPr id="1" name=""/>
        <p:cNvGrpSpPr/>
        <p:nvPr/>
      </p:nvGrpSpPr>
      <p:grpSpPr>
        <a:xfrm>
          <a:off x="0" y="0"/>
          <a:ext cx="0" cy="0"/>
          <a:chOff x="0" y="0"/>
          <a:chExt cx="0" cy="0"/>
        </a:xfrm>
      </p:grpSpPr>
      <p:grpSp>
        <p:nvGrpSpPr>
          <p:cNvPr id="219" name="Group 11"/>
          <p:cNvGrpSpPr/>
          <p:nvPr/>
        </p:nvGrpSpPr>
        <p:grpSpPr>
          <a:xfrm>
            <a:off x="10668000" y="0"/>
            <a:ext cx="1523998" cy="1143001"/>
            <a:chOff x="0" y="0"/>
            <a:chExt cx="1523997" cy="1142999"/>
          </a:xfrm>
        </p:grpSpPr>
        <p:sp>
          <p:nvSpPr>
            <p:cNvPr id="216"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7"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8"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grpSp>
        <p:nvGrpSpPr>
          <p:cNvPr id="224" name="Group 7"/>
          <p:cNvGrpSpPr/>
          <p:nvPr/>
        </p:nvGrpSpPr>
        <p:grpSpPr>
          <a:xfrm>
            <a:off x="1058" y="-2"/>
            <a:ext cx="5410201" cy="6866795"/>
            <a:chOff x="0" y="0"/>
            <a:chExt cx="5410200" cy="6866793"/>
          </a:xfrm>
        </p:grpSpPr>
        <p:sp>
          <p:nvSpPr>
            <p:cNvPr id="220" name="Rectangle 8"/>
            <p:cNvSpPr/>
            <p:nvPr/>
          </p:nvSpPr>
          <p:spPr>
            <a:xfrm>
              <a:off x="-1" y="0"/>
              <a:ext cx="5257801" cy="6858001"/>
            </a:xfrm>
            <a:prstGeom prst="rect">
              <a:avLst/>
            </a:prstGeom>
            <a:gradFill flip="none" rotWithShape="1">
              <a:gsLst>
                <a:gs pos="13000">
                  <a:schemeClr val="accent1"/>
                </a:gs>
                <a:gs pos="100000">
                  <a:schemeClr val="accent2"/>
                </a:gs>
              </a:gsLst>
              <a:lin ang="5400000" scaled="0"/>
            </a:gradFill>
            <a:ln w="12700" cap="flat">
              <a:noFill/>
              <a:miter lim="400000"/>
            </a:ln>
            <a:effectLst/>
          </p:spPr>
          <p:txBody>
            <a:bodyPr wrap="square" lIns="45719" tIns="45719" rIns="45719" bIns="45719" numCol="1" anchor="ctr">
              <a:noAutofit/>
            </a:bodyP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21" name="Freeform 9"/>
            <p:cNvSpPr/>
            <p:nvPr/>
          </p:nvSpPr>
          <p:spPr>
            <a:xfrm rot="10800000" flipH="1">
              <a:off x="-1" y="0"/>
              <a:ext cx="5257802"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2" name="Right Triangle 10"/>
            <p:cNvSpPr/>
            <p:nvPr/>
          </p:nvSpPr>
          <p:spPr>
            <a:xfrm>
              <a:off x="-1" y="2218593"/>
              <a:ext cx="2438401"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3" name="Right Triangle 11"/>
            <p:cNvSpPr/>
            <p:nvPr/>
          </p:nvSpPr>
          <p:spPr>
            <a:xfrm>
              <a:off x="0" y="5342793"/>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225" name="Master Layout:Left Color Panel"/>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pic>
        <p:nvPicPr>
          <p:cNvPr id="22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5" name="Body Level One…">
            <a:extLst>
              <a:ext uri="{FF2B5EF4-FFF2-40B4-BE49-F238E27FC236}">
                <a16:creationId xmlns:a16="http://schemas.microsoft.com/office/drawing/2014/main" id="{C4F4B344-522D-A54C-8005-7039FAEBBAF8}"/>
              </a:ext>
            </a:extLst>
          </p:cNvPr>
          <p:cNvSpPr txBox="1">
            <a:spLocks noGrp="1"/>
          </p:cNvSpPr>
          <p:nvPr>
            <p:ph type="body" sz="quarter" idx="1"/>
          </p:nvPr>
        </p:nvSpPr>
        <p:spPr>
          <a:xfrm>
            <a:off x="533400" y="2769773"/>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6" name="Slide Number">
            <a:extLst>
              <a:ext uri="{FF2B5EF4-FFF2-40B4-BE49-F238E27FC236}">
                <a16:creationId xmlns:a16="http://schemas.microsoft.com/office/drawing/2014/main" id="{573641D7-C425-7047-9F5B-1799D77CFC5C}"/>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69774375"/>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Left Highlight - Blu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DCA4FF6-4860-3F45-8A08-AE4D86CEA5D1}"/>
              </a:ext>
            </a:extLst>
          </p:cNvPr>
          <p:cNvGrpSpPr/>
          <p:nvPr userDrawn="1"/>
        </p:nvGrpSpPr>
        <p:grpSpPr>
          <a:xfrm>
            <a:off x="0" y="-1"/>
            <a:ext cx="5410200" cy="6866793"/>
            <a:chOff x="6934200" y="-1"/>
            <a:chExt cx="5410200" cy="6866793"/>
          </a:xfrm>
        </p:grpSpPr>
        <p:sp>
          <p:nvSpPr>
            <p:cNvPr id="12" name="Rectangle 11">
              <a:extLst>
                <a:ext uri="{FF2B5EF4-FFF2-40B4-BE49-F238E27FC236}">
                  <a16:creationId xmlns:a16="http://schemas.microsoft.com/office/drawing/2014/main" id="{F0640EC6-1E26-4746-BF6B-3D972F122646}"/>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13" name="Freeform 12">
              <a:extLst>
                <a:ext uri="{FF2B5EF4-FFF2-40B4-BE49-F238E27FC236}">
                  <a16:creationId xmlns:a16="http://schemas.microsoft.com/office/drawing/2014/main" id="{8E4AC10F-F131-8246-9CB8-909AF1400D12}"/>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4" name="Right Triangle 13">
              <a:extLst>
                <a:ext uri="{FF2B5EF4-FFF2-40B4-BE49-F238E27FC236}">
                  <a16:creationId xmlns:a16="http://schemas.microsoft.com/office/drawing/2014/main" id="{4746E2B4-6719-F048-9590-A708B8DBC0FD}"/>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5" name="Right Triangle 14">
              <a:extLst>
                <a:ext uri="{FF2B5EF4-FFF2-40B4-BE49-F238E27FC236}">
                  <a16:creationId xmlns:a16="http://schemas.microsoft.com/office/drawing/2014/main" id="{4895DD6E-B38E-3B42-BA37-56FB6EAC77E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grpSp>
        <p:nvGrpSpPr>
          <p:cNvPr id="238" name="Group 11"/>
          <p:cNvGrpSpPr/>
          <p:nvPr/>
        </p:nvGrpSpPr>
        <p:grpSpPr>
          <a:xfrm>
            <a:off x="10668000" y="0"/>
            <a:ext cx="1523998" cy="1143001"/>
            <a:chOff x="0" y="0"/>
            <a:chExt cx="1523997" cy="1142999"/>
          </a:xfrm>
        </p:grpSpPr>
        <p:sp>
          <p:nvSpPr>
            <p:cNvPr id="235"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6"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7"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43"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7" name="Master Layout:Left Color Panel">
            <a:extLst>
              <a:ext uri="{FF2B5EF4-FFF2-40B4-BE49-F238E27FC236}">
                <a16:creationId xmlns:a16="http://schemas.microsoft.com/office/drawing/2014/main" id="{5C353623-3199-9647-B80C-366A3946156B}"/>
              </a:ext>
            </a:extLst>
          </p:cNvPr>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sp>
        <p:nvSpPr>
          <p:cNvPr id="19" name="Body Level One…">
            <a:extLst>
              <a:ext uri="{FF2B5EF4-FFF2-40B4-BE49-F238E27FC236}">
                <a16:creationId xmlns:a16="http://schemas.microsoft.com/office/drawing/2014/main" id="{A949D039-FF25-AE4F-A377-1574A591B1E0}"/>
              </a:ext>
            </a:extLst>
          </p:cNvPr>
          <p:cNvSpPr txBox="1">
            <a:spLocks noGrp="1"/>
          </p:cNvSpPr>
          <p:nvPr>
            <p:ph type="body" sz="quarter" idx="1"/>
          </p:nvPr>
        </p:nvSpPr>
        <p:spPr>
          <a:xfrm>
            <a:off x="533400" y="2756869"/>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8" name="Slide Number">
            <a:extLst>
              <a:ext uri="{FF2B5EF4-FFF2-40B4-BE49-F238E27FC236}">
                <a16:creationId xmlns:a16="http://schemas.microsoft.com/office/drawing/2014/main" id="{87E44B43-B648-474F-A9E8-543CF28B0377}"/>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48606310"/>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Right Highlight - Green">
    <p:spTree>
      <p:nvGrpSpPr>
        <p:cNvPr id="1" name=""/>
        <p:cNvGrpSpPr/>
        <p:nvPr/>
      </p:nvGrpSpPr>
      <p:grpSpPr>
        <a:xfrm>
          <a:off x="0" y="0"/>
          <a:ext cx="0" cy="0"/>
          <a:chOff x="0" y="0"/>
          <a:chExt cx="0" cy="0"/>
        </a:xfrm>
      </p:grpSpPr>
      <p:grpSp>
        <p:nvGrpSpPr>
          <p:cNvPr id="202" name="Group 11"/>
          <p:cNvGrpSpPr/>
          <p:nvPr/>
        </p:nvGrpSpPr>
        <p:grpSpPr>
          <a:xfrm>
            <a:off x="10668000" y="0"/>
            <a:ext cx="1523998" cy="1143001"/>
            <a:chOff x="0" y="0"/>
            <a:chExt cx="1523997" cy="1142999"/>
          </a:xfrm>
        </p:grpSpPr>
        <p:sp>
          <p:nvSpPr>
            <p:cNvPr id="199"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0"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1"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03" name="Picture 13" descr="Picture 13"/>
          <p:cNvPicPr>
            <a:picLocks noChangeAspect="1"/>
          </p:cNvPicPr>
          <p:nvPr/>
        </p:nvPicPr>
        <p:blipFill>
          <a:blip r:embed="rId2"/>
          <a:stretch>
            <a:fillRect/>
          </a:stretch>
        </p:blipFill>
        <p:spPr>
          <a:xfrm>
            <a:off x="11240658" y="320713"/>
            <a:ext cx="614423" cy="711925"/>
          </a:xfrm>
          <a:prstGeom prst="rect">
            <a:avLst/>
          </a:prstGeom>
          <a:ln w="12700">
            <a:miter lim="400000"/>
          </a:ln>
        </p:spPr>
      </p:pic>
      <p:sp>
        <p:nvSpPr>
          <p:cNvPr id="204" name="Rectangle 2"/>
          <p:cNvSpPr/>
          <p:nvPr/>
        </p:nvSpPr>
        <p:spPr>
          <a:xfrm>
            <a:off x="6934200" y="-1"/>
            <a:ext cx="5257800" cy="68580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07" name="Freeform 6"/>
          <p:cNvSpPr/>
          <p:nvPr/>
        </p:nvSpPr>
        <p:spPr>
          <a:xfrm flipV="1">
            <a:off x="6934200" y="-1"/>
            <a:ext cx="5257801"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8" name="Right Triangle 7"/>
          <p:cNvSpPr/>
          <p:nvPr/>
        </p:nvSpPr>
        <p:spPr>
          <a:xfrm>
            <a:off x="6934200" y="2218591"/>
            <a:ext cx="2438400"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9" name="Right Triangle 8"/>
          <p:cNvSpPr/>
          <p:nvPr/>
        </p:nvSpPr>
        <p:spPr>
          <a:xfrm>
            <a:off x="6934200" y="5342792"/>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5" name="Master Layout:Left Color Panel">
            <a:extLst>
              <a:ext uri="{FF2B5EF4-FFF2-40B4-BE49-F238E27FC236}">
                <a16:creationId xmlns:a16="http://schemas.microsoft.com/office/drawing/2014/main" id="{1A6F9E2C-9190-934E-8700-29CCD8DD572B}"/>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6" name="Body Level One…">
            <a:extLst>
              <a:ext uri="{FF2B5EF4-FFF2-40B4-BE49-F238E27FC236}">
                <a16:creationId xmlns:a16="http://schemas.microsoft.com/office/drawing/2014/main" id="{7F24D1F9-1852-AA4D-B776-AE353D75D497}"/>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 name="Slide Number">
            <a:extLst>
              <a:ext uri="{FF2B5EF4-FFF2-40B4-BE49-F238E27FC236}">
                <a16:creationId xmlns:a16="http://schemas.microsoft.com/office/drawing/2014/main" id="{5F7598C4-157D-CD42-A1E6-B21FF364DCBA}"/>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8342465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Right Highlight - Blue">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EB67D590-E8EE-1943-B986-103B23226D0D}"/>
              </a:ext>
            </a:extLst>
          </p:cNvPr>
          <p:cNvGrpSpPr/>
          <p:nvPr userDrawn="1"/>
        </p:nvGrpSpPr>
        <p:grpSpPr>
          <a:xfrm>
            <a:off x="6929121" y="0"/>
            <a:ext cx="5410200" cy="6866793"/>
            <a:chOff x="6934200" y="-1"/>
            <a:chExt cx="5410200" cy="6866793"/>
          </a:xfrm>
        </p:grpSpPr>
        <p:sp>
          <p:nvSpPr>
            <p:cNvPr id="33" name="Rectangle 32">
              <a:extLst>
                <a:ext uri="{FF2B5EF4-FFF2-40B4-BE49-F238E27FC236}">
                  <a16:creationId xmlns:a16="http://schemas.microsoft.com/office/drawing/2014/main" id="{C5A0DCF4-8385-8448-95FC-7DBFFA415ABD}"/>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34" name="Freeform 33">
              <a:extLst>
                <a:ext uri="{FF2B5EF4-FFF2-40B4-BE49-F238E27FC236}">
                  <a16:creationId xmlns:a16="http://schemas.microsoft.com/office/drawing/2014/main" id="{BA7CA862-FA63-7C4A-A9D1-5F397D1C269A}"/>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5" name="Right Triangle 34">
              <a:extLst>
                <a:ext uri="{FF2B5EF4-FFF2-40B4-BE49-F238E27FC236}">
                  <a16:creationId xmlns:a16="http://schemas.microsoft.com/office/drawing/2014/main" id="{3AB60151-0F0D-7B44-968B-12B470C430CC}"/>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6" name="Right Triangle 35">
              <a:extLst>
                <a:ext uri="{FF2B5EF4-FFF2-40B4-BE49-F238E27FC236}">
                  <a16:creationId xmlns:a16="http://schemas.microsoft.com/office/drawing/2014/main" id="{089C55F3-BFF1-3744-B97E-AECBF2BEAD3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sp>
        <p:nvSpPr>
          <p:cNvPr id="11" name="Master Layout:Left Color Panel">
            <a:extLst>
              <a:ext uri="{FF2B5EF4-FFF2-40B4-BE49-F238E27FC236}">
                <a16:creationId xmlns:a16="http://schemas.microsoft.com/office/drawing/2014/main" id="{1542F99C-0AFA-B642-9B7E-14EDFD9B4D9D}"/>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0" name="Body Level One…">
            <a:extLst>
              <a:ext uri="{FF2B5EF4-FFF2-40B4-BE49-F238E27FC236}">
                <a16:creationId xmlns:a16="http://schemas.microsoft.com/office/drawing/2014/main" id="{C6CA3CC6-FA27-9E46-9C8A-A55DE7C666D6}"/>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a:extLst>
              <a:ext uri="{FF2B5EF4-FFF2-40B4-BE49-F238E27FC236}">
                <a16:creationId xmlns:a16="http://schemas.microsoft.com/office/drawing/2014/main" id="{C75AEF66-9276-C04C-9E61-510B912FCF70}"/>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29602731"/>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Green">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44A8EE88-42ED-204F-B7FC-57CADECC121F}"/>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51925691"/>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Blue">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solidFill>
            <a:srgbClr val="009ACD"/>
          </a:soli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D4079D3D-B806-564A-AD00-1342D20D176E}"/>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69055701"/>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3F8F2E-5342-52AA-07E3-707568A14175}"/>
              </a:ext>
            </a:extLst>
          </p:cNvPr>
          <p:cNvSpPr>
            <a:spLocks noGrp="1"/>
          </p:cNvSpPr>
          <p:nvPr>
            <p:ph type="sldNum" sz="quarter" idx="10"/>
          </p:nvPr>
        </p:nvSpPr>
        <p:spPr/>
        <p:txBody>
          <a:bodyPr/>
          <a:lstStyle/>
          <a:p>
            <a:fld id="{86CB4B4D-7CA3-9044-876B-883B54F8677D}" type="slidenum">
              <a:rPr lang="en-US" smtClean="0"/>
              <a:pPr/>
              <a:t>‹#›</a:t>
            </a:fld>
            <a:endParaRPr lang="en-US"/>
          </a:p>
        </p:txBody>
      </p:sp>
    </p:spTree>
    <p:extLst>
      <p:ext uri="{BB962C8B-B14F-4D97-AF65-F5344CB8AC3E}">
        <p14:creationId xmlns:p14="http://schemas.microsoft.com/office/powerpoint/2010/main" val="4214348714"/>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xfrm>
            <a:off x="182813" y="6577090"/>
            <a:ext cx="177934" cy="169277"/>
          </a:xfrm>
          <a:prstGeom prst="rect">
            <a:avLst/>
          </a:prstGeom>
        </p:spPr>
        <p:txBody>
          <a:bodyPr/>
          <a:lstStyle/>
          <a:p>
            <a:fld id="{86CB4B4D-7CA3-9044-876B-883B54F8677D}" type="slidenum">
              <a:t>‹#›</a:t>
            </a:fld>
            <a:endParaRPr/>
          </a:p>
        </p:txBody>
      </p:sp>
      <p:sp>
        <p:nvSpPr>
          <p:cNvPr id="58" name="Master Layout: Title Content 1"/>
          <p:cNvSpPr txBox="1">
            <a:spLocks noGrp="1"/>
          </p:cNvSpPr>
          <p:nvPr>
            <p:ph type="title" hasCustomPrompt="1"/>
          </p:nvPr>
        </p:nvSpPr>
        <p:spPr>
          <a:prstGeom prst="rect">
            <a:avLst/>
          </a:prstGeom>
        </p:spPr>
        <p:txBody>
          <a:bodyPr/>
          <a:lstStyle/>
          <a:p>
            <a:r>
              <a:rPr lang="en-US"/>
              <a:t>Master Layout: Title Content 1</a:t>
            </a:r>
            <a:endParaRPr/>
          </a:p>
        </p:txBody>
      </p:sp>
      <p:sp>
        <p:nvSpPr>
          <p:cNvPr id="5" name="Content Placeholder 6">
            <a:extLst>
              <a:ext uri="{FF2B5EF4-FFF2-40B4-BE49-F238E27FC236}">
                <a16:creationId xmlns:a16="http://schemas.microsoft.com/office/drawing/2014/main" id="{939340B1-9C86-0E49-80B9-A772FE92E5D8}"/>
              </a:ext>
            </a:extLst>
          </p:cNvPr>
          <p:cNvSpPr>
            <a:spLocks noGrp="1"/>
          </p:cNvSpPr>
          <p:nvPr>
            <p:ph sz="quarter" idx="10"/>
          </p:nvPr>
        </p:nvSpPr>
        <p:spPr>
          <a:xfrm>
            <a:off x="608013" y="1757363"/>
            <a:ext cx="11125200"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365998"/>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7" name="Master Layout: Title Content 2"/>
          <p:cNvSpPr txBox="1">
            <a:spLocks noGrp="1"/>
          </p:cNvSpPr>
          <p:nvPr>
            <p:ph type="title" hasCustomPrompt="1"/>
          </p:nvPr>
        </p:nvSpPr>
        <p:spPr>
          <a:prstGeom prst="rect">
            <a:avLst/>
          </a:prstGeom>
        </p:spPr>
        <p:txBody>
          <a:bodyPr/>
          <a:lstStyle/>
          <a:p>
            <a:r>
              <a:t>Master Layout: Title Content 2</a:t>
            </a:r>
          </a:p>
        </p:txBody>
      </p:sp>
      <p:sp>
        <p:nvSpPr>
          <p:cNvPr id="5" name="Content Placeholder 6">
            <a:extLst>
              <a:ext uri="{FF2B5EF4-FFF2-40B4-BE49-F238E27FC236}">
                <a16:creationId xmlns:a16="http://schemas.microsoft.com/office/drawing/2014/main" id="{8F9073DF-8119-4744-9E2B-017D224833A8}"/>
              </a:ext>
            </a:extLst>
          </p:cNvPr>
          <p:cNvSpPr>
            <a:spLocks noGrp="1"/>
          </p:cNvSpPr>
          <p:nvPr>
            <p:ph sz="quarter" idx="10"/>
          </p:nvPr>
        </p:nvSpPr>
        <p:spPr>
          <a:xfrm>
            <a:off x="608013"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B04F8402-E401-EE4D-A041-752A546E5281}"/>
              </a:ext>
            </a:extLst>
          </p:cNvPr>
          <p:cNvSpPr>
            <a:spLocks noGrp="1"/>
          </p:cNvSpPr>
          <p:nvPr>
            <p:ph sz="quarter" idx="11"/>
          </p:nvPr>
        </p:nvSpPr>
        <p:spPr>
          <a:xfrm>
            <a:off x="6245352"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4754040"/>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lank Content">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Master Layout: Title Content 4"/>
          <p:cNvSpPr txBox="1">
            <a:spLocks noGrp="1"/>
          </p:cNvSpPr>
          <p:nvPr>
            <p:ph type="title" hasCustomPrompt="1"/>
          </p:nvPr>
        </p:nvSpPr>
        <p:spPr>
          <a:xfrm>
            <a:off x="533400" y="152400"/>
            <a:ext cx="10134600" cy="990600"/>
          </a:xfrm>
          <a:prstGeom prst="rect">
            <a:avLst/>
          </a:prstGeom>
        </p:spPr>
        <p:txBody>
          <a:bodyPr/>
          <a:lstStyle/>
          <a:p>
            <a:r>
              <a:t>Master Layout: Title Content </a:t>
            </a:r>
            <a:r>
              <a:rPr lang="en-US"/>
              <a:t>3</a:t>
            </a:r>
            <a:endParaRPr/>
          </a:p>
        </p:txBody>
      </p:sp>
    </p:spTree>
    <p:extLst>
      <p:ext uri="{BB962C8B-B14F-4D97-AF65-F5344CB8AC3E}">
        <p14:creationId xmlns:p14="http://schemas.microsoft.com/office/powerpoint/2010/main" val="405640552"/>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Left Highlight - Green">
    <p:spTree>
      <p:nvGrpSpPr>
        <p:cNvPr id="1" name=""/>
        <p:cNvGrpSpPr/>
        <p:nvPr/>
      </p:nvGrpSpPr>
      <p:grpSpPr>
        <a:xfrm>
          <a:off x="0" y="0"/>
          <a:ext cx="0" cy="0"/>
          <a:chOff x="0" y="0"/>
          <a:chExt cx="0" cy="0"/>
        </a:xfrm>
      </p:grpSpPr>
      <p:grpSp>
        <p:nvGrpSpPr>
          <p:cNvPr id="219" name="Group 11"/>
          <p:cNvGrpSpPr/>
          <p:nvPr/>
        </p:nvGrpSpPr>
        <p:grpSpPr>
          <a:xfrm>
            <a:off x="10668000" y="0"/>
            <a:ext cx="1523998" cy="1143001"/>
            <a:chOff x="0" y="0"/>
            <a:chExt cx="1523997" cy="1142999"/>
          </a:xfrm>
        </p:grpSpPr>
        <p:sp>
          <p:nvSpPr>
            <p:cNvPr id="216"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7"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18"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grpSp>
        <p:nvGrpSpPr>
          <p:cNvPr id="224" name="Group 7"/>
          <p:cNvGrpSpPr/>
          <p:nvPr/>
        </p:nvGrpSpPr>
        <p:grpSpPr>
          <a:xfrm>
            <a:off x="1058" y="-2"/>
            <a:ext cx="5410201" cy="6866795"/>
            <a:chOff x="0" y="0"/>
            <a:chExt cx="5410200" cy="6866793"/>
          </a:xfrm>
        </p:grpSpPr>
        <p:sp>
          <p:nvSpPr>
            <p:cNvPr id="220" name="Rectangle 8"/>
            <p:cNvSpPr/>
            <p:nvPr/>
          </p:nvSpPr>
          <p:spPr>
            <a:xfrm>
              <a:off x="-1" y="0"/>
              <a:ext cx="5257801" cy="6858001"/>
            </a:xfrm>
            <a:prstGeom prst="rect">
              <a:avLst/>
            </a:prstGeom>
            <a:gradFill flip="none" rotWithShape="1">
              <a:gsLst>
                <a:gs pos="13000">
                  <a:schemeClr val="accent1"/>
                </a:gs>
                <a:gs pos="100000">
                  <a:schemeClr val="accent2"/>
                </a:gs>
              </a:gsLst>
              <a:lin ang="5400000" scaled="0"/>
            </a:gradFill>
            <a:ln w="12700" cap="flat">
              <a:noFill/>
              <a:miter lim="400000"/>
            </a:ln>
            <a:effectLst/>
          </p:spPr>
          <p:txBody>
            <a:bodyPr wrap="square" lIns="45719" tIns="45719" rIns="45719" bIns="45719" numCol="1" anchor="ctr">
              <a:noAutofit/>
            </a:bodyP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21" name="Freeform 9"/>
            <p:cNvSpPr/>
            <p:nvPr/>
          </p:nvSpPr>
          <p:spPr>
            <a:xfrm rot="10800000" flipH="1">
              <a:off x="-1" y="0"/>
              <a:ext cx="5257802"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2" name="Right Triangle 10"/>
            <p:cNvSpPr/>
            <p:nvPr/>
          </p:nvSpPr>
          <p:spPr>
            <a:xfrm>
              <a:off x="-1" y="2218593"/>
              <a:ext cx="2438401"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23" name="Right Triangle 11"/>
            <p:cNvSpPr/>
            <p:nvPr/>
          </p:nvSpPr>
          <p:spPr>
            <a:xfrm>
              <a:off x="0" y="5342793"/>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225" name="Master Layout:Left Color Panel"/>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pic>
        <p:nvPicPr>
          <p:cNvPr id="22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5" name="Body Level One…">
            <a:extLst>
              <a:ext uri="{FF2B5EF4-FFF2-40B4-BE49-F238E27FC236}">
                <a16:creationId xmlns:a16="http://schemas.microsoft.com/office/drawing/2014/main" id="{C4F4B344-522D-A54C-8005-7039FAEBBAF8}"/>
              </a:ext>
            </a:extLst>
          </p:cNvPr>
          <p:cNvSpPr txBox="1">
            <a:spLocks noGrp="1"/>
          </p:cNvSpPr>
          <p:nvPr>
            <p:ph type="body" sz="quarter" idx="1"/>
          </p:nvPr>
        </p:nvSpPr>
        <p:spPr>
          <a:xfrm>
            <a:off x="533400" y="2769773"/>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6" name="Slide Number">
            <a:extLst>
              <a:ext uri="{FF2B5EF4-FFF2-40B4-BE49-F238E27FC236}">
                <a16:creationId xmlns:a16="http://schemas.microsoft.com/office/drawing/2014/main" id="{573641D7-C425-7047-9F5B-1799D77CFC5C}"/>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595578562"/>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eft Highlight - Blu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DCA4FF6-4860-3F45-8A08-AE4D86CEA5D1}"/>
              </a:ext>
            </a:extLst>
          </p:cNvPr>
          <p:cNvGrpSpPr/>
          <p:nvPr userDrawn="1"/>
        </p:nvGrpSpPr>
        <p:grpSpPr>
          <a:xfrm>
            <a:off x="0" y="-1"/>
            <a:ext cx="5410200" cy="6866793"/>
            <a:chOff x="6934200" y="-1"/>
            <a:chExt cx="5410200" cy="6866793"/>
          </a:xfrm>
        </p:grpSpPr>
        <p:sp>
          <p:nvSpPr>
            <p:cNvPr id="12" name="Rectangle 11">
              <a:extLst>
                <a:ext uri="{FF2B5EF4-FFF2-40B4-BE49-F238E27FC236}">
                  <a16:creationId xmlns:a16="http://schemas.microsoft.com/office/drawing/2014/main" id="{F0640EC6-1E26-4746-BF6B-3D972F122646}"/>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13" name="Freeform 12">
              <a:extLst>
                <a:ext uri="{FF2B5EF4-FFF2-40B4-BE49-F238E27FC236}">
                  <a16:creationId xmlns:a16="http://schemas.microsoft.com/office/drawing/2014/main" id="{8E4AC10F-F131-8246-9CB8-909AF1400D12}"/>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4" name="Right Triangle 13">
              <a:extLst>
                <a:ext uri="{FF2B5EF4-FFF2-40B4-BE49-F238E27FC236}">
                  <a16:creationId xmlns:a16="http://schemas.microsoft.com/office/drawing/2014/main" id="{4746E2B4-6719-F048-9590-A708B8DBC0FD}"/>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15" name="Right Triangle 14">
              <a:extLst>
                <a:ext uri="{FF2B5EF4-FFF2-40B4-BE49-F238E27FC236}">
                  <a16:creationId xmlns:a16="http://schemas.microsoft.com/office/drawing/2014/main" id="{4895DD6E-B38E-3B42-BA37-56FB6EAC77E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grpSp>
        <p:nvGrpSpPr>
          <p:cNvPr id="238" name="Group 11"/>
          <p:cNvGrpSpPr/>
          <p:nvPr/>
        </p:nvGrpSpPr>
        <p:grpSpPr>
          <a:xfrm>
            <a:off x="10668000" y="0"/>
            <a:ext cx="1523998" cy="1143001"/>
            <a:chOff x="0" y="0"/>
            <a:chExt cx="1523997" cy="1142999"/>
          </a:xfrm>
        </p:grpSpPr>
        <p:sp>
          <p:nvSpPr>
            <p:cNvPr id="235"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6"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37"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43"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17" name="Master Layout:Left Color Panel">
            <a:extLst>
              <a:ext uri="{FF2B5EF4-FFF2-40B4-BE49-F238E27FC236}">
                <a16:creationId xmlns:a16="http://schemas.microsoft.com/office/drawing/2014/main" id="{5C353623-3199-9647-B80C-366A3946156B}"/>
              </a:ext>
            </a:extLst>
          </p:cNvPr>
          <p:cNvSpPr txBox="1">
            <a:spLocks noGrp="1"/>
          </p:cNvSpPr>
          <p:nvPr>
            <p:ph type="title" hasCustomPrompt="1"/>
          </p:nvPr>
        </p:nvSpPr>
        <p:spPr>
          <a:xfrm>
            <a:off x="533400" y="748331"/>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Layout:Left</a:t>
            </a:r>
            <a:r>
              <a:t> Color Panel</a:t>
            </a:r>
          </a:p>
        </p:txBody>
      </p:sp>
      <p:sp>
        <p:nvSpPr>
          <p:cNvPr id="19" name="Body Level One…">
            <a:extLst>
              <a:ext uri="{FF2B5EF4-FFF2-40B4-BE49-F238E27FC236}">
                <a16:creationId xmlns:a16="http://schemas.microsoft.com/office/drawing/2014/main" id="{A949D039-FF25-AE4F-A377-1574A591B1E0}"/>
              </a:ext>
            </a:extLst>
          </p:cNvPr>
          <p:cNvSpPr txBox="1">
            <a:spLocks noGrp="1"/>
          </p:cNvSpPr>
          <p:nvPr>
            <p:ph type="body" sz="quarter" idx="1"/>
          </p:nvPr>
        </p:nvSpPr>
        <p:spPr>
          <a:xfrm>
            <a:off x="533400" y="2756869"/>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8" name="Slide Number">
            <a:extLst>
              <a:ext uri="{FF2B5EF4-FFF2-40B4-BE49-F238E27FC236}">
                <a16:creationId xmlns:a16="http://schemas.microsoft.com/office/drawing/2014/main" id="{87E44B43-B648-474F-A9E8-543CF28B0377}"/>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88560029"/>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Right Highlight - Green">
    <p:spTree>
      <p:nvGrpSpPr>
        <p:cNvPr id="1" name=""/>
        <p:cNvGrpSpPr/>
        <p:nvPr/>
      </p:nvGrpSpPr>
      <p:grpSpPr>
        <a:xfrm>
          <a:off x="0" y="0"/>
          <a:ext cx="0" cy="0"/>
          <a:chOff x="0" y="0"/>
          <a:chExt cx="0" cy="0"/>
        </a:xfrm>
      </p:grpSpPr>
      <p:grpSp>
        <p:nvGrpSpPr>
          <p:cNvPr id="202" name="Group 11"/>
          <p:cNvGrpSpPr/>
          <p:nvPr/>
        </p:nvGrpSpPr>
        <p:grpSpPr>
          <a:xfrm>
            <a:off x="10668000" y="0"/>
            <a:ext cx="1523998" cy="1143001"/>
            <a:chOff x="0" y="0"/>
            <a:chExt cx="1523997" cy="1142999"/>
          </a:xfrm>
        </p:grpSpPr>
        <p:sp>
          <p:nvSpPr>
            <p:cNvPr id="199"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0"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1"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pic>
        <p:nvPicPr>
          <p:cNvPr id="203" name="Picture 13" descr="Picture 13"/>
          <p:cNvPicPr>
            <a:picLocks noChangeAspect="1"/>
          </p:cNvPicPr>
          <p:nvPr/>
        </p:nvPicPr>
        <p:blipFill>
          <a:blip r:embed="rId2"/>
          <a:stretch>
            <a:fillRect/>
          </a:stretch>
        </p:blipFill>
        <p:spPr>
          <a:xfrm>
            <a:off x="11240658" y="320713"/>
            <a:ext cx="614423" cy="711925"/>
          </a:xfrm>
          <a:prstGeom prst="rect">
            <a:avLst/>
          </a:prstGeom>
          <a:ln w="12700">
            <a:miter lim="400000"/>
          </a:ln>
        </p:spPr>
      </p:pic>
      <p:sp>
        <p:nvSpPr>
          <p:cNvPr id="204" name="Rectangle 2"/>
          <p:cNvSpPr/>
          <p:nvPr/>
        </p:nvSpPr>
        <p:spPr>
          <a:xfrm>
            <a:off x="6934200" y="-1"/>
            <a:ext cx="5257800" cy="68580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207" name="Freeform 6"/>
          <p:cNvSpPr/>
          <p:nvPr/>
        </p:nvSpPr>
        <p:spPr>
          <a:xfrm flipV="1">
            <a:off x="6934200" y="-1"/>
            <a:ext cx="5257801" cy="5638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7663"/>
                </a:lnTo>
                <a:lnTo>
                  <a:pt x="0" y="0"/>
                </a:lnTo>
                <a:close/>
              </a:path>
            </a:pathLst>
          </a:custGeom>
          <a:solidFill>
            <a:srgbClr val="005C25">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8" name="Right Triangle 7"/>
          <p:cNvSpPr/>
          <p:nvPr/>
        </p:nvSpPr>
        <p:spPr>
          <a:xfrm>
            <a:off x="6934200" y="2218591"/>
            <a:ext cx="2438400" cy="46482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209" name="Right Triangle 8"/>
          <p:cNvSpPr/>
          <p:nvPr/>
        </p:nvSpPr>
        <p:spPr>
          <a:xfrm>
            <a:off x="6934200" y="5342792"/>
            <a:ext cx="5410200" cy="1524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7DD98C">
              <a:alpha val="15000"/>
            </a:srgbClr>
          </a:solidFill>
          <a:ln w="12700">
            <a:miter lim="400000"/>
          </a:ln>
        </p:spPr>
        <p:txBody>
          <a:bodyPr lIns="45719" rIns="45719" anchor="ct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5" name="Master Layout:Left Color Panel">
            <a:extLst>
              <a:ext uri="{FF2B5EF4-FFF2-40B4-BE49-F238E27FC236}">
                <a16:creationId xmlns:a16="http://schemas.microsoft.com/office/drawing/2014/main" id="{1A6F9E2C-9190-934E-8700-29CCD8DD572B}"/>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6" name="Body Level One…">
            <a:extLst>
              <a:ext uri="{FF2B5EF4-FFF2-40B4-BE49-F238E27FC236}">
                <a16:creationId xmlns:a16="http://schemas.microsoft.com/office/drawing/2014/main" id="{7F24D1F9-1852-AA4D-B776-AE353D75D497}"/>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 name="Slide Number">
            <a:extLst>
              <a:ext uri="{FF2B5EF4-FFF2-40B4-BE49-F238E27FC236}">
                <a16:creationId xmlns:a16="http://schemas.microsoft.com/office/drawing/2014/main" id="{5F7598C4-157D-CD42-A1E6-B21FF364DCBA}"/>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0867447"/>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Right Highlight - Blue">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EB67D590-E8EE-1943-B986-103B23226D0D}"/>
              </a:ext>
            </a:extLst>
          </p:cNvPr>
          <p:cNvGrpSpPr/>
          <p:nvPr userDrawn="1"/>
        </p:nvGrpSpPr>
        <p:grpSpPr>
          <a:xfrm>
            <a:off x="6929121" y="0"/>
            <a:ext cx="5410200" cy="6866793"/>
            <a:chOff x="6934200" y="-1"/>
            <a:chExt cx="5410200" cy="6866793"/>
          </a:xfrm>
        </p:grpSpPr>
        <p:sp>
          <p:nvSpPr>
            <p:cNvPr id="33" name="Rectangle 32">
              <a:extLst>
                <a:ext uri="{FF2B5EF4-FFF2-40B4-BE49-F238E27FC236}">
                  <a16:creationId xmlns:a16="http://schemas.microsoft.com/office/drawing/2014/main" id="{C5A0DCF4-8385-8448-95FC-7DBFFA415ABD}"/>
                </a:ext>
              </a:extLst>
            </p:cNvPr>
            <p:cNvSpPr/>
            <p:nvPr/>
          </p:nvSpPr>
          <p:spPr>
            <a:xfrm>
              <a:off x="6934200" y="0"/>
              <a:ext cx="5257800" cy="6857999"/>
            </a:xfrm>
            <a:prstGeom prst="rect">
              <a:avLst/>
            </a:prstGeom>
            <a:gradFill>
              <a:gsLst>
                <a:gs pos="13000">
                  <a:schemeClr val="accent4"/>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Roboto" panose="02000000000000000000" pitchFamily="2" charset="0"/>
                <a:cs typeface="Calibri Light" panose="020F0302020204030204" pitchFamily="34" charset="0"/>
              </a:endParaRPr>
            </a:p>
          </p:txBody>
        </p:sp>
        <p:sp>
          <p:nvSpPr>
            <p:cNvPr id="34" name="Freeform 33">
              <a:extLst>
                <a:ext uri="{FF2B5EF4-FFF2-40B4-BE49-F238E27FC236}">
                  <a16:creationId xmlns:a16="http://schemas.microsoft.com/office/drawing/2014/main" id="{BA7CA862-FA63-7C4A-A9D1-5F397D1C269A}"/>
                </a:ext>
              </a:extLst>
            </p:cNvPr>
            <p:cNvSpPr/>
            <p:nvPr/>
          </p:nvSpPr>
          <p:spPr>
            <a:xfrm flipV="1">
              <a:off x="6934200" y="-1"/>
              <a:ext cx="5257800" cy="5638800"/>
            </a:xfrm>
            <a:custGeom>
              <a:avLst/>
              <a:gdLst>
                <a:gd name="connsiteX0" fmla="*/ 0 w 5257800"/>
                <a:gd name="connsiteY0" fmla="*/ 3660169 h 3660169"/>
                <a:gd name="connsiteX1" fmla="*/ 5257800 w 5257800"/>
                <a:gd name="connsiteY1" fmla="*/ 3660169 h 3660169"/>
                <a:gd name="connsiteX2" fmla="*/ 5257800 w 5257800"/>
                <a:gd name="connsiteY2" fmla="*/ 1298549 h 3660169"/>
                <a:gd name="connsiteX3" fmla="*/ 0 w 5257800"/>
                <a:gd name="connsiteY3" fmla="*/ 0 h 3660169"/>
              </a:gdLst>
              <a:ahLst/>
              <a:cxnLst>
                <a:cxn ang="0">
                  <a:pos x="connsiteX0" y="connsiteY0"/>
                </a:cxn>
                <a:cxn ang="0">
                  <a:pos x="connsiteX1" y="connsiteY1"/>
                </a:cxn>
                <a:cxn ang="0">
                  <a:pos x="connsiteX2" y="connsiteY2"/>
                </a:cxn>
                <a:cxn ang="0">
                  <a:pos x="connsiteX3" y="connsiteY3"/>
                </a:cxn>
              </a:cxnLst>
              <a:rect l="l" t="t" r="r" b="b"/>
              <a:pathLst>
                <a:path w="5257800" h="3660169">
                  <a:moveTo>
                    <a:pt x="0" y="3660169"/>
                  </a:moveTo>
                  <a:lnTo>
                    <a:pt x="5257800" y="3660169"/>
                  </a:lnTo>
                  <a:lnTo>
                    <a:pt x="5257800" y="1298549"/>
                  </a:lnTo>
                  <a:lnTo>
                    <a:pt x="0" y="0"/>
                  </a:lnTo>
                  <a:close/>
                </a:path>
              </a:pathLst>
            </a:custGeom>
            <a:solidFill>
              <a:schemeClr val="accent3">
                <a:lumMod val="50000"/>
                <a:alpha val="14774"/>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5" name="Right Triangle 34">
              <a:extLst>
                <a:ext uri="{FF2B5EF4-FFF2-40B4-BE49-F238E27FC236}">
                  <a16:creationId xmlns:a16="http://schemas.microsoft.com/office/drawing/2014/main" id="{3AB60151-0F0D-7B44-968B-12B470C430CC}"/>
                </a:ext>
              </a:extLst>
            </p:cNvPr>
            <p:cNvSpPr/>
            <p:nvPr/>
          </p:nvSpPr>
          <p:spPr>
            <a:xfrm>
              <a:off x="6934200" y="2218592"/>
              <a:ext cx="2438400" cy="4648200"/>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sp>
          <p:nvSpPr>
            <p:cNvPr id="36" name="Right Triangle 35">
              <a:extLst>
                <a:ext uri="{FF2B5EF4-FFF2-40B4-BE49-F238E27FC236}">
                  <a16:creationId xmlns:a16="http://schemas.microsoft.com/office/drawing/2014/main" id="{089C55F3-BFF1-3744-B97E-AECBF2BEAD31}"/>
                </a:ext>
              </a:extLst>
            </p:cNvPr>
            <p:cNvSpPr/>
            <p:nvPr/>
          </p:nvSpPr>
          <p:spPr>
            <a:xfrm>
              <a:off x="6934200" y="5342792"/>
              <a:ext cx="5410200" cy="1523999"/>
            </a:xfrm>
            <a:prstGeom prst="rtTriangle">
              <a:avLst/>
            </a:prstGeom>
            <a:solidFill>
              <a:schemeClr val="accent3">
                <a:lumMod val="60000"/>
                <a:lumOff val="4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entury Gothic" panose="020B0502020202020204" pitchFamily="34" charset="0"/>
                <a:ea typeface="Roboto" panose="02000000000000000000" pitchFamily="2" charset="0"/>
                <a:cs typeface="Calibri Light" panose="020F0302020204030204" pitchFamily="34" charset="0"/>
              </a:endParaRPr>
            </a:p>
          </p:txBody>
        </p:sp>
      </p:grpSp>
      <p:sp>
        <p:nvSpPr>
          <p:cNvPr id="11" name="Master Layout:Left Color Panel">
            <a:extLst>
              <a:ext uri="{FF2B5EF4-FFF2-40B4-BE49-F238E27FC236}">
                <a16:creationId xmlns:a16="http://schemas.microsoft.com/office/drawing/2014/main" id="{1542F99C-0AFA-B642-9B7E-14EDFD9B4D9D}"/>
              </a:ext>
            </a:extLst>
          </p:cNvPr>
          <p:cNvSpPr txBox="1">
            <a:spLocks noGrp="1"/>
          </p:cNvSpPr>
          <p:nvPr>
            <p:ph type="title" hasCustomPrompt="1"/>
          </p:nvPr>
        </p:nvSpPr>
        <p:spPr>
          <a:xfrm>
            <a:off x="7429953" y="452618"/>
            <a:ext cx="4343400" cy="1600201"/>
          </a:xfrm>
          <a:prstGeom prst="rect">
            <a:avLst/>
          </a:prstGeom>
        </p:spPr>
        <p:txBody>
          <a:bodyPr>
            <a:normAutofit/>
          </a:bodyPr>
          <a:lstStyle>
            <a:lvl1pPr algn="l">
              <a:lnSpc>
                <a:spcPct val="90000"/>
              </a:lnSpc>
              <a:defRPr sz="2800">
                <a:solidFill>
                  <a:schemeClr val="bg1"/>
                </a:solidFill>
              </a:defRPr>
            </a:lvl1pPr>
          </a:lstStyle>
          <a:p>
            <a:r>
              <a:t>Master </a:t>
            </a:r>
            <a:r>
              <a:rPr err="1"/>
              <a:t>Layout:</a:t>
            </a:r>
            <a:r>
              <a:rPr lang="en-US" err="1"/>
              <a:t>Right</a:t>
            </a:r>
            <a:r>
              <a:t> Color Panel</a:t>
            </a:r>
          </a:p>
        </p:txBody>
      </p:sp>
      <p:sp>
        <p:nvSpPr>
          <p:cNvPr id="10" name="Body Level One…">
            <a:extLst>
              <a:ext uri="{FF2B5EF4-FFF2-40B4-BE49-F238E27FC236}">
                <a16:creationId xmlns:a16="http://schemas.microsoft.com/office/drawing/2014/main" id="{C6CA3CC6-FA27-9E46-9C8A-A55DE7C666D6}"/>
              </a:ext>
            </a:extLst>
          </p:cNvPr>
          <p:cNvSpPr txBox="1">
            <a:spLocks noGrp="1"/>
          </p:cNvSpPr>
          <p:nvPr>
            <p:ph type="body" sz="quarter" idx="1"/>
          </p:nvPr>
        </p:nvSpPr>
        <p:spPr>
          <a:xfrm>
            <a:off x="7429953" y="2570011"/>
            <a:ext cx="4343400" cy="3505200"/>
          </a:xfrm>
          <a:prstGeom prst="rect">
            <a:avLst/>
          </a:prstGeom>
        </p:spPr>
        <p:txBody>
          <a:bodyPr>
            <a:normAutofit/>
          </a:bodyPr>
          <a:lstStyle>
            <a:lvl1pPr>
              <a:lnSpc>
                <a:spcPct val="100000"/>
              </a:lnSpc>
              <a:buClr>
                <a:schemeClr val="bg1"/>
              </a:buClr>
              <a:defRPr sz="1800">
                <a:solidFill>
                  <a:srgbClr val="FFFFFF"/>
                </a:solidFill>
              </a:defRPr>
            </a:lvl1pPr>
            <a:lvl2pPr>
              <a:lnSpc>
                <a:spcPct val="100000"/>
              </a:lnSpc>
              <a:buClr>
                <a:schemeClr val="bg1"/>
              </a:buClr>
              <a:defRPr sz="1800">
                <a:solidFill>
                  <a:srgbClr val="FFFFFF"/>
                </a:solidFill>
              </a:defRPr>
            </a:lvl2pPr>
            <a:lvl3pPr>
              <a:lnSpc>
                <a:spcPct val="100000"/>
              </a:lnSpc>
              <a:buClr>
                <a:schemeClr val="bg1"/>
              </a:buClr>
              <a:defRPr sz="1800">
                <a:solidFill>
                  <a:srgbClr val="FFFFFF"/>
                </a:solidFill>
              </a:defRPr>
            </a:lvl3pPr>
            <a:lvl4pPr marL="1577339" indent="-205739">
              <a:lnSpc>
                <a:spcPct val="100000"/>
              </a:lnSpc>
              <a:buClr>
                <a:schemeClr val="bg1"/>
              </a:buClr>
              <a:defRPr sz="1800">
                <a:solidFill>
                  <a:srgbClr val="FFFFFF"/>
                </a:solidFill>
              </a:defRPr>
            </a:lvl4pPr>
            <a:lvl5pPr marL="2034539" indent="-205739">
              <a:lnSpc>
                <a:spcPct val="100000"/>
              </a:lnSpc>
              <a:buClr>
                <a:schemeClr val="bg1"/>
              </a:buClr>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a:extLst>
              <a:ext uri="{FF2B5EF4-FFF2-40B4-BE49-F238E27FC236}">
                <a16:creationId xmlns:a16="http://schemas.microsoft.com/office/drawing/2014/main" id="{C75AEF66-9276-C04C-9E61-510B912FCF70}"/>
              </a:ext>
            </a:extLst>
          </p:cNvPr>
          <p:cNvSpPr txBox="1">
            <a:spLocks noGrp="1"/>
          </p:cNvSpPr>
          <p:nvPr>
            <p:ph type="sldNum" sz="quarter" idx="2"/>
          </p:nvPr>
        </p:nvSpPr>
        <p:spPr>
          <a:xfrm>
            <a:off x="174798" y="6577090"/>
            <a:ext cx="193964" cy="1692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61246738"/>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Green">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gradFill>
            <a:gsLst>
              <a:gs pos="13000">
                <a:schemeClr val="accent1"/>
              </a:gs>
              <a:gs pos="100000">
                <a:schemeClr val="accent2"/>
              </a:gs>
            </a:gsLst>
            <a:lin ang="5400000"/>
          </a:gra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44A8EE88-42ED-204F-B7FC-57CADECC121F}"/>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40253926"/>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and Callout - Blue">
    <p:spTree>
      <p:nvGrpSpPr>
        <p:cNvPr id="1" name=""/>
        <p:cNvGrpSpPr/>
        <p:nvPr/>
      </p:nvGrpSpPr>
      <p:grpSpPr>
        <a:xfrm>
          <a:off x="0" y="0"/>
          <a:ext cx="0" cy="0"/>
          <a:chOff x="0" y="0"/>
          <a:chExt cx="0" cy="0"/>
        </a:xfrm>
      </p:grpSpPr>
      <p:grpSp>
        <p:nvGrpSpPr>
          <p:cNvPr id="174" name="Group 11"/>
          <p:cNvGrpSpPr/>
          <p:nvPr/>
        </p:nvGrpSpPr>
        <p:grpSpPr>
          <a:xfrm>
            <a:off x="10668000" y="0"/>
            <a:ext cx="1523998" cy="1143001"/>
            <a:chOff x="0" y="0"/>
            <a:chExt cx="1523997" cy="1142999"/>
          </a:xfrm>
        </p:grpSpPr>
        <p:sp>
          <p:nvSpPr>
            <p:cNvPr id="171"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2"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173"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175" name="Rectangle 2"/>
          <p:cNvSpPr/>
          <p:nvPr/>
        </p:nvSpPr>
        <p:spPr>
          <a:xfrm>
            <a:off x="0" y="5181599"/>
            <a:ext cx="12192000" cy="1676401"/>
          </a:xfrm>
          <a:prstGeom prst="rect">
            <a:avLst/>
          </a:prstGeom>
          <a:solidFill>
            <a:srgbClr val="009ACD"/>
          </a:solidFill>
          <a:ln w="12700">
            <a:miter lim="400000"/>
          </a:ln>
        </p:spPr>
        <p:txBody>
          <a:bodyPr lIns="45719" rIns="45719" anchor="ctr"/>
          <a:lstStyle/>
          <a:p>
            <a:pPr indent="0" algn="ctr" defTabSz="914400">
              <a:spcBef>
                <a:spcPts val="600"/>
              </a:spcBef>
              <a:defRPr sz="2400" spc="400">
                <a:solidFill>
                  <a:srgbClr val="FFFFFF"/>
                </a:solidFill>
                <a:latin typeface="Open Sans Bold"/>
                <a:ea typeface="Open Sans Bold"/>
                <a:cs typeface="Open Sans Bold"/>
                <a:sym typeface="Open Sans Bold"/>
              </a:defRPr>
            </a:pPr>
            <a:endParaRPr/>
          </a:p>
        </p:txBody>
      </p:sp>
      <p:sp>
        <p:nvSpPr>
          <p:cNvPr id="177" name="Master Layout: Bottom Panel 2"/>
          <p:cNvSpPr txBox="1">
            <a:spLocks noGrp="1"/>
          </p:cNvSpPr>
          <p:nvPr>
            <p:ph type="title" hasCustomPrompt="1"/>
          </p:nvPr>
        </p:nvSpPr>
        <p:spPr>
          <a:prstGeom prst="rect">
            <a:avLst/>
          </a:prstGeom>
        </p:spPr>
        <p:txBody>
          <a:bodyPr/>
          <a:lstStyle>
            <a:lvl1pPr algn="l">
              <a:defRPr/>
            </a:lvl1pPr>
          </a:lstStyle>
          <a:p>
            <a:r>
              <a:t>Master Layout: Bottom Panel </a:t>
            </a:r>
            <a:r>
              <a:rPr lang="en-US"/>
              <a:t>1</a:t>
            </a:r>
            <a:endParaRPr/>
          </a:p>
        </p:txBody>
      </p:sp>
      <p:pic>
        <p:nvPicPr>
          <p:cNvPr id="178" name="Picture 13" descr="Picture 13"/>
          <p:cNvPicPr>
            <a:picLocks noChangeAspect="1"/>
          </p:cNvPicPr>
          <p:nvPr/>
        </p:nvPicPr>
        <p:blipFill>
          <a:blip r:embed="rId2"/>
          <a:stretch>
            <a:fillRect/>
          </a:stretch>
        </p:blipFill>
        <p:spPr>
          <a:xfrm>
            <a:off x="11422200" y="320713"/>
            <a:ext cx="432881" cy="501575"/>
          </a:xfrm>
          <a:prstGeom prst="rect">
            <a:avLst/>
          </a:prstGeom>
          <a:ln w="12700">
            <a:miter lim="400000"/>
          </a:ln>
        </p:spPr>
      </p:pic>
      <p:sp>
        <p:nvSpPr>
          <p:cNvPr id="3" name="Text Placeholder 2">
            <a:extLst>
              <a:ext uri="{FF2B5EF4-FFF2-40B4-BE49-F238E27FC236}">
                <a16:creationId xmlns:a16="http://schemas.microsoft.com/office/drawing/2014/main" id="{59F6D5CB-496C-D14D-8F06-534E5198C3D0}"/>
              </a:ext>
            </a:extLst>
          </p:cNvPr>
          <p:cNvSpPr>
            <a:spLocks noGrp="1"/>
          </p:cNvSpPr>
          <p:nvPr>
            <p:ph type="body" sz="quarter" idx="10" hasCustomPrompt="1"/>
          </p:nvPr>
        </p:nvSpPr>
        <p:spPr>
          <a:xfrm>
            <a:off x="1431131" y="5486343"/>
            <a:ext cx="9329737" cy="1050925"/>
          </a:xfrm>
          <a:prstGeom prst="rect">
            <a:avLst/>
          </a:prstGeom>
        </p:spPr>
        <p:txBody>
          <a:bodyPr/>
          <a:lstStyle>
            <a:lvl1pPr marL="0" indent="0" algn="ctr">
              <a:buNone/>
              <a:defRPr sz="2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Callout Message</a:t>
            </a:r>
          </a:p>
        </p:txBody>
      </p:sp>
      <p:sp>
        <p:nvSpPr>
          <p:cNvPr id="11" name="Slide Number">
            <a:extLst>
              <a:ext uri="{FF2B5EF4-FFF2-40B4-BE49-F238E27FC236}">
                <a16:creationId xmlns:a16="http://schemas.microsoft.com/office/drawing/2014/main" id="{D4079D3D-B806-564A-AD00-1342D20D176E}"/>
              </a:ext>
            </a:extLst>
          </p:cNvPr>
          <p:cNvSpPr txBox="1">
            <a:spLocks noGrp="1"/>
          </p:cNvSpPr>
          <p:nvPr>
            <p:ph type="sldNum" sz="quarter" idx="2"/>
          </p:nvPr>
        </p:nvSpPr>
        <p:spPr>
          <a:xfrm>
            <a:off x="182813" y="6577090"/>
            <a:ext cx="177934" cy="169277"/>
          </a:xfrm>
          <a:prstGeom prst="rect">
            <a:avLst/>
          </a:prstGeom>
        </p:spPr>
        <p:txBody>
          <a:bodyPr/>
          <a:lstStyle>
            <a:lvl1pPr>
              <a:defRPr>
                <a:solidFill>
                  <a:schemeClr val="bg1"/>
                </a:solidFil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9027063"/>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459624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over_Shor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C7049-9E85-6D47-8947-FB81F614D76A}"/>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544707"/>
            <a:ext cx="6933112" cy="2983353"/>
          </a:xfrm>
          <a:prstGeom prst="rect">
            <a:avLst/>
          </a:prstGeom>
        </p:spPr>
        <p:txBody>
          <a:bodyPr anchor="b" anchorCtr="0">
            <a:normAutofit/>
          </a:bodyPr>
          <a:lstStyle>
            <a:lvl1pPr algn="l">
              <a:defRPr sz="4600" b="1">
                <a:solidFill>
                  <a:schemeClr val="accent1"/>
                </a:solidFill>
              </a:defRPr>
            </a:lvl1pPr>
          </a:lstStyle>
          <a:p>
            <a:r>
              <a:rPr lang="en-US" dirty="0"/>
              <a:t>Arial Bold 46pt Title</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4359728" y="3736655"/>
            <a:ext cx="6308272" cy="1535965"/>
          </a:xfrm>
          <a:prstGeom prst="rect">
            <a:avLst/>
          </a:prstGeom>
        </p:spPr>
        <p:txBody>
          <a:bodyPr anchor="t">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TITLE ARIAL BOLD UPPERCASE</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14" name="Text Placeholder 13">
            <a:extLst>
              <a:ext uri="{FF2B5EF4-FFF2-40B4-BE49-F238E27FC236}">
                <a16:creationId xmlns:a16="http://schemas.microsoft.com/office/drawing/2014/main" id="{13369D8A-0780-064F-916B-8C1A23055899}"/>
              </a:ext>
            </a:extLst>
          </p:cNvPr>
          <p:cNvSpPr>
            <a:spLocks noGrp="1"/>
          </p:cNvSpPr>
          <p:nvPr>
            <p:ph type="body" sz="quarter" idx="10" hasCustomPrompt="1"/>
          </p:nvPr>
        </p:nvSpPr>
        <p:spPr>
          <a:xfrm>
            <a:off x="4359729" y="5720834"/>
            <a:ext cx="3458392" cy="554359"/>
          </a:xfrm>
          <a:prstGeom prst="rect">
            <a:avLst/>
          </a:prstGeom>
        </p:spPr>
        <p:txBody>
          <a:bodyPr anchor="ct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Date Here</a:t>
            </a:r>
          </a:p>
        </p:txBody>
      </p:sp>
    </p:spTree>
    <p:extLst>
      <p:ext uri="{BB962C8B-B14F-4D97-AF65-F5344CB8AC3E}">
        <p14:creationId xmlns:p14="http://schemas.microsoft.com/office/powerpoint/2010/main" val="2337837562"/>
      </p:ext>
    </p:extLst>
  </p:cSld>
  <p:clrMapOvr>
    <a:masterClrMapping/>
  </p:clrMapOvr>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Cover_Long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634F7D-73B1-9C4E-B4B2-411240F69C23}"/>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323849"/>
            <a:ext cx="6933112" cy="3310892"/>
          </a:xfrm>
          <a:prstGeom prst="rect">
            <a:avLst/>
          </a:prstGeom>
        </p:spPr>
        <p:txBody>
          <a:bodyPr anchor="b">
            <a:normAutofit/>
          </a:bodyPr>
          <a:lstStyle>
            <a:lvl1pPr algn="l">
              <a:lnSpc>
                <a:spcPts val="4040"/>
              </a:lnSpc>
              <a:defRPr sz="3200" b="1">
                <a:solidFill>
                  <a:schemeClr val="accent1"/>
                </a:solidFill>
              </a:defRPr>
            </a:lvl1pPr>
          </a:lstStyle>
          <a:p>
            <a:r>
              <a:rPr lang="en-US" dirty="0"/>
              <a:t>Click to edit Master title two lines if needed</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4359728" y="3828095"/>
            <a:ext cx="6308272" cy="1768373"/>
          </a:xfrm>
          <a:prstGeom prst="rect">
            <a:avLst/>
          </a:prstGeom>
        </p:spPr>
        <p:txBody>
          <a:bodyPr anchor="t">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14" name="Text Placeholder 13">
            <a:extLst>
              <a:ext uri="{FF2B5EF4-FFF2-40B4-BE49-F238E27FC236}">
                <a16:creationId xmlns:a16="http://schemas.microsoft.com/office/drawing/2014/main" id="{13369D8A-0780-064F-916B-8C1A23055899}"/>
              </a:ext>
            </a:extLst>
          </p:cNvPr>
          <p:cNvSpPr>
            <a:spLocks noGrp="1"/>
          </p:cNvSpPr>
          <p:nvPr>
            <p:ph type="body" sz="quarter" idx="10" hasCustomPrompt="1"/>
          </p:nvPr>
        </p:nvSpPr>
        <p:spPr>
          <a:xfrm>
            <a:off x="4359729" y="5720834"/>
            <a:ext cx="3458392" cy="554359"/>
          </a:xfrm>
          <a:prstGeom prst="rect">
            <a:avLst/>
          </a:prstGeom>
        </p:spPr>
        <p:txBody>
          <a:bodyPr anchor="ct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Date Here</a:t>
            </a:r>
          </a:p>
        </p:txBody>
      </p:sp>
    </p:spTree>
    <p:extLst>
      <p:ext uri="{BB962C8B-B14F-4D97-AF65-F5344CB8AC3E}">
        <p14:creationId xmlns:p14="http://schemas.microsoft.com/office/powerpoint/2010/main" val="3413058463"/>
      </p:ext>
    </p:extLst>
  </p:cSld>
  <p:clrMapOvr>
    <a:masterClrMapping/>
  </p:clrMapOvr>
  <p:hf sldNum="0" hd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4B2630-FC6C-9044-B681-1BF9FE1CB0C3}"/>
              </a:ext>
            </a:extLst>
          </p:cNvPr>
          <p:cNvPicPr>
            <a:picLocks noChangeAspect="1"/>
          </p:cNvPicPr>
          <p:nvPr/>
        </p:nvPicPr>
        <p:blipFill>
          <a:blip r:embed="rId2"/>
          <a:stretch>
            <a:fillRect/>
          </a:stretch>
        </p:blipFill>
        <p:spPr>
          <a:xfrm>
            <a:off x="2893093" y="0"/>
            <a:ext cx="6530295" cy="2424213"/>
          </a:xfrm>
          <a:prstGeom prst="rect">
            <a:avLst/>
          </a:prstGeom>
        </p:spPr>
      </p:pic>
      <p:sp>
        <p:nvSpPr>
          <p:cNvPr id="9" name="Text Placeholder 10">
            <a:extLst>
              <a:ext uri="{FF2B5EF4-FFF2-40B4-BE49-F238E27FC236}">
                <a16:creationId xmlns:a16="http://schemas.microsoft.com/office/drawing/2014/main" id="{24376085-60ED-9A4C-9675-FED052766FB5}"/>
              </a:ext>
            </a:extLst>
          </p:cNvPr>
          <p:cNvSpPr>
            <a:spLocks noGrp="1"/>
          </p:cNvSpPr>
          <p:nvPr>
            <p:ph type="body" sz="quarter" idx="15" hasCustomPrompt="1"/>
          </p:nvPr>
        </p:nvSpPr>
        <p:spPr>
          <a:xfrm>
            <a:off x="561975" y="3409950"/>
            <a:ext cx="11161713" cy="2424212"/>
          </a:xfrm>
          <a:prstGeom prst="rect">
            <a:avLst/>
          </a:prstGeom>
        </p:spPr>
        <p:txBody>
          <a:bodyPr>
            <a:normAutofit/>
          </a:bodyPr>
          <a:lstStyle>
            <a:lvl1pPr marL="0" indent="0" algn="ctr">
              <a:buNone/>
              <a:defRPr sz="4400" b="1">
                <a:solidFill>
                  <a:schemeClr val="tx2"/>
                </a:solidFill>
              </a:defRPr>
            </a:lvl1pPr>
          </a:lstStyle>
          <a:p>
            <a:pPr lvl="0"/>
            <a:r>
              <a:rPr lang="en-US" dirty="0"/>
              <a:t>Arial Bold 44pt Title</a:t>
            </a:r>
          </a:p>
        </p:txBody>
      </p:sp>
      <p:sp>
        <p:nvSpPr>
          <p:cNvPr id="4" name="Rectangle 3">
            <a:extLst>
              <a:ext uri="{FF2B5EF4-FFF2-40B4-BE49-F238E27FC236}">
                <a16:creationId xmlns:a16="http://schemas.microsoft.com/office/drawing/2014/main" id="{844811AC-3383-7D4B-9AD0-CEB1CDED1B02}"/>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854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BB02-D509-CF40-AFAF-8705A9194021}"/>
              </a:ext>
            </a:extLst>
          </p:cNvPr>
          <p:cNvSpPr>
            <a:spLocks noGrp="1"/>
          </p:cNvSpPr>
          <p:nvPr>
            <p:ph type="title" hasCustomPrompt="1"/>
          </p:nvPr>
        </p:nvSpPr>
        <p:spPr>
          <a:xfrm>
            <a:off x="1329178" y="358455"/>
            <a:ext cx="10024621" cy="1332234"/>
          </a:xfrm>
          <a:prstGeom prst="rect">
            <a:avLst/>
          </a:prstGeom>
        </p:spPr>
        <p:txBody>
          <a:bodyPr anchor="ctr">
            <a:normAutofit/>
          </a:bodyPr>
          <a:lstStyle>
            <a:lvl1pPr>
              <a:defRPr sz="3000" b="1">
                <a:solidFill>
                  <a:schemeClr val="accent1"/>
                </a:solidFill>
              </a:defRPr>
            </a:lvl1pPr>
          </a:lstStyle>
          <a:p>
            <a:r>
              <a:rPr lang="en-US" sz="3000" b="1" dirty="0">
                <a:solidFill>
                  <a:srgbClr val="12689B"/>
                </a:solidFill>
              </a:rPr>
              <a:t>Arial Bold 30pt Section Header </a:t>
            </a:r>
          </a:p>
        </p:txBody>
      </p:sp>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6" name="Text Placeholder 11">
            <a:extLst>
              <a:ext uri="{FF2B5EF4-FFF2-40B4-BE49-F238E27FC236}">
                <a16:creationId xmlns:a16="http://schemas.microsoft.com/office/drawing/2014/main" id="{8862A787-F01B-D54C-89F4-0E3239919BB3}"/>
              </a:ext>
            </a:extLst>
          </p:cNvPr>
          <p:cNvSpPr>
            <a:spLocks noGrp="1"/>
          </p:cNvSpPr>
          <p:nvPr>
            <p:ph type="body" sz="quarter" idx="11" hasCustomPrompt="1"/>
          </p:nvPr>
        </p:nvSpPr>
        <p:spPr>
          <a:xfrm>
            <a:off x="1329178" y="2948941"/>
            <a:ext cx="10024621" cy="3133808"/>
          </a:xfrm>
          <a:prstGeom prst="rect">
            <a:avLst/>
          </a:prstGeom>
        </p:spPr>
        <p:txBody>
          <a:bodyPr anchor="t">
            <a:normAutofit/>
          </a:bodyPr>
          <a:lstStyle>
            <a:lvl1pPr marL="571500" marR="0" indent="-571500" algn="l" defTabSz="914400"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12" name="Text Placeholder 10">
            <a:extLst>
              <a:ext uri="{FF2B5EF4-FFF2-40B4-BE49-F238E27FC236}">
                <a16:creationId xmlns:a16="http://schemas.microsoft.com/office/drawing/2014/main" id="{C024580C-E0EF-AE44-9E9F-FD1D4AFF92BA}"/>
              </a:ext>
            </a:extLst>
          </p:cNvPr>
          <p:cNvSpPr>
            <a:spLocks noGrp="1"/>
          </p:cNvSpPr>
          <p:nvPr>
            <p:ph type="body" sz="quarter" idx="12" hasCustomPrompt="1"/>
          </p:nvPr>
        </p:nvSpPr>
        <p:spPr>
          <a:xfrm>
            <a:off x="1329178" y="1941589"/>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Tree>
    <p:extLst>
      <p:ext uri="{BB962C8B-B14F-4D97-AF65-F5344CB8AC3E}">
        <p14:creationId xmlns:p14="http://schemas.microsoft.com/office/powerpoint/2010/main" val="3794663326"/>
      </p:ext>
    </p:extLst>
  </p:cSld>
  <p:clrMapOvr>
    <a:masterClrMapping/>
  </p:clrMapOvr>
  <p:hf sldNum="0" hd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Bulle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12" name="Text Placeholder 11">
            <a:extLst>
              <a:ext uri="{FF2B5EF4-FFF2-40B4-BE49-F238E27FC236}">
                <a16:creationId xmlns:a16="http://schemas.microsoft.com/office/drawing/2014/main" id="{E008A089-3E35-D946-9563-F190D3535567}"/>
              </a:ext>
            </a:extLst>
          </p:cNvPr>
          <p:cNvSpPr>
            <a:spLocks noGrp="1"/>
          </p:cNvSpPr>
          <p:nvPr>
            <p:ph type="body" sz="quarter" idx="10" hasCustomPrompt="1"/>
          </p:nvPr>
        </p:nvSpPr>
        <p:spPr>
          <a:xfrm>
            <a:off x="1328738" y="2017972"/>
            <a:ext cx="10025062" cy="4004495"/>
          </a:xfrm>
          <a:prstGeom prst="rect">
            <a:avLst/>
          </a:prstGeom>
        </p:spPr>
        <p:txBody>
          <a:bodyPr anchor="t">
            <a:normAutofit/>
          </a:bodyPr>
          <a:lstStyle>
            <a:lvl1pPr marL="571500" marR="0" indent="-571500" algn="l" defTabSz="914400"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6" name="Text Placeholder 10">
            <a:extLst>
              <a:ext uri="{FF2B5EF4-FFF2-40B4-BE49-F238E27FC236}">
                <a16:creationId xmlns:a16="http://schemas.microsoft.com/office/drawing/2014/main" id="{43BB0DF8-3E0D-5042-957F-5388F78FC0F7}"/>
              </a:ext>
            </a:extLst>
          </p:cNvPr>
          <p:cNvSpPr>
            <a:spLocks noGrp="1"/>
          </p:cNvSpPr>
          <p:nvPr>
            <p:ph type="body" sz="quarter" idx="12" hasCustomPrompt="1"/>
          </p:nvPr>
        </p:nvSpPr>
        <p:spPr>
          <a:xfrm>
            <a:off x="1328738" y="741565"/>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Tree>
    <p:extLst>
      <p:ext uri="{BB962C8B-B14F-4D97-AF65-F5344CB8AC3E}">
        <p14:creationId xmlns:p14="http://schemas.microsoft.com/office/powerpoint/2010/main" val="4231250218"/>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 Sma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BB02-D509-CF40-AFAF-8705A9194021}"/>
              </a:ext>
            </a:extLst>
          </p:cNvPr>
          <p:cNvSpPr>
            <a:spLocks noGrp="1"/>
          </p:cNvSpPr>
          <p:nvPr>
            <p:ph type="title" hasCustomPrompt="1"/>
          </p:nvPr>
        </p:nvSpPr>
        <p:spPr>
          <a:xfrm>
            <a:off x="1329178" y="358455"/>
            <a:ext cx="10024621" cy="1332234"/>
          </a:xfrm>
          <a:prstGeom prst="rect">
            <a:avLst/>
          </a:prstGeom>
        </p:spPr>
        <p:txBody>
          <a:bodyPr anchor="ctr">
            <a:normAutofit/>
          </a:bodyPr>
          <a:lstStyle>
            <a:lvl1pPr>
              <a:defRPr sz="3000" b="1">
                <a:solidFill>
                  <a:schemeClr val="accent1"/>
                </a:solidFill>
              </a:defRPr>
            </a:lvl1pPr>
          </a:lstStyle>
          <a:p>
            <a:r>
              <a:rPr lang="en-US" sz="3000" b="1" dirty="0">
                <a:solidFill>
                  <a:srgbClr val="12689B"/>
                </a:solidFill>
              </a:rPr>
              <a:t>Arial Bold 30pt Section Header </a:t>
            </a:r>
          </a:p>
        </p:txBody>
      </p:sp>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9" name="Text Placeholder 10">
            <a:extLst>
              <a:ext uri="{FF2B5EF4-FFF2-40B4-BE49-F238E27FC236}">
                <a16:creationId xmlns:a16="http://schemas.microsoft.com/office/drawing/2014/main" id="{035CC1E2-8E4B-E64F-8BBC-F6E374055600}"/>
              </a:ext>
            </a:extLst>
          </p:cNvPr>
          <p:cNvSpPr>
            <a:spLocks noGrp="1"/>
          </p:cNvSpPr>
          <p:nvPr>
            <p:ph type="body" sz="quarter" idx="12" hasCustomPrompt="1"/>
          </p:nvPr>
        </p:nvSpPr>
        <p:spPr>
          <a:xfrm>
            <a:off x="1328738" y="1947513"/>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5" name="Text Placeholder 4">
            <a:extLst>
              <a:ext uri="{FF2B5EF4-FFF2-40B4-BE49-F238E27FC236}">
                <a16:creationId xmlns:a16="http://schemas.microsoft.com/office/drawing/2014/main" id="{CF85549B-826C-F64C-9C83-973A70D03087}"/>
              </a:ext>
            </a:extLst>
          </p:cNvPr>
          <p:cNvSpPr>
            <a:spLocks noGrp="1"/>
          </p:cNvSpPr>
          <p:nvPr>
            <p:ph type="body" sz="quarter" idx="13"/>
          </p:nvPr>
        </p:nvSpPr>
        <p:spPr>
          <a:xfrm>
            <a:off x="1328738" y="2949575"/>
            <a:ext cx="10025062" cy="2917825"/>
          </a:xfrm>
          <a:prstGeom prst="rect">
            <a:avLst/>
          </a:prstGeom>
        </p:spPr>
        <p:txBody>
          <a:bodyPr>
            <a:normAutofit/>
          </a:bodyPr>
          <a:lstStyle>
            <a:lvl1pPr marL="228600" indent="-228600">
              <a:buClr>
                <a:schemeClr val="accent1"/>
              </a:buClr>
              <a:buFont typeface="Arial" panose="020B0604020202020204" pitchFamily="34" charset="0"/>
              <a:buChar char="•"/>
              <a:tabLst/>
              <a:defRPr sz="1800"/>
            </a:lvl1pPr>
            <a:lvl2pPr marL="685800" indent="-228600">
              <a:buClr>
                <a:schemeClr val="accent1"/>
              </a:buClr>
              <a:buFont typeface="Arial" panose="020B0604020202020204" pitchFamily="34" charset="0"/>
              <a:buChar char="•"/>
              <a:tabLst/>
              <a:defRPr sz="1600"/>
            </a:lvl2pPr>
            <a:lvl3pPr marL="1143000" indent="-228600">
              <a:buClr>
                <a:schemeClr val="accent1"/>
              </a:buClr>
              <a:buFont typeface="Arial" panose="020B0604020202020204" pitchFamily="34" charset="0"/>
              <a:buChar char="•"/>
              <a:tabLst/>
              <a:defRPr sz="1400"/>
            </a:lvl3pPr>
            <a:lvl4pPr marL="1524000" indent="-152400">
              <a:buClr>
                <a:schemeClr val="accent1"/>
              </a:buClr>
              <a:buFont typeface="Arial" panose="020B0604020202020204" pitchFamily="34" charset="0"/>
              <a:buChar char="•"/>
              <a:tabLst/>
              <a:defRPr sz="1200"/>
            </a:lvl4pPr>
            <a:lvl5pPr marL="1879600" indent="-50800">
              <a:buClr>
                <a:schemeClr val="accent1"/>
              </a:buClr>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71649417"/>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mal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8" name="Text Placeholder 10">
            <a:extLst>
              <a:ext uri="{FF2B5EF4-FFF2-40B4-BE49-F238E27FC236}">
                <a16:creationId xmlns:a16="http://schemas.microsoft.com/office/drawing/2014/main" id="{1312526F-0FD2-454D-BFE5-90089CB6A4B6}"/>
              </a:ext>
            </a:extLst>
          </p:cNvPr>
          <p:cNvSpPr>
            <a:spLocks noGrp="1"/>
          </p:cNvSpPr>
          <p:nvPr>
            <p:ph type="body" sz="quarter" idx="12"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10" name="Text Placeholder 4">
            <a:extLst>
              <a:ext uri="{FF2B5EF4-FFF2-40B4-BE49-F238E27FC236}">
                <a16:creationId xmlns:a16="http://schemas.microsoft.com/office/drawing/2014/main" id="{A5BAAB68-3C66-C04D-B8CB-65BBD3182273}"/>
              </a:ext>
            </a:extLst>
          </p:cNvPr>
          <p:cNvSpPr>
            <a:spLocks noGrp="1"/>
          </p:cNvSpPr>
          <p:nvPr>
            <p:ph type="body" sz="quarter" idx="13"/>
          </p:nvPr>
        </p:nvSpPr>
        <p:spPr>
          <a:xfrm>
            <a:off x="1328738" y="2047895"/>
            <a:ext cx="10025062" cy="3895705"/>
          </a:xfrm>
          <a:prstGeom prst="rect">
            <a:avLst/>
          </a:prstGeom>
        </p:spPr>
        <p:txBody>
          <a:bodyPr>
            <a:normAutofit/>
          </a:bodyPr>
          <a:lstStyle>
            <a:lvl1pPr marL="228600" indent="-228600">
              <a:buClr>
                <a:schemeClr val="accent1"/>
              </a:buClr>
              <a:buFont typeface="Arial" panose="020B0604020202020204" pitchFamily="34" charset="0"/>
              <a:buChar char="•"/>
              <a:tabLst/>
              <a:defRPr sz="1800"/>
            </a:lvl1pPr>
            <a:lvl2pPr marL="685800" indent="-228600">
              <a:buClr>
                <a:schemeClr val="accent1"/>
              </a:buClr>
              <a:buFont typeface="Arial" panose="020B0604020202020204" pitchFamily="34" charset="0"/>
              <a:buChar char="•"/>
              <a:tabLst/>
              <a:defRPr sz="1600"/>
            </a:lvl2pPr>
            <a:lvl3pPr marL="1143000" indent="-228600">
              <a:buClr>
                <a:schemeClr val="accent1"/>
              </a:buClr>
              <a:buFont typeface="Arial" panose="020B0604020202020204" pitchFamily="34" charset="0"/>
              <a:buChar char="•"/>
              <a:tabLst/>
              <a:defRPr sz="1400"/>
            </a:lvl3pPr>
            <a:lvl4pPr marL="1524000" indent="-152400">
              <a:buClr>
                <a:schemeClr val="accent1"/>
              </a:buClr>
              <a:buFont typeface="Arial" panose="020B0604020202020204" pitchFamily="34" charset="0"/>
              <a:buChar char="•"/>
              <a:tabLst/>
              <a:defRPr sz="1200"/>
            </a:lvl4pPr>
            <a:lvl5pPr marL="1879600" indent="-50800">
              <a:buClr>
                <a:schemeClr val="accent1"/>
              </a:buClr>
              <a:buFont typeface="Arial" panose="020B0604020202020204" pitchFamily="34" charset="0"/>
              <a:buChar char="•"/>
              <a:tabLst/>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49921993"/>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Graphic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5" name="object 14">
            <a:extLst>
              <a:ext uri="{FF2B5EF4-FFF2-40B4-BE49-F238E27FC236}">
                <a16:creationId xmlns:a16="http://schemas.microsoft.com/office/drawing/2014/main" id="{42A7C324-6C24-3E45-B7B1-6E640B9B5F11}"/>
              </a:ext>
            </a:extLst>
          </p:cNvPr>
          <p:cNvSpPr/>
          <p:nvPr/>
        </p:nvSpPr>
        <p:spPr>
          <a:xfrm>
            <a:off x="1320804"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8" name="object 2">
            <a:extLst>
              <a:ext uri="{FF2B5EF4-FFF2-40B4-BE49-F238E27FC236}">
                <a16:creationId xmlns:a16="http://schemas.microsoft.com/office/drawing/2014/main" id="{CE0CC45F-0180-CF44-8ABE-BD585398292D}"/>
              </a:ext>
            </a:extLst>
          </p:cNvPr>
          <p:cNvSpPr txBox="1"/>
          <p:nvPr/>
        </p:nvSpPr>
        <p:spPr>
          <a:xfrm>
            <a:off x="2120452"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sz="2400" dirty="0">
                <a:ln>
                  <a:solidFill>
                    <a:schemeClr val="bg1"/>
                  </a:solidFill>
                </a:ln>
                <a:solidFill>
                  <a:schemeClr val="bg1"/>
                </a:solidFill>
                <a:cs typeface="Trebuchet MS Regular" charset="0"/>
              </a:rPr>
              <a:t>1</a:t>
            </a:r>
          </a:p>
        </p:txBody>
      </p:sp>
      <p:sp>
        <p:nvSpPr>
          <p:cNvPr id="9" name="object 14">
            <a:extLst>
              <a:ext uri="{FF2B5EF4-FFF2-40B4-BE49-F238E27FC236}">
                <a16:creationId xmlns:a16="http://schemas.microsoft.com/office/drawing/2014/main" id="{A6D8E8AC-0763-E449-9439-BA93A3F3D535}"/>
              </a:ext>
            </a:extLst>
          </p:cNvPr>
          <p:cNvSpPr/>
          <p:nvPr/>
        </p:nvSpPr>
        <p:spPr>
          <a:xfrm>
            <a:off x="3750736"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0" name="object 2">
            <a:extLst>
              <a:ext uri="{FF2B5EF4-FFF2-40B4-BE49-F238E27FC236}">
                <a16:creationId xmlns:a16="http://schemas.microsoft.com/office/drawing/2014/main" id="{145B9A9B-C641-6648-90EB-169E6DC4666B}"/>
              </a:ext>
            </a:extLst>
          </p:cNvPr>
          <p:cNvSpPr txBox="1"/>
          <p:nvPr/>
        </p:nvSpPr>
        <p:spPr>
          <a:xfrm>
            <a:off x="4558851"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2</a:t>
            </a:r>
            <a:endParaRPr sz="2400" dirty="0">
              <a:ln>
                <a:solidFill>
                  <a:schemeClr val="bg1"/>
                </a:solidFill>
              </a:ln>
              <a:solidFill>
                <a:schemeClr val="bg1"/>
              </a:solidFill>
              <a:cs typeface="Trebuchet MS Regular" charset="0"/>
            </a:endParaRPr>
          </a:p>
        </p:txBody>
      </p:sp>
      <p:sp>
        <p:nvSpPr>
          <p:cNvPr id="11" name="object 14">
            <a:extLst>
              <a:ext uri="{FF2B5EF4-FFF2-40B4-BE49-F238E27FC236}">
                <a16:creationId xmlns:a16="http://schemas.microsoft.com/office/drawing/2014/main" id="{8D00E5B3-97DC-744B-BD43-DA9DD7615EB1}"/>
              </a:ext>
            </a:extLst>
          </p:cNvPr>
          <p:cNvSpPr/>
          <p:nvPr/>
        </p:nvSpPr>
        <p:spPr>
          <a:xfrm>
            <a:off x="6180668"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2" name="object 2">
            <a:extLst>
              <a:ext uri="{FF2B5EF4-FFF2-40B4-BE49-F238E27FC236}">
                <a16:creationId xmlns:a16="http://schemas.microsoft.com/office/drawing/2014/main" id="{583E4ECE-2AD0-3D4B-89C7-A6843DAE8419}"/>
              </a:ext>
            </a:extLst>
          </p:cNvPr>
          <p:cNvSpPr txBox="1"/>
          <p:nvPr/>
        </p:nvSpPr>
        <p:spPr>
          <a:xfrm>
            <a:off x="6980316"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3</a:t>
            </a:r>
            <a:endParaRPr sz="2400" dirty="0">
              <a:ln>
                <a:solidFill>
                  <a:schemeClr val="bg1"/>
                </a:solidFill>
              </a:ln>
              <a:solidFill>
                <a:schemeClr val="bg1"/>
              </a:solidFill>
              <a:cs typeface="Trebuchet MS Regular" charset="0"/>
            </a:endParaRPr>
          </a:p>
        </p:txBody>
      </p:sp>
      <p:sp>
        <p:nvSpPr>
          <p:cNvPr id="13" name="object 14">
            <a:extLst>
              <a:ext uri="{FF2B5EF4-FFF2-40B4-BE49-F238E27FC236}">
                <a16:creationId xmlns:a16="http://schemas.microsoft.com/office/drawing/2014/main" id="{497F281A-8057-314B-AB96-DFA96A56175C}"/>
              </a:ext>
            </a:extLst>
          </p:cNvPr>
          <p:cNvSpPr/>
          <p:nvPr/>
        </p:nvSpPr>
        <p:spPr>
          <a:xfrm>
            <a:off x="8597350" y="2237181"/>
            <a:ext cx="2289639" cy="1554479"/>
          </a:xfrm>
          <a:custGeom>
            <a:avLst/>
            <a:gdLst/>
            <a:ahLst/>
            <a:cxnLst/>
            <a:rect l="l" t="t" r="r" b="b"/>
            <a:pathLst>
              <a:path w="1495425" h="1243964">
                <a:moveTo>
                  <a:pt x="0" y="1243584"/>
                </a:moveTo>
                <a:lnTo>
                  <a:pt x="1495044" y="1243584"/>
                </a:lnTo>
                <a:lnTo>
                  <a:pt x="1495044" y="0"/>
                </a:lnTo>
                <a:lnTo>
                  <a:pt x="0" y="0"/>
                </a:lnTo>
                <a:lnTo>
                  <a:pt x="0" y="1243584"/>
                </a:lnTo>
                <a:close/>
              </a:path>
            </a:pathLst>
          </a:custGeom>
          <a:solidFill>
            <a:srgbClr val="00629B"/>
          </a:solidFill>
          <a:ln w="28956">
            <a:noFill/>
          </a:ln>
        </p:spPr>
        <p:txBody>
          <a:bodyPr wrap="square" lIns="0" tIns="457200" rIns="0" bIns="0" rtlCol="0" anchor="t" anchorCtr="1">
            <a:normAutofit/>
          </a:bodyPr>
          <a:lstStyle/>
          <a:p>
            <a:pPr algn="ctr"/>
            <a:endParaRPr lang="en-US" sz="1400" dirty="0">
              <a:solidFill>
                <a:schemeClr val="bg1"/>
              </a:solidFill>
              <a:cs typeface="Trebuchet MS Regular" charset="0"/>
            </a:endParaRPr>
          </a:p>
        </p:txBody>
      </p:sp>
      <p:sp>
        <p:nvSpPr>
          <p:cNvPr id="14" name="object 2">
            <a:extLst>
              <a:ext uri="{FF2B5EF4-FFF2-40B4-BE49-F238E27FC236}">
                <a16:creationId xmlns:a16="http://schemas.microsoft.com/office/drawing/2014/main" id="{A78A30B5-61FD-5A4E-B062-4D7FA42E8DB6}"/>
              </a:ext>
            </a:extLst>
          </p:cNvPr>
          <p:cNvSpPr txBox="1"/>
          <p:nvPr/>
        </p:nvSpPr>
        <p:spPr>
          <a:xfrm>
            <a:off x="9396998" y="1903889"/>
            <a:ext cx="640080" cy="640080"/>
          </a:xfrm>
          <a:prstGeom prst="ellipse">
            <a:avLst/>
          </a:prstGeom>
          <a:solidFill>
            <a:srgbClr val="63666A"/>
          </a:solidFill>
          <a:ln w="28575">
            <a:solidFill>
              <a:schemeClr val="bg1"/>
            </a:solidFill>
          </a:ln>
        </p:spPr>
        <p:txBody>
          <a:bodyPr vert="horz" wrap="none" lIns="0" tIns="0" rIns="0" bIns="0" rtlCol="0" anchor="ctr" anchorCtr="0">
            <a:normAutofit/>
          </a:bodyPr>
          <a:lstStyle/>
          <a:p>
            <a:pPr marL="12700" indent="-6350" algn="ctr">
              <a:lnSpc>
                <a:spcPct val="100000"/>
              </a:lnSpc>
              <a:spcBef>
                <a:spcPts val="105"/>
              </a:spcBef>
            </a:pPr>
            <a:r>
              <a:rPr lang="en-US" sz="2400" dirty="0">
                <a:ln>
                  <a:solidFill>
                    <a:schemeClr val="bg1"/>
                  </a:solidFill>
                </a:ln>
                <a:solidFill>
                  <a:schemeClr val="bg1"/>
                </a:solidFill>
                <a:cs typeface="Trebuchet MS Regular" charset="0"/>
              </a:rPr>
              <a:t>4</a:t>
            </a:r>
            <a:endParaRPr sz="2400" dirty="0">
              <a:ln>
                <a:solidFill>
                  <a:schemeClr val="bg1"/>
                </a:solidFill>
              </a:ln>
              <a:solidFill>
                <a:schemeClr val="bg1"/>
              </a:solidFill>
              <a:cs typeface="Trebuchet MS Regular" charset="0"/>
            </a:endParaRPr>
          </a:p>
        </p:txBody>
      </p:sp>
      <p:sp>
        <p:nvSpPr>
          <p:cNvPr id="4" name="Text Placeholder 3">
            <a:extLst>
              <a:ext uri="{FF2B5EF4-FFF2-40B4-BE49-F238E27FC236}">
                <a16:creationId xmlns:a16="http://schemas.microsoft.com/office/drawing/2014/main" id="{53817A09-C816-664C-9988-92BEB93562DF}"/>
              </a:ext>
            </a:extLst>
          </p:cNvPr>
          <p:cNvSpPr>
            <a:spLocks noGrp="1"/>
          </p:cNvSpPr>
          <p:nvPr>
            <p:ph type="body" sz="quarter" idx="10"/>
          </p:nvPr>
        </p:nvSpPr>
        <p:spPr>
          <a:xfrm>
            <a:off x="1448007"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6" name="Text Placeholder 3">
            <a:extLst>
              <a:ext uri="{FF2B5EF4-FFF2-40B4-BE49-F238E27FC236}">
                <a16:creationId xmlns:a16="http://schemas.microsoft.com/office/drawing/2014/main" id="{3EFA8B9A-B6DF-0447-B6FC-385767230D18}"/>
              </a:ext>
            </a:extLst>
          </p:cNvPr>
          <p:cNvSpPr>
            <a:spLocks noGrp="1"/>
          </p:cNvSpPr>
          <p:nvPr>
            <p:ph type="body" sz="quarter" idx="11"/>
          </p:nvPr>
        </p:nvSpPr>
        <p:spPr>
          <a:xfrm>
            <a:off x="3873154"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7" name="Text Placeholder 3">
            <a:extLst>
              <a:ext uri="{FF2B5EF4-FFF2-40B4-BE49-F238E27FC236}">
                <a16:creationId xmlns:a16="http://schemas.microsoft.com/office/drawing/2014/main" id="{D6C782E7-1725-0046-81F8-F6EE27A2C8D2}"/>
              </a:ext>
            </a:extLst>
          </p:cNvPr>
          <p:cNvSpPr>
            <a:spLocks noGrp="1"/>
          </p:cNvSpPr>
          <p:nvPr>
            <p:ph type="body" sz="quarter" idx="12"/>
          </p:nvPr>
        </p:nvSpPr>
        <p:spPr>
          <a:xfrm>
            <a:off x="6298302"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18" name="Text Placeholder 3">
            <a:extLst>
              <a:ext uri="{FF2B5EF4-FFF2-40B4-BE49-F238E27FC236}">
                <a16:creationId xmlns:a16="http://schemas.microsoft.com/office/drawing/2014/main" id="{168C8104-8E8B-B647-9BAF-F782EDC99726}"/>
              </a:ext>
            </a:extLst>
          </p:cNvPr>
          <p:cNvSpPr>
            <a:spLocks noGrp="1"/>
          </p:cNvSpPr>
          <p:nvPr>
            <p:ph type="body" sz="quarter" idx="13"/>
          </p:nvPr>
        </p:nvSpPr>
        <p:spPr>
          <a:xfrm>
            <a:off x="8710198" y="2683565"/>
            <a:ext cx="2050566" cy="953398"/>
          </a:xfrm>
          <a:prstGeom prst="rect">
            <a:avLst/>
          </a:prstGeom>
        </p:spPr>
        <p:txBody>
          <a:bodyPr anchor="ctr">
            <a:normAutofit/>
          </a:bodyPr>
          <a:lstStyle>
            <a:lvl1pPr marL="0" indent="0" algn="ctr">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edit Master text styles</a:t>
            </a:r>
          </a:p>
        </p:txBody>
      </p:sp>
      <p:sp>
        <p:nvSpPr>
          <p:cNvPr id="21" name="Text Placeholder 20">
            <a:extLst>
              <a:ext uri="{FF2B5EF4-FFF2-40B4-BE49-F238E27FC236}">
                <a16:creationId xmlns:a16="http://schemas.microsoft.com/office/drawing/2014/main" id="{C6A3FC50-1167-9641-9AD8-CE149070431F}"/>
              </a:ext>
            </a:extLst>
          </p:cNvPr>
          <p:cNvSpPr>
            <a:spLocks noGrp="1"/>
          </p:cNvSpPr>
          <p:nvPr>
            <p:ph type="body" sz="quarter" idx="14" hasCustomPrompt="1"/>
          </p:nvPr>
        </p:nvSpPr>
        <p:spPr>
          <a:xfrm>
            <a:off x="1320800" y="3974895"/>
            <a:ext cx="2289175"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20" name="Text Placeholder 20">
            <a:extLst>
              <a:ext uri="{FF2B5EF4-FFF2-40B4-BE49-F238E27FC236}">
                <a16:creationId xmlns:a16="http://schemas.microsoft.com/office/drawing/2014/main" id="{424D7B8D-E628-5342-A729-CD6B7FABB737}"/>
              </a:ext>
            </a:extLst>
          </p:cNvPr>
          <p:cNvSpPr>
            <a:spLocks noGrp="1"/>
          </p:cNvSpPr>
          <p:nvPr>
            <p:ph type="body" sz="quarter" idx="16" hasCustomPrompt="1"/>
          </p:nvPr>
        </p:nvSpPr>
        <p:spPr>
          <a:xfrm>
            <a:off x="3759200" y="3974895"/>
            <a:ext cx="2281176"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22" name="Text Placeholder 20">
            <a:extLst>
              <a:ext uri="{FF2B5EF4-FFF2-40B4-BE49-F238E27FC236}">
                <a16:creationId xmlns:a16="http://schemas.microsoft.com/office/drawing/2014/main" id="{C2B6629D-1CDD-8F4F-8C54-DF8F822EE917}"/>
              </a:ext>
            </a:extLst>
          </p:cNvPr>
          <p:cNvSpPr>
            <a:spLocks noGrp="1"/>
          </p:cNvSpPr>
          <p:nvPr>
            <p:ph type="body" sz="quarter" idx="17" hasCustomPrompt="1"/>
          </p:nvPr>
        </p:nvSpPr>
        <p:spPr>
          <a:xfrm>
            <a:off x="6171096" y="3974895"/>
            <a:ext cx="2289175"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
        <p:nvSpPr>
          <p:cNvPr id="23" name="Text Placeholder 20">
            <a:extLst>
              <a:ext uri="{FF2B5EF4-FFF2-40B4-BE49-F238E27FC236}">
                <a16:creationId xmlns:a16="http://schemas.microsoft.com/office/drawing/2014/main" id="{19E394D7-7A56-554D-A4F0-3B276A90C931}"/>
              </a:ext>
            </a:extLst>
          </p:cNvPr>
          <p:cNvSpPr>
            <a:spLocks noGrp="1"/>
          </p:cNvSpPr>
          <p:nvPr>
            <p:ph type="body" sz="quarter" idx="18" hasCustomPrompt="1"/>
          </p:nvPr>
        </p:nvSpPr>
        <p:spPr>
          <a:xfrm>
            <a:off x="8596244" y="3974895"/>
            <a:ext cx="2281176" cy="2015088"/>
          </a:xfrm>
          <a:prstGeom prst="rect">
            <a:avLst/>
          </a:prstGeom>
        </p:spPr>
        <p:txBody>
          <a:bodyPr>
            <a:normAutofit/>
          </a:bodyPr>
          <a:lstStyle>
            <a:lvl1pPr marL="182880" marR="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sz="1400"/>
            </a:lvl1pPr>
          </a:lstStyle>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a:p>
            <a:pPr marL="182880" marR="0" lvl="0" indent="-91440" algn="l" defTabSz="914400" rtl="0" eaLnBrk="1" fontAlgn="auto" latinLnBrk="0" hangingPunct="1">
              <a:lnSpc>
                <a:spcPts val="1880"/>
              </a:lnSpc>
              <a:spcBef>
                <a:spcPts val="400"/>
              </a:spcBef>
              <a:spcAft>
                <a:spcPts val="0"/>
              </a:spcAft>
              <a:buClr>
                <a:srgbClr val="12689B"/>
              </a:buClr>
              <a:buSzTx/>
              <a:buFont typeface="Arial"/>
              <a:buChar char="•"/>
              <a:tabLst>
                <a:tab pos="298450" algn="l"/>
              </a:tabLst>
              <a:defRPr/>
            </a:pPr>
            <a:r>
              <a:rPr kumimoji="0" lang="en-US" sz="1400" b="0" i="0" u="none" strike="noStrike" kern="1200" cap="none" spc="-5" normalizeH="0" baseline="0" noProof="0" dirty="0">
                <a:ln>
                  <a:noFill/>
                </a:ln>
                <a:solidFill>
                  <a:srgbClr val="000000"/>
                </a:solidFill>
                <a:effectLst/>
                <a:uLnTx/>
                <a:uFillTx/>
                <a:latin typeface="+mn-lt"/>
                <a:ea typeface="+mn-ea"/>
                <a:cs typeface="Trebuchet MS Regular" charset="0"/>
              </a:rPr>
              <a:t>Arial 14pt Text</a:t>
            </a:r>
          </a:p>
        </p:txBody>
      </p:sp>
    </p:spTree>
    <p:extLst>
      <p:ext uri="{BB962C8B-B14F-4D97-AF65-F5344CB8AC3E}">
        <p14:creationId xmlns:p14="http://schemas.microsoft.com/office/powerpoint/2010/main" val="1690696724"/>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aragraph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B5320-02FA-C647-A6F1-0F705BC54BE9}"/>
              </a:ext>
            </a:extLst>
          </p:cNvPr>
          <p:cNvPicPr>
            <a:picLocks noChangeAspect="1"/>
          </p:cNvPicPr>
          <p:nvPr/>
        </p:nvPicPr>
        <p:blipFill>
          <a:blip r:embed="rId2"/>
          <a:stretch>
            <a:fillRect/>
          </a:stretch>
        </p:blipFill>
        <p:spPr>
          <a:xfrm>
            <a:off x="0" y="319922"/>
            <a:ext cx="520700" cy="1485900"/>
          </a:xfrm>
          <a:prstGeom prst="rect">
            <a:avLst/>
          </a:prstGeom>
        </p:spPr>
      </p:pic>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328738" y="741566"/>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3" name="Text Placeholder 2">
            <a:extLst>
              <a:ext uri="{FF2B5EF4-FFF2-40B4-BE49-F238E27FC236}">
                <a16:creationId xmlns:a16="http://schemas.microsoft.com/office/drawing/2014/main" id="{3F95E8A8-0EA1-D344-8690-95AFDB26F5B9}"/>
              </a:ext>
            </a:extLst>
          </p:cNvPr>
          <p:cNvSpPr>
            <a:spLocks noGrp="1"/>
          </p:cNvSpPr>
          <p:nvPr>
            <p:ph type="body" sz="quarter" idx="16" hasCustomPrompt="1"/>
          </p:nvPr>
        </p:nvSpPr>
        <p:spPr>
          <a:xfrm>
            <a:off x="1328738" y="1688541"/>
            <a:ext cx="10025062" cy="4274938"/>
          </a:xfrm>
          <a:prstGeom prst="rect">
            <a:avLst/>
          </a:prstGeom>
        </p:spPr>
        <p:txBody>
          <a:bodyPr>
            <a:normAutofit/>
          </a:bodyPr>
          <a:lstStyle>
            <a:lvl1pPr marL="0" indent="0">
              <a:lnSpc>
                <a:spcPts val="2600"/>
              </a:lnSpc>
              <a:spcBef>
                <a:spcPts val="1600"/>
              </a:spcBef>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dirty="0"/>
              <a:t>Body copy here</a:t>
            </a:r>
          </a:p>
        </p:txBody>
      </p:sp>
    </p:spTree>
    <p:extLst>
      <p:ext uri="{BB962C8B-B14F-4D97-AF65-F5344CB8AC3E}">
        <p14:creationId xmlns:p14="http://schemas.microsoft.com/office/powerpoint/2010/main" val="511878872"/>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Left Image + Bulleted t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DFFF14-72BD-584A-955E-DF01D345E5C1}"/>
              </a:ext>
            </a:extLst>
          </p:cNvPr>
          <p:cNvPicPr>
            <a:picLocks noChangeAspect="1"/>
          </p:cNvPicPr>
          <p:nvPr/>
        </p:nvPicPr>
        <p:blipFill>
          <a:blip r:embed="rId2"/>
          <a:stretch>
            <a:fillRect/>
          </a:stretch>
        </p:blipFill>
        <p:spPr>
          <a:xfrm>
            <a:off x="5384800" y="0"/>
            <a:ext cx="1422400" cy="558800"/>
          </a:xfrm>
          <a:prstGeom prst="rect">
            <a:avLst/>
          </a:prstGeom>
        </p:spPr>
      </p:pic>
      <p:sp>
        <p:nvSpPr>
          <p:cNvPr id="9" name="Picture Placeholder 3">
            <a:extLst>
              <a:ext uri="{FF2B5EF4-FFF2-40B4-BE49-F238E27FC236}">
                <a16:creationId xmlns:a16="http://schemas.microsoft.com/office/drawing/2014/main" id="{6FC26A2D-788B-5C4B-9F35-6453359CF345}"/>
              </a:ext>
            </a:extLst>
          </p:cNvPr>
          <p:cNvSpPr>
            <a:spLocks noGrp="1"/>
          </p:cNvSpPr>
          <p:nvPr>
            <p:ph type="pic" sz="quarter" idx="17"/>
          </p:nvPr>
        </p:nvSpPr>
        <p:spPr>
          <a:xfrm>
            <a:off x="382588" y="2265363"/>
            <a:ext cx="4991395" cy="3103562"/>
          </a:xfrm>
          <a:prstGeom prst="rect">
            <a:avLst/>
          </a:prstGeom>
        </p:spPr>
        <p:txBody>
          <a:bodyPr>
            <a:normAutofit/>
          </a:bodyPr>
          <a:lstStyle/>
          <a:p>
            <a:r>
              <a:rPr lang="en-US"/>
              <a:t>Click icon to add picture</a:t>
            </a:r>
          </a:p>
        </p:txBody>
      </p:sp>
      <p:sp>
        <p:nvSpPr>
          <p:cNvPr id="13" name="Text Placeholder 10">
            <a:extLst>
              <a:ext uri="{FF2B5EF4-FFF2-40B4-BE49-F238E27FC236}">
                <a16:creationId xmlns:a16="http://schemas.microsoft.com/office/drawing/2014/main" id="{392AF6A0-0182-2B4B-85E4-76036344CF2E}"/>
              </a:ext>
            </a:extLst>
          </p:cNvPr>
          <p:cNvSpPr>
            <a:spLocks noGrp="1"/>
          </p:cNvSpPr>
          <p:nvPr>
            <p:ph type="body" sz="quarter" idx="15" hasCustomPrompt="1"/>
          </p:nvPr>
        </p:nvSpPr>
        <p:spPr>
          <a:xfrm>
            <a:off x="1073887" y="745562"/>
            <a:ext cx="10025062" cy="674688"/>
          </a:xfrm>
          <a:prstGeom prst="rect">
            <a:avLst/>
          </a:prstGeom>
        </p:spPr>
        <p:txBody>
          <a:bodyPr>
            <a:normAutofit/>
          </a:bodyPr>
          <a:lstStyle>
            <a:lvl1pPr marL="0" indent="0" algn="ctr">
              <a:buNone/>
              <a:defRPr sz="4000" b="1">
                <a:solidFill>
                  <a:schemeClr val="tx2"/>
                </a:solidFill>
              </a:defRPr>
            </a:lvl1pPr>
          </a:lstStyle>
          <a:p>
            <a:pPr lvl="0"/>
            <a:r>
              <a:rPr lang="en-US" dirty="0"/>
              <a:t>Arial Bold 40pt Title</a:t>
            </a:r>
          </a:p>
        </p:txBody>
      </p:sp>
      <p:sp>
        <p:nvSpPr>
          <p:cNvPr id="15" name="Text Placeholder 14">
            <a:extLst>
              <a:ext uri="{FF2B5EF4-FFF2-40B4-BE49-F238E27FC236}">
                <a16:creationId xmlns:a16="http://schemas.microsoft.com/office/drawing/2014/main" id="{0A31D4C7-B32E-B949-9F9B-11383709A1FC}"/>
              </a:ext>
            </a:extLst>
          </p:cNvPr>
          <p:cNvSpPr>
            <a:spLocks noGrp="1"/>
          </p:cNvSpPr>
          <p:nvPr>
            <p:ph type="body" sz="quarter" idx="19"/>
          </p:nvPr>
        </p:nvSpPr>
        <p:spPr>
          <a:xfrm>
            <a:off x="5857874" y="2143125"/>
            <a:ext cx="5495925" cy="3598863"/>
          </a:xfrm>
          <a:prstGeom prst="rect">
            <a:avLst/>
          </a:prstGeom>
        </p:spPr>
        <p:txBody>
          <a:bodyPr>
            <a:normAutofit/>
          </a:bodyPr>
          <a:lstStyle>
            <a:lvl1pPr marL="585788" indent="-585788">
              <a:lnSpc>
                <a:spcPct val="90000"/>
              </a:lnSpc>
              <a:spcBef>
                <a:spcPts val="1200"/>
              </a:spcBef>
              <a:buClr>
                <a:schemeClr val="accent1"/>
              </a:buClr>
              <a:buSzPct val="120000"/>
              <a:tabLst/>
              <a:defRPr sz="2000"/>
            </a:lvl1pPr>
            <a:lvl2pPr>
              <a:buClr>
                <a:schemeClr val="accent1"/>
              </a:buClr>
              <a:buSzPct val="120000"/>
              <a:defRPr sz="2000"/>
            </a:lvl2pPr>
            <a:lvl3pPr>
              <a:buClr>
                <a:schemeClr val="accent1"/>
              </a:buClr>
              <a:buSzPct val="120000"/>
              <a:defRPr sz="2000"/>
            </a:lvl3pPr>
            <a:lvl4pPr>
              <a:buClr>
                <a:schemeClr val="accent1"/>
              </a:buClr>
              <a:buSzPct val="120000"/>
              <a:defRPr sz="2000"/>
            </a:lvl4pPr>
            <a:lvl5pPr>
              <a:buClr>
                <a:schemeClr val="accent1"/>
              </a:buClr>
              <a:buSzPct val="120000"/>
              <a:defRPr sz="2000"/>
            </a:lvl5pPr>
          </a:lstStyle>
          <a:p>
            <a:pPr lvl="0"/>
            <a:r>
              <a:rPr lang="en-US"/>
              <a:t>Click to edit Master text styles</a:t>
            </a:r>
          </a:p>
        </p:txBody>
      </p:sp>
    </p:spTree>
    <p:extLst>
      <p:ext uri="{BB962C8B-B14F-4D97-AF65-F5344CB8AC3E}">
        <p14:creationId xmlns:p14="http://schemas.microsoft.com/office/powerpoint/2010/main" val="2199398860"/>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B6292D-30AB-BA41-A97C-A14D6A00D5CB}"/>
              </a:ext>
            </a:extLst>
          </p:cNvPr>
          <p:cNvSpPr/>
          <p:nvPr/>
        </p:nvSpPr>
        <p:spPr>
          <a:xfrm>
            <a:off x="0" y="1009650"/>
            <a:ext cx="12192000" cy="584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9" name="Text Placeholder 10">
            <a:extLst>
              <a:ext uri="{FF2B5EF4-FFF2-40B4-BE49-F238E27FC236}">
                <a16:creationId xmlns:a16="http://schemas.microsoft.com/office/drawing/2014/main" id="{6AD6D959-1D85-244F-9DB6-2FFA9D93221C}"/>
              </a:ext>
            </a:extLst>
          </p:cNvPr>
          <p:cNvSpPr>
            <a:spLocks noGrp="1"/>
          </p:cNvSpPr>
          <p:nvPr>
            <p:ph type="body" sz="quarter" idx="15" hasCustomPrompt="1"/>
          </p:nvPr>
        </p:nvSpPr>
        <p:spPr>
          <a:xfrm>
            <a:off x="1073887" y="745562"/>
            <a:ext cx="10100526" cy="674688"/>
          </a:xfrm>
          <a:prstGeom prst="rect">
            <a:avLst/>
          </a:prstGeom>
        </p:spPr>
        <p:txBody>
          <a:bodyPr>
            <a:normAutofit/>
          </a:bodyPr>
          <a:lstStyle>
            <a:lvl1pPr marL="0" indent="0" algn="ctr">
              <a:buNone/>
              <a:defRPr sz="4000" b="1">
                <a:solidFill>
                  <a:schemeClr val="tx2"/>
                </a:solidFill>
              </a:defRPr>
            </a:lvl1pPr>
          </a:lstStyle>
          <a:p>
            <a:pPr lvl="0"/>
            <a:r>
              <a:rPr lang="en-US" dirty="0"/>
              <a:t>Arial Bold 40pt Title</a:t>
            </a:r>
          </a:p>
        </p:txBody>
      </p:sp>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
        <p:nvSpPr>
          <p:cNvPr id="12" name="Picture Placeholder 7">
            <a:extLst>
              <a:ext uri="{FF2B5EF4-FFF2-40B4-BE49-F238E27FC236}">
                <a16:creationId xmlns:a16="http://schemas.microsoft.com/office/drawing/2014/main" id="{C903DAF9-9411-4944-8139-4DCDD62E6654}"/>
              </a:ext>
            </a:extLst>
          </p:cNvPr>
          <p:cNvSpPr>
            <a:spLocks noGrp="1"/>
          </p:cNvSpPr>
          <p:nvPr>
            <p:ph type="pic" sz="quarter" idx="16"/>
          </p:nvPr>
        </p:nvSpPr>
        <p:spPr>
          <a:xfrm>
            <a:off x="1073150" y="1606550"/>
            <a:ext cx="10101263" cy="4656138"/>
          </a:xfrm>
          <a:prstGeom prst="rect">
            <a:avLst/>
          </a:prstGeom>
        </p:spPr>
        <p:txBody>
          <a:bodyPr>
            <a:normAutofit/>
          </a:bodyPr>
          <a:lstStyle/>
          <a:p>
            <a:r>
              <a:rPr lang="en-US"/>
              <a:t>Click icon to add picture</a:t>
            </a:r>
          </a:p>
        </p:txBody>
      </p:sp>
    </p:spTree>
    <p:extLst>
      <p:ext uri="{BB962C8B-B14F-4D97-AF65-F5344CB8AC3E}">
        <p14:creationId xmlns:p14="http://schemas.microsoft.com/office/powerpoint/2010/main" val="3073593860"/>
      </p:ext>
    </p:extLst>
  </p:cSld>
  <p:clrMapOvr>
    <a:masterClrMapping/>
  </p:clrMapOvr>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lank with Logo 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Tree>
    <p:extLst>
      <p:ext uri="{BB962C8B-B14F-4D97-AF65-F5344CB8AC3E}">
        <p14:creationId xmlns:p14="http://schemas.microsoft.com/office/powerpoint/2010/main" val="2652294870"/>
      </p:ext>
    </p:extLst>
  </p:cSld>
  <p:clrMapOvr>
    <a:masterClrMapping/>
  </p:clrMapOvr>
  <p:hf sldNum="0"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Add Content with Logo 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A982C5-5CC8-5340-A17A-540817317BA4}"/>
              </a:ext>
            </a:extLst>
          </p:cNvPr>
          <p:cNvPicPr>
            <a:picLocks noChangeAspect="1"/>
          </p:cNvPicPr>
          <p:nvPr/>
        </p:nvPicPr>
        <p:blipFill>
          <a:blip r:embed="rId2"/>
          <a:stretch>
            <a:fillRect/>
          </a:stretch>
        </p:blipFill>
        <p:spPr>
          <a:xfrm>
            <a:off x="5384800" y="0"/>
            <a:ext cx="1422400" cy="558800"/>
          </a:xfrm>
          <a:prstGeom prst="rect">
            <a:avLst/>
          </a:prstGeom>
        </p:spPr>
      </p:pic>
      <p:sp>
        <p:nvSpPr>
          <p:cNvPr id="3" name="Content Placeholder 2">
            <a:extLst>
              <a:ext uri="{FF2B5EF4-FFF2-40B4-BE49-F238E27FC236}">
                <a16:creationId xmlns:a16="http://schemas.microsoft.com/office/drawing/2014/main" id="{166DA38B-722F-8448-8A48-1A4C6A6BE827}"/>
              </a:ext>
            </a:extLst>
          </p:cNvPr>
          <p:cNvSpPr>
            <a:spLocks noGrp="1"/>
          </p:cNvSpPr>
          <p:nvPr>
            <p:ph sz="quarter" idx="10"/>
          </p:nvPr>
        </p:nvSpPr>
        <p:spPr>
          <a:xfrm>
            <a:off x="701675" y="1106488"/>
            <a:ext cx="10780713" cy="4762500"/>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831162229"/>
      </p:ext>
    </p:extLst>
  </p:cSld>
  <p:clrMapOvr>
    <a:masterClrMapping/>
  </p:clrMapOvr>
  <p:hf sldNum="0" hd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Ad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FEE279D-23AF-A840-B123-766A1216BA4A}"/>
              </a:ext>
            </a:extLst>
          </p:cNvPr>
          <p:cNvSpPr>
            <a:spLocks noGrp="1"/>
          </p:cNvSpPr>
          <p:nvPr>
            <p:ph sz="quarter" idx="10"/>
          </p:nvPr>
        </p:nvSpPr>
        <p:spPr>
          <a:xfrm>
            <a:off x="701675" y="765544"/>
            <a:ext cx="10780713" cy="5103444"/>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660143536"/>
      </p:ext>
    </p:extLst>
  </p:cSld>
  <p:clrMapOvr>
    <a:masterClrMapping/>
  </p:clrMapOvr>
  <p:hf sldNum="0"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0079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Image + caption + bold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6145213" y="1331913"/>
            <a:ext cx="5578475" cy="4343400"/>
          </a:xfrm>
          <a:prstGeom prst="rect">
            <a:avLst/>
          </a:prstGeom>
        </p:spPr>
        <p:txBody>
          <a:bodyPr>
            <a:normAutofit/>
          </a:bodyPr>
          <a:lstStyle/>
          <a:p>
            <a:r>
              <a:rPr lang="en-US"/>
              <a:t>Click icon to add picture</a:t>
            </a:r>
          </a:p>
        </p:txBody>
      </p:sp>
      <p:sp>
        <p:nvSpPr>
          <p:cNvPr id="10" name="Text Placeholder 7">
            <a:extLst>
              <a:ext uri="{FF2B5EF4-FFF2-40B4-BE49-F238E27FC236}">
                <a16:creationId xmlns:a16="http://schemas.microsoft.com/office/drawing/2014/main" id="{C48C3F50-95F9-B041-982B-4B8535450A38}"/>
              </a:ext>
            </a:extLst>
          </p:cNvPr>
          <p:cNvSpPr>
            <a:spLocks noGrp="1"/>
          </p:cNvSpPr>
          <p:nvPr>
            <p:ph type="body" sz="quarter" idx="11" hasCustomPrompt="1"/>
          </p:nvPr>
        </p:nvSpPr>
        <p:spPr>
          <a:xfrm>
            <a:off x="520700" y="1161915"/>
            <a:ext cx="4928194" cy="4248286"/>
          </a:xfrm>
          <a:prstGeom prst="rect">
            <a:avLst/>
          </a:prstGeom>
        </p:spPr>
        <p:txBody>
          <a:bodyPr>
            <a:normAutofit/>
          </a:bodyPr>
          <a:lstStyle>
            <a:lvl1pPr marL="0" indent="0">
              <a:lnSpc>
                <a:spcPts val="3200"/>
              </a:lnSpc>
              <a:spcBef>
                <a:spcPts val="2200"/>
              </a:spcBef>
              <a:buNone/>
              <a:defRPr sz="25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r>
              <a:rPr lang="en-US" sz="2500" b="1" dirty="0">
                <a:solidFill>
                  <a:srgbClr val="12689B"/>
                </a:solidFill>
                <a:latin typeface="Arial" panose="020B0604020202020204" pitchFamily="34" charset="0"/>
                <a:cs typeface="Arial" panose="020B0604020202020204" pitchFamily="34" charset="0"/>
              </a:rPr>
              <a:t>Arial Bold 25pt can be long copy if that is what is needed. </a:t>
            </a:r>
          </a:p>
          <a:p>
            <a:r>
              <a:rPr lang="en-US" sz="2500" b="1" dirty="0">
                <a:solidFill>
                  <a:srgbClr val="12689B"/>
                </a:solidFill>
                <a:latin typeface="Arial" panose="020B0604020202020204" pitchFamily="34" charset="0"/>
                <a:cs typeface="Arial" panose="020B0604020202020204" pitchFamily="34" charset="0"/>
              </a:rPr>
              <a:t>The more copy you need here is just fine, copy here and then some to fill this out here as a nice pull quote here.</a:t>
            </a:r>
          </a:p>
          <a:p>
            <a:r>
              <a:rPr lang="en-US" sz="2500" b="1" dirty="0">
                <a:solidFill>
                  <a:srgbClr val="12689B"/>
                </a:solidFill>
                <a:latin typeface="Arial" panose="020B0604020202020204" pitchFamily="34" charset="0"/>
                <a:cs typeface="Arial" panose="020B0604020202020204" pitchFamily="34" charset="0"/>
              </a:rPr>
              <a:t>Arial Bold 25pt can be long copy if that is what is needed. </a:t>
            </a:r>
          </a:p>
        </p:txBody>
      </p:sp>
      <p:sp>
        <p:nvSpPr>
          <p:cNvPr id="12" name="Text Placeholder 11">
            <a:extLst>
              <a:ext uri="{FF2B5EF4-FFF2-40B4-BE49-F238E27FC236}">
                <a16:creationId xmlns:a16="http://schemas.microsoft.com/office/drawing/2014/main" id="{2C249399-0B2C-0642-A441-580E0B219DF3}"/>
              </a:ext>
            </a:extLst>
          </p:cNvPr>
          <p:cNvSpPr>
            <a:spLocks noGrp="1"/>
          </p:cNvSpPr>
          <p:nvPr>
            <p:ph type="body" sz="quarter" idx="12" hasCustomPrompt="1"/>
          </p:nvPr>
        </p:nvSpPr>
        <p:spPr>
          <a:xfrm>
            <a:off x="6145213" y="5867400"/>
            <a:ext cx="5578475" cy="419100"/>
          </a:xfrm>
          <a:prstGeom prst="rect">
            <a:avLst/>
          </a:prstGeom>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sz="14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Arial 14pt Caption copy can be typed in here.  </a:t>
            </a:r>
          </a:p>
        </p:txBody>
      </p:sp>
    </p:spTree>
    <p:extLst>
      <p:ext uri="{BB962C8B-B14F-4D97-AF65-F5344CB8AC3E}">
        <p14:creationId xmlns:p14="http://schemas.microsoft.com/office/powerpoint/2010/main" val="3333414703"/>
      </p:ext>
    </p:extLst>
  </p:cSld>
  <p:clrMapOvr>
    <a:masterClrMapping/>
  </p:clrMapOvr>
  <p:hf sldNum="0"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Right Image + Bulleted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7038275" y="1585979"/>
            <a:ext cx="4685413" cy="4499388"/>
          </a:xfrm>
          <a:prstGeom prst="rect">
            <a:avLst/>
          </a:prstGeom>
        </p:spPr>
        <p:txBody>
          <a:bodyPr>
            <a:normAutofit/>
          </a:bodyPr>
          <a:lstStyle/>
          <a:p>
            <a:r>
              <a:rPr lang="en-US"/>
              <a:t>Click icon to add picture</a:t>
            </a:r>
          </a:p>
        </p:txBody>
      </p:sp>
      <p:sp>
        <p:nvSpPr>
          <p:cNvPr id="14" name="Text Placeholder 10">
            <a:extLst>
              <a:ext uri="{FF2B5EF4-FFF2-40B4-BE49-F238E27FC236}">
                <a16:creationId xmlns:a16="http://schemas.microsoft.com/office/drawing/2014/main" id="{4FE1CCEF-738F-2848-88C1-88E40E8981E7}"/>
              </a:ext>
            </a:extLst>
          </p:cNvPr>
          <p:cNvSpPr>
            <a:spLocks noGrp="1"/>
          </p:cNvSpPr>
          <p:nvPr>
            <p:ph type="body" sz="quarter" idx="15" hasCustomPrompt="1"/>
          </p:nvPr>
        </p:nvSpPr>
        <p:spPr>
          <a:xfrm>
            <a:off x="561975" y="741566"/>
            <a:ext cx="11161713"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8" name="Text Placeholder 14">
            <a:extLst>
              <a:ext uri="{FF2B5EF4-FFF2-40B4-BE49-F238E27FC236}">
                <a16:creationId xmlns:a16="http://schemas.microsoft.com/office/drawing/2014/main" id="{1E610749-F485-AE49-8A55-FC987B16C38D}"/>
              </a:ext>
            </a:extLst>
          </p:cNvPr>
          <p:cNvSpPr>
            <a:spLocks noGrp="1"/>
          </p:cNvSpPr>
          <p:nvPr>
            <p:ph type="body" sz="quarter" idx="19"/>
          </p:nvPr>
        </p:nvSpPr>
        <p:spPr>
          <a:xfrm>
            <a:off x="561975" y="1979094"/>
            <a:ext cx="5627564" cy="3716856"/>
          </a:xfrm>
          <a:prstGeom prst="rect">
            <a:avLst/>
          </a:prstGeom>
        </p:spPr>
        <p:txBody>
          <a:bodyPr>
            <a:normAutofit/>
          </a:bodyPr>
          <a:lstStyle>
            <a:lvl1pPr marL="585788" indent="-585788">
              <a:lnSpc>
                <a:spcPct val="90000"/>
              </a:lnSpc>
              <a:spcBef>
                <a:spcPts val="1200"/>
              </a:spcBef>
              <a:buClr>
                <a:schemeClr val="accent1"/>
              </a:buClr>
              <a:buSzPct val="120000"/>
              <a:tabLst/>
              <a:defRPr sz="2000"/>
            </a:lvl1pPr>
            <a:lvl2pPr>
              <a:buClr>
                <a:schemeClr val="accent1"/>
              </a:buClr>
              <a:buSzPct val="120000"/>
              <a:defRPr sz="2000"/>
            </a:lvl2pPr>
            <a:lvl3pPr>
              <a:buClr>
                <a:schemeClr val="accent1"/>
              </a:buClr>
              <a:buSzPct val="120000"/>
              <a:defRPr sz="2000"/>
            </a:lvl3pPr>
            <a:lvl4pPr>
              <a:buClr>
                <a:schemeClr val="accent1"/>
              </a:buClr>
              <a:buSzPct val="120000"/>
              <a:defRPr sz="2000"/>
            </a:lvl4pPr>
            <a:lvl5pPr>
              <a:buClr>
                <a:schemeClr val="accent1"/>
              </a:buClr>
              <a:buSzPct val="120000"/>
              <a:defRPr sz="2000"/>
            </a:lvl5pPr>
          </a:lstStyle>
          <a:p>
            <a:pPr lvl="0"/>
            <a:r>
              <a:rPr lang="en-US"/>
              <a:t>Click to edit Master text styles</a:t>
            </a:r>
          </a:p>
        </p:txBody>
      </p:sp>
    </p:spTree>
    <p:extLst>
      <p:ext uri="{BB962C8B-B14F-4D97-AF65-F5344CB8AC3E}">
        <p14:creationId xmlns:p14="http://schemas.microsoft.com/office/powerpoint/2010/main" val="18853491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Side by Side imag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6173495" y="1585979"/>
            <a:ext cx="5550194" cy="4499388"/>
          </a:xfrm>
          <a:prstGeom prst="rect">
            <a:avLst/>
          </a:prstGeom>
        </p:spPr>
        <p:txBody>
          <a:bodyPr>
            <a:normAutofit/>
          </a:bodyPr>
          <a:lstStyle/>
          <a:p>
            <a:r>
              <a:rPr lang="en-US"/>
              <a:t>Click icon to add picture</a:t>
            </a:r>
          </a:p>
        </p:txBody>
      </p:sp>
      <p:sp>
        <p:nvSpPr>
          <p:cNvPr id="14" name="Text Placeholder 10">
            <a:extLst>
              <a:ext uri="{FF2B5EF4-FFF2-40B4-BE49-F238E27FC236}">
                <a16:creationId xmlns:a16="http://schemas.microsoft.com/office/drawing/2014/main" id="{4FE1CCEF-738F-2848-88C1-88E40E8981E7}"/>
              </a:ext>
            </a:extLst>
          </p:cNvPr>
          <p:cNvSpPr>
            <a:spLocks noGrp="1"/>
          </p:cNvSpPr>
          <p:nvPr>
            <p:ph type="body" sz="quarter" idx="15" hasCustomPrompt="1"/>
          </p:nvPr>
        </p:nvSpPr>
        <p:spPr>
          <a:xfrm>
            <a:off x="561975" y="741566"/>
            <a:ext cx="11161713"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
        <p:nvSpPr>
          <p:cNvPr id="7" name="Picture Placeholder 4">
            <a:extLst>
              <a:ext uri="{FF2B5EF4-FFF2-40B4-BE49-F238E27FC236}">
                <a16:creationId xmlns:a16="http://schemas.microsoft.com/office/drawing/2014/main" id="{F89E8AB8-6386-8E49-9611-15443E4A9806}"/>
              </a:ext>
            </a:extLst>
          </p:cNvPr>
          <p:cNvSpPr>
            <a:spLocks noGrp="1"/>
          </p:cNvSpPr>
          <p:nvPr>
            <p:ph type="pic" sz="quarter" idx="16"/>
          </p:nvPr>
        </p:nvSpPr>
        <p:spPr>
          <a:xfrm>
            <a:off x="545806" y="1585979"/>
            <a:ext cx="5472700" cy="4499388"/>
          </a:xfrm>
          <a:prstGeom prst="rect">
            <a:avLst/>
          </a:prstGeom>
        </p:spPr>
        <p:txBody>
          <a:bodyPr>
            <a:normAutofit/>
          </a:bodyPr>
          <a:lstStyle/>
          <a:p>
            <a:r>
              <a:rPr lang="en-US"/>
              <a:t>Click icon to add picture</a:t>
            </a:r>
          </a:p>
        </p:txBody>
      </p:sp>
    </p:spTree>
    <p:extLst>
      <p:ext uri="{BB962C8B-B14F-4D97-AF65-F5344CB8AC3E}">
        <p14:creationId xmlns:p14="http://schemas.microsoft.com/office/powerpoint/2010/main" val="3033793038"/>
      </p:ext>
    </p:extLst>
  </p:cSld>
  <p:clrMapOvr>
    <a:masterClrMapping/>
  </p:clrMapOvr>
  <p:hf sldNum="0" hdr="0" dt="0"/>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Right image + Paragraph tex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A29D06-7884-8D4E-BCA1-33BD28B58F21}"/>
              </a:ext>
            </a:extLst>
          </p:cNvPr>
          <p:cNvPicPr>
            <a:picLocks noChangeAspect="1"/>
          </p:cNvPicPr>
          <p:nvPr/>
        </p:nvPicPr>
        <p:blipFill>
          <a:blip r:embed="rId2"/>
          <a:stretch>
            <a:fillRect/>
          </a:stretch>
        </p:blipFill>
        <p:spPr>
          <a:xfrm>
            <a:off x="1918583" y="0"/>
            <a:ext cx="1422400" cy="558800"/>
          </a:xfrm>
          <a:prstGeom prst="rect">
            <a:avLst/>
          </a:prstGeom>
        </p:spPr>
      </p:pic>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7173433" y="0"/>
            <a:ext cx="5018567" cy="6858000"/>
          </a:xfrm>
          <a:prstGeom prst="rect">
            <a:avLst/>
          </a:prstGeom>
        </p:spPr>
        <p:txBody>
          <a:bodyPr>
            <a:normAutofit/>
          </a:bodyPr>
          <a:lstStyle/>
          <a:p>
            <a:r>
              <a:rPr lang="en-US"/>
              <a:t>Click icon to add picture</a:t>
            </a:r>
          </a:p>
        </p:txBody>
      </p:sp>
      <p:sp>
        <p:nvSpPr>
          <p:cNvPr id="8" name="Text Placeholder 10">
            <a:extLst>
              <a:ext uri="{FF2B5EF4-FFF2-40B4-BE49-F238E27FC236}">
                <a16:creationId xmlns:a16="http://schemas.microsoft.com/office/drawing/2014/main" id="{191DCD2B-1860-5E46-A6C8-29AB9F16EFA5}"/>
              </a:ext>
            </a:extLst>
          </p:cNvPr>
          <p:cNvSpPr>
            <a:spLocks noGrp="1"/>
          </p:cNvSpPr>
          <p:nvPr>
            <p:ph type="body" sz="quarter" idx="15" hasCustomPrompt="1"/>
          </p:nvPr>
        </p:nvSpPr>
        <p:spPr>
          <a:xfrm>
            <a:off x="561975" y="779666"/>
            <a:ext cx="6219825" cy="674688"/>
          </a:xfrm>
          <a:prstGeom prst="rect">
            <a:avLst/>
          </a:prstGeom>
        </p:spPr>
        <p:txBody>
          <a:bodyPr>
            <a:normAutofit/>
          </a:bodyPr>
          <a:lstStyle>
            <a:lvl1pPr marL="0" indent="0">
              <a:buNone/>
              <a:defRPr sz="3200" b="1">
                <a:solidFill>
                  <a:schemeClr val="tx2"/>
                </a:solidFill>
              </a:defRPr>
            </a:lvl1pPr>
          </a:lstStyle>
          <a:p>
            <a:pPr lvl="0"/>
            <a:r>
              <a:rPr lang="en-US" dirty="0"/>
              <a:t>Arial Bold 32pt Title</a:t>
            </a:r>
          </a:p>
        </p:txBody>
      </p:sp>
      <p:sp>
        <p:nvSpPr>
          <p:cNvPr id="5" name="Text Placeholder 4">
            <a:extLst>
              <a:ext uri="{FF2B5EF4-FFF2-40B4-BE49-F238E27FC236}">
                <a16:creationId xmlns:a16="http://schemas.microsoft.com/office/drawing/2014/main" id="{6B783FC5-1B16-1E47-B596-D45B758F900A}"/>
              </a:ext>
            </a:extLst>
          </p:cNvPr>
          <p:cNvSpPr>
            <a:spLocks noGrp="1"/>
          </p:cNvSpPr>
          <p:nvPr>
            <p:ph type="body" sz="quarter" idx="16" hasCustomPrompt="1"/>
          </p:nvPr>
        </p:nvSpPr>
        <p:spPr>
          <a:xfrm>
            <a:off x="561975" y="1790700"/>
            <a:ext cx="6219825" cy="3752850"/>
          </a:xfrm>
          <a:prstGeom prst="rect">
            <a:avLst/>
          </a:prstGeo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Body copy</a:t>
            </a:r>
          </a:p>
        </p:txBody>
      </p:sp>
    </p:spTree>
    <p:extLst>
      <p:ext uri="{BB962C8B-B14F-4D97-AF65-F5344CB8AC3E}">
        <p14:creationId xmlns:p14="http://schemas.microsoft.com/office/powerpoint/2010/main" val="2249290618"/>
      </p:ext>
    </p:extLst>
  </p:cSld>
  <p:clrMapOvr>
    <a:masterClrMapping/>
  </p:clrMapOvr>
  <p:hf sldNum="0" hd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Left Image + Paragraph tex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5A57B978-DB23-E647-965F-E0D5DE2FA54D}"/>
              </a:ext>
            </a:extLst>
          </p:cNvPr>
          <p:cNvSpPr>
            <a:spLocks noGrp="1"/>
          </p:cNvSpPr>
          <p:nvPr>
            <p:ph type="pic" sz="quarter" idx="10"/>
          </p:nvPr>
        </p:nvSpPr>
        <p:spPr>
          <a:xfrm>
            <a:off x="0" y="0"/>
            <a:ext cx="5018567" cy="6858000"/>
          </a:xfrm>
          <a:prstGeom prst="rect">
            <a:avLst/>
          </a:prstGeom>
        </p:spPr>
        <p:txBody>
          <a:bodyPr>
            <a:normAutofit/>
          </a:bodyPr>
          <a:lstStyle/>
          <a:p>
            <a:r>
              <a:rPr lang="en-US"/>
              <a:t>Click icon to add picture</a:t>
            </a:r>
          </a:p>
        </p:txBody>
      </p:sp>
      <p:sp>
        <p:nvSpPr>
          <p:cNvPr id="8" name="Text Placeholder 10">
            <a:extLst>
              <a:ext uri="{FF2B5EF4-FFF2-40B4-BE49-F238E27FC236}">
                <a16:creationId xmlns:a16="http://schemas.microsoft.com/office/drawing/2014/main" id="{191DCD2B-1860-5E46-A6C8-29AB9F16EFA5}"/>
              </a:ext>
            </a:extLst>
          </p:cNvPr>
          <p:cNvSpPr>
            <a:spLocks noGrp="1"/>
          </p:cNvSpPr>
          <p:nvPr>
            <p:ph type="body" sz="quarter" idx="15" hasCustomPrompt="1"/>
          </p:nvPr>
        </p:nvSpPr>
        <p:spPr>
          <a:xfrm>
            <a:off x="5434417" y="779666"/>
            <a:ext cx="6219825" cy="674688"/>
          </a:xfrm>
          <a:prstGeom prst="rect">
            <a:avLst/>
          </a:prstGeom>
        </p:spPr>
        <p:txBody>
          <a:bodyPr>
            <a:normAutofit/>
          </a:bodyPr>
          <a:lstStyle>
            <a:lvl1pPr marL="0" indent="0">
              <a:buNone/>
              <a:defRPr sz="3200" b="1">
                <a:solidFill>
                  <a:schemeClr val="tx2"/>
                </a:solidFill>
              </a:defRPr>
            </a:lvl1pPr>
          </a:lstStyle>
          <a:p>
            <a:pPr lvl="0"/>
            <a:r>
              <a:rPr lang="en-US" dirty="0"/>
              <a:t>Arial Bold 32pt Title</a:t>
            </a:r>
          </a:p>
        </p:txBody>
      </p:sp>
      <p:sp>
        <p:nvSpPr>
          <p:cNvPr id="5" name="Text Placeholder 4">
            <a:extLst>
              <a:ext uri="{FF2B5EF4-FFF2-40B4-BE49-F238E27FC236}">
                <a16:creationId xmlns:a16="http://schemas.microsoft.com/office/drawing/2014/main" id="{6B783FC5-1B16-1E47-B596-D45B758F900A}"/>
              </a:ext>
            </a:extLst>
          </p:cNvPr>
          <p:cNvSpPr>
            <a:spLocks noGrp="1"/>
          </p:cNvSpPr>
          <p:nvPr>
            <p:ph type="body" sz="quarter" idx="16" hasCustomPrompt="1"/>
          </p:nvPr>
        </p:nvSpPr>
        <p:spPr>
          <a:xfrm>
            <a:off x="5434417" y="1790700"/>
            <a:ext cx="6219825" cy="3752850"/>
          </a:xfrm>
          <a:prstGeom prst="rect">
            <a:avLst/>
          </a:prstGeo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Body copy</a:t>
            </a:r>
          </a:p>
        </p:txBody>
      </p:sp>
      <p:pic>
        <p:nvPicPr>
          <p:cNvPr id="9" name="Picture 8">
            <a:extLst>
              <a:ext uri="{FF2B5EF4-FFF2-40B4-BE49-F238E27FC236}">
                <a16:creationId xmlns:a16="http://schemas.microsoft.com/office/drawing/2014/main" id="{CB38FCDA-E9C8-5C4A-B85B-A72C34BCEDBC}"/>
              </a:ext>
            </a:extLst>
          </p:cNvPr>
          <p:cNvPicPr>
            <a:picLocks noChangeAspect="1"/>
          </p:cNvPicPr>
          <p:nvPr/>
        </p:nvPicPr>
        <p:blipFill>
          <a:blip r:embed="rId2"/>
          <a:stretch>
            <a:fillRect/>
          </a:stretch>
        </p:blipFill>
        <p:spPr>
          <a:xfrm>
            <a:off x="5434417" y="0"/>
            <a:ext cx="1422400" cy="558800"/>
          </a:xfrm>
          <a:prstGeom prst="rect">
            <a:avLst/>
          </a:prstGeom>
        </p:spPr>
      </p:pic>
    </p:spTree>
    <p:extLst>
      <p:ext uri="{BB962C8B-B14F-4D97-AF65-F5344CB8AC3E}">
        <p14:creationId xmlns:p14="http://schemas.microsoft.com/office/powerpoint/2010/main" val="1668562776"/>
      </p:ext>
    </p:extLst>
  </p:cSld>
  <p:clrMapOvr>
    <a:masterClrMapping/>
  </p:clrMapOvr>
  <p:hf sldNum="0" hd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hank you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D88994-8FC8-BF43-A102-E43813B90CBC}"/>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4359728" y="723900"/>
            <a:ext cx="7333520" cy="2907109"/>
          </a:xfrm>
          <a:prstGeom prst="rect">
            <a:avLst/>
          </a:prstGeom>
        </p:spPr>
        <p:txBody>
          <a:bodyPr anchor="b" anchorCtr="0">
            <a:normAutofit/>
          </a:bodyPr>
          <a:lstStyle>
            <a:lvl1pPr marL="0" marR="0" indent="0" algn="l" defTabSz="914400" rtl="0" eaLnBrk="1" fontAlgn="auto" latinLnBrk="0" hangingPunct="1">
              <a:lnSpc>
                <a:spcPct val="100000"/>
              </a:lnSpc>
              <a:spcBef>
                <a:spcPts val="0"/>
              </a:spcBef>
              <a:spcAft>
                <a:spcPts val="0"/>
              </a:spcAft>
              <a:buClrTx/>
              <a:buSzTx/>
              <a:buFontTx/>
              <a:buNone/>
              <a:tabLst/>
              <a:defRPr sz="42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12689B"/>
                </a:solidFill>
                <a:effectLst/>
                <a:uLnTx/>
                <a:uFillTx/>
                <a:latin typeface="Arial" panose="020B0604020202020204" pitchFamily="34" charset="0"/>
                <a:ea typeface="+mn-ea"/>
                <a:cs typeface="Arial" panose="020B0604020202020204" pitchFamily="34" charset="0"/>
              </a:rPr>
              <a:t>Arial Bold 42pt Thank you</a:t>
            </a:r>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Tree>
    <p:extLst>
      <p:ext uri="{BB962C8B-B14F-4D97-AF65-F5344CB8AC3E}">
        <p14:creationId xmlns:p14="http://schemas.microsoft.com/office/powerpoint/2010/main" val="753956828"/>
      </p:ext>
    </p:extLst>
  </p:cSld>
  <p:clrMapOvr>
    <a:masterClrMapping/>
  </p:clrMapOvr>
  <p:hf sldNum="0" hd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hank you + Contact informa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760E30-999A-CA4D-BB3D-3A598DEF6260}"/>
              </a:ext>
            </a:extLst>
          </p:cNvPr>
          <p:cNvSpPr/>
          <p:nvPr/>
        </p:nvSpPr>
        <p:spPr>
          <a:xfrm>
            <a:off x="8419583" y="5596469"/>
            <a:ext cx="3772417" cy="126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1DA1996-2071-8E4C-958D-33900DD39C1F}"/>
              </a:ext>
            </a:extLst>
          </p:cNvPr>
          <p:cNvPicPr>
            <a:picLocks noChangeAspect="1"/>
          </p:cNvPicPr>
          <p:nvPr/>
        </p:nvPicPr>
        <p:blipFill>
          <a:blip r:embed="rId2"/>
          <a:stretch>
            <a:fillRect/>
          </a:stretch>
        </p:blipFill>
        <p:spPr>
          <a:xfrm>
            <a:off x="0" y="0"/>
            <a:ext cx="3975100" cy="6858000"/>
          </a:xfrm>
          <a:prstGeom prst="rect">
            <a:avLst/>
          </a:prstGeom>
        </p:spPr>
      </p:pic>
      <p:pic>
        <p:nvPicPr>
          <p:cNvPr id="8" name="Picture 7">
            <a:extLst>
              <a:ext uri="{FF2B5EF4-FFF2-40B4-BE49-F238E27FC236}">
                <a16:creationId xmlns:a16="http://schemas.microsoft.com/office/drawing/2014/main" id="{7D000F65-2584-844D-818D-54FE4FF009C1}"/>
              </a:ext>
            </a:extLst>
          </p:cNvPr>
          <p:cNvPicPr>
            <a:picLocks noChangeAspect="1"/>
          </p:cNvPicPr>
          <p:nvPr/>
        </p:nvPicPr>
        <p:blipFill>
          <a:blip r:embed="rId3"/>
          <a:stretch>
            <a:fillRect/>
          </a:stretch>
        </p:blipFill>
        <p:spPr>
          <a:xfrm>
            <a:off x="8419583" y="5596469"/>
            <a:ext cx="3273665" cy="937683"/>
          </a:xfrm>
          <a:prstGeom prst="rect">
            <a:avLst/>
          </a:prstGeom>
        </p:spPr>
      </p:pic>
      <p:sp>
        <p:nvSpPr>
          <p:cNvPr id="5" name="Title 1">
            <a:extLst>
              <a:ext uri="{FF2B5EF4-FFF2-40B4-BE49-F238E27FC236}">
                <a16:creationId xmlns:a16="http://schemas.microsoft.com/office/drawing/2014/main" id="{0216E7E5-EC8B-224A-89E8-8F600AB527AF}"/>
              </a:ext>
            </a:extLst>
          </p:cNvPr>
          <p:cNvSpPr>
            <a:spLocks noGrp="1"/>
          </p:cNvSpPr>
          <p:nvPr>
            <p:ph type="ctrTitle" hasCustomPrompt="1"/>
          </p:nvPr>
        </p:nvSpPr>
        <p:spPr>
          <a:xfrm>
            <a:off x="4359728" y="819151"/>
            <a:ext cx="6933112" cy="2815590"/>
          </a:xfrm>
          <a:prstGeom prst="rect">
            <a:avLst/>
          </a:prstGeom>
        </p:spPr>
        <p:txBody>
          <a:bodyPr anchor="b">
            <a:normAutofit/>
          </a:bodyPr>
          <a:lstStyle>
            <a:lvl1pPr marL="0" marR="0" indent="0" algn="l" defTabSz="914400" rtl="0" eaLnBrk="1" fontAlgn="auto" latinLnBrk="0" hangingPunct="1">
              <a:lnSpc>
                <a:spcPct val="100000"/>
              </a:lnSpc>
              <a:spcBef>
                <a:spcPts val="0"/>
              </a:spcBef>
              <a:spcAft>
                <a:spcPts val="0"/>
              </a:spcAft>
              <a:buClrTx/>
              <a:buSzTx/>
              <a:buFontTx/>
              <a:buNone/>
              <a:tabLst/>
              <a:defRPr sz="3200" b="1">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2689B"/>
                </a:solidFill>
                <a:effectLst/>
                <a:uLnTx/>
                <a:uFillTx/>
                <a:latin typeface="Arial" panose="020B0604020202020204" pitchFamily="34" charset="0"/>
                <a:ea typeface="+mn-ea"/>
                <a:cs typeface="Arial" panose="020B0604020202020204" pitchFamily="34" charset="0"/>
              </a:rPr>
              <a:t>Arial Bold 32pt Thank You Can Be Two Lines if Space is Needed Here</a:t>
            </a:r>
          </a:p>
        </p:txBody>
      </p:sp>
      <p:sp>
        <p:nvSpPr>
          <p:cNvPr id="6" name="Subtitle 2">
            <a:extLst>
              <a:ext uri="{FF2B5EF4-FFF2-40B4-BE49-F238E27FC236}">
                <a16:creationId xmlns:a16="http://schemas.microsoft.com/office/drawing/2014/main" id="{D2B2A1CE-A649-BE4E-945E-1D98D4099514}"/>
              </a:ext>
            </a:extLst>
          </p:cNvPr>
          <p:cNvSpPr>
            <a:spLocks noGrp="1"/>
          </p:cNvSpPr>
          <p:nvPr>
            <p:ph type="subTitle" idx="1" hasCustomPrompt="1"/>
          </p:nvPr>
        </p:nvSpPr>
        <p:spPr>
          <a:xfrm>
            <a:off x="4359728" y="3828095"/>
            <a:ext cx="6933112" cy="1602321"/>
          </a:xfrm>
          <a:prstGeom prst="rect">
            <a:avLst/>
          </a:prstGeom>
        </p:spPr>
        <p:txBody>
          <a:bodyPr anchor="t">
            <a:normAutofit/>
          </a:bodyPr>
          <a:lstStyle>
            <a:lvl1pPr marL="0" marR="0" indent="0" algn="l" defTabSz="914400" rtl="0" eaLnBrk="1" fontAlgn="auto" latinLnBrk="0" hangingPunct="1">
              <a:lnSpc>
                <a:spcPct val="100000"/>
              </a:lnSpc>
              <a:spcBef>
                <a:spcPts val="0"/>
              </a:spcBef>
              <a:spcAft>
                <a:spcPts val="0"/>
              </a:spcAft>
              <a:buClrTx/>
              <a:buSzTx/>
              <a:buFontTx/>
              <a:buNone/>
              <a:tabLst/>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Arial Bold 20pt</a:t>
            </a:r>
            <a:r>
              <a:rPr kumimoji="0" lang="en-US" sz="2000" b="0"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a:ln>
                  <a:noFill/>
                </a:ln>
                <a:solidFill>
                  <a:srgbClr val="636569"/>
                </a:solidFill>
                <a:effectLst/>
                <a:uLnTx/>
                <a:uFillTx/>
                <a:latin typeface="Arial" panose="020B0604020202020204" pitchFamily="34" charset="0"/>
                <a:ea typeface="+mn-ea"/>
                <a:cs typeface="Arial" panose="020B0604020202020204" pitchFamily="34" charset="0"/>
              </a:rPr>
              <a:t>Name and contact information can go on these lines if needed</a:t>
            </a:r>
          </a:p>
        </p:txBody>
      </p:sp>
    </p:spTree>
    <p:extLst>
      <p:ext uri="{BB962C8B-B14F-4D97-AF65-F5344CB8AC3E}">
        <p14:creationId xmlns:p14="http://schemas.microsoft.com/office/powerpoint/2010/main" val="2965868924"/>
      </p:ext>
    </p:extLst>
  </p:cSld>
  <p:clrMapOvr>
    <a:masterClrMapping/>
  </p:clrMapOvr>
  <p:hf sldNum="0" hd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0274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6647550"/>
      </p:ext>
    </p:extLst>
  </p:cSld>
  <p:clrMapOvr>
    <a:masterClrMapping/>
  </p:clrMapOvr>
  <p:hf sldNum="0" hdr="0" dt="0"/>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1_Section Title + Bullets">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D591B4F-17D3-634B-80FB-8275A7C476C0}"/>
              </a:ext>
            </a:extLst>
          </p:cNvPr>
          <p:cNvCxnSpPr/>
          <p:nvPr/>
        </p:nvCxnSpPr>
        <p:spPr>
          <a:xfrm>
            <a:off x="0" y="919044"/>
            <a:ext cx="12192000" cy="0"/>
          </a:xfrm>
          <a:prstGeom prst="line">
            <a:avLst/>
          </a:prstGeom>
          <a:ln>
            <a:solidFill>
              <a:srgbClr val="636569"/>
            </a:solidFill>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C848D903-2EA0-6340-99B3-5F3395B7CF00}"/>
              </a:ext>
            </a:extLst>
          </p:cNvPr>
          <p:cNvSpPr>
            <a:spLocks noGrp="1"/>
          </p:cNvSpPr>
          <p:nvPr>
            <p:ph type="body" sz="quarter" idx="11" hasCustomPrompt="1"/>
          </p:nvPr>
        </p:nvSpPr>
        <p:spPr>
          <a:xfrm>
            <a:off x="1329179" y="2006836"/>
            <a:ext cx="10024621" cy="3932121"/>
          </a:xfrm>
          <a:prstGeom prst="rect">
            <a:avLst/>
          </a:prstGeom>
        </p:spPr>
        <p:txBody>
          <a:bodyPr anchor="t">
            <a:normAutofit/>
          </a:bodyPr>
          <a:lstStyle>
            <a:lvl1pPr marL="761981" marR="0" indent="-761981" algn="l" defTabSz="914377"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2" name="Title 1">
            <a:extLst>
              <a:ext uri="{FF2B5EF4-FFF2-40B4-BE49-F238E27FC236}">
                <a16:creationId xmlns:a16="http://schemas.microsoft.com/office/drawing/2014/main" id="{D8B2F5DC-12FC-A649-BFA0-DBD05B603485}"/>
              </a:ext>
            </a:extLst>
          </p:cNvPr>
          <p:cNvSpPr>
            <a:spLocks noGrp="1"/>
          </p:cNvSpPr>
          <p:nvPr>
            <p:ph type="title" hasCustomPrompt="1"/>
          </p:nvPr>
        </p:nvSpPr>
        <p:spPr>
          <a:xfrm>
            <a:off x="1329178" y="272163"/>
            <a:ext cx="10024623" cy="702300"/>
          </a:xfrm>
          <a:prstGeom prst="rect">
            <a:avLst/>
          </a:prstGeom>
        </p:spPr>
        <p:txBody>
          <a:bodyPr>
            <a:normAutofit/>
          </a:bodyPr>
          <a:lstStyle>
            <a:lvl1pPr>
              <a:defRPr sz="2800" b="1">
                <a:solidFill>
                  <a:schemeClr val="tx2"/>
                </a:solidFill>
              </a:defRPr>
            </a:lvl1pPr>
          </a:lstStyle>
          <a:p>
            <a:r>
              <a:rPr lang="en-US" dirty="0"/>
              <a:t>Arial Bold 28pt Section Header</a:t>
            </a:r>
          </a:p>
        </p:txBody>
      </p:sp>
    </p:spTree>
    <p:extLst>
      <p:ext uri="{BB962C8B-B14F-4D97-AF65-F5344CB8AC3E}">
        <p14:creationId xmlns:p14="http://schemas.microsoft.com/office/powerpoint/2010/main" val="101449892"/>
      </p:ext>
    </p:extLst>
  </p:cSld>
  <p:clrMapOvr>
    <a:masterClrMapping/>
  </p:clrMapOvr>
  <p:hf sldNum="0" hdr="0" dt="0"/>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Content -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5"/>
          <p:cNvSpPr>
            <a:spLocks noGrp="1"/>
          </p:cNvSpPr>
          <p:nvPr>
            <p:ph type="body" sz="quarter" idx="11"/>
          </p:nvPr>
        </p:nvSpPr>
        <p:spPr bwMode="blackWhite">
          <a:xfrm>
            <a:off x="438151" y="1335314"/>
            <a:ext cx="11324357" cy="4855936"/>
          </a:xfrm>
          <a:prstGeom prst="rect">
            <a:avLst/>
          </a:prstGeom>
        </p:spPr>
        <p:txBody>
          <a:bodyPr vert="horz">
            <a:normAutofit/>
          </a:bodyPr>
          <a:lstStyle>
            <a:lvl1pPr marL="623888" indent="-623888">
              <a:lnSpc>
                <a:spcPct val="110000"/>
              </a:lnSpc>
              <a:spcBef>
                <a:spcPts val="0"/>
              </a:spcBef>
              <a:spcAft>
                <a:spcPts val="1200"/>
              </a:spcAft>
              <a:buClrTx/>
              <a:buSzPct val="100000"/>
              <a:buFont typeface="Arial" panose="020B0604020202020204" pitchFamily="34" charset="0"/>
              <a:buChar char="•"/>
              <a:defRPr sz="3600" baseline="0">
                <a:solidFill>
                  <a:schemeClr val="tx1"/>
                </a:solidFill>
                <a:latin typeface="Arial" panose="020B0604020202020204" pitchFamily="34" charset="0"/>
                <a:cs typeface="Arial" panose="020B0604020202020204" pitchFamily="34" charset="0"/>
              </a:defRPr>
            </a:lvl1pPr>
            <a:lvl2pPr marL="1371600" indent="-625475">
              <a:lnSpc>
                <a:spcPct val="110000"/>
              </a:lnSpc>
              <a:spcBef>
                <a:spcPts val="0"/>
              </a:spcBef>
              <a:spcAft>
                <a:spcPts val="1200"/>
              </a:spcAft>
              <a:buClrTx/>
              <a:buFont typeface="Calibri" panose="020F0502020204030204" pitchFamily="34" charset="0"/>
              <a:buChar char="–"/>
              <a:defRPr sz="3600" baseline="0">
                <a:solidFill>
                  <a:schemeClr val="tx1"/>
                </a:solidFill>
                <a:latin typeface="Arial" panose="020B0604020202020204" pitchFamily="34" charset="0"/>
                <a:cs typeface="Arial" panose="020B0604020202020204" pitchFamily="34" charset="0"/>
              </a:defRPr>
            </a:lvl2pPr>
            <a:lvl3pPr marL="2120900" indent="-630238">
              <a:lnSpc>
                <a:spcPct val="110000"/>
              </a:lnSpc>
              <a:spcBef>
                <a:spcPts val="0"/>
              </a:spcBef>
              <a:spcAft>
                <a:spcPts val="1200"/>
              </a:spcAft>
              <a:buClrTx/>
              <a:buFont typeface="Arial" panose="020B0604020202020204" pitchFamily="34" charset="0"/>
              <a:buChar char="•"/>
              <a:tabLst/>
              <a:defRPr sz="3600" baseline="0">
                <a:solidFill>
                  <a:schemeClr val="tx1"/>
                </a:solidFill>
                <a:latin typeface="Arial" panose="020B0604020202020204" pitchFamily="34" charset="0"/>
                <a:cs typeface="Arial" panose="020B0604020202020204" pitchFamily="34" charset="0"/>
              </a:defRPr>
            </a:lvl3pPr>
            <a:lvl4pPr>
              <a:defRPr sz="3200" baseline="0">
                <a:solidFill>
                  <a:schemeClr val="tx1">
                    <a:lumMod val="65000"/>
                    <a:lumOff val="35000"/>
                  </a:schemeClr>
                </a:solidFill>
                <a:latin typeface="Arial" panose="020B0604020202020204" pitchFamily="34" charset="0"/>
                <a:cs typeface="Arial" panose="020B0604020202020204" pitchFamily="34" charset="0"/>
              </a:defRPr>
            </a:lvl4pPr>
            <a:lvl5pPr>
              <a:defRPr sz="3200" baseline="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16722063"/>
      </p:ext>
    </p:extLst>
  </p:cSld>
  <p:clrMapOvr>
    <a:masterClrMapping/>
  </p:clrMapOvr>
  <p:hf sldNum="0" hd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457200"/>
            <a:r>
              <a:rPr lang="en-US">
                <a:solidFill>
                  <a:prstClr val="black"/>
                </a:solidFill>
              </a:rPr>
              <a:t>9/27/2013</a:t>
            </a:r>
            <a:endParaRPr lang="en-US" dirty="0">
              <a:solidFill>
                <a:prstClr val="black"/>
              </a:solidFill>
            </a:endParaRPr>
          </a:p>
        </p:txBody>
      </p:sp>
      <p:sp>
        <p:nvSpPr>
          <p:cNvPr id="4" name="Footer Placeholder 3"/>
          <p:cNvSpPr>
            <a:spLocks noGrp="1"/>
          </p:cNvSpPr>
          <p:nvPr>
            <p:ph type="ftr" sz="quarter" idx="11"/>
          </p:nvPr>
        </p:nvSpPr>
        <p:spPr/>
        <p:txBody>
          <a:bodyPr/>
          <a:lstStyle/>
          <a:p>
            <a:pPr defTabSz="457200"/>
            <a:r>
              <a:rPr lang="en-US">
                <a:solidFill>
                  <a:prstClr val="black"/>
                </a:solidFill>
              </a:rPr>
              <a:t>Hale Family Center for Pancreatic Cancer</a:t>
            </a:r>
            <a:endParaRPr lang="en-US" dirty="0">
              <a:solidFill>
                <a:prstClr val="black"/>
              </a:solidFill>
            </a:endParaRPr>
          </a:p>
        </p:txBody>
      </p:sp>
      <p:sp>
        <p:nvSpPr>
          <p:cNvPr id="5" name="Slide Number Placeholder 4"/>
          <p:cNvSpPr>
            <a:spLocks noGrp="1"/>
          </p:cNvSpPr>
          <p:nvPr>
            <p:ph type="sldNum" sz="quarter" idx="12"/>
          </p:nvPr>
        </p:nvSpPr>
        <p:spPr/>
        <p:txBody>
          <a:bodyPr/>
          <a:lstStyle/>
          <a:p>
            <a:pPr defTabSz="457200"/>
            <a:fld id="{70DDA5CA-40A0-4B5D-AD01-DD3C7948AB14}"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6920253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0145270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908800" y="6324601"/>
            <a:ext cx="5283200" cy="365125"/>
          </a:xfrm>
          <a:prstGeom prst="rect">
            <a:avLst/>
          </a:prstGeom>
        </p:spPr>
        <p:txBody>
          <a:bodyPr/>
          <a:lstStyle>
            <a:lvl1pPr>
              <a:defRPr sz="1600" b="1">
                <a:solidFill>
                  <a:srgbClr val="C00000"/>
                </a:solidFill>
                <a:latin typeface="Garamond" pitchFamily="18" charset="0"/>
                <a:cs typeface="Times New Roman" pitchFamily="18" charset="0"/>
              </a:defRPr>
            </a:lvl1pPr>
          </a:lstStyle>
          <a:p>
            <a:pPr defTabSz="457200"/>
            <a:r>
              <a:rPr lang="en-US" dirty="0"/>
              <a:t>Hale Family Center for Pancreatic Cancer</a:t>
            </a:r>
          </a:p>
        </p:txBody>
      </p:sp>
      <p:sp>
        <p:nvSpPr>
          <p:cNvPr id="7" name="Content Placeholder 6"/>
          <p:cNvSpPr>
            <a:spLocks noGrp="1"/>
          </p:cNvSpPr>
          <p:nvPr>
            <p:ph sz="quarter" idx="12"/>
          </p:nvPr>
        </p:nvSpPr>
        <p:spPr>
          <a:xfrm>
            <a:off x="0" y="0"/>
            <a:ext cx="12192000" cy="228600"/>
          </a:xfrm>
          <a:solidFill>
            <a:schemeClr val="accent2"/>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3"/>
          </p:nvPr>
        </p:nvSpPr>
        <p:spPr>
          <a:xfrm>
            <a:off x="0" y="6705600"/>
            <a:ext cx="12192000" cy="152400"/>
          </a:xfrm>
          <a:solidFill>
            <a:schemeClr val="accent2"/>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20485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DE7A-85D9-41DD-86FC-5A5E00CB01EC}"/>
              </a:ext>
            </a:extLst>
          </p:cNvPr>
          <p:cNvSpPr>
            <a:spLocks noGrp="1"/>
          </p:cNvSpPr>
          <p:nvPr>
            <p:ph type="ctrTitle" hasCustomPrompt="1"/>
          </p:nvPr>
        </p:nvSpPr>
        <p:spPr>
          <a:xfrm>
            <a:off x="640080" y="1489130"/>
            <a:ext cx="10972800" cy="2223261"/>
          </a:xfrm>
        </p:spPr>
        <p:txBody>
          <a:bodyPr anchor="b">
            <a:normAutofit/>
          </a:bodyPr>
          <a:lstStyle>
            <a:lvl1pPr algn="l">
              <a:defRPr sz="5400" b="1">
                <a:solidFill>
                  <a:srgbClr val="002557"/>
                </a:solidFill>
                <a:latin typeface="Arial" panose="020B0604020202020204" pitchFamily="34" charset="0"/>
                <a:cs typeface="Arial" panose="020B0604020202020204" pitchFamily="34" charset="0"/>
              </a:defRPr>
            </a:lvl1pPr>
          </a:lstStyle>
          <a:p>
            <a:r>
              <a:rPr lang="en-US"/>
              <a:t>TITLE OF MODULE/LECTURE</a:t>
            </a:r>
          </a:p>
        </p:txBody>
      </p:sp>
      <p:sp>
        <p:nvSpPr>
          <p:cNvPr id="3" name="Subtitle 2">
            <a:extLst>
              <a:ext uri="{FF2B5EF4-FFF2-40B4-BE49-F238E27FC236}">
                <a16:creationId xmlns:a16="http://schemas.microsoft.com/office/drawing/2014/main" id="{144CC758-05CD-498C-B7EA-1421DD07FBAE}"/>
              </a:ext>
            </a:extLst>
          </p:cNvPr>
          <p:cNvSpPr>
            <a:spLocks noGrp="1"/>
          </p:cNvSpPr>
          <p:nvPr>
            <p:ph type="subTitle" idx="1"/>
          </p:nvPr>
        </p:nvSpPr>
        <p:spPr>
          <a:xfrm>
            <a:off x="640080" y="3797535"/>
            <a:ext cx="10972800" cy="948671"/>
          </a:xfrm>
        </p:spPr>
        <p:txBody>
          <a:bodyPr>
            <a:normAutofit/>
          </a:bodyPr>
          <a:lstStyle>
            <a:lvl1pPr marL="0" indent="0" algn="l">
              <a:buNone/>
              <a:defRPr sz="2800">
                <a:solidFill>
                  <a:srgbClr val="0025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8">
            <a:extLst>
              <a:ext uri="{FF2B5EF4-FFF2-40B4-BE49-F238E27FC236}">
                <a16:creationId xmlns:a16="http://schemas.microsoft.com/office/drawing/2014/main" id="{1D9F7408-FA39-411A-B427-9F7A5AE9AC1D}"/>
              </a:ext>
            </a:extLst>
          </p:cNvPr>
          <p:cNvSpPr>
            <a:spLocks noGrp="1"/>
          </p:cNvSpPr>
          <p:nvPr>
            <p:ph type="body" sz="quarter" idx="14" hasCustomPrompt="1"/>
          </p:nvPr>
        </p:nvSpPr>
        <p:spPr>
          <a:xfrm>
            <a:off x="640080" y="5142187"/>
            <a:ext cx="10972800" cy="594131"/>
          </a:xfrm>
        </p:spPr>
        <p:txBody>
          <a:bodyPr>
            <a:noAutofit/>
          </a:bodyPr>
          <a:lstStyle>
            <a:lvl1pPr marL="0" indent="0">
              <a:buFontTx/>
              <a:buNone/>
              <a:defRPr sz="2000">
                <a:solidFill>
                  <a:srgbClr val="002557"/>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Speaker</a:t>
            </a:r>
          </a:p>
        </p:txBody>
      </p:sp>
      <p:pic>
        <p:nvPicPr>
          <p:cNvPr id="6" name="Picture 5">
            <a:extLst>
              <a:ext uri="{FF2B5EF4-FFF2-40B4-BE49-F238E27FC236}">
                <a16:creationId xmlns:a16="http://schemas.microsoft.com/office/drawing/2014/main" id="{567FB3A7-0AD3-4819-9FFB-85C98D4281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0083" y="490957"/>
            <a:ext cx="2233778" cy="632903"/>
          </a:xfrm>
          <a:prstGeom prst="rect">
            <a:avLst/>
          </a:prstGeom>
        </p:spPr>
      </p:pic>
      <p:pic>
        <p:nvPicPr>
          <p:cNvPr id="4" name="Picture 3">
            <a:extLst>
              <a:ext uri="{FF2B5EF4-FFF2-40B4-BE49-F238E27FC236}">
                <a16:creationId xmlns:a16="http://schemas.microsoft.com/office/drawing/2014/main" id="{4541146F-9BEA-D760-4BDA-E5819043CAFE}"/>
              </a:ext>
            </a:extLst>
          </p:cNvPr>
          <p:cNvPicPr>
            <a:picLocks noChangeAspect="1"/>
          </p:cNvPicPr>
          <p:nvPr userDrawn="1"/>
        </p:nvPicPr>
        <p:blipFill>
          <a:blip r:embed="rId3"/>
          <a:stretch>
            <a:fillRect/>
          </a:stretch>
        </p:blipFill>
        <p:spPr>
          <a:xfrm>
            <a:off x="10632840" y="69672"/>
            <a:ext cx="1442435" cy="248533"/>
          </a:xfrm>
          <a:prstGeom prst="rect">
            <a:avLst/>
          </a:prstGeom>
        </p:spPr>
      </p:pic>
    </p:spTree>
    <p:extLst>
      <p:ext uri="{BB962C8B-B14F-4D97-AF65-F5344CB8AC3E}">
        <p14:creationId xmlns:p14="http://schemas.microsoft.com/office/powerpoint/2010/main" val="343535247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4D290DD2-FEBA-AC34-F81B-FA6D1589BEE4}"/>
              </a:ext>
            </a:extLst>
          </p:cNvPr>
          <p:cNvSpPr txBox="1">
            <a:spLocks/>
          </p:cNvSpPr>
          <p:nvPr userDrawn="1"/>
        </p:nvSpPr>
        <p:spPr>
          <a:xfrm>
            <a:off x="11539839" y="171145"/>
            <a:ext cx="535436" cy="200008"/>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z="900" smtClean="0">
                <a:solidFill>
                  <a:schemeClr val="tx1"/>
                </a:solidFill>
                <a:latin typeface="Arial" panose="020B0604020202020204" pitchFamily="34" charset="0"/>
                <a:cs typeface="Arial" panose="020B0604020202020204" pitchFamily="34" charset="0"/>
              </a:rPr>
              <a:pPr/>
              <a:t>‹#›</a:t>
            </a:fld>
            <a:endParaRPr lang="en-US" sz="900">
              <a:solidFill>
                <a:schemeClr val="tx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8115326-6162-D368-1470-4A6D0924FFFE}"/>
              </a:ext>
            </a:extLst>
          </p:cNvPr>
          <p:cNvPicPr>
            <a:picLocks noChangeAspect="1"/>
          </p:cNvPicPr>
          <p:nvPr userDrawn="1"/>
        </p:nvPicPr>
        <p:blipFill>
          <a:blip r:embed="rId2"/>
          <a:stretch>
            <a:fillRect/>
          </a:stretch>
        </p:blipFill>
        <p:spPr>
          <a:xfrm>
            <a:off x="10632840" y="69672"/>
            <a:ext cx="1442435" cy="248533"/>
          </a:xfrm>
          <a:prstGeom prst="rect">
            <a:avLst/>
          </a:prstGeom>
        </p:spPr>
      </p:pic>
    </p:spTree>
    <p:extLst>
      <p:ext uri="{BB962C8B-B14F-4D97-AF65-F5344CB8AC3E}">
        <p14:creationId xmlns:p14="http://schemas.microsoft.com/office/powerpoint/2010/main" val="2793737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797AD9-02DD-B24B-B1F2-4955EFCC927E}"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100B5-B664-AA47-B7A8-902CA38EEBB4}" type="slidenum">
              <a:rPr lang="en-US" smtClean="0"/>
              <a:pPr/>
              <a:t>‹#›</a:t>
            </a:fld>
            <a:endParaRPr lang="en-US"/>
          </a:p>
        </p:txBody>
      </p:sp>
    </p:spTree>
    <p:extLst>
      <p:ext uri="{BB962C8B-B14F-4D97-AF65-F5344CB8AC3E}">
        <p14:creationId xmlns:p14="http://schemas.microsoft.com/office/powerpoint/2010/main" val="36255018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4368"/>
            </a:lvl1pPr>
          </a:lstStyle>
          <a:p>
            <a:r>
              <a:rPr lang="en-US"/>
              <a:t>Click to edit Master title style</a:t>
            </a:r>
            <a:endParaRPr lang="en-US" dirty="0"/>
          </a:p>
        </p:txBody>
      </p:sp>
      <p:sp>
        <p:nvSpPr>
          <p:cNvPr id="3" name="Subtitle 2"/>
          <p:cNvSpPr>
            <a:spLocks noGrp="1"/>
          </p:cNvSpPr>
          <p:nvPr>
            <p:ph type="subTitle" idx="1"/>
          </p:nvPr>
        </p:nvSpPr>
        <p:spPr>
          <a:xfrm>
            <a:off x="1524000" y="3602040"/>
            <a:ext cx="9144000" cy="1655763"/>
          </a:xfrm>
        </p:spPr>
        <p:txBody>
          <a:bodyPr/>
          <a:lstStyle>
            <a:lvl1pPr marL="0" indent="0" algn="ctr">
              <a:buNone/>
              <a:defRPr sz="1747"/>
            </a:lvl1pPr>
            <a:lvl2pPr marL="332817" indent="0" algn="ctr">
              <a:buNone/>
              <a:defRPr sz="1456"/>
            </a:lvl2pPr>
            <a:lvl3pPr marL="665631" indent="0" algn="ctr">
              <a:buNone/>
              <a:defRPr sz="1309"/>
            </a:lvl3pPr>
            <a:lvl4pPr marL="998448" indent="0" algn="ctr">
              <a:buNone/>
              <a:defRPr sz="1165"/>
            </a:lvl4pPr>
            <a:lvl5pPr marL="1331263" indent="0" algn="ctr">
              <a:buNone/>
              <a:defRPr sz="1165"/>
            </a:lvl5pPr>
            <a:lvl6pPr marL="1664080" indent="0" algn="ctr">
              <a:buNone/>
              <a:defRPr sz="1165"/>
            </a:lvl6pPr>
            <a:lvl7pPr marL="1996894" indent="0" algn="ctr">
              <a:buNone/>
              <a:defRPr sz="1165"/>
            </a:lvl7pPr>
            <a:lvl8pPr marL="2329711" indent="0" algn="ctr">
              <a:buNone/>
              <a:defRPr sz="1165"/>
            </a:lvl8pPr>
            <a:lvl9pPr marL="2662527" indent="0" algn="ctr">
              <a:buNone/>
              <a:defRPr sz="116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40555650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3616047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4368"/>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747">
                <a:solidFill>
                  <a:schemeClr val="tx1">
                    <a:tint val="75000"/>
                  </a:schemeClr>
                </a:solidFill>
              </a:defRPr>
            </a:lvl1pPr>
            <a:lvl2pPr marL="332817" indent="0">
              <a:buNone/>
              <a:defRPr sz="1456">
                <a:solidFill>
                  <a:schemeClr val="tx1">
                    <a:tint val="75000"/>
                  </a:schemeClr>
                </a:solidFill>
              </a:defRPr>
            </a:lvl2pPr>
            <a:lvl3pPr marL="665631" indent="0">
              <a:buNone/>
              <a:defRPr sz="1309">
                <a:solidFill>
                  <a:schemeClr val="tx1">
                    <a:tint val="75000"/>
                  </a:schemeClr>
                </a:solidFill>
              </a:defRPr>
            </a:lvl3pPr>
            <a:lvl4pPr marL="998448" indent="0">
              <a:buNone/>
              <a:defRPr sz="1165">
                <a:solidFill>
                  <a:schemeClr val="tx1">
                    <a:tint val="75000"/>
                  </a:schemeClr>
                </a:solidFill>
              </a:defRPr>
            </a:lvl4pPr>
            <a:lvl5pPr marL="1331263" indent="0">
              <a:buNone/>
              <a:defRPr sz="1165">
                <a:solidFill>
                  <a:schemeClr val="tx1">
                    <a:tint val="75000"/>
                  </a:schemeClr>
                </a:solidFill>
              </a:defRPr>
            </a:lvl5pPr>
            <a:lvl6pPr marL="1664080" indent="0">
              <a:buNone/>
              <a:defRPr sz="1165">
                <a:solidFill>
                  <a:schemeClr val="tx1">
                    <a:tint val="75000"/>
                  </a:schemeClr>
                </a:solidFill>
              </a:defRPr>
            </a:lvl6pPr>
            <a:lvl7pPr marL="1996894" indent="0">
              <a:buNone/>
              <a:defRPr sz="1165">
                <a:solidFill>
                  <a:schemeClr val="tx1">
                    <a:tint val="75000"/>
                  </a:schemeClr>
                </a:solidFill>
              </a:defRPr>
            </a:lvl7pPr>
            <a:lvl8pPr marL="2329711" indent="0">
              <a:buNone/>
              <a:defRPr sz="1165">
                <a:solidFill>
                  <a:schemeClr val="tx1">
                    <a:tint val="75000"/>
                  </a:schemeClr>
                </a:solidFill>
              </a:defRPr>
            </a:lvl8pPr>
            <a:lvl9pPr marL="2662527" indent="0">
              <a:buNone/>
              <a:defRPr sz="116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32961054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25779784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8"/>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1747" b="1"/>
            </a:lvl1pPr>
            <a:lvl2pPr marL="332817" indent="0">
              <a:buNone/>
              <a:defRPr sz="1456" b="1"/>
            </a:lvl2pPr>
            <a:lvl3pPr marL="665631" indent="0">
              <a:buNone/>
              <a:defRPr sz="1309" b="1"/>
            </a:lvl3pPr>
            <a:lvl4pPr marL="998448" indent="0">
              <a:buNone/>
              <a:defRPr sz="1165" b="1"/>
            </a:lvl4pPr>
            <a:lvl5pPr marL="1331263" indent="0">
              <a:buNone/>
              <a:defRPr sz="1165" b="1"/>
            </a:lvl5pPr>
            <a:lvl6pPr marL="1664080" indent="0">
              <a:buNone/>
              <a:defRPr sz="1165" b="1"/>
            </a:lvl6pPr>
            <a:lvl7pPr marL="1996894" indent="0">
              <a:buNone/>
              <a:defRPr sz="1165" b="1"/>
            </a:lvl7pPr>
            <a:lvl8pPr marL="2329711" indent="0">
              <a:buNone/>
              <a:defRPr sz="1165" b="1"/>
            </a:lvl8pPr>
            <a:lvl9pPr marL="2662527" indent="0">
              <a:buNone/>
              <a:defRPr sz="1165"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4"/>
            <a:ext cx="5183188" cy="823912"/>
          </a:xfrm>
        </p:spPr>
        <p:txBody>
          <a:bodyPr anchor="b"/>
          <a:lstStyle>
            <a:lvl1pPr marL="0" indent="0">
              <a:buNone/>
              <a:defRPr sz="1747" b="1"/>
            </a:lvl1pPr>
            <a:lvl2pPr marL="332817" indent="0">
              <a:buNone/>
              <a:defRPr sz="1456" b="1"/>
            </a:lvl2pPr>
            <a:lvl3pPr marL="665631" indent="0">
              <a:buNone/>
              <a:defRPr sz="1309" b="1"/>
            </a:lvl3pPr>
            <a:lvl4pPr marL="998448" indent="0">
              <a:buNone/>
              <a:defRPr sz="1165" b="1"/>
            </a:lvl4pPr>
            <a:lvl5pPr marL="1331263" indent="0">
              <a:buNone/>
              <a:defRPr sz="1165" b="1"/>
            </a:lvl5pPr>
            <a:lvl6pPr marL="1664080" indent="0">
              <a:buNone/>
              <a:defRPr sz="1165" b="1"/>
            </a:lvl6pPr>
            <a:lvl7pPr marL="1996894" indent="0">
              <a:buNone/>
              <a:defRPr sz="1165" b="1"/>
            </a:lvl7pPr>
            <a:lvl8pPr marL="2329711" indent="0">
              <a:buNone/>
              <a:defRPr sz="1165" b="1"/>
            </a:lvl8pPr>
            <a:lvl9pPr marL="2662527" indent="0">
              <a:buNone/>
              <a:defRPr sz="1165"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16069140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31580302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108623696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9" cy="1600200"/>
          </a:xfrm>
        </p:spPr>
        <p:txBody>
          <a:bodyPr anchor="b"/>
          <a:lstStyle>
            <a:lvl1pPr>
              <a:defRPr sz="2331"/>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331"/>
            </a:lvl1pPr>
            <a:lvl2pPr>
              <a:defRPr sz="2039"/>
            </a:lvl2pPr>
            <a:lvl3pPr>
              <a:defRPr sz="1747"/>
            </a:lvl3pPr>
            <a:lvl4pPr>
              <a:defRPr sz="1456"/>
            </a:lvl4pPr>
            <a:lvl5pPr>
              <a:defRPr sz="1456"/>
            </a:lvl5pPr>
            <a:lvl6pPr>
              <a:defRPr sz="1456"/>
            </a:lvl6pPr>
            <a:lvl7pPr>
              <a:defRPr sz="1456"/>
            </a:lvl7pPr>
            <a:lvl8pPr>
              <a:defRPr sz="1456"/>
            </a:lvl8pPr>
            <a:lvl9pPr>
              <a:defRPr sz="145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2"/>
            <a:ext cx="3932239" cy="3811588"/>
          </a:xfrm>
        </p:spPr>
        <p:txBody>
          <a:bodyPr/>
          <a:lstStyle>
            <a:lvl1pPr marL="0" indent="0">
              <a:buNone/>
              <a:defRPr sz="1165"/>
            </a:lvl1pPr>
            <a:lvl2pPr marL="332817" indent="0">
              <a:buNone/>
              <a:defRPr sz="1019"/>
            </a:lvl2pPr>
            <a:lvl3pPr marL="665631" indent="0">
              <a:buNone/>
              <a:defRPr sz="875"/>
            </a:lvl3pPr>
            <a:lvl4pPr marL="998448" indent="0">
              <a:buNone/>
              <a:defRPr sz="728"/>
            </a:lvl4pPr>
            <a:lvl5pPr marL="1331263" indent="0">
              <a:buNone/>
              <a:defRPr sz="728"/>
            </a:lvl5pPr>
            <a:lvl6pPr marL="1664080" indent="0">
              <a:buNone/>
              <a:defRPr sz="728"/>
            </a:lvl6pPr>
            <a:lvl7pPr marL="1996894" indent="0">
              <a:buNone/>
              <a:defRPr sz="728"/>
            </a:lvl7pPr>
            <a:lvl8pPr marL="2329711" indent="0">
              <a:buNone/>
              <a:defRPr sz="728"/>
            </a:lvl8pPr>
            <a:lvl9pPr marL="2662527" indent="0">
              <a:buNone/>
              <a:defRPr sz="728"/>
            </a:lvl9pPr>
          </a:lstStyle>
          <a:p>
            <a:pPr lvl="0"/>
            <a:r>
              <a:rPr lang="en-US"/>
              <a:t>Click to edit Master text styles</a:t>
            </a:r>
          </a:p>
        </p:txBody>
      </p:sp>
      <p:sp>
        <p:nvSpPr>
          <p:cNvPr id="5" name="Date Placeholder 4"/>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22751890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9" cy="1600200"/>
          </a:xfrm>
        </p:spPr>
        <p:txBody>
          <a:bodyPr anchor="b"/>
          <a:lstStyle>
            <a:lvl1pPr>
              <a:defRPr sz="2331"/>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331"/>
            </a:lvl1pPr>
            <a:lvl2pPr marL="332817" indent="0">
              <a:buNone/>
              <a:defRPr sz="2039"/>
            </a:lvl2pPr>
            <a:lvl3pPr marL="665631" indent="0">
              <a:buNone/>
              <a:defRPr sz="1747"/>
            </a:lvl3pPr>
            <a:lvl4pPr marL="998448" indent="0">
              <a:buNone/>
              <a:defRPr sz="1456"/>
            </a:lvl4pPr>
            <a:lvl5pPr marL="1331263" indent="0">
              <a:buNone/>
              <a:defRPr sz="1456"/>
            </a:lvl5pPr>
            <a:lvl6pPr marL="1664080" indent="0">
              <a:buNone/>
              <a:defRPr sz="1456"/>
            </a:lvl6pPr>
            <a:lvl7pPr marL="1996894" indent="0">
              <a:buNone/>
              <a:defRPr sz="1456"/>
            </a:lvl7pPr>
            <a:lvl8pPr marL="2329711" indent="0">
              <a:buNone/>
              <a:defRPr sz="1456"/>
            </a:lvl8pPr>
            <a:lvl9pPr marL="2662527" indent="0">
              <a:buNone/>
              <a:defRPr sz="1456"/>
            </a:lvl9pPr>
          </a:lstStyle>
          <a:p>
            <a:r>
              <a:rPr lang="en-US" dirty="0"/>
              <a:t>Click icon to add picture</a:t>
            </a:r>
          </a:p>
        </p:txBody>
      </p:sp>
      <p:sp>
        <p:nvSpPr>
          <p:cNvPr id="4" name="Text Placeholder 3"/>
          <p:cNvSpPr>
            <a:spLocks noGrp="1"/>
          </p:cNvSpPr>
          <p:nvPr>
            <p:ph type="body" sz="half" idx="2"/>
          </p:nvPr>
        </p:nvSpPr>
        <p:spPr>
          <a:xfrm>
            <a:off x="839788" y="2057402"/>
            <a:ext cx="3932239" cy="3811588"/>
          </a:xfrm>
        </p:spPr>
        <p:txBody>
          <a:bodyPr/>
          <a:lstStyle>
            <a:lvl1pPr marL="0" indent="0">
              <a:buNone/>
              <a:defRPr sz="1165"/>
            </a:lvl1pPr>
            <a:lvl2pPr marL="332817" indent="0">
              <a:buNone/>
              <a:defRPr sz="1019"/>
            </a:lvl2pPr>
            <a:lvl3pPr marL="665631" indent="0">
              <a:buNone/>
              <a:defRPr sz="875"/>
            </a:lvl3pPr>
            <a:lvl4pPr marL="998448" indent="0">
              <a:buNone/>
              <a:defRPr sz="728"/>
            </a:lvl4pPr>
            <a:lvl5pPr marL="1331263" indent="0">
              <a:buNone/>
              <a:defRPr sz="728"/>
            </a:lvl5pPr>
            <a:lvl6pPr marL="1664080" indent="0">
              <a:buNone/>
              <a:defRPr sz="728"/>
            </a:lvl6pPr>
            <a:lvl7pPr marL="1996894" indent="0">
              <a:buNone/>
              <a:defRPr sz="728"/>
            </a:lvl7pPr>
            <a:lvl8pPr marL="2329711" indent="0">
              <a:buNone/>
              <a:defRPr sz="728"/>
            </a:lvl8pPr>
            <a:lvl9pPr marL="2662527" indent="0">
              <a:buNone/>
              <a:defRPr sz="728"/>
            </a:lvl9pPr>
          </a:lstStyle>
          <a:p>
            <a:pPr lvl="0"/>
            <a:r>
              <a:rPr lang="en-US"/>
              <a:t>Click to edit Master text styles</a:t>
            </a:r>
          </a:p>
        </p:txBody>
      </p:sp>
      <p:sp>
        <p:nvSpPr>
          <p:cNvPr id="5" name="Date Placeholder 4"/>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88364033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33057771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30"/>
            <a:ext cx="2628901"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30"/>
            <a:ext cx="7734301"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E35F2C-1E36-384F-ADBC-68A1B2FE48F5}"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25AFDE-92E7-134E-9A47-2581736E790B}" type="slidenum">
              <a:rPr lang="en-US" smtClean="0"/>
              <a:t>‹#›</a:t>
            </a:fld>
            <a:endParaRPr lang="en-US" dirty="0"/>
          </a:p>
        </p:txBody>
      </p:sp>
    </p:spTree>
    <p:extLst>
      <p:ext uri="{BB962C8B-B14F-4D97-AF65-F5344CB8AC3E}">
        <p14:creationId xmlns:p14="http://schemas.microsoft.com/office/powerpoint/2010/main" val="5967668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49D04C-56C0-B742-8B5F-F36591E28B56}"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335243262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33411526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49D04C-56C0-B742-8B5F-F36591E28B56}"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29877753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49D04C-56C0-B742-8B5F-F36591E28B56}"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150682603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49D04C-56C0-B742-8B5F-F36591E28B56}"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16853734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49D04C-56C0-B742-8B5F-F36591E28B56}"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346491721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9D04C-56C0-B742-8B5F-F36591E28B56}"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36574072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49D04C-56C0-B742-8B5F-F36591E28B56}"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386159522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49D04C-56C0-B742-8B5F-F36591E28B56}"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218093683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22460215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9D04C-56C0-B742-8B5F-F36591E28B56}"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AB129-D93F-8143-9E02-E65D33E4092A}" type="slidenum">
              <a:rPr lang="en-US" smtClean="0"/>
              <a:pPr/>
              <a:t>‹#›</a:t>
            </a:fld>
            <a:endParaRPr lang="en-US"/>
          </a:p>
        </p:txBody>
      </p:sp>
    </p:spTree>
    <p:extLst>
      <p:ext uri="{BB962C8B-B14F-4D97-AF65-F5344CB8AC3E}">
        <p14:creationId xmlns:p14="http://schemas.microsoft.com/office/powerpoint/2010/main" val="288845392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33166"/>
            <a:ext cx="10363200" cy="1470025"/>
          </a:xfrm>
        </p:spPr>
        <p:txBody>
          <a:bodyPr/>
          <a:lstStyle/>
          <a:p>
            <a:r>
              <a:rPr lang="en-US"/>
              <a:t>Click to edit Master title style</a:t>
            </a:r>
          </a:p>
        </p:txBody>
      </p:sp>
      <p:sp>
        <p:nvSpPr>
          <p:cNvPr id="3" name="Subtitle 2"/>
          <p:cNvSpPr>
            <a:spLocks noGrp="1"/>
          </p:cNvSpPr>
          <p:nvPr>
            <p:ph type="subTitle" idx="1"/>
          </p:nvPr>
        </p:nvSpPr>
        <p:spPr>
          <a:xfrm>
            <a:off x="914400" y="4296330"/>
            <a:ext cx="8534400" cy="1752600"/>
          </a:xfrm>
        </p:spPr>
        <p:txBody>
          <a:bodyPr>
            <a:normAutofit/>
          </a:bodyPr>
          <a:lstStyle>
            <a:lvl1pPr marL="0" indent="0" algn="l">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59663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486016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5" name="Slide Number Placeholder 4"/>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99504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27572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466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08235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4" name="Slide Number Placeholder 3"/>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470950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855834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7" name="Slide Number Placeholder 6"/>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439414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47065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3FD719-2380-4A47-8DDB-3CD3F41130FA}"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defTabSz="457200"/>
            <a:endParaRPr lang="en-US">
              <a:solidFill>
                <a:prstClr val="black"/>
              </a:solidFill>
            </a:endParaRPr>
          </a:p>
        </p:txBody>
      </p:sp>
      <p:sp>
        <p:nvSpPr>
          <p:cNvPr id="6" name="Slide Number Placeholder 5"/>
          <p:cNvSpPr>
            <a:spLocks noGrp="1"/>
          </p:cNvSpPr>
          <p:nvPr>
            <p:ph type="sldNum" sz="quarter" idx="12"/>
          </p:nvPr>
        </p:nvSpPr>
        <p:spPr/>
        <p:txBody>
          <a:bodyPr/>
          <a:lstStyle/>
          <a:p>
            <a:fld id="{8473E9F1-274E-634A-9DE9-7896FA64D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415856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75"/>
        <p:cNvGrpSpPr/>
        <p:nvPr/>
      </p:nvGrpSpPr>
      <p:grpSpPr>
        <a:xfrm>
          <a:off x="0" y="0"/>
          <a:ext cx="0" cy="0"/>
          <a:chOff x="0" y="0"/>
          <a:chExt cx="0" cy="0"/>
        </a:xfrm>
      </p:grpSpPr>
      <p:cxnSp>
        <p:nvCxnSpPr>
          <p:cNvPr id="176" name="Google Shape;176;p19"/>
          <p:cNvCxnSpPr/>
          <p:nvPr/>
        </p:nvCxnSpPr>
        <p:spPr>
          <a:xfrm>
            <a:off x="447200" y="843033"/>
            <a:ext cx="11774000" cy="0"/>
          </a:xfrm>
          <a:prstGeom prst="straightConnector1">
            <a:avLst/>
          </a:prstGeom>
          <a:noFill/>
          <a:ln w="19050" cap="flat" cmpd="sng">
            <a:solidFill>
              <a:srgbClr val="1D507A"/>
            </a:solidFill>
            <a:prstDash val="solid"/>
            <a:round/>
            <a:headEnd type="none" w="med" len="med"/>
            <a:tailEnd type="none" w="med" len="med"/>
          </a:ln>
        </p:spPr>
      </p:cxnSp>
      <p:sp>
        <p:nvSpPr>
          <p:cNvPr id="177" name="Google Shape;177;p19"/>
          <p:cNvSpPr txBox="1">
            <a:spLocks noGrp="1"/>
          </p:cNvSpPr>
          <p:nvPr>
            <p:ph type="ctrTitle"/>
          </p:nvPr>
        </p:nvSpPr>
        <p:spPr>
          <a:xfrm>
            <a:off x="333700" y="175833"/>
            <a:ext cx="10858000" cy="726800"/>
          </a:xfrm>
          <a:prstGeom prst="rect">
            <a:avLst/>
          </a:prstGeom>
        </p:spPr>
        <p:txBody>
          <a:bodyPr spcFirstLastPara="1" wrap="square" lIns="91425" tIns="91425" rIns="91425" bIns="91425" anchor="b" anchorCtr="0"/>
          <a:lstStyle>
            <a:lvl1pPr lvl="0" rtl="0">
              <a:spcBef>
                <a:spcPts val="0"/>
              </a:spcBef>
              <a:spcAft>
                <a:spcPts val="0"/>
              </a:spcAft>
              <a:buClr>
                <a:srgbClr val="266AA2"/>
              </a:buClr>
              <a:buSzPts val="2800"/>
              <a:buFont typeface="Lato Light"/>
              <a:buNone/>
              <a:defRPr>
                <a:solidFill>
                  <a:srgbClr val="266AA2"/>
                </a:solidFill>
                <a:latin typeface="Lato Light"/>
                <a:ea typeface="Lato Light"/>
                <a:cs typeface="Lato Light"/>
                <a:sym typeface="Lato Light"/>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pic>
        <p:nvPicPr>
          <p:cNvPr id="178" name="Google Shape;178;p19"/>
          <p:cNvPicPr preferRelativeResize="0"/>
          <p:nvPr/>
        </p:nvPicPr>
        <p:blipFill>
          <a:blip r:embed="rId2">
            <a:alphaModFix/>
          </a:blip>
          <a:stretch>
            <a:fillRect/>
          </a:stretch>
        </p:blipFill>
        <p:spPr>
          <a:xfrm>
            <a:off x="11699636" y="6274765"/>
            <a:ext cx="328561" cy="327632"/>
          </a:xfrm>
          <a:prstGeom prst="rect">
            <a:avLst/>
          </a:prstGeom>
          <a:noFill/>
          <a:ln>
            <a:noFill/>
          </a:ln>
        </p:spPr>
      </p:pic>
      <p:sp>
        <p:nvSpPr>
          <p:cNvPr id="179" name="Google Shape;179;p19"/>
          <p:cNvSpPr txBox="1">
            <a:spLocks noGrp="1"/>
          </p:cNvSpPr>
          <p:nvPr>
            <p:ph type="subTitle" idx="1"/>
          </p:nvPr>
        </p:nvSpPr>
        <p:spPr>
          <a:xfrm>
            <a:off x="6300800" y="6317017"/>
            <a:ext cx="5346000" cy="327600"/>
          </a:xfrm>
          <a:prstGeom prst="rect">
            <a:avLst/>
          </a:prstGeom>
        </p:spPr>
        <p:txBody>
          <a:bodyPr spcFirstLastPara="1" wrap="square" lIns="91425" tIns="91425" rIns="91425" bIns="91425" anchor="t" anchorCtr="0"/>
          <a:lstStyle>
            <a:lvl1pPr lvl="0" algn="r">
              <a:spcBef>
                <a:spcPts val="0"/>
              </a:spcBef>
              <a:spcAft>
                <a:spcPts val="0"/>
              </a:spcAft>
              <a:buNone/>
              <a:defRPr sz="1333" b="0">
                <a:solidFill>
                  <a:srgbClr val="999999"/>
                </a:solidFill>
                <a:latin typeface="Lato Light"/>
                <a:ea typeface="Lato Light"/>
                <a:cs typeface="Lato Light"/>
                <a:sym typeface="Lato Light"/>
              </a:defRPr>
            </a:lvl1pPr>
            <a:lvl2pPr lvl="1">
              <a:spcBef>
                <a:spcPts val="2133"/>
              </a:spcBef>
              <a:spcAft>
                <a:spcPts val="0"/>
              </a:spcAft>
              <a:buNone/>
              <a:defRPr>
                <a:solidFill>
                  <a:srgbClr val="666666"/>
                </a:solidFill>
              </a:defRPr>
            </a:lvl2pPr>
            <a:lvl3pPr lvl="2">
              <a:spcBef>
                <a:spcPts val="2133"/>
              </a:spcBef>
              <a:spcAft>
                <a:spcPts val="0"/>
              </a:spcAft>
              <a:buNone/>
              <a:defRPr>
                <a:solidFill>
                  <a:srgbClr val="666666"/>
                </a:solidFill>
              </a:defRPr>
            </a:lvl3pPr>
            <a:lvl4pPr lvl="3">
              <a:spcBef>
                <a:spcPts val="2133"/>
              </a:spcBef>
              <a:spcAft>
                <a:spcPts val="0"/>
              </a:spcAft>
              <a:buNone/>
              <a:defRPr>
                <a:solidFill>
                  <a:srgbClr val="666666"/>
                </a:solidFill>
              </a:defRPr>
            </a:lvl4pPr>
            <a:lvl5pPr lvl="4">
              <a:spcBef>
                <a:spcPts val="2133"/>
              </a:spcBef>
              <a:spcAft>
                <a:spcPts val="0"/>
              </a:spcAft>
              <a:buNone/>
              <a:defRPr>
                <a:solidFill>
                  <a:srgbClr val="666666"/>
                </a:solidFill>
              </a:defRPr>
            </a:lvl5pPr>
            <a:lvl6pPr lvl="5">
              <a:spcBef>
                <a:spcPts val="2133"/>
              </a:spcBef>
              <a:spcAft>
                <a:spcPts val="0"/>
              </a:spcAft>
              <a:buNone/>
              <a:defRPr>
                <a:solidFill>
                  <a:srgbClr val="666666"/>
                </a:solidFill>
              </a:defRPr>
            </a:lvl6pPr>
            <a:lvl7pPr lvl="6">
              <a:spcBef>
                <a:spcPts val="2133"/>
              </a:spcBef>
              <a:spcAft>
                <a:spcPts val="0"/>
              </a:spcAft>
              <a:buNone/>
              <a:defRPr>
                <a:solidFill>
                  <a:srgbClr val="666666"/>
                </a:solidFill>
              </a:defRPr>
            </a:lvl7pPr>
            <a:lvl8pPr lvl="7">
              <a:spcBef>
                <a:spcPts val="2133"/>
              </a:spcBef>
              <a:spcAft>
                <a:spcPts val="0"/>
              </a:spcAft>
              <a:buNone/>
              <a:defRPr>
                <a:solidFill>
                  <a:srgbClr val="666666"/>
                </a:solidFill>
              </a:defRPr>
            </a:lvl8pPr>
            <a:lvl9pPr lvl="8">
              <a:spcBef>
                <a:spcPts val="2133"/>
              </a:spcBef>
              <a:spcAft>
                <a:spcPts val="2133"/>
              </a:spcAft>
              <a:buNone/>
              <a:defRPr>
                <a:solidFill>
                  <a:srgbClr val="666666"/>
                </a:solidFill>
              </a:defRPr>
            </a:lvl9pPr>
          </a:lstStyle>
          <a:p>
            <a:endParaRPr/>
          </a:p>
        </p:txBody>
      </p:sp>
      <p:sp>
        <p:nvSpPr>
          <p:cNvPr id="180" name="Google Shape;180;p19"/>
          <p:cNvSpPr txBox="1">
            <a:spLocks noGrp="1"/>
          </p:cNvSpPr>
          <p:nvPr>
            <p:ph type="subTitle" idx="2"/>
          </p:nvPr>
        </p:nvSpPr>
        <p:spPr>
          <a:xfrm>
            <a:off x="333700" y="775467"/>
            <a:ext cx="11203200" cy="434000"/>
          </a:xfrm>
          <a:prstGeom prst="rect">
            <a:avLst/>
          </a:prstGeom>
        </p:spPr>
        <p:txBody>
          <a:bodyPr spcFirstLastPara="1" wrap="square" lIns="91425" tIns="91425" rIns="91425" bIns="91425" anchor="t" anchorCtr="0"/>
          <a:lstStyle>
            <a:lvl1pPr lvl="0" rtl="0">
              <a:spcBef>
                <a:spcPts val="0"/>
              </a:spcBef>
              <a:spcAft>
                <a:spcPts val="0"/>
              </a:spcAft>
              <a:buNone/>
              <a:defRPr sz="2667"/>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32264618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Blank Content">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85" name="Master Layout: Title Content 4"/>
          <p:cNvSpPr txBox="1">
            <a:spLocks noGrp="1"/>
          </p:cNvSpPr>
          <p:nvPr>
            <p:ph type="title" hasCustomPrompt="1"/>
          </p:nvPr>
        </p:nvSpPr>
        <p:spPr>
          <a:xfrm>
            <a:off x="533400" y="152400"/>
            <a:ext cx="10134600" cy="990600"/>
          </a:xfrm>
          <a:prstGeom prst="rect">
            <a:avLst/>
          </a:prstGeom>
        </p:spPr>
        <p:txBody>
          <a:bodyPr/>
          <a:lstStyle/>
          <a:p>
            <a:r>
              <a:t>Master Layout: Title Content </a:t>
            </a:r>
            <a:r>
              <a:rPr lang="en-US"/>
              <a:t>3</a:t>
            </a:r>
            <a:endParaRPr/>
          </a:p>
        </p:txBody>
      </p:sp>
    </p:spTree>
    <p:extLst>
      <p:ext uri="{BB962C8B-B14F-4D97-AF65-F5344CB8AC3E}">
        <p14:creationId xmlns:p14="http://schemas.microsoft.com/office/powerpoint/2010/main" val="2545446852"/>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xfrm>
            <a:off x="182813" y="6577090"/>
            <a:ext cx="177934" cy="169277"/>
          </a:xfrm>
          <a:prstGeom prst="rect">
            <a:avLst/>
          </a:prstGeom>
        </p:spPr>
        <p:txBody>
          <a:bodyPr/>
          <a:lstStyle/>
          <a:p>
            <a:fld id="{86CB4B4D-7CA3-9044-876B-883B54F8677D}" type="slidenum">
              <a:t>‹#›</a:t>
            </a:fld>
            <a:endParaRPr/>
          </a:p>
        </p:txBody>
      </p:sp>
      <p:sp>
        <p:nvSpPr>
          <p:cNvPr id="58" name="Master Layout: Title Content 1"/>
          <p:cNvSpPr txBox="1">
            <a:spLocks noGrp="1"/>
          </p:cNvSpPr>
          <p:nvPr>
            <p:ph type="title" hasCustomPrompt="1"/>
          </p:nvPr>
        </p:nvSpPr>
        <p:spPr>
          <a:prstGeom prst="rect">
            <a:avLst/>
          </a:prstGeom>
        </p:spPr>
        <p:txBody>
          <a:bodyPr/>
          <a:lstStyle/>
          <a:p>
            <a:r>
              <a:rPr lang="en-US"/>
              <a:t>Master Layout: Title Content 1</a:t>
            </a:r>
            <a:endParaRPr/>
          </a:p>
        </p:txBody>
      </p:sp>
      <p:sp>
        <p:nvSpPr>
          <p:cNvPr id="5" name="Content Placeholder 6">
            <a:extLst>
              <a:ext uri="{FF2B5EF4-FFF2-40B4-BE49-F238E27FC236}">
                <a16:creationId xmlns:a16="http://schemas.microsoft.com/office/drawing/2014/main" id="{939340B1-9C86-0E49-80B9-A772FE92E5D8}"/>
              </a:ext>
            </a:extLst>
          </p:cNvPr>
          <p:cNvSpPr>
            <a:spLocks noGrp="1"/>
          </p:cNvSpPr>
          <p:nvPr>
            <p:ph sz="quarter" idx="10"/>
          </p:nvPr>
        </p:nvSpPr>
        <p:spPr>
          <a:xfrm>
            <a:off x="608013" y="1757363"/>
            <a:ext cx="11125200"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8627379"/>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7" name="Master Layout: Title Content 2"/>
          <p:cNvSpPr txBox="1">
            <a:spLocks noGrp="1"/>
          </p:cNvSpPr>
          <p:nvPr>
            <p:ph type="title" hasCustomPrompt="1"/>
          </p:nvPr>
        </p:nvSpPr>
        <p:spPr>
          <a:prstGeom prst="rect">
            <a:avLst/>
          </a:prstGeom>
        </p:spPr>
        <p:txBody>
          <a:bodyPr/>
          <a:lstStyle/>
          <a:p>
            <a:r>
              <a:t>Master Layout: Title Content 2</a:t>
            </a:r>
          </a:p>
        </p:txBody>
      </p:sp>
      <p:sp>
        <p:nvSpPr>
          <p:cNvPr id="5" name="Content Placeholder 6">
            <a:extLst>
              <a:ext uri="{FF2B5EF4-FFF2-40B4-BE49-F238E27FC236}">
                <a16:creationId xmlns:a16="http://schemas.microsoft.com/office/drawing/2014/main" id="{8F9073DF-8119-4744-9E2B-017D224833A8}"/>
              </a:ext>
            </a:extLst>
          </p:cNvPr>
          <p:cNvSpPr>
            <a:spLocks noGrp="1"/>
          </p:cNvSpPr>
          <p:nvPr>
            <p:ph sz="quarter" idx="10"/>
          </p:nvPr>
        </p:nvSpPr>
        <p:spPr>
          <a:xfrm>
            <a:off x="608013"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B04F8402-E401-EE4D-A041-752A546E5281}"/>
              </a:ext>
            </a:extLst>
          </p:cNvPr>
          <p:cNvSpPr>
            <a:spLocks noGrp="1"/>
          </p:cNvSpPr>
          <p:nvPr>
            <p:ph sz="quarter" idx="11"/>
          </p:nvPr>
        </p:nvSpPr>
        <p:spPr>
          <a:xfrm>
            <a:off x="6245352" y="1757363"/>
            <a:ext cx="5487987" cy="38147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8276472"/>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ltLang="en-US" noProof="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en-US" noProof="0"/>
              <a:t>Click to edit Master subtitle style</a:t>
            </a:r>
          </a:p>
        </p:txBody>
      </p:sp>
      <p:sp>
        <p:nvSpPr>
          <p:cNvPr id="4" name="Date Placeholder 3">
            <a:extLst>
              <a:ext uri="{FF2B5EF4-FFF2-40B4-BE49-F238E27FC236}">
                <a16:creationId xmlns:a16="http://schemas.microsoft.com/office/drawing/2014/main" id="{F9270F0F-22E7-9587-040A-63AD940C4390}"/>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5" name="Footer Placeholder 4">
            <a:extLst>
              <a:ext uri="{FF2B5EF4-FFF2-40B4-BE49-F238E27FC236}">
                <a16:creationId xmlns:a16="http://schemas.microsoft.com/office/drawing/2014/main" id="{FB36EC0B-CD67-5FC9-78ED-73404A2ED13F}"/>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6" name="Slide Number Placeholder 5">
            <a:extLst>
              <a:ext uri="{FF2B5EF4-FFF2-40B4-BE49-F238E27FC236}">
                <a16:creationId xmlns:a16="http://schemas.microsoft.com/office/drawing/2014/main" id="{2A1A247E-E53F-DE75-8674-E6FEA96FA695}"/>
              </a:ext>
            </a:extLst>
          </p:cNvPr>
          <p:cNvSpPr>
            <a:spLocks noGrp="1" noChangeArrowheads="1"/>
          </p:cNvSpPr>
          <p:nvPr>
            <p:ph type="sldNum" sz="quarter" idx="12"/>
            <p:custDataLst>
              <p:tags r:id="rId3"/>
            </p:custDataLst>
          </p:nvPr>
        </p:nvSpPr>
        <p:spPr>
          <a:ln/>
        </p:spPr>
        <p:txBody>
          <a:bodyPr/>
          <a:lstStyle>
            <a:lvl1pPr>
              <a:defRPr/>
            </a:lvl1pPr>
          </a:lstStyle>
          <a:p>
            <a:fld id="{9932023A-4578-584F-ACE5-E7646D8D3472}" type="slidenum">
              <a:rPr lang="en-US" altLang="en-US"/>
              <a:pPr/>
              <a:t>‹#›</a:t>
            </a:fld>
            <a:endParaRPr lang="en-US" altLang="en-US"/>
          </a:p>
        </p:txBody>
      </p:sp>
    </p:spTree>
    <p:extLst>
      <p:ext uri="{BB962C8B-B14F-4D97-AF65-F5344CB8AC3E}">
        <p14:creationId xmlns:p14="http://schemas.microsoft.com/office/powerpoint/2010/main" val="1002661909"/>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ltLang="en-US" noProof="0"/>
              <a:t>Click to edit Master title style</a:t>
            </a:r>
          </a:p>
        </p:txBody>
      </p:sp>
      <p:sp>
        <p:nvSpPr>
          <p:cNvPr id="3" name="Content Placeholder 2"/>
          <p:cNvSpPr>
            <a:spLocks noGrp="1"/>
          </p:cNvSpPr>
          <p:nvPr>
            <p:ph idx="1"/>
          </p:nvPr>
        </p:nvSpPr>
        <p:spPr>
          <a:xfrm>
            <a:off x="609600" y="1600200"/>
            <a:ext cx="10972800" cy="4525962"/>
          </a:xfrm>
        </p:spPr>
        <p:txBody>
          <a:body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 name="Date Placeholder 3">
            <a:extLst>
              <a:ext uri="{FF2B5EF4-FFF2-40B4-BE49-F238E27FC236}">
                <a16:creationId xmlns:a16="http://schemas.microsoft.com/office/drawing/2014/main" id="{BE57B4EE-9BB9-EB63-0901-0270278A7EAF}"/>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5" name="Footer Placeholder 4">
            <a:extLst>
              <a:ext uri="{FF2B5EF4-FFF2-40B4-BE49-F238E27FC236}">
                <a16:creationId xmlns:a16="http://schemas.microsoft.com/office/drawing/2014/main" id="{12C13A74-5EF6-EADA-4986-6F5C8217D306}"/>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6" name="Slide Number Placeholder 5">
            <a:extLst>
              <a:ext uri="{FF2B5EF4-FFF2-40B4-BE49-F238E27FC236}">
                <a16:creationId xmlns:a16="http://schemas.microsoft.com/office/drawing/2014/main" id="{33F2C83F-A148-9A54-7A75-442EA27E98CA}"/>
              </a:ext>
            </a:extLst>
          </p:cNvPr>
          <p:cNvSpPr>
            <a:spLocks noGrp="1" noChangeArrowheads="1"/>
          </p:cNvSpPr>
          <p:nvPr>
            <p:ph type="sldNum" sz="quarter" idx="12"/>
            <p:custDataLst>
              <p:tags r:id="rId3"/>
            </p:custDataLst>
          </p:nvPr>
        </p:nvSpPr>
        <p:spPr>
          <a:ln/>
        </p:spPr>
        <p:txBody>
          <a:bodyPr/>
          <a:lstStyle>
            <a:lvl1pPr>
              <a:defRPr/>
            </a:lvl1pPr>
          </a:lstStyle>
          <a:p>
            <a:fld id="{056D70AF-9DA8-5A42-A94F-B4B8D1F89606}" type="slidenum">
              <a:rPr lang="en-US" altLang="en-US"/>
              <a:pPr/>
              <a:t>‹#›</a:t>
            </a:fld>
            <a:endParaRPr lang="en-US" altLang="en-US"/>
          </a:p>
        </p:txBody>
      </p:sp>
    </p:spTree>
    <p:extLst>
      <p:ext uri="{BB962C8B-B14F-4D97-AF65-F5344CB8AC3E}">
        <p14:creationId xmlns:p14="http://schemas.microsoft.com/office/powerpoint/2010/main" val="297163571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ltLang="en-US" noProof="0"/>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ltLang="en-US" noProof="0"/>
              <a:t>Edit Master text styles</a:t>
            </a:r>
          </a:p>
        </p:txBody>
      </p:sp>
      <p:sp>
        <p:nvSpPr>
          <p:cNvPr id="4" name="Date Placeholder 3">
            <a:extLst>
              <a:ext uri="{FF2B5EF4-FFF2-40B4-BE49-F238E27FC236}">
                <a16:creationId xmlns:a16="http://schemas.microsoft.com/office/drawing/2014/main" id="{9335B168-E62A-20D7-17CA-4470C98F9609}"/>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5" name="Footer Placeholder 4">
            <a:extLst>
              <a:ext uri="{FF2B5EF4-FFF2-40B4-BE49-F238E27FC236}">
                <a16:creationId xmlns:a16="http://schemas.microsoft.com/office/drawing/2014/main" id="{27F4C305-0001-5576-0463-AC689F8A369D}"/>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6" name="Slide Number Placeholder 5">
            <a:extLst>
              <a:ext uri="{FF2B5EF4-FFF2-40B4-BE49-F238E27FC236}">
                <a16:creationId xmlns:a16="http://schemas.microsoft.com/office/drawing/2014/main" id="{1AFB140B-F647-714B-DB39-D12A0926FE33}"/>
              </a:ext>
            </a:extLst>
          </p:cNvPr>
          <p:cNvSpPr>
            <a:spLocks noGrp="1" noChangeArrowheads="1"/>
          </p:cNvSpPr>
          <p:nvPr>
            <p:ph type="sldNum" sz="quarter" idx="12"/>
            <p:custDataLst>
              <p:tags r:id="rId3"/>
            </p:custDataLst>
          </p:nvPr>
        </p:nvSpPr>
        <p:spPr>
          <a:ln/>
        </p:spPr>
        <p:txBody>
          <a:bodyPr/>
          <a:lstStyle>
            <a:lvl1pPr>
              <a:defRPr/>
            </a:lvl1pPr>
          </a:lstStyle>
          <a:p>
            <a:fld id="{4B5DCC98-249B-FD45-804A-9A8B597CB7A4}" type="slidenum">
              <a:rPr lang="en-US" altLang="en-US"/>
              <a:pPr/>
              <a:t>‹#›</a:t>
            </a:fld>
            <a:endParaRPr lang="en-US" altLang="en-US"/>
          </a:p>
        </p:txBody>
      </p:sp>
    </p:spTree>
    <p:extLst>
      <p:ext uri="{BB962C8B-B14F-4D97-AF65-F5344CB8AC3E}">
        <p14:creationId xmlns:p14="http://schemas.microsoft.com/office/powerpoint/2010/main" val="1779238036"/>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ltLang="en-US" noProof="0"/>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 name="Date Placeholder 3">
            <a:extLst>
              <a:ext uri="{FF2B5EF4-FFF2-40B4-BE49-F238E27FC236}">
                <a16:creationId xmlns:a16="http://schemas.microsoft.com/office/drawing/2014/main" id="{94C2F4DE-F2D8-9B7E-A059-B50E14CE31FA}"/>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6" name="Footer Placeholder 4">
            <a:extLst>
              <a:ext uri="{FF2B5EF4-FFF2-40B4-BE49-F238E27FC236}">
                <a16:creationId xmlns:a16="http://schemas.microsoft.com/office/drawing/2014/main" id="{6873F0B3-B1EF-5CB8-CB0E-94874584B227}"/>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7" name="Slide Number Placeholder 5">
            <a:extLst>
              <a:ext uri="{FF2B5EF4-FFF2-40B4-BE49-F238E27FC236}">
                <a16:creationId xmlns:a16="http://schemas.microsoft.com/office/drawing/2014/main" id="{DB16FFB0-3EED-871A-838C-DD2B3DE1590F}"/>
              </a:ext>
            </a:extLst>
          </p:cNvPr>
          <p:cNvSpPr>
            <a:spLocks noGrp="1" noChangeArrowheads="1"/>
          </p:cNvSpPr>
          <p:nvPr>
            <p:ph type="sldNum" sz="quarter" idx="12"/>
            <p:custDataLst>
              <p:tags r:id="rId3"/>
            </p:custDataLst>
          </p:nvPr>
        </p:nvSpPr>
        <p:spPr>
          <a:ln/>
        </p:spPr>
        <p:txBody>
          <a:bodyPr/>
          <a:lstStyle>
            <a:lvl1pPr>
              <a:defRPr/>
            </a:lvl1pPr>
          </a:lstStyle>
          <a:p>
            <a:fld id="{3D644ED6-4F78-8049-AC53-DE8AC1BFECAD}" type="slidenum">
              <a:rPr lang="en-US" altLang="en-US"/>
              <a:pPr/>
              <a:t>‹#›</a:t>
            </a:fld>
            <a:endParaRPr lang="en-US" altLang="en-US"/>
          </a:p>
        </p:txBody>
      </p:sp>
    </p:spTree>
    <p:extLst>
      <p:ext uri="{BB962C8B-B14F-4D97-AF65-F5344CB8AC3E}">
        <p14:creationId xmlns:p14="http://schemas.microsoft.com/office/powerpoint/2010/main" val="116997937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ltLang="en-US" noProof="0"/>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en-US" noProof="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en-US" noProof="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7" name="Date Placeholder 3">
            <a:extLst>
              <a:ext uri="{FF2B5EF4-FFF2-40B4-BE49-F238E27FC236}">
                <a16:creationId xmlns:a16="http://schemas.microsoft.com/office/drawing/2014/main" id="{0D2D0DBA-F806-7BFD-302A-71344016CD26}"/>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8" name="Footer Placeholder 4">
            <a:extLst>
              <a:ext uri="{FF2B5EF4-FFF2-40B4-BE49-F238E27FC236}">
                <a16:creationId xmlns:a16="http://schemas.microsoft.com/office/drawing/2014/main" id="{4056FAD2-1381-CC13-0529-BB6A56E7984D}"/>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9" name="Slide Number Placeholder 5">
            <a:extLst>
              <a:ext uri="{FF2B5EF4-FFF2-40B4-BE49-F238E27FC236}">
                <a16:creationId xmlns:a16="http://schemas.microsoft.com/office/drawing/2014/main" id="{E6C34784-7F38-420C-B407-0E16EA05229D}"/>
              </a:ext>
            </a:extLst>
          </p:cNvPr>
          <p:cNvSpPr>
            <a:spLocks noGrp="1" noChangeArrowheads="1"/>
          </p:cNvSpPr>
          <p:nvPr>
            <p:ph type="sldNum" sz="quarter" idx="12"/>
            <p:custDataLst>
              <p:tags r:id="rId3"/>
            </p:custDataLst>
          </p:nvPr>
        </p:nvSpPr>
        <p:spPr>
          <a:ln/>
        </p:spPr>
        <p:txBody>
          <a:bodyPr/>
          <a:lstStyle>
            <a:lvl1pPr>
              <a:defRPr/>
            </a:lvl1pPr>
          </a:lstStyle>
          <a:p>
            <a:fld id="{63190894-6E1D-1F42-A631-072E81AE1D04}" type="slidenum">
              <a:rPr lang="en-US" altLang="en-US"/>
              <a:pPr/>
              <a:t>‹#›</a:t>
            </a:fld>
            <a:endParaRPr lang="en-US" altLang="en-US"/>
          </a:p>
        </p:txBody>
      </p:sp>
    </p:spTree>
    <p:extLst>
      <p:ext uri="{BB962C8B-B14F-4D97-AF65-F5344CB8AC3E}">
        <p14:creationId xmlns:p14="http://schemas.microsoft.com/office/powerpoint/2010/main" val="4133473350"/>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ltLang="en-US" noProof="0"/>
              <a:t>Click to edit Master title style</a:t>
            </a:r>
          </a:p>
        </p:txBody>
      </p:sp>
      <p:sp>
        <p:nvSpPr>
          <p:cNvPr id="3" name="Date Placeholder 3">
            <a:extLst>
              <a:ext uri="{FF2B5EF4-FFF2-40B4-BE49-F238E27FC236}">
                <a16:creationId xmlns:a16="http://schemas.microsoft.com/office/drawing/2014/main" id="{FDD7D1E3-81A8-1C31-A142-3377FA3E5DF9}"/>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4" name="Footer Placeholder 4">
            <a:extLst>
              <a:ext uri="{FF2B5EF4-FFF2-40B4-BE49-F238E27FC236}">
                <a16:creationId xmlns:a16="http://schemas.microsoft.com/office/drawing/2014/main" id="{ED4E6290-47BF-3F8B-E6B5-3EAF9E9E8E07}"/>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5" name="Slide Number Placeholder 5">
            <a:extLst>
              <a:ext uri="{FF2B5EF4-FFF2-40B4-BE49-F238E27FC236}">
                <a16:creationId xmlns:a16="http://schemas.microsoft.com/office/drawing/2014/main" id="{13254277-82B5-2EC7-8B07-5DE8692B70C4}"/>
              </a:ext>
            </a:extLst>
          </p:cNvPr>
          <p:cNvSpPr>
            <a:spLocks noGrp="1" noChangeArrowheads="1"/>
          </p:cNvSpPr>
          <p:nvPr>
            <p:ph type="sldNum" sz="quarter" idx="12"/>
            <p:custDataLst>
              <p:tags r:id="rId3"/>
            </p:custDataLst>
          </p:nvPr>
        </p:nvSpPr>
        <p:spPr>
          <a:ln/>
        </p:spPr>
        <p:txBody>
          <a:bodyPr/>
          <a:lstStyle>
            <a:lvl1pPr>
              <a:defRPr/>
            </a:lvl1pPr>
          </a:lstStyle>
          <a:p>
            <a:fld id="{9F9C2607-0119-CD4D-A1C9-6E01BF4361C6}" type="slidenum">
              <a:rPr lang="en-US" altLang="en-US"/>
              <a:pPr/>
              <a:t>‹#›</a:t>
            </a:fld>
            <a:endParaRPr lang="en-US" altLang="en-US"/>
          </a:p>
        </p:txBody>
      </p:sp>
    </p:spTree>
    <p:extLst>
      <p:ext uri="{BB962C8B-B14F-4D97-AF65-F5344CB8AC3E}">
        <p14:creationId xmlns:p14="http://schemas.microsoft.com/office/powerpoint/2010/main" val="2866696702"/>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CEBF23C-75A6-941B-8F93-357D5C6BFFE5}"/>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3" name="Footer Placeholder 4">
            <a:extLst>
              <a:ext uri="{FF2B5EF4-FFF2-40B4-BE49-F238E27FC236}">
                <a16:creationId xmlns:a16="http://schemas.microsoft.com/office/drawing/2014/main" id="{6A98BDD6-1D5C-2261-42BE-37C160E1F42A}"/>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4" name="Slide Number Placeholder 5">
            <a:extLst>
              <a:ext uri="{FF2B5EF4-FFF2-40B4-BE49-F238E27FC236}">
                <a16:creationId xmlns:a16="http://schemas.microsoft.com/office/drawing/2014/main" id="{FE4BDB26-2DE2-AD41-6EA8-8413AB5FA5C2}"/>
              </a:ext>
            </a:extLst>
          </p:cNvPr>
          <p:cNvSpPr>
            <a:spLocks noGrp="1" noChangeArrowheads="1"/>
          </p:cNvSpPr>
          <p:nvPr>
            <p:ph type="sldNum" sz="quarter" idx="12"/>
            <p:custDataLst>
              <p:tags r:id="rId3"/>
            </p:custDataLst>
          </p:nvPr>
        </p:nvSpPr>
        <p:spPr>
          <a:ln/>
        </p:spPr>
        <p:txBody>
          <a:bodyPr/>
          <a:lstStyle>
            <a:lvl1pPr>
              <a:defRPr/>
            </a:lvl1pPr>
          </a:lstStyle>
          <a:p>
            <a:fld id="{EBF41044-BFC0-EE4C-9935-87C5A7414384}" type="slidenum">
              <a:rPr lang="en-US" altLang="en-US"/>
              <a:pPr/>
              <a:t>‹#›</a:t>
            </a:fld>
            <a:endParaRPr lang="en-US" altLang="en-US"/>
          </a:p>
        </p:txBody>
      </p:sp>
    </p:spTree>
    <p:extLst>
      <p:ext uri="{BB962C8B-B14F-4D97-AF65-F5344CB8AC3E}">
        <p14:creationId xmlns:p14="http://schemas.microsoft.com/office/powerpoint/2010/main" val="2627762848"/>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ltLang="en-US" noProof="0"/>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en-US" noProof="0"/>
              <a:t>Edit Master text styles</a:t>
            </a:r>
          </a:p>
        </p:txBody>
      </p:sp>
      <p:sp>
        <p:nvSpPr>
          <p:cNvPr id="5" name="Date Placeholder 3">
            <a:extLst>
              <a:ext uri="{FF2B5EF4-FFF2-40B4-BE49-F238E27FC236}">
                <a16:creationId xmlns:a16="http://schemas.microsoft.com/office/drawing/2014/main" id="{DADB0398-AE97-78BC-0F3C-8B60B5CBDE2F}"/>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6" name="Footer Placeholder 4">
            <a:extLst>
              <a:ext uri="{FF2B5EF4-FFF2-40B4-BE49-F238E27FC236}">
                <a16:creationId xmlns:a16="http://schemas.microsoft.com/office/drawing/2014/main" id="{4A6C7D5B-DE2E-DC61-910B-06ED06890B5A}"/>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7" name="Slide Number Placeholder 5">
            <a:extLst>
              <a:ext uri="{FF2B5EF4-FFF2-40B4-BE49-F238E27FC236}">
                <a16:creationId xmlns:a16="http://schemas.microsoft.com/office/drawing/2014/main" id="{1B2065BF-AECA-711D-A09C-4F6BBA0C9859}"/>
              </a:ext>
            </a:extLst>
          </p:cNvPr>
          <p:cNvSpPr>
            <a:spLocks noGrp="1" noChangeArrowheads="1"/>
          </p:cNvSpPr>
          <p:nvPr>
            <p:ph type="sldNum" sz="quarter" idx="12"/>
            <p:custDataLst>
              <p:tags r:id="rId3"/>
            </p:custDataLst>
          </p:nvPr>
        </p:nvSpPr>
        <p:spPr>
          <a:ln/>
        </p:spPr>
        <p:txBody>
          <a:bodyPr/>
          <a:lstStyle>
            <a:lvl1pPr>
              <a:defRPr/>
            </a:lvl1pPr>
          </a:lstStyle>
          <a:p>
            <a:fld id="{C1AE01D1-4859-3844-A8D2-A22588FFD63D}" type="slidenum">
              <a:rPr lang="en-US" altLang="en-US"/>
              <a:pPr/>
              <a:t>‹#›</a:t>
            </a:fld>
            <a:endParaRPr lang="en-US" altLang="en-US"/>
          </a:p>
        </p:txBody>
      </p:sp>
    </p:spTree>
    <p:extLst>
      <p:ext uri="{BB962C8B-B14F-4D97-AF65-F5344CB8AC3E}">
        <p14:creationId xmlns:p14="http://schemas.microsoft.com/office/powerpoint/2010/main" val="3206399273"/>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ltLang="en-US" noProof="0"/>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alt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en-US" noProof="0"/>
              <a:t>Edit Master text styles</a:t>
            </a:r>
          </a:p>
        </p:txBody>
      </p:sp>
      <p:sp>
        <p:nvSpPr>
          <p:cNvPr id="5" name="Date Placeholder 3">
            <a:extLst>
              <a:ext uri="{FF2B5EF4-FFF2-40B4-BE49-F238E27FC236}">
                <a16:creationId xmlns:a16="http://schemas.microsoft.com/office/drawing/2014/main" id="{3823D323-BD49-172B-5BE2-893112250E1E}"/>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6" name="Footer Placeholder 4">
            <a:extLst>
              <a:ext uri="{FF2B5EF4-FFF2-40B4-BE49-F238E27FC236}">
                <a16:creationId xmlns:a16="http://schemas.microsoft.com/office/drawing/2014/main" id="{E2CF5DCC-E0A2-281C-BFFA-4BC16C5AD9D8}"/>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7" name="Slide Number Placeholder 5">
            <a:extLst>
              <a:ext uri="{FF2B5EF4-FFF2-40B4-BE49-F238E27FC236}">
                <a16:creationId xmlns:a16="http://schemas.microsoft.com/office/drawing/2014/main" id="{026B7723-1F88-EF4A-B0E4-21553C996BB8}"/>
              </a:ext>
            </a:extLst>
          </p:cNvPr>
          <p:cNvSpPr>
            <a:spLocks noGrp="1" noChangeArrowheads="1"/>
          </p:cNvSpPr>
          <p:nvPr>
            <p:ph type="sldNum" sz="quarter" idx="12"/>
            <p:custDataLst>
              <p:tags r:id="rId3"/>
            </p:custDataLst>
          </p:nvPr>
        </p:nvSpPr>
        <p:spPr>
          <a:ln/>
        </p:spPr>
        <p:txBody>
          <a:bodyPr/>
          <a:lstStyle>
            <a:lvl1pPr>
              <a:defRPr/>
            </a:lvl1pPr>
          </a:lstStyle>
          <a:p>
            <a:fld id="{479A038B-2375-8B49-9F15-0A8330AEC794}" type="slidenum">
              <a:rPr lang="en-US" altLang="en-US"/>
              <a:pPr/>
              <a:t>‹#›</a:t>
            </a:fld>
            <a:endParaRPr lang="en-US" altLang="en-US"/>
          </a:p>
        </p:txBody>
      </p:sp>
    </p:spTree>
    <p:extLst>
      <p:ext uri="{BB962C8B-B14F-4D97-AF65-F5344CB8AC3E}">
        <p14:creationId xmlns:p14="http://schemas.microsoft.com/office/powerpoint/2010/main" val="1508124596"/>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ltLang="en-US" noProof="0"/>
              <a:t>Click to edit Master title style</a:t>
            </a:r>
          </a:p>
        </p:txBody>
      </p:sp>
      <p:sp>
        <p:nvSpPr>
          <p:cNvPr id="3" name="Vertical Text Placeholder 2"/>
          <p:cNvSpPr>
            <a:spLocks noGrp="1"/>
          </p:cNvSpPr>
          <p:nvPr>
            <p:ph type="body" orient="vert" idx="1"/>
          </p:nvPr>
        </p:nvSpPr>
        <p:spPr>
          <a:xfrm>
            <a:off x="609600" y="1600200"/>
            <a:ext cx="10972800" cy="4525962"/>
          </a:xfrm>
        </p:spPr>
        <p:txBody>
          <a:bodyPr vert="eaVert"/>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 name="Date Placeholder 3">
            <a:extLst>
              <a:ext uri="{FF2B5EF4-FFF2-40B4-BE49-F238E27FC236}">
                <a16:creationId xmlns:a16="http://schemas.microsoft.com/office/drawing/2014/main" id="{F5D1A739-B4E8-6D09-9781-B5EA81593C1E}"/>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5" name="Footer Placeholder 4">
            <a:extLst>
              <a:ext uri="{FF2B5EF4-FFF2-40B4-BE49-F238E27FC236}">
                <a16:creationId xmlns:a16="http://schemas.microsoft.com/office/drawing/2014/main" id="{6390454B-D823-1C03-9834-81E013EB24FE}"/>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6" name="Slide Number Placeholder 5">
            <a:extLst>
              <a:ext uri="{FF2B5EF4-FFF2-40B4-BE49-F238E27FC236}">
                <a16:creationId xmlns:a16="http://schemas.microsoft.com/office/drawing/2014/main" id="{2AB41D3F-89AA-106B-1844-AD5C938E2A85}"/>
              </a:ext>
            </a:extLst>
          </p:cNvPr>
          <p:cNvSpPr>
            <a:spLocks noGrp="1" noChangeArrowheads="1"/>
          </p:cNvSpPr>
          <p:nvPr>
            <p:ph type="sldNum" sz="quarter" idx="12"/>
            <p:custDataLst>
              <p:tags r:id="rId3"/>
            </p:custDataLst>
          </p:nvPr>
        </p:nvSpPr>
        <p:spPr>
          <a:ln/>
        </p:spPr>
        <p:txBody>
          <a:bodyPr/>
          <a:lstStyle>
            <a:lvl1pPr>
              <a:defRPr/>
            </a:lvl1pPr>
          </a:lstStyle>
          <a:p>
            <a:fld id="{2A8896E4-FB7D-6449-AAB4-D5A85B4E1B3F}" type="slidenum">
              <a:rPr lang="en-US" altLang="en-US"/>
              <a:pPr/>
              <a:t>‹#›</a:t>
            </a:fld>
            <a:endParaRPr lang="en-US" altLang="en-US"/>
          </a:p>
        </p:txBody>
      </p:sp>
    </p:spTree>
    <p:extLst>
      <p:ext uri="{BB962C8B-B14F-4D97-AF65-F5344CB8AC3E}">
        <p14:creationId xmlns:p14="http://schemas.microsoft.com/office/powerpoint/2010/main" val="913773554"/>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ltLang="en-US" noProof="0"/>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 name="Date Placeholder 3">
            <a:extLst>
              <a:ext uri="{FF2B5EF4-FFF2-40B4-BE49-F238E27FC236}">
                <a16:creationId xmlns:a16="http://schemas.microsoft.com/office/drawing/2014/main" id="{AA32DC99-8911-2182-C299-B736F32E2A3E}"/>
              </a:ext>
            </a:extLst>
          </p:cNvPr>
          <p:cNvSpPr>
            <a:spLocks noGrp="1" noChangeArrowheads="1"/>
          </p:cNvSpPr>
          <p:nvPr>
            <p:ph type="dt" sz="half" idx="10"/>
            <p:custDataLst>
              <p:tags r:id="rId1"/>
            </p:custDataLst>
          </p:nvPr>
        </p:nvSpPr>
        <p:spPr/>
        <p:txBody>
          <a:bodyPr/>
          <a:lstStyle>
            <a:lvl1pPr>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sym typeface="Wingdings" charset="2"/>
              </a:rPr>
              <a:t>Date of download:  mm/dd/yyyy</a:t>
            </a:r>
          </a:p>
        </p:txBody>
      </p:sp>
      <p:sp>
        <p:nvSpPr>
          <p:cNvPr id="5" name="Footer Placeholder 4">
            <a:extLst>
              <a:ext uri="{FF2B5EF4-FFF2-40B4-BE49-F238E27FC236}">
                <a16:creationId xmlns:a16="http://schemas.microsoft.com/office/drawing/2014/main" id="{98553B3C-80EC-95D9-9AD6-DB75DABE55FE}"/>
              </a:ext>
            </a:extLst>
          </p:cNvPr>
          <p:cNvSpPr>
            <a:spLocks noGrp="1" noChangeArrowheads="1"/>
          </p:cNvSpPr>
          <p:nvPr>
            <p:ph type="ftr" sz="quarter" idx="11"/>
            <p:custDataLst>
              <p:tags r:id="rId2"/>
            </p:custDataLst>
          </p:nvPr>
        </p:nvSpPr>
        <p:spPr/>
        <p:txBody>
          <a:bodyPr/>
          <a:lstStyle>
            <a:lvl1pPr>
              <a:defRPr/>
            </a:lvl1pPr>
          </a:lstStyle>
          <a:p>
            <a:r>
              <a:rPr lang="en-US" altLang="en-US"/>
              <a:t>Copyright © 2012 American Medical Association. All rights reserved.</a:t>
            </a:r>
          </a:p>
        </p:txBody>
      </p:sp>
      <p:sp>
        <p:nvSpPr>
          <p:cNvPr id="6" name="Slide Number Placeholder 5">
            <a:extLst>
              <a:ext uri="{FF2B5EF4-FFF2-40B4-BE49-F238E27FC236}">
                <a16:creationId xmlns:a16="http://schemas.microsoft.com/office/drawing/2014/main" id="{64B86955-7082-8937-178B-3342A1FE0427}"/>
              </a:ext>
            </a:extLst>
          </p:cNvPr>
          <p:cNvSpPr>
            <a:spLocks noGrp="1" noChangeArrowheads="1"/>
          </p:cNvSpPr>
          <p:nvPr>
            <p:ph type="sldNum" sz="quarter" idx="12"/>
            <p:custDataLst>
              <p:tags r:id="rId3"/>
            </p:custDataLst>
          </p:nvPr>
        </p:nvSpPr>
        <p:spPr>
          <a:ln/>
        </p:spPr>
        <p:txBody>
          <a:bodyPr/>
          <a:lstStyle>
            <a:lvl1pPr>
              <a:defRPr/>
            </a:lvl1pPr>
          </a:lstStyle>
          <a:p>
            <a:fld id="{94A87F65-17BB-494B-9A06-57A23D7314F0}" type="slidenum">
              <a:rPr lang="en-US" altLang="en-US"/>
              <a:pPr/>
              <a:t>‹#›</a:t>
            </a:fld>
            <a:endParaRPr lang="en-US" altLang="en-US"/>
          </a:p>
        </p:txBody>
      </p:sp>
    </p:spTree>
    <p:extLst>
      <p:ext uri="{BB962C8B-B14F-4D97-AF65-F5344CB8AC3E}">
        <p14:creationId xmlns:p14="http://schemas.microsoft.com/office/powerpoint/2010/main" val="3580461204"/>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7A4F103-98A6-C325-E841-3BBCEA2EBB29}"/>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931FCB60-686B-3C49-A4AC-EBC76071D251}" type="datetimeFigureOut">
              <a:rPr lang="en-US"/>
              <a:pPr>
                <a:defRPr/>
              </a:pPr>
              <a:t>9/22/2026</a:t>
            </a:fld>
            <a:endParaRPr lang="en-US"/>
          </a:p>
        </p:txBody>
      </p:sp>
      <p:sp>
        <p:nvSpPr>
          <p:cNvPr id="5" name="Footer Placeholder 4">
            <a:extLst>
              <a:ext uri="{FF2B5EF4-FFF2-40B4-BE49-F238E27FC236}">
                <a16:creationId xmlns:a16="http://schemas.microsoft.com/office/drawing/2014/main" id="{728C060C-27C0-8C1D-2419-2184EF76B6C2}"/>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6" name="Slide Number Placeholder 5">
            <a:extLst>
              <a:ext uri="{FF2B5EF4-FFF2-40B4-BE49-F238E27FC236}">
                <a16:creationId xmlns:a16="http://schemas.microsoft.com/office/drawing/2014/main" id="{4D9D6627-D9CF-0E6F-7E76-A6BE12A4E63C}"/>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942B18F8-ECF3-6244-B0BA-0B2BB1F8A61D}" type="slidenum">
              <a:rPr lang="en-US" altLang="en-US"/>
              <a:pPr>
                <a:defRPr/>
              </a:pPr>
              <a:t>‹#›</a:t>
            </a:fld>
            <a:endParaRPr lang="en-US" altLang="en-US"/>
          </a:p>
        </p:txBody>
      </p:sp>
    </p:spTree>
    <p:extLst>
      <p:ext uri="{BB962C8B-B14F-4D97-AF65-F5344CB8AC3E}">
        <p14:creationId xmlns:p14="http://schemas.microsoft.com/office/powerpoint/2010/main" val="425472129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96215-106C-DDB8-0B36-324231D9EED9}"/>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C0C23780-2C37-4F4A-A22B-2B28472F8FBB}" type="datetimeFigureOut">
              <a:rPr lang="en-US"/>
              <a:pPr>
                <a:defRPr/>
              </a:pPr>
              <a:t>9/22/2026</a:t>
            </a:fld>
            <a:endParaRPr lang="en-US"/>
          </a:p>
        </p:txBody>
      </p:sp>
      <p:sp>
        <p:nvSpPr>
          <p:cNvPr id="5" name="Footer Placeholder 4">
            <a:extLst>
              <a:ext uri="{FF2B5EF4-FFF2-40B4-BE49-F238E27FC236}">
                <a16:creationId xmlns:a16="http://schemas.microsoft.com/office/drawing/2014/main" id="{1E85C836-FA82-DF5D-7994-7991A84BD717}"/>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6" name="Slide Number Placeholder 5">
            <a:extLst>
              <a:ext uri="{FF2B5EF4-FFF2-40B4-BE49-F238E27FC236}">
                <a16:creationId xmlns:a16="http://schemas.microsoft.com/office/drawing/2014/main" id="{0115A7DE-9C13-3346-EB54-F8E94B02F614}"/>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CDFB0858-453D-4642-9126-AD40593337B3}" type="slidenum">
              <a:rPr lang="en-US" altLang="en-US"/>
              <a:pPr>
                <a:defRPr/>
              </a:pPr>
              <a:t>‹#›</a:t>
            </a:fld>
            <a:endParaRPr lang="en-US" altLang="en-US"/>
          </a:p>
        </p:txBody>
      </p:sp>
    </p:spTree>
    <p:extLst>
      <p:ext uri="{BB962C8B-B14F-4D97-AF65-F5344CB8AC3E}">
        <p14:creationId xmlns:p14="http://schemas.microsoft.com/office/powerpoint/2010/main" val="270452748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8B69DE-4EFD-F245-4DD3-961F1346EB46}"/>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9576FCE9-DD63-844C-8D38-78171F81C95E}" type="datetimeFigureOut">
              <a:rPr lang="en-US"/>
              <a:pPr>
                <a:defRPr/>
              </a:pPr>
              <a:t>9/22/2026</a:t>
            </a:fld>
            <a:endParaRPr lang="en-US"/>
          </a:p>
        </p:txBody>
      </p:sp>
      <p:sp>
        <p:nvSpPr>
          <p:cNvPr id="5" name="Footer Placeholder 4">
            <a:extLst>
              <a:ext uri="{FF2B5EF4-FFF2-40B4-BE49-F238E27FC236}">
                <a16:creationId xmlns:a16="http://schemas.microsoft.com/office/drawing/2014/main" id="{A8FC4604-419B-EE5D-E7F9-8886784DD868}"/>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6" name="Slide Number Placeholder 5">
            <a:extLst>
              <a:ext uri="{FF2B5EF4-FFF2-40B4-BE49-F238E27FC236}">
                <a16:creationId xmlns:a16="http://schemas.microsoft.com/office/drawing/2014/main" id="{7261EA59-76A3-0CA7-1A27-47B2C04431C4}"/>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5B1A5E4A-2B9E-4146-9147-14117C5C4036}" type="slidenum">
              <a:rPr lang="en-US" altLang="en-US"/>
              <a:pPr>
                <a:defRPr/>
              </a:pPr>
              <a:t>‹#›</a:t>
            </a:fld>
            <a:endParaRPr lang="en-US" altLang="en-US"/>
          </a:p>
        </p:txBody>
      </p:sp>
    </p:spTree>
    <p:extLst>
      <p:ext uri="{BB962C8B-B14F-4D97-AF65-F5344CB8AC3E}">
        <p14:creationId xmlns:p14="http://schemas.microsoft.com/office/powerpoint/2010/main" val="413283463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403BCD2-C1E1-EC1E-CFF7-679ECAE574C6}"/>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5820A468-6D98-A742-860F-A73B23CCB1CF}" type="datetimeFigureOut">
              <a:rPr lang="en-US"/>
              <a:pPr>
                <a:defRPr/>
              </a:pPr>
              <a:t>9/22/2026</a:t>
            </a:fld>
            <a:endParaRPr lang="en-US"/>
          </a:p>
        </p:txBody>
      </p:sp>
      <p:sp>
        <p:nvSpPr>
          <p:cNvPr id="6" name="Footer Placeholder 4">
            <a:extLst>
              <a:ext uri="{FF2B5EF4-FFF2-40B4-BE49-F238E27FC236}">
                <a16:creationId xmlns:a16="http://schemas.microsoft.com/office/drawing/2014/main" id="{A66D6DF6-0210-113C-A927-C512935DDF81}"/>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7" name="Slide Number Placeholder 5">
            <a:extLst>
              <a:ext uri="{FF2B5EF4-FFF2-40B4-BE49-F238E27FC236}">
                <a16:creationId xmlns:a16="http://schemas.microsoft.com/office/drawing/2014/main" id="{DDFCCFDB-CE9B-A5FF-578C-A057CA2EB52C}"/>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4FDEA8D3-C187-A642-9B94-B6D51107ED70}" type="slidenum">
              <a:rPr lang="en-US" altLang="en-US"/>
              <a:pPr>
                <a:defRPr/>
              </a:pPr>
              <a:t>‹#›</a:t>
            </a:fld>
            <a:endParaRPr lang="en-US" altLang="en-US"/>
          </a:p>
        </p:txBody>
      </p:sp>
    </p:spTree>
    <p:extLst>
      <p:ext uri="{BB962C8B-B14F-4D97-AF65-F5344CB8AC3E}">
        <p14:creationId xmlns:p14="http://schemas.microsoft.com/office/powerpoint/2010/main" val="135561340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9A02A93-3D24-B9A8-1E2C-A44DE4CD17A3}"/>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E270A83B-DE16-AF4E-B3DB-0C7EFF79161E}" type="datetimeFigureOut">
              <a:rPr lang="en-US"/>
              <a:pPr>
                <a:defRPr/>
              </a:pPr>
              <a:t>9/22/2026</a:t>
            </a:fld>
            <a:endParaRPr lang="en-US"/>
          </a:p>
        </p:txBody>
      </p:sp>
      <p:sp>
        <p:nvSpPr>
          <p:cNvPr id="8" name="Footer Placeholder 4">
            <a:extLst>
              <a:ext uri="{FF2B5EF4-FFF2-40B4-BE49-F238E27FC236}">
                <a16:creationId xmlns:a16="http://schemas.microsoft.com/office/drawing/2014/main" id="{E44A6EDE-5DFD-CAB6-49D3-F4966F896346}"/>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9" name="Slide Number Placeholder 5">
            <a:extLst>
              <a:ext uri="{FF2B5EF4-FFF2-40B4-BE49-F238E27FC236}">
                <a16:creationId xmlns:a16="http://schemas.microsoft.com/office/drawing/2014/main" id="{8B48DA92-7A16-11D9-1145-27AFCC7D817F}"/>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F7A4D8CD-2BA7-7A4C-8B32-994573F13166}" type="slidenum">
              <a:rPr lang="en-US" altLang="en-US"/>
              <a:pPr>
                <a:defRPr/>
              </a:pPr>
              <a:t>‹#›</a:t>
            </a:fld>
            <a:endParaRPr lang="en-US" altLang="en-US"/>
          </a:p>
        </p:txBody>
      </p:sp>
    </p:spTree>
    <p:extLst>
      <p:ext uri="{BB962C8B-B14F-4D97-AF65-F5344CB8AC3E}">
        <p14:creationId xmlns:p14="http://schemas.microsoft.com/office/powerpoint/2010/main" val="109255817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31E5BA1-1365-F609-8A7A-FA31C6C7BADD}"/>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7B71DC03-A2DC-BA48-B934-8ED930FD2051}" type="datetimeFigureOut">
              <a:rPr lang="en-US"/>
              <a:pPr>
                <a:defRPr/>
              </a:pPr>
              <a:t>9/22/2026</a:t>
            </a:fld>
            <a:endParaRPr lang="en-US"/>
          </a:p>
        </p:txBody>
      </p:sp>
      <p:sp>
        <p:nvSpPr>
          <p:cNvPr id="4" name="Footer Placeholder 4">
            <a:extLst>
              <a:ext uri="{FF2B5EF4-FFF2-40B4-BE49-F238E27FC236}">
                <a16:creationId xmlns:a16="http://schemas.microsoft.com/office/drawing/2014/main" id="{9BAC4E42-9DFC-0576-BC64-6634FEB7D297}"/>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5" name="Slide Number Placeholder 5">
            <a:extLst>
              <a:ext uri="{FF2B5EF4-FFF2-40B4-BE49-F238E27FC236}">
                <a16:creationId xmlns:a16="http://schemas.microsoft.com/office/drawing/2014/main" id="{24018E50-8080-26CF-DDBE-CC4CE4AC9079}"/>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B841D67E-CFF2-9F4D-B08C-B9329C8BB478}" type="slidenum">
              <a:rPr lang="en-US" altLang="en-US"/>
              <a:pPr>
                <a:defRPr/>
              </a:pPr>
              <a:t>‹#›</a:t>
            </a:fld>
            <a:endParaRPr lang="en-US" altLang="en-US"/>
          </a:p>
        </p:txBody>
      </p:sp>
    </p:spTree>
    <p:extLst>
      <p:ext uri="{BB962C8B-B14F-4D97-AF65-F5344CB8AC3E}">
        <p14:creationId xmlns:p14="http://schemas.microsoft.com/office/powerpoint/2010/main" val="408609048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97519AF-F72B-79BB-299C-F0528912C2E1}"/>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6CD48779-84E8-BF48-A60F-47E920A1713D}" type="datetimeFigureOut">
              <a:rPr lang="en-US"/>
              <a:pPr>
                <a:defRPr/>
              </a:pPr>
              <a:t>9/22/2026</a:t>
            </a:fld>
            <a:endParaRPr lang="en-US"/>
          </a:p>
        </p:txBody>
      </p:sp>
      <p:sp>
        <p:nvSpPr>
          <p:cNvPr id="3" name="Footer Placeholder 4">
            <a:extLst>
              <a:ext uri="{FF2B5EF4-FFF2-40B4-BE49-F238E27FC236}">
                <a16:creationId xmlns:a16="http://schemas.microsoft.com/office/drawing/2014/main" id="{E85D7AF0-6AEF-DCBA-DADA-5640A9830939}"/>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4" name="Slide Number Placeholder 5">
            <a:extLst>
              <a:ext uri="{FF2B5EF4-FFF2-40B4-BE49-F238E27FC236}">
                <a16:creationId xmlns:a16="http://schemas.microsoft.com/office/drawing/2014/main" id="{AD6A936F-7A15-A946-B290-C64DCE5C0E87}"/>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83F97929-003B-C840-88D9-CD7AF0B0FBD6}" type="slidenum">
              <a:rPr lang="en-US" altLang="en-US"/>
              <a:pPr>
                <a:defRPr/>
              </a:pPr>
              <a:t>‹#›</a:t>
            </a:fld>
            <a:endParaRPr lang="en-US" altLang="en-US"/>
          </a:p>
        </p:txBody>
      </p:sp>
    </p:spTree>
    <p:extLst>
      <p:ext uri="{BB962C8B-B14F-4D97-AF65-F5344CB8AC3E}">
        <p14:creationId xmlns:p14="http://schemas.microsoft.com/office/powerpoint/2010/main" val="376992188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A6C3630-6F91-C830-3FBB-8A43C5CD0DA1}"/>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29703F06-1B84-F543-AE49-F1B9995DC663}" type="datetimeFigureOut">
              <a:rPr lang="en-US"/>
              <a:pPr>
                <a:defRPr/>
              </a:pPr>
              <a:t>9/22/2026</a:t>
            </a:fld>
            <a:endParaRPr lang="en-US"/>
          </a:p>
        </p:txBody>
      </p:sp>
      <p:sp>
        <p:nvSpPr>
          <p:cNvPr id="6" name="Footer Placeholder 4">
            <a:extLst>
              <a:ext uri="{FF2B5EF4-FFF2-40B4-BE49-F238E27FC236}">
                <a16:creationId xmlns:a16="http://schemas.microsoft.com/office/drawing/2014/main" id="{A5E7AAFE-1AB8-0278-E7C0-B741DCF079DB}"/>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7" name="Slide Number Placeholder 5">
            <a:extLst>
              <a:ext uri="{FF2B5EF4-FFF2-40B4-BE49-F238E27FC236}">
                <a16:creationId xmlns:a16="http://schemas.microsoft.com/office/drawing/2014/main" id="{55878AF7-AA98-DC95-4EE6-577705726E9F}"/>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BA3A922A-BF3C-764A-A646-ED163449F7BA}" type="slidenum">
              <a:rPr lang="en-US" altLang="en-US"/>
              <a:pPr>
                <a:defRPr/>
              </a:pPr>
              <a:t>‹#›</a:t>
            </a:fld>
            <a:endParaRPr lang="en-US" altLang="en-US"/>
          </a:p>
        </p:txBody>
      </p:sp>
    </p:spTree>
    <p:extLst>
      <p:ext uri="{BB962C8B-B14F-4D97-AF65-F5344CB8AC3E}">
        <p14:creationId xmlns:p14="http://schemas.microsoft.com/office/powerpoint/2010/main" val="370906620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5BE05BF-16DE-3B54-4F85-42CC3ABB1590}"/>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C43DC983-3CFA-6249-99E5-76E45DA5903A}" type="datetimeFigureOut">
              <a:rPr lang="en-US"/>
              <a:pPr>
                <a:defRPr/>
              </a:pPr>
              <a:t>9/22/2026</a:t>
            </a:fld>
            <a:endParaRPr lang="en-US"/>
          </a:p>
        </p:txBody>
      </p:sp>
      <p:sp>
        <p:nvSpPr>
          <p:cNvPr id="6" name="Footer Placeholder 4">
            <a:extLst>
              <a:ext uri="{FF2B5EF4-FFF2-40B4-BE49-F238E27FC236}">
                <a16:creationId xmlns:a16="http://schemas.microsoft.com/office/drawing/2014/main" id="{E1D0EEA9-FED1-FD6B-C287-F4CE4BB9C847}"/>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7" name="Slide Number Placeholder 5">
            <a:extLst>
              <a:ext uri="{FF2B5EF4-FFF2-40B4-BE49-F238E27FC236}">
                <a16:creationId xmlns:a16="http://schemas.microsoft.com/office/drawing/2014/main" id="{CADF7873-B327-3E4E-1B91-C634AB673B47}"/>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01DE1362-3F4A-4C43-B239-68187B5C1B14}" type="slidenum">
              <a:rPr lang="en-US" altLang="en-US"/>
              <a:pPr>
                <a:defRPr/>
              </a:pPr>
              <a:t>‹#›</a:t>
            </a:fld>
            <a:endParaRPr lang="en-US" altLang="en-US"/>
          </a:p>
        </p:txBody>
      </p:sp>
    </p:spTree>
    <p:extLst>
      <p:ext uri="{BB962C8B-B14F-4D97-AF65-F5344CB8AC3E}">
        <p14:creationId xmlns:p14="http://schemas.microsoft.com/office/powerpoint/2010/main" val="68857753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E4C9C-C483-F1F1-5A41-6E64089A670B}"/>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53FF2FF5-1F7F-534D-969B-9405C18CFEF3}" type="datetimeFigureOut">
              <a:rPr lang="en-US"/>
              <a:pPr>
                <a:defRPr/>
              </a:pPr>
              <a:t>9/22/2026</a:t>
            </a:fld>
            <a:endParaRPr lang="en-US"/>
          </a:p>
        </p:txBody>
      </p:sp>
      <p:sp>
        <p:nvSpPr>
          <p:cNvPr id="5" name="Footer Placeholder 4">
            <a:extLst>
              <a:ext uri="{FF2B5EF4-FFF2-40B4-BE49-F238E27FC236}">
                <a16:creationId xmlns:a16="http://schemas.microsoft.com/office/drawing/2014/main" id="{8692A6B2-1D3A-A1E3-6805-8CA94FBA0A8F}"/>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6" name="Slide Number Placeholder 5">
            <a:extLst>
              <a:ext uri="{FF2B5EF4-FFF2-40B4-BE49-F238E27FC236}">
                <a16:creationId xmlns:a16="http://schemas.microsoft.com/office/drawing/2014/main" id="{0666E3C2-F4C2-906B-AAA3-97058797DD27}"/>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01C7E41B-D5E6-4C41-8586-4FA2C0A236EE}" type="slidenum">
              <a:rPr lang="en-US" altLang="en-US"/>
              <a:pPr>
                <a:defRPr/>
              </a:pPr>
              <a:t>‹#›</a:t>
            </a:fld>
            <a:endParaRPr lang="en-US" altLang="en-US"/>
          </a:p>
        </p:txBody>
      </p:sp>
    </p:spTree>
    <p:extLst>
      <p:ext uri="{BB962C8B-B14F-4D97-AF65-F5344CB8AC3E}">
        <p14:creationId xmlns:p14="http://schemas.microsoft.com/office/powerpoint/2010/main" val="36007986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59B43-D04C-3848-0789-EBA1EE49DFF0}"/>
              </a:ext>
            </a:extLst>
          </p:cNvPr>
          <p:cNvSpPr>
            <a:spLocks noGrp="1"/>
          </p:cNvSpPr>
          <p:nvPr>
            <p:ph type="dt" sz="half" idx="10"/>
          </p:nvPr>
        </p:nvSpPr>
        <p:spPr/>
        <p:txBody>
          <a:bodyPr/>
          <a:lstStyle>
            <a:lvl1pPr defTabSz="914400" fontAlgn="base">
              <a:spcBef>
                <a:spcPct val="0"/>
              </a:spcBef>
              <a:spcAft>
                <a:spcPct val="0"/>
              </a:spcAft>
              <a:defRPr>
                <a:latin typeface="Times" charset="0"/>
              </a:defRPr>
            </a:lvl1pPr>
          </a:lstStyle>
          <a:p>
            <a:pPr>
              <a:defRPr/>
            </a:pPr>
            <a:fld id="{376AA22C-4E70-D147-8807-DA3AB4FEA513}" type="datetimeFigureOut">
              <a:rPr lang="en-US"/>
              <a:pPr>
                <a:defRPr/>
              </a:pPr>
              <a:t>9/22/2026</a:t>
            </a:fld>
            <a:endParaRPr lang="en-US"/>
          </a:p>
        </p:txBody>
      </p:sp>
      <p:sp>
        <p:nvSpPr>
          <p:cNvPr id="5" name="Footer Placeholder 4">
            <a:extLst>
              <a:ext uri="{FF2B5EF4-FFF2-40B4-BE49-F238E27FC236}">
                <a16:creationId xmlns:a16="http://schemas.microsoft.com/office/drawing/2014/main" id="{3EAB45D6-87CC-F000-2995-59B24D0779D7}"/>
              </a:ext>
            </a:extLst>
          </p:cNvPr>
          <p:cNvSpPr>
            <a:spLocks noGrp="1"/>
          </p:cNvSpPr>
          <p:nvPr>
            <p:ph type="ftr" sz="quarter" idx="11"/>
          </p:nvPr>
        </p:nvSpPr>
        <p:spPr/>
        <p:txBody>
          <a:bodyPr/>
          <a:lstStyle>
            <a:lvl1pPr defTabSz="914400" fontAlgn="base">
              <a:spcBef>
                <a:spcPct val="0"/>
              </a:spcBef>
              <a:spcAft>
                <a:spcPct val="0"/>
              </a:spcAft>
              <a:defRPr>
                <a:latin typeface="Times" charset="0"/>
              </a:defRPr>
            </a:lvl1pPr>
          </a:lstStyle>
          <a:p>
            <a:pPr>
              <a:defRPr/>
            </a:pPr>
            <a:endParaRPr lang="en-US"/>
          </a:p>
        </p:txBody>
      </p:sp>
      <p:sp>
        <p:nvSpPr>
          <p:cNvPr id="6" name="Slide Number Placeholder 5">
            <a:extLst>
              <a:ext uri="{FF2B5EF4-FFF2-40B4-BE49-F238E27FC236}">
                <a16:creationId xmlns:a16="http://schemas.microsoft.com/office/drawing/2014/main" id="{0E1A5CC2-5A19-AE8D-2167-774EB16ADC38}"/>
              </a:ext>
            </a:extLst>
          </p:cNvPr>
          <p:cNvSpPr>
            <a:spLocks noGrp="1"/>
          </p:cNvSpPr>
          <p:nvPr>
            <p:ph type="sldNum" sz="quarter" idx="12"/>
          </p:nvPr>
        </p:nvSpPr>
        <p:spPr/>
        <p:txBody>
          <a:bodyPr/>
          <a:lstStyle>
            <a:lvl1pPr defTabSz="914400">
              <a:defRPr smtClean="0">
                <a:latin typeface="Times" panose="02020603050405020304" pitchFamily="18" charset="0"/>
              </a:defRPr>
            </a:lvl1pPr>
          </a:lstStyle>
          <a:p>
            <a:pPr>
              <a:defRPr/>
            </a:pPr>
            <a:fld id="{41784280-13F6-984A-9725-CC251740D82A}" type="slidenum">
              <a:rPr lang="en-US" altLang="en-US"/>
              <a:pPr>
                <a:defRPr/>
              </a:pPr>
              <a:t>‹#›</a:t>
            </a:fld>
            <a:endParaRPr lang="en-US" altLang="en-US"/>
          </a:p>
        </p:txBody>
      </p:sp>
    </p:spTree>
    <p:extLst>
      <p:ext uri="{BB962C8B-B14F-4D97-AF65-F5344CB8AC3E}">
        <p14:creationId xmlns:p14="http://schemas.microsoft.com/office/powerpoint/2010/main" val="370995890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F805-0C45-61DE-54EC-DB8FA8712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E4447D-9A41-6CF0-1743-249BCED8D2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9194E-6E53-022A-FE07-300D7876A0BA}"/>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D6B6EBEB-95DA-97F7-FB50-871D6E111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A35FF-59C3-9DE8-6B34-24679D07A707}"/>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4784160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96EE-4140-E562-8642-5B6BF4F0A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2019C8-E675-EC32-7EE8-4CDF8CE04A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8EB2B-C31A-6277-7782-3E2B0AF2AF89}"/>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9756EE46-E619-2ABC-B368-08877FAB9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0E089-0571-15EC-3E71-4271C593F880}"/>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99945494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6955-DAA9-84DD-22F2-5A75F6BA28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CB9EF5-8107-5980-C344-AEC1594291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23EAA-78DC-B999-DBC1-061C847DD503}"/>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3CB0527D-6768-713F-6A87-F02B30EBD9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3FD504-D46E-D6D3-1E19-0BBB656DA9D6}"/>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35517671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9E50-2F72-E30C-5A30-3DF87EBA26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38FA4-67EE-D0B3-CF1D-5F53600CE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003470-F2D1-8A6C-9CDD-7CD767BCB5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E0BED3-BD43-4EB8-8396-9FD35BF1A303}"/>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8EF001F-8A5C-7713-9A91-66A261FC7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883EE-884F-3A3F-8D31-18D6DC72B65F}"/>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3690599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70CA-88B5-B457-16C8-CE2C9ED6B8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E26FD4-FE2A-DD17-D70A-B6CDAD601D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3E875A-01BD-B8CA-B8D0-4AEABD36DD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23869C-482D-374C-2669-2CF9D45BF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20029E-0610-0F9E-3DF6-59527D357E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AE760D-6234-C9F3-19D7-F0C3CF574916}"/>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8" name="Footer Placeholder 7">
            <a:extLst>
              <a:ext uri="{FF2B5EF4-FFF2-40B4-BE49-F238E27FC236}">
                <a16:creationId xmlns:a16="http://schemas.microsoft.com/office/drawing/2014/main" id="{C9C4C4F4-4BA8-6D3C-5220-CAF2610F1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91B4D5-3ECF-FD6A-2128-82A4E4139865}"/>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292432683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CAF0-B821-2366-8301-6900FA1508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B5433B-BB00-41AF-D99B-0B3C29A3BD04}"/>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4" name="Footer Placeholder 3">
            <a:extLst>
              <a:ext uri="{FF2B5EF4-FFF2-40B4-BE49-F238E27FC236}">
                <a16:creationId xmlns:a16="http://schemas.microsoft.com/office/drawing/2014/main" id="{2B845351-8949-979F-CDA9-1B1E32FDC3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2C6C44-9000-A3C8-9742-313CD07C0734}"/>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93501001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39CBF8-2621-C605-3DAD-D47780350206}"/>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3" name="Footer Placeholder 2">
            <a:extLst>
              <a:ext uri="{FF2B5EF4-FFF2-40B4-BE49-F238E27FC236}">
                <a16:creationId xmlns:a16="http://schemas.microsoft.com/office/drawing/2014/main" id="{9964279F-061D-C9D9-4B34-2941E7F13C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D38E29-AD93-10FE-22AE-2956145745A0}"/>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62566429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BCCC-BE24-8E4A-6A99-5EB2DBABF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239ED6-95A9-0604-3C11-22591250D6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F1AF1D-50B6-6B8C-1022-918B4135E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DE9D77-BEF8-73A4-454D-D31C9A6150F7}"/>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34D8758-09D7-E821-ABB8-9B85B7932C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6EAED0-811D-5E96-3548-ED300C9D0E95}"/>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99530223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2BB0-0AD9-7BAF-D93B-F5D2F83CD2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ED217A-BB7E-BAA4-69D6-D6181AB9A0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477DAF-D596-E935-0344-E4953CF6A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BA0738-E5EC-ED4C-7FBD-76D0221D7F1E}"/>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F76B123-09DE-0518-B16A-365798DFE4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6FDE35-41FB-C5B0-4B40-DCBB2C9449A6}"/>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66006817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90EE-65E3-B8BB-8BC2-ACD464A56B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F487BA-3F14-5B7B-A4F8-12E5CCFEE8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620FB-946E-2D8C-F7DB-4E70BF425030}"/>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D4C676E9-D92C-E3CD-9EA4-3D88263EED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14FDC-DB54-67D4-EEEA-4877B16307D8}"/>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366137852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7E1385-F496-20BF-1B74-3DD0BD9227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0632AF-DF52-736C-0E9D-0759CCB99C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449EF-6D11-B6AD-9D0F-149BB61E2FEA}"/>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86753465-BB8E-2428-BAE9-9D5204FD0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9B17D-FB8F-CC69-DBBD-01B222901199}"/>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892825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008A089-3E35-D946-9563-F190D3535567}"/>
              </a:ext>
            </a:extLst>
          </p:cNvPr>
          <p:cNvSpPr>
            <a:spLocks noGrp="1"/>
          </p:cNvSpPr>
          <p:nvPr>
            <p:ph type="body" sz="quarter" idx="10" hasCustomPrompt="1"/>
          </p:nvPr>
        </p:nvSpPr>
        <p:spPr>
          <a:xfrm>
            <a:off x="1328738" y="2017972"/>
            <a:ext cx="10025062" cy="4004495"/>
          </a:xfrm>
          <a:prstGeom prst="rect">
            <a:avLst/>
          </a:prstGeom>
        </p:spPr>
        <p:txBody>
          <a:bodyPr anchor="t">
            <a:normAutofit/>
          </a:bodyPr>
          <a:lstStyle>
            <a:lvl1pPr marL="571500" marR="0" indent="-571500" algn="l" defTabSz="914400" rtl="0" eaLnBrk="1" fontAlgn="auto" latinLnBrk="0" hangingPunct="1">
              <a:lnSpc>
                <a:spcPct val="150000"/>
              </a:lnSpc>
              <a:spcBef>
                <a:spcPts val="0"/>
              </a:spcBef>
              <a:spcAft>
                <a:spcPts val="0"/>
              </a:spcAft>
              <a:buClr>
                <a:srgbClr val="12689B"/>
              </a:buClr>
              <a:buSzPct val="125000"/>
              <a:buFont typeface="Arial" panose="020B0604020202020204" pitchFamily="34" charset="0"/>
              <a:buChar char="•"/>
              <a:tabLst/>
              <a:defRPr sz="3200"/>
            </a:lvl1pPr>
          </a:lstStyle>
          <a:p>
            <a:pPr marL="571500" indent="-571500">
              <a:lnSpc>
                <a:spcPct val="150000"/>
              </a:lnSpc>
              <a:buClr>
                <a:srgbClr val="12689B"/>
              </a:buClr>
              <a:buSzPct val="125000"/>
              <a:buFont typeface="Arial" panose="020B0604020202020204" pitchFamily="34" charset="0"/>
              <a:buChar char="•"/>
            </a:pPr>
            <a:r>
              <a:rPr lang="en-US" sz="3200" dirty="0"/>
              <a:t>Bullet Arial 32pt </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a:p>
            <a:pPr marL="571500" indent="-571500">
              <a:lnSpc>
                <a:spcPct val="150000"/>
              </a:lnSpc>
              <a:buClr>
                <a:srgbClr val="12689B"/>
              </a:buClr>
              <a:buSzPct val="125000"/>
              <a:buFont typeface="Arial" panose="020B0604020202020204" pitchFamily="34" charset="0"/>
              <a:buChar char="•"/>
            </a:pPr>
            <a:r>
              <a:rPr lang="en-US" sz="3200" dirty="0"/>
              <a:t>Bullet Arial 32pt</a:t>
            </a:r>
          </a:p>
        </p:txBody>
      </p:sp>
      <p:sp>
        <p:nvSpPr>
          <p:cNvPr id="6" name="Text Placeholder 10">
            <a:extLst>
              <a:ext uri="{FF2B5EF4-FFF2-40B4-BE49-F238E27FC236}">
                <a16:creationId xmlns:a16="http://schemas.microsoft.com/office/drawing/2014/main" id="{43BB0DF8-3E0D-5042-957F-5388F78FC0F7}"/>
              </a:ext>
            </a:extLst>
          </p:cNvPr>
          <p:cNvSpPr>
            <a:spLocks noGrp="1"/>
          </p:cNvSpPr>
          <p:nvPr>
            <p:ph type="body" sz="quarter" idx="12" hasCustomPrompt="1"/>
          </p:nvPr>
        </p:nvSpPr>
        <p:spPr>
          <a:xfrm>
            <a:off x="1328738" y="741565"/>
            <a:ext cx="10025062" cy="674688"/>
          </a:xfrm>
          <a:prstGeom prst="rect">
            <a:avLst/>
          </a:prstGeom>
        </p:spPr>
        <p:txBody>
          <a:bodyPr>
            <a:normAutofit/>
          </a:bodyPr>
          <a:lstStyle>
            <a:lvl1pPr marL="0" indent="0">
              <a:buNone/>
              <a:defRPr sz="4000" b="1">
                <a:solidFill>
                  <a:schemeClr val="tx2"/>
                </a:solidFill>
              </a:defRPr>
            </a:lvl1pPr>
          </a:lstStyle>
          <a:p>
            <a:pPr lvl="0"/>
            <a:r>
              <a:rPr lang="en-US" dirty="0"/>
              <a:t>Arial Bold 40pt Title</a:t>
            </a:r>
          </a:p>
        </p:txBody>
      </p:sp>
    </p:spTree>
    <p:extLst>
      <p:ext uri="{BB962C8B-B14F-4D97-AF65-F5344CB8AC3E}">
        <p14:creationId xmlns:p14="http://schemas.microsoft.com/office/powerpoint/2010/main" val="198154179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1" y="2130427"/>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3788F50-D6BC-49F3-9D15-658805F7490A}" type="datetime1">
              <a:rPr lang="en-US" altLang="zh-CN" smtClean="0"/>
              <a:t>9/22/2026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33504262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AEDB9F8-30DC-4D73-8F26-E4D8CDCA3A94}" type="datetime1">
              <a:rPr lang="en-US" altLang="zh-CN" smtClean="0"/>
              <a:t>9/22/2026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8039200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2"/>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5BD7E4D-0B73-4648-BF7D-00B50C760CBA}" type="datetime1">
              <a:rPr lang="en-US" altLang="zh-CN" smtClean="0"/>
              <a:t>9/22/2026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332533202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A095683-1F98-486C-A401-21D7C16A5E85}" type="datetime1">
              <a:rPr lang="en-US" altLang="zh-CN" smtClean="0"/>
              <a:t>9/22/2026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50041753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5B834AB-3E43-44FC-9733-0F4A57E3D7A5}" type="datetime1">
              <a:rPr lang="en-US" altLang="zh-CN" smtClean="0"/>
              <a:t>9/22/2026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340181690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D0620B4-F603-4C26-A32D-57B332210D0E}" type="datetime1">
              <a:rPr lang="en-US" altLang="zh-CN" smtClean="0"/>
              <a:t>9/22/2026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4221831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58E8BD-3E25-4DF7-A8C9-3D8BAA53159A}" type="datetime1">
              <a:rPr lang="en-US" altLang="zh-CN" smtClean="0"/>
              <a:t>9/22/2026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76437223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68BD8C0-43E7-4946-927B-B449A47532DD}" type="datetime1">
              <a:rPr lang="en-US" altLang="zh-CN" smtClean="0"/>
              <a:t>9/22/2026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70612565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9047D7D-27A2-4E75-BCF8-A9A31B27A6A2}" type="datetime1">
              <a:rPr lang="en-US" altLang="zh-CN" smtClean="0"/>
              <a:t>9/22/2026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80463131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2F23774-C1BA-45DF-B3AD-DBD49F43FB9C}" type="datetime1">
              <a:rPr lang="en-US" altLang="zh-CN" smtClean="0"/>
              <a:t>9/22/2026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350558965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0"/>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84E51BC-1BB5-4E6D-B2DA-2E1101A38F15}" type="datetime1">
              <a:rPr lang="en-US" altLang="zh-CN" smtClean="0"/>
              <a:t>9/22/2026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2689837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09600" y="1600204"/>
            <a:ext cx="10972801" cy="4525963"/>
          </a:xfrm>
          <a:prstGeom prst="rect">
            <a:avLst/>
          </a:prstGeom>
        </p:spPr>
        <p:txBody>
          <a:bodyPr/>
          <a:lstStyle/>
          <a:p>
            <a:pPr lvl="0"/>
            <a:endParaRPr lang="en-US" noProof="0"/>
          </a:p>
        </p:txBody>
      </p:sp>
    </p:spTree>
    <p:extLst>
      <p:ext uri="{BB962C8B-B14F-4D97-AF65-F5344CB8AC3E}">
        <p14:creationId xmlns:p14="http://schemas.microsoft.com/office/powerpoint/2010/main" val="412321954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Stacke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E32B6-6425-ED16-A3D7-89E6F27A6A9B}"/>
              </a:ext>
            </a:extLst>
          </p:cNvPr>
          <p:cNvPicPr>
            <a:picLocks noChangeAspect="1"/>
          </p:cNvPicPr>
          <p:nvPr userDrawn="1"/>
        </p:nvPicPr>
        <p:blipFill rotWithShape="1">
          <a:blip r:embed="rId2">
            <a:alphaModFix amt="41000"/>
          </a:blip>
          <a:srcRect l="7776" t="29572" r="7719" b="29586"/>
          <a:stretch/>
        </p:blipFill>
        <p:spPr>
          <a:xfrm>
            <a:off x="-4223" y="-20826"/>
            <a:ext cx="12207240" cy="6884894"/>
          </a:xfrm>
          <a:prstGeom prst="rect">
            <a:avLst/>
          </a:prstGeom>
        </p:spPr>
      </p:pic>
      <p:sp>
        <p:nvSpPr>
          <p:cNvPr id="11" name="Text Placeholder 14">
            <a:extLst>
              <a:ext uri="{FF2B5EF4-FFF2-40B4-BE49-F238E27FC236}">
                <a16:creationId xmlns:a16="http://schemas.microsoft.com/office/drawing/2014/main" id="{9FACA87C-E6D0-2C4B-46FD-FDB349322EB4}"/>
              </a:ext>
            </a:extLst>
          </p:cNvPr>
          <p:cNvSpPr>
            <a:spLocks noGrp="1"/>
          </p:cNvSpPr>
          <p:nvPr>
            <p:ph type="body" sz="quarter" idx="14"/>
          </p:nvPr>
        </p:nvSpPr>
        <p:spPr>
          <a:xfrm>
            <a:off x="726355" y="1498293"/>
            <a:ext cx="10734125" cy="1607507"/>
          </a:xfrm>
        </p:spPr>
        <p:txBody>
          <a:bodyPr lIns="0" anchor="ctr">
            <a:noAutofit/>
          </a:bodyPr>
          <a:lstStyle>
            <a:lvl1pPr marL="0" indent="0" algn="ctr">
              <a:lnSpc>
                <a:spcPct val="100000"/>
              </a:lnSpc>
              <a:spcBef>
                <a:spcPts val="300"/>
              </a:spcBef>
              <a:buFontTx/>
              <a:buNone/>
              <a:defRPr sz="4000" b="0" i="0" spc="-150">
                <a:solidFill>
                  <a:srgbClr val="1E6B5C"/>
                </a:solidFill>
                <a:latin typeface="FK Grotesk Neue" panose="020B0503020202020203" pitchFamily="34" charset="0"/>
                <a:ea typeface="Open Sans" pitchFamily="2" charset="0"/>
                <a:cs typeface="Open Sans" pitchFamily="2" charset="0"/>
              </a:defRPr>
            </a:lvl1pPr>
          </a:lstStyle>
          <a:p>
            <a:pPr lvl="0"/>
            <a:endParaRPr lang="en-US" dirty="0"/>
          </a:p>
        </p:txBody>
      </p:sp>
      <p:sp>
        <p:nvSpPr>
          <p:cNvPr id="3" name="TextBox 2">
            <a:extLst>
              <a:ext uri="{FF2B5EF4-FFF2-40B4-BE49-F238E27FC236}">
                <a16:creationId xmlns:a16="http://schemas.microsoft.com/office/drawing/2014/main" id="{DF33027B-72BB-AFC7-580C-AE3C9BC83090}"/>
              </a:ext>
            </a:extLst>
          </p:cNvPr>
          <p:cNvSpPr txBox="1"/>
          <p:nvPr userDrawn="1"/>
        </p:nvSpPr>
        <p:spPr>
          <a:xfrm>
            <a:off x="1447412" y="6476836"/>
            <a:ext cx="3410035" cy="246221"/>
          </a:xfrm>
          <a:prstGeom prst="rect">
            <a:avLst/>
          </a:prstGeom>
          <a:noFill/>
        </p:spPr>
        <p:txBody>
          <a:bodyPr wrap="square" rtlCol="0">
            <a:spAutoFit/>
          </a:bodyPr>
          <a:lstStyle/>
          <a:p>
            <a:pPr algn="l"/>
            <a:r>
              <a:rPr lang="en-US" sz="1000" b="0" i="0" spc="0">
                <a:solidFill>
                  <a:srgbClr val="1E6B5C"/>
                </a:solidFill>
                <a:effectLst/>
                <a:latin typeface="FK Grotesk Neue" panose="020B0503020202020203" pitchFamily="34" charset="0"/>
                <a:cs typeface="Calibri" panose="020F0502020204030204" pitchFamily="34" charset="0"/>
              </a:rPr>
              <a:t>© 2023 Revolution Medicines</a:t>
            </a:r>
            <a:endParaRPr lang="en-US" sz="1000" b="0" i="0" spc="0">
              <a:solidFill>
                <a:srgbClr val="1E6B5C"/>
              </a:solidFill>
              <a:latin typeface="FK Grotesk Neue" panose="020B0503020202020203" pitchFamily="34" charset="0"/>
              <a:cs typeface="Calibri" panose="020F0502020204030204" pitchFamily="34" charset="0"/>
            </a:endParaRPr>
          </a:p>
        </p:txBody>
      </p:sp>
      <p:sp>
        <p:nvSpPr>
          <p:cNvPr id="4" name="TextBox 3">
            <a:extLst>
              <a:ext uri="{FF2B5EF4-FFF2-40B4-BE49-F238E27FC236}">
                <a16:creationId xmlns:a16="http://schemas.microsoft.com/office/drawing/2014/main" id="{09F8A7B6-F0B5-5DFC-BEBF-65D6253A6719}"/>
              </a:ext>
            </a:extLst>
          </p:cNvPr>
          <p:cNvSpPr txBox="1"/>
          <p:nvPr userDrawn="1"/>
        </p:nvSpPr>
        <p:spPr>
          <a:xfrm>
            <a:off x="10896292" y="6471645"/>
            <a:ext cx="1130979" cy="246221"/>
          </a:xfrm>
          <a:prstGeom prst="rect">
            <a:avLst/>
          </a:prstGeom>
          <a:noFill/>
        </p:spPr>
        <p:txBody>
          <a:bodyPr wrap="square" rtlCol="0">
            <a:spAutoFit/>
          </a:bodyPr>
          <a:lstStyle/>
          <a:p>
            <a:pPr algn="r"/>
            <a:r>
              <a:rPr lang="en-US" sz="1000" b="0" i="0" spc="0">
                <a:solidFill>
                  <a:srgbClr val="1E6B5C"/>
                </a:solidFill>
                <a:effectLst/>
                <a:latin typeface="FK Grotesk Neue" panose="020B0503020202020203" pitchFamily="34" charset="0"/>
                <a:cs typeface="Calibri" panose="020F0502020204030204" pitchFamily="34" charset="0"/>
              </a:rPr>
              <a:t>Confidential</a:t>
            </a:r>
            <a:r>
              <a:rPr lang="en-US" sz="1000" b="0" i="0" spc="0">
                <a:solidFill>
                  <a:srgbClr val="1E6B5C"/>
                </a:solidFill>
                <a:effectLst/>
                <a:latin typeface="Calibri" panose="020F0502020204030204" pitchFamily="34" charset="0"/>
                <a:cs typeface="Calibri" panose="020F0502020204030204" pitchFamily="34" charset="0"/>
              </a:rPr>
              <a:t> </a:t>
            </a:r>
            <a:endParaRPr lang="en-US" sz="1000" b="0" i="0" spc="0">
              <a:solidFill>
                <a:srgbClr val="1E6B5C"/>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AF11E644-2BB1-EE31-7E6D-7E3AB6F6930F}"/>
              </a:ext>
            </a:extLst>
          </p:cNvPr>
          <p:cNvSpPr/>
          <p:nvPr userDrawn="1"/>
        </p:nvSpPr>
        <p:spPr>
          <a:xfrm>
            <a:off x="-22117" y="3429000"/>
            <a:ext cx="12214117" cy="3437894"/>
          </a:xfrm>
          <a:prstGeom prst="rect">
            <a:avLst/>
          </a:prstGeom>
          <a:solidFill>
            <a:srgbClr val="1E6B5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black background&#10;&#10;Description automatically generated">
            <a:extLst>
              <a:ext uri="{FF2B5EF4-FFF2-40B4-BE49-F238E27FC236}">
                <a16:creationId xmlns:a16="http://schemas.microsoft.com/office/drawing/2014/main" id="{3CBEF8CF-634C-5B92-6463-E96E55AD80A1}"/>
              </a:ext>
            </a:extLst>
          </p:cNvPr>
          <p:cNvPicPr>
            <a:picLocks noChangeAspect="1"/>
          </p:cNvPicPr>
          <p:nvPr userDrawn="1"/>
        </p:nvPicPr>
        <p:blipFill rotWithShape="1">
          <a:blip r:embed="rId3">
            <a:alphaModFix amt="17000"/>
          </a:blip>
          <a:srcRect l="7901" t="50007" r="8026" b="29911"/>
          <a:stretch/>
        </p:blipFill>
        <p:spPr>
          <a:xfrm>
            <a:off x="-34252" y="3429000"/>
            <a:ext cx="12237269" cy="3429000"/>
          </a:xfrm>
          <a:prstGeom prst="rect">
            <a:avLst/>
          </a:prstGeom>
        </p:spPr>
      </p:pic>
      <p:sp>
        <p:nvSpPr>
          <p:cNvPr id="16" name="Text Placeholder 14">
            <a:extLst>
              <a:ext uri="{FF2B5EF4-FFF2-40B4-BE49-F238E27FC236}">
                <a16:creationId xmlns:a16="http://schemas.microsoft.com/office/drawing/2014/main" id="{D81EB017-F467-9813-B1A4-19E2673BBE15}"/>
              </a:ext>
            </a:extLst>
          </p:cNvPr>
          <p:cNvSpPr>
            <a:spLocks noGrp="1"/>
          </p:cNvSpPr>
          <p:nvPr>
            <p:ph type="body" sz="quarter" idx="15"/>
          </p:nvPr>
        </p:nvSpPr>
        <p:spPr>
          <a:xfrm>
            <a:off x="2806153" y="3679634"/>
            <a:ext cx="6556456" cy="2779229"/>
          </a:xfrm>
        </p:spPr>
        <p:txBody>
          <a:bodyPr lIns="0" anchor="ctr">
            <a:noAutofit/>
          </a:bodyPr>
          <a:lstStyle>
            <a:lvl1pPr marL="0" indent="0" algn="ctr">
              <a:lnSpc>
                <a:spcPct val="100000"/>
              </a:lnSpc>
              <a:spcBef>
                <a:spcPts val="300"/>
              </a:spcBef>
              <a:buFontTx/>
              <a:buNone/>
              <a:defRPr sz="2400" b="0" i="0" spc="0">
                <a:solidFill>
                  <a:schemeClr val="bg1"/>
                </a:solidFill>
                <a:latin typeface="FK Grotesk Neue" panose="020B0503020202020203" pitchFamily="34" charset="0"/>
                <a:ea typeface="Open Sans" pitchFamily="2" charset="0"/>
                <a:cs typeface="Open Sans" pitchFamily="2" charset="0"/>
              </a:defRPr>
            </a:lvl1pPr>
          </a:lstStyle>
          <a:p>
            <a:pPr lvl="0"/>
            <a:endParaRPr lang="en-US" dirty="0"/>
          </a:p>
        </p:txBody>
      </p:sp>
      <p:pic>
        <p:nvPicPr>
          <p:cNvPr id="6" name="Picture 5" descr="A close-up of a logo&#10;&#10;Description automatically generated">
            <a:extLst>
              <a:ext uri="{FF2B5EF4-FFF2-40B4-BE49-F238E27FC236}">
                <a16:creationId xmlns:a16="http://schemas.microsoft.com/office/drawing/2014/main" id="{EE915354-EB8A-740C-AEBB-F81667F99529}"/>
              </a:ext>
            </a:extLst>
          </p:cNvPr>
          <p:cNvPicPr>
            <a:picLocks noChangeAspect="1"/>
          </p:cNvPicPr>
          <p:nvPr userDrawn="1"/>
        </p:nvPicPr>
        <p:blipFill>
          <a:blip r:embed="rId4"/>
          <a:stretch>
            <a:fillRect/>
          </a:stretch>
        </p:blipFill>
        <p:spPr>
          <a:xfrm>
            <a:off x="115097" y="6458864"/>
            <a:ext cx="1030154" cy="317026"/>
          </a:xfrm>
          <a:prstGeom prst="rect">
            <a:avLst/>
          </a:prstGeom>
        </p:spPr>
      </p:pic>
      <p:sp>
        <p:nvSpPr>
          <p:cNvPr id="12" name="TextBox 11">
            <a:extLst>
              <a:ext uri="{FF2B5EF4-FFF2-40B4-BE49-F238E27FC236}">
                <a16:creationId xmlns:a16="http://schemas.microsoft.com/office/drawing/2014/main" id="{1C48CAC8-05BD-3680-B367-A283B3BA11A5}"/>
              </a:ext>
            </a:extLst>
          </p:cNvPr>
          <p:cNvSpPr txBox="1"/>
          <p:nvPr userDrawn="1"/>
        </p:nvSpPr>
        <p:spPr>
          <a:xfrm>
            <a:off x="10896291" y="6470866"/>
            <a:ext cx="1130979" cy="246221"/>
          </a:xfrm>
          <a:prstGeom prst="rect">
            <a:avLst/>
          </a:prstGeom>
          <a:noFill/>
        </p:spPr>
        <p:txBody>
          <a:bodyPr wrap="square" rtlCol="0">
            <a:spAutoFit/>
          </a:bodyPr>
          <a:lstStyle/>
          <a:p>
            <a:pPr algn="r"/>
            <a:r>
              <a:rPr lang="en-US" sz="1000" b="0" i="0" spc="0">
                <a:solidFill>
                  <a:schemeClr val="bg1"/>
                </a:solidFill>
                <a:effectLst/>
                <a:latin typeface="FK Grotesk Neue" panose="020B0503020202020203" pitchFamily="34" charset="0"/>
                <a:cs typeface="Calibri" panose="020F0502020204030204" pitchFamily="34" charset="0"/>
              </a:rPr>
              <a:t>Confidential</a:t>
            </a:r>
            <a:r>
              <a:rPr lang="en-US" sz="1000" b="0" i="0" spc="0">
                <a:solidFill>
                  <a:schemeClr val="bg1"/>
                </a:solidFill>
                <a:effectLst/>
                <a:latin typeface="Calibri" panose="020F0502020204030204" pitchFamily="34" charset="0"/>
                <a:cs typeface="Calibri" panose="020F0502020204030204" pitchFamily="34" charset="0"/>
              </a:rPr>
              <a:t> </a:t>
            </a:r>
            <a:endParaRPr lang="en-US" sz="1000" b="0" i="0" spc="0">
              <a:solidFill>
                <a:schemeClr val="bg1"/>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E8F035D4-E41D-F71B-D713-A97E40BCBCC4}"/>
              </a:ext>
            </a:extLst>
          </p:cNvPr>
          <p:cNvPicPr>
            <a:picLocks noChangeAspect="1"/>
          </p:cNvPicPr>
          <p:nvPr userDrawn="1"/>
        </p:nvPicPr>
        <p:blipFill>
          <a:blip r:embed="rId5"/>
          <a:stretch>
            <a:fillRect/>
          </a:stretch>
        </p:blipFill>
        <p:spPr>
          <a:xfrm>
            <a:off x="5399812" y="1201805"/>
            <a:ext cx="1369139" cy="59528"/>
          </a:xfrm>
          <a:prstGeom prst="rect">
            <a:avLst/>
          </a:prstGeom>
        </p:spPr>
      </p:pic>
      <p:sp>
        <p:nvSpPr>
          <p:cNvPr id="5" name="Slide Number Placeholder 5">
            <a:extLst>
              <a:ext uri="{FF2B5EF4-FFF2-40B4-BE49-F238E27FC236}">
                <a16:creationId xmlns:a16="http://schemas.microsoft.com/office/drawing/2014/main" id="{FC90324B-DB8B-FA26-494D-3A1DAB62A77E}"/>
              </a:ext>
            </a:extLst>
          </p:cNvPr>
          <p:cNvSpPr txBox="1">
            <a:spLocks/>
          </p:cNvSpPr>
          <p:nvPr userDrawn="1"/>
        </p:nvSpPr>
        <p:spPr>
          <a:xfrm>
            <a:off x="11615289" y="235680"/>
            <a:ext cx="535436" cy="200008"/>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solidFill>
                  <a:srgbClr val="0E4343"/>
                </a:solidFill>
              </a:rPr>
              <a:pPr/>
              <a:t>‹#›</a:t>
            </a:fld>
            <a:endParaRPr lang="en-US">
              <a:solidFill>
                <a:srgbClr val="0E4343"/>
              </a:solidFill>
            </a:endParaRPr>
          </a:p>
        </p:txBody>
      </p:sp>
      <p:grpSp>
        <p:nvGrpSpPr>
          <p:cNvPr id="9" name="Group 4">
            <a:extLst>
              <a:ext uri="{FF2B5EF4-FFF2-40B4-BE49-F238E27FC236}">
                <a16:creationId xmlns:a16="http://schemas.microsoft.com/office/drawing/2014/main" id="{95B1CA22-5FE0-67C7-8EF4-A6F812507D5F}"/>
              </a:ext>
            </a:extLst>
          </p:cNvPr>
          <p:cNvGrpSpPr>
            <a:grpSpLocks noChangeAspect="1"/>
          </p:cNvGrpSpPr>
          <p:nvPr userDrawn="1"/>
        </p:nvGrpSpPr>
        <p:grpSpPr bwMode="auto">
          <a:xfrm>
            <a:off x="11686951" y="151441"/>
            <a:ext cx="366713" cy="384048"/>
            <a:chOff x="7324" y="118"/>
            <a:chExt cx="231" cy="243"/>
          </a:xfrm>
        </p:grpSpPr>
        <p:sp>
          <p:nvSpPr>
            <p:cNvPr id="18" name="AutoShape 3">
              <a:extLst>
                <a:ext uri="{FF2B5EF4-FFF2-40B4-BE49-F238E27FC236}">
                  <a16:creationId xmlns:a16="http://schemas.microsoft.com/office/drawing/2014/main" id="{45BCF6F3-4B22-10F5-40FD-DEF649B334CA}"/>
                </a:ext>
              </a:extLst>
            </p:cNvPr>
            <p:cNvSpPr>
              <a:spLocks noChangeAspect="1" noChangeArrowheads="1" noTextEdit="1"/>
            </p:cNvSpPr>
            <p:nvPr userDrawn="1"/>
          </p:nvSpPr>
          <p:spPr bwMode="auto">
            <a:xfrm>
              <a:off x="7324" y="118"/>
              <a:ext cx="231"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C302F1F1-323E-0F6F-4FE0-4D4892EDD4C5}"/>
                </a:ext>
              </a:extLst>
            </p:cNvPr>
            <p:cNvSpPr>
              <a:spLocks/>
            </p:cNvSpPr>
            <p:nvPr userDrawn="1"/>
          </p:nvSpPr>
          <p:spPr bwMode="auto">
            <a:xfrm>
              <a:off x="7330" y="114"/>
              <a:ext cx="233" cy="242"/>
            </a:xfrm>
            <a:custGeom>
              <a:avLst/>
              <a:gdLst>
                <a:gd name="T0" fmla="*/ 105 w 241"/>
                <a:gd name="T1" fmla="*/ 5 h 257"/>
                <a:gd name="T2" fmla="*/ 105 w 241"/>
                <a:gd name="T3" fmla="*/ 5 h 257"/>
                <a:gd name="T4" fmla="*/ 137 w 241"/>
                <a:gd name="T5" fmla="*/ 5 h 257"/>
                <a:gd name="T6" fmla="*/ 224 w 241"/>
                <a:gd name="T7" fmla="*/ 53 h 257"/>
                <a:gd name="T8" fmla="*/ 241 w 241"/>
                <a:gd name="T9" fmla="*/ 82 h 257"/>
                <a:gd name="T10" fmla="*/ 241 w 241"/>
                <a:gd name="T11" fmla="*/ 174 h 257"/>
                <a:gd name="T12" fmla="*/ 224 w 241"/>
                <a:gd name="T13" fmla="*/ 204 h 257"/>
                <a:gd name="T14" fmla="*/ 137 w 241"/>
                <a:gd name="T15" fmla="*/ 252 h 257"/>
                <a:gd name="T16" fmla="*/ 105 w 241"/>
                <a:gd name="T17" fmla="*/ 252 h 257"/>
                <a:gd name="T18" fmla="*/ 17 w 241"/>
                <a:gd name="T19" fmla="*/ 204 h 257"/>
                <a:gd name="T20" fmla="*/ 0 w 241"/>
                <a:gd name="T21" fmla="*/ 174 h 257"/>
                <a:gd name="T22" fmla="*/ 0 w 241"/>
                <a:gd name="T23" fmla="*/ 82 h 257"/>
                <a:gd name="T24" fmla="*/ 17 w 241"/>
                <a:gd name="T25" fmla="*/ 53 h 257"/>
                <a:gd name="T26" fmla="*/ 105 w 241"/>
                <a:gd name="T27" fmla="*/ 5 h 257"/>
                <a:gd name="T28" fmla="*/ 105 w 241"/>
                <a:gd name="T29" fmla="*/ 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257">
                  <a:moveTo>
                    <a:pt x="105" y="5"/>
                  </a:moveTo>
                  <a:lnTo>
                    <a:pt x="105" y="5"/>
                  </a:lnTo>
                  <a:cubicBezTo>
                    <a:pt x="115" y="0"/>
                    <a:pt x="127" y="0"/>
                    <a:pt x="137" y="5"/>
                  </a:cubicBezTo>
                  <a:lnTo>
                    <a:pt x="224" y="53"/>
                  </a:lnTo>
                  <a:cubicBezTo>
                    <a:pt x="235" y="58"/>
                    <a:pt x="241" y="70"/>
                    <a:pt x="241" y="82"/>
                  </a:cubicBezTo>
                  <a:lnTo>
                    <a:pt x="241" y="174"/>
                  </a:lnTo>
                  <a:cubicBezTo>
                    <a:pt x="241" y="187"/>
                    <a:pt x="235" y="198"/>
                    <a:pt x="224" y="204"/>
                  </a:cubicBezTo>
                  <a:lnTo>
                    <a:pt x="137" y="252"/>
                  </a:lnTo>
                  <a:cubicBezTo>
                    <a:pt x="127" y="257"/>
                    <a:pt x="115" y="257"/>
                    <a:pt x="105" y="252"/>
                  </a:cubicBezTo>
                  <a:lnTo>
                    <a:pt x="17" y="204"/>
                  </a:lnTo>
                  <a:cubicBezTo>
                    <a:pt x="7" y="198"/>
                    <a:pt x="0" y="187"/>
                    <a:pt x="0" y="174"/>
                  </a:cubicBezTo>
                  <a:lnTo>
                    <a:pt x="0" y="82"/>
                  </a:lnTo>
                  <a:cubicBezTo>
                    <a:pt x="0" y="70"/>
                    <a:pt x="7" y="58"/>
                    <a:pt x="17" y="53"/>
                  </a:cubicBezTo>
                  <a:lnTo>
                    <a:pt x="105" y="5"/>
                  </a:lnTo>
                  <a:lnTo>
                    <a:pt x="105" y="5"/>
                  </a:lnTo>
                  <a:close/>
                </a:path>
              </a:pathLst>
            </a:custGeom>
            <a:noFill/>
            <a:ln w="20638" cap="flat">
              <a:solidFill>
                <a:srgbClr val="1E6B5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016482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Side by S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CE32B6-6425-ED16-A3D7-89E6F27A6A9B}"/>
              </a:ext>
            </a:extLst>
          </p:cNvPr>
          <p:cNvPicPr>
            <a:picLocks noChangeAspect="1"/>
          </p:cNvPicPr>
          <p:nvPr userDrawn="1"/>
        </p:nvPicPr>
        <p:blipFill rotWithShape="1">
          <a:blip r:embed="rId2">
            <a:alphaModFix amt="41000"/>
          </a:blip>
          <a:srcRect l="7902" t="29565" r="7593" b="29593"/>
          <a:stretch/>
        </p:blipFill>
        <p:spPr>
          <a:xfrm>
            <a:off x="-12148" y="-3208"/>
            <a:ext cx="12207240" cy="6884894"/>
          </a:xfrm>
          <a:prstGeom prst="rect">
            <a:avLst/>
          </a:prstGeom>
        </p:spPr>
      </p:pic>
      <p:sp>
        <p:nvSpPr>
          <p:cNvPr id="18" name="Slide Number Placeholder 5">
            <a:extLst>
              <a:ext uri="{FF2B5EF4-FFF2-40B4-BE49-F238E27FC236}">
                <a16:creationId xmlns:a16="http://schemas.microsoft.com/office/drawing/2014/main" id="{06BF4E6F-9EC0-6AA2-4EC3-9176E5E61112}"/>
              </a:ext>
            </a:extLst>
          </p:cNvPr>
          <p:cNvSpPr>
            <a:spLocks noGrp="1"/>
          </p:cNvSpPr>
          <p:nvPr>
            <p:ph type="sldNum" sz="quarter" idx="4"/>
          </p:nvPr>
        </p:nvSpPr>
        <p:spPr>
          <a:xfrm>
            <a:off x="11571600" y="275197"/>
            <a:ext cx="405722" cy="200901"/>
          </a:xfrm>
          <a:prstGeom prst="rect">
            <a:avLst/>
          </a:prstGeom>
        </p:spPr>
        <p:txBody>
          <a:bodyPr vert="horz" lIns="91440" tIns="45720" rIns="91440" bIns="45720" rtlCol="0" anchor="ctr"/>
          <a:lstStyle>
            <a:lvl1pPr algn="ctr">
              <a:defRPr sz="1200" b="0" i="0">
                <a:solidFill>
                  <a:srgbClr val="0E4343"/>
                </a:solidFill>
                <a:latin typeface="FK Grotesk Neue" panose="020B0503020202020203" pitchFamily="34" charset="0"/>
              </a:defRPr>
            </a:lvl1pPr>
          </a:lstStyle>
          <a:p>
            <a:fld id="{515D7B6D-EED2-A241-8DC5-CCA810657295}" type="slidenum">
              <a:rPr lang="en-US" smtClean="0"/>
              <a:pPr/>
              <a:t>‹#›</a:t>
            </a:fld>
            <a:endParaRPr lang="en-US"/>
          </a:p>
        </p:txBody>
      </p:sp>
      <p:sp>
        <p:nvSpPr>
          <p:cNvPr id="11" name="Text Placeholder 14">
            <a:extLst>
              <a:ext uri="{FF2B5EF4-FFF2-40B4-BE49-F238E27FC236}">
                <a16:creationId xmlns:a16="http://schemas.microsoft.com/office/drawing/2014/main" id="{9FACA87C-E6D0-2C4B-46FD-FDB349322EB4}"/>
              </a:ext>
            </a:extLst>
          </p:cNvPr>
          <p:cNvSpPr>
            <a:spLocks noGrp="1"/>
          </p:cNvSpPr>
          <p:nvPr>
            <p:ph type="body" sz="quarter" idx="14"/>
          </p:nvPr>
        </p:nvSpPr>
        <p:spPr>
          <a:xfrm>
            <a:off x="726355" y="1169917"/>
            <a:ext cx="5111737" cy="4668175"/>
          </a:xfrm>
        </p:spPr>
        <p:txBody>
          <a:bodyPr lIns="0" anchor="ctr">
            <a:noAutofit/>
          </a:bodyPr>
          <a:lstStyle>
            <a:lvl1pPr marL="0" indent="0">
              <a:lnSpc>
                <a:spcPct val="100000"/>
              </a:lnSpc>
              <a:spcBef>
                <a:spcPts val="300"/>
              </a:spcBef>
              <a:buFontTx/>
              <a:buNone/>
              <a:defRPr sz="4000" b="0" i="0" spc="-150">
                <a:solidFill>
                  <a:srgbClr val="1E6B5C"/>
                </a:solidFill>
                <a:latin typeface="FK Grotesk Neue" panose="020B0503020202020203" pitchFamily="34" charset="0"/>
                <a:ea typeface="Open Sans" pitchFamily="2" charset="0"/>
                <a:cs typeface="Open Sans" pitchFamily="2" charset="0"/>
              </a:defRPr>
            </a:lvl1pPr>
          </a:lstStyle>
          <a:p>
            <a:pPr lvl="0"/>
            <a:endParaRPr lang="en-US" dirty="0"/>
          </a:p>
        </p:txBody>
      </p:sp>
      <p:sp>
        <p:nvSpPr>
          <p:cNvPr id="4" name="TextBox 3">
            <a:extLst>
              <a:ext uri="{FF2B5EF4-FFF2-40B4-BE49-F238E27FC236}">
                <a16:creationId xmlns:a16="http://schemas.microsoft.com/office/drawing/2014/main" id="{09F8A7B6-F0B5-5DFC-BEBF-65D6253A6719}"/>
              </a:ext>
            </a:extLst>
          </p:cNvPr>
          <p:cNvSpPr txBox="1"/>
          <p:nvPr userDrawn="1"/>
        </p:nvSpPr>
        <p:spPr>
          <a:xfrm>
            <a:off x="10896292" y="6471645"/>
            <a:ext cx="1130979" cy="246221"/>
          </a:xfrm>
          <a:prstGeom prst="rect">
            <a:avLst/>
          </a:prstGeom>
          <a:noFill/>
        </p:spPr>
        <p:txBody>
          <a:bodyPr wrap="square" rtlCol="0">
            <a:spAutoFit/>
          </a:bodyPr>
          <a:lstStyle/>
          <a:p>
            <a:pPr algn="r"/>
            <a:r>
              <a:rPr lang="en-US" sz="1000" b="0" i="0" spc="0">
                <a:solidFill>
                  <a:srgbClr val="1E6B5C"/>
                </a:solidFill>
                <a:effectLst/>
                <a:latin typeface="FK Grotesk Neue" panose="020B0503020202020203" pitchFamily="34" charset="0"/>
                <a:cs typeface="Calibri" panose="020F0502020204030204" pitchFamily="34" charset="0"/>
              </a:rPr>
              <a:t>Confidential</a:t>
            </a:r>
            <a:r>
              <a:rPr lang="en-US" sz="1000" b="0" i="0" spc="0">
                <a:solidFill>
                  <a:srgbClr val="1E6B5C"/>
                </a:solidFill>
                <a:effectLst/>
                <a:latin typeface="Calibri" panose="020F0502020204030204" pitchFamily="34" charset="0"/>
                <a:cs typeface="Calibri" panose="020F0502020204030204" pitchFamily="34" charset="0"/>
              </a:rPr>
              <a:t> </a:t>
            </a:r>
            <a:endParaRPr lang="en-US" sz="1000" b="0" i="0" spc="0">
              <a:solidFill>
                <a:srgbClr val="1E6B5C"/>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AF11E644-2BB1-EE31-7E6D-7E3AB6F6930F}"/>
              </a:ext>
            </a:extLst>
          </p:cNvPr>
          <p:cNvSpPr/>
          <p:nvPr userDrawn="1"/>
        </p:nvSpPr>
        <p:spPr>
          <a:xfrm>
            <a:off x="6780628" y="0"/>
            <a:ext cx="5411372" cy="6893788"/>
          </a:xfrm>
          <a:prstGeom prst="rect">
            <a:avLst/>
          </a:prstGeom>
          <a:solidFill>
            <a:srgbClr val="1E6B5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logo with a black background&#10;&#10;Description automatically generated">
            <a:extLst>
              <a:ext uri="{FF2B5EF4-FFF2-40B4-BE49-F238E27FC236}">
                <a16:creationId xmlns:a16="http://schemas.microsoft.com/office/drawing/2014/main" id="{3CBEF8CF-634C-5B92-6463-E96E55AD80A1}"/>
              </a:ext>
            </a:extLst>
          </p:cNvPr>
          <p:cNvPicPr>
            <a:picLocks noChangeAspect="1"/>
          </p:cNvPicPr>
          <p:nvPr userDrawn="1"/>
        </p:nvPicPr>
        <p:blipFill rotWithShape="1">
          <a:blip r:embed="rId3">
            <a:alphaModFix amt="17000"/>
          </a:blip>
          <a:srcRect l="54793" t="29543" r="7324" b="29367"/>
          <a:stretch/>
        </p:blipFill>
        <p:spPr>
          <a:xfrm>
            <a:off x="6773701" y="8893"/>
            <a:ext cx="5411372" cy="6884895"/>
          </a:xfrm>
          <a:prstGeom prst="rect">
            <a:avLst/>
          </a:prstGeom>
        </p:spPr>
      </p:pic>
      <p:sp>
        <p:nvSpPr>
          <p:cNvPr id="8" name="Content Placeholder 2">
            <a:extLst>
              <a:ext uri="{FF2B5EF4-FFF2-40B4-BE49-F238E27FC236}">
                <a16:creationId xmlns:a16="http://schemas.microsoft.com/office/drawing/2014/main" id="{119CAA43-9D4E-B5C9-379A-A361472DC036}"/>
              </a:ext>
            </a:extLst>
          </p:cNvPr>
          <p:cNvSpPr>
            <a:spLocks noGrp="1"/>
          </p:cNvSpPr>
          <p:nvPr>
            <p:ph idx="1"/>
          </p:nvPr>
        </p:nvSpPr>
        <p:spPr>
          <a:xfrm>
            <a:off x="7058641" y="1169917"/>
            <a:ext cx="4855346" cy="4668175"/>
          </a:xfrm>
        </p:spPr>
        <p:txBody>
          <a:bodyPr anchor="ctr"/>
          <a:lstStyle>
            <a:lvl1pPr marL="0" indent="0">
              <a:lnSpc>
                <a:spcPct val="90000"/>
              </a:lnSpc>
              <a:buClr>
                <a:srgbClr val="13D377"/>
              </a:buClr>
              <a:buNone/>
              <a:defRPr sz="2000" b="0" i="0">
                <a:solidFill>
                  <a:schemeClr val="bg1"/>
                </a:solidFill>
                <a:latin typeface="FK Grotesk Neue" panose="020B0503020202020203" pitchFamily="34" charset="0"/>
                <a:ea typeface="Open Sans" pitchFamily="2" charset="0"/>
                <a:cs typeface="Open Sans" pitchFamily="2" charset="0"/>
              </a:defRPr>
            </a:lvl1pPr>
            <a:lvl2pPr marL="457200" indent="0">
              <a:lnSpc>
                <a:spcPct val="90000"/>
              </a:lnSpc>
              <a:buClr>
                <a:srgbClr val="13D377"/>
              </a:buClr>
              <a:buNone/>
              <a:defRPr sz="2000" b="0" i="0">
                <a:solidFill>
                  <a:schemeClr val="bg1"/>
                </a:solidFill>
                <a:latin typeface="FK Grotesk Neue" panose="020B0503020202020203" pitchFamily="34" charset="0"/>
                <a:ea typeface="Open Sans" pitchFamily="2" charset="0"/>
                <a:cs typeface="Open Sans" pitchFamily="2" charset="0"/>
              </a:defRPr>
            </a:lvl2pPr>
            <a:lvl3pPr marL="9144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3pPr>
            <a:lvl4pPr marL="13716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4pPr>
            <a:lvl5pPr marL="1828800" indent="0">
              <a:lnSpc>
                <a:spcPct val="90000"/>
              </a:lnSpc>
              <a:buClr>
                <a:srgbClr val="13D377"/>
              </a:buClr>
              <a:buNone/>
              <a:defRPr b="0" i="0">
                <a:solidFill>
                  <a:schemeClr val="bg1"/>
                </a:solidFill>
                <a:latin typeface="FK Grotesk Neue" panose="020B0503020202020203" pitchFamily="34" charset="0"/>
                <a:ea typeface="Open Sans" pitchFamily="2" charset="0"/>
                <a:cs typeface="Open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Box 13">
            <a:extLst>
              <a:ext uri="{FF2B5EF4-FFF2-40B4-BE49-F238E27FC236}">
                <a16:creationId xmlns:a16="http://schemas.microsoft.com/office/drawing/2014/main" id="{901E50F1-225B-47DB-3566-7093921B53A8}"/>
              </a:ext>
            </a:extLst>
          </p:cNvPr>
          <p:cNvSpPr txBox="1"/>
          <p:nvPr userDrawn="1"/>
        </p:nvSpPr>
        <p:spPr>
          <a:xfrm>
            <a:off x="10896291" y="6470866"/>
            <a:ext cx="1130979" cy="246221"/>
          </a:xfrm>
          <a:prstGeom prst="rect">
            <a:avLst/>
          </a:prstGeom>
          <a:noFill/>
        </p:spPr>
        <p:txBody>
          <a:bodyPr wrap="square" rtlCol="0">
            <a:spAutoFit/>
          </a:bodyPr>
          <a:lstStyle/>
          <a:p>
            <a:pPr algn="r"/>
            <a:r>
              <a:rPr lang="en-US" sz="1000" b="0" i="0" spc="0">
                <a:solidFill>
                  <a:schemeClr val="bg1"/>
                </a:solidFill>
                <a:effectLst/>
                <a:latin typeface="FK Grotesk Neue" panose="020B0503020202020203" pitchFamily="34" charset="0"/>
                <a:cs typeface="Calibri" panose="020F0502020204030204" pitchFamily="34" charset="0"/>
              </a:rPr>
              <a:t>Confidential</a:t>
            </a:r>
            <a:r>
              <a:rPr lang="en-US" sz="1000" b="0" i="0" spc="0">
                <a:solidFill>
                  <a:schemeClr val="bg1"/>
                </a:solidFill>
                <a:effectLst/>
                <a:latin typeface="Calibri" panose="020F0502020204030204" pitchFamily="34" charset="0"/>
                <a:cs typeface="Calibri" panose="020F0502020204030204" pitchFamily="34" charset="0"/>
              </a:rPr>
              <a:t> </a:t>
            </a:r>
            <a:endParaRPr lang="en-US" sz="1000" b="0" i="0" spc="0">
              <a:solidFill>
                <a:schemeClr val="bg1"/>
              </a:solidFill>
              <a:latin typeface="Calibri" panose="020F0502020204030204" pitchFamily="34" charset="0"/>
              <a:cs typeface="Calibri" panose="020F0502020204030204" pitchFamily="34" charset="0"/>
            </a:endParaRPr>
          </a:p>
        </p:txBody>
      </p:sp>
      <p:sp>
        <p:nvSpPr>
          <p:cNvPr id="6" name="AutoShape 3">
            <a:extLst>
              <a:ext uri="{FF2B5EF4-FFF2-40B4-BE49-F238E27FC236}">
                <a16:creationId xmlns:a16="http://schemas.microsoft.com/office/drawing/2014/main" id="{F8A36038-09F6-5074-9808-DD1824C4C6F3}"/>
              </a:ext>
            </a:extLst>
          </p:cNvPr>
          <p:cNvSpPr>
            <a:spLocks noChangeAspect="1" noChangeArrowheads="1" noTextEdit="1"/>
          </p:cNvSpPr>
          <p:nvPr userDrawn="1"/>
        </p:nvSpPr>
        <p:spPr bwMode="auto">
          <a:xfrm>
            <a:off x="11693756" y="98117"/>
            <a:ext cx="366713"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 name="Picture 2" descr="A white hexagon on a black background&#10;&#10;Description automatically generated">
            <a:extLst>
              <a:ext uri="{FF2B5EF4-FFF2-40B4-BE49-F238E27FC236}">
                <a16:creationId xmlns:a16="http://schemas.microsoft.com/office/drawing/2014/main" id="{5773CEF2-C446-26A2-9BE4-C34C493BEF31}"/>
              </a:ext>
            </a:extLst>
          </p:cNvPr>
          <p:cNvPicPr>
            <a:picLocks noChangeAspect="1"/>
          </p:cNvPicPr>
          <p:nvPr userDrawn="1"/>
        </p:nvPicPr>
        <p:blipFill>
          <a:blip r:embed="rId4"/>
          <a:stretch>
            <a:fillRect/>
          </a:stretch>
        </p:blipFill>
        <p:spPr>
          <a:xfrm>
            <a:off x="11694239" y="82937"/>
            <a:ext cx="382994" cy="403809"/>
          </a:xfrm>
          <a:prstGeom prst="rect">
            <a:avLst/>
          </a:prstGeom>
        </p:spPr>
      </p:pic>
      <p:sp>
        <p:nvSpPr>
          <p:cNvPr id="5" name="Slide Number Placeholder 5">
            <a:extLst>
              <a:ext uri="{FF2B5EF4-FFF2-40B4-BE49-F238E27FC236}">
                <a16:creationId xmlns:a16="http://schemas.microsoft.com/office/drawing/2014/main" id="{89D3D0D9-B0AA-A9D3-BF20-AD3044F375DA}"/>
              </a:ext>
            </a:extLst>
          </p:cNvPr>
          <p:cNvSpPr txBox="1">
            <a:spLocks/>
          </p:cNvSpPr>
          <p:nvPr userDrawn="1"/>
        </p:nvSpPr>
        <p:spPr>
          <a:xfrm>
            <a:off x="11616050" y="183982"/>
            <a:ext cx="536143" cy="200901"/>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pPr/>
              <a:t>‹#›</a:t>
            </a:fld>
            <a:endParaRPr lang="en-US"/>
          </a:p>
        </p:txBody>
      </p:sp>
    </p:spTree>
    <p:extLst>
      <p:ext uri="{BB962C8B-B14F-4D97-AF65-F5344CB8AC3E}">
        <p14:creationId xmlns:p14="http://schemas.microsoft.com/office/powerpoint/2010/main" val="32297524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userDrawn="1">
  <p:cSld name="Title + Content (White Footer)">
    <p:spTree>
      <p:nvGrpSpPr>
        <p:cNvPr id="1" name=""/>
        <p:cNvGrpSpPr/>
        <p:nvPr/>
      </p:nvGrpSpPr>
      <p:grpSpPr>
        <a:xfrm>
          <a:off x="0" y="0"/>
          <a:ext cx="0" cy="0"/>
          <a:chOff x="0" y="0"/>
          <a:chExt cx="0" cy="0"/>
        </a:xfrm>
      </p:grpSpPr>
      <p:sp>
        <p:nvSpPr>
          <p:cNvPr id="13" name="Text Placeholder 14">
            <a:extLst>
              <a:ext uri="{FF2B5EF4-FFF2-40B4-BE49-F238E27FC236}">
                <a16:creationId xmlns:a16="http://schemas.microsoft.com/office/drawing/2014/main" id="{10096823-237C-2046-C6D1-F20E8359E319}"/>
              </a:ext>
            </a:extLst>
          </p:cNvPr>
          <p:cNvSpPr>
            <a:spLocks noGrp="1"/>
          </p:cNvSpPr>
          <p:nvPr>
            <p:ph type="body" sz="quarter" idx="14"/>
          </p:nvPr>
        </p:nvSpPr>
        <p:spPr>
          <a:xfrm>
            <a:off x="352851" y="530494"/>
            <a:ext cx="11407395" cy="1035353"/>
          </a:xfrm>
        </p:spPr>
        <p:txBody>
          <a:bodyPr>
            <a:noAutofit/>
          </a:bodyPr>
          <a:lstStyle>
            <a:lvl1pPr marL="0" indent="0">
              <a:lnSpc>
                <a:spcPct val="100000"/>
              </a:lnSpc>
              <a:spcBef>
                <a:spcPts val="300"/>
              </a:spcBef>
              <a:buFontTx/>
              <a:buNone/>
              <a:defRPr sz="2600" b="0" i="0" spc="0">
                <a:solidFill>
                  <a:schemeClr val="tx1"/>
                </a:solidFill>
                <a:latin typeface="FK Grotesk Neue" panose="020B0503020202020203" pitchFamily="34" charset="0"/>
                <a:ea typeface="Open Sans" pitchFamily="2" charset="0"/>
                <a:cs typeface="Open Sans" pitchFamily="2" charset="0"/>
              </a:defRPr>
            </a:lvl1pPr>
          </a:lstStyle>
          <a:p>
            <a:pPr lvl="0"/>
            <a:endParaRPr lang="en-US" dirty="0"/>
          </a:p>
        </p:txBody>
      </p:sp>
      <p:pic>
        <p:nvPicPr>
          <p:cNvPr id="4" name="Picture 3">
            <a:extLst>
              <a:ext uri="{FF2B5EF4-FFF2-40B4-BE49-F238E27FC236}">
                <a16:creationId xmlns:a16="http://schemas.microsoft.com/office/drawing/2014/main" id="{79C20973-2045-CECB-1E41-39F5B9D35204}"/>
              </a:ext>
            </a:extLst>
          </p:cNvPr>
          <p:cNvPicPr>
            <a:picLocks noChangeAspect="1"/>
          </p:cNvPicPr>
          <p:nvPr userDrawn="1"/>
        </p:nvPicPr>
        <p:blipFill>
          <a:blip r:embed="rId2"/>
          <a:stretch>
            <a:fillRect/>
          </a:stretch>
        </p:blipFill>
        <p:spPr>
          <a:xfrm>
            <a:off x="462280" y="321543"/>
            <a:ext cx="1369139" cy="59528"/>
          </a:xfrm>
          <a:prstGeom prst="rect">
            <a:avLst/>
          </a:prstGeom>
        </p:spPr>
      </p:pic>
      <p:sp>
        <p:nvSpPr>
          <p:cNvPr id="7" name="Text Placeholder 6">
            <a:extLst>
              <a:ext uri="{FF2B5EF4-FFF2-40B4-BE49-F238E27FC236}">
                <a16:creationId xmlns:a16="http://schemas.microsoft.com/office/drawing/2014/main" id="{0639C899-3616-6462-FB18-2D39522EDF77}"/>
              </a:ext>
            </a:extLst>
          </p:cNvPr>
          <p:cNvSpPr>
            <a:spLocks noGrp="1"/>
          </p:cNvSpPr>
          <p:nvPr>
            <p:ph type="body" sz="quarter" idx="15"/>
          </p:nvPr>
        </p:nvSpPr>
        <p:spPr>
          <a:xfrm>
            <a:off x="352425" y="1675967"/>
            <a:ext cx="11407775" cy="46787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D2A46C0D-DC00-5DA8-7703-DF5AB3018F68}"/>
              </a:ext>
            </a:extLst>
          </p:cNvPr>
          <p:cNvSpPr txBox="1">
            <a:spLocks/>
          </p:cNvSpPr>
          <p:nvPr userDrawn="1"/>
        </p:nvSpPr>
        <p:spPr>
          <a:xfrm>
            <a:off x="11615289" y="235680"/>
            <a:ext cx="535436" cy="200008"/>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solidFill>
                  <a:srgbClr val="0E4343"/>
                </a:solidFill>
              </a:rPr>
              <a:pPr/>
              <a:t>‹#›</a:t>
            </a:fld>
            <a:endParaRPr lang="en-US">
              <a:solidFill>
                <a:srgbClr val="0E4343"/>
              </a:solidFill>
            </a:endParaRPr>
          </a:p>
        </p:txBody>
      </p:sp>
      <p:grpSp>
        <p:nvGrpSpPr>
          <p:cNvPr id="9" name="Group 4">
            <a:extLst>
              <a:ext uri="{FF2B5EF4-FFF2-40B4-BE49-F238E27FC236}">
                <a16:creationId xmlns:a16="http://schemas.microsoft.com/office/drawing/2014/main" id="{261E66E3-9144-8493-2AB9-3EED695A5903}"/>
              </a:ext>
            </a:extLst>
          </p:cNvPr>
          <p:cNvGrpSpPr>
            <a:grpSpLocks noChangeAspect="1"/>
          </p:cNvGrpSpPr>
          <p:nvPr userDrawn="1"/>
        </p:nvGrpSpPr>
        <p:grpSpPr bwMode="auto">
          <a:xfrm>
            <a:off x="11686951" y="151441"/>
            <a:ext cx="366713" cy="384048"/>
            <a:chOff x="7324" y="118"/>
            <a:chExt cx="231" cy="243"/>
          </a:xfrm>
        </p:grpSpPr>
        <p:sp>
          <p:nvSpPr>
            <p:cNvPr id="10" name="AutoShape 3">
              <a:extLst>
                <a:ext uri="{FF2B5EF4-FFF2-40B4-BE49-F238E27FC236}">
                  <a16:creationId xmlns:a16="http://schemas.microsoft.com/office/drawing/2014/main" id="{CA68CE12-5F72-E5B7-2C87-00476ED1DF7D}"/>
                </a:ext>
              </a:extLst>
            </p:cNvPr>
            <p:cNvSpPr>
              <a:spLocks noChangeAspect="1" noChangeArrowheads="1" noTextEdit="1"/>
            </p:cNvSpPr>
            <p:nvPr userDrawn="1"/>
          </p:nvSpPr>
          <p:spPr bwMode="auto">
            <a:xfrm>
              <a:off x="7324" y="118"/>
              <a:ext cx="231"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5">
              <a:extLst>
                <a:ext uri="{FF2B5EF4-FFF2-40B4-BE49-F238E27FC236}">
                  <a16:creationId xmlns:a16="http://schemas.microsoft.com/office/drawing/2014/main" id="{A8068CEB-A969-73A1-FBA6-F0A260744305}"/>
                </a:ext>
              </a:extLst>
            </p:cNvPr>
            <p:cNvSpPr>
              <a:spLocks/>
            </p:cNvSpPr>
            <p:nvPr userDrawn="1"/>
          </p:nvSpPr>
          <p:spPr bwMode="auto">
            <a:xfrm>
              <a:off x="7330" y="114"/>
              <a:ext cx="233" cy="242"/>
            </a:xfrm>
            <a:custGeom>
              <a:avLst/>
              <a:gdLst>
                <a:gd name="T0" fmla="*/ 105 w 241"/>
                <a:gd name="T1" fmla="*/ 5 h 257"/>
                <a:gd name="T2" fmla="*/ 105 w 241"/>
                <a:gd name="T3" fmla="*/ 5 h 257"/>
                <a:gd name="T4" fmla="*/ 137 w 241"/>
                <a:gd name="T5" fmla="*/ 5 h 257"/>
                <a:gd name="T6" fmla="*/ 224 w 241"/>
                <a:gd name="T7" fmla="*/ 53 h 257"/>
                <a:gd name="T8" fmla="*/ 241 w 241"/>
                <a:gd name="T9" fmla="*/ 82 h 257"/>
                <a:gd name="T10" fmla="*/ 241 w 241"/>
                <a:gd name="T11" fmla="*/ 174 h 257"/>
                <a:gd name="T12" fmla="*/ 224 w 241"/>
                <a:gd name="T13" fmla="*/ 204 h 257"/>
                <a:gd name="T14" fmla="*/ 137 w 241"/>
                <a:gd name="T15" fmla="*/ 252 h 257"/>
                <a:gd name="T16" fmla="*/ 105 w 241"/>
                <a:gd name="T17" fmla="*/ 252 h 257"/>
                <a:gd name="T18" fmla="*/ 17 w 241"/>
                <a:gd name="T19" fmla="*/ 204 h 257"/>
                <a:gd name="T20" fmla="*/ 0 w 241"/>
                <a:gd name="T21" fmla="*/ 174 h 257"/>
                <a:gd name="T22" fmla="*/ 0 w 241"/>
                <a:gd name="T23" fmla="*/ 82 h 257"/>
                <a:gd name="T24" fmla="*/ 17 w 241"/>
                <a:gd name="T25" fmla="*/ 53 h 257"/>
                <a:gd name="T26" fmla="*/ 105 w 241"/>
                <a:gd name="T27" fmla="*/ 5 h 257"/>
                <a:gd name="T28" fmla="*/ 105 w 241"/>
                <a:gd name="T29" fmla="*/ 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257">
                  <a:moveTo>
                    <a:pt x="105" y="5"/>
                  </a:moveTo>
                  <a:lnTo>
                    <a:pt x="105" y="5"/>
                  </a:lnTo>
                  <a:cubicBezTo>
                    <a:pt x="115" y="0"/>
                    <a:pt x="127" y="0"/>
                    <a:pt x="137" y="5"/>
                  </a:cubicBezTo>
                  <a:lnTo>
                    <a:pt x="224" y="53"/>
                  </a:lnTo>
                  <a:cubicBezTo>
                    <a:pt x="235" y="58"/>
                    <a:pt x="241" y="70"/>
                    <a:pt x="241" y="82"/>
                  </a:cubicBezTo>
                  <a:lnTo>
                    <a:pt x="241" y="174"/>
                  </a:lnTo>
                  <a:cubicBezTo>
                    <a:pt x="241" y="187"/>
                    <a:pt x="235" y="198"/>
                    <a:pt x="224" y="204"/>
                  </a:cubicBezTo>
                  <a:lnTo>
                    <a:pt x="137" y="252"/>
                  </a:lnTo>
                  <a:cubicBezTo>
                    <a:pt x="127" y="257"/>
                    <a:pt x="115" y="257"/>
                    <a:pt x="105" y="252"/>
                  </a:cubicBezTo>
                  <a:lnTo>
                    <a:pt x="17" y="204"/>
                  </a:lnTo>
                  <a:cubicBezTo>
                    <a:pt x="7" y="198"/>
                    <a:pt x="0" y="187"/>
                    <a:pt x="0" y="174"/>
                  </a:cubicBezTo>
                  <a:lnTo>
                    <a:pt x="0" y="82"/>
                  </a:lnTo>
                  <a:cubicBezTo>
                    <a:pt x="0" y="70"/>
                    <a:pt x="7" y="58"/>
                    <a:pt x="17" y="53"/>
                  </a:cubicBezTo>
                  <a:lnTo>
                    <a:pt x="105" y="5"/>
                  </a:lnTo>
                  <a:lnTo>
                    <a:pt x="105" y="5"/>
                  </a:lnTo>
                  <a:close/>
                </a:path>
              </a:pathLst>
            </a:custGeom>
            <a:noFill/>
            <a:ln w="20638" cap="flat">
              <a:solidFill>
                <a:srgbClr val="1E6B5C"/>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037433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userDrawn="1">
  <p:cSld name="Slide 6">
    <p:spTree>
      <p:nvGrpSpPr>
        <p:cNvPr id="1" name=""/>
        <p:cNvGrpSpPr/>
        <p:nvPr/>
      </p:nvGrpSpPr>
      <p:grpSpPr>
        <a:xfrm>
          <a:off x="0" y="0"/>
          <a:ext cx="0" cy="0"/>
          <a:chOff x="0" y="0"/>
          <a:chExt cx="0" cy="0"/>
        </a:xfrm>
      </p:grpSpPr>
      <p:sp>
        <p:nvSpPr>
          <p:cNvPr id="13" name="Text Placeholder 14">
            <a:extLst>
              <a:ext uri="{FF2B5EF4-FFF2-40B4-BE49-F238E27FC236}">
                <a16:creationId xmlns:a16="http://schemas.microsoft.com/office/drawing/2014/main" id="{10096823-237C-2046-C6D1-F20E8359E319}"/>
              </a:ext>
            </a:extLst>
          </p:cNvPr>
          <p:cNvSpPr>
            <a:spLocks noGrp="1"/>
          </p:cNvSpPr>
          <p:nvPr>
            <p:ph type="body" sz="quarter" idx="14"/>
          </p:nvPr>
        </p:nvSpPr>
        <p:spPr>
          <a:xfrm>
            <a:off x="352851" y="530494"/>
            <a:ext cx="11407395" cy="1035353"/>
          </a:xfrm>
        </p:spPr>
        <p:txBody>
          <a:bodyPr>
            <a:noAutofit/>
          </a:bodyPr>
          <a:lstStyle>
            <a:lvl1pPr marL="0" indent="0">
              <a:lnSpc>
                <a:spcPct val="100000"/>
              </a:lnSpc>
              <a:spcBef>
                <a:spcPts val="300"/>
              </a:spcBef>
              <a:buFontTx/>
              <a:buNone/>
              <a:defRPr sz="2600" b="0" i="0" spc="0">
                <a:solidFill>
                  <a:srgbClr val="0E4343"/>
                </a:solidFill>
                <a:latin typeface="FK Grotesk Neue" panose="020B0503020202020203" pitchFamily="34" charset="0"/>
                <a:ea typeface="Open Sans" pitchFamily="2" charset="0"/>
                <a:cs typeface="Open Sans" pitchFamily="2" charset="0"/>
              </a:defRPr>
            </a:lvl1pPr>
          </a:lstStyle>
          <a:p>
            <a:pPr lvl="0"/>
            <a:r>
              <a:rPr lang="en-US"/>
              <a:t>Click to edit Master text styles</a:t>
            </a:r>
          </a:p>
        </p:txBody>
      </p:sp>
      <p:pic>
        <p:nvPicPr>
          <p:cNvPr id="4" name="Picture 3">
            <a:extLst>
              <a:ext uri="{FF2B5EF4-FFF2-40B4-BE49-F238E27FC236}">
                <a16:creationId xmlns:a16="http://schemas.microsoft.com/office/drawing/2014/main" id="{79C20973-2045-CECB-1E41-39F5B9D35204}"/>
              </a:ext>
            </a:extLst>
          </p:cNvPr>
          <p:cNvPicPr>
            <a:picLocks noChangeAspect="1"/>
          </p:cNvPicPr>
          <p:nvPr userDrawn="1"/>
        </p:nvPicPr>
        <p:blipFill>
          <a:blip r:embed="rId2"/>
          <a:stretch>
            <a:fillRect/>
          </a:stretch>
        </p:blipFill>
        <p:spPr>
          <a:xfrm>
            <a:off x="462280" y="321543"/>
            <a:ext cx="1369139" cy="59528"/>
          </a:xfrm>
          <a:prstGeom prst="rect">
            <a:avLst/>
          </a:prstGeom>
        </p:spPr>
      </p:pic>
      <p:pic>
        <p:nvPicPr>
          <p:cNvPr id="5" name="Picture 4">
            <a:extLst>
              <a:ext uri="{FF2B5EF4-FFF2-40B4-BE49-F238E27FC236}">
                <a16:creationId xmlns:a16="http://schemas.microsoft.com/office/drawing/2014/main" id="{E1322868-F893-0665-919B-A2A33E721BB6}"/>
              </a:ext>
            </a:extLst>
          </p:cNvPr>
          <p:cNvPicPr>
            <a:picLocks noChangeAspect="1"/>
          </p:cNvPicPr>
          <p:nvPr userDrawn="1"/>
        </p:nvPicPr>
        <p:blipFill>
          <a:blip r:embed="rId3"/>
          <a:stretch>
            <a:fillRect/>
          </a:stretch>
        </p:blipFill>
        <p:spPr>
          <a:xfrm>
            <a:off x="11694145" y="120692"/>
            <a:ext cx="366198" cy="385471"/>
          </a:xfrm>
          <a:prstGeom prst="rect">
            <a:avLst/>
          </a:prstGeom>
        </p:spPr>
      </p:pic>
      <p:sp>
        <p:nvSpPr>
          <p:cNvPr id="6" name="Slide Number Placeholder 5">
            <a:extLst>
              <a:ext uri="{FF2B5EF4-FFF2-40B4-BE49-F238E27FC236}">
                <a16:creationId xmlns:a16="http://schemas.microsoft.com/office/drawing/2014/main" id="{F4D4CFC0-E505-AFCB-BE45-15D6669C487B}"/>
              </a:ext>
            </a:extLst>
          </p:cNvPr>
          <p:cNvSpPr txBox="1">
            <a:spLocks/>
          </p:cNvSpPr>
          <p:nvPr userDrawn="1"/>
        </p:nvSpPr>
        <p:spPr>
          <a:xfrm>
            <a:off x="11677799" y="219472"/>
            <a:ext cx="405722" cy="200901"/>
          </a:xfrm>
          <a:prstGeom prst="rect">
            <a:avLst/>
          </a:prstGeom>
        </p:spPr>
        <p:txBody>
          <a:bodyPr vert="horz" lIns="91440" tIns="45720" rIns="91440" bIns="45720" rtlCol="0" anchor="ctr"/>
          <a:lstStyle>
            <a:defPPr>
              <a:defRPr lang="en-US"/>
            </a:defPPr>
            <a:lvl1pPr marL="0" algn="ctr" defTabSz="914400" rtl="0" eaLnBrk="1" latinLnBrk="0" hangingPunct="1">
              <a:defRPr sz="1200" b="0" i="0" kern="1200">
                <a:solidFill>
                  <a:schemeClr val="bg1"/>
                </a:solidFill>
                <a:latin typeface="FK Grotesk Neue" panose="020B0503020202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5D7B6D-EED2-A241-8DC5-CCA810657295}" type="slidenum">
              <a:rPr lang="en-US" smtClean="0">
                <a:solidFill>
                  <a:srgbClr val="0E4343"/>
                </a:solidFill>
              </a:rPr>
              <a:pPr/>
              <a:t>‹#›</a:t>
            </a:fld>
            <a:endParaRPr lang="en-US">
              <a:solidFill>
                <a:srgbClr val="0E4343"/>
              </a:solidFill>
            </a:endParaRPr>
          </a:p>
        </p:txBody>
      </p:sp>
    </p:spTree>
    <p:extLst>
      <p:ext uri="{BB962C8B-B14F-4D97-AF65-F5344CB8AC3E}">
        <p14:creationId xmlns:p14="http://schemas.microsoft.com/office/powerpoint/2010/main" val="2643101376"/>
      </p:ext>
    </p:extLst>
  </p:cSld>
  <p:clrMapOvr>
    <a:overrideClrMapping bg1="lt1" tx1="dk1" bg2="lt2" tx2="dk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F805-0C45-61DE-54EC-DB8FA8712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E4447D-9A41-6CF0-1743-249BCED8D2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9194E-6E53-022A-FE07-300D7876A0BA}"/>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D6B6EBEB-95DA-97F7-FB50-871D6E111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A35FF-59C3-9DE8-6B34-24679D07A707}"/>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72109456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96EE-4140-E562-8642-5B6BF4F0A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2019C8-E675-EC32-7EE8-4CDF8CE04A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8EB2B-C31A-6277-7782-3E2B0AF2AF89}"/>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9756EE46-E619-2ABC-B368-08877FAB9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0E089-0571-15EC-3E71-4271C593F880}"/>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71234498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6955-DAA9-84DD-22F2-5A75F6BA28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CB9EF5-8107-5980-C344-AEC1594291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23EAA-78DC-B999-DBC1-061C847DD503}"/>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3CB0527D-6768-713F-6A87-F02B30EBD9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3FD504-D46E-D6D3-1E19-0BBB656DA9D6}"/>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64338218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9E50-2F72-E30C-5A30-3DF87EBA26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B38FA4-67EE-D0B3-CF1D-5F53600CE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003470-F2D1-8A6C-9CDD-7CD767BCB5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E0BED3-BD43-4EB8-8396-9FD35BF1A303}"/>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8EF001F-8A5C-7713-9A91-66A261FC7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883EE-884F-3A3F-8D31-18D6DC72B65F}"/>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86484178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270CA-88B5-B457-16C8-CE2C9ED6B8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E26FD4-FE2A-DD17-D70A-B6CDAD601D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3E875A-01BD-B8CA-B8D0-4AEABD36DD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23869C-482D-374C-2669-2CF9D45BF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20029E-0610-0F9E-3DF6-59527D357E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AE760D-6234-C9F3-19D7-F0C3CF574916}"/>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8" name="Footer Placeholder 7">
            <a:extLst>
              <a:ext uri="{FF2B5EF4-FFF2-40B4-BE49-F238E27FC236}">
                <a16:creationId xmlns:a16="http://schemas.microsoft.com/office/drawing/2014/main" id="{C9C4C4F4-4BA8-6D3C-5220-CAF2610F1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91B4D5-3ECF-FD6A-2128-82A4E4139865}"/>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72499770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BCAF0-B821-2366-8301-6900FA1508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B5433B-BB00-41AF-D99B-0B3C29A3BD04}"/>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4" name="Footer Placeholder 3">
            <a:extLst>
              <a:ext uri="{FF2B5EF4-FFF2-40B4-BE49-F238E27FC236}">
                <a16:creationId xmlns:a16="http://schemas.microsoft.com/office/drawing/2014/main" id="{2B845351-8949-979F-CDA9-1B1E32FDC3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2C6C44-9000-A3C8-9742-313CD07C0734}"/>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5363611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39CBF8-2621-C605-3DAD-D47780350206}"/>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3" name="Footer Placeholder 2">
            <a:extLst>
              <a:ext uri="{FF2B5EF4-FFF2-40B4-BE49-F238E27FC236}">
                <a16:creationId xmlns:a16="http://schemas.microsoft.com/office/drawing/2014/main" id="{9964279F-061D-C9D9-4B34-2941E7F13C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D38E29-AD93-10FE-22AE-2956145745A0}"/>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189286372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BCCC-BE24-8E4A-6A99-5EB2DBABF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239ED6-95A9-0604-3C11-22591250D6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F1AF1D-50B6-6B8C-1022-918B4135E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DE9D77-BEF8-73A4-454D-D31C9A6150F7}"/>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34D8758-09D7-E821-ABB8-9B85B7932C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6EAED0-811D-5E96-3548-ED300C9D0E95}"/>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334871794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2BB0-0AD9-7BAF-D93B-F5D2F83CD2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ED217A-BB7E-BAA4-69D6-D6181AB9A0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477DAF-D596-E935-0344-E4953CF6A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BA0738-E5EC-ED4C-7FBD-76D0221D7F1E}"/>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6" name="Footer Placeholder 5">
            <a:extLst>
              <a:ext uri="{FF2B5EF4-FFF2-40B4-BE49-F238E27FC236}">
                <a16:creationId xmlns:a16="http://schemas.microsoft.com/office/drawing/2014/main" id="{EF76B123-09DE-0518-B16A-365798DFE4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6FDE35-41FB-C5B0-4B40-DCBB2C9449A6}"/>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395759877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90EE-65E3-B8BB-8BC2-ACD464A56B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F487BA-3F14-5B7B-A4F8-12E5CCFEE8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620FB-946E-2D8C-F7DB-4E70BF425030}"/>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D4C676E9-D92C-E3CD-9EA4-3D88263EED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14FDC-DB54-67D4-EEEA-4877B16307D8}"/>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422143802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7E1385-F496-20BF-1B74-3DD0BD9227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0632AF-DF52-736C-0E9D-0759CCB99C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F449EF-6D11-B6AD-9D0F-149BB61E2FEA}"/>
              </a:ext>
            </a:extLst>
          </p:cNvPr>
          <p:cNvSpPr>
            <a:spLocks noGrp="1"/>
          </p:cNvSpPr>
          <p:nvPr>
            <p:ph type="dt" sz="half" idx="10"/>
          </p:nvPr>
        </p:nvSpPr>
        <p:spPr/>
        <p:txBody>
          <a:body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86753465-BB8E-2428-BAE9-9D5204FD0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9B17D-FB8F-CC69-DBBD-01B222901199}"/>
              </a:ext>
            </a:extLst>
          </p:cNvPr>
          <p:cNvSpPr>
            <a:spLocks noGrp="1"/>
          </p:cNvSpPr>
          <p:nvPr>
            <p:ph type="sldNum" sz="quarter" idx="12"/>
          </p:nvPr>
        </p:nvSpPr>
        <p:spPr/>
        <p:txBody>
          <a:bodyPr/>
          <a:lstStyle/>
          <a:p>
            <a:fld id="{01047F0B-35C9-CA43-8A46-3D644D7ECC96}" type="slidenum">
              <a:rPr lang="en-US" smtClean="0"/>
              <a:t>‹#›</a:t>
            </a:fld>
            <a:endParaRPr lang="en-US"/>
          </a:p>
        </p:txBody>
      </p:sp>
    </p:spTree>
    <p:extLst>
      <p:ext uri="{BB962C8B-B14F-4D97-AF65-F5344CB8AC3E}">
        <p14:creationId xmlns:p14="http://schemas.microsoft.com/office/powerpoint/2010/main" val="85525060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userDrawn="1">
  <p:cSld name="Left Image + Bulleted t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DFFF14-72BD-584A-955E-DF01D345E5C1}"/>
              </a:ext>
            </a:extLst>
          </p:cNvPr>
          <p:cNvPicPr>
            <a:picLocks noChangeAspect="1"/>
          </p:cNvPicPr>
          <p:nvPr userDrawn="1"/>
        </p:nvPicPr>
        <p:blipFill>
          <a:blip r:embed="rId2"/>
          <a:stretch>
            <a:fillRect/>
          </a:stretch>
        </p:blipFill>
        <p:spPr>
          <a:xfrm>
            <a:off x="5384800" y="0"/>
            <a:ext cx="1422400" cy="558800"/>
          </a:xfrm>
          <a:prstGeom prst="rect">
            <a:avLst/>
          </a:prstGeom>
        </p:spPr>
      </p:pic>
      <p:sp>
        <p:nvSpPr>
          <p:cNvPr id="9" name="Picture Placeholder 3">
            <a:extLst>
              <a:ext uri="{FF2B5EF4-FFF2-40B4-BE49-F238E27FC236}">
                <a16:creationId xmlns:a16="http://schemas.microsoft.com/office/drawing/2014/main" id="{6FC26A2D-788B-5C4B-9F35-6453359CF345}"/>
              </a:ext>
            </a:extLst>
          </p:cNvPr>
          <p:cNvSpPr>
            <a:spLocks noGrp="1"/>
          </p:cNvSpPr>
          <p:nvPr>
            <p:ph type="pic" sz="quarter" idx="17"/>
          </p:nvPr>
        </p:nvSpPr>
        <p:spPr>
          <a:xfrm>
            <a:off x="382588" y="2265363"/>
            <a:ext cx="4991395" cy="3103562"/>
          </a:xfrm>
          <a:prstGeom prst="rect">
            <a:avLst/>
          </a:prstGeom>
        </p:spPr>
        <p:txBody>
          <a:bodyPr>
            <a:normAutofit/>
          </a:bodyPr>
          <a:lstStyle/>
          <a:p>
            <a:r>
              <a:rPr lang="en-US"/>
              <a:t>Click icon to add picture</a:t>
            </a:r>
          </a:p>
        </p:txBody>
      </p:sp>
      <p:sp>
        <p:nvSpPr>
          <p:cNvPr id="13" name="Text Placeholder 10">
            <a:extLst>
              <a:ext uri="{FF2B5EF4-FFF2-40B4-BE49-F238E27FC236}">
                <a16:creationId xmlns:a16="http://schemas.microsoft.com/office/drawing/2014/main" id="{392AF6A0-0182-2B4B-85E4-76036344CF2E}"/>
              </a:ext>
            </a:extLst>
          </p:cNvPr>
          <p:cNvSpPr>
            <a:spLocks noGrp="1"/>
          </p:cNvSpPr>
          <p:nvPr>
            <p:ph type="body" sz="quarter" idx="15" hasCustomPrompt="1"/>
          </p:nvPr>
        </p:nvSpPr>
        <p:spPr>
          <a:xfrm>
            <a:off x="1073887" y="745562"/>
            <a:ext cx="10025062" cy="674688"/>
          </a:xfrm>
          <a:prstGeom prst="rect">
            <a:avLst/>
          </a:prstGeom>
        </p:spPr>
        <p:txBody>
          <a:bodyPr>
            <a:normAutofit/>
          </a:bodyPr>
          <a:lstStyle>
            <a:lvl1pPr marL="0" indent="0" algn="ctr">
              <a:buNone/>
              <a:defRPr sz="4000" b="1">
                <a:solidFill>
                  <a:schemeClr val="tx2"/>
                </a:solidFill>
              </a:defRPr>
            </a:lvl1pPr>
          </a:lstStyle>
          <a:p>
            <a:pPr lvl="0"/>
            <a:r>
              <a:rPr lang="en-US" dirty="0"/>
              <a:t>Arial Bold 40pt Title</a:t>
            </a:r>
          </a:p>
        </p:txBody>
      </p:sp>
      <p:sp>
        <p:nvSpPr>
          <p:cNvPr id="15" name="Text Placeholder 14">
            <a:extLst>
              <a:ext uri="{FF2B5EF4-FFF2-40B4-BE49-F238E27FC236}">
                <a16:creationId xmlns:a16="http://schemas.microsoft.com/office/drawing/2014/main" id="{0A31D4C7-B32E-B949-9F9B-11383709A1FC}"/>
              </a:ext>
            </a:extLst>
          </p:cNvPr>
          <p:cNvSpPr>
            <a:spLocks noGrp="1"/>
          </p:cNvSpPr>
          <p:nvPr>
            <p:ph type="body" sz="quarter" idx="19"/>
          </p:nvPr>
        </p:nvSpPr>
        <p:spPr>
          <a:xfrm>
            <a:off x="5857874" y="2143125"/>
            <a:ext cx="5495925" cy="3598863"/>
          </a:xfrm>
          <a:prstGeom prst="rect">
            <a:avLst/>
          </a:prstGeom>
        </p:spPr>
        <p:txBody>
          <a:bodyPr>
            <a:normAutofit/>
          </a:bodyPr>
          <a:lstStyle>
            <a:lvl1pPr marL="585788" indent="-585788">
              <a:lnSpc>
                <a:spcPct val="90000"/>
              </a:lnSpc>
              <a:spcBef>
                <a:spcPts val="1200"/>
              </a:spcBef>
              <a:buClr>
                <a:schemeClr val="accent1"/>
              </a:buClr>
              <a:buSzPct val="120000"/>
              <a:tabLst/>
              <a:defRPr sz="2000"/>
            </a:lvl1pPr>
            <a:lvl2pPr>
              <a:buClr>
                <a:schemeClr val="accent1"/>
              </a:buClr>
              <a:buSzPct val="120000"/>
              <a:defRPr sz="2000"/>
            </a:lvl2pPr>
            <a:lvl3pPr>
              <a:buClr>
                <a:schemeClr val="accent1"/>
              </a:buClr>
              <a:buSzPct val="120000"/>
              <a:defRPr sz="2000"/>
            </a:lvl3pPr>
            <a:lvl4pPr>
              <a:buClr>
                <a:schemeClr val="accent1"/>
              </a:buClr>
              <a:buSzPct val="120000"/>
              <a:defRPr sz="2000"/>
            </a:lvl4pPr>
            <a:lvl5pPr>
              <a:buClr>
                <a:schemeClr val="accent1"/>
              </a:buClr>
              <a:buSzPct val="120000"/>
              <a:defRPr sz="2000"/>
            </a:lvl5pPr>
          </a:lstStyle>
          <a:p>
            <a:pPr lvl="0"/>
            <a:r>
              <a:rPr lang="en-US"/>
              <a:t>Click to edit Master text styles</a:t>
            </a:r>
          </a:p>
        </p:txBody>
      </p:sp>
    </p:spTree>
    <p:extLst>
      <p:ext uri="{BB962C8B-B14F-4D97-AF65-F5344CB8AC3E}">
        <p14:creationId xmlns:p14="http://schemas.microsoft.com/office/powerpoint/2010/main" val="2221848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2.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2.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image" Target="../media/image3.png"/><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image" Target="../media/image2.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theme" Target="../theme/theme6.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2.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7.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theme" Target="../theme/theme8.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15.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5" Type="http://schemas.openxmlformats.org/officeDocument/2006/relationships/image" Target="../media/image15.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0.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11.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slideLayout" Target="../slideLayouts/slideLayout150.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2" Type="http://schemas.openxmlformats.org/officeDocument/2006/relationships/slideLayout" Target="../slideLayouts/slideLayout139.xml"/><Relationship Id="rId16" Type="http://schemas.openxmlformats.org/officeDocument/2006/relationships/theme" Target="../theme/theme12.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13.xml"/><Relationship Id="rId17" Type="http://schemas.openxmlformats.org/officeDocument/2006/relationships/tags" Target="../tags/tag5.xml"/><Relationship Id="rId2" Type="http://schemas.openxmlformats.org/officeDocument/2006/relationships/slideLayout" Target="../slideLayouts/slideLayout154.xml"/><Relationship Id="rId16" Type="http://schemas.openxmlformats.org/officeDocument/2006/relationships/tags" Target="../tags/tag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5" Type="http://schemas.openxmlformats.org/officeDocument/2006/relationships/tags" Target="../tags/tag3.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tags" Target="../tags/tag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1.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theme" Target="../theme/theme14.xml"/><Relationship Id="rId2" Type="http://schemas.openxmlformats.org/officeDocument/2006/relationships/slideLayout" Target="../slideLayouts/slideLayout16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0" Type="http://schemas.openxmlformats.org/officeDocument/2006/relationships/slideLayout" Target="../slideLayouts/slideLayout173.xml"/><Relationship Id="rId4" Type="http://schemas.openxmlformats.org/officeDocument/2006/relationships/slideLayout" Target="../slideLayouts/slideLayout167.xml"/><Relationship Id="rId9" Type="http://schemas.openxmlformats.org/officeDocument/2006/relationships/slideLayout" Target="../slideLayouts/slideLayout17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theme" Target="../theme/theme15.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theme" Target="../theme/theme16.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201.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image" Target="../media/image9.png"/><Relationship Id="rId5" Type="http://schemas.openxmlformats.org/officeDocument/2006/relationships/theme" Target="../theme/theme17.xml"/><Relationship Id="rId4" Type="http://schemas.openxmlformats.org/officeDocument/2006/relationships/slideLayout" Target="../slideLayouts/slideLayout20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theme" Target="../theme/theme18.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slideLayout" Target="../slideLayouts/slideLayout214.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42339"/>
            <a:ext cx="10972800" cy="65144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99162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F73FD719-2380-4A47-8DDB-3CD3F41130FA}" type="datetimeFigureOut">
              <a:rPr lang="en-US" smtClean="0">
                <a:solidFill>
                  <a:prstClr val="black">
                    <a:tint val="75000"/>
                  </a:prstClr>
                </a:solidFill>
              </a:rPr>
              <a:pPr defTabSz="457200"/>
              <a:t>9/22/2026</a:t>
            </a:fld>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473E9F1-274E-634A-9DE9-7896FA64D19D}" type="slidenum">
              <a:rPr lang="en-US" smtClean="0">
                <a:solidFill>
                  <a:prstClr val="black">
                    <a:tint val="75000"/>
                  </a:prstClr>
                </a:solidFill>
              </a:rPr>
              <a:pPr defTabSz="457200"/>
              <a:t>‹#›</a:t>
            </a:fld>
            <a:endParaRPr lang="en-US">
              <a:solidFill>
                <a:prstClr val="black">
                  <a:tint val="75000"/>
                </a:prstClr>
              </a:solidFill>
            </a:endParaRPr>
          </a:p>
        </p:txBody>
      </p:sp>
      <p:cxnSp>
        <p:nvCxnSpPr>
          <p:cNvPr id="8" name="Straight Connector 7"/>
          <p:cNvCxnSpPr/>
          <p:nvPr userDrawn="1"/>
        </p:nvCxnSpPr>
        <p:spPr>
          <a:xfrm>
            <a:off x="609599" y="807017"/>
            <a:ext cx="9753600"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2686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Lst>
  <p:txStyles>
    <p:titleStyle>
      <a:lvl1pPr algn="l" defTabSz="457200" rtl="0" eaLnBrk="1" latinLnBrk="0" hangingPunct="1">
        <a:lnSpc>
          <a:spcPct val="100000"/>
        </a:lnSpc>
        <a:spcBef>
          <a:spcPct val="0"/>
        </a:spcBef>
        <a:buNone/>
        <a:defRPr sz="3200" kern="1200">
          <a:solidFill>
            <a:schemeClr val="tx1"/>
          </a:solidFill>
          <a:latin typeface="Tahoma"/>
          <a:ea typeface="+mj-ea"/>
          <a:cs typeface="Tahoma"/>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Tahoma"/>
          <a:ea typeface="+mn-ea"/>
          <a:cs typeface="Tahoma"/>
        </a:defRPr>
      </a:lvl1pPr>
      <a:lvl2pPr marL="742950" indent="-285750" algn="l" defTabSz="457200" rtl="0" eaLnBrk="1" latinLnBrk="0" hangingPunct="1">
        <a:spcBef>
          <a:spcPct val="20000"/>
        </a:spcBef>
        <a:buFont typeface="Arial"/>
        <a:buChar char="–"/>
        <a:defRPr sz="2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2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20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20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pSp>
        <p:nvGrpSpPr>
          <p:cNvPr id="5" name="Group 11"/>
          <p:cNvGrpSpPr/>
          <p:nvPr/>
        </p:nvGrpSpPr>
        <p:grpSpPr>
          <a:xfrm>
            <a:off x="10668000" y="0"/>
            <a:ext cx="1523998" cy="1143001"/>
            <a:chOff x="0" y="0"/>
            <a:chExt cx="1523997" cy="1142999"/>
          </a:xfrm>
        </p:grpSpPr>
        <p:sp>
          <p:nvSpPr>
            <p:cNvPr id="2"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3"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4"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6" name="Master Layout: Title Only 1"/>
          <p:cNvSpPr txBox="1">
            <a:spLocks noGrp="1"/>
          </p:cNvSpPr>
          <p:nvPr>
            <p:ph type="title" hasCustomPrompt="1"/>
          </p:nvPr>
        </p:nvSpPr>
        <p:spPr>
          <a:xfrm>
            <a:off x="608371" y="147324"/>
            <a:ext cx="10436729" cy="9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Master Layout: Title Only 1</a:t>
            </a:r>
          </a:p>
        </p:txBody>
      </p:sp>
      <p:sp>
        <p:nvSpPr>
          <p:cNvPr id="7" name="Slide Number"/>
          <p:cNvSpPr txBox="1">
            <a:spLocks noGrp="1"/>
          </p:cNvSpPr>
          <p:nvPr>
            <p:ph type="sldNum" sz="quarter" idx="2"/>
          </p:nvPr>
        </p:nvSpPr>
        <p:spPr>
          <a:xfrm>
            <a:off x="174798" y="6577090"/>
            <a:ext cx="193964" cy="169277"/>
          </a:xfrm>
          <a:prstGeom prst="rect">
            <a:avLst/>
          </a:prstGeom>
          <a:ln w="12700">
            <a:miter lim="400000"/>
          </a:ln>
        </p:spPr>
        <p:txBody>
          <a:bodyPr wrap="none" lIns="0" tIns="0" rIns="0" bIns="0" anchor="ctr">
            <a:spAutoFit/>
          </a:bodyPr>
          <a:lstStyle>
            <a:lvl1pPr indent="0" algn="ctr" defTabSz="914400">
              <a:defRPr sz="1100" b="1">
                <a:solidFill>
                  <a:schemeClr val="accent2"/>
                </a:solidFill>
                <a:latin typeface="Open Sans Bold"/>
                <a:ea typeface="Open Sans Bold"/>
                <a:cs typeface="Open Sans Bold"/>
                <a:sym typeface="Open Sans Bold"/>
              </a:defRPr>
            </a:lvl1pPr>
          </a:lstStyle>
          <a:p>
            <a:fld id="{86CB4B4D-7CA3-9044-876B-883B54F8677D}" type="slidenum">
              <a:rPr lang="en-US" smtClean="0"/>
              <a:pPr/>
              <a:t>‹#›</a:t>
            </a:fld>
            <a:endParaRPr lang="en-US"/>
          </a:p>
        </p:txBody>
      </p:sp>
      <p:pic>
        <p:nvPicPr>
          <p:cNvPr id="8" name="Picture 13" descr="Picture 13"/>
          <p:cNvPicPr>
            <a:picLocks noChangeAspect="1"/>
          </p:cNvPicPr>
          <p:nvPr/>
        </p:nvPicPr>
        <p:blipFill>
          <a:blip r:embed="rId12"/>
          <a:stretch>
            <a:fillRect/>
          </a:stretch>
        </p:blipFill>
        <p:spPr>
          <a:xfrm>
            <a:off x="11422200" y="320713"/>
            <a:ext cx="432881" cy="501575"/>
          </a:xfrm>
          <a:prstGeom prst="rect">
            <a:avLst/>
          </a:prstGeom>
          <a:ln w="12700">
            <a:miter lim="400000"/>
          </a:ln>
        </p:spPr>
      </p:pic>
      <p:sp>
        <p:nvSpPr>
          <p:cNvPr id="9" name="Body Level One…"/>
          <p:cNvSpPr txBox="1">
            <a:spLocks noGrp="1"/>
          </p:cNvSpPr>
          <p:nvPr>
            <p:ph type="body" idx="1"/>
          </p:nvPr>
        </p:nvSpPr>
        <p:spPr>
          <a:xfrm>
            <a:off x="609600" y="1600200"/>
            <a:ext cx="10972800" cy="4911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653150027"/>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Lst>
  <p:transition spd="med"/>
  <p:hf hdr="0" ftr="0" dt="0"/>
  <p:txStyles>
    <p:title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p:titleStyle>
    <p:bodyStyle>
      <a:lvl1pPr marL="285750" marR="0" indent="-285750" algn="l" defTabSz="914400" rtl="0" latinLnBrk="0">
        <a:lnSpc>
          <a:spcPct val="110000"/>
        </a:lnSpc>
        <a:spcBef>
          <a:spcPts val="600"/>
        </a:spcBef>
        <a:spcAft>
          <a:spcPts val="0"/>
        </a:spcAft>
        <a:buClr>
          <a:schemeClr val="accent2"/>
        </a:buClr>
        <a:buSzPct val="100000"/>
        <a:buFont typeface="Arial" panose="020B0604020202020204" pitchFamily="34" charset="0"/>
        <a:buChar char="•"/>
        <a:tabLst/>
        <a:defRPr sz="1800" b="0" i="0" u="none" strike="noStrike" cap="none" spc="0" baseline="0">
          <a:solidFill>
            <a:srgbClr val="000000"/>
          </a:solidFill>
          <a:uFillTx/>
          <a:latin typeface="Open Sans Regular"/>
          <a:ea typeface="Open Sans Regular"/>
          <a:cs typeface="Open Sans Regular"/>
          <a:sym typeface="Open Sans Regular"/>
        </a:defRPr>
      </a:lvl1pPr>
      <a:lvl2pPr marL="6905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2pPr>
      <a:lvl3pPr marL="11477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3pPr>
      <a:lvl4pPr marL="15748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4pPr>
      <a:lvl5pPr marL="20320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5pPr>
      <a:lvl6pPr marL="24892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6pPr>
      <a:lvl7pPr marL="29464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7pPr>
      <a:lvl8pPr marL="34036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8pPr>
      <a:lvl9pPr marL="38608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9pPr>
    </p:bodyStyle>
    <p:otherStyle>
      <a:lvl1pPr marL="0" marR="0" indent="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1pPr>
      <a:lvl2pPr marL="0" marR="0" indent="457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2pPr>
      <a:lvl3pPr marL="0" marR="0" indent="914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3pPr>
      <a:lvl4pPr marL="0" marR="0" indent="1371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4pPr>
      <a:lvl5pPr marL="0" marR="0" indent="18288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5pPr>
      <a:lvl6pPr marL="0" marR="0" indent="22860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6pPr>
      <a:lvl7pPr marL="0" marR="0" indent="2743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7pPr>
      <a:lvl8pPr marL="0" marR="0" indent="3200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8pPr>
      <a:lvl9pPr marL="0" marR="0" indent="3657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6" descr="Hale Family Research Center">
            <a:extLst>
              <a:ext uri="{FF2B5EF4-FFF2-40B4-BE49-F238E27FC236}">
                <a16:creationId xmlns:a16="http://schemas.microsoft.com/office/drawing/2014/main" id="{2E276EEE-79AB-4A21-80AC-F47FDEC22C5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78169" y="6177633"/>
            <a:ext cx="3288074" cy="4307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7BDE36-0D7F-4040-AA82-59F36AB7A1FB}"/>
              </a:ext>
            </a:extLst>
          </p:cNvPr>
          <p:cNvSpPr txBox="1"/>
          <p:nvPr/>
        </p:nvSpPr>
        <p:spPr>
          <a:xfrm>
            <a:off x="9199984" y="6356350"/>
            <a:ext cx="2513848" cy="276999"/>
          </a:xfrm>
          <a:prstGeom prst="rect">
            <a:avLst/>
          </a:prstGeom>
          <a:noFill/>
        </p:spPr>
        <p:txBody>
          <a:bodyPr wrap="square" rtlCol="0">
            <a:spAutoFit/>
          </a:bodyPr>
          <a:lstStyle/>
          <a:p>
            <a:pPr algn="r"/>
            <a:fld id="{858E04BE-65A9-A145-A0EB-EB6CD2880A85}" type="slidenum">
              <a:rPr lang="en-US" sz="1200" smtClean="0">
                <a:solidFill>
                  <a:schemeClr val="tx2"/>
                </a:solidFill>
              </a:rPr>
              <a:t>‹#›</a:t>
            </a:fld>
            <a:endParaRPr lang="en-US" sz="1200" dirty="0">
              <a:solidFill>
                <a:schemeClr val="tx2"/>
              </a:solidFill>
            </a:endParaRPr>
          </a:p>
        </p:txBody>
      </p:sp>
    </p:spTree>
    <p:extLst>
      <p:ext uri="{BB962C8B-B14F-4D97-AF65-F5344CB8AC3E}">
        <p14:creationId xmlns:p14="http://schemas.microsoft.com/office/powerpoint/2010/main" val="1223389549"/>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 id="2147483830" r:id="rId19"/>
    <p:sldLayoutId id="2147483831" r:id="rId20"/>
    <p:sldLayoutId id="2147483832" r:id="rId21"/>
    <p:sldLayoutId id="2147483833" r:id="rId22"/>
    <p:sldLayoutId id="2147483834" r:id="rId23"/>
    <p:sldLayoutId id="2147483835" r:id="rId24"/>
    <p:sldLayoutId id="2147483836" r:id="rId25"/>
    <p:sldLayoutId id="214748383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606154-6E32-0671-C593-F8B53A2FDEDD}"/>
              </a:ext>
            </a:extLst>
          </p:cNvPr>
          <p:cNvSpPr>
            <a:spLocks noGrp="1"/>
          </p:cNvSpPr>
          <p:nvPr>
            <p:ph type="title"/>
          </p:nvPr>
        </p:nvSpPr>
        <p:spPr>
          <a:xfrm>
            <a:off x="394853" y="365125"/>
            <a:ext cx="11402291" cy="1325563"/>
          </a:xfrm>
          <a:prstGeom prst="rect">
            <a:avLst/>
          </a:prstGeom>
        </p:spPr>
        <p:txBody>
          <a:bodyPr vert="horz" lIns="91440" tIns="45720" rIns="91440" bIns="45720" rtlCol="0" anchor="ctr">
            <a:normAutofit/>
          </a:bodyPr>
          <a:lstStyle/>
          <a:p>
            <a:r>
              <a:rPr lang="en-US" dirty="0"/>
              <a:t>Divider Slides</a:t>
            </a:r>
          </a:p>
        </p:txBody>
      </p:sp>
      <p:sp>
        <p:nvSpPr>
          <p:cNvPr id="3" name="Text Placeholder 2">
            <a:extLst>
              <a:ext uri="{FF2B5EF4-FFF2-40B4-BE49-F238E27FC236}">
                <a16:creationId xmlns:a16="http://schemas.microsoft.com/office/drawing/2014/main" id="{0534012C-405D-7689-4775-58A2CC8B9C2B}"/>
              </a:ext>
            </a:extLst>
          </p:cNvPr>
          <p:cNvSpPr>
            <a:spLocks noGrp="1"/>
          </p:cNvSpPr>
          <p:nvPr>
            <p:ph type="body" idx="1"/>
          </p:nvPr>
        </p:nvSpPr>
        <p:spPr>
          <a:xfrm>
            <a:off x="394854" y="1847850"/>
            <a:ext cx="1140229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close-up of a black background&#10;&#10;Description automatically generated">
            <a:extLst>
              <a:ext uri="{FF2B5EF4-FFF2-40B4-BE49-F238E27FC236}">
                <a16:creationId xmlns:a16="http://schemas.microsoft.com/office/drawing/2014/main" id="{0A7B4CE8-A6F4-F3C5-E343-CF40B1846C22}"/>
              </a:ext>
            </a:extLst>
          </p:cNvPr>
          <p:cNvPicPr>
            <a:picLocks noChangeAspect="1"/>
          </p:cNvPicPr>
          <p:nvPr userDrawn="1"/>
        </p:nvPicPr>
        <p:blipFill>
          <a:blip r:embed="rId4"/>
          <a:stretch>
            <a:fillRect/>
          </a:stretch>
        </p:blipFill>
        <p:spPr>
          <a:xfrm>
            <a:off x="115097" y="6458864"/>
            <a:ext cx="1027825" cy="317026"/>
          </a:xfrm>
          <a:prstGeom prst="rect">
            <a:avLst/>
          </a:prstGeom>
        </p:spPr>
      </p:pic>
    </p:spTree>
    <p:extLst>
      <p:ext uri="{BB962C8B-B14F-4D97-AF65-F5344CB8AC3E}">
        <p14:creationId xmlns:p14="http://schemas.microsoft.com/office/powerpoint/2010/main" val="4253454920"/>
      </p:ext>
    </p:extLst>
  </p:cSld>
  <p:clrMap bg1="lt1" tx1="dk1" bg2="lt2" tx2="dk2" accent1="accent1" accent2="accent2" accent3="accent3" accent4="accent4" accent5="accent5" accent6="accent6" hlink="hlink" folHlink="folHlink"/>
  <p:sldLayoutIdLst>
    <p:sldLayoutId id="2147483841" r:id="rId1"/>
    <p:sldLayoutId id="2147483842" r:id="rId2"/>
  </p:sldLayoutIdLst>
  <p:hf hdr="0" ftr="0" dt="0"/>
  <p:txStyles>
    <p:titleStyle>
      <a:lvl1pPr algn="l" defTabSz="914400" rtl="0" eaLnBrk="1" latinLnBrk="0" hangingPunct="1">
        <a:lnSpc>
          <a:spcPct val="90000"/>
        </a:lnSpc>
        <a:spcBef>
          <a:spcPct val="0"/>
        </a:spcBef>
        <a:buNone/>
        <a:defRPr sz="4400" b="0" i="0" kern="1200" spc="-150">
          <a:solidFill>
            <a:srgbClr val="1E6B5C"/>
          </a:solidFill>
          <a:latin typeface="FK Grotesk Neue" panose="020B0503020202020203" pitchFamily="34" charset="0"/>
          <a:ea typeface="Open Sans Medium" pitchFamily="2" charset="0"/>
          <a:cs typeface="Open Sans Medium" pitchFamily="2"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FK Grotesk Neue" panose="020B0503020202020203" pitchFamily="34" charset="0"/>
          <a:ea typeface="Open Sans" pitchFamily="2" charset="0"/>
          <a:cs typeface="Open Sans" pitchFamily="2"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FK Grotesk Neue" panose="020B0503020202020203" pitchFamily="34"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9D04C-56C0-B742-8B5F-F36591E28B56}" type="datetimeFigureOut">
              <a:rPr lang="en-US" smtClean="0">
                <a:solidFill>
                  <a:prstClr val="black">
                    <a:tint val="75000"/>
                  </a:prstClr>
                </a:solidFill>
              </a:rPr>
              <a:pPr/>
              <a:t>9/22/2026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AB129-D93F-8143-9E02-E65D33E409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805409"/>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pSp>
        <p:nvGrpSpPr>
          <p:cNvPr id="5" name="Group 11"/>
          <p:cNvGrpSpPr/>
          <p:nvPr/>
        </p:nvGrpSpPr>
        <p:grpSpPr>
          <a:xfrm>
            <a:off x="10668000" y="0"/>
            <a:ext cx="1523998" cy="1143001"/>
            <a:chOff x="0" y="0"/>
            <a:chExt cx="1523997" cy="1142999"/>
          </a:xfrm>
        </p:grpSpPr>
        <p:sp>
          <p:nvSpPr>
            <p:cNvPr id="2"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3"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4"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6" name="Master Layout: Title Only 1"/>
          <p:cNvSpPr txBox="1">
            <a:spLocks noGrp="1"/>
          </p:cNvSpPr>
          <p:nvPr>
            <p:ph type="title" hasCustomPrompt="1"/>
          </p:nvPr>
        </p:nvSpPr>
        <p:spPr>
          <a:xfrm>
            <a:off x="608371" y="147324"/>
            <a:ext cx="10436729" cy="990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Master Layout: Title Only 1</a:t>
            </a:r>
          </a:p>
        </p:txBody>
      </p:sp>
      <p:sp>
        <p:nvSpPr>
          <p:cNvPr id="7" name="Slide Number"/>
          <p:cNvSpPr txBox="1">
            <a:spLocks noGrp="1"/>
          </p:cNvSpPr>
          <p:nvPr>
            <p:ph type="sldNum" sz="quarter" idx="2"/>
          </p:nvPr>
        </p:nvSpPr>
        <p:spPr>
          <a:xfrm>
            <a:off x="174798" y="6577090"/>
            <a:ext cx="193964" cy="169277"/>
          </a:xfrm>
          <a:prstGeom prst="rect">
            <a:avLst/>
          </a:prstGeom>
          <a:ln w="12700">
            <a:miter lim="400000"/>
          </a:ln>
        </p:spPr>
        <p:txBody>
          <a:bodyPr wrap="none" lIns="0" tIns="0" rIns="0" bIns="0" anchor="ctr">
            <a:spAutoFit/>
          </a:bodyPr>
          <a:lstStyle>
            <a:lvl1pPr indent="0" algn="ctr" defTabSz="914400">
              <a:defRPr sz="1100" b="1">
                <a:solidFill>
                  <a:schemeClr val="accent2"/>
                </a:solidFill>
                <a:latin typeface="Open Sans Bold"/>
                <a:ea typeface="Open Sans Bold"/>
                <a:cs typeface="Open Sans Bold"/>
                <a:sym typeface="Open Sans Bold"/>
              </a:defRPr>
            </a:lvl1pPr>
          </a:lstStyle>
          <a:p>
            <a:fld id="{86CB4B4D-7CA3-9044-876B-883B54F8677D}" type="slidenum">
              <a:rPr lang="en-US" smtClean="0"/>
              <a:pPr/>
              <a:t>‹#›</a:t>
            </a:fld>
            <a:endParaRPr lang="en-US"/>
          </a:p>
        </p:txBody>
      </p:sp>
      <p:pic>
        <p:nvPicPr>
          <p:cNvPr id="8" name="Picture 13" descr="Picture 13"/>
          <p:cNvPicPr>
            <a:picLocks noChangeAspect="1"/>
          </p:cNvPicPr>
          <p:nvPr/>
        </p:nvPicPr>
        <p:blipFill>
          <a:blip r:embed="rId12"/>
          <a:stretch>
            <a:fillRect/>
          </a:stretch>
        </p:blipFill>
        <p:spPr>
          <a:xfrm>
            <a:off x="11422200" y="320713"/>
            <a:ext cx="432881" cy="501575"/>
          </a:xfrm>
          <a:prstGeom prst="rect">
            <a:avLst/>
          </a:prstGeom>
          <a:ln w="12700">
            <a:miter lim="400000"/>
          </a:ln>
        </p:spPr>
      </p:pic>
      <p:sp>
        <p:nvSpPr>
          <p:cNvPr id="9" name="Body Level One…"/>
          <p:cNvSpPr txBox="1">
            <a:spLocks noGrp="1"/>
          </p:cNvSpPr>
          <p:nvPr>
            <p:ph type="body" idx="1"/>
          </p:nvPr>
        </p:nvSpPr>
        <p:spPr>
          <a:xfrm>
            <a:off x="609600" y="1600200"/>
            <a:ext cx="10972800" cy="4911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335340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Lst>
  <p:transition spd="med"/>
  <p:hf hdr="0" ftr="0" dt="0"/>
  <p:txStyles>
    <p:title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p:titleStyle>
    <p:bodyStyle>
      <a:lvl1pPr marL="285750" marR="0" indent="-285750" algn="l" defTabSz="914400" rtl="0" latinLnBrk="0">
        <a:lnSpc>
          <a:spcPct val="110000"/>
        </a:lnSpc>
        <a:spcBef>
          <a:spcPts val="600"/>
        </a:spcBef>
        <a:spcAft>
          <a:spcPts val="0"/>
        </a:spcAft>
        <a:buClr>
          <a:schemeClr val="accent2"/>
        </a:buClr>
        <a:buSzPct val="100000"/>
        <a:buFont typeface="Arial" panose="020B0604020202020204" pitchFamily="34" charset="0"/>
        <a:buChar char="•"/>
        <a:tabLst/>
        <a:defRPr sz="1800" b="0" i="0" u="none" strike="noStrike" cap="none" spc="0" baseline="0">
          <a:solidFill>
            <a:srgbClr val="000000"/>
          </a:solidFill>
          <a:uFillTx/>
          <a:latin typeface="Open Sans Regular"/>
          <a:ea typeface="Open Sans Regular"/>
          <a:cs typeface="Open Sans Regular"/>
          <a:sym typeface="Open Sans Regular"/>
        </a:defRPr>
      </a:lvl1pPr>
      <a:lvl2pPr marL="6905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2pPr>
      <a:lvl3pPr marL="11477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3pPr>
      <a:lvl4pPr marL="15748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4pPr>
      <a:lvl5pPr marL="20320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5pPr>
      <a:lvl6pPr marL="24892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6pPr>
      <a:lvl7pPr marL="29464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7pPr>
      <a:lvl8pPr marL="34036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8pPr>
      <a:lvl9pPr marL="38608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9pPr>
    </p:bodyStyle>
    <p:otherStyle>
      <a:lvl1pPr marL="0" marR="0" indent="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1pPr>
      <a:lvl2pPr marL="0" marR="0" indent="457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2pPr>
      <a:lvl3pPr marL="0" marR="0" indent="914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3pPr>
      <a:lvl4pPr marL="0" marR="0" indent="1371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4pPr>
      <a:lvl5pPr marL="0" marR="0" indent="18288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5pPr>
      <a:lvl6pPr marL="0" marR="0" indent="22860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6pPr>
      <a:lvl7pPr marL="0" marR="0" indent="2743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7pPr>
      <a:lvl8pPr marL="0" marR="0" indent="3200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8pPr>
      <a:lvl9pPr marL="0" marR="0" indent="3657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pSp>
        <p:nvGrpSpPr>
          <p:cNvPr id="5" name="Group 11"/>
          <p:cNvGrpSpPr/>
          <p:nvPr/>
        </p:nvGrpSpPr>
        <p:grpSpPr>
          <a:xfrm>
            <a:off x="10668000" y="0"/>
            <a:ext cx="1523998" cy="1143001"/>
            <a:chOff x="0" y="0"/>
            <a:chExt cx="1523997" cy="1142999"/>
          </a:xfrm>
        </p:grpSpPr>
        <p:sp>
          <p:nvSpPr>
            <p:cNvPr id="2" name="Freeform 8"/>
            <p:cNvSpPr/>
            <p:nvPr/>
          </p:nvSpPr>
          <p:spPr>
            <a:xfrm flipH="1">
              <a:off x="0" y="0"/>
              <a:ext cx="1257753" cy="711925"/>
            </a:xfrm>
            <a:custGeom>
              <a:avLst/>
              <a:gdLst/>
              <a:ahLst/>
              <a:cxnLst>
                <a:cxn ang="0">
                  <a:pos x="wd2" y="hd2"/>
                </a:cxn>
                <a:cxn ang="5400000">
                  <a:pos x="wd2" y="hd2"/>
                </a:cxn>
                <a:cxn ang="10800000">
                  <a:pos x="wd2" y="hd2"/>
                </a:cxn>
                <a:cxn ang="16200000">
                  <a:pos x="wd2" y="hd2"/>
                </a:cxn>
              </a:cxnLst>
              <a:rect l="0" t="0" r="r" b="b"/>
              <a:pathLst>
                <a:path w="21600" h="21600" extrusionOk="0">
                  <a:moveTo>
                    <a:pt x="3807" y="0"/>
                  </a:moveTo>
                  <a:lnTo>
                    <a:pt x="21600" y="0"/>
                  </a:lnTo>
                  <a:lnTo>
                    <a:pt x="0" y="21600"/>
                  </a:lnTo>
                  <a:close/>
                </a:path>
              </a:pathLst>
            </a:custGeom>
            <a:solidFill>
              <a:srgbClr val="D0CECE">
                <a:alpha val="4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3" name="Freeform 9"/>
            <p:cNvSpPr/>
            <p:nvPr/>
          </p:nvSpPr>
          <p:spPr>
            <a:xfrm flipH="1">
              <a:off x="1036079" y="0"/>
              <a:ext cx="487919" cy="7119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1787" y="21600"/>
                  </a:lnTo>
                  <a:lnTo>
                    <a:pt x="0" y="5944"/>
                  </a:lnTo>
                  <a:close/>
                </a:path>
              </a:pathLst>
            </a:custGeom>
            <a:solidFill>
              <a:srgbClr val="E7E6E6">
                <a:alpha val="35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sp>
          <p:nvSpPr>
            <p:cNvPr id="4" name="Freeform 10"/>
            <p:cNvSpPr/>
            <p:nvPr/>
          </p:nvSpPr>
          <p:spPr>
            <a:xfrm flipH="1">
              <a:off x="1257752" y="195894"/>
              <a:ext cx="266246" cy="9471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769"/>
                  </a:lnTo>
                  <a:lnTo>
                    <a:pt x="0" y="21600"/>
                  </a:lnTo>
                  <a:close/>
                </a:path>
              </a:pathLst>
            </a:custGeom>
            <a:solidFill>
              <a:srgbClr val="D0CECE">
                <a:alpha val="50000"/>
              </a:srgbClr>
            </a:solidFill>
            <a:ln w="12700" cap="flat">
              <a:noFill/>
              <a:miter lim="400000"/>
            </a:ln>
            <a:effectLst/>
          </p:spPr>
          <p:txBody>
            <a:bodyPr wrap="square" lIns="45719" tIns="45719" rIns="45719" bIns="45719" numCol="1" anchor="ctr">
              <a:noAutofit/>
            </a:bodyPr>
            <a:lstStyle/>
            <a:p>
              <a:pPr indent="0" algn="ctr" defTabSz="914400">
                <a:spcBef>
                  <a:spcPts val="600"/>
                </a:spcBef>
                <a:defRPr sz="2400" b="1" spc="400">
                  <a:solidFill>
                    <a:srgbClr val="FFFFFF"/>
                  </a:solidFill>
                  <a:latin typeface="Century Gothic"/>
                  <a:ea typeface="Century Gothic"/>
                  <a:cs typeface="Century Gothic"/>
                  <a:sym typeface="Century Gothic"/>
                </a:defRPr>
              </a:pPr>
              <a:endParaRPr/>
            </a:p>
          </p:txBody>
        </p:sp>
      </p:grpSp>
      <p:sp>
        <p:nvSpPr>
          <p:cNvPr id="6" name="Master Layout: Title Only 1"/>
          <p:cNvSpPr txBox="1">
            <a:spLocks noGrp="1"/>
          </p:cNvSpPr>
          <p:nvPr>
            <p:ph type="title" hasCustomPrompt="1"/>
          </p:nvPr>
        </p:nvSpPr>
        <p:spPr>
          <a:xfrm>
            <a:off x="608371" y="147324"/>
            <a:ext cx="10436729" cy="990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p>
            <a:r>
              <a:t>Master Layout: Title Only 1</a:t>
            </a:r>
          </a:p>
        </p:txBody>
      </p:sp>
      <p:sp>
        <p:nvSpPr>
          <p:cNvPr id="7" name="Slide Number"/>
          <p:cNvSpPr txBox="1">
            <a:spLocks noGrp="1"/>
          </p:cNvSpPr>
          <p:nvPr>
            <p:ph type="sldNum" sz="quarter" idx="2"/>
          </p:nvPr>
        </p:nvSpPr>
        <p:spPr>
          <a:xfrm>
            <a:off x="174798" y="6577090"/>
            <a:ext cx="193964" cy="169277"/>
          </a:xfrm>
          <a:prstGeom prst="rect">
            <a:avLst/>
          </a:prstGeom>
          <a:ln w="12700">
            <a:miter lim="400000"/>
          </a:ln>
        </p:spPr>
        <p:txBody>
          <a:bodyPr wrap="none" lIns="0" tIns="0" rIns="0" bIns="0" anchor="ctr">
            <a:spAutoFit/>
          </a:bodyPr>
          <a:lstStyle>
            <a:lvl1pPr indent="0" algn="ctr" defTabSz="914400">
              <a:defRPr sz="1100" b="1">
                <a:solidFill>
                  <a:schemeClr val="accent2"/>
                </a:solidFill>
                <a:latin typeface="Open Sans Bold"/>
                <a:ea typeface="Open Sans Bold"/>
                <a:cs typeface="Open Sans Bold"/>
                <a:sym typeface="Open Sans Bold"/>
              </a:defRPr>
            </a:lvl1pPr>
          </a:lstStyle>
          <a:p>
            <a:fld id="{86CB4B4D-7CA3-9044-876B-883B54F8677D}" type="slidenum">
              <a:rPr lang="en-US" smtClean="0"/>
              <a:pPr/>
              <a:t>‹#›</a:t>
            </a:fld>
            <a:endParaRPr lang="en-US"/>
          </a:p>
        </p:txBody>
      </p:sp>
      <p:pic>
        <p:nvPicPr>
          <p:cNvPr id="8" name="Picture 13" descr="Picture 13"/>
          <p:cNvPicPr>
            <a:picLocks noChangeAspect="1"/>
          </p:cNvPicPr>
          <p:nvPr/>
        </p:nvPicPr>
        <p:blipFill>
          <a:blip r:embed="rId12"/>
          <a:stretch>
            <a:fillRect/>
          </a:stretch>
        </p:blipFill>
        <p:spPr>
          <a:xfrm>
            <a:off x="11422200" y="320713"/>
            <a:ext cx="432881" cy="501575"/>
          </a:xfrm>
          <a:prstGeom prst="rect">
            <a:avLst/>
          </a:prstGeom>
          <a:ln w="12700">
            <a:miter lim="400000"/>
          </a:ln>
        </p:spPr>
      </p:pic>
      <p:sp>
        <p:nvSpPr>
          <p:cNvPr id="9" name="Body Level One…"/>
          <p:cNvSpPr txBox="1">
            <a:spLocks noGrp="1"/>
          </p:cNvSpPr>
          <p:nvPr>
            <p:ph type="body" idx="1"/>
          </p:nvPr>
        </p:nvSpPr>
        <p:spPr>
          <a:xfrm>
            <a:off x="609600" y="1600200"/>
            <a:ext cx="10972800" cy="491166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708639501"/>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Lst>
  <p:transition spd="med"/>
  <p:hf hdr="0" ftr="0" dt="0"/>
  <p:txStyles>
    <p:title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p:titleStyle>
    <p:bodyStyle>
      <a:lvl1pPr marL="285750" marR="0" indent="-285750" algn="l" defTabSz="914400" rtl="0" latinLnBrk="0">
        <a:lnSpc>
          <a:spcPct val="110000"/>
        </a:lnSpc>
        <a:spcBef>
          <a:spcPts val="600"/>
        </a:spcBef>
        <a:spcAft>
          <a:spcPts val="0"/>
        </a:spcAft>
        <a:buClr>
          <a:schemeClr val="accent2"/>
        </a:buClr>
        <a:buSzPct val="100000"/>
        <a:buFont typeface="Arial" panose="020B0604020202020204" pitchFamily="34" charset="0"/>
        <a:buChar char="•"/>
        <a:tabLst/>
        <a:defRPr sz="1800" b="0" i="0" u="none" strike="noStrike" cap="none" spc="0" baseline="0">
          <a:solidFill>
            <a:srgbClr val="000000"/>
          </a:solidFill>
          <a:uFillTx/>
          <a:latin typeface="Open Sans Regular"/>
          <a:ea typeface="Open Sans Regular"/>
          <a:cs typeface="Open Sans Regular"/>
          <a:sym typeface="Open Sans Regular"/>
        </a:defRPr>
      </a:lvl1pPr>
      <a:lvl2pPr marL="6905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2pPr>
      <a:lvl3pPr marL="11477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3pPr>
      <a:lvl4pPr marL="15748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4pPr>
      <a:lvl5pPr marL="20320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5pPr>
      <a:lvl6pPr marL="24892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6pPr>
      <a:lvl7pPr marL="29464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7pPr>
      <a:lvl8pPr marL="34036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8pPr>
      <a:lvl9pPr marL="38608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9pPr>
    </p:bodyStyle>
    <p:otherStyle>
      <a:lvl1pPr marL="0" marR="0" indent="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1pPr>
      <a:lvl2pPr marL="0" marR="0" indent="457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2pPr>
      <a:lvl3pPr marL="0" marR="0" indent="914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3pPr>
      <a:lvl4pPr marL="0" marR="0" indent="1371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4pPr>
      <a:lvl5pPr marL="0" marR="0" indent="18288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5pPr>
      <a:lvl6pPr marL="0" marR="0" indent="22860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6pPr>
      <a:lvl7pPr marL="0" marR="0" indent="2743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7pPr>
      <a:lvl8pPr marL="0" marR="0" indent="3200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8pPr>
      <a:lvl9pPr marL="0" marR="0" indent="3657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Open Sans Bold"/>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6" descr="Hale Family Research Center">
            <a:extLst>
              <a:ext uri="{FF2B5EF4-FFF2-40B4-BE49-F238E27FC236}">
                <a16:creationId xmlns:a16="http://schemas.microsoft.com/office/drawing/2014/main" id="{2E276EEE-79AB-4A21-80AC-F47FDEC22C5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78169" y="6177633"/>
            <a:ext cx="3288074" cy="4307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7BDE36-0D7F-4040-AA82-59F36AB7A1FB}"/>
              </a:ext>
            </a:extLst>
          </p:cNvPr>
          <p:cNvSpPr txBox="1"/>
          <p:nvPr/>
        </p:nvSpPr>
        <p:spPr>
          <a:xfrm>
            <a:off x="9199984" y="6356350"/>
            <a:ext cx="2513848" cy="276999"/>
          </a:xfrm>
          <a:prstGeom prst="rect">
            <a:avLst/>
          </a:prstGeom>
          <a:noFill/>
        </p:spPr>
        <p:txBody>
          <a:bodyPr wrap="square" rtlCol="0">
            <a:spAutoFit/>
          </a:bodyPr>
          <a:lstStyle/>
          <a:p>
            <a:pPr algn="r"/>
            <a:fld id="{858E04BE-65A9-A145-A0EB-EB6CD2880A85}" type="slidenum">
              <a:rPr lang="en-US" sz="1200" smtClean="0">
                <a:solidFill>
                  <a:schemeClr val="tx2"/>
                </a:solidFill>
              </a:rPr>
              <a:t>‹#›</a:t>
            </a:fld>
            <a:endParaRPr lang="en-US" sz="1200" dirty="0">
              <a:solidFill>
                <a:schemeClr val="tx2"/>
              </a:solidFill>
            </a:endParaRPr>
          </a:p>
        </p:txBody>
      </p:sp>
    </p:spTree>
    <p:extLst>
      <p:ext uri="{BB962C8B-B14F-4D97-AF65-F5344CB8AC3E}">
        <p14:creationId xmlns:p14="http://schemas.microsoft.com/office/powerpoint/2010/main" val="372792313"/>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 id="2147483900" r:id="rId21"/>
    <p:sldLayoutId id="2147483901" r:id="rId22"/>
    <p:sldLayoutId id="2147483902" r:id="rId23"/>
    <p:sldLayoutId id="2147483903" r:id="rId24"/>
    <p:sldLayoutId id="2147483904" r:id="rId25"/>
    <p:sldLayoutId id="2147483905" r:id="rId26"/>
    <p:sldLayoutId id="2147483906" r:id="rId27"/>
    <p:sldLayoutId id="2147483907"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E7D2D6-7C48-4E81-B298-73268FCAC58B}"/>
              </a:ext>
            </a:extLst>
          </p:cNvPr>
          <p:cNvSpPr>
            <a:spLocks noGrp="1"/>
          </p:cNvSpPr>
          <p:nvPr userDrawn="1">
            <p:ph type="title"/>
          </p:nvPr>
        </p:nvSpPr>
        <p:spPr>
          <a:xfrm>
            <a:off x="640080" y="365124"/>
            <a:ext cx="109728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2BD162-260B-459B-AFCC-55DA16A13613}"/>
              </a:ext>
            </a:extLst>
          </p:cNvPr>
          <p:cNvSpPr>
            <a:spLocks noGrp="1"/>
          </p:cNvSpPr>
          <p:nvPr userDrawn="1">
            <p:ph type="body" idx="1"/>
          </p:nvPr>
        </p:nvSpPr>
        <p:spPr>
          <a:xfrm>
            <a:off x="640080" y="1825625"/>
            <a:ext cx="10972800" cy="40233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a:extLst>
              <a:ext uri="{FF2B5EF4-FFF2-40B4-BE49-F238E27FC236}">
                <a16:creationId xmlns:a16="http://schemas.microsoft.com/office/drawing/2014/main" id="{32823C6C-73E3-42A3-83A3-6A4C934D233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0" y="6238560"/>
            <a:ext cx="12198012" cy="628960"/>
          </a:xfrm>
          <a:prstGeom prst="rect">
            <a:avLst/>
          </a:prstGeom>
        </p:spPr>
      </p:pic>
      <p:sp>
        <p:nvSpPr>
          <p:cNvPr id="4" name="TextBox 3">
            <a:extLst>
              <a:ext uri="{FF2B5EF4-FFF2-40B4-BE49-F238E27FC236}">
                <a16:creationId xmlns:a16="http://schemas.microsoft.com/office/drawing/2014/main" id="{3C84D898-A908-4F9B-8BFC-D0A350053FE5}"/>
              </a:ext>
            </a:extLst>
          </p:cNvPr>
          <p:cNvSpPr txBox="1"/>
          <p:nvPr userDrawn="1"/>
        </p:nvSpPr>
        <p:spPr>
          <a:xfrm>
            <a:off x="2659934" y="6446454"/>
            <a:ext cx="696546" cy="92333"/>
          </a:xfrm>
          <a:prstGeom prst="rect">
            <a:avLst/>
          </a:prstGeom>
          <a:noFill/>
        </p:spPr>
        <p:txBody>
          <a:bodyPr wrap="square" lIns="0" tIns="0" rIns="0" bIns="0" rtlCol="0">
            <a:spAutoFit/>
          </a:bodyPr>
          <a:lstStyle/>
          <a:p>
            <a:r>
              <a:rPr lang="en-US" sz="600" b="1">
                <a:solidFill>
                  <a:srgbClr val="002557"/>
                </a:solidFill>
              </a:rPr>
              <a:t>PRESENTED BY:</a:t>
            </a:r>
          </a:p>
        </p:txBody>
      </p:sp>
      <p:sp>
        <p:nvSpPr>
          <p:cNvPr id="5" name="Text Placeholder 1">
            <a:extLst>
              <a:ext uri="{FF2B5EF4-FFF2-40B4-BE49-F238E27FC236}">
                <a16:creationId xmlns:a16="http://schemas.microsoft.com/office/drawing/2014/main" id="{A75F5883-334D-8853-FB64-79118378FB51}"/>
              </a:ext>
            </a:extLst>
          </p:cNvPr>
          <p:cNvSpPr txBox="1">
            <a:spLocks/>
          </p:cNvSpPr>
          <p:nvPr userDrawn="1"/>
        </p:nvSpPr>
        <p:spPr>
          <a:xfrm>
            <a:off x="3343454" y="6354964"/>
            <a:ext cx="5852160" cy="264912"/>
          </a:xfrm>
          <a:prstGeom prst="rect">
            <a:avLst/>
          </a:prstGeom>
        </p:spPr>
        <p:txBody>
          <a:bodyPr vert="horz" lIns="0" tIns="45720" rIns="0" bIns="45720" rtlCol="0">
            <a:no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None/>
              <a:defRPr lang="en-US" sz="10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Brian M. Wolpin, MD, MPH</a:t>
            </a:r>
          </a:p>
        </p:txBody>
      </p:sp>
    </p:spTree>
    <p:extLst>
      <p:ext uri="{BB962C8B-B14F-4D97-AF65-F5344CB8AC3E}">
        <p14:creationId xmlns:p14="http://schemas.microsoft.com/office/powerpoint/2010/main" val="4021018715"/>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8" r:id="rId3"/>
  </p:sldLayoutIdLst>
  <p:hf hdr="0" dt="0"/>
  <p:txStyles>
    <p:title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75">
                <a:solidFill>
                  <a:schemeClr val="tx1">
                    <a:tint val="75000"/>
                  </a:schemeClr>
                </a:solidFill>
              </a:defRPr>
            </a:lvl1pPr>
          </a:lstStyle>
          <a:p>
            <a:fld id="{9EE35F2C-1E36-384F-ADBC-68A1B2FE48F5}" type="datetimeFigureOut">
              <a:rPr lang="en-US" smtClean="0"/>
              <a:t>9/22/2026</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875">
                <a:solidFill>
                  <a:schemeClr val="tx1">
                    <a:tint val="75000"/>
                  </a:schemeClr>
                </a:solidFill>
              </a:defRPr>
            </a:lvl1pPr>
          </a:lstStyle>
          <a:p>
            <a:fld id="{0925AFDE-92E7-134E-9A47-2581736E790B}" type="slidenum">
              <a:rPr lang="en-US" smtClean="0"/>
              <a:t>‹#›</a:t>
            </a:fld>
            <a:endParaRPr lang="en-US" dirty="0"/>
          </a:p>
        </p:txBody>
      </p:sp>
    </p:spTree>
    <p:extLst>
      <p:ext uri="{BB962C8B-B14F-4D97-AF65-F5344CB8AC3E}">
        <p14:creationId xmlns:p14="http://schemas.microsoft.com/office/powerpoint/2010/main" val="1244102680"/>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xStyles>
    <p:titleStyle>
      <a:lvl1pPr algn="l" defTabSz="665631" rtl="0" eaLnBrk="1" latinLnBrk="0" hangingPunct="1">
        <a:lnSpc>
          <a:spcPct val="90000"/>
        </a:lnSpc>
        <a:spcBef>
          <a:spcPct val="0"/>
        </a:spcBef>
        <a:buNone/>
        <a:defRPr sz="3203" kern="1200">
          <a:solidFill>
            <a:schemeClr val="tx1"/>
          </a:solidFill>
          <a:latin typeface="+mj-lt"/>
          <a:ea typeface="+mj-ea"/>
          <a:cs typeface="+mj-cs"/>
        </a:defRPr>
      </a:lvl1pPr>
    </p:titleStyle>
    <p:bodyStyle>
      <a:lvl1pPr marL="166408" indent="-166408" algn="l" defTabSz="665631" rtl="0" eaLnBrk="1" latinLnBrk="0" hangingPunct="1">
        <a:lnSpc>
          <a:spcPct val="90000"/>
        </a:lnSpc>
        <a:spcBef>
          <a:spcPts val="728"/>
        </a:spcBef>
        <a:buFont typeface="Arial" panose="020B0604020202020204" pitchFamily="34" charset="0"/>
        <a:buChar char="•"/>
        <a:defRPr sz="2039" kern="1200">
          <a:solidFill>
            <a:schemeClr val="tx1"/>
          </a:solidFill>
          <a:latin typeface="+mn-lt"/>
          <a:ea typeface="+mn-ea"/>
          <a:cs typeface="+mn-cs"/>
        </a:defRPr>
      </a:lvl1pPr>
      <a:lvl2pPr marL="499224" indent="-166408" algn="l" defTabSz="665631"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39" indent="-166408" algn="l" defTabSz="665631"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855"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4pPr>
      <a:lvl5pPr marL="1497672"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5pPr>
      <a:lvl6pPr marL="1830488"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6pPr>
      <a:lvl7pPr marL="2163303"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7pPr>
      <a:lvl8pPr marL="2496119"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8pPr>
      <a:lvl9pPr marL="2828935" indent="-166408" algn="l" defTabSz="665631" rtl="0" eaLnBrk="1" latinLnBrk="0" hangingPunct="1">
        <a:lnSpc>
          <a:spcPct val="90000"/>
        </a:lnSpc>
        <a:spcBef>
          <a:spcPts val="364"/>
        </a:spcBef>
        <a:buFont typeface="Arial" panose="020B0604020202020204" pitchFamily="34" charset="0"/>
        <a:buChar char="•"/>
        <a:defRPr sz="1309" kern="1200">
          <a:solidFill>
            <a:schemeClr val="tx1"/>
          </a:solidFill>
          <a:latin typeface="+mn-lt"/>
          <a:ea typeface="+mn-ea"/>
          <a:cs typeface="+mn-cs"/>
        </a:defRPr>
      </a:lvl9pPr>
    </p:bodyStyle>
    <p:otherStyle>
      <a:defPPr>
        <a:defRPr lang="en-US"/>
      </a:defPPr>
      <a:lvl1pPr marL="0" algn="l" defTabSz="665631" rtl="0" eaLnBrk="1" latinLnBrk="0" hangingPunct="1">
        <a:defRPr sz="1309" kern="1200">
          <a:solidFill>
            <a:schemeClr val="tx1"/>
          </a:solidFill>
          <a:latin typeface="+mn-lt"/>
          <a:ea typeface="+mn-ea"/>
          <a:cs typeface="+mn-cs"/>
        </a:defRPr>
      </a:lvl1pPr>
      <a:lvl2pPr marL="332817" algn="l" defTabSz="665631" rtl="0" eaLnBrk="1" latinLnBrk="0" hangingPunct="1">
        <a:defRPr sz="1309" kern="1200">
          <a:solidFill>
            <a:schemeClr val="tx1"/>
          </a:solidFill>
          <a:latin typeface="+mn-lt"/>
          <a:ea typeface="+mn-ea"/>
          <a:cs typeface="+mn-cs"/>
        </a:defRPr>
      </a:lvl2pPr>
      <a:lvl3pPr marL="665631" algn="l" defTabSz="665631" rtl="0" eaLnBrk="1" latinLnBrk="0" hangingPunct="1">
        <a:defRPr sz="1309" kern="1200">
          <a:solidFill>
            <a:schemeClr val="tx1"/>
          </a:solidFill>
          <a:latin typeface="+mn-lt"/>
          <a:ea typeface="+mn-ea"/>
          <a:cs typeface="+mn-cs"/>
        </a:defRPr>
      </a:lvl3pPr>
      <a:lvl4pPr marL="998448" algn="l" defTabSz="665631" rtl="0" eaLnBrk="1" latinLnBrk="0" hangingPunct="1">
        <a:defRPr sz="1309" kern="1200">
          <a:solidFill>
            <a:schemeClr val="tx1"/>
          </a:solidFill>
          <a:latin typeface="+mn-lt"/>
          <a:ea typeface="+mn-ea"/>
          <a:cs typeface="+mn-cs"/>
        </a:defRPr>
      </a:lvl4pPr>
      <a:lvl5pPr marL="1331263" algn="l" defTabSz="665631" rtl="0" eaLnBrk="1" latinLnBrk="0" hangingPunct="1">
        <a:defRPr sz="1309" kern="1200">
          <a:solidFill>
            <a:schemeClr val="tx1"/>
          </a:solidFill>
          <a:latin typeface="+mn-lt"/>
          <a:ea typeface="+mn-ea"/>
          <a:cs typeface="+mn-cs"/>
        </a:defRPr>
      </a:lvl5pPr>
      <a:lvl6pPr marL="1664080" algn="l" defTabSz="665631" rtl="0" eaLnBrk="1" latinLnBrk="0" hangingPunct="1">
        <a:defRPr sz="1309" kern="1200">
          <a:solidFill>
            <a:schemeClr val="tx1"/>
          </a:solidFill>
          <a:latin typeface="+mn-lt"/>
          <a:ea typeface="+mn-ea"/>
          <a:cs typeface="+mn-cs"/>
        </a:defRPr>
      </a:lvl6pPr>
      <a:lvl7pPr marL="1996894" algn="l" defTabSz="665631" rtl="0" eaLnBrk="1" latinLnBrk="0" hangingPunct="1">
        <a:defRPr sz="1309" kern="1200">
          <a:solidFill>
            <a:schemeClr val="tx1"/>
          </a:solidFill>
          <a:latin typeface="+mn-lt"/>
          <a:ea typeface="+mn-ea"/>
          <a:cs typeface="+mn-cs"/>
        </a:defRPr>
      </a:lvl7pPr>
      <a:lvl8pPr marL="2329711" algn="l" defTabSz="665631" rtl="0" eaLnBrk="1" latinLnBrk="0" hangingPunct="1">
        <a:defRPr sz="1309" kern="1200">
          <a:solidFill>
            <a:schemeClr val="tx1"/>
          </a:solidFill>
          <a:latin typeface="+mn-lt"/>
          <a:ea typeface="+mn-ea"/>
          <a:cs typeface="+mn-cs"/>
        </a:defRPr>
      </a:lvl8pPr>
      <a:lvl9pPr marL="2662527" algn="l" defTabSz="665631" rtl="0" eaLnBrk="1" latinLnBrk="0" hangingPunct="1">
        <a:defRPr sz="1309"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9D04C-56C0-B742-8B5F-F36591E28B56}" type="datetimeFigureOut">
              <a:rPr lang="en-US" smtClean="0"/>
              <a:pPr/>
              <a:t>9/22/2026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9AB129-D93F-8143-9E02-E65D33E4092A}" type="slidenum">
              <a:rPr lang="en-US" smtClean="0"/>
              <a:pPr/>
              <a:t>‹#›</a:t>
            </a:fld>
            <a:endParaRPr lang="en-US"/>
          </a:p>
        </p:txBody>
      </p:sp>
    </p:spTree>
    <p:extLst>
      <p:ext uri="{BB962C8B-B14F-4D97-AF65-F5344CB8AC3E}">
        <p14:creationId xmlns:p14="http://schemas.microsoft.com/office/powerpoint/2010/main" val="159035103"/>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42339"/>
            <a:ext cx="10972800" cy="65144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99162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F73FD719-2380-4A47-8DDB-3CD3F41130FA}" type="datetimeFigureOut">
              <a:rPr lang="en-US" smtClean="0">
                <a:solidFill>
                  <a:prstClr val="black">
                    <a:tint val="75000"/>
                  </a:prstClr>
                </a:solidFill>
              </a:rPr>
              <a:pPr defTabSz="457200"/>
              <a:t>9/22/2026</a:t>
            </a:fld>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473E9F1-274E-634A-9DE9-7896FA64D19D}" type="slidenum">
              <a:rPr lang="en-US" smtClean="0">
                <a:solidFill>
                  <a:prstClr val="black">
                    <a:tint val="75000"/>
                  </a:prstClr>
                </a:solidFill>
              </a:rPr>
              <a:pPr defTabSz="457200"/>
              <a:t>‹#›</a:t>
            </a:fld>
            <a:endParaRPr lang="en-US">
              <a:solidFill>
                <a:prstClr val="black">
                  <a:tint val="75000"/>
                </a:prstClr>
              </a:solidFill>
            </a:endParaRPr>
          </a:p>
        </p:txBody>
      </p:sp>
      <p:cxnSp>
        <p:nvCxnSpPr>
          <p:cNvPr id="8" name="Straight Connector 7"/>
          <p:cNvCxnSpPr/>
          <p:nvPr userDrawn="1"/>
        </p:nvCxnSpPr>
        <p:spPr>
          <a:xfrm>
            <a:off x="609599" y="807017"/>
            <a:ext cx="9753600"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2075851"/>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Lst>
  <p:txStyles>
    <p:titleStyle>
      <a:lvl1pPr algn="l" defTabSz="457200" rtl="0" eaLnBrk="1" latinLnBrk="0" hangingPunct="1">
        <a:lnSpc>
          <a:spcPct val="100000"/>
        </a:lnSpc>
        <a:spcBef>
          <a:spcPct val="0"/>
        </a:spcBef>
        <a:buNone/>
        <a:defRPr sz="3200" kern="1200">
          <a:solidFill>
            <a:schemeClr val="tx1"/>
          </a:solidFill>
          <a:latin typeface="Tahoma"/>
          <a:ea typeface="+mj-ea"/>
          <a:cs typeface="Tahoma"/>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Tahoma"/>
          <a:ea typeface="+mn-ea"/>
          <a:cs typeface="Tahoma"/>
        </a:defRPr>
      </a:lvl1pPr>
      <a:lvl2pPr marL="742950" indent="-285750" algn="l" defTabSz="457200" rtl="0" eaLnBrk="1" latinLnBrk="0" hangingPunct="1">
        <a:spcBef>
          <a:spcPct val="20000"/>
        </a:spcBef>
        <a:buFont typeface="Arial"/>
        <a:buChar char="–"/>
        <a:defRPr sz="2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2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20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20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Date Placeholder 3">
            <a:extLst>
              <a:ext uri="{FF2B5EF4-FFF2-40B4-BE49-F238E27FC236}">
                <a16:creationId xmlns:a16="http://schemas.microsoft.com/office/drawing/2014/main" id="{9FDF61E4-1C9C-00B6-C6D3-C4EEECA38FF2}"/>
              </a:ext>
            </a:extLst>
          </p:cNvPr>
          <p:cNvSpPr>
            <a:spLocks noChangeArrowheads="1"/>
          </p:cNvSpPr>
          <p:nvPr>
            <p:custDataLst>
              <p:tags r:id="rId13"/>
            </p:custDataLst>
          </p:nvPr>
        </p:nvSpPr>
        <p:spPr bwMode="auto">
          <a:xfrm>
            <a:off x="2540000" y="6400801"/>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eaLnBrk="0" hangingPunct="0">
              <a:defRPr>
                <a:solidFill>
                  <a:schemeClr val="tx1"/>
                </a:solidFill>
                <a:latin typeface="Arial" panose="020B0604020202020204" pitchFamily="34" charset="0"/>
                <a:ea typeface="ＭＳ Ｐゴシック" panose="020B0600070205080204" pitchFamily="34" charset="-128"/>
              </a:defRPr>
            </a:lvl2pPr>
            <a:lvl3pPr eaLnBrk="0" hangingPunct="0">
              <a:defRPr>
                <a:solidFill>
                  <a:schemeClr val="tx1"/>
                </a:solidFill>
                <a:latin typeface="Arial" panose="020B0604020202020204" pitchFamily="34" charset="0"/>
                <a:ea typeface="ＭＳ Ｐゴシック" panose="020B0600070205080204" pitchFamily="34" charset="-128"/>
              </a:defRPr>
            </a:lvl3pPr>
            <a:lvl4pPr eaLnBrk="0" hangingPunct="0">
              <a:defRPr>
                <a:solidFill>
                  <a:schemeClr val="tx1"/>
                </a:solidFill>
                <a:latin typeface="Arial" panose="020B0604020202020204" pitchFamily="34" charset="0"/>
                <a:ea typeface="ＭＳ Ｐゴシック" panose="020B0600070205080204" pitchFamily="34" charset="-128"/>
              </a:defRPr>
            </a:lvl4pPr>
            <a:lvl5pPr eaLnBrk="0" hangingPunct="0">
              <a:defRPr>
                <a:solidFill>
                  <a:schemeClr val="tx1"/>
                </a:solidFill>
                <a:latin typeface="Arial" panose="020B0604020202020204" pitchFamily="34" charset="0"/>
                <a:ea typeface="ＭＳ Ｐゴシック" panose="020B0600070205080204" pitchFamily="34" charset="-128"/>
              </a:defRPr>
            </a:lvl5pPr>
            <a:lvl6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6pPr>
            <a:lvl7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7pPr>
            <a:lvl8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8pPr>
            <a:lvl9pPr eaLnBrk="0" fontAlgn="base" hangingPunct="0">
              <a:spcBef>
                <a:spcPct val="0"/>
              </a:spcBef>
              <a:spcAft>
                <a:spcPct val="0"/>
              </a:spcAft>
              <a:buSzPct val="100000"/>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a:solidFill>
                <a:srgbClr val="898989"/>
              </a:solidFill>
            </a:endParaRPr>
          </a:p>
        </p:txBody>
      </p:sp>
      <p:sp>
        <p:nvSpPr>
          <p:cNvPr id="3075" name="Title Placeholder 1">
            <a:extLst>
              <a:ext uri="{FF2B5EF4-FFF2-40B4-BE49-F238E27FC236}">
                <a16:creationId xmlns:a16="http://schemas.microsoft.com/office/drawing/2014/main" id="{DE60D0CD-645A-DF17-5A9F-9BCE485C7DAF}"/>
              </a:ext>
            </a:extLst>
          </p:cNvPr>
          <p:cNvSpPr>
            <a:spLocks noGrp="1" noChangeArrowheads="1"/>
          </p:cNvSpPr>
          <p:nvPr>
            <p:ph type="title"/>
            <p:custDataLst>
              <p:tags r:id="rId14"/>
            </p:custDataLst>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6" name="Text Placeholder 2">
            <a:extLst>
              <a:ext uri="{FF2B5EF4-FFF2-40B4-BE49-F238E27FC236}">
                <a16:creationId xmlns:a16="http://schemas.microsoft.com/office/drawing/2014/main" id="{65A2FF98-A93C-CAB3-2DA3-83FFBC604A3E}"/>
              </a:ext>
            </a:extLst>
          </p:cNvPr>
          <p:cNvSpPr>
            <a:spLocks noGrp="1" noChangeArrowheads="1"/>
          </p:cNvSpPr>
          <p:nvPr>
            <p:ph type="body" idx="1"/>
            <p:custDataLst>
              <p:tags r:id="rId15"/>
            </p:custDataLst>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7" name="Date Placeholder 3">
            <a:extLst>
              <a:ext uri="{FF2B5EF4-FFF2-40B4-BE49-F238E27FC236}">
                <a16:creationId xmlns:a16="http://schemas.microsoft.com/office/drawing/2014/main" id="{F693ED90-029B-CA2A-86CB-8CE55EF42706}"/>
              </a:ext>
            </a:extLst>
          </p:cNvPr>
          <p:cNvSpPr>
            <a:spLocks noGrp="1" noChangeArrowheads="1"/>
          </p:cNvSpPr>
          <p:nvPr>
            <p:ph type="dt" sz="half" idx="2"/>
            <p:custDataLst>
              <p:tags r:id="rId16"/>
            </p:custDataLst>
          </p:nvPr>
        </p:nvSpPr>
        <p:spPr bwMode="auto">
          <a:xfrm>
            <a:off x="609600" y="6356351"/>
            <a:ext cx="2844800" cy="365125"/>
          </a:xfrm>
          <a:prstGeom prst="rect">
            <a:avLst/>
          </a:prstGeom>
          <a:noFill/>
          <a:ln w="9525" cap="flat" cmpd="sng" algn="ctr">
            <a:noFill/>
            <a:prstDash val="solid"/>
            <a:round/>
            <a:headEnd type="none" w="med" len="med"/>
            <a:tailEnd type="none" w="med" len="med"/>
          </a:ln>
        </p:spPr>
        <p:txBody>
          <a:bodyPr vert="horz" wrap="square" lIns="91440" tIns="45720" rIns="91440" bIns="45720" numCol="1" anchor="ctr" anchorCtr="0" compatLnSpc="1">
            <a:prstTxWarp prst="textNoShape">
              <a:avLst/>
            </a:prstTxWarp>
          </a:bodyPr>
          <a:lstStyle>
            <a:lvl1pPr eaLnBrk="1" hangingPunct="1">
              <a:buSzTx/>
              <a:defRPr sz="1200">
                <a:ln w="9525" cap="flat" cmpd="sng" algn="ctr">
                  <a:noFill/>
                  <a:prstDash val="solid"/>
                  <a:round/>
                  <a:headEnd type="none" w="med" len="med"/>
                  <a:tailEnd type="none" w="med" len="med"/>
                </a:ln>
                <a:solidFill>
                  <a:srgbClr val="898989"/>
                </a:solidFill>
                <a:sym typeface="Wingdings"/>
              </a:defRPr>
            </a:lvl1pPr>
          </a:lstStyle>
          <a:p>
            <a:pPr>
              <a:defRPr kumimoji="0" sz="1200" b="0" i="0" u="none" strike="noStrike" kern="1200" cap="none" spc="0" normalizeH="0" baseline="0" noProof="0">
                <a:ln w="9525" cap="flat" cmpd="sng" algn="ctr">
                  <a:noFill/>
                  <a:prstDash val="solid"/>
                  <a:round/>
                  <a:headEnd type="none" w="med" len="med"/>
                  <a:tailEnd type="none" w="med" len="med"/>
                </a:ln>
                <a:solidFill>
                  <a:srgbClr val="898989"/>
                </a:solidFill>
                <a:effectLst/>
                <a:uLnTx/>
                <a:uFillTx/>
                <a:latin typeface="Arial" pitchFamily="34" charset="0"/>
                <a:ea typeface="ＭＳ Ｐゴシック" pitchFamily="34" charset="-128"/>
                <a:cs typeface="Arial"/>
                <a:sym typeface="Wingdings" charset="2"/>
              </a:defRPr>
            </a:pPr>
            <a:r>
              <a:rPr lang="en-US" altLang="en-US"/>
              <a:t>Date of download:  mm/dd/yyyy</a:t>
            </a:r>
          </a:p>
        </p:txBody>
      </p:sp>
      <p:sp>
        <p:nvSpPr>
          <p:cNvPr id="3078" name="Footer Placeholder 4">
            <a:extLst>
              <a:ext uri="{FF2B5EF4-FFF2-40B4-BE49-F238E27FC236}">
                <a16:creationId xmlns:a16="http://schemas.microsoft.com/office/drawing/2014/main" id="{78472844-CB60-7303-FF3A-00A977963040}"/>
              </a:ext>
            </a:extLst>
          </p:cNvPr>
          <p:cNvSpPr>
            <a:spLocks noGrp="1" noChangeArrowheads="1"/>
          </p:cNvSpPr>
          <p:nvPr>
            <p:ph type="ftr" sz="quarter" idx="3"/>
            <p:custDataLst>
              <p:tags r:id="rId17"/>
            </p:custDataLst>
          </p:nvPr>
        </p:nvSpPr>
        <p:spPr bwMode="auto">
          <a:xfrm>
            <a:off x="4165600" y="6356351"/>
            <a:ext cx="3860800" cy="365125"/>
          </a:xfrm>
          <a:prstGeom prst="rect">
            <a:avLst/>
          </a:prstGeom>
          <a:noFill/>
          <a:ln w="9525" cap="flat" cmpd="sng" algn="ctr">
            <a:noFill/>
            <a:prstDash val="solid"/>
            <a:round/>
            <a:headEnd type="none" w="med" len="med"/>
            <a:tailEnd type="none" w="med" len="med"/>
          </a:ln>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r>
              <a:rPr lang="en-US" altLang="en-US"/>
              <a:t>Copyright © 2012 American Medical Association. All rights reserved.</a:t>
            </a:r>
          </a:p>
        </p:txBody>
      </p:sp>
      <p:sp>
        <p:nvSpPr>
          <p:cNvPr id="3079" name="Slide Number Placeholder 5">
            <a:extLst>
              <a:ext uri="{FF2B5EF4-FFF2-40B4-BE49-F238E27FC236}">
                <a16:creationId xmlns:a16="http://schemas.microsoft.com/office/drawing/2014/main" id="{9A60FABC-8F68-BB72-DB0C-E8A84930D816}"/>
              </a:ext>
            </a:extLst>
          </p:cNvPr>
          <p:cNvSpPr>
            <a:spLocks noGrp="1" noChangeArrowheads="1"/>
          </p:cNvSpPr>
          <p:nvPr>
            <p:ph type="sldNum" sz="quarter" idx="4"/>
            <p:custDataLst>
              <p:tags r:id="rId18"/>
            </p:custDataLst>
          </p:nvPr>
        </p:nvSpPr>
        <p:spPr bwMode="auto">
          <a:xfrm>
            <a:off x="8737600" y="6356351"/>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53ADB33-A39C-0B46-8478-B94906F0EB75}" type="slidenum">
              <a:rPr lang="en-US" altLang="en-US"/>
              <a:pPr/>
              <a:t>‹#›</a:t>
            </a:fld>
            <a:endParaRPr lang="en-US" altLang="en-US"/>
          </a:p>
        </p:txBody>
      </p:sp>
    </p:spTree>
    <p:extLst>
      <p:ext uri="{BB962C8B-B14F-4D97-AF65-F5344CB8AC3E}">
        <p14:creationId xmlns:p14="http://schemas.microsoft.com/office/powerpoint/2010/main" val="3867839167"/>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ctr" rtl="0" eaLnBrk="0" fontAlgn="base" hangingPunct="0">
        <a:spcBef>
          <a:spcPct val="0"/>
        </a:spcBef>
        <a:spcAft>
          <a:spcPct val="0"/>
        </a:spcAft>
        <a:buSzPct val="100000"/>
        <a:defRPr sz="4400" kern="1200">
          <a:solidFill>
            <a:schemeClr val="tx1"/>
          </a:solidFill>
          <a:latin typeface="+mj-lt"/>
          <a:ea typeface="+mj-ea"/>
          <a:cs typeface="+mj-cs"/>
        </a:defRPr>
      </a:lvl1pPr>
      <a:lvl2pPr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2pPr>
      <a:lvl3pPr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3pPr>
      <a:lvl4pPr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4pPr>
      <a:lvl5pPr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5pPr>
      <a:lvl6pPr marL="457200"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6pPr>
      <a:lvl7pPr marL="914400"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7pPr>
      <a:lvl8pPr marL="1371600"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8pPr>
      <a:lvl9pPr marL="1828800" algn="ctr" rtl="0" eaLnBrk="0" fontAlgn="base" hangingPunct="0">
        <a:spcBef>
          <a:spcPct val="0"/>
        </a:spcBef>
        <a:spcAft>
          <a:spcPct val="0"/>
        </a:spcAft>
        <a:buSzPct val="100000"/>
        <a:defRPr sz="4400">
          <a:solidFill>
            <a:schemeClr val="tx1"/>
          </a:solidFill>
          <a:latin typeface="Times New Roman" panose="02020603050405020304" pitchFamily="18"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buSzPct val="100000"/>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Title Placeholder 1">
            <a:extLst>
              <a:ext uri="{FF2B5EF4-FFF2-40B4-BE49-F238E27FC236}">
                <a16:creationId xmlns:a16="http://schemas.microsoft.com/office/drawing/2014/main" id="{1C435FF5-7C3F-CB6A-003B-1634AC0D5346}"/>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9459" name="Text Placeholder 2">
            <a:extLst>
              <a:ext uri="{FF2B5EF4-FFF2-40B4-BE49-F238E27FC236}">
                <a16:creationId xmlns:a16="http://schemas.microsoft.com/office/drawing/2014/main" id="{42EFEC12-AB17-C589-C406-282447FDE2D9}"/>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39CAC15-DD25-D5F5-3ECF-EB3B605B9A4A}"/>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defTabSz="457200" eaLnBrk="1" fontAlgn="auto" hangingPunct="1">
              <a:spcBef>
                <a:spcPts val="0"/>
              </a:spcBef>
              <a:spcAft>
                <a:spcPts val="0"/>
              </a:spcAft>
              <a:defRPr sz="1200">
                <a:solidFill>
                  <a:prstClr val="black">
                    <a:tint val="75000"/>
                  </a:prstClr>
                </a:solidFill>
                <a:latin typeface="Calibri"/>
              </a:defRPr>
            </a:lvl1pPr>
          </a:lstStyle>
          <a:p>
            <a:pPr>
              <a:defRPr/>
            </a:pPr>
            <a:fld id="{75C67762-4ECD-B34E-A3F9-C26A843927EE}" type="datetimeFigureOut">
              <a:rPr lang="en-US"/>
              <a:pPr>
                <a:defRPr/>
              </a:pPr>
              <a:t>9/22/2026</a:t>
            </a:fld>
            <a:endParaRPr lang="en-US"/>
          </a:p>
        </p:txBody>
      </p:sp>
      <p:sp>
        <p:nvSpPr>
          <p:cNvPr id="5" name="Footer Placeholder 4">
            <a:extLst>
              <a:ext uri="{FF2B5EF4-FFF2-40B4-BE49-F238E27FC236}">
                <a16:creationId xmlns:a16="http://schemas.microsoft.com/office/drawing/2014/main" id="{F8B2C4F1-46B4-1571-2431-1CFA5671F94D}"/>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defTabSz="457200"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F28C39E4-3398-135B-7320-CC1A88CDF981}"/>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defTabSz="457200" eaLnBrk="1" hangingPunct="1">
              <a:defRPr sz="1200" smtClean="0">
                <a:solidFill>
                  <a:srgbClr val="898989"/>
                </a:solidFill>
                <a:latin typeface="Calibri" panose="020F0502020204030204" pitchFamily="34" charset="0"/>
              </a:defRPr>
            </a:lvl1pPr>
          </a:lstStyle>
          <a:p>
            <a:pPr>
              <a:defRPr/>
            </a:pPr>
            <a:fld id="{30736269-2D8A-CE4D-B8D1-DCE1D6E8BFB1}" type="slidenum">
              <a:rPr lang="en-US" altLang="en-US"/>
              <a:pPr>
                <a:defRPr/>
              </a:pPr>
              <a:t>‹#›</a:t>
            </a:fld>
            <a:endParaRPr lang="en-US" altLang="en-US"/>
          </a:p>
        </p:txBody>
      </p:sp>
    </p:spTree>
    <p:extLst>
      <p:ext uri="{BB962C8B-B14F-4D97-AF65-F5344CB8AC3E}">
        <p14:creationId xmlns:p14="http://schemas.microsoft.com/office/powerpoint/2010/main" val="2980231052"/>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16CAF-DF9F-AAA5-058C-F8D2F8551B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2E30F5-559B-1F31-98D9-7D4305F2D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93C66-2D05-E02E-5EFB-5DA1FE6C8F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2F7B4654-815B-CB89-5773-581CFA34A5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11C5E1-FDF0-3108-85A5-38ED2FACE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047F0B-35C9-CA43-8A46-3D644D7ECC96}" type="slidenum">
              <a:rPr lang="en-US" smtClean="0"/>
              <a:t>‹#›</a:t>
            </a:fld>
            <a:endParaRPr lang="en-US"/>
          </a:p>
        </p:txBody>
      </p:sp>
    </p:spTree>
    <p:extLst>
      <p:ext uri="{BB962C8B-B14F-4D97-AF65-F5344CB8AC3E}">
        <p14:creationId xmlns:p14="http://schemas.microsoft.com/office/powerpoint/2010/main" val="1123163442"/>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1"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2"/>
            <a:ext cx="10972801"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E15AD-B0FC-4A47-900A-33BB0AA50336}" type="datetime1">
              <a:rPr lang="en-US" altLang="zh-CN" smtClean="0"/>
              <a:t>9/22/2026</a:t>
            </a:fld>
            <a:endParaRPr lang="zh-CN" altLang="en-US"/>
          </a:p>
        </p:txBody>
      </p:sp>
      <p:sp>
        <p:nvSpPr>
          <p:cNvPr id="5" name="页脚占位符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1"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07C5D3-C7ED-425B-B14F-4B930CADB9E9}" type="slidenum">
              <a:rPr lang="zh-CN" altLang="en-US" smtClean="0"/>
              <a:t>‹#›</a:t>
            </a:fld>
            <a:endParaRPr lang="zh-CN" altLang="en-US"/>
          </a:p>
        </p:txBody>
      </p:sp>
    </p:spTree>
    <p:extLst>
      <p:ext uri="{BB962C8B-B14F-4D97-AF65-F5344CB8AC3E}">
        <p14:creationId xmlns:p14="http://schemas.microsoft.com/office/powerpoint/2010/main" val="2712715356"/>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606154-6E32-0671-C593-F8B53A2FDEDD}"/>
              </a:ext>
            </a:extLst>
          </p:cNvPr>
          <p:cNvSpPr>
            <a:spLocks noGrp="1"/>
          </p:cNvSpPr>
          <p:nvPr>
            <p:ph type="title"/>
          </p:nvPr>
        </p:nvSpPr>
        <p:spPr>
          <a:xfrm>
            <a:off x="394853" y="365125"/>
            <a:ext cx="11402291" cy="1325563"/>
          </a:xfrm>
          <a:prstGeom prst="rect">
            <a:avLst/>
          </a:prstGeom>
        </p:spPr>
        <p:txBody>
          <a:bodyPr vert="horz" lIns="91440" tIns="45720" rIns="91440" bIns="45720" rtlCol="0" anchor="ctr">
            <a:normAutofit/>
          </a:bodyPr>
          <a:lstStyle/>
          <a:p>
            <a:r>
              <a:rPr lang="en-US" dirty="0"/>
              <a:t>Divider Slides</a:t>
            </a:r>
          </a:p>
        </p:txBody>
      </p:sp>
      <p:sp>
        <p:nvSpPr>
          <p:cNvPr id="3" name="Text Placeholder 2">
            <a:extLst>
              <a:ext uri="{FF2B5EF4-FFF2-40B4-BE49-F238E27FC236}">
                <a16:creationId xmlns:a16="http://schemas.microsoft.com/office/drawing/2014/main" id="{0534012C-405D-7689-4775-58A2CC8B9C2B}"/>
              </a:ext>
            </a:extLst>
          </p:cNvPr>
          <p:cNvSpPr>
            <a:spLocks noGrp="1"/>
          </p:cNvSpPr>
          <p:nvPr>
            <p:ph type="body" idx="1"/>
          </p:nvPr>
        </p:nvSpPr>
        <p:spPr>
          <a:xfrm>
            <a:off x="394854" y="1847850"/>
            <a:ext cx="1140229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close-up of a black background&#10;&#10;Description automatically generated">
            <a:extLst>
              <a:ext uri="{FF2B5EF4-FFF2-40B4-BE49-F238E27FC236}">
                <a16:creationId xmlns:a16="http://schemas.microsoft.com/office/drawing/2014/main" id="{0A7B4CE8-A6F4-F3C5-E343-CF40B1846C22}"/>
              </a:ext>
            </a:extLst>
          </p:cNvPr>
          <p:cNvPicPr>
            <a:picLocks noChangeAspect="1"/>
          </p:cNvPicPr>
          <p:nvPr userDrawn="1"/>
        </p:nvPicPr>
        <p:blipFill>
          <a:blip r:embed="rId6"/>
          <a:stretch>
            <a:fillRect/>
          </a:stretch>
        </p:blipFill>
        <p:spPr>
          <a:xfrm>
            <a:off x="115097" y="6458864"/>
            <a:ext cx="1027825" cy="317026"/>
          </a:xfrm>
          <a:prstGeom prst="rect">
            <a:avLst/>
          </a:prstGeom>
        </p:spPr>
      </p:pic>
    </p:spTree>
    <p:extLst>
      <p:ext uri="{BB962C8B-B14F-4D97-AF65-F5344CB8AC3E}">
        <p14:creationId xmlns:p14="http://schemas.microsoft.com/office/powerpoint/2010/main" val="405601366"/>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Lst>
  <p:hf hdr="0" ftr="0" dt="0"/>
  <p:txStyles>
    <p:titleStyle>
      <a:lvl1pPr algn="l" defTabSz="914400" rtl="0" eaLnBrk="1" latinLnBrk="0" hangingPunct="1">
        <a:lnSpc>
          <a:spcPct val="90000"/>
        </a:lnSpc>
        <a:spcBef>
          <a:spcPct val="0"/>
        </a:spcBef>
        <a:buNone/>
        <a:defRPr sz="4400" b="0" i="0" kern="1200" spc="-150">
          <a:solidFill>
            <a:srgbClr val="1E6B5C"/>
          </a:solidFill>
          <a:latin typeface="FK Grotesk Neue" panose="020B0503020202020203" pitchFamily="34" charset="0"/>
          <a:ea typeface="Open Sans Medium" pitchFamily="2" charset="0"/>
          <a:cs typeface="Open Sans Medium" pitchFamily="2"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FK Grotesk Neue" panose="020B0503020202020203" pitchFamily="34" charset="0"/>
          <a:ea typeface="Open Sans" pitchFamily="2" charset="0"/>
          <a:cs typeface="Open Sans" pitchFamily="2"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FK Grotesk Neue" panose="020B0503020202020203" pitchFamily="34" charset="0"/>
          <a:ea typeface="Open Sans" pitchFamily="2" charset="0"/>
          <a:cs typeface="Open Sans" pitchFamily="2"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FK Grotesk Neue" panose="020B0503020202020203" pitchFamily="34"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16CAF-DF9F-AAA5-058C-F8D2F8551B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2E30F5-559B-1F31-98D9-7D4305F2D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93C66-2D05-E02E-5EFB-5DA1FE6C8F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6A0A9-8815-8D40-A264-06C2057B242D}" type="datetimeFigureOut">
              <a:rPr lang="en-US" smtClean="0"/>
              <a:t>9/22/2026</a:t>
            </a:fld>
            <a:endParaRPr lang="en-US"/>
          </a:p>
        </p:txBody>
      </p:sp>
      <p:sp>
        <p:nvSpPr>
          <p:cNvPr id="5" name="Footer Placeholder 4">
            <a:extLst>
              <a:ext uri="{FF2B5EF4-FFF2-40B4-BE49-F238E27FC236}">
                <a16:creationId xmlns:a16="http://schemas.microsoft.com/office/drawing/2014/main" id="{2F7B4654-815B-CB89-5773-581CFA34A5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11C5E1-FDF0-3108-85A5-38ED2FACE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047F0B-35C9-CA43-8A46-3D644D7ECC96}" type="slidenum">
              <a:rPr lang="en-US" smtClean="0"/>
              <a:t>‹#›</a:t>
            </a:fld>
            <a:endParaRPr lang="en-US"/>
          </a:p>
        </p:txBody>
      </p:sp>
    </p:spTree>
    <p:extLst>
      <p:ext uri="{BB962C8B-B14F-4D97-AF65-F5344CB8AC3E}">
        <p14:creationId xmlns:p14="http://schemas.microsoft.com/office/powerpoint/2010/main" val="829367232"/>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11.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1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8.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notesSlide" Target="../notesSlides/notesSlide5.xml"/><Relationship Id="rId1" Type="http://schemas.openxmlformats.org/officeDocument/2006/relationships/slideLayout" Target="../slideLayouts/slideLayout140.xml"/><Relationship Id="rId4" Type="http://schemas.openxmlformats.org/officeDocument/2006/relationships/image" Target="../media/image26.emf"/></Relationships>
</file>

<file path=ppt/slides/_rels/slide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6.xml"/><Relationship Id="rId1" Type="http://schemas.openxmlformats.org/officeDocument/2006/relationships/slideLayout" Target="../slideLayouts/slideLayout128.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02.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6.emf"/><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37.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1.xml"/><Relationship Id="rId5" Type="http://schemas.openxmlformats.org/officeDocument/2006/relationships/slideLayout" Target="../slideLayouts/slideLayout159.xml"/><Relationship Id="rId4" Type="http://schemas.openxmlformats.org/officeDocument/2006/relationships/tags" Target="../tags/tag43.xml"/></Relationships>
</file>

<file path=ppt/slides/_rels/slide1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14.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emf"/><Relationship Id="rId1" Type="http://schemas.openxmlformats.org/officeDocument/2006/relationships/slideLayout" Target="../slideLayouts/slideLayout165.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76.xml"/><Relationship Id="rId4" Type="http://schemas.openxmlformats.org/officeDocument/2006/relationships/image" Target="../media/image4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4.xml"/></Relationships>
</file>

<file path=ppt/slides/_rels/slide19.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Layout" Target="../slideLayouts/slideLayout3.xml"/><Relationship Id="rId5" Type="http://schemas.openxmlformats.org/officeDocument/2006/relationships/image" Target="../media/image46.emf"/><Relationship Id="rId4" Type="http://schemas.openxmlformats.org/officeDocument/2006/relationships/image" Target="../media/image45.emf"/></Relationships>
</file>

<file path=ppt/slides/_rels/slide2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4.xml"/><Relationship Id="rId1" Type="http://schemas.openxmlformats.org/officeDocument/2006/relationships/slideLayout" Target="../slideLayouts/slideLayout1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4.xml"/></Relationships>
</file>

<file path=ppt/slides/_rels/slide22.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1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7.xml"/><Relationship Id="rId1" Type="http://schemas.openxmlformats.org/officeDocument/2006/relationships/slideLayout" Target="../slideLayouts/slideLayout181.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8.xml"/></Relationships>
</file>

<file path=ppt/slides/_rels/slide2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128.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33.xml"/><Relationship Id="rId6" Type="http://schemas.openxmlformats.org/officeDocument/2006/relationships/image" Target="../media/image66.emf"/><Relationship Id="rId5" Type="http://schemas.openxmlformats.org/officeDocument/2006/relationships/image" Target="../media/image65.png"/><Relationship Id="rId4" Type="http://schemas.openxmlformats.org/officeDocument/2006/relationships/image" Target="../media/image64.emf"/></Relationships>
</file>

<file path=ppt/slides/_rels/slide27.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jpeg"/><Relationship Id="rId18" Type="http://schemas.openxmlformats.org/officeDocument/2006/relationships/image" Target="../media/image82.png"/><Relationship Id="rId3" Type="http://schemas.openxmlformats.org/officeDocument/2006/relationships/image" Target="../media/image68.jpeg"/><Relationship Id="rId7" Type="http://schemas.openxmlformats.org/officeDocument/2006/relationships/image" Target="../media/image72.jpeg"/><Relationship Id="rId12" Type="http://schemas.openxmlformats.org/officeDocument/2006/relationships/image" Target="../media/image77.jpeg"/><Relationship Id="rId17" Type="http://schemas.openxmlformats.org/officeDocument/2006/relationships/image" Target="../media/image20.png"/><Relationship Id="rId2" Type="http://schemas.openxmlformats.org/officeDocument/2006/relationships/image" Target="../media/image67.jpeg"/><Relationship Id="rId16" Type="http://schemas.openxmlformats.org/officeDocument/2006/relationships/image" Target="../media/image81.jpeg"/><Relationship Id="rId1" Type="http://schemas.openxmlformats.org/officeDocument/2006/relationships/slideLayout" Target="../slideLayouts/slideLayout188.xml"/><Relationship Id="rId6" Type="http://schemas.openxmlformats.org/officeDocument/2006/relationships/image" Target="../media/image71.jpeg"/><Relationship Id="rId11" Type="http://schemas.openxmlformats.org/officeDocument/2006/relationships/image" Target="../media/image76.png"/><Relationship Id="rId5" Type="http://schemas.openxmlformats.org/officeDocument/2006/relationships/image" Target="../media/image70.jpeg"/><Relationship Id="rId15" Type="http://schemas.openxmlformats.org/officeDocument/2006/relationships/image" Target="../media/image80.jpeg"/><Relationship Id="rId10" Type="http://schemas.openxmlformats.org/officeDocument/2006/relationships/image" Target="../media/image75.png"/><Relationship Id="rId19" Type="http://schemas.openxmlformats.org/officeDocument/2006/relationships/image" Target="../media/image83.png"/><Relationship Id="rId4" Type="http://schemas.openxmlformats.org/officeDocument/2006/relationships/image" Target="../media/image69.jpeg"/><Relationship Id="rId9" Type="http://schemas.openxmlformats.org/officeDocument/2006/relationships/image" Target="../media/image74.png"/><Relationship Id="rId14"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18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11.xml"/></Relationships>
</file>

<file path=ppt/slides/_rels/slide3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5.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5.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83.png"/></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9.jpeg"/><Relationship Id="rId1" Type="http://schemas.openxmlformats.org/officeDocument/2006/relationships/slideLayout" Target="../slideLayouts/slideLayout133.xml"/></Relationships>
</file>

<file path=ppt/slides/_rels/slide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59487E78-00A6-4CC0-9977-5CC521E3620A}"/>
              </a:ext>
            </a:extLst>
          </p:cNvPr>
          <p:cNvSpPr>
            <a:spLocks noGrp="1"/>
          </p:cNvSpPr>
          <p:nvPr>
            <p:ph type="subTitle" idx="1"/>
          </p:nvPr>
        </p:nvSpPr>
        <p:spPr>
          <a:xfrm>
            <a:off x="601436" y="534591"/>
            <a:ext cx="10989128" cy="2859796"/>
          </a:xfrm>
        </p:spPr>
        <p:txBody>
          <a:bodyPr>
            <a:noAutofit/>
          </a:bodyPr>
          <a:lstStyle/>
          <a:p>
            <a:r>
              <a:rPr lang="en-US" sz="3600" i="1" dirty="0">
                <a:solidFill>
                  <a:schemeClr val="tx1"/>
                </a:solidFill>
                <a:latin typeface="Calibri" panose="020F0502020204030204" pitchFamily="34" charset="0"/>
                <a:cs typeface="Calibri" panose="020F0502020204030204" pitchFamily="34" charset="0"/>
              </a:rPr>
              <a:t>RAS inhibitors: An Emerging Therapeutic Frontier in Pancreatic Cancer</a:t>
            </a:r>
            <a:endParaRPr lang="en-US" sz="3600" dirty="0">
              <a:solidFill>
                <a:schemeClr val="tx1"/>
              </a:solidFill>
              <a:latin typeface="Calibri" panose="020F0502020204030204" pitchFamily="34" charset="0"/>
              <a:cs typeface="Calibri" panose="020F0502020204030204" pitchFamily="34" charset="0"/>
            </a:endParaRPr>
          </a:p>
          <a:p>
            <a:endParaRPr lang="en-US" sz="2400" dirty="0">
              <a:solidFill>
                <a:srgbClr val="21212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15th EDRN Scientific Workshop</a:t>
            </a:r>
          </a:p>
          <a:p>
            <a:endParaRPr lang="en-US" sz="24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Brian M. </a:t>
            </a:r>
            <a:r>
              <a:rPr lang="en-US" sz="2400" dirty="0" err="1">
                <a:solidFill>
                  <a:schemeClr val="tx1"/>
                </a:solidFill>
                <a:latin typeface="Calibri" panose="020F0502020204030204" pitchFamily="34" charset="0"/>
                <a:cs typeface="Calibri" panose="020F0502020204030204" pitchFamily="34" charset="0"/>
              </a:rPr>
              <a:t>Wolpin</a:t>
            </a:r>
            <a:r>
              <a:rPr lang="en-US" sz="2400" dirty="0">
                <a:solidFill>
                  <a:schemeClr val="tx1"/>
                </a:solidFill>
                <a:latin typeface="Calibri" panose="020F0502020204030204" pitchFamily="34" charset="0"/>
                <a:cs typeface="Calibri" panose="020F0502020204030204" pitchFamily="34" charset="0"/>
              </a:rPr>
              <a:t>, MD, MPH</a:t>
            </a:r>
          </a:p>
          <a:p>
            <a:r>
              <a:rPr lang="en-US" sz="2400" dirty="0">
                <a:solidFill>
                  <a:schemeClr val="tx1"/>
                </a:solidFill>
                <a:latin typeface="Calibri" panose="020F0502020204030204" pitchFamily="34" charset="0"/>
                <a:cs typeface="Calibri" panose="020F0502020204030204" pitchFamily="34" charset="0"/>
              </a:rPr>
              <a:t>Robert T. &amp; Judith B. Hale Chair in Pancreatic Cancer</a:t>
            </a:r>
          </a:p>
          <a:p>
            <a:r>
              <a:rPr lang="en-US" sz="2400" dirty="0">
                <a:solidFill>
                  <a:schemeClr val="tx1"/>
                </a:solidFill>
                <a:latin typeface="Calibri" panose="020F0502020204030204" pitchFamily="34" charset="0"/>
                <a:cs typeface="Calibri" panose="020F0502020204030204" pitchFamily="34" charset="0"/>
              </a:rPr>
              <a:t>Professor of Medicine</a:t>
            </a:r>
          </a:p>
          <a:p>
            <a:r>
              <a:rPr lang="en-US" sz="2400" dirty="0">
                <a:solidFill>
                  <a:schemeClr val="tx1"/>
                </a:solidFill>
                <a:latin typeface="Calibri" panose="020F0502020204030204" pitchFamily="34" charset="0"/>
                <a:cs typeface="Calibri" panose="020F0502020204030204" pitchFamily="34" charset="0"/>
              </a:rPr>
              <a:t>Dana-Farber Cancer Institute | Harvard Medical School</a:t>
            </a:r>
          </a:p>
          <a:p>
            <a:endParaRPr lang="en-US" sz="24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September 23, 2026</a:t>
            </a:r>
          </a:p>
        </p:txBody>
      </p:sp>
      <p:sp>
        <p:nvSpPr>
          <p:cNvPr id="2" name="TextBox 1">
            <a:extLst>
              <a:ext uri="{FF2B5EF4-FFF2-40B4-BE49-F238E27FC236}">
                <a16:creationId xmlns:a16="http://schemas.microsoft.com/office/drawing/2014/main" id="{4B70D510-6FC5-7E47-E553-C48C5D4C0017}"/>
              </a:ext>
            </a:extLst>
          </p:cNvPr>
          <p:cNvSpPr txBox="1"/>
          <p:nvPr/>
        </p:nvSpPr>
        <p:spPr>
          <a:xfrm>
            <a:off x="7543800" y="6355610"/>
            <a:ext cx="434347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F479B"/>
                </a:solidFill>
                <a:effectLst/>
                <a:uLnTx/>
                <a:uFillTx/>
                <a:latin typeface="Arial" panose="020B0604020202020204"/>
                <a:ea typeface="+mn-ea"/>
                <a:cs typeface="+mn-cs"/>
              </a:rPr>
              <a:t>LF-DFCI Pancreatic Cancer Dedicated Lab</a:t>
            </a:r>
          </a:p>
        </p:txBody>
      </p:sp>
      <p:pic>
        <p:nvPicPr>
          <p:cNvPr id="3" name="Picture 2">
            <a:extLst>
              <a:ext uri="{FF2B5EF4-FFF2-40B4-BE49-F238E27FC236}">
                <a16:creationId xmlns:a16="http://schemas.microsoft.com/office/drawing/2014/main" id="{AA38631A-BEC3-98BA-7AFA-08F4A16500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6081194"/>
            <a:ext cx="5562679" cy="548206"/>
          </a:xfrm>
          <a:prstGeom prst="rect">
            <a:avLst/>
          </a:prstGeom>
        </p:spPr>
      </p:pic>
      <p:pic>
        <p:nvPicPr>
          <p:cNvPr id="4" name="Picture 4" descr="Lustgarten Foundation: Pancreatic Cancer Research">
            <a:extLst>
              <a:ext uri="{FF2B5EF4-FFF2-40B4-BE49-F238E27FC236}">
                <a16:creationId xmlns:a16="http://schemas.microsoft.com/office/drawing/2014/main" id="{6A29AE46-30A6-1DF3-C6C9-EA893D98B9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400" y="5486400"/>
            <a:ext cx="2895600" cy="837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2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6CA35-EAC1-4D98-B5A7-1FC19396C84A}"/>
              </a:ext>
            </a:extLst>
          </p:cNvPr>
          <p:cNvSpPr>
            <a:spLocks noGrp="1"/>
          </p:cNvSpPr>
          <p:nvPr>
            <p:ph type="title"/>
          </p:nvPr>
        </p:nvSpPr>
        <p:spPr/>
        <p:txBody>
          <a:bodyPr>
            <a:normAutofit/>
          </a:bodyPr>
          <a:lstStyle/>
          <a:p>
            <a:r>
              <a:rPr lang="en-US" sz="3600" dirty="0"/>
              <a:t>Disclosures</a:t>
            </a:r>
          </a:p>
        </p:txBody>
      </p:sp>
      <p:sp>
        <p:nvSpPr>
          <p:cNvPr id="4" name="TextBox 3">
            <a:extLst>
              <a:ext uri="{FF2B5EF4-FFF2-40B4-BE49-F238E27FC236}">
                <a16:creationId xmlns:a16="http://schemas.microsoft.com/office/drawing/2014/main" id="{35D9B819-029D-7E9B-53BE-D147E0480413}"/>
              </a:ext>
            </a:extLst>
          </p:cNvPr>
          <p:cNvSpPr txBox="1"/>
          <p:nvPr/>
        </p:nvSpPr>
        <p:spPr>
          <a:xfrm>
            <a:off x="1080654" y="1417638"/>
            <a:ext cx="10030691"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Research funding to institution</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Amgen, AstraZeneca, Break Through Cancer, Eli Lilly, Harbinger Health, Lustgarten Foundation, Mark Foundation, NIH/NCI, Novartis, Pancreatic Cancer Action Network, Revolution Medicines, Stand Up to Cancer, Stephenson Foundation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Advisory boards/consulting</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Agenus, BeiGene, BMS/Mirati, Cancer Panels, EcoR1 Capital, GRAIL, Harbinger Health, </a:t>
            </a:r>
            <a:r>
              <a:rPr kumimoji="0" lang="en-US"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Immuneering</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Ipsen, Lustgarten Foundation, Revolution Medicines, </a:t>
            </a:r>
            <a:r>
              <a:rPr kumimoji="0" lang="en-US"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SystImmune</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Takeda, Tango Therapeutics, Third Rock Ventures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 will discuss medications not approved by U.S. FDA for treatment of pancreatic cancer </a:t>
            </a:r>
          </a:p>
        </p:txBody>
      </p:sp>
    </p:spTree>
    <p:extLst>
      <p:ext uri="{BB962C8B-B14F-4D97-AF65-F5344CB8AC3E}">
        <p14:creationId xmlns:p14="http://schemas.microsoft.com/office/powerpoint/2010/main" val="173768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1A03-BA67-D8A4-A9DA-8E767CBFE4A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0D7510A-C869-0BCE-60EB-EF505487194F}"/>
              </a:ext>
            </a:extLst>
          </p:cNvPr>
          <p:cNvGrpSpPr/>
          <p:nvPr/>
        </p:nvGrpSpPr>
        <p:grpSpPr>
          <a:xfrm>
            <a:off x="2892230" y="1758042"/>
            <a:ext cx="6198405" cy="3559545"/>
            <a:chOff x="2506842" y="2285999"/>
            <a:chExt cx="6198405" cy="3559545"/>
          </a:xfrm>
        </p:grpSpPr>
        <p:pic>
          <p:nvPicPr>
            <p:cNvPr id="5" name="Picture 2" descr="water glass isolated with clipping path included Stock Photo - Alamy">
              <a:extLst>
                <a:ext uri="{FF2B5EF4-FFF2-40B4-BE49-F238E27FC236}">
                  <a16:creationId xmlns:a16="http://schemas.microsoft.com/office/drawing/2014/main" id="{846B0C1F-5421-3035-D4BA-ED64A49C8D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27" t="10000" r="22161" b="11111"/>
            <a:stretch>
              <a:fillRect/>
            </a:stretch>
          </p:blipFill>
          <p:spPr bwMode="auto">
            <a:xfrm>
              <a:off x="6085736" y="2285999"/>
              <a:ext cx="1854974" cy="3559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ill Reminder and Med Tracker - Apps on Google Play">
              <a:extLst>
                <a:ext uri="{FF2B5EF4-FFF2-40B4-BE49-F238E27FC236}">
                  <a16:creationId xmlns:a16="http://schemas.microsoft.com/office/drawing/2014/main" id="{2E8E3397-A7CF-7A04-7493-39F9E9D25D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00" t="17500" r="10000" b="20000"/>
            <a:stretch>
              <a:fillRect/>
            </a:stretch>
          </p:blipFill>
          <p:spPr bwMode="auto">
            <a:xfrm>
              <a:off x="3313390" y="3429000"/>
              <a:ext cx="774192" cy="6048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41A345C-29D0-6790-B71E-AFED84E3CFDC}"/>
                </a:ext>
              </a:extLst>
            </p:cNvPr>
            <p:cNvSpPr txBox="1"/>
            <p:nvPr/>
          </p:nvSpPr>
          <p:spPr>
            <a:xfrm>
              <a:off x="2506842" y="4281268"/>
              <a:ext cx="228299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RAS inhibitor</a:t>
              </a:r>
            </a:p>
          </p:txBody>
        </p:sp>
        <p:sp>
          <p:nvSpPr>
            <p:cNvPr id="9" name="TextBox 8">
              <a:extLst>
                <a:ext uri="{FF2B5EF4-FFF2-40B4-BE49-F238E27FC236}">
                  <a16:creationId xmlns:a16="http://schemas.microsoft.com/office/drawing/2014/main" id="{7174396B-C185-80F1-F383-35D6FF0A2A01}"/>
                </a:ext>
              </a:extLst>
            </p:cNvPr>
            <p:cNvSpPr txBox="1"/>
            <p:nvPr/>
          </p:nvSpPr>
          <p:spPr>
            <a:xfrm>
              <a:off x="4875270" y="3581400"/>
              <a:ext cx="938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in the</a:t>
              </a:r>
            </a:p>
          </p:txBody>
        </p:sp>
        <p:sp>
          <p:nvSpPr>
            <p:cNvPr id="10" name="TextBox 9">
              <a:extLst>
                <a:ext uri="{FF2B5EF4-FFF2-40B4-BE49-F238E27FC236}">
                  <a16:creationId xmlns:a16="http://schemas.microsoft.com/office/drawing/2014/main" id="{4463A27E-FFC6-F66E-4ACA-AD911F3EA66A}"/>
                </a:ext>
              </a:extLst>
            </p:cNvPr>
            <p:cNvSpPr txBox="1"/>
            <p:nvPr/>
          </p:nvSpPr>
          <p:spPr>
            <a:xfrm>
              <a:off x="8177538" y="3581400"/>
              <a:ext cx="5277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grpSp>
    </p:spTree>
    <p:extLst>
      <p:ext uri="{BB962C8B-B14F-4D97-AF65-F5344CB8AC3E}">
        <p14:creationId xmlns:p14="http://schemas.microsoft.com/office/powerpoint/2010/main" val="106837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EA5FEB7-4712-01C4-EB82-0E62963B99B6}"/>
              </a:ext>
            </a:extLst>
          </p:cNvPr>
          <p:cNvSpPr txBox="1">
            <a:spLocks/>
          </p:cNvSpPr>
          <p:nvPr/>
        </p:nvSpPr>
        <p:spPr>
          <a:xfrm>
            <a:off x="746600" y="242562"/>
            <a:ext cx="10698799" cy="81966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Calibri"/>
                <a:ea typeface="Open Sans Regular"/>
                <a:cs typeface="Open Sans Regular"/>
                <a:sym typeface="Open Sans Regular"/>
              </a:rPr>
              <a:t>Cancer Interception</a:t>
            </a:r>
          </a:p>
        </p:txBody>
      </p:sp>
      <p:pic>
        <p:nvPicPr>
          <p:cNvPr id="1028" name="Picture 4">
            <a:extLst>
              <a:ext uri="{FF2B5EF4-FFF2-40B4-BE49-F238E27FC236}">
                <a16:creationId xmlns:a16="http://schemas.microsoft.com/office/drawing/2014/main" id="{4E0C41B7-1FAB-9E7E-075E-D5A9A46D20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89" t="15489" r="3745" b="40000"/>
          <a:stretch>
            <a:fillRect/>
          </a:stretch>
        </p:blipFill>
        <p:spPr bwMode="auto">
          <a:xfrm>
            <a:off x="1524000" y="1371600"/>
            <a:ext cx="9521601" cy="4419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5EED9D5-656E-CAA8-4500-A116F6E67CE7}"/>
              </a:ext>
            </a:extLst>
          </p:cNvPr>
          <p:cNvSpPr txBox="1"/>
          <p:nvPr/>
        </p:nvSpPr>
        <p:spPr>
          <a:xfrm>
            <a:off x="8458200" y="6090799"/>
            <a:ext cx="27365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AACR Cancer Progress Report 2025</a:t>
            </a:r>
          </a:p>
        </p:txBody>
      </p:sp>
      <p:grpSp>
        <p:nvGrpSpPr>
          <p:cNvPr id="6" name="Group 5">
            <a:extLst>
              <a:ext uri="{FF2B5EF4-FFF2-40B4-BE49-F238E27FC236}">
                <a16:creationId xmlns:a16="http://schemas.microsoft.com/office/drawing/2014/main" id="{BC58C1D7-C386-7A0B-D7EC-76A78578077E}"/>
              </a:ext>
            </a:extLst>
          </p:cNvPr>
          <p:cNvGrpSpPr/>
          <p:nvPr/>
        </p:nvGrpSpPr>
        <p:grpSpPr>
          <a:xfrm>
            <a:off x="3363683" y="1992087"/>
            <a:ext cx="7863693" cy="2416628"/>
            <a:chOff x="3363683" y="1992087"/>
            <a:chExt cx="7863693" cy="2416628"/>
          </a:xfrm>
        </p:grpSpPr>
        <p:sp>
          <p:nvSpPr>
            <p:cNvPr id="2" name="Rectangle 1">
              <a:extLst>
                <a:ext uri="{FF2B5EF4-FFF2-40B4-BE49-F238E27FC236}">
                  <a16:creationId xmlns:a16="http://schemas.microsoft.com/office/drawing/2014/main" id="{59301ED3-AC4E-4040-0E24-D210E9DE6C0D}"/>
                </a:ext>
              </a:extLst>
            </p:cNvPr>
            <p:cNvSpPr/>
            <p:nvPr/>
          </p:nvSpPr>
          <p:spPr>
            <a:xfrm>
              <a:off x="3363683" y="1992087"/>
              <a:ext cx="2792185" cy="2416628"/>
            </a:xfrm>
            <a:prstGeom prst="rect">
              <a:avLst/>
            </a:prstGeom>
            <a:noFill/>
            <a:ln w="76200">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6CA23CE-F502-0C63-C3B7-03C212C7051B}"/>
                </a:ext>
              </a:extLst>
            </p:cNvPr>
            <p:cNvSpPr txBox="1"/>
            <p:nvPr/>
          </p:nvSpPr>
          <p:spPr>
            <a:xfrm>
              <a:off x="6268471" y="2292460"/>
              <a:ext cx="4958905" cy="1815882"/>
            </a:xfrm>
            <a:prstGeom prst="rect">
              <a:avLst/>
            </a:prstGeom>
            <a:solidFill>
              <a:schemeClr val="bg2">
                <a:lumMod val="90000"/>
              </a:schemeClr>
            </a:solidFill>
            <a:ln w="28575">
              <a:solidFill>
                <a:schemeClr val="tx1"/>
              </a:solidFill>
            </a:ln>
          </p:spPr>
          <p:txBody>
            <a:bodyPr wrap="square" rtlCol="0">
              <a:spAutoFit/>
            </a:bodyPr>
            <a:lstStyle/>
            <a:p>
              <a:pPr algn="ctr"/>
              <a:r>
                <a:rPr lang="en-US" sz="2800" b="1" dirty="0"/>
                <a:t>Can we treat a patient before a pancreatic tumor is detectable by imaging… without harming non-malignant tissues?</a:t>
              </a:r>
            </a:p>
          </p:txBody>
        </p:sp>
      </p:grpSp>
    </p:spTree>
    <p:extLst>
      <p:ext uri="{BB962C8B-B14F-4D97-AF65-F5344CB8AC3E}">
        <p14:creationId xmlns:p14="http://schemas.microsoft.com/office/powerpoint/2010/main" val="390819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410E56F9-56AF-F462-DAFB-19BA39675C10}"/>
              </a:ext>
            </a:extLst>
          </p:cNvPr>
          <p:cNvSpPr txBox="1">
            <a:spLocks/>
          </p:cNvSpPr>
          <p:nvPr/>
        </p:nvSpPr>
        <p:spPr>
          <a:xfrm>
            <a:off x="2445458" y="226233"/>
            <a:ext cx="7465985" cy="8196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92500"/>
          </a:bodyPr>
          <a:lst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0000"/>
                </a:solidFill>
                <a:effectLst/>
                <a:uLnTx/>
                <a:uFillTx/>
                <a:latin typeface="Calibri"/>
                <a:ea typeface="Open Sans Regular"/>
                <a:cs typeface="Open Sans Regular"/>
                <a:sym typeface="Open Sans Regular"/>
              </a:rPr>
              <a:t>Pancreatic Cancer (PDAC) Survival by Stage</a:t>
            </a:r>
          </a:p>
        </p:txBody>
      </p:sp>
      <p:grpSp>
        <p:nvGrpSpPr>
          <p:cNvPr id="19" name="Group 18">
            <a:extLst>
              <a:ext uri="{FF2B5EF4-FFF2-40B4-BE49-F238E27FC236}">
                <a16:creationId xmlns:a16="http://schemas.microsoft.com/office/drawing/2014/main" id="{00EC52E9-5120-0F54-B7A5-72DDB5F48261}"/>
              </a:ext>
            </a:extLst>
          </p:cNvPr>
          <p:cNvGrpSpPr/>
          <p:nvPr/>
        </p:nvGrpSpPr>
        <p:grpSpPr>
          <a:xfrm>
            <a:off x="307059" y="1599361"/>
            <a:ext cx="9757796" cy="4866749"/>
            <a:chOff x="307059" y="1762651"/>
            <a:chExt cx="9757796" cy="4866749"/>
          </a:xfrm>
        </p:grpSpPr>
        <p:grpSp>
          <p:nvGrpSpPr>
            <p:cNvPr id="20482" name="Group 9">
              <a:extLst>
                <a:ext uri="{FF2B5EF4-FFF2-40B4-BE49-F238E27FC236}">
                  <a16:creationId xmlns:a16="http://schemas.microsoft.com/office/drawing/2014/main" id="{1941EED4-49E7-43A1-9658-21CCF17CB26A}"/>
                </a:ext>
              </a:extLst>
            </p:cNvPr>
            <p:cNvGrpSpPr>
              <a:grpSpLocks/>
            </p:cNvGrpSpPr>
            <p:nvPr/>
          </p:nvGrpSpPr>
          <p:grpSpPr bwMode="auto">
            <a:xfrm>
              <a:off x="2221959" y="1762651"/>
              <a:ext cx="7842896" cy="4267201"/>
              <a:chOff x="838200" y="1905000"/>
              <a:chExt cx="7842895" cy="4267200"/>
            </a:xfrm>
          </p:grpSpPr>
          <p:cxnSp>
            <p:nvCxnSpPr>
              <p:cNvPr id="20508" name="Straight Arrow Connector 5">
                <a:extLst>
                  <a:ext uri="{FF2B5EF4-FFF2-40B4-BE49-F238E27FC236}">
                    <a16:creationId xmlns:a16="http://schemas.microsoft.com/office/drawing/2014/main" id="{ED5593AC-5C1E-4E61-9A23-8C531B62B531}"/>
                  </a:ext>
                </a:extLst>
              </p:cNvPr>
              <p:cNvCxnSpPr>
                <a:cxnSpLocks noChangeShapeType="1"/>
              </p:cNvCxnSpPr>
              <p:nvPr/>
            </p:nvCxnSpPr>
            <p:spPr bwMode="auto">
              <a:xfrm>
                <a:off x="838200" y="6172200"/>
                <a:ext cx="7842895"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0509" name="Straight Arrow Connector 6">
                <a:extLst>
                  <a:ext uri="{FF2B5EF4-FFF2-40B4-BE49-F238E27FC236}">
                    <a16:creationId xmlns:a16="http://schemas.microsoft.com/office/drawing/2014/main" id="{4247F63F-5AA6-45D8-B542-FC03B8BB5059}"/>
                  </a:ext>
                </a:extLst>
              </p:cNvPr>
              <p:cNvCxnSpPr>
                <a:cxnSpLocks noChangeShapeType="1"/>
              </p:cNvCxnSpPr>
              <p:nvPr/>
            </p:nvCxnSpPr>
            <p:spPr bwMode="auto">
              <a:xfrm flipV="1">
                <a:off x="838200" y="1905000"/>
                <a:ext cx="0" cy="426720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TextBox 10">
              <a:extLst>
                <a:ext uri="{FF2B5EF4-FFF2-40B4-BE49-F238E27FC236}">
                  <a16:creationId xmlns:a16="http://schemas.microsoft.com/office/drawing/2014/main" id="{04438997-19AC-4BD3-99FA-D883620DC2A8}"/>
                </a:ext>
              </a:extLst>
            </p:cNvPr>
            <p:cNvSpPr txBox="1">
              <a:spLocks noChangeArrowheads="1"/>
            </p:cNvSpPr>
            <p:nvPr/>
          </p:nvSpPr>
          <p:spPr bwMode="auto">
            <a:xfrm>
              <a:off x="2751454" y="603150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1</a:t>
              </a:r>
            </a:p>
          </p:txBody>
        </p:sp>
        <p:sp>
          <p:nvSpPr>
            <p:cNvPr id="20484" name="TextBox 11">
              <a:extLst>
                <a:ext uri="{FF2B5EF4-FFF2-40B4-BE49-F238E27FC236}">
                  <a16:creationId xmlns:a16="http://schemas.microsoft.com/office/drawing/2014/main" id="{F0F3CB85-08B0-43DA-A4FE-301F9869FAC9}"/>
                </a:ext>
              </a:extLst>
            </p:cNvPr>
            <p:cNvSpPr txBox="1">
              <a:spLocks noChangeArrowheads="1"/>
            </p:cNvSpPr>
            <p:nvPr/>
          </p:nvSpPr>
          <p:spPr bwMode="auto">
            <a:xfrm>
              <a:off x="3739277" y="6028879"/>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2</a:t>
              </a:r>
            </a:p>
          </p:txBody>
        </p:sp>
        <p:sp>
          <p:nvSpPr>
            <p:cNvPr id="20485" name="TextBox 12">
              <a:extLst>
                <a:ext uri="{FF2B5EF4-FFF2-40B4-BE49-F238E27FC236}">
                  <a16:creationId xmlns:a16="http://schemas.microsoft.com/office/drawing/2014/main" id="{00FD01BA-1BC9-4B1C-92F3-80D972630765}"/>
                </a:ext>
              </a:extLst>
            </p:cNvPr>
            <p:cNvSpPr txBox="1">
              <a:spLocks noChangeArrowheads="1"/>
            </p:cNvSpPr>
            <p:nvPr/>
          </p:nvSpPr>
          <p:spPr bwMode="auto">
            <a:xfrm>
              <a:off x="5387994" y="6028879"/>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3</a:t>
              </a:r>
            </a:p>
          </p:txBody>
        </p:sp>
        <p:sp>
          <p:nvSpPr>
            <p:cNvPr id="20486" name="TextBox 13">
              <a:extLst>
                <a:ext uri="{FF2B5EF4-FFF2-40B4-BE49-F238E27FC236}">
                  <a16:creationId xmlns:a16="http://schemas.microsoft.com/office/drawing/2014/main" id="{2D8BDADD-43F4-40A7-8028-98E0A59885EF}"/>
                </a:ext>
              </a:extLst>
            </p:cNvPr>
            <p:cNvSpPr txBox="1">
              <a:spLocks noChangeArrowheads="1"/>
            </p:cNvSpPr>
            <p:nvPr/>
          </p:nvSpPr>
          <p:spPr bwMode="auto">
            <a:xfrm>
              <a:off x="8070785" y="6029717"/>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4</a:t>
              </a:r>
            </a:p>
          </p:txBody>
        </p:sp>
        <p:sp>
          <p:nvSpPr>
            <p:cNvPr id="20487" name="TextBox 14">
              <a:extLst>
                <a:ext uri="{FF2B5EF4-FFF2-40B4-BE49-F238E27FC236}">
                  <a16:creationId xmlns:a16="http://schemas.microsoft.com/office/drawing/2014/main" id="{81794591-F58D-418C-912D-7E0F124955FB}"/>
                </a:ext>
              </a:extLst>
            </p:cNvPr>
            <p:cNvSpPr txBox="1">
              <a:spLocks noChangeArrowheads="1"/>
            </p:cNvSpPr>
            <p:nvPr/>
          </p:nvSpPr>
          <p:spPr bwMode="auto">
            <a:xfrm>
              <a:off x="1345660" y="2067452"/>
              <a:ext cx="809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sym typeface="Arial"/>
                </a:rPr>
                <a:t>100</a:t>
              </a:r>
            </a:p>
          </p:txBody>
        </p:sp>
        <p:sp>
          <p:nvSpPr>
            <p:cNvPr id="20488" name="TextBox 15">
              <a:extLst>
                <a:ext uri="{FF2B5EF4-FFF2-40B4-BE49-F238E27FC236}">
                  <a16:creationId xmlns:a16="http://schemas.microsoft.com/office/drawing/2014/main" id="{0B064177-5D30-46F4-A8A9-A57BF76F26A8}"/>
                </a:ext>
              </a:extLst>
            </p:cNvPr>
            <p:cNvSpPr txBox="1">
              <a:spLocks noChangeArrowheads="1"/>
            </p:cNvSpPr>
            <p:nvPr/>
          </p:nvSpPr>
          <p:spPr bwMode="auto">
            <a:xfrm>
              <a:off x="1536160" y="3007251"/>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sym typeface="Arial"/>
                </a:rPr>
                <a:t>75</a:t>
              </a:r>
            </a:p>
          </p:txBody>
        </p:sp>
        <p:sp>
          <p:nvSpPr>
            <p:cNvPr id="20489" name="TextBox 16">
              <a:extLst>
                <a:ext uri="{FF2B5EF4-FFF2-40B4-BE49-F238E27FC236}">
                  <a16:creationId xmlns:a16="http://schemas.microsoft.com/office/drawing/2014/main" id="{2ACC204E-ECCD-418A-A13B-BD300B068986}"/>
                </a:ext>
              </a:extLst>
            </p:cNvPr>
            <p:cNvSpPr txBox="1">
              <a:spLocks noChangeArrowheads="1"/>
            </p:cNvSpPr>
            <p:nvPr/>
          </p:nvSpPr>
          <p:spPr bwMode="auto">
            <a:xfrm>
              <a:off x="1536160" y="3997851"/>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sym typeface="Arial"/>
                </a:rPr>
                <a:t>50</a:t>
              </a:r>
            </a:p>
          </p:txBody>
        </p:sp>
        <p:sp>
          <p:nvSpPr>
            <p:cNvPr id="20490" name="TextBox 17">
              <a:extLst>
                <a:ext uri="{FF2B5EF4-FFF2-40B4-BE49-F238E27FC236}">
                  <a16:creationId xmlns:a16="http://schemas.microsoft.com/office/drawing/2014/main" id="{4D36C299-4814-411A-826E-187AF696778D}"/>
                </a:ext>
              </a:extLst>
            </p:cNvPr>
            <p:cNvSpPr txBox="1">
              <a:spLocks noChangeArrowheads="1"/>
            </p:cNvSpPr>
            <p:nvPr/>
          </p:nvSpPr>
          <p:spPr bwMode="auto">
            <a:xfrm>
              <a:off x="1550448" y="4988452"/>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sym typeface="Arial"/>
                </a:rPr>
                <a:t>25</a:t>
              </a:r>
            </a:p>
          </p:txBody>
        </p:sp>
        <p:sp>
          <p:nvSpPr>
            <p:cNvPr id="20" name="Rectangle 19">
              <a:extLst>
                <a:ext uri="{FF2B5EF4-FFF2-40B4-BE49-F238E27FC236}">
                  <a16:creationId xmlns:a16="http://schemas.microsoft.com/office/drawing/2014/main" id="{0BD7A2C4-BDAF-44E7-A15C-E31078B5AE87}"/>
                </a:ext>
              </a:extLst>
            </p:cNvPr>
            <p:cNvSpPr/>
            <p:nvPr/>
          </p:nvSpPr>
          <p:spPr bwMode="auto">
            <a:xfrm>
              <a:off x="2662872" y="3845452"/>
              <a:ext cx="521559" cy="2171336"/>
            </a:xfrm>
            <a:prstGeom prst="rect">
              <a:avLst/>
            </a:prstGeom>
            <a:solidFill>
              <a:srgbClr val="485A25"/>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cxnSp>
          <p:nvCxnSpPr>
            <p:cNvPr id="20494" name="Straight Connector 27">
              <a:extLst>
                <a:ext uri="{FF2B5EF4-FFF2-40B4-BE49-F238E27FC236}">
                  <a16:creationId xmlns:a16="http://schemas.microsoft.com/office/drawing/2014/main" id="{775331DA-01F0-4556-A926-6BD5F827A075}"/>
                </a:ext>
              </a:extLst>
            </p:cNvPr>
            <p:cNvCxnSpPr>
              <a:cxnSpLocks noChangeShapeType="1"/>
            </p:cNvCxnSpPr>
            <p:nvPr/>
          </p:nvCxnSpPr>
          <p:spPr bwMode="auto">
            <a:xfrm>
              <a:off x="2069559" y="2372251"/>
              <a:ext cx="152400"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20495" name="Straight Connector 29">
              <a:extLst>
                <a:ext uri="{FF2B5EF4-FFF2-40B4-BE49-F238E27FC236}">
                  <a16:creationId xmlns:a16="http://schemas.microsoft.com/office/drawing/2014/main" id="{868EB6EF-A9F0-411A-BF5E-54F07A644DBB}"/>
                </a:ext>
              </a:extLst>
            </p:cNvPr>
            <p:cNvCxnSpPr>
              <a:cxnSpLocks noChangeShapeType="1"/>
            </p:cNvCxnSpPr>
            <p:nvPr/>
          </p:nvCxnSpPr>
          <p:spPr bwMode="auto">
            <a:xfrm>
              <a:off x="2069559" y="3286651"/>
              <a:ext cx="152400"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20496" name="Straight Connector 30">
              <a:extLst>
                <a:ext uri="{FF2B5EF4-FFF2-40B4-BE49-F238E27FC236}">
                  <a16:creationId xmlns:a16="http://schemas.microsoft.com/office/drawing/2014/main" id="{CA49E393-432D-4FB6-ABCF-8E9FF4C8633B}"/>
                </a:ext>
              </a:extLst>
            </p:cNvPr>
            <p:cNvCxnSpPr>
              <a:cxnSpLocks noChangeShapeType="1"/>
            </p:cNvCxnSpPr>
            <p:nvPr/>
          </p:nvCxnSpPr>
          <p:spPr bwMode="auto">
            <a:xfrm>
              <a:off x="2069559" y="4277251"/>
              <a:ext cx="152400"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cxnSp>
          <p:nvCxnSpPr>
            <p:cNvPr id="20497" name="Straight Connector 31">
              <a:extLst>
                <a:ext uri="{FF2B5EF4-FFF2-40B4-BE49-F238E27FC236}">
                  <a16:creationId xmlns:a16="http://schemas.microsoft.com/office/drawing/2014/main" id="{513084B0-9A36-4678-B8CD-64CED9F560DB}"/>
                </a:ext>
              </a:extLst>
            </p:cNvPr>
            <p:cNvCxnSpPr>
              <a:cxnSpLocks noChangeShapeType="1"/>
            </p:cNvCxnSpPr>
            <p:nvPr/>
          </p:nvCxnSpPr>
          <p:spPr bwMode="auto">
            <a:xfrm>
              <a:off x="2069559" y="5267852"/>
              <a:ext cx="152400" cy="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sp>
          <p:nvSpPr>
            <p:cNvPr id="20498" name="TextBox 35">
              <a:extLst>
                <a:ext uri="{FF2B5EF4-FFF2-40B4-BE49-F238E27FC236}">
                  <a16:creationId xmlns:a16="http://schemas.microsoft.com/office/drawing/2014/main" id="{EDDBDF0D-3196-464C-9B03-7A656CAEDB94}"/>
                </a:ext>
              </a:extLst>
            </p:cNvPr>
            <p:cNvSpPr txBox="1">
              <a:spLocks noChangeArrowheads="1"/>
            </p:cNvSpPr>
            <p:nvPr/>
          </p:nvSpPr>
          <p:spPr bwMode="auto">
            <a:xfrm rot="16200000">
              <a:off x="-848176" y="3463152"/>
              <a:ext cx="3339377" cy="584775"/>
            </a:xfrm>
            <a:prstGeom prst="rect">
              <a:avLst/>
            </a:prstGeom>
            <a:solidFill>
              <a:schemeClr val="bg1">
                <a:lumMod val="85000"/>
              </a:schemeClr>
            </a:solidFill>
            <a:ln w="19050">
              <a:solidFill>
                <a:srgbClr val="000000"/>
              </a:solidFill>
              <a:miter lim="800000"/>
              <a:headEnd/>
              <a:tailEnd/>
            </a:ln>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 5-Year Survival (%)</a:t>
              </a:r>
            </a:p>
          </p:txBody>
        </p:sp>
        <p:sp>
          <p:nvSpPr>
            <p:cNvPr id="20502" name="TextBox 30">
              <a:extLst>
                <a:ext uri="{FF2B5EF4-FFF2-40B4-BE49-F238E27FC236}">
                  <a16:creationId xmlns:a16="http://schemas.microsoft.com/office/drawing/2014/main" id="{A147DA0B-F0B2-43CF-B125-ED545A8605C6}"/>
                </a:ext>
              </a:extLst>
            </p:cNvPr>
            <p:cNvSpPr txBox="1">
              <a:spLocks noChangeArrowheads="1"/>
            </p:cNvSpPr>
            <p:nvPr/>
          </p:nvSpPr>
          <p:spPr bwMode="auto">
            <a:xfrm>
              <a:off x="2567609" y="3322232"/>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60%</a:t>
              </a:r>
            </a:p>
          </p:txBody>
        </p:sp>
        <p:sp>
          <p:nvSpPr>
            <p:cNvPr id="20504" name="TextBox 32">
              <a:extLst>
                <a:ext uri="{FF2B5EF4-FFF2-40B4-BE49-F238E27FC236}">
                  <a16:creationId xmlns:a16="http://schemas.microsoft.com/office/drawing/2014/main" id="{AC706DAB-767B-4BDE-89CD-0BBF4630C8AB}"/>
                </a:ext>
              </a:extLst>
            </p:cNvPr>
            <p:cNvSpPr txBox="1">
              <a:spLocks noChangeArrowheads="1"/>
            </p:cNvSpPr>
            <p:nvPr/>
          </p:nvSpPr>
          <p:spPr bwMode="auto">
            <a:xfrm>
              <a:off x="7863196" y="5425228"/>
              <a:ext cx="8082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&lt;1%</a:t>
              </a:r>
            </a:p>
          </p:txBody>
        </p:sp>
        <p:sp>
          <p:nvSpPr>
            <p:cNvPr id="30" name="Rectangle 29">
              <a:extLst>
                <a:ext uri="{FF2B5EF4-FFF2-40B4-BE49-F238E27FC236}">
                  <a16:creationId xmlns:a16="http://schemas.microsoft.com/office/drawing/2014/main" id="{D052D392-572E-4238-806C-7944339860A7}"/>
                </a:ext>
              </a:extLst>
            </p:cNvPr>
            <p:cNvSpPr/>
            <p:nvPr/>
          </p:nvSpPr>
          <p:spPr bwMode="auto">
            <a:xfrm>
              <a:off x="3656338" y="5509517"/>
              <a:ext cx="522550" cy="510366"/>
            </a:xfrm>
            <a:prstGeom prst="rect">
              <a:avLst/>
            </a:prstGeom>
            <a:solidFill>
              <a:srgbClr val="485A25"/>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31" name="TextBox 30">
              <a:extLst>
                <a:ext uri="{FF2B5EF4-FFF2-40B4-BE49-F238E27FC236}">
                  <a16:creationId xmlns:a16="http://schemas.microsoft.com/office/drawing/2014/main" id="{D1179A90-0D18-4F55-A742-E1627B330909}"/>
                </a:ext>
              </a:extLst>
            </p:cNvPr>
            <p:cNvSpPr txBox="1">
              <a:spLocks noChangeArrowheads="1"/>
            </p:cNvSpPr>
            <p:nvPr/>
          </p:nvSpPr>
          <p:spPr bwMode="auto">
            <a:xfrm>
              <a:off x="3549947" y="4963180"/>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15%</a:t>
              </a:r>
            </a:p>
          </p:txBody>
        </p:sp>
        <p:sp>
          <p:nvSpPr>
            <p:cNvPr id="32" name="Rectangle 31">
              <a:extLst>
                <a:ext uri="{FF2B5EF4-FFF2-40B4-BE49-F238E27FC236}">
                  <a16:creationId xmlns:a16="http://schemas.microsoft.com/office/drawing/2014/main" id="{AB5CB81A-D032-4C8F-BE11-C6357FC80170}"/>
                </a:ext>
              </a:extLst>
            </p:cNvPr>
            <p:cNvSpPr/>
            <p:nvPr/>
          </p:nvSpPr>
          <p:spPr bwMode="auto">
            <a:xfrm>
              <a:off x="5323247" y="5817214"/>
              <a:ext cx="522551" cy="202669"/>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33" name="TextBox 32">
              <a:extLst>
                <a:ext uri="{FF2B5EF4-FFF2-40B4-BE49-F238E27FC236}">
                  <a16:creationId xmlns:a16="http://schemas.microsoft.com/office/drawing/2014/main" id="{238F7A95-C864-4B81-A88C-9D32CFF351A8}"/>
                </a:ext>
              </a:extLst>
            </p:cNvPr>
            <p:cNvSpPr txBox="1">
              <a:spLocks noChangeArrowheads="1"/>
            </p:cNvSpPr>
            <p:nvPr/>
          </p:nvSpPr>
          <p:spPr bwMode="auto">
            <a:xfrm>
              <a:off x="5226347" y="5199528"/>
              <a:ext cx="8082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Arial"/>
                </a:rPr>
                <a:t>&lt;5%</a:t>
              </a:r>
            </a:p>
          </p:txBody>
        </p:sp>
        <p:sp>
          <p:nvSpPr>
            <p:cNvPr id="21" name="TextBox 36">
              <a:extLst>
                <a:ext uri="{FF2B5EF4-FFF2-40B4-BE49-F238E27FC236}">
                  <a16:creationId xmlns:a16="http://schemas.microsoft.com/office/drawing/2014/main" id="{789BA94B-140C-6863-2C16-25FA71B4AA3A}"/>
                </a:ext>
              </a:extLst>
            </p:cNvPr>
            <p:cNvSpPr txBox="1">
              <a:spLocks noChangeArrowheads="1"/>
            </p:cNvSpPr>
            <p:nvPr/>
          </p:nvSpPr>
          <p:spPr bwMode="auto">
            <a:xfrm>
              <a:off x="307059" y="6044625"/>
              <a:ext cx="22605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AJCC Stage</a:t>
              </a:r>
            </a:p>
          </p:txBody>
        </p:sp>
      </p:grpSp>
      <p:sp>
        <p:nvSpPr>
          <p:cNvPr id="34" name="Rectangle 33">
            <a:extLst>
              <a:ext uri="{FF2B5EF4-FFF2-40B4-BE49-F238E27FC236}">
                <a16:creationId xmlns:a16="http://schemas.microsoft.com/office/drawing/2014/main" id="{295F6CFA-254C-474D-85E1-397ECE6BB5C8}"/>
              </a:ext>
            </a:extLst>
          </p:cNvPr>
          <p:cNvSpPr/>
          <p:nvPr/>
        </p:nvSpPr>
        <p:spPr bwMode="auto">
          <a:xfrm rot="5400000">
            <a:off x="7905520" y="411967"/>
            <a:ext cx="381000" cy="3284422"/>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35" name="Rectangle 34">
            <a:extLst>
              <a:ext uri="{FF2B5EF4-FFF2-40B4-BE49-F238E27FC236}">
                <a16:creationId xmlns:a16="http://schemas.microsoft.com/office/drawing/2014/main" id="{D1ACA128-3775-43C4-91FA-F4D4F783AB5A}"/>
              </a:ext>
            </a:extLst>
          </p:cNvPr>
          <p:cNvSpPr/>
          <p:nvPr/>
        </p:nvSpPr>
        <p:spPr bwMode="auto">
          <a:xfrm rot="5400000">
            <a:off x="2706487" y="1809335"/>
            <a:ext cx="381000" cy="505532"/>
          </a:xfrm>
          <a:prstGeom prst="rect">
            <a:avLst/>
          </a:prstGeom>
          <a:solidFill>
            <a:srgbClr val="8AAB47"/>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39" name="TextBox 36">
            <a:extLst>
              <a:ext uri="{FF2B5EF4-FFF2-40B4-BE49-F238E27FC236}">
                <a16:creationId xmlns:a16="http://schemas.microsoft.com/office/drawing/2014/main" id="{51136F72-A138-444A-BBEE-1335D4E8CD28}"/>
              </a:ext>
            </a:extLst>
          </p:cNvPr>
          <p:cNvSpPr txBox="1">
            <a:spLocks noChangeArrowheads="1"/>
          </p:cNvSpPr>
          <p:nvPr/>
        </p:nvSpPr>
        <p:spPr bwMode="auto">
          <a:xfrm>
            <a:off x="2644220" y="1234707"/>
            <a:ext cx="1680437" cy="523220"/>
          </a:xfrm>
          <a:prstGeom prst="rect">
            <a:avLst/>
          </a:prstGeom>
          <a:solidFill>
            <a:srgbClr val="8AAB47"/>
          </a:solidFill>
          <a:ln w="9525">
            <a:solidFill>
              <a:srgbClr val="000000"/>
            </a:solidFill>
            <a:miter lim="800000"/>
            <a:headEnd/>
            <a:tailEnd/>
          </a:ln>
        </p:spPr>
        <p:txBody>
          <a:bodyPr wrap="squar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Localized</a:t>
            </a:r>
          </a:p>
        </p:txBody>
      </p:sp>
      <p:sp>
        <p:nvSpPr>
          <p:cNvPr id="40" name="TextBox 36">
            <a:extLst>
              <a:ext uri="{FF2B5EF4-FFF2-40B4-BE49-F238E27FC236}">
                <a16:creationId xmlns:a16="http://schemas.microsoft.com/office/drawing/2014/main" id="{082D54FF-3F50-4C22-AE16-E703D2C7E968}"/>
              </a:ext>
            </a:extLst>
          </p:cNvPr>
          <p:cNvSpPr txBox="1">
            <a:spLocks noChangeArrowheads="1"/>
          </p:cNvSpPr>
          <p:nvPr/>
        </p:nvSpPr>
        <p:spPr bwMode="auto">
          <a:xfrm>
            <a:off x="4413946" y="1219200"/>
            <a:ext cx="2822094" cy="523220"/>
          </a:xfrm>
          <a:prstGeom prst="rect">
            <a:avLst/>
          </a:prstGeom>
          <a:solidFill>
            <a:srgbClr val="FFCC66"/>
          </a:solidFill>
          <a:ln w="9525">
            <a:solidFill>
              <a:srgbClr val="000000"/>
            </a:solidFill>
            <a:miter lim="800000"/>
            <a:headEnd/>
            <a:tailEnd/>
          </a:ln>
        </p:spPr>
        <p:txBody>
          <a:bodyPr wrap="squar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Locally Advanced</a:t>
            </a:r>
          </a:p>
        </p:txBody>
      </p:sp>
      <p:sp>
        <p:nvSpPr>
          <p:cNvPr id="41" name="TextBox 36">
            <a:extLst>
              <a:ext uri="{FF2B5EF4-FFF2-40B4-BE49-F238E27FC236}">
                <a16:creationId xmlns:a16="http://schemas.microsoft.com/office/drawing/2014/main" id="{32A6F39C-8609-4BFF-AE9A-22ED94F40F12}"/>
              </a:ext>
            </a:extLst>
          </p:cNvPr>
          <p:cNvSpPr txBox="1">
            <a:spLocks noChangeArrowheads="1"/>
          </p:cNvSpPr>
          <p:nvPr/>
        </p:nvSpPr>
        <p:spPr bwMode="auto">
          <a:xfrm>
            <a:off x="7346656" y="1224527"/>
            <a:ext cx="2391575" cy="523220"/>
          </a:xfrm>
          <a:prstGeom prst="rect">
            <a:avLst/>
          </a:prstGeom>
          <a:solidFill>
            <a:schemeClr val="tx2">
              <a:lumMod val="40000"/>
              <a:lumOff val="60000"/>
            </a:schemeClr>
          </a:solidFill>
          <a:ln w="9525">
            <a:solidFill>
              <a:srgbClr val="000000"/>
            </a:solidFill>
            <a:miter lim="800000"/>
            <a:headEnd/>
            <a:tailEnd/>
          </a:ln>
        </p:spPr>
        <p:txBody>
          <a:bodyPr wrap="squar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Arial"/>
              </a:rPr>
              <a:t>Metastatic</a:t>
            </a:r>
          </a:p>
        </p:txBody>
      </p:sp>
      <p:sp>
        <p:nvSpPr>
          <p:cNvPr id="42" name="Rectangle 41">
            <a:extLst>
              <a:ext uri="{FF2B5EF4-FFF2-40B4-BE49-F238E27FC236}">
                <a16:creationId xmlns:a16="http://schemas.microsoft.com/office/drawing/2014/main" id="{B830EA43-6F5D-4C40-B319-2419A5E664B8}"/>
              </a:ext>
            </a:extLst>
          </p:cNvPr>
          <p:cNvSpPr/>
          <p:nvPr/>
        </p:nvSpPr>
        <p:spPr bwMode="auto">
          <a:xfrm rot="5400000">
            <a:off x="5205278" y="1080269"/>
            <a:ext cx="381000" cy="1963663"/>
          </a:xfrm>
          <a:prstGeom prst="rect">
            <a:avLst/>
          </a:prstGeom>
          <a:solidFill>
            <a:srgbClr val="FFCC66"/>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46" name="TextBox 10">
            <a:extLst>
              <a:ext uri="{FF2B5EF4-FFF2-40B4-BE49-F238E27FC236}">
                <a16:creationId xmlns:a16="http://schemas.microsoft.com/office/drawing/2014/main" id="{263685CF-8D1C-45DE-A339-0DAF884C0321}"/>
              </a:ext>
            </a:extLst>
          </p:cNvPr>
          <p:cNvSpPr txBox="1">
            <a:spLocks noChangeArrowheads="1"/>
          </p:cNvSpPr>
          <p:nvPr/>
        </p:nvSpPr>
        <p:spPr bwMode="auto">
          <a:xfrm>
            <a:off x="2597255" y="1797658"/>
            <a:ext cx="628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5%</a:t>
            </a:r>
          </a:p>
        </p:txBody>
      </p:sp>
      <p:sp>
        <p:nvSpPr>
          <p:cNvPr id="47" name="TextBox 10">
            <a:extLst>
              <a:ext uri="{FF2B5EF4-FFF2-40B4-BE49-F238E27FC236}">
                <a16:creationId xmlns:a16="http://schemas.microsoft.com/office/drawing/2014/main" id="{E853E9CE-3D11-46AE-A1BB-66C3D83A508C}"/>
              </a:ext>
            </a:extLst>
          </p:cNvPr>
          <p:cNvSpPr txBox="1">
            <a:spLocks noChangeArrowheads="1"/>
          </p:cNvSpPr>
          <p:nvPr/>
        </p:nvSpPr>
        <p:spPr bwMode="auto">
          <a:xfrm>
            <a:off x="5054124" y="1793191"/>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25%</a:t>
            </a:r>
          </a:p>
        </p:txBody>
      </p:sp>
      <p:sp>
        <p:nvSpPr>
          <p:cNvPr id="48" name="TextBox 10">
            <a:extLst>
              <a:ext uri="{FF2B5EF4-FFF2-40B4-BE49-F238E27FC236}">
                <a16:creationId xmlns:a16="http://schemas.microsoft.com/office/drawing/2014/main" id="{79A1867F-D58B-4F68-80AD-1E35D295F0CE}"/>
              </a:ext>
            </a:extLst>
          </p:cNvPr>
          <p:cNvSpPr txBox="1">
            <a:spLocks noChangeArrowheads="1"/>
          </p:cNvSpPr>
          <p:nvPr/>
        </p:nvSpPr>
        <p:spPr bwMode="auto">
          <a:xfrm>
            <a:off x="7725312" y="1797658"/>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55%</a:t>
            </a:r>
          </a:p>
        </p:txBody>
      </p:sp>
      <p:sp>
        <p:nvSpPr>
          <p:cNvPr id="4" name="Rectangle 3">
            <a:extLst>
              <a:ext uri="{FF2B5EF4-FFF2-40B4-BE49-F238E27FC236}">
                <a16:creationId xmlns:a16="http://schemas.microsoft.com/office/drawing/2014/main" id="{7BB05AF5-0E97-F913-CBF7-8EBC4B09837B}"/>
              </a:ext>
            </a:extLst>
          </p:cNvPr>
          <p:cNvSpPr/>
          <p:nvPr/>
        </p:nvSpPr>
        <p:spPr bwMode="auto">
          <a:xfrm rot="5400000">
            <a:off x="3591432" y="1519376"/>
            <a:ext cx="381000" cy="1085450"/>
          </a:xfrm>
          <a:prstGeom prst="rect">
            <a:avLst/>
          </a:prstGeom>
          <a:solidFill>
            <a:srgbClr val="8AAB47"/>
          </a:solidFill>
          <a:ln w="9525" cap="flat" cmpd="sng" algn="ctr">
            <a:solidFill>
              <a:schemeClr val="tx1"/>
            </a:solidFill>
            <a:prstDash val="solid"/>
            <a:round/>
            <a:headEnd type="none" w="med" len="med"/>
            <a:tailEnd type="none" w="med" len="med"/>
          </a:ln>
          <a:effec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Calibri"/>
              <a:ea typeface="+mn-ea"/>
              <a:cs typeface="+mn-cs"/>
              <a:sym typeface="Arial"/>
            </a:endParaRPr>
          </a:p>
        </p:txBody>
      </p:sp>
      <p:sp>
        <p:nvSpPr>
          <p:cNvPr id="3" name="TextBox 10">
            <a:extLst>
              <a:ext uri="{FF2B5EF4-FFF2-40B4-BE49-F238E27FC236}">
                <a16:creationId xmlns:a16="http://schemas.microsoft.com/office/drawing/2014/main" id="{00CD93B8-75C3-BCFE-506D-566183BF2634}"/>
              </a:ext>
            </a:extLst>
          </p:cNvPr>
          <p:cNvSpPr txBox="1">
            <a:spLocks noChangeArrowheads="1"/>
          </p:cNvSpPr>
          <p:nvPr/>
        </p:nvSpPr>
        <p:spPr bwMode="auto">
          <a:xfrm>
            <a:off x="3378353" y="1808329"/>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panose="02020603050405020304" pitchFamily="18" charset="0"/>
              </a:defRPr>
            </a:lvl1pPr>
            <a:lvl2pPr marL="742950" indent="-285750">
              <a:defRPr sz="3200">
                <a:solidFill>
                  <a:schemeClr val="tx1"/>
                </a:solidFill>
                <a:latin typeface="Times" panose="02020603050405020304" pitchFamily="18" charset="0"/>
              </a:defRPr>
            </a:lvl2pPr>
            <a:lvl3pPr marL="1143000" indent="-228600">
              <a:defRPr sz="3200">
                <a:solidFill>
                  <a:schemeClr val="tx1"/>
                </a:solidFill>
                <a:latin typeface="Times" panose="02020603050405020304" pitchFamily="18" charset="0"/>
              </a:defRPr>
            </a:lvl3pPr>
            <a:lvl4pPr marL="1600200" indent="-228600">
              <a:defRPr sz="3200">
                <a:solidFill>
                  <a:schemeClr val="tx1"/>
                </a:solidFill>
                <a:latin typeface="Times" panose="02020603050405020304" pitchFamily="18" charset="0"/>
              </a:defRPr>
            </a:lvl4pPr>
            <a:lvl5pPr marL="2057400" indent="-228600">
              <a:defRPr sz="3200">
                <a:solidFill>
                  <a:schemeClr val="tx1"/>
                </a:solidFill>
                <a:latin typeface="Times" panose="02020603050405020304" pitchFamily="18" charset="0"/>
              </a:defRPr>
            </a:lvl5pPr>
            <a:lvl6pPr marL="2514600" indent="-228600" eaLnBrk="0" fontAlgn="base" hangingPunct="0">
              <a:spcBef>
                <a:spcPct val="0"/>
              </a:spcBef>
              <a:spcAft>
                <a:spcPct val="0"/>
              </a:spcAft>
              <a:defRPr sz="3200">
                <a:solidFill>
                  <a:schemeClr val="tx1"/>
                </a:solidFill>
                <a:latin typeface="Times" panose="02020603050405020304" pitchFamily="18" charset="0"/>
              </a:defRPr>
            </a:lvl6pPr>
            <a:lvl7pPr marL="2971800" indent="-228600" eaLnBrk="0" fontAlgn="base" hangingPunct="0">
              <a:spcBef>
                <a:spcPct val="0"/>
              </a:spcBef>
              <a:spcAft>
                <a:spcPct val="0"/>
              </a:spcAft>
              <a:defRPr sz="3200">
                <a:solidFill>
                  <a:schemeClr val="tx1"/>
                </a:solidFill>
                <a:latin typeface="Times" panose="02020603050405020304" pitchFamily="18" charset="0"/>
              </a:defRPr>
            </a:lvl7pPr>
            <a:lvl8pPr marL="3429000" indent="-228600" eaLnBrk="0" fontAlgn="base" hangingPunct="0">
              <a:spcBef>
                <a:spcPct val="0"/>
              </a:spcBef>
              <a:spcAft>
                <a:spcPct val="0"/>
              </a:spcAft>
              <a:defRPr sz="3200">
                <a:solidFill>
                  <a:schemeClr val="tx1"/>
                </a:solidFill>
                <a:latin typeface="Times" panose="02020603050405020304" pitchFamily="18" charset="0"/>
              </a:defRPr>
            </a:lvl8pPr>
            <a:lvl9pPr marL="3886200" indent="-228600" eaLnBrk="0" fontAlgn="base" hangingPunct="0">
              <a:spcBef>
                <a:spcPct val="0"/>
              </a:spcBef>
              <a:spcAft>
                <a:spcPct val="0"/>
              </a:spcAft>
              <a:defRPr sz="3200">
                <a:solidFill>
                  <a:schemeClr val="tx1"/>
                </a:solidFill>
                <a:latin typeface="Times" panose="02020603050405020304" pitchFamily="18"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Arial"/>
              </a:rPr>
              <a:t>15%</a:t>
            </a:r>
          </a:p>
        </p:txBody>
      </p:sp>
      <p:sp>
        <p:nvSpPr>
          <p:cNvPr id="13" name="TextBox 12">
            <a:extLst>
              <a:ext uri="{FF2B5EF4-FFF2-40B4-BE49-F238E27FC236}">
                <a16:creationId xmlns:a16="http://schemas.microsoft.com/office/drawing/2014/main" id="{0F47D083-3B6E-20DE-B09D-4CB563FC479E}"/>
              </a:ext>
            </a:extLst>
          </p:cNvPr>
          <p:cNvSpPr txBox="1"/>
          <p:nvPr/>
        </p:nvSpPr>
        <p:spPr>
          <a:xfrm>
            <a:off x="3955667" y="3086545"/>
            <a:ext cx="7149225" cy="954107"/>
          </a:xfrm>
          <a:prstGeom prst="rect">
            <a:avLst/>
          </a:prstGeom>
          <a:solidFill>
            <a:schemeClr val="bg2">
              <a:lumMod val="90000"/>
            </a:schemeClr>
          </a:solidFill>
          <a:ln w="28575">
            <a:solidFill>
              <a:schemeClr val="tx1"/>
            </a:solidFill>
          </a:ln>
        </p:spPr>
        <p:txBody>
          <a:bodyPr wrap="square" rtlCol="0">
            <a:spAutoFit/>
          </a:bodyPr>
          <a:lstStyle/>
          <a:p>
            <a:pPr algn="ctr"/>
            <a:r>
              <a:rPr lang="en-US" sz="2800" b="1" dirty="0"/>
              <a:t>Will </a:t>
            </a:r>
            <a:r>
              <a:rPr lang="en-US" sz="2800" b="1" i="1" dirty="0"/>
              <a:t>earlier detection </a:t>
            </a:r>
            <a:r>
              <a:rPr lang="en-US" sz="2800" b="1" dirty="0"/>
              <a:t>be enough to improve cure rates from pancreatic cancer?</a:t>
            </a:r>
          </a:p>
        </p:txBody>
      </p:sp>
      <p:sp>
        <p:nvSpPr>
          <p:cNvPr id="18" name="TextBox 17">
            <a:extLst>
              <a:ext uri="{FF2B5EF4-FFF2-40B4-BE49-F238E27FC236}">
                <a16:creationId xmlns:a16="http://schemas.microsoft.com/office/drawing/2014/main" id="{A4675F9D-2742-99FD-5002-F080EF157326}"/>
              </a:ext>
            </a:extLst>
          </p:cNvPr>
          <p:cNvSpPr txBox="1"/>
          <p:nvPr/>
        </p:nvSpPr>
        <p:spPr>
          <a:xfrm>
            <a:off x="2445458" y="6392369"/>
            <a:ext cx="1027845" cy="369332"/>
          </a:xfrm>
          <a:prstGeom prst="rect">
            <a:avLst/>
          </a:prstGeom>
          <a:noFill/>
        </p:spPr>
        <p:txBody>
          <a:bodyPr wrap="none" rtlCol="0">
            <a:spAutoFit/>
          </a:bodyPr>
          <a:lstStyle/>
          <a:p>
            <a:r>
              <a:rPr lang="en-US" dirty="0"/>
              <a:t>(T1/2N0)</a:t>
            </a:r>
          </a:p>
        </p:txBody>
      </p:sp>
      <p:grpSp>
        <p:nvGrpSpPr>
          <p:cNvPr id="24" name="Group 23">
            <a:extLst>
              <a:ext uri="{FF2B5EF4-FFF2-40B4-BE49-F238E27FC236}">
                <a16:creationId xmlns:a16="http://schemas.microsoft.com/office/drawing/2014/main" id="{C4762CF6-1A88-29DD-FDCC-22EF42D44799}"/>
              </a:ext>
            </a:extLst>
          </p:cNvPr>
          <p:cNvGrpSpPr/>
          <p:nvPr/>
        </p:nvGrpSpPr>
        <p:grpSpPr>
          <a:xfrm>
            <a:off x="307059" y="242562"/>
            <a:ext cx="806841" cy="819665"/>
            <a:chOff x="307059" y="242562"/>
            <a:chExt cx="806841" cy="819665"/>
          </a:xfrm>
        </p:grpSpPr>
        <p:sp>
          <p:nvSpPr>
            <p:cNvPr id="22" name="Oval 21">
              <a:extLst>
                <a:ext uri="{FF2B5EF4-FFF2-40B4-BE49-F238E27FC236}">
                  <a16:creationId xmlns:a16="http://schemas.microsoft.com/office/drawing/2014/main" id="{5E3FCBF8-1962-EE97-17C2-FD15B83596EB}"/>
                </a:ext>
              </a:extLst>
            </p:cNvPr>
            <p:cNvSpPr/>
            <p:nvPr/>
          </p:nvSpPr>
          <p:spPr>
            <a:xfrm>
              <a:off x="307059" y="242562"/>
              <a:ext cx="806841" cy="819665"/>
            </a:xfrm>
            <a:prstGeom prst="ellipse">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A3A3F16-B430-3503-89E0-B10B5E8FC8D7}"/>
                </a:ext>
              </a:extLst>
            </p:cNvPr>
            <p:cNvSpPr txBox="1"/>
            <p:nvPr/>
          </p:nvSpPr>
          <p:spPr>
            <a:xfrm>
              <a:off x="526978" y="369297"/>
              <a:ext cx="393056" cy="584775"/>
            </a:xfrm>
            <a:prstGeom prst="rect">
              <a:avLst/>
            </a:prstGeom>
            <a:noFill/>
          </p:spPr>
          <p:txBody>
            <a:bodyPr wrap="none" rtlCol="0">
              <a:spAutoFit/>
            </a:bodyPr>
            <a:lstStyle/>
            <a:p>
              <a:r>
                <a:rPr lang="en-US" sz="3200" b="1" dirty="0"/>
                <a:t>1</a:t>
              </a:r>
            </a:p>
          </p:txBody>
        </p:sp>
      </p:grpSp>
    </p:spTree>
    <p:extLst>
      <p:ext uri="{BB962C8B-B14F-4D97-AF65-F5344CB8AC3E}">
        <p14:creationId xmlns:p14="http://schemas.microsoft.com/office/powerpoint/2010/main" val="168039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B8FF0-4679-BF45-9797-23B16821A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DAC7C-35FE-A817-EC75-099494E9B8B9}"/>
              </a:ext>
            </a:extLst>
          </p:cNvPr>
          <p:cNvSpPr>
            <a:spLocks noGrp="1"/>
          </p:cNvSpPr>
          <p:nvPr>
            <p:ph type="title"/>
          </p:nvPr>
        </p:nvSpPr>
        <p:spPr>
          <a:xfrm>
            <a:off x="609600" y="46619"/>
            <a:ext cx="10972800" cy="1143000"/>
          </a:xfrm>
        </p:spPr>
        <p:txBody>
          <a:bodyPr>
            <a:normAutofit/>
          </a:bodyPr>
          <a:lstStyle/>
          <a:p>
            <a:r>
              <a:rPr lang="en-US" sz="3600" dirty="0"/>
              <a:t>RAS mutations are common in </a:t>
            </a:r>
            <a:r>
              <a:rPr lang="en-US" sz="3600" i="1" dirty="0"/>
              <a:t>many</a:t>
            </a:r>
            <a:r>
              <a:rPr lang="en-US" sz="3600" dirty="0"/>
              <a:t> cancer types</a:t>
            </a:r>
          </a:p>
        </p:txBody>
      </p:sp>
      <p:sp>
        <p:nvSpPr>
          <p:cNvPr id="3" name="TextBox 2">
            <a:extLst>
              <a:ext uri="{FF2B5EF4-FFF2-40B4-BE49-F238E27FC236}">
                <a16:creationId xmlns:a16="http://schemas.microsoft.com/office/drawing/2014/main" id="{8BCD21A4-7F2E-D24A-E740-2EDABEC5D4C5}"/>
              </a:ext>
            </a:extLst>
          </p:cNvPr>
          <p:cNvSpPr txBox="1"/>
          <p:nvPr/>
        </p:nvSpPr>
        <p:spPr>
          <a:xfrm>
            <a:off x="8296507" y="6293160"/>
            <a:ext cx="34730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Singhal et al. </a:t>
            </a:r>
            <a:r>
              <a:rPr kumimoji="0" lang="en-US" sz="1400" b="0" i="1" u="none" strike="noStrike" kern="1200" cap="none" spc="0" normalizeH="0" baseline="0" noProof="0" dirty="0">
                <a:ln>
                  <a:noFill/>
                </a:ln>
                <a:solidFill>
                  <a:prstClr val="black"/>
                </a:solidFill>
                <a:effectLst/>
                <a:uLnTx/>
                <a:uFillTx/>
                <a:latin typeface="Calibri"/>
                <a:ea typeface="+mn-ea"/>
                <a:cs typeface="+mn-cs"/>
              </a:rPr>
              <a:t>Nat Med</a:t>
            </a:r>
            <a:r>
              <a:rPr kumimoji="0" lang="en-US" sz="1400" b="0" i="0" u="none" strike="noStrike" kern="1200" cap="none" spc="0" normalizeH="0" baseline="0" noProof="0" dirty="0">
                <a:ln>
                  <a:noFill/>
                </a:ln>
                <a:solidFill>
                  <a:prstClr val="black"/>
                </a:solidFill>
                <a:effectLst/>
                <a:uLnTx/>
                <a:uFillTx/>
                <a:latin typeface="Calibri"/>
                <a:ea typeface="+mn-ea"/>
                <a:cs typeface="+mn-cs"/>
              </a:rPr>
              <a:t>. 2024;30(4):969-983.</a:t>
            </a:r>
          </a:p>
        </p:txBody>
      </p:sp>
      <p:sp>
        <p:nvSpPr>
          <p:cNvPr id="6" name="TextBox 5">
            <a:extLst>
              <a:ext uri="{FF2B5EF4-FFF2-40B4-BE49-F238E27FC236}">
                <a16:creationId xmlns:a16="http://schemas.microsoft.com/office/drawing/2014/main" id="{8C2E4F89-B7DB-6280-DF37-698F25A8EA54}"/>
              </a:ext>
            </a:extLst>
          </p:cNvPr>
          <p:cNvSpPr txBox="1"/>
          <p:nvPr/>
        </p:nvSpPr>
        <p:spPr>
          <a:xfrm>
            <a:off x="667920" y="1902176"/>
            <a:ext cx="5524592"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RAS gene family = </a:t>
            </a:r>
            <a:r>
              <a:rPr kumimoji="0" lang="en-US" sz="2000" b="1" i="1" u="none" strike="noStrike" kern="1200" cap="none" spc="0" normalizeH="0" baseline="0" noProof="0" dirty="0">
                <a:ln>
                  <a:noFill/>
                </a:ln>
                <a:solidFill>
                  <a:prstClr val="black"/>
                </a:solidFill>
                <a:effectLst/>
                <a:uLnTx/>
                <a:uFillTx/>
                <a:latin typeface="Calibri"/>
                <a:ea typeface="+mn-ea"/>
                <a:cs typeface="+mn-cs"/>
              </a:rPr>
              <a:t>HRAS, KRAS</a:t>
            </a:r>
            <a:r>
              <a:rPr kumimoji="0" lang="en-US" sz="2000" b="1" i="0" u="none" strike="noStrike" kern="1200" cap="none" spc="0" normalizeH="0" baseline="0" noProof="0" dirty="0">
                <a:ln>
                  <a:noFill/>
                </a:ln>
                <a:solidFill>
                  <a:prstClr val="black"/>
                </a:solidFill>
                <a:effectLst/>
                <a:uLnTx/>
                <a:uFillTx/>
                <a:latin typeface="Calibri"/>
                <a:ea typeface="+mn-ea"/>
                <a:cs typeface="+mn-cs"/>
              </a:rPr>
              <a:t>, and </a:t>
            </a:r>
            <a:r>
              <a:rPr kumimoji="0" lang="en-US" sz="2000" b="1" i="1" u="none" strike="noStrike" kern="1200" cap="none" spc="0" normalizeH="0" baseline="0" noProof="0" dirty="0">
                <a:ln>
                  <a:noFill/>
                </a:ln>
                <a:solidFill>
                  <a:prstClr val="black"/>
                </a:solidFill>
                <a:effectLst/>
                <a:uLnTx/>
                <a:uFillTx/>
                <a:latin typeface="Calibri"/>
                <a:ea typeface="+mn-ea"/>
                <a:cs typeface="+mn-cs"/>
              </a:rPr>
              <a:t>NRAS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RAS family proteins are cellular ‘on-off’ switches: </a:t>
            </a:r>
            <a:r>
              <a:rPr lang="en-US" sz="2000" dirty="0">
                <a:solidFill>
                  <a:prstClr val="black"/>
                </a:solidFill>
                <a:latin typeface="Calibri"/>
              </a:rPr>
              <a:t>Primary function is to </a:t>
            </a:r>
            <a:r>
              <a:rPr lang="en-US" sz="2000" dirty="0" err="1">
                <a:solidFill>
                  <a:prstClr val="black"/>
                </a:solidFill>
                <a:latin typeface="Calibri"/>
              </a:rPr>
              <a:t>i</a:t>
            </a:r>
            <a:r>
              <a:rPr kumimoji="0" lang="en-US" sz="2000" b="0" i="0" u="none" strike="noStrike" kern="1200" cap="none" spc="0" normalizeH="0" baseline="0" noProof="0" dirty="0" err="1">
                <a:ln>
                  <a:noFill/>
                </a:ln>
                <a:solidFill>
                  <a:prstClr val="black"/>
                </a:solidFill>
                <a:effectLst/>
                <a:uLnTx/>
                <a:uFillTx/>
                <a:latin typeface="Calibri"/>
                <a:ea typeface="+mn-ea"/>
                <a:cs typeface="+mn-cs"/>
              </a:rPr>
              <a:t>ntegrate</a:t>
            </a:r>
            <a:r>
              <a:rPr kumimoji="0" lang="en-US" sz="2000" b="0" i="0" u="none" strike="noStrike" kern="1200" cap="none" spc="0" normalizeH="0" baseline="0" noProof="0" dirty="0">
                <a:ln>
                  <a:noFill/>
                </a:ln>
                <a:solidFill>
                  <a:prstClr val="black"/>
                </a:solidFill>
                <a:effectLst/>
                <a:uLnTx/>
                <a:uFillTx/>
                <a:latin typeface="Calibri"/>
                <a:ea typeface="+mn-ea"/>
                <a:cs typeface="+mn-cs"/>
              </a:rPr>
              <a:t> signals from growth factor receptors and transmit them to effector pathways to drive cellular growth and proliferation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RAS mutations present in ~20% of all cancers</a:t>
            </a:r>
          </a:p>
        </p:txBody>
      </p:sp>
      <p:grpSp>
        <p:nvGrpSpPr>
          <p:cNvPr id="9" name="Group 8">
            <a:extLst>
              <a:ext uri="{FF2B5EF4-FFF2-40B4-BE49-F238E27FC236}">
                <a16:creationId xmlns:a16="http://schemas.microsoft.com/office/drawing/2014/main" id="{BAC9070A-635E-E756-1D20-2A107DCDD2BE}"/>
              </a:ext>
            </a:extLst>
          </p:cNvPr>
          <p:cNvGrpSpPr/>
          <p:nvPr/>
        </p:nvGrpSpPr>
        <p:grpSpPr>
          <a:xfrm>
            <a:off x="6192512" y="1166154"/>
            <a:ext cx="4828487" cy="4946069"/>
            <a:chOff x="5625328" y="1105674"/>
            <a:chExt cx="4828487" cy="4946069"/>
          </a:xfrm>
        </p:grpSpPr>
        <p:pic>
          <p:nvPicPr>
            <p:cNvPr id="1026" name="Picture 2" descr="Fig. 2: RAS mutations in cancer.">
              <a:extLst>
                <a:ext uri="{FF2B5EF4-FFF2-40B4-BE49-F238E27FC236}">
                  <a16:creationId xmlns:a16="http://schemas.microsoft.com/office/drawing/2014/main" id="{A4837BA0-030F-3933-3FFE-F888A09309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36" r="38418"/>
            <a:stretch>
              <a:fillRect/>
            </a:stretch>
          </p:blipFill>
          <p:spPr bwMode="auto">
            <a:xfrm>
              <a:off x="5625328" y="1105674"/>
              <a:ext cx="4650058" cy="4946069"/>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ECF7C5D8-7963-5802-5321-B6B672D1AE04}"/>
                </a:ext>
              </a:extLst>
            </p:cNvPr>
            <p:cNvSpPr/>
            <p:nvPr/>
          </p:nvSpPr>
          <p:spPr>
            <a:xfrm>
              <a:off x="7812182" y="2148564"/>
              <a:ext cx="2007220" cy="468351"/>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a:extLst>
                <a:ext uri="{FF2B5EF4-FFF2-40B4-BE49-F238E27FC236}">
                  <a16:creationId xmlns:a16="http://schemas.microsoft.com/office/drawing/2014/main" id="{DC8A5008-DFDE-AAA2-DFB8-DF2142F50043}"/>
                </a:ext>
              </a:extLst>
            </p:cNvPr>
            <p:cNvSpPr/>
            <p:nvPr/>
          </p:nvSpPr>
          <p:spPr>
            <a:xfrm>
              <a:off x="7812182" y="2971799"/>
              <a:ext cx="2641633" cy="468351"/>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9C432C6E-F719-6BE9-EC73-AD23929A6C65}"/>
                </a:ext>
              </a:extLst>
            </p:cNvPr>
            <p:cNvSpPr/>
            <p:nvPr/>
          </p:nvSpPr>
          <p:spPr>
            <a:xfrm>
              <a:off x="7836896" y="3436558"/>
              <a:ext cx="1134110" cy="430089"/>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F8598B83-CDEF-779A-40A7-133C8DECEF05}"/>
                </a:ext>
              </a:extLst>
            </p:cNvPr>
            <p:cNvSpPr/>
            <p:nvPr/>
          </p:nvSpPr>
          <p:spPr>
            <a:xfrm>
              <a:off x="7836896" y="3854290"/>
              <a:ext cx="1752926" cy="468351"/>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0" name="Group 9">
            <a:extLst>
              <a:ext uri="{FF2B5EF4-FFF2-40B4-BE49-F238E27FC236}">
                <a16:creationId xmlns:a16="http://schemas.microsoft.com/office/drawing/2014/main" id="{F2A1E128-966E-72B2-4BC9-A8C551AFE2CA}"/>
              </a:ext>
            </a:extLst>
          </p:cNvPr>
          <p:cNvGrpSpPr/>
          <p:nvPr/>
        </p:nvGrpSpPr>
        <p:grpSpPr>
          <a:xfrm>
            <a:off x="307059" y="242562"/>
            <a:ext cx="806841" cy="819665"/>
            <a:chOff x="307059" y="242562"/>
            <a:chExt cx="806841" cy="819665"/>
          </a:xfrm>
        </p:grpSpPr>
        <p:sp>
          <p:nvSpPr>
            <p:cNvPr id="11" name="Oval 10">
              <a:extLst>
                <a:ext uri="{FF2B5EF4-FFF2-40B4-BE49-F238E27FC236}">
                  <a16:creationId xmlns:a16="http://schemas.microsoft.com/office/drawing/2014/main" id="{866970AF-E9A6-E8B6-9097-2D43A26E9300}"/>
                </a:ext>
              </a:extLst>
            </p:cNvPr>
            <p:cNvSpPr/>
            <p:nvPr/>
          </p:nvSpPr>
          <p:spPr>
            <a:xfrm>
              <a:off x="307059" y="242562"/>
              <a:ext cx="806841" cy="819665"/>
            </a:xfrm>
            <a:prstGeom prst="ellipse">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46CBE61-719F-CF56-3F5E-307EC2E0F645}"/>
                </a:ext>
              </a:extLst>
            </p:cNvPr>
            <p:cNvSpPr txBox="1"/>
            <p:nvPr/>
          </p:nvSpPr>
          <p:spPr>
            <a:xfrm>
              <a:off x="526978" y="369297"/>
              <a:ext cx="393056" cy="584775"/>
            </a:xfrm>
            <a:prstGeom prst="rect">
              <a:avLst/>
            </a:prstGeom>
            <a:noFill/>
          </p:spPr>
          <p:txBody>
            <a:bodyPr wrap="none" rtlCol="0">
              <a:spAutoFit/>
            </a:bodyPr>
            <a:lstStyle/>
            <a:p>
              <a:r>
                <a:rPr lang="en-US" sz="3200" b="1" dirty="0"/>
                <a:t>2</a:t>
              </a:r>
            </a:p>
          </p:txBody>
        </p:sp>
      </p:grpSp>
    </p:spTree>
    <p:extLst>
      <p:ext uri="{BB962C8B-B14F-4D97-AF65-F5344CB8AC3E}">
        <p14:creationId xmlns:p14="http://schemas.microsoft.com/office/powerpoint/2010/main" val="362267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3" name="Haigis, Trends in Cancer 2017."/>
          <p:cNvSpPr txBox="1"/>
          <p:nvPr/>
        </p:nvSpPr>
        <p:spPr>
          <a:xfrm>
            <a:off x="9493639" y="6539156"/>
            <a:ext cx="3096866" cy="29238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a:buFont typeface="Century Gothic"/>
              <a:defRPr sz="2800">
                <a:latin typeface="Century Gothic"/>
                <a:ea typeface="Century Gothic"/>
                <a:cs typeface="Century Gothic"/>
                <a:sym typeface="Century Gothic"/>
              </a:defRPr>
            </a:lvl1pPr>
          </a:lstStyle>
          <a:p>
            <a:pPr marL="0" marR="0" lvl="0" indent="0" algn="l" defTabSz="914400" rtl="0" eaLnBrk="1" fontAlgn="auto" latinLnBrk="0" hangingPunct="1">
              <a:lnSpc>
                <a:spcPct val="100000"/>
              </a:lnSpc>
              <a:spcBef>
                <a:spcPts val="0"/>
              </a:spcBef>
              <a:spcAft>
                <a:spcPts val="0"/>
              </a:spcAft>
              <a:buClrTx/>
              <a:buSzTx/>
              <a:buFont typeface="Century Gothic"/>
              <a:buNone/>
              <a:tabLst/>
              <a:defRPr>
                <a:latin typeface="+mn-lt"/>
                <a:ea typeface="+mn-ea"/>
                <a:cs typeface="+mn-cs"/>
                <a:sym typeface="Arial"/>
              </a:defRPr>
            </a:pPr>
            <a:r>
              <a:rPr kumimoji="0" sz="1400" b="0" i="0" u="none" strike="noStrike" kern="1200" cap="none" spc="0" normalizeH="0" baseline="0" noProof="0" dirty="0" err="1">
                <a:ln>
                  <a:noFill/>
                </a:ln>
                <a:solidFill>
                  <a:prstClr val="black"/>
                </a:solidFill>
                <a:effectLst/>
                <a:uLnTx/>
                <a:uFillTx/>
                <a:latin typeface="Calibri"/>
                <a:sym typeface="Arial"/>
              </a:rPr>
              <a:t>Haigis</a:t>
            </a:r>
            <a:r>
              <a:rPr kumimoji="0" sz="1400" b="0" i="0" u="none" strike="noStrike" kern="1200" cap="none" spc="0" normalizeH="0" baseline="0" noProof="0" dirty="0">
                <a:ln>
                  <a:noFill/>
                </a:ln>
                <a:solidFill>
                  <a:prstClr val="black"/>
                </a:solidFill>
                <a:effectLst/>
                <a:uLnTx/>
                <a:uFillTx/>
                <a:latin typeface="Calibri"/>
                <a:sym typeface="Arial"/>
              </a:rPr>
              <a:t>, </a:t>
            </a:r>
            <a:r>
              <a:rPr kumimoji="0" sz="1400" b="0" i="1" u="none" strike="noStrike" kern="1200" cap="none" spc="0" normalizeH="0" baseline="0" noProof="0" dirty="0">
                <a:ln>
                  <a:noFill/>
                </a:ln>
                <a:solidFill>
                  <a:prstClr val="black"/>
                </a:solidFill>
                <a:effectLst/>
                <a:uLnTx/>
                <a:uFillTx/>
                <a:latin typeface="Calibri"/>
                <a:sym typeface="Arial"/>
              </a:rPr>
              <a:t>Trends in Cancer </a:t>
            </a:r>
            <a:r>
              <a:rPr kumimoji="0" sz="1400" b="0" i="0" u="none" strike="noStrike" kern="1200" cap="none" spc="0" normalizeH="0" baseline="0" noProof="0" dirty="0">
                <a:ln>
                  <a:noFill/>
                </a:ln>
                <a:solidFill>
                  <a:prstClr val="black"/>
                </a:solidFill>
                <a:effectLst/>
                <a:uLnTx/>
                <a:uFillTx/>
                <a:latin typeface="Calibri"/>
                <a:sym typeface="Arial"/>
              </a:rPr>
              <a:t>2017.</a:t>
            </a:r>
          </a:p>
        </p:txBody>
      </p:sp>
      <p:sp>
        <p:nvSpPr>
          <p:cNvPr id="2" name="Title 1">
            <a:extLst>
              <a:ext uri="{FF2B5EF4-FFF2-40B4-BE49-F238E27FC236}">
                <a16:creationId xmlns:a16="http://schemas.microsoft.com/office/drawing/2014/main" id="{BDA81698-ADFE-4A67-3B2C-38BBCDB9B661}"/>
              </a:ext>
            </a:extLst>
          </p:cNvPr>
          <p:cNvSpPr>
            <a:spLocks noGrp="1"/>
          </p:cNvSpPr>
          <p:nvPr>
            <p:ph type="title"/>
          </p:nvPr>
        </p:nvSpPr>
        <p:spPr>
          <a:xfrm>
            <a:off x="592281" y="392544"/>
            <a:ext cx="10972800" cy="651448"/>
          </a:xfrm>
        </p:spPr>
        <p:txBody>
          <a:bodyPr>
            <a:normAutofit fontScale="90000"/>
          </a:bodyPr>
          <a:lstStyle/>
          <a:p>
            <a:pPr algn="ctr"/>
            <a:r>
              <a:rPr lang="en-US" sz="3600" i="1" dirty="0">
                <a:uFill>
                  <a:solidFill>
                    <a:srgbClr val="4349AA"/>
                  </a:solidFill>
                </a:uFill>
                <a:latin typeface="+mn-lt"/>
                <a:ea typeface="Open Sans" panose="020B0606030504020204" pitchFamily="34" charset="0"/>
                <a:cs typeface="Open Sans" panose="020B0606030504020204" pitchFamily="34" charset="0"/>
              </a:rPr>
              <a:t>KRAS</a:t>
            </a:r>
            <a:r>
              <a:rPr lang="en-US" sz="3600" dirty="0">
                <a:uFill>
                  <a:solidFill>
                    <a:srgbClr val="4349AA"/>
                  </a:solidFill>
                </a:uFill>
                <a:latin typeface="+mn-lt"/>
                <a:ea typeface="Open Sans" panose="020B0606030504020204" pitchFamily="34" charset="0"/>
                <a:cs typeface="Open Sans" panose="020B0606030504020204" pitchFamily="34" charset="0"/>
              </a:rPr>
              <a:t> mutant alleles in 3 leading causes of cancer death in U.S.</a:t>
            </a:r>
            <a:endParaRPr lang="en-US" sz="3600" dirty="0">
              <a:latin typeface="+mn-lt"/>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25FCCB0E-8766-F996-DE1A-5C3D79E2B4AC}"/>
              </a:ext>
            </a:extLst>
          </p:cNvPr>
          <p:cNvSpPr txBox="1"/>
          <p:nvPr/>
        </p:nvSpPr>
        <p:spPr>
          <a:xfrm>
            <a:off x="7432826" y="1361315"/>
            <a:ext cx="44543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a:ea typeface="+mn-ea"/>
                <a:cs typeface="+mn-cs"/>
              </a:rPr>
              <a:t>KRAS </a:t>
            </a:r>
            <a:r>
              <a:rPr kumimoji="0" lang="en-US" sz="1800" b="0" i="0" u="none" strike="noStrike" kern="1200" cap="none" spc="0" normalizeH="0" baseline="0" noProof="0" dirty="0">
                <a:ln>
                  <a:noFill/>
                </a:ln>
                <a:solidFill>
                  <a:prstClr val="black"/>
                </a:solidFill>
                <a:effectLst/>
                <a:uLnTx/>
                <a:uFillTx/>
                <a:latin typeface="Calibri"/>
                <a:ea typeface="+mn-ea"/>
                <a:cs typeface="+mn-cs"/>
              </a:rPr>
              <a:t>mutations are most common in the three leading causes of cancer death in US:</a:t>
            </a:r>
          </a:p>
        </p:txBody>
      </p:sp>
      <p:sp>
        <p:nvSpPr>
          <p:cNvPr id="9" name="TextBox 8">
            <a:extLst>
              <a:ext uri="{FF2B5EF4-FFF2-40B4-BE49-F238E27FC236}">
                <a16:creationId xmlns:a16="http://schemas.microsoft.com/office/drawing/2014/main" id="{C340BAF0-6D2F-AD5E-93B7-265642BC9D01}"/>
              </a:ext>
            </a:extLst>
          </p:cNvPr>
          <p:cNvSpPr txBox="1"/>
          <p:nvPr/>
        </p:nvSpPr>
        <p:spPr>
          <a:xfrm>
            <a:off x="883222" y="5181600"/>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G12</a:t>
            </a:r>
          </a:p>
        </p:txBody>
      </p:sp>
      <p:sp>
        <p:nvSpPr>
          <p:cNvPr id="10" name="TextBox 9">
            <a:extLst>
              <a:ext uri="{FF2B5EF4-FFF2-40B4-BE49-F238E27FC236}">
                <a16:creationId xmlns:a16="http://schemas.microsoft.com/office/drawing/2014/main" id="{59667F83-DE9F-0289-3CEE-0F9A7F88F193}"/>
              </a:ext>
            </a:extLst>
          </p:cNvPr>
          <p:cNvSpPr txBox="1"/>
          <p:nvPr/>
        </p:nvSpPr>
        <p:spPr>
          <a:xfrm>
            <a:off x="4343400" y="5193268"/>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G12</a:t>
            </a:r>
          </a:p>
        </p:txBody>
      </p:sp>
      <p:sp>
        <p:nvSpPr>
          <p:cNvPr id="11" name="TextBox 10">
            <a:extLst>
              <a:ext uri="{FF2B5EF4-FFF2-40B4-BE49-F238E27FC236}">
                <a16:creationId xmlns:a16="http://schemas.microsoft.com/office/drawing/2014/main" id="{A823872B-2FEE-B3FF-00E0-1F6941F220BC}"/>
              </a:ext>
            </a:extLst>
          </p:cNvPr>
          <p:cNvSpPr txBox="1"/>
          <p:nvPr/>
        </p:nvSpPr>
        <p:spPr>
          <a:xfrm>
            <a:off x="7893622" y="5181600"/>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G12</a:t>
            </a:r>
          </a:p>
        </p:txBody>
      </p:sp>
      <p:sp>
        <p:nvSpPr>
          <p:cNvPr id="13" name="TextBox 12">
            <a:extLst>
              <a:ext uri="{FF2B5EF4-FFF2-40B4-BE49-F238E27FC236}">
                <a16:creationId xmlns:a16="http://schemas.microsoft.com/office/drawing/2014/main" id="{51C520B2-42BA-A748-A03D-C430566DFB32}"/>
              </a:ext>
            </a:extLst>
          </p:cNvPr>
          <p:cNvSpPr txBox="1"/>
          <p:nvPr/>
        </p:nvSpPr>
        <p:spPr>
          <a:xfrm>
            <a:off x="8047783" y="2134105"/>
            <a:ext cx="163882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32% of NSCLC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92% of PDAC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40% of CRC</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21DDF943-4823-1E00-2F47-8D14AAFD2B26}"/>
              </a:ext>
            </a:extLst>
          </p:cNvPr>
          <p:cNvSpPr txBox="1"/>
          <p:nvPr/>
        </p:nvSpPr>
        <p:spPr>
          <a:xfrm>
            <a:off x="1623450" y="2386173"/>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G12</a:t>
            </a:r>
          </a:p>
        </p:txBody>
      </p:sp>
      <p:sp>
        <p:nvSpPr>
          <p:cNvPr id="16" name="TextBox 15">
            <a:extLst>
              <a:ext uri="{FF2B5EF4-FFF2-40B4-BE49-F238E27FC236}">
                <a16:creationId xmlns:a16="http://schemas.microsoft.com/office/drawing/2014/main" id="{E6FA2EB5-F708-2DF8-37A9-74F760B0FB27}"/>
              </a:ext>
            </a:extLst>
          </p:cNvPr>
          <p:cNvSpPr txBox="1"/>
          <p:nvPr/>
        </p:nvSpPr>
        <p:spPr>
          <a:xfrm>
            <a:off x="3184964" y="3124837"/>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G12</a:t>
            </a:r>
          </a:p>
        </p:txBody>
      </p:sp>
      <p:sp>
        <p:nvSpPr>
          <p:cNvPr id="17" name="TextBox 16">
            <a:extLst>
              <a:ext uri="{FF2B5EF4-FFF2-40B4-BE49-F238E27FC236}">
                <a16:creationId xmlns:a16="http://schemas.microsoft.com/office/drawing/2014/main" id="{46BE542E-B8CF-A82F-1E0A-846E5F61C2FD}"/>
              </a:ext>
            </a:extLst>
          </p:cNvPr>
          <p:cNvSpPr txBox="1"/>
          <p:nvPr/>
        </p:nvSpPr>
        <p:spPr>
          <a:xfrm>
            <a:off x="5375507" y="2317462"/>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G12</a:t>
            </a:r>
          </a:p>
        </p:txBody>
      </p:sp>
      <p:grpSp>
        <p:nvGrpSpPr>
          <p:cNvPr id="23" name="Group 22">
            <a:extLst>
              <a:ext uri="{FF2B5EF4-FFF2-40B4-BE49-F238E27FC236}">
                <a16:creationId xmlns:a16="http://schemas.microsoft.com/office/drawing/2014/main" id="{1FEEB336-357B-27DF-0038-1FA8F51FA2FD}"/>
              </a:ext>
            </a:extLst>
          </p:cNvPr>
          <p:cNvGrpSpPr/>
          <p:nvPr/>
        </p:nvGrpSpPr>
        <p:grpSpPr>
          <a:xfrm>
            <a:off x="769216" y="1319921"/>
            <a:ext cx="6647215" cy="2419655"/>
            <a:chOff x="536366" y="1376488"/>
            <a:chExt cx="6647215" cy="2419655"/>
          </a:xfrm>
        </p:grpSpPr>
        <p:grpSp>
          <p:nvGrpSpPr>
            <p:cNvPr id="5" name="Group 4">
              <a:extLst>
                <a:ext uri="{FF2B5EF4-FFF2-40B4-BE49-F238E27FC236}">
                  <a16:creationId xmlns:a16="http://schemas.microsoft.com/office/drawing/2014/main" id="{046ED2E3-A87E-DE8F-442D-F4DCAA57F34A}"/>
                </a:ext>
              </a:extLst>
            </p:cNvPr>
            <p:cNvGrpSpPr/>
            <p:nvPr/>
          </p:nvGrpSpPr>
          <p:grpSpPr>
            <a:xfrm>
              <a:off x="630382" y="1376488"/>
              <a:ext cx="6553199" cy="2133418"/>
              <a:chOff x="1447800" y="1524000"/>
              <a:chExt cx="7645401" cy="2552811"/>
            </a:xfrm>
          </p:grpSpPr>
          <p:pic>
            <p:nvPicPr>
              <p:cNvPr id="364" name="allele distributions.tif" descr="allele distributions.tif"/>
              <p:cNvPicPr>
                <a:picLocks noChangeAspect="1"/>
              </p:cNvPicPr>
              <p:nvPr/>
            </p:nvPicPr>
            <p:blipFill rotWithShape="1">
              <a:blip r:embed="rId3"/>
              <a:srcRect r="64320" b="77714"/>
              <a:stretch/>
            </p:blipFill>
            <p:spPr>
              <a:xfrm>
                <a:off x="1447800" y="1524000"/>
                <a:ext cx="4176988" cy="609600"/>
              </a:xfrm>
              <a:prstGeom prst="rect">
                <a:avLst/>
              </a:prstGeom>
              <a:ln w="25400">
                <a:miter lim="400000"/>
              </a:ln>
            </p:spPr>
          </p:pic>
          <p:pic>
            <p:nvPicPr>
              <p:cNvPr id="3" name="allele distributions.tif" descr="allele distributions.tif">
                <a:extLst>
                  <a:ext uri="{FF2B5EF4-FFF2-40B4-BE49-F238E27FC236}">
                    <a16:creationId xmlns:a16="http://schemas.microsoft.com/office/drawing/2014/main" id="{6857F3B5-A85C-8A1C-2EF9-78D0212D7412}"/>
                  </a:ext>
                </a:extLst>
              </p:cNvPr>
              <p:cNvPicPr>
                <a:picLocks noChangeAspect="1"/>
              </p:cNvPicPr>
              <p:nvPr/>
            </p:nvPicPr>
            <p:blipFill rotWithShape="1">
              <a:blip r:embed="rId3"/>
              <a:srcRect l="53254" r="28520" b="77714"/>
              <a:stretch/>
            </p:blipFill>
            <p:spPr>
              <a:xfrm>
                <a:off x="5573012" y="1524000"/>
                <a:ext cx="2133601" cy="609600"/>
              </a:xfrm>
              <a:prstGeom prst="rect">
                <a:avLst/>
              </a:prstGeom>
              <a:ln w="25400">
                <a:miter lim="400000"/>
              </a:ln>
            </p:spPr>
          </p:pic>
          <p:pic>
            <p:nvPicPr>
              <p:cNvPr id="4" name="allele distributions.tif" descr="allele distributions.tif">
                <a:extLst>
                  <a:ext uri="{FF2B5EF4-FFF2-40B4-BE49-F238E27FC236}">
                    <a16:creationId xmlns:a16="http://schemas.microsoft.com/office/drawing/2014/main" id="{98F9CAFD-9A97-A314-92AA-D691FDE1A498}"/>
                  </a:ext>
                </a:extLst>
              </p:cNvPr>
              <p:cNvPicPr>
                <a:picLocks noChangeAspect="1"/>
              </p:cNvPicPr>
              <p:nvPr/>
            </p:nvPicPr>
            <p:blipFill rotWithShape="1">
              <a:blip r:embed="rId3"/>
              <a:srcRect l="89705" t="32154" b="6561"/>
              <a:stretch/>
            </p:blipFill>
            <p:spPr>
              <a:xfrm>
                <a:off x="7696201" y="2133600"/>
                <a:ext cx="1397000" cy="1943211"/>
              </a:xfrm>
              <a:prstGeom prst="rect">
                <a:avLst/>
              </a:prstGeom>
              <a:ln w="25400">
                <a:miter lim="400000"/>
              </a:ln>
            </p:spPr>
          </p:pic>
        </p:grpSp>
        <p:pic>
          <p:nvPicPr>
            <p:cNvPr id="6" name="allele distributions.tif" descr="allele distributions.tif">
              <a:extLst>
                <a:ext uri="{FF2B5EF4-FFF2-40B4-BE49-F238E27FC236}">
                  <a16:creationId xmlns:a16="http://schemas.microsoft.com/office/drawing/2014/main" id="{A6630CFF-76B9-93A0-E2F8-2D318CA7A241}"/>
                </a:ext>
              </a:extLst>
            </p:cNvPr>
            <p:cNvPicPr>
              <a:picLocks noChangeAspect="1"/>
            </p:cNvPicPr>
            <p:nvPr/>
          </p:nvPicPr>
          <p:blipFill>
            <a:blip r:embed="rId3"/>
            <a:srcRect t="21072" r="64603"/>
            <a:stretch/>
          </p:blipFill>
          <p:spPr>
            <a:xfrm>
              <a:off x="536366" y="1885939"/>
              <a:ext cx="3593888" cy="1872448"/>
            </a:xfrm>
            <a:prstGeom prst="rect">
              <a:avLst/>
            </a:prstGeom>
            <a:ln w="25400">
              <a:miter lim="400000"/>
            </a:ln>
          </p:spPr>
        </p:pic>
        <p:pic>
          <p:nvPicPr>
            <p:cNvPr id="8" name="allele distributions.tif" descr="allele distributions.tif">
              <a:extLst>
                <a:ext uri="{FF2B5EF4-FFF2-40B4-BE49-F238E27FC236}">
                  <a16:creationId xmlns:a16="http://schemas.microsoft.com/office/drawing/2014/main" id="{8C6E8CEA-16DB-CFC7-88B2-93F7B30A3F9D}"/>
                </a:ext>
              </a:extLst>
            </p:cNvPr>
            <p:cNvPicPr>
              <a:picLocks noChangeAspect="1"/>
            </p:cNvPicPr>
            <p:nvPr/>
          </p:nvPicPr>
          <p:blipFill>
            <a:blip r:embed="rId3"/>
            <a:srcRect l="53509" t="21072" r="28605"/>
            <a:stretch/>
          </p:blipFill>
          <p:spPr>
            <a:xfrm>
              <a:off x="4157663" y="1879488"/>
              <a:ext cx="1858825" cy="1916655"/>
            </a:xfrm>
            <a:prstGeom prst="rect">
              <a:avLst/>
            </a:prstGeom>
            <a:ln w="25400">
              <a:miter lim="400000"/>
            </a:ln>
          </p:spPr>
        </p:pic>
      </p:grpSp>
      <p:grpSp>
        <p:nvGrpSpPr>
          <p:cNvPr id="22" name="Group 21">
            <a:extLst>
              <a:ext uri="{FF2B5EF4-FFF2-40B4-BE49-F238E27FC236}">
                <a16:creationId xmlns:a16="http://schemas.microsoft.com/office/drawing/2014/main" id="{84BA16C0-D16D-AE40-D207-C643AFAD38D7}"/>
              </a:ext>
            </a:extLst>
          </p:cNvPr>
          <p:cNvGrpSpPr/>
          <p:nvPr/>
        </p:nvGrpSpPr>
        <p:grpSpPr>
          <a:xfrm>
            <a:off x="1447800" y="4010140"/>
            <a:ext cx="9260628" cy="2204641"/>
            <a:chOff x="1773286" y="4090947"/>
            <a:chExt cx="9260628" cy="2204641"/>
          </a:xfrm>
        </p:grpSpPr>
        <p:pic>
          <p:nvPicPr>
            <p:cNvPr id="12" name="Picture 11">
              <a:extLst>
                <a:ext uri="{FF2B5EF4-FFF2-40B4-BE49-F238E27FC236}">
                  <a16:creationId xmlns:a16="http://schemas.microsoft.com/office/drawing/2014/main" id="{1269046D-6C85-F470-EE0F-2F3C5C77EFAB}"/>
                </a:ext>
              </a:extLst>
            </p:cNvPr>
            <p:cNvPicPr>
              <a:picLocks noChangeAspect="1"/>
            </p:cNvPicPr>
            <p:nvPr/>
          </p:nvPicPr>
          <p:blipFill>
            <a:blip r:embed="rId4"/>
            <a:srcRect l="11447" t="52121"/>
            <a:stretch/>
          </p:blipFill>
          <p:spPr>
            <a:xfrm>
              <a:off x="1773286" y="4090947"/>
              <a:ext cx="9260628" cy="2204641"/>
            </a:xfrm>
            <a:prstGeom prst="rect">
              <a:avLst/>
            </a:prstGeom>
          </p:spPr>
        </p:pic>
        <p:sp>
          <p:nvSpPr>
            <p:cNvPr id="14" name="TextBox 13">
              <a:extLst>
                <a:ext uri="{FF2B5EF4-FFF2-40B4-BE49-F238E27FC236}">
                  <a16:creationId xmlns:a16="http://schemas.microsoft.com/office/drawing/2014/main" id="{F1C6601F-C36B-9346-A21E-EC9A75B060C1}"/>
                </a:ext>
              </a:extLst>
            </p:cNvPr>
            <p:cNvSpPr txBox="1"/>
            <p:nvPr/>
          </p:nvSpPr>
          <p:spPr>
            <a:xfrm>
              <a:off x="2597241" y="4436657"/>
              <a:ext cx="78168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NSCLC</a:t>
              </a:r>
            </a:p>
          </p:txBody>
        </p:sp>
        <p:sp>
          <p:nvSpPr>
            <p:cNvPr id="18" name="TextBox 17">
              <a:extLst>
                <a:ext uri="{FF2B5EF4-FFF2-40B4-BE49-F238E27FC236}">
                  <a16:creationId xmlns:a16="http://schemas.microsoft.com/office/drawing/2014/main" id="{8F24D41E-6AF0-D163-3701-31909F1B8880}"/>
                </a:ext>
              </a:extLst>
            </p:cNvPr>
            <p:cNvSpPr txBox="1"/>
            <p:nvPr/>
          </p:nvSpPr>
          <p:spPr>
            <a:xfrm>
              <a:off x="5750187" y="4426490"/>
              <a:ext cx="7071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PDAC</a:t>
              </a:r>
            </a:p>
          </p:txBody>
        </p:sp>
        <p:sp>
          <p:nvSpPr>
            <p:cNvPr id="19" name="Rectangle 18">
              <a:extLst>
                <a:ext uri="{FF2B5EF4-FFF2-40B4-BE49-F238E27FC236}">
                  <a16:creationId xmlns:a16="http://schemas.microsoft.com/office/drawing/2014/main" id="{B2FA0F74-C011-0CB2-1B98-B3B302A1C766}"/>
                </a:ext>
              </a:extLst>
            </p:cNvPr>
            <p:cNvSpPr/>
            <p:nvPr/>
          </p:nvSpPr>
          <p:spPr>
            <a:xfrm>
              <a:off x="4028661" y="4436657"/>
              <a:ext cx="879317" cy="12220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606A8757-91C9-1F2C-5B2E-CC51296030AB}"/>
                </a:ext>
              </a:extLst>
            </p:cNvPr>
            <p:cNvSpPr/>
            <p:nvPr/>
          </p:nvSpPr>
          <p:spPr>
            <a:xfrm>
              <a:off x="7131624" y="4492893"/>
              <a:ext cx="879317" cy="12220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6C5C9389-F003-4E89-5D37-5FEB3E31AB8A}"/>
                </a:ext>
              </a:extLst>
            </p:cNvPr>
            <p:cNvSpPr txBox="1"/>
            <p:nvPr/>
          </p:nvSpPr>
          <p:spPr>
            <a:xfrm>
              <a:off x="8914431" y="4426490"/>
              <a:ext cx="5564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CRC</a:t>
              </a:r>
            </a:p>
          </p:txBody>
        </p:sp>
      </p:grpSp>
    </p:spTree>
    <p:extLst>
      <p:ext uri="{BB962C8B-B14F-4D97-AF65-F5344CB8AC3E}">
        <p14:creationId xmlns:p14="http://schemas.microsoft.com/office/powerpoint/2010/main" val="205018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6B687-4C77-79F2-281F-367B5B19F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A88633-C94E-458E-EDF2-1B37A052D3CD}"/>
              </a:ext>
            </a:extLst>
          </p:cNvPr>
          <p:cNvSpPr>
            <a:spLocks noGrp="1"/>
          </p:cNvSpPr>
          <p:nvPr>
            <p:ph type="title"/>
          </p:nvPr>
        </p:nvSpPr>
        <p:spPr>
          <a:xfrm>
            <a:off x="933917" y="63301"/>
            <a:ext cx="11262775" cy="1143000"/>
          </a:xfrm>
        </p:spPr>
        <p:txBody>
          <a:bodyPr>
            <a:normAutofit/>
          </a:bodyPr>
          <a:lstStyle/>
          <a:p>
            <a:r>
              <a:rPr lang="en-US" sz="3600" dirty="0"/>
              <a:t>Most preneoplasia in the pancreas have </a:t>
            </a:r>
            <a:r>
              <a:rPr lang="en-US" sz="3600" i="1" dirty="0"/>
              <a:t>KRAS</a:t>
            </a:r>
            <a:r>
              <a:rPr lang="en-US" sz="3600" dirty="0"/>
              <a:t> mutations</a:t>
            </a:r>
          </a:p>
        </p:txBody>
      </p:sp>
      <p:grpSp>
        <p:nvGrpSpPr>
          <p:cNvPr id="17" name="Group 16">
            <a:extLst>
              <a:ext uri="{FF2B5EF4-FFF2-40B4-BE49-F238E27FC236}">
                <a16:creationId xmlns:a16="http://schemas.microsoft.com/office/drawing/2014/main" id="{B7E58F03-3DB0-CD84-27CC-05A908F5A8B2}"/>
              </a:ext>
            </a:extLst>
          </p:cNvPr>
          <p:cNvGrpSpPr/>
          <p:nvPr/>
        </p:nvGrpSpPr>
        <p:grpSpPr>
          <a:xfrm>
            <a:off x="5975513" y="2141133"/>
            <a:ext cx="4807380" cy="3589260"/>
            <a:chOff x="1393372" y="2992969"/>
            <a:chExt cx="3689867" cy="2522459"/>
          </a:xfrm>
        </p:grpSpPr>
        <p:pic>
          <p:nvPicPr>
            <p:cNvPr id="12" name="Picture 11">
              <a:extLst>
                <a:ext uri="{FF2B5EF4-FFF2-40B4-BE49-F238E27FC236}">
                  <a16:creationId xmlns:a16="http://schemas.microsoft.com/office/drawing/2014/main" id="{ACB73F7C-AA8B-DFC2-8FFE-9A4F54C8120B}"/>
                </a:ext>
              </a:extLst>
            </p:cNvPr>
            <p:cNvPicPr>
              <a:picLocks noChangeAspect="1"/>
            </p:cNvPicPr>
            <p:nvPr/>
          </p:nvPicPr>
          <p:blipFill>
            <a:blip r:embed="rId3"/>
            <a:srcRect t="35577"/>
            <a:stretch>
              <a:fillRect/>
            </a:stretch>
          </p:blipFill>
          <p:spPr>
            <a:xfrm>
              <a:off x="1432879" y="2992969"/>
              <a:ext cx="3650360" cy="2522459"/>
            </a:xfrm>
            <a:prstGeom prst="rect">
              <a:avLst/>
            </a:prstGeom>
          </p:spPr>
        </p:pic>
        <p:sp>
          <p:nvSpPr>
            <p:cNvPr id="16" name="Rectangle 15">
              <a:extLst>
                <a:ext uri="{FF2B5EF4-FFF2-40B4-BE49-F238E27FC236}">
                  <a16:creationId xmlns:a16="http://schemas.microsoft.com/office/drawing/2014/main" id="{095A66B8-6E85-EB67-80D0-9811CB7E6D3E}"/>
                </a:ext>
              </a:extLst>
            </p:cNvPr>
            <p:cNvSpPr/>
            <p:nvPr/>
          </p:nvSpPr>
          <p:spPr>
            <a:xfrm>
              <a:off x="1393372" y="3168098"/>
              <a:ext cx="441966" cy="5232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BB97B12B-3619-A779-1F55-67264B15A60A}"/>
              </a:ext>
            </a:extLst>
          </p:cNvPr>
          <p:cNvSpPr txBox="1"/>
          <p:nvPr/>
        </p:nvSpPr>
        <p:spPr>
          <a:xfrm>
            <a:off x="1269204" y="1556313"/>
            <a:ext cx="939654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Pancreatic Intraepithelial Neoplasia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PanIN</a:t>
            </a:r>
            <a:r>
              <a:rPr kumimoji="0" lang="en-US" sz="1800" b="1" i="0" u="none" strike="noStrike" kern="1200" cap="none" spc="0" normalizeH="0" baseline="0" noProof="0" dirty="0">
                <a:ln>
                  <a:noFill/>
                </a:ln>
                <a:solidFill>
                  <a:prstClr val="black"/>
                </a:solidFill>
                <a:effectLst/>
                <a:uLnTx/>
                <a:uFillTx/>
                <a:latin typeface="Calibri"/>
                <a:ea typeface="+mn-ea"/>
                <a:cs typeface="+mn-cs"/>
              </a:rPr>
              <a:t>)</a:t>
            </a:r>
            <a:r>
              <a:rPr kumimoji="0" lang="en-US" sz="1800" b="0" i="0" u="none" strike="noStrike" kern="1200" cap="none" spc="0" normalizeH="0" baseline="0" noProof="0" dirty="0">
                <a:ln>
                  <a:noFill/>
                </a:ln>
                <a:solidFill>
                  <a:prstClr val="black"/>
                </a:solidFill>
                <a:effectLst/>
                <a:uLnTx/>
                <a:uFillTx/>
                <a:latin typeface="Calibri"/>
                <a:ea typeface="+mn-ea"/>
                <a:cs typeface="+mn-cs"/>
              </a:rPr>
              <a:t>: Many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PanINs</a:t>
            </a:r>
            <a:r>
              <a:rPr kumimoji="0" lang="en-US" sz="1800" b="0" i="0" u="none" strike="noStrike" kern="1200" cap="none" spc="0" normalizeH="0" baseline="0" noProof="0" dirty="0">
                <a:ln>
                  <a:noFill/>
                </a:ln>
                <a:solidFill>
                  <a:prstClr val="black"/>
                </a:solidFill>
                <a:effectLst/>
                <a:uLnTx/>
                <a:uFillTx/>
                <a:latin typeface="Calibri"/>
                <a:ea typeface="+mn-ea"/>
                <a:cs typeface="+mn-cs"/>
              </a:rPr>
              <a:t> and vast majority have </a:t>
            </a:r>
            <a:r>
              <a:rPr kumimoji="0" lang="en-US" sz="1800" b="0" i="1" u="none" strike="noStrike" kern="1200" cap="none" spc="0" normalizeH="0" baseline="0" noProof="0" dirty="0">
                <a:ln>
                  <a:noFill/>
                </a:ln>
                <a:solidFill>
                  <a:prstClr val="black"/>
                </a:solidFill>
                <a:effectLst/>
                <a:uLnTx/>
                <a:uFillTx/>
                <a:latin typeface="Calibri"/>
                <a:ea typeface="+mn-ea"/>
                <a:cs typeface="+mn-cs"/>
              </a:rPr>
              <a:t>KRAS</a:t>
            </a:r>
            <a:r>
              <a:rPr kumimoji="0" lang="en-US" sz="1800" b="0" i="0" u="none" strike="noStrike" kern="1200" cap="none" spc="0" normalizeH="0" baseline="0" noProof="0" dirty="0">
                <a:ln>
                  <a:noFill/>
                </a:ln>
                <a:solidFill>
                  <a:prstClr val="black"/>
                </a:solidFill>
                <a:effectLst/>
                <a:uLnTx/>
                <a:uFillTx/>
                <a:latin typeface="Calibri"/>
                <a:ea typeface="+mn-ea"/>
                <a:cs typeface="+mn-cs"/>
              </a:rPr>
              <a:t> mutations</a:t>
            </a:r>
          </a:p>
        </p:txBody>
      </p:sp>
      <p:grpSp>
        <p:nvGrpSpPr>
          <p:cNvPr id="35" name="Group 34">
            <a:extLst>
              <a:ext uri="{FF2B5EF4-FFF2-40B4-BE49-F238E27FC236}">
                <a16:creationId xmlns:a16="http://schemas.microsoft.com/office/drawing/2014/main" id="{2D0D25EB-AB04-7766-3628-8C8BB0CC2D03}"/>
              </a:ext>
            </a:extLst>
          </p:cNvPr>
          <p:cNvGrpSpPr/>
          <p:nvPr/>
        </p:nvGrpSpPr>
        <p:grpSpPr>
          <a:xfrm>
            <a:off x="730032" y="2747186"/>
            <a:ext cx="5715000" cy="2315541"/>
            <a:chOff x="1240972" y="1564270"/>
            <a:chExt cx="3969657" cy="1341235"/>
          </a:xfrm>
        </p:grpSpPr>
        <p:pic>
          <p:nvPicPr>
            <p:cNvPr id="36" name="Picture 35">
              <a:extLst>
                <a:ext uri="{FF2B5EF4-FFF2-40B4-BE49-F238E27FC236}">
                  <a16:creationId xmlns:a16="http://schemas.microsoft.com/office/drawing/2014/main" id="{98BA98AE-0D0F-F2AD-3F78-3C41814C81F5}"/>
                </a:ext>
              </a:extLst>
            </p:cNvPr>
            <p:cNvPicPr>
              <a:picLocks noChangeAspect="1"/>
            </p:cNvPicPr>
            <p:nvPr/>
          </p:nvPicPr>
          <p:blipFill>
            <a:blip r:embed="rId3"/>
            <a:srcRect b="66657"/>
            <a:stretch>
              <a:fillRect/>
            </a:stretch>
          </p:blipFill>
          <p:spPr>
            <a:xfrm>
              <a:off x="1432879" y="1599959"/>
              <a:ext cx="3650360" cy="1305546"/>
            </a:xfrm>
            <a:prstGeom prst="rect">
              <a:avLst/>
            </a:prstGeom>
          </p:spPr>
        </p:pic>
        <p:sp>
          <p:nvSpPr>
            <p:cNvPr id="37" name="Rectangle 36">
              <a:extLst>
                <a:ext uri="{FF2B5EF4-FFF2-40B4-BE49-F238E27FC236}">
                  <a16:creationId xmlns:a16="http://schemas.microsoft.com/office/drawing/2014/main" id="{8F1D619E-7308-DD60-65E4-7F7A7C12B1AB}"/>
                </a:ext>
              </a:extLst>
            </p:cNvPr>
            <p:cNvSpPr/>
            <p:nvPr/>
          </p:nvSpPr>
          <p:spPr>
            <a:xfrm>
              <a:off x="4905829" y="1571526"/>
              <a:ext cx="304800" cy="10410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37">
              <a:extLst>
                <a:ext uri="{FF2B5EF4-FFF2-40B4-BE49-F238E27FC236}">
                  <a16:creationId xmlns:a16="http://schemas.microsoft.com/office/drawing/2014/main" id="{709183E4-54D9-25F1-B75C-B26CB07AF257}"/>
                </a:ext>
              </a:extLst>
            </p:cNvPr>
            <p:cNvSpPr/>
            <p:nvPr/>
          </p:nvSpPr>
          <p:spPr>
            <a:xfrm>
              <a:off x="1240972" y="1564270"/>
              <a:ext cx="441966" cy="5232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 name="TextBox 39">
            <a:extLst>
              <a:ext uri="{FF2B5EF4-FFF2-40B4-BE49-F238E27FC236}">
                <a16:creationId xmlns:a16="http://schemas.microsoft.com/office/drawing/2014/main" id="{D4247D53-4848-BBB4-1DE9-68FB58BEE0A7}"/>
              </a:ext>
            </a:extLst>
          </p:cNvPr>
          <p:cNvSpPr txBox="1"/>
          <p:nvPr/>
        </p:nvSpPr>
        <p:spPr>
          <a:xfrm>
            <a:off x="1048175" y="5778443"/>
            <a:ext cx="4774760"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dvPSHN"/>
                <a:ea typeface="+mn-ea"/>
                <a:cs typeface="+mn-cs"/>
              </a:rPr>
              <a:t>Braxton, </a:t>
            </a:r>
            <a:r>
              <a:rPr kumimoji="0" lang="en-US" sz="1400" b="0" i="0" u="none" strike="noStrike" kern="1200" cap="none" spc="0" normalizeH="0" baseline="0" noProof="0" dirty="0" err="1">
                <a:ln>
                  <a:noFill/>
                </a:ln>
                <a:solidFill>
                  <a:prstClr val="black"/>
                </a:solidFill>
                <a:effectLst/>
                <a:uLnTx/>
                <a:uFillTx/>
                <a:latin typeface="AdvPSHN"/>
                <a:ea typeface="+mn-ea"/>
                <a:cs typeface="+mn-cs"/>
              </a:rPr>
              <a:t>Kiemen</a:t>
            </a:r>
            <a:r>
              <a:rPr kumimoji="0" lang="en-US" sz="1400" b="0" i="0" u="none" strike="noStrike" kern="1200" cap="none" spc="0" normalizeH="0" baseline="0" noProof="0" dirty="0">
                <a:ln>
                  <a:noFill/>
                </a:ln>
                <a:solidFill>
                  <a:prstClr val="black"/>
                </a:solidFill>
                <a:effectLst/>
                <a:uLnTx/>
                <a:uFillTx/>
                <a:latin typeface="AdvPSHN"/>
                <a:ea typeface="+mn-ea"/>
                <a:cs typeface="+mn-cs"/>
              </a:rPr>
              <a:t>… Wood. </a:t>
            </a:r>
            <a:r>
              <a:rPr kumimoji="0" lang="en-US" sz="1400" b="0" i="1" u="none" strike="noStrike" kern="1200" cap="none" spc="0" normalizeH="0" baseline="0" noProof="0" dirty="0">
                <a:ln>
                  <a:noFill/>
                </a:ln>
                <a:solidFill>
                  <a:prstClr val="black"/>
                </a:solidFill>
                <a:effectLst/>
                <a:uLnTx/>
                <a:uFillTx/>
                <a:latin typeface="AdvPSHN"/>
                <a:ea typeface="+mn-ea"/>
                <a:cs typeface="+mn-cs"/>
              </a:rPr>
              <a:t>Nature</a:t>
            </a:r>
            <a:r>
              <a:rPr kumimoji="0" lang="en-US" sz="1400" b="0" i="0" u="none" strike="noStrike" kern="1200" cap="none" spc="0" normalizeH="0" baseline="0" noProof="0" dirty="0">
                <a:ln>
                  <a:noFill/>
                </a:ln>
                <a:solidFill>
                  <a:prstClr val="black"/>
                </a:solidFill>
                <a:effectLst/>
                <a:uLnTx/>
                <a:uFillTx/>
                <a:latin typeface="AdvPSHN"/>
                <a:ea typeface="+mn-ea"/>
                <a:cs typeface="+mn-cs"/>
              </a:rPr>
              <a:t>. 2024;629:679.</a:t>
            </a:r>
          </a:p>
        </p:txBody>
      </p:sp>
      <p:grpSp>
        <p:nvGrpSpPr>
          <p:cNvPr id="3" name="Group 2">
            <a:extLst>
              <a:ext uri="{FF2B5EF4-FFF2-40B4-BE49-F238E27FC236}">
                <a16:creationId xmlns:a16="http://schemas.microsoft.com/office/drawing/2014/main" id="{ED9ED930-22FE-147D-0466-627BF95B32FD}"/>
              </a:ext>
            </a:extLst>
          </p:cNvPr>
          <p:cNvGrpSpPr/>
          <p:nvPr/>
        </p:nvGrpSpPr>
        <p:grpSpPr>
          <a:xfrm>
            <a:off x="307059" y="242562"/>
            <a:ext cx="806841" cy="819665"/>
            <a:chOff x="307059" y="242562"/>
            <a:chExt cx="806841" cy="819665"/>
          </a:xfrm>
        </p:grpSpPr>
        <p:sp>
          <p:nvSpPr>
            <p:cNvPr id="4" name="Oval 3">
              <a:extLst>
                <a:ext uri="{FF2B5EF4-FFF2-40B4-BE49-F238E27FC236}">
                  <a16:creationId xmlns:a16="http://schemas.microsoft.com/office/drawing/2014/main" id="{CA672059-CD7E-B5F1-04E9-D36C81B843B6}"/>
                </a:ext>
              </a:extLst>
            </p:cNvPr>
            <p:cNvSpPr/>
            <p:nvPr/>
          </p:nvSpPr>
          <p:spPr>
            <a:xfrm>
              <a:off x="307059" y="242562"/>
              <a:ext cx="806841" cy="819665"/>
            </a:xfrm>
            <a:prstGeom prst="ellipse">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BFBDFF7-9481-A555-72B4-C4000CA05340}"/>
                </a:ext>
              </a:extLst>
            </p:cNvPr>
            <p:cNvSpPr txBox="1"/>
            <p:nvPr/>
          </p:nvSpPr>
          <p:spPr>
            <a:xfrm>
              <a:off x="526978" y="369297"/>
              <a:ext cx="393056" cy="584775"/>
            </a:xfrm>
            <a:prstGeom prst="rect">
              <a:avLst/>
            </a:prstGeom>
            <a:noFill/>
          </p:spPr>
          <p:txBody>
            <a:bodyPr wrap="none" rtlCol="0">
              <a:spAutoFit/>
            </a:bodyPr>
            <a:lstStyle/>
            <a:p>
              <a:r>
                <a:rPr lang="en-US" sz="3200" b="1" dirty="0"/>
                <a:t>3</a:t>
              </a:r>
            </a:p>
          </p:txBody>
        </p:sp>
      </p:grpSp>
      <p:sp>
        <p:nvSpPr>
          <p:cNvPr id="6" name="TextBox 5">
            <a:extLst>
              <a:ext uri="{FF2B5EF4-FFF2-40B4-BE49-F238E27FC236}">
                <a16:creationId xmlns:a16="http://schemas.microsoft.com/office/drawing/2014/main" id="{D05E3909-4189-05B8-9E26-A136E8377F67}"/>
              </a:ext>
            </a:extLst>
          </p:cNvPr>
          <p:cNvSpPr txBox="1"/>
          <p:nvPr/>
        </p:nvSpPr>
        <p:spPr>
          <a:xfrm>
            <a:off x="1048175" y="6243344"/>
            <a:ext cx="561388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2121"/>
                </a:solidFill>
                <a:effectLst/>
                <a:uLnTx/>
                <a:uFillTx/>
                <a:latin typeface="Calibri" panose="020F0502020204030204" pitchFamily="34" charset="0"/>
                <a:cs typeface="Calibri" panose="020F0502020204030204" pitchFamily="34" charset="0"/>
              </a:rPr>
              <a:t>Others: Carpenter… Pasca di Magliano. </a:t>
            </a:r>
            <a:r>
              <a:rPr kumimoji="0" lang="en-US" sz="1400" b="0" i="1" u="none" strike="noStrike" kern="1200" cap="none" spc="0" normalizeH="0" baseline="0" noProof="0" dirty="0">
                <a:ln>
                  <a:noFill/>
                </a:ln>
                <a:solidFill>
                  <a:srgbClr val="212121"/>
                </a:solidFill>
                <a:effectLst/>
                <a:uLnTx/>
                <a:uFillTx/>
                <a:latin typeface="Calibri" panose="020F0502020204030204" pitchFamily="34" charset="0"/>
                <a:cs typeface="Calibri" panose="020F0502020204030204" pitchFamily="34" charset="0"/>
              </a:rPr>
              <a:t>Cancer Disc</a:t>
            </a:r>
            <a:r>
              <a:rPr kumimoji="0" lang="en-US" sz="1400" b="0" i="0" u="none" strike="noStrike" kern="1200" cap="none" spc="0" normalizeH="0" baseline="0" noProof="0" dirty="0">
                <a:ln>
                  <a:noFill/>
                </a:ln>
                <a:solidFill>
                  <a:srgbClr val="212121"/>
                </a:solidFill>
                <a:effectLst/>
                <a:uLnTx/>
                <a:uFillTx/>
                <a:latin typeface="Calibri" panose="020F0502020204030204" pitchFamily="34" charset="0"/>
                <a:cs typeface="Calibri" panose="020F0502020204030204" pitchFamily="34" charset="0"/>
              </a:rPr>
              <a:t>. 2023;13:1324</a:t>
            </a:r>
          </a:p>
          <a:p>
            <a:pPr lvl="0" defTabSz="457200">
              <a:defRPr/>
            </a:pPr>
            <a:r>
              <a:rPr lang="en-US" sz="1400" dirty="0">
                <a:solidFill>
                  <a:srgbClr val="212121"/>
                </a:solidFill>
                <a:latin typeface="Calibri" panose="020F0502020204030204" pitchFamily="34" charset="0"/>
                <a:cs typeface="Calibri" panose="020F0502020204030204" pitchFamily="34" charset="0"/>
              </a:rPr>
              <a:t>	   Min… Maitra. </a:t>
            </a:r>
            <a:r>
              <a:rPr lang="en-US" sz="1400" i="1" dirty="0">
                <a:solidFill>
                  <a:srgbClr val="212121"/>
                </a:solidFill>
                <a:latin typeface="Calibri" panose="020F0502020204030204" pitchFamily="34" charset="0"/>
                <a:cs typeface="Calibri" panose="020F0502020204030204" pitchFamily="34" charset="0"/>
              </a:rPr>
              <a:t>Cancer Disc</a:t>
            </a:r>
            <a:r>
              <a:rPr lang="en-US" sz="1400" dirty="0">
                <a:solidFill>
                  <a:srgbClr val="212121"/>
                </a:solidFill>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2026;16(7):1323-1340.</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3612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827CD1B-77A3-9CF6-E568-01348F8120E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3222DB-A758-1097-E4A1-F5D683EB2184}"/>
              </a:ext>
            </a:extLst>
          </p:cNvPr>
          <p:cNvSpPr>
            <a:spLocks noGrp="1"/>
          </p:cNvSpPr>
          <p:nvPr>
            <p:ph type="body" sz="quarter" idx="14"/>
          </p:nvPr>
        </p:nvSpPr>
        <p:spPr>
          <a:xfrm>
            <a:off x="352851" y="530495"/>
            <a:ext cx="11407395" cy="670580"/>
          </a:xfrm>
        </p:spPr>
        <p:txBody>
          <a:bodyPr/>
          <a:lstStyle/>
          <a:p>
            <a:pPr algn="ctr"/>
            <a:r>
              <a:rPr lang="en-US" sz="3200" i="1" dirty="0">
                <a:solidFill>
                  <a:schemeClr val="tx1"/>
                </a:solidFill>
                <a:latin typeface="Calibri" panose="020F0502020204030204" pitchFamily="34" charset="0"/>
                <a:cs typeface="Calibri" panose="020F0502020204030204" pitchFamily="34" charset="0"/>
              </a:rPr>
              <a:t>KRAS</a:t>
            </a:r>
            <a:r>
              <a:rPr lang="en-US" sz="3200" dirty="0">
                <a:solidFill>
                  <a:schemeClr val="tx1"/>
                </a:solidFill>
                <a:latin typeface="Calibri" panose="020F0502020204030204" pitchFamily="34" charset="0"/>
                <a:cs typeface="Calibri" panose="020F0502020204030204" pitchFamily="34" charset="0"/>
              </a:rPr>
              <a:t> mutation status associated with patient survival</a:t>
            </a:r>
          </a:p>
        </p:txBody>
      </p:sp>
      <p:pic>
        <p:nvPicPr>
          <p:cNvPr id="3" name="Picture 2">
            <a:extLst>
              <a:ext uri="{FF2B5EF4-FFF2-40B4-BE49-F238E27FC236}">
                <a16:creationId xmlns:a16="http://schemas.microsoft.com/office/drawing/2014/main" id="{BA8496D7-685F-4212-A7DC-D1C0A4A7B0C7}"/>
              </a:ext>
            </a:extLst>
          </p:cNvPr>
          <p:cNvPicPr>
            <a:picLocks noChangeAspect="1"/>
          </p:cNvPicPr>
          <p:nvPr/>
        </p:nvPicPr>
        <p:blipFill>
          <a:blip r:embed="rId2"/>
          <a:stretch>
            <a:fillRect/>
          </a:stretch>
        </p:blipFill>
        <p:spPr>
          <a:xfrm>
            <a:off x="1579416" y="1565846"/>
            <a:ext cx="5343340" cy="4630895"/>
          </a:xfrm>
          <a:prstGeom prst="rect">
            <a:avLst/>
          </a:prstGeom>
        </p:spPr>
      </p:pic>
      <p:graphicFrame>
        <p:nvGraphicFramePr>
          <p:cNvPr id="4" name="Table 3">
            <a:extLst>
              <a:ext uri="{FF2B5EF4-FFF2-40B4-BE49-F238E27FC236}">
                <a16:creationId xmlns:a16="http://schemas.microsoft.com/office/drawing/2014/main" id="{2BDEB270-AB19-E042-8ED3-A5735387FDA0}"/>
              </a:ext>
            </a:extLst>
          </p:cNvPr>
          <p:cNvGraphicFramePr>
            <a:graphicFrameLocks noGrp="1"/>
          </p:cNvGraphicFramePr>
          <p:nvPr>
            <p:extLst>
              <p:ext uri="{D42A27DB-BD31-4B8C-83A1-F6EECF244321}">
                <p14:modId xmlns:p14="http://schemas.microsoft.com/office/powerpoint/2010/main" val="551645435"/>
              </p:ext>
            </p:extLst>
          </p:nvPr>
        </p:nvGraphicFramePr>
        <p:xfrm>
          <a:off x="7569448" y="2552700"/>
          <a:ext cx="3043136" cy="1752600"/>
        </p:xfrm>
        <a:graphic>
          <a:graphicData uri="http://schemas.openxmlformats.org/drawingml/2006/table">
            <a:tbl>
              <a:tblPr firstRow="1" bandRow="1">
                <a:tableStyleId>{5C22544A-7EE6-4342-B048-85BDC9FD1C3A}</a:tableStyleId>
              </a:tblPr>
              <a:tblGrid>
                <a:gridCol w="1560699">
                  <a:extLst>
                    <a:ext uri="{9D8B030D-6E8A-4147-A177-3AD203B41FA5}">
                      <a16:colId xmlns:a16="http://schemas.microsoft.com/office/drawing/2014/main" val="459099993"/>
                    </a:ext>
                  </a:extLst>
                </a:gridCol>
                <a:gridCol w="1482437">
                  <a:extLst>
                    <a:ext uri="{9D8B030D-6E8A-4147-A177-3AD203B41FA5}">
                      <a16:colId xmlns:a16="http://schemas.microsoft.com/office/drawing/2014/main" val="162273731"/>
                    </a:ext>
                  </a:extLst>
                </a:gridCol>
              </a:tblGrid>
              <a:tr h="370840">
                <a:tc>
                  <a:txBody>
                    <a:bodyPr/>
                    <a:lstStyle/>
                    <a:p>
                      <a:r>
                        <a:rPr lang="en-US" i="1" dirty="0">
                          <a:solidFill>
                            <a:sysClr val="windowText" lastClr="000000"/>
                          </a:solidFill>
                          <a:latin typeface="Calibri" panose="020F0502020204030204" pitchFamily="34" charset="0"/>
                          <a:cs typeface="Calibri" panose="020F0502020204030204" pitchFamily="34" charset="0"/>
                        </a:rPr>
                        <a:t>KRAS</a:t>
                      </a:r>
                      <a:r>
                        <a:rPr lang="en-US" dirty="0">
                          <a:solidFill>
                            <a:sysClr val="windowText" lastClr="000000"/>
                          </a:solidFill>
                          <a:latin typeface="Calibri" panose="020F0502020204030204" pitchFamily="34" charset="0"/>
                          <a:cs typeface="Calibri" panose="020F0502020204030204" pitchFamily="34" charset="0"/>
                        </a:rPr>
                        <a:t> 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Median OS (mo.)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5315"/>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Wild-type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38.6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6338860"/>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KRAS</a:t>
                      </a:r>
                      <a:r>
                        <a:rPr lang="en-US" baseline="30000" dirty="0">
                          <a:solidFill>
                            <a:sysClr val="windowText" lastClr="000000"/>
                          </a:solidFill>
                          <a:latin typeface="Calibri" panose="020F0502020204030204" pitchFamily="34" charset="0"/>
                          <a:cs typeface="Calibri" panose="020F0502020204030204" pitchFamily="34" charset="0"/>
                        </a:rPr>
                        <a:t>non-G12D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24.6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5519995"/>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KRAS</a:t>
                      </a:r>
                      <a:r>
                        <a:rPr lang="en-US" baseline="30000" dirty="0">
                          <a:solidFill>
                            <a:sysClr val="windowText" lastClr="000000"/>
                          </a:solidFill>
                          <a:latin typeface="Calibri" panose="020F0502020204030204" pitchFamily="34" charset="0"/>
                          <a:cs typeface="Calibri" panose="020F0502020204030204" pitchFamily="34" charset="0"/>
                        </a:rPr>
                        <a:t>G12D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15.3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6772451"/>
                  </a:ext>
                </a:extLst>
              </a:tr>
            </a:tbl>
          </a:graphicData>
        </a:graphic>
      </p:graphicFrame>
      <p:sp>
        <p:nvSpPr>
          <p:cNvPr id="6" name="TextBox 5">
            <a:extLst>
              <a:ext uri="{FF2B5EF4-FFF2-40B4-BE49-F238E27FC236}">
                <a16:creationId xmlns:a16="http://schemas.microsoft.com/office/drawing/2014/main" id="{875E9DC8-55EC-EBA2-0125-0514E0C3F82B}"/>
              </a:ext>
            </a:extLst>
          </p:cNvPr>
          <p:cNvSpPr txBox="1"/>
          <p:nvPr/>
        </p:nvSpPr>
        <p:spPr>
          <a:xfrm>
            <a:off x="7144938" y="4670072"/>
            <a:ext cx="38921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N=338 pts with up-front resected PDAC</a:t>
            </a:r>
          </a:p>
        </p:txBody>
      </p:sp>
      <p:sp>
        <p:nvSpPr>
          <p:cNvPr id="7" name="TextBox 6">
            <a:extLst>
              <a:ext uri="{FF2B5EF4-FFF2-40B4-BE49-F238E27FC236}">
                <a16:creationId xmlns:a16="http://schemas.microsoft.com/office/drawing/2014/main" id="{5BAF3559-78FE-0082-BABB-AA9A344BC0F7}"/>
              </a:ext>
            </a:extLst>
          </p:cNvPr>
          <p:cNvSpPr txBox="1"/>
          <p:nvPr/>
        </p:nvSpPr>
        <p:spPr>
          <a:xfrm>
            <a:off x="8294292" y="6327505"/>
            <a:ext cx="303083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Qian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JAMA Oncol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2018;4:173420</a:t>
            </a:r>
          </a:p>
        </p:txBody>
      </p:sp>
      <p:pic>
        <p:nvPicPr>
          <p:cNvPr id="1026" name="Picture 2" descr="Dana-Farber, Jimmy Fund unveil logo ...">
            <a:extLst>
              <a:ext uri="{FF2B5EF4-FFF2-40B4-BE49-F238E27FC236}">
                <a16:creationId xmlns:a16="http://schemas.microsoft.com/office/drawing/2014/main" id="{6630C67E-B349-DDA4-46E7-EE7B1F5C25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93" b="26562"/>
          <a:stretch/>
        </p:blipFill>
        <p:spPr bwMode="auto">
          <a:xfrm>
            <a:off x="382613" y="2988916"/>
            <a:ext cx="1413843" cy="3776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llaborators | Neurosurgery | Stanford Medicine">
            <a:extLst>
              <a:ext uri="{FF2B5EF4-FFF2-40B4-BE49-F238E27FC236}">
                <a16:creationId xmlns:a16="http://schemas.microsoft.com/office/drawing/2014/main" id="{F52A4F6B-A596-A1DE-A84E-F12F7E1860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1707"/>
          <a:stretch/>
        </p:blipFill>
        <p:spPr bwMode="auto">
          <a:xfrm>
            <a:off x="382614" y="3588830"/>
            <a:ext cx="1467181" cy="3586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ilmot Cancer Institute Partners with ...">
            <a:extLst>
              <a:ext uri="{FF2B5EF4-FFF2-40B4-BE49-F238E27FC236}">
                <a16:creationId xmlns:a16="http://schemas.microsoft.com/office/drawing/2014/main" id="{2B495126-E475-CAC7-37C8-DB1446AB39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9424"/>
          <a:stretch/>
        </p:blipFill>
        <p:spPr bwMode="auto">
          <a:xfrm>
            <a:off x="464619" y="4302727"/>
            <a:ext cx="1331838" cy="227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579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F8AF9C-F1E2-2C6E-58DD-A6DB585379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7FEE56-6965-F80D-8326-BAC08AE6AF84}"/>
              </a:ext>
            </a:extLst>
          </p:cNvPr>
          <p:cNvSpPr txBox="1"/>
          <p:nvPr/>
        </p:nvSpPr>
        <p:spPr>
          <a:xfrm>
            <a:off x="543960" y="1066800"/>
            <a:ext cx="1922642"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G12C inhibitors</a:t>
            </a:r>
          </a:p>
        </p:txBody>
      </p:sp>
      <p:sp>
        <p:nvSpPr>
          <p:cNvPr id="3" name="TextBox 2">
            <a:extLst>
              <a:ext uri="{FF2B5EF4-FFF2-40B4-BE49-F238E27FC236}">
                <a16:creationId xmlns:a16="http://schemas.microsoft.com/office/drawing/2014/main" id="{8548A440-F780-C65C-0731-08B3CAB2A415}"/>
              </a:ext>
            </a:extLst>
          </p:cNvPr>
          <p:cNvSpPr txBox="1"/>
          <p:nvPr/>
        </p:nvSpPr>
        <p:spPr>
          <a:xfrm>
            <a:off x="4237107" y="1066800"/>
            <a:ext cx="1922642"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G12D inhibitors</a:t>
            </a:r>
          </a:p>
        </p:txBody>
      </p:sp>
      <p:sp>
        <p:nvSpPr>
          <p:cNvPr id="6" name="TextBox 5">
            <a:extLst>
              <a:ext uri="{FF2B5EF4-FFF2-40B4-BE49-F238E27FC236}">
                <a16:creationId xmlns:a16="http://schemas.microsoft.com/office/drawing/2014/main" id="{603743FB-BCB3-31F1-BDED-70882A167B2A}"/>
              </a:ext>
            </a:extLst>
          </p:cNvPr>
          <p:cNvSpPr txBox="1"/>
          <p:nvPr/>
        </p:nvSpPr>
        <p:spPr>
          <a:xfrm>
            <a:off x="543959" y="1371601"/>
            <a:ext cx="2781531" cy="3323987"/>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Sotorasib (Amgen)</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Adagrasib (Mirati/BMS)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Divarasib (Genentech/Roche)</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Olomorasib (Lilly)</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Fulzerasib</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/GFH925 (GenFleet)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Glecirasib (Jacobio)</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MK-1084 (Merck)</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Garsorasib</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/D-1553 (InventisBio)</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Elironrasib</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/RMC-6291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RevMed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D3S-001 (D3Bio)</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HRS-7058 (Hengrui)</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BBO-8520 (BBOT)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FMC-376 (Frontier Medicines)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KQB365 (Kumquat), also </a:t>
            </a:r>
            <a:r>
              <a:rPr kumimoji="0" lang="en-US" sz="14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G12S</a:t>
            </a:r>
            <a:br>
              <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&gt;10 other G12Ci</a:t>
            </a:r>
          </a:p>
        </p:txBody>
      </p:sp>
      <p:sp>
        <p:nvSpPr>
          <p:cNvPr id="7" name="TextBox 6">
            <a:extLst>
              <a:ext uri="{FF2B5EF4-FFF2-40B4-BE49-F238E27FC236}">
                <a16:creationId xmlns:a16="http://schemas.microsoft.com/office/drawing/2014/main" id="{F7813031-B2F8-5636-5405-8B09193D0DDB}"/>
              </a:ext>
            </a:extLst>
          </p:cNvPr>
          <p:cNvSpPr txBox="1"/>
          <p:nvPr/>
        </p:nvSpPr>
        <p:spPr>
          <a:xfrm>
            <a:off x="4237107" y="1371600"/>
            <a:ext cx="3258969" cy="4832092"/>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Zoldonrasib</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/RMC-9805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RevMed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HRS-4642 (Hengrui)</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QTX3046 (Quanta)</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QTX3034 (Quanta)</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GDC-7035 (Genentech)</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AZD0022 (AstraZeneca)</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INCB161734 (Incyte)</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INCB186748 (Incyte)</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VS-7375/GFH375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Genfleet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Verastem</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D3S-003 (D3Bio)</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LY3962673 (Lilly)</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KQB548 (Kumquat)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TSN1611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Tyligand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Pharma)</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RNK-08954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Ranok</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Therapeutics)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QLC1101 (Qilu)</a:t>
            </a: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ASP3082 (Astellas)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ASP4396 (Astellas)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PT0253 (PAQ Therapeutics)</a:t>
            </a: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8064A2">
                  <a:lumMod val="75000"/>
                </a:srgbClr>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70947271-D818-BDB4-C043-6A2BDCA89FFC}"/>
              </a:ext>
            </a:extLst>
          </p:cNvPr>
          <p:cNvSpPr txBox="1"/>
          <p:nvPr/>
        </p:nvSpPr>
        <p:spPr>
          <a:xfrm>
            <a:off x="565767" y="6129754"/>
            <a:ext cx="2096792" cy="307777"/>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75000"/>
                  </a:srgbClr>
                </a:solidFill>
                <a:effectLst/>
                <a:uLnTx/>
                <a:uFillTx/>
                <a:latin typeface="Arial" panose="020B0604020202020204" pitchFamily="34" charset="0"/>
                <a:ea typeface="+mn-ea"/>
                <a:cs typeface="Arial" panose="020B0604020202020204" pitchFamily="34" charset="0"/>
              </a:rPr>
              <a:t>*FDA approved agents</a:t>
            </a:r>
          </a:p>
        </p:txBody>
      </p:sp>
      <p:sp>
        <p:nvSpPr>
          <p:cNvPr id="9" name="TextBox 8">
            <a:extLst>
              <a:ext uri="{FF2B5EF4-FFF2-40B4-BE49-F238E27FC236}">
                <a16:creationId xmlns:a16="http://schemas.microsoft.com/office/drawing/2014/main" id="{6F1F9775-DA03-B620-E016-EB748341D151}"/>
              </a:ext>
            </a:extLst>
          </p:cNvPr>
          <p:cNvSpPr txBox="1"/>
          <p:nvPr/>
        </p:nvSpPr>
        <p:spPr>
          <a:xfrm>
            <a:off x="543959" y="4780711"/>
            <a:ext cx="1922642"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G12V inhibitors</a:t>
            </a:r>
          </a:p>
        </p:txBody>
      </p:sp>
      <p:sp>
        <p:nvSpPr>
          <p:cNvPr id="11" name="TextBox 10">
            <a:extLst>
              <a:ext uri="{FF2B5EF4-FFF2-40B4-BE49-F238E27FC236}">
                <a16:creationId xmlns:a16="http://schemas.microsoft.com/office/drawing/2014/main" id="{AB1ADE75-7DCF-00FA-4F22-471CE6A4CF2F}"/>
              </a:ext>
            </a:extLst>
          </p:cNvPr>
          <p:cNvSpPr txBox="1"/>
          <p:nvPr/>
        </p:nvSpPr>
        <p:spPr>
          <a:xfrm>
            <a:off x="540493" y="5126086"/>
            <a:ext cx="2920992" cy="523220"/>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RMC-5127 (Revolution Medicines)</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QTX3544 (Quanta)</a:t>
            </a:r>
          </a:p>
        </p:txBody>
      </p:sp>
      <p:sp>
        <p:nvSpPr>
          <p:cNvPr id="12" name="TextBox 11">
            <a:extLst>
              <a:ext uri="{FF2B5EF4-FFF2-40B4-BE49-F238E27FC236}">
                <a16:creationId xmlns:a16="http://schemas.microsoft.com/office/drawing/2014/main" id="{5654705C-C181-5ED6-F905-4976F855F3A0}"/>
              </a:ext>
            </a:extLst>
          </p:cNvPr>
          <p:cNvSpPr txBox="1"/>
          <p:nvPr/>
        </p:nvSpPr>
        <p:spPr>
          <a:xfrm>
            <a:off x="4243952" y="4701705"/>
            <a:ext cx="2000741"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G12D degraders</a:t>
            </a:r>
          </a:p>
        </p:txBody>
      </p:sp>
      <p:grpSp>
        <p:nvGrpSpPr>
          <p:cNvPr id="16" name="Group 15">
            <a:extLst>
              <a:ext uri="{FF2B5EF4-FFF2-40B4-BE49-F238E27FC236}">
                <a16:creationId xmlns:a16="http://schemas.microsoft.com/office/drawing/2014/main" id="{8DA0D7C0-4174-46F5-8871-920DCFE0F3A5}"/>
              </a:ext>
            </a:extLst>
          </p:cNvPr>
          <p:cNvGrpSpPr/>
          <p:nvPr/>
        </p:nvGrpSpPr>
        <p:grpSpPr>
          <a:xfrm>
            <a:off x="8112970" y="1066800"/>
            <a:ext cx="3440685" cy="5579626"/>
            <a:chOff x="8249600" y="1066800"/>
            <a:chExt cx="3440685" cy="5579626"/>
          </a:xfrm>
        </p:grpSpPr>
        <p:sp>
          <p:nvSpPr>
            <p:cNvPr id="5" name="TextBox 4">
              <a:extLst>
                <a:ext uri="{FF2B5EF4-FFF2-40B4-BE49-F238E27FC236}">
                  <a16:creationId xmlns:a16="http://schemas.microsoft.com/office/drawing/2014/main" id="{6577B2D6-70BC-3F73-BEF9-07F255BA8B4A}"/>
                </a:ext>
              </a:extLst>
            </p:cNvPr>
            <p:cNvSpPr txBox="1"/>
            <p:nvPr/>
          </p:nvSpPr>
          <p:spPr>
            <a:xfrm>
              <a:off x="8249600" y="1066800"/>
              <a:ext cx="3440685"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70C0"/>
                  </a:solidFill>
                  <a:effectLst/>
                  <a:uLnTx/>
                  <a:uFillTx/>
                  <a:latin typeface="Arial Black" panose="020B0604020202020204" pitchFamily="34" charset="0"/>
                  <a:ea typeface="+mn-ea"/>
                  <a:cs typeface="Arial Black" panose="020B0604020202020204" pitchFamily="34" charset="0"/>
                </a:rPr>
                <a:t>panRAS</a:t>
              </a: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/RAS-multi inhibitors</a:t>
              </a:r>
            </a:p>
          </p:txBody>
        </p:sp>
        <p:sp>
          <p:nvSpPr>
            <p:cNvPr id="10" name="TextBox 9">
              <a:extLst>
                <a:ext uri="{FF2B5EF4-FFF2-40B4-BE49-F238E27FC236}">
                  <a16:creationId xmlns:a16="http://schemas.microsoft.com/office/drawing/2014/main" id="{45B06AFA-D360-7C44-E1AB-CD33BC6F1170}"/>
                </a:ext>
              </a:extLst>
            </p:cNvPr>
            <p:cNvSpPr txBox="1"/>
            <p:nvPr/>
          </p:nvSpPr>
          <p:spPr>
            <a:xfrm>
              <a:off x="8262591" y="1371600"/>
              <a:ext cx="2978701" cy="4647426"/>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accent6">
                      <a:lumMod val="75000"/>
                    </a:schemeClr>
                  </a:solidFill>
                  <a:effectLst/>
                  <a:uLnTx/>
                  <a:uFillTx/>
                  <a:latin typeface="Arial" panose="020B0604020202020204" pitchFamily="34" charset="0"/>
                  <a:ea typeface="+mn-ea"/>
                  <a:cs typeface="Arial" panose="020B0604020202020204" pitchFamily="34" charset="0"/>
                </a:rPr>
                <a:t>Daraxonrasib</a:t>
              </a:r>
              <a:r>
                <a:rPr kumimoji="0" lang="en-US" sz="1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dirty="0" err="1">
                  <a:ln>
                    <a:noFill/>
                  </a:ln>
                  <a:solidFill>
                    <a:schemeClr val="accent6">
                      <a:lumMod val="75000"/>
                    </a:schemeClr>
                  </a:solidFill>
                  <a:effectLst/>
                  <a:uLnTx/>
                  <a:uFillTx/>
                  <a:latin typeface="Arial" panose="020B0604020202020204" pitchFamily="34" charset="0"/>
                  <a:ea typeface="+mn-ea"/>
                  <a:cs typeface="Arial" panose="020B0604020202020204" pitchFamily="34" charset="0"/>
                </a:rPr>
                <a:t>RevMed</a:t>
              </a:r>
              <a:r>
                <a:rPr kumimoji="0" lang="en-US" sz="1400" b="1" i="0" u="none" strike="noStrike" kern="1200" cap="none" spc="0" normalizeH="0" baseline="0" noProof="0" dirty="0">
                  <a:ln>
                    <a:noFill/>
                  </a:ln>
                  <a:solidFill>
                    <a:schemeClr val="accent6">
                      <a:lumMod val="75000"/>
                    </a:schemeClr>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AN9025 (Adlai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Nortye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ERAS-0015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Erasca</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RO7673396/RG6505 (Roche)</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YL-17231 (280Bio)</a:t>
              </a: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E8F00"/>
                </a:solidFill>
                <a:effectLst/>
                <a:uLnTx/>
                <a:uFillTx/>
                <a:latin typeface="Arial" panose="020B0604020202020204" pitchFamily="34" charset="0"/>
                <a:ea typeface="+mn-ea"/>
                <a:cs typeface="Arial" panose="020B0604020202020204" pitchFamily="34" charset="0"/>
              </a:endParaRP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ERAS-4001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Erasca</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BI-3706674 (Boehringer Ingelheim)</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QTX3034 (Quanta)</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BGB-53038 (Beigene)</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ALTA-3263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Alterome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LY4066434 (Lilly)</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JAB-23425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Jacobio</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KST-6051 (Kestrel) </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ABREV001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Agastiya</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AUBE00 (Chugai)</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TRN-372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Treeline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AMG410 (Amgen)</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BBO-11818 (BBOT)</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RSC-1255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RasCal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Therapeutics)</a:t>
              </a:r>
            </a:p>
          </p:txBody>
        </p:sp>
        <p:sp>
          <p:nvSpPr>
            <p:cNvPr id="4" name="TextBox 3">
              <a:extLst>
                <a:ext uri="{FF2B5EF4-FFF2-40B4-BE49-F238E27FC236}">
                  <a16:creationId xmlns:a16="http://schemas.microsoft.com/office/drawing/2014/main" id="{28E093A9-D12B-D72F-2415-742DA36FFA10}"/>
                </a:ext>
              </a:extLst>
            </p:cNvPr>
            <p:cNvSpPr txBox="1"/>
            <p:nvPr/>
          </p:nvSpPr>
          <p:spPr>
            <a:xfrm>
              <a:off x="8259027" y="2564001"/>
              <a:ext cx="2366674"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70C0"/>
                  </a:solidFill>
                  <a:effectLst/>
                  <a:uLnTx/>
                  <a:uFillTx/>
                  <a:latin typeface="Arial Black" panose="020B0604020202020204" pitchFamily="34" charset="0"/>
                  <a:ea typeface="+mn-ea"/>
                  <a:cs typeface="Arial Black" panose="020B0604020202020204" pitchFamily="34" charset="0"/>
                </a:rPr>
                <a:t>panKRAS</a:t>
              </a: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 inhibitors</a:t>
              </a:r>
            </a:p>
          </p:txBody>
        </p:sp>
        <p:sp>
          <p:nvSpPr>
            <p:cNvPr id="13" name="TextBox 12">
              <a:extLst>
                <a:ext uri="{FF2B5EF4-FFF2-40B4-BE49-F238E27FC236}">
                  <a16:creationId xmlns:a16="http://schemas.microsoft.com/office/drawing/2014/main" id="{A6891BA1-9D80-20D1-8FE2-10FCEA12980B}"/>
                </a:ext>
              </a:extLst>
            </p:cNvPr>
            <p:cNvSpPr txBox="1"/>
            <p:nvPr/>
          </p:nvSpPr>
          <p:spPr>
            <a:xfrm>
              <a:off x="8269695" y="6011505"/>
              <a:ext cx="2444772"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70C0"/>
                  </a:solidFill>
                  <a:effectLst/>
                  <a:uLnTx/>
                  <a:uFillTx/>
                  <a:latin typeface="Arial Black" panose="020B0604020202020204" pitchFamily="34" charset="0"/>
                  <a:ea typeface="+mn-ea"/>
                  <a:cs typeface="Arial Black" panose="020B0604020202020204" pitchFamily="34" charset="0"/>
                </a:rPr>
                <a:t>panKRAS</a:t>
              </a: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 degraders</a:t>
              </a:r>
            </a:p>
          </p:txBody>
        </p:sp>
        <p:sp>
          <p:nvSpPr>
            <p:cNvPr id="14" name="TextBox 13">
              <a:extLst>
                <a:ext uri="{FF2B5EF4-FFF2-40B4-BE49-F238E27FC236}">
                  <a16:creationId xmlns:a16="http://schemas.microsoft.com/office/drawing/2014/main" id="{37DA29DE-DA7B-A5AF-FE47-A765A5DCE6B2}"/>
                </a:ext>
              </a:extLst>
            </p:cNvPr>
            <p:cNvSpPr txBox="1"/>
            <p:nvPr/>
          </p:nvSpPr>
          <p:spPr>
            <a:xfrm>
              <a:off x="8269695" y="6338649"/>
              <a:ext cx="173957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ASP5834 (Astellas)</a:t>
              </a:r>
            </a:p>
          </p:txBody>
        </p:sp>
      </p:grpSp>
      <p:sp>
        <p:nvSpPr>
          <p:cNvPr id="17" name="Title 16">
            <a:extLst>
              <a:ext uri="{FF2B5EF4-FFF2-40B4-BE49-F238E27FC236}">
                <a16:creationId xmlns:a16="http://schemas.microsoft.com/office/drawing/2014/main" id="{D648B391-5E68-1C33-CFDD-3AA00D883C66}"/>
              </a:ext>
            </a:extLst>
          </p:cNvPr>
          <p:cNvSpPr>
            <a:spLocks noGrp="1"/>
          </p:cNvSpPr>
          <p:nvPr>
            <p:ph type="title"/>
          </p:nvPr>
        </p:nvSpPr>
        <p:spPr/>
        <p:txBody>
          <a:bodyPr>
            <a:normAutofit/>
          </a:bodyPr>
          <a:lstStyle/>
          <a:p>
            <a:pPr algn="ctr"/>
            <a:r>
              <a:rPr lang="en-US" sz="3600" dirty="0">
                <a:latin typeface="+mn-lt"/>
              </a:rPr>
              <a:t>Many RAS inhibitors in clinical development</a:t>
            </a:r>
          </a:p>
        </p:txBody>
      </p:sp>
      <p:grpSp>
        <p:nvGrpSpPr>
          <p:cNvPr id="15" name="Group 14">
            <a:extLst>
              <a:ext uri="{FF2B5EF4-FFF2-40B4-BE49-F238E27FC236}">
                <a16:creationId xmlns:a16="http://schemas.microsoft.com/office/drawing/2014/main" id="{38C64172-3073-0982-2C77-92DCE1170FDB}"/>
              </a:ext>
            </a:extLst>
          </p:cNvPr>
          <p:cNvGrpSpPr/>
          <p:nvPr/>
        </p:nvGrpSpPr>
        <p:grpSpPr>
          <a:xfrm>
            <a:off x="307059" y="128259"/>
            <a:ext cx="806841" cy="819665"/>
            <a:chOff x="307059" y="242562"/>
            <a:chExt cx="806841" cy="819665"/>
          </a:xfrm>
        </p:grpSpPr>
        <p:sp>
          <p:nvSpPr>
            <p:cNvPr id="18" name="Oval 17">
              <a:extLst>
                <a:ext uri="{FF2B5EF4-FFF2-40B4-BE49-F238E27FC236}">
                  <a16:creationId xmlns:a16="http://schemas.microsoft.com/office/drawing/2014/main" id="{90A13DC3-5439-FA6C-3F17-BE752DF3F40D}"/>
                </a:ext>
              </a:extLst>
            </p:cNvPr>
            <p:cNvSpPr/>
            <p:nvPr/>
          </p:nvSpPr>
          <p:spPr>
            <a:xfrm>
              <a:off x="307059" y="242562"/>
              <a:ext cx="806841" cy="819665"/>
            </a:xfrm>
            <a:prstGeom prst="ellipse">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9A7AE7B-1E24-916C-34EE-ED0B4A258C56}"/>
                </a:ext>
              </a:extLst>
            </p:cNvPr>
            <p:cNvSpPr txBox="1"/>
            <p:nvPr/>
          </p:nvSpPr>
          <p:spPr>
            <a:xfrm>
              <a:off x="526978" y="369297"/>
              <a:ext cx="393056" cy="584775"/>
            </a:xfrm>
            <a:prstGeom prst="rect">
              <a:avLst/>
            </a:prstGeom>
            <a:noFill/>
          </p:spPr>
          <p:txBody>
            <a:bodyPr wrap="none" rtlCol="0">
              <a:spAutoFit/>
            </a:bodyPr>
            <a:lstStyle/>
            <a:p>
              <a:r>
                <a:rPr lang="en-US" sz="3200" b="1" dirty="0"/>
                <a:t>4</a:t>
              </a:r>
            </a:p>
          </p:txBody>
        </p:sp>
      </p:grpSp>
      <p:sp>
        <p:nvSpPr>
          <p:cNvPr id="20" name="TextBox 19">
            <a:extLst>
              <a:ext uri="{FF2B5EF4-FFF2-40B4-BE49-F238E27FC236}">
                <a16:creationId xmlns:a16="http://schemas.microsoft.com/office/drawing/2014/main" id="{3655D4D4-71B5-D6F9-17E8-8B55E4076DC6}"/>
              </a:ext>
            </a:extLst>
          </p:cNvPr>
          <p:cNvSpPr txBox="1"/>
          <p:nvPr/>
        </p:nvSpPr>
        <p:spPr>
          <a:xfrm>
            <a:off x="4247418" y="5791200"/>
            <a:ext cx="3243196" cy="338554"/>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Arial Black" panose="020B0604020202020204" pitchFamily="34" charset="0"/>
                <a:ea typeface="+mn-ea"/>
                <a:cs typeface="Arial Black" panose="020B0604020202020204" pitchFamily="34" charset="0"/>
              </a:rPr>
              <a:t>Catalytic RAS(ON) inhibitor</a:t>
            </a:r>
          </a:p>
        </p:txBody>
      </p:sp>
      <p:sp>
        <p:nvSpPr>
          <p:cNvPr id="21" name="TextBox 20">
            <a:extLst>
              <a:ext uri="{FF2B5EF4-FFF2-40B4-BE49-F238E27FC236}">
                <a16:creationId xmlns:a16="http://schemas.microsoft.com/office/drawing/2014/main" id="{81FE1332-1F9C-3026-2175-C573129BF6F0}"/>
              </a:ext>
            </a:extLst>
          </p:cNvPr>
          <p:cNvSpPr txBox="1"/>
          <p:nvPr/>
        </p:nvSpPr>
        <p:spPr>
          <a:xfrm>
            <a:off x="4243952" y="6136575"/>
            <a:ext cx="2821606" cy="307777"/>
          </a:xfrm>
          <a:prstGeom prst="rect">
            <a:avLst/>
          </a:prstGeom>
          <a:noFill/>
        </p:spPr>
        <p:txBody>
          <a:bodyPr wrap="none" rtlCol="0">
            <a:spAutoFit/>
          </a:bodyPr>
          <a:lstStyle/>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RMC-055 (Revolution Medicines)</a:t>
            </a:r>
          </a:p>
        </p:txBody>
      </p:sp>
    </p:spTree>
    <p:extLst>
      <p:ext uri="{BB962C8B-B14F-4D97-AF65-F5344CB8AC3E}">
        <p14:creationId xmlns:p14="http://schemas.microsoft.com/office/powerpoint/2010/main" val="3178213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8" name="Straight Arrow Connector 27">
            <a:extLst>
              <a:ext uri="{FF2B5EF4-FFF2-40B4-BE49-F238E27FC236}">
                <a16:creationId xmlns:a16="http://schemas.microsoft.com/office/drawing/2014/main" id="{C0542985-A5E5-D401-D680-0ACC030E9A56}"/>
              </a:ext>
            </a:extLst>
          </p:cNvPr>
          <p:cNvCxnSpPr>
            <a:cxnSpLocks/>
          </p:cNvCxnSpPr>
          <p:nvPr/>
        </p:nvCxnSpPr>
        <p:spPr>
          <a:xfrm>
            <a:off x="2921012" y="1157057"/>
            <a:ext cx="2384914" cy="1092980"/>
          </a:xfrm>
          <a:prstGeom prst="straightConnector1">
            <a:avLst/>
          </a:prstGeom>
          <a:noFill/>
          <a:ln w="28575" cap="flat">
            <a:solidFill>
              <a:schemeClr val="tx1"/>
            </a:solidFill>
            <a:prstDash val="dash"/>
            <a:miter lim="800000"/>
            <a:tailEnd type="triangle"/>
          </a:ln>
          <a:effectLst/>
          <a:sp3d/>
        </p:spPr>
        <p:style>
          <a:lnRef idx="0">
            <a:scrgbClr r="0" g="0" b="0"/>
          </a:lnRef>
          <a:fillRef idx="0">
            <a:scrgbClr r="0" g="0" b="0"/>
          </a:fillRef>
          <a:effectRef idx="0">
            <a:scrgbClr r="0" g="0" b="0"/>
          </a:effectRef>
          <a:fontRef idx="none"/>
        </p:style>
      </p:cxnSp>
      <p:sp>
        <p:nvSpPr>
          <p:cNvPr id="3" name="Title 2">
            <a:extLst>
              <a:ext uri="{FF2B5EF4-FFF2-40B4-BE49-F238E27FC236}">
                <a16:creationId xmlns:a16="http://schemas.microsoft.com/office/drawing/2014/main" id="{DBE28AE1-06C5-C240-8A2B-8844B3F36022}"/>
              </a:ext>
            </a:extLst>
          </p:cNvPr>
          <p:cNvSpPr>
            <a:spLocks noGrp="1"/>
          </p:cNvSpPr>
          <p:nvPr>
            <p:ph type="title"/>
          </p:nvPr>
        </p:nvSpPr>
        <p:spPr>
          <a:xfrm>
            <a:off x="877635" y="153001"/>
            <a:ext cx="10436729" cy="990600"/>
          </a:xfrm>
        </p:spPr>
        <p:txBody>
          <a:bodyPr>
            <a:normAutofit/>
          </a:bodyPr>
          <a:lstStyle/>
          <a:p>
            <a:pPr algn="ctr"/>
            <a:r>
              <a:rPr lang="en-US" sz="3600" dirty="0">
                <a:latin typeface="+mj-ea"/>
                <a:ea typeface="+mj-ea"/>
              </a:rPr>
              <a:t>Targeting RAS</a:t>
            </a:r>
          </a:p>
        </p:txBody>
      </p:sp>
      <p:grpSp>
        <p:nvGrpSpPr>
          <p:cNvPr id="5" name="Group 4">
            <a:extLst>
              <a:ext uri="{FF2B5EF4-FFF2-40B4-BE49-F238E27FC236}">
                <a16:creationId xmlns:a16="http://schemas.microsoft.com/office/drawing/2014/main" id="{AF954DE7-D7FC-7132-FDA3-C9BE7ECD58A8}"/>
              </a:ext>
            </a:extLst>
          </p:cNvPr>
          <p:cNvGrpSpPr/>
          <p:nvPr/>
        </p:nvGrpSpPr>
        <p:grpSpPr>
          <a:xfrm>
            <a:off x="1728368" y="2086297"/>
            <a:ext cx="7233373" cy="4213101"/>
            <a:chOff x="1728368" y="1556913"/>
            <a:chExt cx="7233373" cy="4213101"/>
          </a:xfrm>
        </p:grpSpPr>
        <p:pic>
          <p:nvPicPr>
            <p:cNvPr id="21" name="Picture 20">
              <a:extLst>
                <a:ext uri="{FF2B5EF4-FFF2-40B4-BE49-F238E27FC236}">
                  <a16:creationId xmlns:a16="http://schemas.microsoft.com/office/drawing/2014/main" id="{D6363793-2FEE-A346-AE9D-E30CC29B9D05}"/>
                </a:ext>
              </a:extLst>
            </p:cNvPr>
            <p:cNvPicPr>
              <a:picLocks noChangeAspect="1"/>
            </p:cNvPicPr>
            <p:nvPr/>
          </p:nvPicPr>
          <p:blipFill>
            <a:blip r:embed="rId3"/>
            <a:stretch>
              <a:fillRect/>
            </a:stretch>
          </p:blipFill>
          <p:spPr>
            <a:xfrm>
              <a:off x="2873917" y="2479069"/>
              <a:ext cx="1718107" cy="1754469"/>
            </a:xfrm>
            <a:prstGeom prst="rect">
              <a:avLst/>
            </a:prstGeom>
          </p:spPr>
        </p:pic>
        <p:pic>
          <p:nvPicPr>
            <p:cNvPr id="22" name="Picture 21">
              <a:extLst>
                <a:ext uri="{FF2B5EF4-FFF2-40B4-BE49-F238E27FC236}">
                  <a16:creationId xmlns:a16="http://schemas.microsoft.com/office/drawing/2014/main" id="{B309E7A8-6F41-AC4D-A766-7AA27A12A812}"/>
                </a:ext>
              </a:extLst>
            </p:cNvPr>
            <p:cNvPicPr>
              <a:picLocks noChangeAspect="1"/>
            </p:cNvPicPr>
            <p:nvPr/>
          </p:nvPicPr>
          <p:blipFill>
            <a:blip r:embed="rId4"/>
            <a:stretch>
              <a:fillRect/>
            </a:stretch>
          </p:blipFill>
          <p:spPr>
            <a:xfrm>
              <a:off x="6815873" y="2452196"/>
              <a:ext cx="1640651" cy="1845732"/>
            </a:xfrm>
            <a:prstGeom prst="rect">
              <a:avLst/>
            </a:prstGeom>
          </p:spPr>
        </p:pic>
        <p:sp>
          <p:nvSpPr>
            <p:cNvPr id="23" name="TextBox 22">
              <a:extLst>
                <a:ext uri="{FF2B5EF4-FFF2-40B4-BE49-F238E27FC236}">
                  <a16:creationId xmlns:a16="http://schemas.microsoft.com/office/drawing/2014/main" id="{A357549A-AF5D-2945-BE56-59F7962B4B21}"/>
                </a:ext>
              </a:extLst>
            </p:cNvPr>
            <p:cNvSpPr txBox="1"/>
            <p:nvPr/>
          </p:nvSpPr>
          <p:spPr>
            <a:xfrm>
              <a:off x="2921012" y="1720653"/>
              <a:ext cx="2062736" cy="4205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RAS(OFF)</a:t>
              </a:r>
            </a:p>
          </p:txBody>
        </p:sp>
        <p:cxnSp>
          <p:nvCxnSpPr>
            <p:cNvPr id="24" name="Straight Arrow Connector 23">
              <a:extLst>
                <a:ext uri="{FF2B5EF4-FFF2-40B4-BE49-F238E27FC236}">
                  <a16:creationId xmlns:a16="http://schemas.microsoft.com/office/drawing/2014/main" id="{1B210A99-F1A7-EF46-B937-206B825AB130}"/>
                </a:ext>
              </a:extLst>
            </p:cNvPr>
            <p:cNvCxnSpPr>
              <a:cxnSpLocks/>
            </p:cNvCxnSpPr>
            <p:nvPr/>
          </p:nvCxnSpPr>
          <p:spPr>
            <a:xfrm>
              <a:off x="7637621" y="4193441"/>
              <a:ext cx="0" cy="589192"/>
            </a:xfrm>
            <a:prstGeom prst="straightConnector1">
              <a:avLst/>
            </a:prstGeom>
            <a:ln w="2857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929FB48-DBD9-6144-9D36-D476A7760BE1}"/>
                </a:ext>
              </a:extLst>
            </p:cNvPr>
            <p:cNvSpPr txBox="1"/>
            <p:nvPr/>
          </p:nvSpPr>
          <p:spPr>
            <a:xfrm>
              <a:off x="6643256" y="4867300"/>
              <a:ext cx="2074465" cy="646986"/>
            </a:xfrm>
            <a:prstGeom prst="roundRect">
              <a:avLst/>
            </a:prstGeom>
            <a:ln>
              <a:solidFill>
                <a:srgbClr val="00B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ysClr val="windowText" lastClr="000000"/>
                  </a:solidFill>
                  <a:effectLst/>
                  <a:uLnTx/>
                  <a:uFillTx/>
                  <a:latin typeface="Helvetica"/>
                </a:rPr>
                <a:t>Cell growth and survival effectors</a:t>
              </a:r>
            </a:p>
          </p:txBody>
        </p:sp>
        <p:sp>
          <p:nvSpPr>
            <p:cNvPr id="26" name="TextBox 25">
              <a:extLst>
                <a:ext uri="{FF2B5EF4-FFF2-40B4-BE49-F238E27FC236}">
                  <a16:creationId xmlns:a16="http://schemas.microsoft.com/office/drawing/2014/main" id="{20ED8972-2080-8F44-8A57-AC68C5012490}"/>
                </a:ext>
              </a:extLst>
            </p:cNvPr>
            <p:cNvSpPr txBox="1"/>
            <p:nvPr/>
          </p:nvSpPr>
          <p:spPr>
            <a:xfrm>
              <a:off x="4772092" y="3888259"/>
              <a:ext cx="1781427"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GAPs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(e.g. NF1)</a:t>
              </a:r>
            </a:p>
          </p:txBody>
        </p:sp>
        <p:sp>
          <p:nvSpPr>
            <p:cNvPr id="27" name="Arc 26">
              <a:extLst>
                <a:ext uri="{FF2B5EF4-FFF2-40B4-BE49-F238E27FC236}">
                  <a16:creationId xmlns:a16="http://schemas.microsoft.com/office/drawing/2014/main" id="{D4B13F3C-F05F-B745-B887-A8AB2C2A2478}"/>
                </a:ext>
              </a:extLst>
            </p:cNvPr>
            <p:cNvSpPr/>
            <p:nvPr/>
          </p:nvSpPr>
          <p:spPr>
            <a:xfrm rot="18930357" flipH="1" flipV="1">
              <a:off x="4478990" y="1556913"/>
              <a:ext cx="2321060" cy="2254900"/>
            </a:xfrm>
            <a:prstGeom prst="arc">
              <a:avLst/>
            </a:prstGeom>
            <a:ln w="12700">
              <a:solidFill>
                <a:srgbClr val="FF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0000"/>
                </a:solidFill>
                <a:effectLst/>
                <a:uLnTx/>
                <a:uFillTx/>
                <a:latin typeface="Helvetica"/>
              </a:endParaRPr>
            </a:p>
          </p:txBody>
        </p:sp>
        <p:sp>
          <p:nvSpPr>
            <p:cNvPr id="29" name="TextBox 28">
              <a:extLst>
                <a:ext uri="{FF2B5EF4-FFF2-40B4-BE49-F238E27FC236}">
                  <a16:creationId xmlns:a16="http://schemas.microsoft.com/office/drawing/2014/main" id="{4E83F78B-6C31-C44D-AAEB-6F4732C8547C}"/>
                </a:ext>
              </a:extLst>
            </p:cNvPr>
            <p:cNvSpPr txBox="1"/>
            <p:nvPr/>
          </p:nvSpPr>
          <p:spPr>
            <a:xfrm>
              <a:off x="4812156" y="1620985"/>
              <a:ext cx="166701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Arial" panose="020B0604020202020204" pitchFamily="34" charset="0"/>
                  <a:cs typeface="Arial" panose="020B0604020202020204" pitchFamily="34" charset="0"/>
                </a:rPr>
                <a:t>GEFs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Arial" panose="020B0604020202020204" pitchFamily="34" charset="0"/>
                  <a:cs typeface="Arial" panose="020B0604020202020204" pitchFamily="34" charset="0"/>
                </a:rPr>
                <a:t>(e.g. SOS1)</a:t>
              </a:r>
            </a:p>
          </p:txBody>
        </p:sp>
        <p:sp>
          <p:nvSpPr>
            <p:cNvPr id="34" name="Arc 33">
              <a:extLst>
                <a:ext uri="{FF2B5EF4-FFF2-40B4-BE49-F238E27FC236}">
                  <a16:creationId xmlns:a16="http://schemas.microsoft.com/office/drawing/2014/main" id="{467A89BA-F41D-D843-9345-5D4E43C52C6E}"/>
                </a:ext>
              </a:extLst>
            </p:cNvPr>
            <p:cNvSpPr/>
            <p:nvPr/>
          </p:nvSpPr>
          <p:spPr>
            <a:xfrm rot="18930357">
              <a:off x="4331622" y="2285013"/>
              <a:ext cx="2515348" cy="2515348"/>
            </a:xfrm>
            <a:prstGeom prst="arc">
              <a:avLst/>
            </a:prstGeom>
            <a:ln w="12700">
              <a:solidFill>
                <a:srgbClr val="00B05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prstClr val="black"/>
                </a:solidFill>
                <a:effectLst/>
                <a:uLnTx/>
                <a:uFillTx/>
                <a:latin typeface="Helvetica"/>
              </a:endParaRPr>
            </a:p>
          </p:txBody>
        </p:sp>
        <p:sp>
          <p:nvSpPr>
            <p:cNvPr id="35" name="TextBox 34">
              <a:extLst>
                <a:ext uri="{FF2B5EF4-FFF2-40B4-BE49-F238E27FC236}">
                  <a16:creationId xmlns:a16="http://schemas.microsoft.com/office/drawing/2014/main" id="{2D3F9ABE-2535-164E-A01B-D50742B2F888}"/>
                </a:ext>
              </a:extLst>
            </p:cNvPr>
            <p:cNvSpPr txBox="1"/>
            <p:nvPr/>
          </p:nvSpPr>
          <p:spPr>
            <a:xfrm>
              <a:off x="2983237" y="2100329"/>
              <a:ext cx="164065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l" defTabSz="914400" rtl="0" eaLnBrk="1" fontAlgn="auto" latinLnBrk="0" hangingPunct="1">
                <a:lnSpc>
                  <a:spcPct val="100000"/>
                </a:lnSpc>
                <a:spcBef>
                  <a:spcPts val="0"/>
                </a:spcBef>
                <a:spcAft>
                  <a:spcPts val="0"/>
                </a:spcAft>
                <a:buClr>
                  <a:srgbClr val="009244"/>
                </a:buClr>
                <a:buSzTx/>
                <a:buFontTx/>
                <a:buNone/>
                <a:tabLst/>
                <a:defRPr/>
              </a:pPr>
              <a:r>
                <a:rPr kumimoji="0" lang="en-US" sz="1600" b="1"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GDP</a:t>
              </a:r>
              <a:r>
                <a:rPr kumimoji="0" lang="en-US" sz="1600" b="0"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-loaded</a:t>
              </a:r>
            </a:p>
          </p:txBody>
        </p:sp>
        <p:sp>
          <p:nvSpPr>
            <p:cNvPr id="36" name="TextBox 35">
              <a:extLst>
                <a:ext uri="{FF2B5EF4-FFF2-40B4-BE49-F238E27FC236}">
                  <a16:creationId xmlns:a16="http://schemas.microsoft.com/office/drawing/2014/main" id="{A1A04974-6FAE-B049-A265-A37E27E94AE0}"/>
                </a:ext>
              </a:extLst>
            </p:cNvPr>
            <p:cNvSpPr txBox="1"/>
            <p:nvPr/>
          </p:nvSpPr>
          <p:spPr>
            <a:xfrm>
              <a:off x="6965324" y="2069790"/>
              <a:ext cx="159939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l" defTabSz="914400" rtl="0" eaLnBrk="1" fontAlgn="auto" latinLnBrk="0" hangingPunct="1">
                <a:lnSpc>
                  <a:spcPct val="100000"/>
                </a:lnSpc>
                <a:spcBef>
                  <a:spcPts val="0"/>
                </a:spcBef>
                <a:spcAft>
                  <a:spcPts val="0"/>
                </a:spcAft>
                <a:buClr>
                  <a:srgbClr val="009244"/>
                </a:buClr>
                <a:buSzTx/>
                <a:buFontTx/>
                <a:buNone/>
                <a:tabLst/>
                <a:defRPr/>
              </a:pPr>
              <a:r>
                <a:rPr kumimoji="0" lang="en-US" sz="1600" b="1"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GTP</a:t>
              </a:r>
              <a:r>
                <a:rPr kumimoji="0" lang="en-US" sz="1600" b="0" i="0" u="none" strike="noStrike" kern="1200" cap="none" spc="0" normalizeH="0" baseline="0" noProof="0">
                  <a:ln>
                    <a:noFill/>
                  </a:ln>
                  <a:solidFill>
                    <a:srgbClr val="FFFFFF">
                      <a:lumMod val="65000"/>
                    </a:srgbClr>
                  </a:solidFill>
                  <a:effectLst/>
                  <a:uLnTx/>
                  <a:uFillTx/>
                  <a:latin typeface="Open Sans" panose="020B0606030504020204" pitchFamily="34" charset="0"/>
                  <a:ea typeface="Open Sans" panose="020B0606030504020204" pitchFamily="34" charset="0"/>
                  <a:cs typeface="Open Sans" panose="020B0606030504020204" pitchFamily="34" charset="0"/>
                </a:rPr>
                <a:t>-loaded</a:t>
              </a:r>
            </a:p>
          </p:txBody>
        </p:sp>
        <p:sp>
          <p:nvSpPr>
            <p:cNvPr id="37" name="TextBox 36">
              <a:extLst>
                <a:ext uri="{FF2B5EF4-FFF2-40B4-BE49-F238E27FC236}">
                  <a16:creationId xmlns:a16="http://schemas.microsoft.com/office/drawing/2014/main" id="{C5A1DC5B-BD50-FB48-9940-D5591D736A2D}"/>
                </a:ext>
              </a:extLst>
            </p:cNvPr>
            <p:cNvSpPr txBox="1"/>
            <p:nvPr/>
          </p:nvSpPr>
          <p:spPr>
            <a:xfrm>
              <a:off x="6899005" y="1658277"/>
              <a:ext cx="2062736" cy="4205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RAS(ON)</a:t>
              </a:r>
            </a:p>
          </p:txBody>
        </p:sp>
        <p:sp>
          <p:nvSpPr>
            <p:cNvPr id="6" name="TextBox 5">
              <a:extLst>
                <a:ext uri="{FF2B5EF4-FFF2-40B4-BE49-F238E27FC236}">
                  <a16:creationId xmlns:a16="http://schemas.microsoft.com/office/drawing/2014/main" id="{C6851A7F-253C-7037-CDF7-34DA783397C4}"/>
                </a:ext>
              </a:extLst>
            </p:cNvPr>
            <p:cNvSpPr txBox="1"/>
            <p:nvPr/>
          </p:nvSpPr>
          <p:spPr>
            <a:xfrm>
              <a:off x="1728368" y="5123683"/>
              <a:ext cx="4447813"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9244">
                      <a:lumMod val="50000"/>
                    </a:srgbClr>
                  </a:solidFill>
                  <a:effectLst/>
                  <a:uLnTx/>
                  <a:uFillTx/>
                  <a:latin typeface="Calibri"/>
                </a:rPr>
                <a:t>GEFs: Guanine nucleotide exchange factors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B70000"/>
                  </a:solidFill>
                  <a:effectLst/>
                  <a:uLnTx/>
                  <a:uFillTx/>
                  <a:latin typeface="Calibri"/>
                </a:rPr>
                <a:t>GAPs: GTPase activating proteins </a:t>
              </a:r>
            </a:p>
          </p:txBody>
        </p:sp>
      </p:grpSp>
      <p:grpSp>
        <p:nvGrpSpPr>
          <p:cNvPr id="9" name="Group 8">
            <a:extLst>
              <a:ext uri="{FF2B5EF4-FFF2-40B4-BE49-F238E27FC236}">
                <a16:creationId xmlns:a16="http://schemas.microsoft.com/office/drawing/2014/main" id="{4598FFF7-7283-06A9-596A-B76291073835}"/>
              </a:ext>
            </a:extLst>
          </p:cNvPr>
          <p:cNvGrpSpPr/>
          <p:nvPr/>
        </p:nvGrpSpPr>
        <p:grpSpPr>
          <a:xfrm>
            <a:off x="306578" y="2791266"/>
            <a:ext cx="2784251" cy="2583341"/>
            <a:chOff x="306578" y="2791266"/>
            <a:chExt cx="2784251" cy="2583341"/>
          </a:xfrm>
        </p:grpSpPr>
        <p:pic>
          <p:nvPicPr>
            <p:cNvPr id="38" name="Picture 37">
              <a:extLst>
                <a:ext uri="{FF2B5EF4-FFF2-40B4-BE49-F238E27FC236}">
                  <a16:creationId xmlns:a16="http://schemas.microsoft.com/office/drawing/2014/main" id="{9720611B-1AD1-1E40-A114-FD80BF2E325D}"/>
                </a:ext>
              </a:extLst>
            </p:cNvPr>
            <p:cNvPicPr>
              <a:picLocks noChangeAspect="1"/>
            </p:cNvPicPr>
            <p:nvPr/>
          </p:nvPicPr>
          <p:blipFill>
            <a:blip r:embed="rId3"/>
            <a:stretch>
              <a:fillRect/>
            </a:stretch>
          </p:blipFill>
          <p:spPr>
            <a:xfrm>
              <a:off x="310633" y="3072842"/>
              <a:ext cx="1718107" cy="1754470"/>
            </a:xfrm>
            <a:prstGeom prst="rect">
              <a:avLst/>
            </a:prstGeom>
          </p:spPr>
        </p:pic>
        <p:cxnSp>
          <p:nvCxnSpPr>
            <p:cNvPr id="4" name="Straight Connector 3">
              <a:extLst>
                <a:ext uri="{FF2B5EF4-FFF2-40B4-BE49-F238E27FC236}">
                  <a16:creationId xmlns:a16="http://schemas.microsoft.com/office/drawing/2014/main" id="{FC96DFC5-D810-DF4F-80BF-08827F6465BA}"/>
                </a:ext>
              </a:extLst>
            </p:cNvPr>
            <p:cNvCxnSpPr>
              <a:cxnSpLocks/>
            </p:cNvCxnSpPr>
            <p:nvPr/>
          </p:nvCxnSpPr>
          <p:spPr>
            <a:xfrm flipH="1">
              <a:off x="307822" y="3205682"/>
              <a:ext cx="1517143" cy="151714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0A8EBF5-4EF5-1242-9038-6B8D26429556}"/>
                </a:ext>
              </a:extLst>
            </p:cNvPr>
            <p:cNvCxnSpPr>
              <a:cxnSpLocks/>
            </p:cNvCxnSpPr>
            <p:nvPr/>
          </p:nvCxnSpPr>
          <p:spPr>
            <a:xfrm>
              <a:off x="306578" y="3205681"/>
              <a:ext cx="1517143" cy="151714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52C90388-CE44-E84B-BA06-B46D6FF701A7}"/>
                </a:ext>
              </a:extLst>
            </p:cNvPr>
            <p:cNvCxnSpPr/>
            <p:nvPr/>
          </p:nvCxnSpPr>
          <p:spPr>
            <a:xfrm flipH="1">
              <a:off x="2121662" y="3890937"/>
              <a:ext cx="554608" cy="0"/>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A4E09A49-3E94-113C-CC06-0C2CECCEFB9E}"/>
                </a:ext>
              </a:extLst>
            </p:cNvPr>
            <p:cNvSpPr txBox="1"/>
            <p:nvPr/>
          </p:nvSpPr>
          <p:spPr>
            <a:xfrm>
              <a:off x="1842368" y="4789834"/>
              <a:ext cx="1109341"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914400" rtl="0" eaLnBrk="1" fontAlgn="auto" latinLnBrk="0" hangingPunct="1">
                <a:lnSpc>
                  <a:spcPct val="100000"/>
                </a:lnSpc>
                <a:spcBef>
                  <a:spcPts val="0"/>
                </a:spcBef>
                <a:spcAft>
                  <a:spcPts val="0"/>
                </a:spcAft>
                <a:buClr>
                  <a:srgbClr val="009244"/>
                </a:buClr>
                <a:buSzTx/>
                <a:buFontTx/>
                <a:buNone/>
                <a:tabLst/>
                <a:defRPr/>
              </a:pPr>
              <a:r>
                <a:rPr kumimoji="0" lang="en-US" sz="1600" b="1" i="0" u="none" strike="noStrike" kern="120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Sotorasib</a:t>
              </a:r>
              <a:endParaRPr kumimoji="0" lang="en-US" sz="16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
                  <a:srgbClr val="009244"/>
                </a:buClr>
                <a:buSzTx/>
                <a:buFontTx/>
                <a:buNone/>
                <a:tabLst/>
                <a:defRPr/>
              </a:pPr>
              <a:r>
                <a:rPr kumimoji="0" lang="en-US" sz="1600" b="1" i="0" u="none" strike="noStrike" kern="120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Adagrasib</a:t>
              </a:r>
              <a:endParaRPr kumimoji="0" lang="en-US" sz="16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506B020D-FB9D-C34E-94E1-907D6C9E2F62}"/>
                </a:ext>
              </a:extLst>
            </p:cNvPr>
            <p:cNvSpPr/>
            <p:nvPr/>
          </p:nvSpPr>
          <p:spPr>
            <a:xfrm>
              <a:off x="1736905" y="2791266"/>
              <a:ext cx="1353924"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rPr>
                <a:t>Covalent KRAS</a:t>
              </a:r>
              <a:r>
                <a:rPr kumimoji="0" lang="en-US" sz="1400" b="0" i="0" u="none" strike="noStrike" kern="1200" cap="none" spc="0" normalizeH="0" baseline="30000" noProof="0" dirty="0">
                  <a:ln>
                    <a:noFill/>
                  </a:ln>
                  <a:solidFill>
                    <a:srgbClr val="000000"/>
                  </a:solidFill>
                  <a:effectLst/>
                  <a:uLnTx/>
                  <a:uFillTx/>
                  <a:latin typeface="Helvetica"/>
                </a:rPr>
                <a:t>G12C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rPr>
                <a:t>(OFF) inhibitors</a:t>
              </a:r>
            </a:p>
          </p:txBody>
        </p:sp>
      </p:grpSp>
      <p:sp>
        <p:nvSpPr>
          <p:cNvPr id="14" name="Content Placeholder 1">
            <a:extLst>
              <a:ext uri="{FF2B5EF4-FFF2-40B4-BE49-F238E27FC236}">
                <a16:creationId xmlns:a16="http://schemas.microsoft.com/office/drawing/2014/main" id="{8FEA9488-79E4-3A89-C7E1-6570F053E057}"/>
              </a:ext>
            </a:extLst>
          </p:cNvPr>
          <p:cNvSpPr txBox="1">
            <a:spLocks/>
          </p:cNvSpPr>
          <p:nvPr/>
        </p:nvSpPr>
        <p:spPr>
          <a:xfrm>
            <a:off x="536570" y="1289548"/>
            <a:ext cx="10777794" cy="746595"/>
          </a:xfrm>
          <a:prstGeom prst="rect">
            <a:avLst/>
          </a:prstGeom>
          <a:solidFill>
            <a:schemeClr val="bg1">
              <a:lumMod val="95000"/>
            </a:schemeClr>
          </a:solidFill>
        </p:spPr>
        <p:txBody>
          <a:bodyPr/>
          <a:lstStyle>
            <a:lvl1pPr marL="285750" marR="0" indent="-285750" algn="l" defTabSz="914400" rtl="0" latinLnBrk="0">
              <a:lnSpc>
                <a:spcPct val="110000"/>
              </a:lnSpc>
              <a:spcBef>
                <a:spcPts val="600"/>
              </a:spcBef>
              <a:spcAft>
                <a:spcPts val="0"/>
              </a:spcAft>
              <a:buClr>
                <a:schemeClr val="accent2"/>
              </a:buClr>
              <a:buSzPct val="100000"/>
              <a:buFont typeface="Arial" panose="020B0604020202020204" pitchFamily="34" charset="0"/>
              <a:buChar char="•"/>
              <a:tabLst/>
              <a:defRPr sz="1800" b="0" i="0" u="none" strike="noStrike" cap="none" spc="0" baseline="0">
                <a:solidFill>
                  <a:srgbClr val="000000"/>
                </a:solidFill>
                <a:uFillTx/>
                <a:latin typeface="Open Sans Regular"/>
                <a:ea typeface="Open Sans Regular"/>
                <a:cs typeface="Open Sans Regular"/>
                <a:sym typeface="Open Sans Regular"/>
              </a:defRPr>
            </a:lvl1pPr>
            <a:lvl2pPr marL="6905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2pPr>
            <a:lvl3pPr marL="11477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3pPr>
            <a:lvl4pPr marL="15748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4pPr>
            <a:lvl5pPr marL="20320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5pPr>
            <a:lvl6pPr marL="24892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6pPr>
            <a:lvl7pPr marL="29464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7pPr>
            <a:lvl8pPr marL="34036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8pPr>
            <a:lvl9pPr marL="38608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110000"/>
              </a:lnSpc>
              <a:spcBef>
                <a:spcPts val="600"/>
              </a:spcBef>
              <a:spcAft>
                <a:spcPts val="0"/>
              </a:spcAft>
              <a:buClr>
                <a:srgbClr val="009244"/>
              </a:buClr>
              <a:buSzPct val="100000"/>
              <a:buFont typeface="Arial" panose="020B0604020202020204" pitchFamily="34" charset="0"/>
              <a:buNone/>
              <a:tabLst/>
              <a:defRPr/>
            </a:pPr>
            <a:r>
              <a:rPr kumimoji="0" lang="en-US" sz="1600" b="1" i="0" u="none" strike="noStrike" kern="0" cap="none" spc="0" normalizeH="0" baseline="0" noProof="0" dirty="0">
                <a:ln>
                  <a:noFill/>
                </a:ln>
                <a:solidFill>
                  <a:srgbClr val="000000"/>
                </a:solidFill>
                <a:effectLst/>
                <a:uLnTx/>
                <a:uFillTx/>
                <a:latin typeface="Calibri"/>
                <a:sym typeface="Open Sans Regular"/>
              </a:rPr>
              <a:t>Cancer-associated amino acid substitutions (e.g., G12, G13, Q61) reduce GAP activity and/or enhance GEF activity –&gt; </a:t>
            </a:r>
          </a:p>
          <a:p>
            <a:pPr marL="0" marR="0" lvl="0" indent="0" algn="ctr" defTabSz="914400" rtl="0" eaLnBrk="1" fontAlgn="auto" latinLnBrk="0" hangingPunct="1">
              <a:lnSpc>
                <a:spcPct val="110000"/>
              </a:lnSpc>
              <a:spcBef>
                <a:spcPts val="600"/>
              </a:spcBef>
              <a:spcAft>
                <a:spcPts val="0"/>
              </a:spcAft>
              <a:buClr>
                <a:srgbClr val="009244"/>
              </a:buClr>
              <a:buSzPct val="100000"/>
              <a:buFont typeface="Arial" panose="020B0604020202020204" pitchFamily="34" charset="0"/>
              <a:buNone/>
              <a:tabLst/>
              <a:defRPr/>
            </a:pPr>
            <a:r>
              <a:rPr kumimoji="0" lang="en-US" sz="1600" b="1" i="0" u="none" strike="noStrike" kern="0" cap="none" spc="0" normalizeH="0" baseline="0" noProof="0" dirty="0">
                <a:ln>
                  <a:noFill/>
                </a:ln>
                <a:solidFill>
                  <a:srgbClr val="000000"/>
                </a:solidFill>
                <a:effectLst/>
                <a:uLnTx/>
                <a:uFillTx/>
                <a:latin typeface="Calibri"/>
                <a:sym typeface="Open Sans Regular"/>
              </a:rPr>
              <a:t>KRAS GTP&gt;&gt;GDP-bound with activity independent of extracellular stimuli</a:t>
            </a:r>
          </a:p>
        </p:txBody>
      </p:sp>
      <p:grpSp>
        <p:nvGrpSpPr>
          <p:cNvPr id="19" name="Group 18">
            <a:extLst>
              <a:ext uri="{FF2B5EF4-FFF2-40B4-BE49-F238E27FC236}">
                <a16:creationId xmlns:a16="http://schemas.microsoft.com/office/drawing/2014/main" id="{5529C7F6-BF17-A3BE-6973-947CBD6F3AA4}"/>
              </a:ext>
            </a:extLst>
          </p:cNvPr>
          <p:cNvGrpSpPr/>
          <p:nvPr/>
        </p:nvGrpSpPr>
        <p:grpSpPr>
          <a:xfrm>
            <a:off x="8474403" y="2966107"/>
            <a:ext cx="3464928" cy="3062090"/>
            <a:chOff x="8474403" y="2966107"/>
            <a:chExt cx="3464928" cy="3062090"/>
          </a:xfrm>
        </p:grpSpPr>
        <p:cxnSp>
          <p:nvCxnSpPr>
            <p:cNvPr id="30" name="Straight Arrow Connector 29">
              <a:extLst>
                <a:ext uri="{FF2B5EF4-FFF2-40B4-BE49-F238E27FC236}">
                  <a16:creationId xmlns:a16="http://schemas.microsoft.com/office/drawing/2014/main" id="{02D07155-A1EB-9A5A-F3FD-DD89608A7F9C}"/>
                </a:ext>
              </a:extLst>
            </p:cNvPr>
            <p:cNvCxnSpPr>
              <a:cxnSpLocks/>
            </p:cNvCxnSpPr>
            <p:nvPr/>
          </p:nvCxnSpPr>
          <p:spPr>
            <a:xfrm>
              <a:off x="8890334" y="3890937"/>
              <a:ext cx="641124" cy="0"/>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0F60DC8A-03BB-6A05-F276-8FBA6BC6CC2D}"/>
                </a:ext>
              </a:extLst>
            </p:cNvPr>
            <p:cNvPicPr>
              <a:picLocks noChangeAspect="1"/>
            </p:cNvPicPr>
            <p:nvPr/>
          </p:nvPicPr>
          <p:blipFill>
            <a:blip r:embed="rId4"/>
            <a:stretch>
              <a:fillRect/>
            </a:stretch>
          </p:blipFill>
          <p:spPr>
            <a:xfrm>
              <a:off x="10060479" y="2966107"/>
              <a:ext cx="1640651" cy="1845732"/>
            </a:xfrm>
            <a:prstGeom prst="rect">
              <a:avLst/>
            </a:prstGeom>
          </p:spPr>
        </p:pic>
        <p:sp>
          <p:nvSpPr>
            <p:cNvPr id="33" name="TextBox 32">
              <a:extLst>
                <a:ext uri="{FF2B5EF4-FFF2-40B4-BE49-F238E27FC236}">
                  <a16:creationId xmlns:a16="http://schemas.microsoft.com/office/drawing/2014/main" id="{55EBC9C2-7702-10F2-DD28-F997A11CAA40}"/>
                </a:ext>
              </a:extLst>
            </p:cNvPr>
            <p:cNvSpPr txBox="1"/>
            <p:nvPr/>
          </p:nvSpPr>
          <p:spPr>
            <a:xfrm>
              <a:off x="9864866" y="5381211"/>
              <a:ext cx="2074465" cy="646986"/>
            </a:xfrm>
            <a:prstGeom prst="round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ysClr val="windowText" lastClr="000000"/>
                  </a:solidFill>
                  <a:effectLst/>
                  <a:uLnTx/>
                  <a:uFillTx/>
                  <a:latin typeface="Helvetica"/>
                </a:rPr>
                <a:t>Cell growth and survival effectors</a:t>
              </a:r>
            </a:p>
          </p:txBody>
        </p:sp>
        <p:sp>
          <p:nvSpPr>
            <p:cNvPr id="40" name="Rectangle 39">
              <a:extLst>
                <a:ext uri="{FF2B5EF4-FFF2-40B4-BE49-F238E27FC236}">
                  <a16:creationId xmlns:a16="http://schemas.microsoft.com/office/drawing/2014/main" id="{D1510E25-ADC9-4042-B6AD-0AC834F31954}"/>
                </a:ext>
              </a:extLst>
            </p:cNvPr>
            <p:cNvSpPr/>
            <p:nvPr/>
          </p:nvSpPr>
          <p:spPr>
            <a:xfrm>
              <a:off x="8474403" y="3036706"/>
              <a:ext cx="1350898"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rPr>
                <a:t>Non-covalent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rPr>
                <a:t>RAS(ON) inhibitor</a:t>
              </a:r>
            </a:p>
          </p:txBody>
        </p:sp>
        <p:cxnSp>
          <p:nvCxnSpPr>
            <p:cNvPr id="45" name="Straight Connector 44">
              <a:extLst>
                <a:ext uri="{FF2B5EF4-FFF2-40B4-BE49-F238E27FC236}">
                  <a16:creationId xmlns:a16="http://schemas.microsoft.com/office/drawing/2014/main" id="{0C1FA757-BE48-54D2-7EB0-B484E5CA9149}"/>
                </a:ext>
              </a:extLst>
            </p:cNvPr>
            <p:cNvCxnSpPr>
              <a:cxnSpLocks/>
            </p:cNvCxnSpPr>
            <p:nvPr/>
          </p:nvCxnSpPr>
          <p:spPr>
            <a:xfrm flipH="1">
              <a:off x="10051048" y="3063164"/>
              <a:ext cx="1517143" cy="151714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3C24460-7B0F-D4FF-9EE4-1514E186BCA1}"/>
                </a:ext>
              </a:extLst>
            </p:cNvPr>
            <p:cNvCxnSpPr>
              <a:cxnSpLocks/>
            </p:cNvCxnSpPr>
            <p:nvPr/>
          </p:nvCxnSpPr>
          <p:spPr>
            <a:xfrm>
              <a:off x="10049804" y="3063163"/>
              <a:ext cx="1517143" cy="151714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9929E98C-D52C-BD8C-4DF5-16FEA51DAECE}"/>
                </a:ext>
              </a:extLst>
            </p:cNvPr>
            <p:cNvGrpSpPr/>
            <p:nvPr/>
          </p:nvGrpSpPr>
          <p:grpSpPr>
            <a:xfrm>
              <a:off x="10730413" y="4707352"/>
              <a:ext cx="296562" cy="589192"/>
              <a:chOff x="10589741" y="4578800"/>
              <a:chExt cx="296562" cy="589192"/>
            </a:xfrm>
          </p:grpSpPr>
          <p:cxnSp>
            <p:nvCxnSpPr>
              <p:cNvPr id="32" name="Straight Arrow Connector 31">
                <a:extLst>
                  <a:ext uri="{FF2B5EF4-FFF2-40B4-BE49-F238E27FC236}">
                    <a16:creationId xmlns:a16="http://schemas.microsoft.com/office/drawing/2014/main" id="{4CA4F6EC-11B1-2D6E-577E-F8DA71D10DE3}"/>
                  </a:ext>
                </a:extLst>
              </p:cNvPr>
              <p:cNvCxnSpPr>
                <a:cxnSpLocks/>
              </p:cNvCxnSpPr>
              <p:nvPr/>
            </p:nvCxnSpPr>
            <p:spPr>
              <a:xfrm>
                <a:off x="10735675" y="4578800"/>
                <a:ext cx="0" cy="589192"/>
              </a:xfrm>
              <a:prstGeom prst="straightConnector1">
                <a:avLst/>
              </a:prstGeom>
              <a:ln w="28575">
                <a:solidFill>
                  <a:srgbClr val="FF0000"/>
                </a:solidFill>
                <a:tailEnd type="none"/>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62EFC89E-0414-C95E-675F-F714854262A6}"/>
                  </a:ext>
                </a:extLst>
              </p:cNvPr>
              <p:cNvCxnSpPr>
                <a:cxnSpLocks/>
              </p:cNvCxnSpPr>
              <p:nvPr/>
            </p:nvCxnSpPr>
            <p:spPr>
              <a:xfrm>
                <a:off x="10589741" y="5167992"/>
                <a:ext cx="296562" cy="0"/>
              </a:xfrm>
              <a:prstGeom prst="straightConnector1">
                <a:avLst/>
              </a:prstGeom>
              <a:ln w="28575">
                <a:solidFill>
                  <a:srgbClr val="FF0000"/>
                </a:solidFill>
                <a:tailEnd type="none"/>
              </a:ln>
              <a:effectLst/>
            </p:spPr>
            <p:style>
              <a:lnRef idx="2">
                <a:schemeClr val="accent1"/>
              </a:lnRef>
              <a:fillRef idx="0">
                <a:schemeClr val="accent1"/>
              </a:fillRef>
              <a:effectRef idx="1">
                <a:schemeClr val="accent1"/>
              </a:effectRef>
              <a:fontRef idx="minor">
                <a:schemeClr val="tx1"/>
              </a:fontRef>
            </p:style>
          </p:cxnSp>
        </p:grpSp>
        <p:sp>
          <p:nvSpPr>
            <p:cNvPr id="11" name="TextBox 10">
              <a:extLst>
                <a:ext uri="{FF2B5EF4-FFF2-40B4-BE49-F238E27FC236}">
                  <a16:creationId xmlns:a16="http://schemas.microsoft.com/office/drawing/2014/main" id="{87505BD9-7314-7AB4-BD9C-88F4691EBBD7}"/>
                </a:ext>
              </a:extLst>
            </p:cNvPr>
            <p:cNvSpPr txBox="1"/>
            <p:nvPr/>
          </p:nvSpPr>
          <p:spPr>
            <a:xfrm>
              <a:off x="8479190" y="4734063"/>
              <a:ext cx="1463412"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ctr" defTabSz="914400" rtl="0" eaLnBrk="1" fontAlgn="auto" latinLnBrk="0" hangingPunct="1">
                <a:lnSpc>
                  <a:spcPct val="100000"/>
                </a:lnSpc>
                <a:spcBef>
                  <a:spcPts val="0"/>
                </a:spcBef>
                <a:spcAft>
                  <a:spcPts val="0"/>
                </a:spcAft>
                <a:buClr>
                  <a:srgbClr val="009244"/>
                </a:buClr>
                <a:buSzTx/>
                <a:buFontTx/>
                <a:buNone/>
                <a:tabLst/>
                <a:defRPr/>
              </a:pPr>
              <a:r>
                <a:rPr kumimoji="0" lang="en-US" sz="1600" b="1" i="0" u="none" strike="noStrike" kern="120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Daraxonrasib</a:t>
              </a:r>
              <a:endParaRPr kumimoji="0" lang="en-US" sz="16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20" name="Content Placeholder 1">
            <a:extLst>
              <a:ext uri="{FF2B5EF4-FFF2-40B4-BE49-F238E27FC236}">
                <a16:creationId xmlns:a16="http://schemas.microsoft.com/office/drawing/2014/main" id="{88B5C429-CC30-37FB-0D0C-4A9391643E93}"/>
              </a:ext>
            </a:extLst>
          </p:cNvPr>
          <p:cNvSpPr txBox="1">
            <a:spLocks/>
          </p:cNvSpPr>
          <p:nvPr/>
        </p:nvSpPr>
        <p:spPr>
          <a:xfrm>
            <a:off x="1883298" y="826039"/>
            <a:ext cx="2199878" cy="320683"/>
          </a:xfrm>
          <a:prstGeom prst="rect">
            <a:avLst/>
          </a:prstGeom>
        </p:spPr>
        <p:txBody>
          <a:bodyPr/>
          <a:lstStyle>
            <a:lvl1pPr marL="285750" marR="0" indent="-285750" algn="l" defTabSz="914400" rtl="0" latinLnBrk="0">
              <a:lnSpc>
                <a:spcPct val="110000"/>
              </a:lnSpc>
              <a:spcBef>
                <a:spcPts val="600"/>
              </a:spcBef>
              <a:spcAft>
                <a:spcPts val="0"/>
              </a:spcAft>
              <a:buClr>
                <a:schemeClr val="accent2"/>
              </a:buClr>
              <a:buSzPct val="100000"/>
              <a:buFont typeface="Arial" panose="020B0604020202020204" pitchFamily="34" charset="0"/>
              <a:buChar char="•"/>
              <a:tabLst/>
              <a:defRPr sz="1800" b="0" i="0" u="none" strike="noStrike" cap="none" spc="0" baseline="0">
                <a:solidFill>
                  <a:srgbClr val="000000"/>
                </a:solidFill>
                <a:uFillTx/>
                <a:latin typeface="Open Sans Regular"/>
                <a:ea typeface="Open Sans Regular"/>
                <a:cs typeface="Open Sans Regular"/>
                <a:sym typeface="Open Sans Regular"/>
              </a:defRPr>
            </a:lvl1pPr>
            <a:lvl2pPr marL="6905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2pPr>
            <a:lvl3pPr marL="1147763" marR="0" indent="-223838"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3pPr>
            <a:lvl4pPr marL="15748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4pPr>
            <a:lvl5pPr marL="2032000" marR="0" indent="-203200" algn="l" defTabSz="914400" rtl="0" latinLnBrk="0">
              <a:lnSpc>
                <a:spcPct val="110000"/>
              </a:lnSpc>
              <a:spcBef>
                <a:spcPts val="600"/>
              </a:spcBef>
              <a:spcAft>
                <a:spcPts val="0"/>
              </a:spcAft>
              <a:buClr>
                <a:schemeClr val="accent2"/>
              </a:buClr>
              <a:buSzPct val="100000"/>
              <a:buFontTx/>
              <a:buChar char="•"/>
              <a:tabLst/>
              <a:defRPr sz="1800" b="0" i="0" u="none" strike="noStrike" cap="none" spc="0" baseline="0">
                <a:solidFill>
                  <a:srgbClr val="000000"/>
                </a:solidFill>
                <a:uFillTx/>
                <a:latin typeface="Open Sans Regular"/>
                <a:ea typeface="Open Sans Regular"/>
                <a:cs typeface="Open Sans Regular"/>
                <a:sym typeface="Open Sans Regular"/>
              </a:defRPr>
            </a:lvl5pPr>
            <a:lvl6pPr marL="24892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6pPr>
            <a:lvl7pPr marL="29464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7pPr>
            <a:lvl8pPr marL="34036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8pPr>
            <a:lvl9pPr marL="3860800" marR="0" indent="-203200" algn="l" defTabSz="914400" rtl="0" latinLnBrk="0">
              <a:lnSpc>
                <a:spcPct val="110000"/>
              </a:lnSpc>
              <a:spcBef>
                <a:spcPts val="600"/>
              </a:spcBef>
              <a:spcAft>
                <a:spcPts val="0"/>
              </a:spcAft>
              <a:buClrTx/>
              <a:buSzPct val="100000"/>
              <a:buFontTx/>
              <a:buChar char="•"/>
              <a:tabLst/>
              <a:defRPr sz="1600" b="0" i="0" u="none" strike="noStrike" cap="none" spc="0" baseline="0">
                <a:solidFill>
                  <a:srgbClr val="000000"/>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110000"/>
              </a:lnSpc>
              <a:spcBef>
                <a:spcPts val="600"/>
              </a:spcBef>
              <a:spcAft>
                <a:spcPts val="0"/>
              </a:spcAft>
              <a:buClr>
                <a:srgbClr val="009244"/>
              </a:buClr>
              <a:buSzPct val="100000"/>
              <a:buFont typeface="Arial" panose="020B0604020202020204" pitchFamily="34" charset="0"/>
              <a:buNone/>
              <a:tabLst/>
              <a:defRPr/>
            </a:pPr>
            <a:r>
              <a:rPr kumimoji="0" lang="en-US" sz="1600" b="1" i="0" u="none" strike="noStrike" kern="0" cap="none" spc="0" normalizeH="0" baseline="0" noProof="0" dirty="0">
                <a:ln>
                  <a:noFill/>
                </a:ln>
                <a:solidFill>
                  <a:srgbClr val="000000"/>
                </a:solidFill>
                <a:effectLst/>
                <a:uLnTx/>
                <a:uFillTx/>
                <a:latin typeface="Calibri"/>
                <a:sym typeface="Open Sans Regular"/>
              </a:rPr>
              <a:t>Extracellular stimuli</a:t>
            </a:r>
          </a:p>
        </p:txBody>
      </p:sp>
    </p:spTree>
    <p:extLst>
      <p:ext uri="{BB962C8B-B14F-4D97-AF65-F5344CB8AC3E}">
        <p14:creationId xmlns:p14="http://schemas.microsoft.com/office/powerpoint/2010/main" val="22567289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EED87-CA34-D939-CD1E-6859C89D4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E906F-2121-56C7-C9DE-F1E34DAE5F2E}"/>
              </a:ext>
            </a:extLst>
          </p:cNvPr>
          <p:cNvSpPr>
            <a:spLocks noGrp="1"/>
          </p:cNvSpPr>
          <p:nvPr>
            <p:ph type="title"/>
          </p:nvPr>
        </p:nvSpPr>
        <p:spPr/>
        <p:txBody>
          <a:bodyPr>
            <a:normAutofit/>
          </a:bodyPr>
          <a:lstStyle/>
          <a:p>
            <a:r>
              <a:rPr lang="en-US" sz="3600" dirty="0"/>
              <a:t>Many different features of RAS inhibitors</a:t>
            </a:r>
          </a:p>
        </p:txBody>
      </p:sp>
      <p:graphicFrame>
        <p:nvGraphicFramePr>
          <p:cNvPr id="6" name="Table 5">
            <a:extLst>
              <a:ext uri="{FF2B5EF4-FFF2-40B4-BE49-F238E27FC236}">
                <a16:creationId xmlns:a16="http://schemas.microsoft.com/office/drawing/2014/main" id="{4F69E98F-4668-26DB-0FF1-835686E1F5B6}"/>
              </a:ext>
            </a:extLst>
          </p:cNvPr>
          <p:cNvGraphicFramePr>
            <a:graphicFrameLocks noGrp="1"/>
          </p:cNvGraphicFramePr>
          <p:nvPr>
            <p:extLst>
              <p:ext uri="{D42A27DB-BD31-4B8C-83A1-F6EECF244321}">
                <p14:modId xmlns:p14="http://schemas.microsoft.com/office/powerpoint/2010/main" val="2722083126"/>
              </p:ext>
            </p:extLst>
          </p:nvPr>
        </p:nvGraphicFramePr>
        <p:xfrm>
          <a:off x="2075985" y="1658198"/>
          <a:ext cx="8040029" cy="3541604"/>
        </p:xfrm>
        <a:graphic>
          <a:graphicData uri="http://schemas.openxmlformats.org/drawingml/2006/table">
            <a:tbl>
              <a:tblPr firstRow="1" bandRow="1">
                <a:tableStyleId>{5C22544A-7EE6-4342-B048-85BDC9FD1C3A}</a:tableStyleId>
              </a:tblPr>
              <a:tblGrid>
                <a:gridCol w="2783790">
                  <a:extLst>
                    <a:ext uri="{9D8B030D-6E8A-4147-A177-3AD203B41FA5}">
                      <a16:colId xmlns:a16="http://schemas.microsoft.com/office/drawing/2014/main" val="2662144268"/>
                    </a:ext>
                  </a:extLst>
                </a:gridCol>
                <a:gridCol w="1241800">
                  <a:extLst>
                    <a:ext uri="{9D8B030D-6E8A-4147-A177-3AD203B41FA5}">
                      <a16:colId xmlns:a16="http://schemas.microsoft.com/office/drawing/2014/main" val="1203843773"/>
                    </a:ext>
                  </a:extLst>
                </a:gridCol>
                <a:gridCol w="1293542">
                  <a:extLst>
                    <a:ext uri="{9D8B030D-6E8A-4147-A177-3AD203B41FA5}">
                      <a16:colId xmlns:a16="http://schemas.microsoft.com/office/drawing/2014/main" val="1173560832"/>
                    </a:ext>
                  </a:extLst>
                </a:gridCol>
                <a:gridCol w="1260087">
                  <a:extLst>
                    <a:ext uri="{9D8B030D-6E8A-4147-A177-3AD203B41FA5}">
                      <a16:colId xmlns:a16="http://schemas.microsoft.com/office/drawing/2014/main" val="221094834"/>
                    </a:ext>
                  </a:extLst>
                </a:gridCol>
                <a:gridCol w="1460810">
                  <a:extLst>
                    <a:ext uri="{9D8B030D-6E8A-4147-A177-3AD203B41FA5}">
                      <a16:colId xmlns:a16="http://schemas.microsoft.com/office/drawing/2014/main" val="815419681"/>
                    </a:ext>
                  </a:extLst>
                </a:gridCol>
              </a:tblGrid>
              <a:tr h="390416">
                <a:tc>
                  <a:txBody>
                    <a:bodyPr/>
                    <a:lstStyle/>
                    <a:p>
                      <a:pPr algn="ctr"/>
                      <a:r>
                        <a:rPr lang="en-US" dirty="0">
                          <a:solidFill>
                            <a:schemeClr val="tx1"/>
                          </a:solidFill>
                        </a:rPr>
                        <a:t>Characteristic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a:r>
                        <a:rPr lang="en-US" dirty="0">
                          <a:solidFill>
                            <a:schemeClr val="tx1"/>
                          </a:solidFill>
                        </a:rPr>
                        <a:t>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783230"/>
                  </a:ext>
                </a:extLst>
              </a:tr>
              <a:tr h="390416">
                <a:tc>
                  <a:txBody>
                    <a:bodyPr/>
                    <a:lstStyle/>
                    <a:p>
                      <a:r>
                        <a:rPr lang="en-US" b="1" dirty="0">
                          <a:solidFill>
                            <a:schemeClr val="tx1"/>
                          </a:solidFill>
                        </a:rPr>
                        <a:t>RAS target protein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HRAS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KRAS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NRAS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Pan-(K)RAS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75007315"/>
                  </a:ext>
                </a:extLst>
              </a:tr>
              <a:tr h="390416">
                <a:tc>
                  <a:txBody>
                    <a:bodyPr/>
                    <a:lstStyle/>
                    <a:p>
                      <a:r>
                        <a:rPr lang="en-US" b="1" dirty="0">
                          <a:solidFill>
                            <a:schemeClr val="tx1"/>
                          </a:solidFill>
                        </a:rPr>
                        <a:t>RAS target activation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OFF (GDP)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ON (GTP)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ON/OFF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7317810"/>
                  </a:ext>
                </a:extLst>
              </a:tr>
              <a:tr h="418276">
                <a:tc>
                  <a:txBody>
                    <a:bodyPr/>
                    <a:lstStyle/>
                    <a:p>
                      <a:r>
                        <a:rPr lang="en-US" b="1" dirty="0">
                          <a:solidFill>
                            <a:schemeClr val="tx1"/>
                          </a:solidFill>
                        </a:rPr>
                        <a:t>Wild-type binding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More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Less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8749601"/>
                  </a:ext>
                </a:extLst>
              </a:tr>
              <a:tr h="390416">
                <a:tc>
                  <a:txBody>
                    <a:bodyPr/>
                    <a:lstStyle/>
                    <a:p>
                      <a:r>
                        <a:rPr lang="en-US" b="1" dirty="0">
                          <a:solidFill>
                            <a:schemeClr val="tx1"/>
                          </a:solidFill>
                        </a:rPr>
                        <a:t>Mutant allele specificity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Multi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G12C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G12D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4916823"/>
                  </a:ext>
                </a:extLst>
              </a:tr>
              <a:tr h="390416">
                <a:tc>
                  <a:txBody>
                    <a:bodyPr/>
                    <a:lstStyle/>
                    <a:p>
                      <a:r>
                        <a:rPr lang="en-US" b="1" dirty="0">
                          <a:solidFill>
                            <a:schemeClr val="tx1"/>
                          </a:solidFill>
                        </a:rPr>
                        <a:t>Mode of administration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Oral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IV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SC/IM?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16936656"/>
                  </a:ext>
                </a:extLst>
              </a:tr>
              <a:tr h="390416">
                <a:tc>
                  <a:txBody>
                    <a:bodyPr/>
                    <a:lstStyle/>
                    <a:p>
                      <a:r>
                        <a:rPr lang="en-US" b="1" dirty="0">
                          <a:solidFill>
                            <a:schemeClr val="tx1"/>
                          </a:solidFill>
                        </a:rPr>
                        <a:t>Compound class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Direct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Tricomplex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Degrader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7779048"/>
                  </a:ext>
                </a:extLst>
              </a:tr>
              <a:tr h="390416">
                <a:tc>
                  <a:txBody>
                    <a:bodyPr/>
                    <a:lstStyle/>
                    <a:p>
                      <a:r>
                        <a:rPr lang="en-US" b="1" dirty="0">
                          <a:solidFill>
                            <a:schemeClr val="tx1"/>
                          </a:solidFill>
                        </a:rPr>
                        <a:t>Phase of testing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Preclinical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61505039"/>
                  </a:ext>
                </a:extLst>
              </a:tr>
              <a:tr h="390416">
                <a:tc>
                  <a:txBody>
                    <a:bodyPr/>
                    <a:lstStyle/>
                    <a:p>
                      <a:r>
                        <a:rPr lang="en-US" b="1" dirty="0">
                          <a:solidFill>
                            <a:schemeClr val="tx1"/>
                          </a:solidFill>
                        </a:rPr>
                        <a:t>Disease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NSCLC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tx1"/>
                          </a:solidFill>
                        </a:rPr>
                        <a:t>CRC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tx1"/>
                          </a:solidFill>
                        </a:rPr>
                        <a:t>PDAC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9182248"/>
                  </a:ext>
                </a:extLst>
              </a:tr>
            </a:tbl>
          </a:graphicData>
        </a:graphic>
      </p:graphicFrame>
      <p:sp>
        <p:nvSpPr>
          <p:cNvPr id="3" name="TextBox 2">
            <a:extLst>
              <a:ext uri="{FF2B5EF4-FFF2-40B4-BE49-F238E27FC236}">
                <a16:creationId xmlns:a16="http://schemas.microsoft.com/office/drawing/2014/main" id="{44FC5C92-0038-2CCB-5B0B-5D09D6FC11B4}"/>
              </a:ext>
            </a:extLst>
          </p:cNvPr>
          <p:cNvSpPr txBox="1"/>
          <p:nvPr/>
        </p:nvSpPr>
        <p:spPr>
          <a:xfrm>
            <a:off x="2075985" y="5590468"/>
            <a:ext cx="814305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NSCLC, non-small cell lung cancer; CRC, colorectal cancer; PDAC, pancreatic ductal adenocarcinoma</a:t>
            </a:r>
          </a:p>
        </p:txBody>
      </p:sp>
    </p:spTree>
    <p:extLst>
      <p:ext uri="{BB962C8B-B14F-4D97-AF65-F5344CB8AC3E}">
        <p14:creationId xmlns:p14="http://schemas.microsoft.com/office/powerpoint/2010/main" val="964828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126A962-5CA4-874A-3485-EFBF74676C72}"/>
              </a:ext>
            </a:extLst>
          </p:cNvPr>
          <p:cNvGrpSpPr/>
          <p:nvPr/>
        </p:nvGrpSpPr>
        <p:grpSpPr>
          <a:xfrm>
            <a:off x="6699768" y="1234514"/>
            <a:ext cx="4991656" cy="4188201"/>
            <a:chOff x="7163101" y="1565546"/>
            <a:chExt cx="4991656" cy="4188201"/>
          </a:xfrm>
        </p:grpSpPr>
        <p:sp>
          <p:nvSpPr>
            <p:cNvPr id="9" name="TextBox 8">
              <a:extLst>
                <a:ext uri="{FF2B5EF4-FFF2-40B4-BE49-F238E27FC236}">
                  <a16:creationId xmlns:a16="http://schemas.microsoft.com/office/drawing/2014/main" id="{21F1C1C9-3C35-2E53-FA28-F3A8D57CAC5C}"/>
                </a:ext>
              </a:extLst>
            </p:cNvPr>
            <p:cNvSpPr txBox="1"/>
            <p:nvPr/>
          </p:nvSpPr>
          <p:spPr>
            <a:xfrm>
              <a:off x="7327473" y="1565546"/>
              <a:ext cx="482728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libri"/>
                  <a:ea typeface="+mn-ea"/>
                  <a:cs typeface="+mn-cs"/>
                </a:rPr>
                <a:t>Adagrasib</a:t>
              </a:r>
              <a:r>
                <a:rPr kumimoji="0" lang="en-US" sz="1800" b="1" i="0" u="none" strike="noStrike" kern="1200" cap="none" spc="0" normalizeH="0" baseline="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in advanced, previously-treated PDAC </a:t>
              </a:r>
            </a:p>
          </p:txBody>
        </p:sp>
        <p:pic>
          <p:nvPicPr>
            <p:cNvPr id="4" name="Picture 3">
              <a:extLst>
                <a:ext uri="{FF2B5EF4-FFF2-40B4-BE49-F238E27FC236}">
                  <a16:creationId xmlns:a16="http://schemas.microsoft.com/office/drawing/2014/main" id="{307534BD-3CDA-1EBD-11F2-ACFC61BFC095}"/>
                </a:ext>
              </a:extLst>
            </p:cNvPr>
            <p:cNvPicPr>
              <a:picLocks noChangeAspect="1"/>
            </p:cNvPicPr>
            <p:nvPr/>
          </p:nvPicPr>
          <p:blipFill>
            <a:blip r:embed="rId3"/>
            <a:stretch>
              <a:fillRect/>
            </a:stretch>
          </p:blipFill>
          <p:spPr>
            <a:xfrm>
              <a:off x="7163101" y="2014041"/>
              <a:ext cx="4164485" cy="2463722"/>
            </a:xfrm>
            <a:prstGeom prst="rect">
              <a:avLst/>
            </a:prstGeom>
          </p:spPr>
        </p:pic>
        <p:sp>
          <p:nvSpPr>
            <p:cNvPr id="5" name="TextBox 4">
              <a:extLst>
                <a:ext uri="{FF2B5EF4-FFF2-40B4-BE49-F238E27FC236}">
                  <a16:creationId xmlns:a16="http://schemas.microsoft.com/office/drawing/2014/main" id="{FCB53B13-3F62-60A3-DD75-B7C04575811C}"/>
                </a:ext>
              </a:extLst>
            </p:cNvPr>
            <p:cNvSpPr txBox="1"/>
            <p:nvPr/>
          </p:nvSpPr>
          <p:spPr>
            <a:xfrm>
              <a:off x="7327473" y="4553418"/>
              <a:ext cx="1842171" cy="1200329"/>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ORR: 33% (7/21)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DCR: 81% (17/21)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mPFS</a:t>
              </a:r>
              <a:r>
                <a:rPr kumimoji="0" lang="en-US" sz="1800" b="0" i="0" u="none" strike="noStrike" kern="1200" cap="none" spc="0" normalizeH="0" baseline="0" noProof="0" dirty="0">
                  <a:ln>
                    <a:noFill/>
                  </a:ln>
                  <a:solidFill>
                    <a:prstClr val="black"/>
                  </a:solidFill>
                  <a:effectLst/>
                  <a:uLnTx/>
                  <a:uFillTx/>
                  <a:latin typeface="Calibri"/>
                  <a:ea typeface="+mn-ea"/>
                  <a:cs typeface="+mn-cs"/>
                </a:rPr>
                <a:t>: 5.4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r>
                <a:rPr kumimoji="0" lang="en-US" sz="1800" b="0" i="0" u="none" strike="noStrike" kern="1200" cap="none" spc="0" normalizeH="0" baseline="0" noProof="0" dirty="0">
                  <a:ln>
                    <a:noFill/>
                  </a:ln>
                  <a:solidFill>
                    <a:prstClr val="black"/>
                  </a:solidFill>
                  <a:effectLst/>
                  <a:uLnTx/>
                  <a:uFillTx/>
                  <a:latin typeface="Calibri"/>
                  <a:ea typeface="+mn-ea"/>
                  <a:cs typeface="+mn-cs"/>
                </a:rPr>
                <a:t>: 8.0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0C48B02-0353-23BF-C77C-11E32914254D}"/>
                </a:ext>
              </a:extLst>
            </p:cNvPr>
            <p:cNvSpPr txBox="1"/>
            <p:nvPr/>
          </p:nvSpPr>
          <p:spPr>
            <a:xfrm>
              <a:off x="8816205" y="2034495"/>
              <a:ext cx="14981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N=21 patients</a:t>
              </a:r>
            </a:p>
          </p:txBody>
        </p:sp>
        <p:sp>
          <p:nvSpPr>
            <p:cNvPr id="11" name="TextBox 10">
              <a:extLst>
                <a:ext uri="{FF2B5EF4-FFF2-40B4-BE49-F238E27FC236}">
                  <a16:creationId xmlns:a16="http://schemas.microsoft.com/office/drawing/2014/main" id="{87E85B35-1296-3C4E-F428-10CEF287EC3F}"/>
                </a:ext>
              </a:extLst>
            </p:cNvPr>
            <p:cNvSpPr txBox="1"/>
            <p:nvPr/>
          </p:nvSpPr>
          <p:spPr>
            <a:xfrm>
              <a:off x="9874720" y="4569986"/>
              <a:ext cx="2144305"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a:ea typeface="+mn-ea"/>
                  <a:cs typeface="+mn-cs"/>
                </a:rPr>
                <a:t>Bekaii</a:t>
              </a:r>
              <a:r>
                <a:rPr kumimoji="0" lang="en-US" sz="1400" b="0" i="0" u="none" strike="noStrike" kern="1200" cap="none" spc="0" normalizeH="0" baseline="0" noProof="0" dirty="0">
                  <a:ln>
                    <a:noFill/>
                  </a:ln>
                  <a:solidFill>
                    <a:prstClr val="black"/>
                  </a:solidFill>
                  <a:effectLst/>
                  <a:uLnTx/>
                  <a:uFillTx/>
                  <a:latin typeface="Calibri"/>
                  <a:ea typeface="+mn-ea"/>
                  <a:cs typeface="+mn-cs"/>
                </a:rPr>
                <a:t>-Saab et al. </a:t>
              </a:r>
              <a:r>
                <a:rPr kumimoji="0" lang="en-US" sz="1400" b="0" i="1" u="none" strike="noStrike" kern="1200" cap="none" spc="0" normalizeH="0" baseline="0" noProof="0" dirty="0">
                  <a:ln>
                    <a:noFill/>
                  </a:ln>
                  <a:solidFill>
                    <a:prstClr val="black"/>
                  </a:solidFill>
                  <a:effectLst/>
                  <a:uLnTx/>
                  <a:uFillTx/>
                  <a:latin typeface="Calibri"/>
                  <a:ea typeface="+mn-ea"/>
                  <a:cs typeface="+mn-cs"/>
                </a:rPr>
                <a:t>JCO </a:t>
              </a:r>
              <a:r>
                <a:rPr kumimoji="0" lang="en-US" sz="1400" b="0" i="0" u="none" strike="noStrike" kern="1200" cap="none" spc="0" normalizeH="0" baseline="0" noProof="0" dirty="0">
                  <a:ln>
                    <a:noFill/>
                  </a:ln>
                  <a:solidFill>
                    <a:prstClr val="black"/>
                  </a:solidFill>
                  <a:effectLst/>
                  <a:uLnTx/>
                  <a:uFillTx/>
                  <a:latin typeface="Calibri"/>
                  <a:ea typeface="+mn-ea"/>
                  <a:cs typeface="+mn-cs"/>
                </a:rPr>
                <a:t>2023</a:t>
              </a:r>
            </a:p>
          </p:txBody>
        </p:sp>
      </p:grpSp>
      <p:grpSp>
        <p:nvGrpSpPr>
          <p:cNvPr id="19" name="Group 18">
            <a:extLst>
              <a:ext uri="{FF2B5EF4-FFF2-40B4-BE49-F238E27FC236}">
                <a16:creationId xmlns:a16="http://schemas.microsoft.com/office/drawing/2014/main" id="{4DDEF30A-4CC4-2FD9-D673-CCAAAF8992FB}"/>
              </a:ext>
            </a:extLst>
          </p:cNvPr>
          <p:cNvGrpSpPr/>
          <p:nvPr/>
        </p:nvGrpSpPr>
        <p:grpSpPr>
          <a:xfrm>
            <a:off x="555813" y="1234514"/>
            <a:ext cx="5324384" cy="4028086"/>
            <a:chOff x="447266" y="1687336"/>
            <a:chExt cx="5324384" cy="4028086"/>
          </a:xfrm>
        </p:grpSpPr>
        <p:pic>
          <p:nvPicPr>
            <p:cNvPr id="3" name="Picture 2">
              <a:extLst>
                <a:ext uri="{FF2B5EF4-FFF2-40B4-BE49-F238E27FC236}">
                  <a16:creationId xmlns:a16="http://schemas.microsoft.com/office/drawing/2014/main" id="{35B4A068-D2ED-240A-F328-BDC44CEFB479}"/>
                </a:ext>
              </a:extLst>
            </p:cNvPr>
            <p:cNvPicPr>
              <a:picLocks noChangeAspect="1"/>
            </p:cNvPicPr>
            <p:nvPr/>
          </p:nvPicPr>
          <p:blipFill rotWithShape="1">
            <a:blip r:embed="rId4"/>
            <a:srcRect t="16627"/>
            <a:stretch/>
          </p:blipFill>
          <p:spPr>
            <a:xfrm>
              <a:off x="447266" y="2145603"/>
              <a:ext cx="5324384" cy="2499302"/>
            </a:xfrm>
            <a:prstGeom prst="rect">
              <a:avLst/>
            </a:prstGeom>
          </p:spPr>
        </p:pic>
        <p:sp>
          <p:nvSpPr>
            <p:cNvPr id="6" name="TextBox 5">
              <a:extLst>
                <a:ext uri="{FF2B5EF4-FFF2-40B4-BE49-F238E27FC236}">
                  <a16:creationId xmlns:a16="http://schemas.microsoft.com/office/drawing/2014/main" id="{C002CFC4-6555-35B6-615A-FEBFF39BD4FC}"/>
                </a:ext>
              </a:extLst>
            </p:cNvPr>
            <p:cNvSpPr txBox="1"/>
            <p:nvPr/>
          </p:nvSpPr>
          <p:spPr>
            <a:xfrm>
              <a:off x="3661837" y="4666438"/>
              <a:ext cx="2046394"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Strickler et al. </a:t>
              </a:r>
              <a:r>
                <a:rPr kumimoji="0" lang="en-US" sz="1400" b="0" i="1" u="none" strike="noStrike" kern="1200" cap="none" spc="0" normalizeH="0" baseline="0" noProof="0" dirty="0">
                  <a:ln>
                    <a:noFill/>
                  </a:ln>
                  <a:solidFill>
                    <a:prstClr val="black"/>
                  </a:solidFill>
                  <a:effectLst/>
                  <a:uLnTx/>
                  <a:uFillTx/>
                  <a:latin typeface="Calibri"/>
                  <a:ea typeface="+mn-ea"/>
                  <a:cs typeface="+mn-cs"/>
                </a:rPr>
                <a:t>NEJM </a:t>
              </a:r>
              <a:r>
                <a:rPr kumimoji="0" lang="en-US" sz="1400" b="0" i="0" u="none" strike="noStrike" kern="1200" cap="none" spc="0" normalizeH="0" baseline="0" noProof="0" dirty="0">
                  <a:ln>
                    <a:noFill/>
                  </a:ln>
                  <a:solidFill>
                    <a:prstClr val="black"/>
                  </a:solidFill>
                  <a:effectLst/>
                  <a:uLnTx/>
                  <a:uFillTx/>
                  <a:latin typeface="Calibri"/>
                  <a:ea typeface="+mn-ea"/>
                  <a:cs typeface="+mn-cs"/>
                </a:rPr>
                <a:t>2023</a:t>
              </a:r>
            </a:p>
          </p:txBody>
        </p:sp>
        <p:sp>
          <p:nvSpPr>
            <p:cNvPr id="7" name="TextBox 6">
              <a:extLst>
                <a:ext uri="{FF2B5EF4-FFF2-40B4-BE49-F238E27FC236}">
                  <a16:creationId xmlns:a16="http://schemas.microsoft.com/office/drawing/2014/main" id="{F71604AB-775D-0ED3-A1C1-31FD60AEFAB7}"/>
                </a:ext>
              </a:extLst>
            </p:cNvPr>
            <p:cNvSpPr txBox="1"/>
            <p:nvPr/>
          </p:nvSpPr>
          <p:spPr>
            <a:xfrm>
              <a:off x="1000051" y="1687336"/>
              <a:ext cx="47224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libri"/>
                  <a:ea typeface="+mn-ea"/>
                  <a:cs typeface="+mn-cs"/>
                </a:rPr>
                <a:t>Sotorasib</a:t>
              </a:r>
              <a:r>
                <a:rPr kumimoji="0" lang="en-US" sz="1800" b="1" i="0" u="none" strike="noStrike" kern="1200" cap="none" spc="0" normalizeH="0" baseline="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in advanced, previously-treated PDAC</a:t>
              </a:r>
            </a:p>
          </p:txBody>
        </p:sp>
        <p:sp>
          <p:nvSpPr>
            <p:cNvPr id="8" name="TextBox 7">
              <a:extLst>
                <a:ext uri="{FF2B5EF4-FFF2-40B4-BE49-F238E27FC236}">
                  <a16:creationId xmlns:a16="http://schemas.microsoft.com/office/drawing/2014/main" id="{3ABA9330-1CAC-2CB6-10A6-9E9A3B087E23}"/>
                </a:ext>
              </a:extLst>
            </p:cNvPr>
            <p:cNvSpPr txBox="1"/>
            <p:nvPr/>
          </p:nvSpPr>
          <p:spPr>
            <a:xfrm>
              <a:off x="936677" y="4515093"/>
              <a:ext cx="1842171" cy="1200329"/>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ORR: 21% (8/38)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DCR: 84% (32/38)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mPFS</a:t>
              </a:r>
              <a:r>
                <a:rPr kumimoji="0" lang="en-US" sz="1800" b="0" i="0" u="none" strike="noStrike" kern="1200" cap="none" spc="0" normalizeH="0" baseline="0" noProof="0" dirty="0">
                  <a:ln>
                    <a:noFill/>
                  </a:ln>
                  <a:solidFill>
                    <a:prstClr val="black"/>
                  </a:solidFill>
                  <a:effectLst/>
                  <a:uLnTx/>
                  <a:uFillTx/>
                  <a:latin typeface="Calibri"/>
                  <a:ea typeface="+mn-ea"/>
                  <a:cs typeface="+mn-cs"/>
                </a:rPr>
                <a:t>: 4.0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r>
                <a:rPr kumimoji="0" lang="en-US" sz="1800" b="0" i="0" u="none" strike="noStrike" kern="1200" cap="none" spc="0" normalizeH="0" baseline="0" noProof="0" dirty="0">
                  <a:ln>
                    <a:noFill/>
                  </a:ln>
                  <a:solidFill>
                    <a:prstClr val="black"/>
                  </a:solidFill>
                  <a:effectLst/>
                  <a:uLnTx/>
                  <a:uFillTx/>
                  <a:latin typeface="Calibri"/>
                  <a:ea typeface="+mn-ea"/>
                  <a:cs typeface="+mn-cs"/>
                </a:rPr>
                <a:t>: 6.9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mos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CC4CAF44-1318-7666-1010-9E64C741AD62}"/>
                </a:ext>
              </a:extLst>
            </p:cNvPr>
            <p:cNvPicPr>
              <a:picLocks noChangeAspect="1"/>
            </p:cNvPicPr>
            <p:nvPr/>
          </p:nvPicPr>
          <p:blipFill rotWithShape="1">
            <a:blip r:embed="rId5"/>
            <a:srcRect l="63054" t="3966"/>
            <a:stretch/>
          </p:blipFill>
          <p:spPr>
            <a:xfrm>
              <a:off x="1206110" y="3904891"/>
              <a:ext cx="1656850" cy="312404"/>
            </a:xfrm>
            <a:prstGeom prst="rect">
              <a:avLst/>
            </a:prstGeom>
          </p:spPr>
        </p:pic>
        <p:pic>
          <p:nvPicPr>
            <p:cNvPr id="16" name="Picture 15">
              <a:extLst>
                <a:ext uri="{FF2B5EF4-FFF2-40B4-BE49-F238E27FC236}">
                  <a16:creationId xmlns:a16="http://schemas.microsoft.com/office/drawing/2014/main" id="{E7C600DE-0C05-7C01-6C87-D3A1A57C9BE1}"/>
                </a:ext>
              </a:extLst>
            </p:cNvPr>
            <p:cNvPicPr>
              <a:picLocks noChangeAspect="1"/>
            </p:cNvPicPr>
            <p:nvPr/>
          </p:nvPicPr>
          <p:blipFill rotWithShape="1">
            <a:blip r:embed="rId5"/>
            <a:srcRect l="33091" t="3152" r="38645" b="12229"/>
            <a:stretch/>
          </p:blipFill>
          <p:spPr>
            <a:xfrm>
              <a:off x="1219200" y="3687132"/>
              <a:ext cx="1267508" cy="275268"/>
            </a:xfrm>
            <a:prstGeom prst="rect">
              <a:avLst/>
            </a:prstGeom>
          </p:spPr>
        </p:pic>
        <p:pic>
          <p:nvPicPr>
            <p:cNvPr id="17" name="Picture 16">
              <a:extLst>
                <a:ext uri="{FF2B5EF4-FFF2-40B4-BE49-F238E27FC236}">
                  <a16:creationId xmlns:a16="http://schemas.microsoft.com/office/drawing/2014/main" id="{6737DCE6-506A-567D-E876-EC45E64DF480}"/>
                </a:ext>
              </a:extLst>
            </p:cNvPr>
            <p:cNvPicPr>
              <a:picLocks noChangeAspect="1"/>
            </p:cNvPicPr>
            <p:nvPr/>
          </p:nvPicPr>
          <p:blipFill rotWithShape="1">
            <a:blip r:embed="rId5"/>
            <a:srcRect t="1" r="68455" b="12229"/>
            <a:stretch/>
          </p:blipFill>
          <p:spPr>
            <a:xfrm>
              <a:off x="1206110" y="3449250"/>
              <a:ext cx="1414658" cy="285520"/>
            </a:xfrm>
            <a:prstGeom prst="rect">
              <a:avLst/>
            </a:prstGeom>
          </p:spPr>
        </p:pic>
        <p:sp>
          <p:nvSpPr>
            <p:cNvPr id="18" name="TextBox 17">
              <a:extLst>
                <a:ext uri="{FF2B5EF4-FFF2-40B4-BE49-F238E27FC236}">
                  <a16:creationId xmlns:a16="http://schemas.microsoft.com/office/drawing/2014/main" id="{8D497B79-2536-339F-87CC-B9235F05CF3D}"/>
                </a:ext>
              </a:extLst>
            </p:cNvPr>
            <p:cNvSpPr txBox="1"/>
            <p:nvPr/>
          </p:nvSpPr>
          <p:spPr>
            <a:xfrm>
              <a:off x="2486708" y="2155071"/>
              <a:ext cx="14981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N=38 patients</a:t>
              </a:r>
            </a:p>
          </p:txBody>
        </p:sp>
      </p:grpSp>
      <p:sp>
        <p:nvSpPr>
          <p:cNvPr id="25" name="Title 2">
            <a:extLst>
              <a:ext uri="{FF2B5EF4-FFF2-40B4-BE49-F238E27FC236}">
                <a16:creationId xmlns:a16="http://schemas.microsoft.com/office/drawing/2014/main" id="{A721E4D1-A2DC-B234-B846-560013213E9B}"/>
              </a:ext>
            </a:extLst>
          </p:cNvPr>
          <p:cNvSpPr txBox="1">
            <a:spLocks/>
          </p:cNvSpPr>
          <p:nvPr/>
        </p:nvSpPr>
        <p:spPr>
          <a:xfrm>
            <a:off x="322118" y="111507"/>
            <a:ext cx="11117899" cy="9906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ctr">
            <a:normAutofit/>
          </a:bodyPr>
          <a:lst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3600" b="0" i="1" u="none" strike="noStrike" kern="0" cap="none" spc="0" normalizeH="0" baseline="0" noProof="0" dirty="0">
                <a:ln>
                  <a:noFill/>
                </a:ln>
                <a:solidFill>
                  <a:prstClr val="black"/>
                </a:solidFill>
                <a:effectLst/>
                <a:uLnTx/>
                <a:uFillTx/>
                <a:latin typeface="Calibri"/>
                <a:sym typeface="Open Sans Regular"/>
              </a:rPr>
              <a:t>Proof of concept: </a:t>
            </a:r>
            <a:r>
              <a:rPr kumimoji="0" lang="en-US" sz="3600" b="0" i="0" u="none" strike="noStrike" kern="0" cap="none" spc="0" normalizeH="0" baseline="0" noProof="0" dirty="0">
                <a:ln>
                  <a:noFill/>
                </a:ln>
                <a:solidFill>
                  <a:prstClr val="black"/>
                </a:solidFill>
                <a:effectLst/>
                <a:uLnTx/>
                <a:uFillTx/>
                <a:latin typeface="Calibri"/>
                <a:sym typeface="Open Sans Regular"/>
              </a:rPr>
              <a:t>KRAS</a:t>
            </a:r>
            <a:r>
              <a:rPr kumimoji="0" lang="en-US" sz="3600" b="0" i="0" u="none" strike="noStrike" kern="0" cap="none" spc="0" normalizeH="0" baseline="30000" noProof="0" dirty="0">
                <a:ln>
                  <a:noFill/>
                </a:ln>
                <a:solidFill>
                  <a:prstClr val="black"/>
                </a:solidFill>
                <a:effectLst/>
                <a:uLnTx/>
                <a:uFillTx/>
                <a:latin typeface="Calibri"/>
                <a:sym typeface="Open Sans Regular"/>
              </a:rPr>
              <a:t>G12C</a:t>
            </a:r>
            <a:r>
              <a:rPr kumimoji="0" lang="en-US" sz="3600" b="0" i="0" u="none" strike="noStrike" kern="0" cap="none" spc="0" normalizeH="0" baseline="0" noProof="0" dirty="0">
                <a:ln>
                  <a:noFill/>
                </a:ln>
                <a:solidFill>
                  <a:prstClr val="black"/>
                </a:solidFill>
                <a:effectLst/>
                <a:uLnTx/>
                <a:uFillTx/>
                <a:latin typeface="Calibri"/>
                <a:sym typeface="Open Sans Regular"/>
              </a:rPr>
              <a:t> inhibitors in PDAC</a:t>
            </a:r>
          </a:p>
        </p:txBody>
      </p:sp>
      <p:sp>
        <p:nvSpPr>
          <p:cNvPr id="2" name="TextBox 1">
            <a:extLst>
              <a:ext uri="{FF2B5EF4-FFF2-40B4-BE49-F238E27FC236}">
                <a16:creationId xmlns:a16="http://schemas.microsoft.com/office/drawing/2014/main" id="{DE88826B-2947-71A7-CFD2-7E060C782DB0}"/>
              </a:ext>
            </a:extLst>
          </p:cNvPr>
          <p:cNvSpPr txBox="1"/>
          <p:nvPr/>
        </p:nvSpPr>
        <p:spPr>
          <a:xfrm>
            <a:off x="576497" y="5730576"/>
            <a:ext cx="5535618" cy="830997"/>
          </a:xfrm>
          <a:prstGeom prst="rect">
            <a:avLst/>
          </a:prstGeom>
          <a:solidFill>
            <a:srgbClr val="EBEBEB"/>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F497D">
                    <a:lumMod val="50000"/>
                  </a:srgbClr>
                </a:solidFill>
                <a:effectLst/>
                <a:uLnTx/>
                <a:uFillTx/>
                <a:latin typeface="Calibri"/>
                <a:ea typeface="+mn-ea"/>
                <a:cs typeface="+mn-cs"/>
              </a:rPr>
              <a:t>Divarasib</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(Genentech): ORR 43% (N=7); </a:t>
            </a:r>
            <a:r>
              <a:rPr kumimoji="0" lang="en-US" sz="1600" b="0" i="0" u="none" strike="noStrike" kern="1200" cap="none" spc="0" normalizeH="0" baseline="0" noProof="0" dirty="0">
                <a:ln>
                  <a:noFill/>
                </a:ln>
                <a:solidFill>
                  <a:prstClr val="black"/>
                </a:solidFill>
                <a:effectLst/>
                <a:uLnTx/>
                <a:uFillTx/>
                <a:latin typeface="Calibri"/>
                <a:ea typeface="+mn-ea"/>
                <a:cs typeface="+mn-cs"/>
              </a:rPr>
              <a:t>Sacher et al. NEJM 2023</a:t>
            </a:r>
            <a:endPar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F497D">
                    <a:lumMod val="50000"/>
                  </a:srgbClr>
                </a:solidFill>
                <a:effectLst/>
                <a:uLnTx/>
                <a:uFillTx/>
                <a:latin typeface="Calibri"/>
                <a:ea typeface="+mn-ea"/>
                <a:cs typeface="+mn-cs"/>
              </a:rPr>
              <a:t>Glecirasib</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a:t>
            </a:r>
            <a:r>
              <a:rPr kumimoji="0" lang="en-US" sz="1600" b="0" i="0" u="none" strike="noStrike" kern="1200" cap="none" spc="0" normalizeH="0" baseline="0" noProof="0" dirty="0" err="1">
                <a:ln>
                  <a:noFill/>
                </a:ln>
                <a:solidFill>
                  <a:srgbClr val="1F497D">
                    <a:lumMod val="50000"/>
                  </a:srgbClr>
                </a:solidFill>
                <a:effectLst/>
                <a:uLnTx/>
                <a:uFillTx/>
                <a:latin typeface="Calibri"/>
                <a:ea typeface="+mn-ea"/>
                <a:cs typeface="+mn-cs"/>
              </a:rPr>
              <a:t>Jacobio</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ORR 42% (N=31); ASCO GI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F497D">
                    <a:lumMod val="50000"/>
                  </a:srgbClr>
                </a:solidFill>
                <a:effectLst/>
                <a:uLnTx/>
                <a:uFillTx/>
                <a:latin typeface="Calibri"/>
                <a:ea typeface="+mn-ea"/>
                <a:cs typeface="+mn-cs"/>
              </a:rPr>
              <a:t>Olomorasib</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(Lilly): ORR 33% (n = 24); ASCO 2024</a:t>
            </a:r>
          </a:p>
        </p:txBody>
      </p:sp>
      <p:sp>
        <p:nvSpPr>
          <p:cNvPr id="13" name="TextBox 12">
            <a:extLst>
              <a:ext uri="{FF2B5EF4-FFF2-40B4-BE49-F238E27FC236}">
                <a16:creationId xmlns:a16="http://schemas.microsoft.com/office/drawing/2014/main" id="{EC637CDF-F5DE-59C6-468D-005B3415A749}"/>
              </a:ext>
            </a:extLst>
          </p:cNvPr>
          <p:cNvSpPr txBox="1"/>
          <p:nvPr/>
        </p:nvSpPr>
        <p:spPr>
          <a:xfrm>
            <a:off x="6338410" y="5730576"/>
            <a:ext cx="5757858" cy="584775"/>
          </a:xfrm>
          <a:prstGeom prst="rect">
            <a:avLst/>
          </a:prstGeom>
          <a:solidFill>
            <a:srgbClr val="EBEBEB"/>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lumMod val="50000"/>
                  </a:srgbClr>
                </a:solidFill>
                <a:effectLst/>
                <a:uLnTx/>
                <a:uFillTx/>
                <a:latin typeface="Calibri"/>
                <a:ea typeface="+mn-ea"/>
                <a:cs typeface="+mn-cs"/>
              </a:rPr>
              <a:t>2</a:t>
            </a:r>
            <a:r>
              <a:rPr kumimoji="0" lang="en-US" sz="1600" b="1" i="0" u="none" strike="noStrike" kern="1200" cap="none" spc="0" normalizeH="0" baseline="30000" noProof="0" dirty="0">
                <a:ln>
                  <a:noFill/>
                </a:ln>
                <a:solidFill>
                  <a:srgbClr val="1F497D">
                    <a:lumMod val="50000"/>
                  </a:srgbClr>
                </a:solidFill>
                <a:effectLst/>
                <a:uLnTx/>
                <a:uFillTx/>
                <a:latin typeface="Calibri"/>
                <a:ea typeface="+mn-ea"/>
                <a:cs typeface="+mn-cs"/>
              </a:rPr>
              <a:t>nd</a:t>
            </a:r>
            <a:r>
              <a:rPr kumimoji="0" lang="en-US" sz="1600" b="1" i="0" u="none" strike="noStrike" kern="1200" cap="none" spc="0" normalizeH="0" baseline="0" noProof="0" dirty="0">
                <a:ln>
                  <a:noFill/>
                </a:ln>
                <a:solidFill>
                  <a:srgbClr val="1F497D">
                    <a:lumMod val="50000"/>
                  </a:srgbClr>
                </a:solidFill>
                <a:effectLst/>
                <a:uLnTx/>
                <a:uFillTx/>
                <a:latin typeface="Calibri"/>
                <a:ea typeface="+mn-ea"/>
                <a:cs typeface="+mn-cs"/>
              </a:rPr>
              <a:t> Line Chemotherapy</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a:t>
            </a:r>
            <a:r>
              <a:rPr kumimoji="0" lang="en-US" sz="1600" b="1" i="0" u="none" strike="noStrike" kern="1200" cap="none" spc="0" normalizeH="0" baseline="0" noProof="0" dirty="0">
                <a:ln>
                  <a:noFill/>
                </a:ln>
                <a:solidFill>
                  <a:srgbClr val="1F497D">
                    <a:lumMod val="50000"/>
                  </a:srgbClr>
                </a:solidFill>
                <a:effectLst/>
                <a:uLnTx/>
                <a:uFillTx/>
                <a:latin typeface="Calibri"/>
                <a:ea typeface="+mn-ea"/>
                <a:cs typeface="+mn-cs"/>
              </a:rPr>
              <a:t> </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ORR 5-10%, </a:t>
            </a:r>
            <a:r>
              <a:rPr kumimoji="0" lang="en-US" sz="1600" b="0" i="0" u="none" strike="noStrike" kern="1200" cap="none" spc="0" normalizeH="0" baseline="0" noProof="0" dirty="0" err="1">
                <a:ln>
                  <a:noFill/>
                </a:ln>
                <a:solidFill>
                  <a:srgbClr val="1F497D">
                    <a:lumMod val="50000"/>
                  </a:srgbClr>
                </a:solidFill>
                <a:effectLst/>
                <a:uLnTx/>
                <a:uFillTx/>
                <a:latin typeface="Calibri"/>
                <a:ea typeface="+mn-ea"/>
                <a:cs typeface="+mn-cs"/>
              </a:rPr>
              <a:t>mPFS</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2-3.5 mo., </a:t>
            </a:r>
            <a:r>
              <a:rPr kumimoji="0" lang="en-US" sz="1600" b="0" i="0" u="none" strike="noStrike" kern="1200" cap="none" spc="0" normalizeH="0" baseline="0" noProof="0" dirty="0" err="1">
                <a:ln>
                  <a:noFill/>
                </a:ln>
                <a:solidFill>
                  <a:srgbClr val="1F497D">
                    <a:lumMod val="50000"/>
                  </a:srgbClr>
                </a:solidFill>
                <a:effectLst/>
                <a:uLnTx/>
                <a:uFillTx/>
                <a:latin typeface="Calibri"/>
                <a:ea typeface="+mn-ea"/>
                <a:cs typeface="+mn-cs"/>
              </a:rPr>
              <a:t>mOS</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 6-7 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(FOLFOX, FOLFIRI, </a:t>
            </a:r>
            <a:r>
              <a:rPr kumimoji="0" lang="en-US" sz="1600" b="0" i="0" u="none" strike="noStrike" kern="1200" cap="none" spc="0" normalizeH="0" baseline="0" noProof="0" dirty="0" err="1">
                <a:ln>
                  <a:noFill/>
                </a:ln>
                <a:solidFill>
                  <a:srgbClr val="1F497D">
                    <a:lumMod val="50000"/>
                  </a:srgbClr>
                </a:solidFill>
                <a:effectLst/>
                <a:uLnTx/>
                <a:uFillTx/>
                <a:latin typeface="Calibri"/>
                <a:ea typeface="+mn-ea"/>
                <a:cs typeface="+mn-cs"/>
              </a:rPr>
              <a:t>GnP</a:t>
            </a:r>
            <a:r>
              <a:rPr kumimoji="0" lang="en-US" sz="1600" b="0" i="0" u="none" strike="noStrike" kern="1200" cap="none" spc="0" normalizeH="0" baseline="0" noProof="0" dirty="0">
                <a:ln>
                  <a:noFill/>
                </a:ln>
                <a:solidFill>
                  <a:srgbClr val="1F497D">
                    <a:lumMod val="50000"/>
                  </a:srgbClr>
                </a:solidFill>
                <a:effectLst/>
                <a:uLnTx/>
                <a:uFillTx/>
                <a:latin typeface="Calibri"/>
                <a:ea typeface="+mn-ea"/>
                <a:cs typeface="+mn-cs"/>
              </a:rPr>
              <a:t>)</a:t>
            </a:r>
          </a:p>
        </p:txBody>
      </p:sp>
      <p:sp>
        <p:nvSpPr>
          <p:cNvPr id="15" name="TextBox 14">
            <a:extLst>
              <a:ext uri="{FF2B5EF4-FFF2-40B4-BE49-F238E27FC236}">
                <a16:creationId xmlns:a16="http://schemas.microsoft.com/office/drawing/2014/main" id="{77153DB5-FF96-8DBE-FB27-8AB0B794429F}"/>
              </a:ext>
            </a:extLst>
          </p:cNvPr>
          <p:cNvSpPr txBox="1"/>
          <p:nvPr/>
        </p:nvSpPr>
        <p:spPr>
          <a:xfrm>
            <a:off x="3013413" y="3884306"/>
            <a:ext cx="1513941"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Evaluable Patients</a:t>
            </a:r>
          </a:p>
        </p:txBody>
      </p:sp>
    </p:spTree>
    <p:extLst>
      <p:ext uri="{BB962C8B-B14F-4D97-AF65-F5344CB8AC3E}">
        <p14:creationId xmlns:p14="http://schemas.microsoft.com/office/powerpoint/2010/main" val="248610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47C4-916A-5645-3624-0A231962A6C1}"/>
            </a:ext>
          </a:extLst>
        </p:cNvPr>
        <p:cNvGrpSpPr/>
        <p:nvPr/>
      </p:nvGrpSpPr>
      <p:grpSpPr>
        <a:xfrm>
          <a:off x="0" y="0"/>
          <a:ext cx="0" cy="0"/>
          <a:chOff x="0" y="0"/>
          <a:chExt cx="0" cy="0"/>
        </a:xfrm>
      </p:grpSpPr>
      <p:sp>
        <p:nvSpPr>
          <p:cNvPr id="16390" name="Text Placeholder 2">
            <a:extLst>
              <a:ext uri="{FF2B5EF4-FFF2-40B4-BE49-F238E27FC236}">
                <a16:creationId xmlns:a16="http://schemas.microsoft.com/office/drawing/2014/main" id="{5F525751-E443-443A-C026-96F46EA42913}"/>
              </a:ext>
            </a:extLst>
          </p:cNvPr>
          <p:cNvSpPr txBox="1">
            <a:spLocks noChangeArrowheads="1"/>
          </p:cNvSpPr>
          <p:nvPr>
            <p:custDataLst>
              <p:tags r:id="rId1"/>
            </p:custDataLst>
          </p:nvPr>
        </p:nvSpPr>
        <p:spPr bwMode="auto">
          <a:xfrm>
            <a:off x="8104682" y="6343494"/>
            <a:ext cx="3347804" cy="385762"/>
          </a:xfrm>
          <a:prstGeom prst="rect">
            <a:avLst/>
          </a:prstGeom>
          <a:noFill/>
          <a:ln w="9525" cap="flat" cmpd="sng" algn="ctr">
            <a:noFill/>
            <a:prstDash val="solid"/>
            <a:round/>
            <a:headEnd type="none" w="med" len="med"/>
            <a:tailEnd type="none" w="med" len="med"/>
          </a:ln>
        </p:spPr>
        <p:txBody>
          <a:bodyPr lIns="254000" tIns="0" rIns="127000" bIns="63500"/>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kumimoji="0" lang="en-US" altLang="en-US" sz="1400" b="0" i="0" u="none" strike="noStrike" kern="1200" cap="none" spc="0" normalizeH="0" baseline="0" noProof="0" dirty="0">
                <a:ln w="9525" cap="flat" cmpd="sng" algn="ctr">
                  <a:noFill/>
                  <a:prstDash val="solid"/>
                  <a:round/>
                  <a:headEnd type="none" w="med" len="med"/>
                  <a:tailEnd type="none" w="med" len="med"/>
                </a:ln>
                <a:solidFill>
                  <a:srgbClr val="000000"/>
                </a:solidFill>
                <a:effectLst/>
                <a:uLnTx/>
                <a:uFillTx/>
                <a:latin typeface="Calibri" panose="020F0502020204030204" pitchFamily="34" charset="0"/>
                <a:cs typeface="Calibri" panose="020F0502020204030204" pitchFamily="34" charset="0"/>
                <a:sym typeface="Wingdings"/>
              </a:rPr>
              <a:t>Dilly et al. </a:t>
            </a:r>
            <a:r>
              <a:rPr kumimoji="0" lang="en-US" altLang="en-US" sz="1400" b="0" i="1" u="none" strike="noStrike" kern="1200" cap="none" spc="0" normalizeH="0" baseline="0" noProof="0" dirty="0">
                <a:ln w="9525" cap="flat" cmpd="sng" algn="ctr">
                  <a:noFill/>
                  <a:prstDash val="solid"/>
                  <a:round/>
                  <a:headEnd type="none" w="med" len="med"/>
                  <a:tailEnd type="none" w="med" len="med"/>
                </a:ln>
                <a:solidFill>
                  <a:srgbClr val="000000"/>
                </a:solidFill>
                <a:effectLst/>
                <a:uLnTx/>
                <a:uFillTx/>
                <a:latin typeface="Calibri" panose="020F0502020204030204" pitchFamily="34" charset="0"/>
                <a:cs typeface="Calibri" panose="020F0502020204030204" pitchFamily="34" charset="0"/>
                <a:sym typeface="Wingdings"/>
              </a:rPr>
              <a:t>Cancer </a:t>
            </a:r>
            <a:r>
              <a:rPr kumimoji="0" lang="en-US" altLang="en-US" sz="1400" b="0" i="1" u="none" strike="noStrike" kern="1200" cap="none" spc="0" normalizeH="0" baseline="0" noProof="0" dirty="0" err="1">
                <a:ln w="9525" cap="flat" cmpd="sng" algn="ctr">
                  <a:noFill/>
                  <a:prstDash val="solid"/>
                  <a:round/>
                  <a:headEnd type="none" w="med" len="med"/>
                  <a:tailEnd type="none" w="med" len="med"/>
                </a:ln>
                <a:solidFill>
                  <a:srgbClr val="000000"/>
                </a:solidFill>
                <a:effectLst/>
                <a:uLnTx/>
                <a:uFillTx/>
                <a:latin typeface="Calibri" panose="020F0502020204030204" pitchFamily="34" charset="0"/>
                <a:cs typeface="Calibri" panose="020F0502020204030204" pitchFamily="34" charset="0"/>
                <a:sym typeface="Wingdings"/>
              </a:rPr>
              <a:t>Discov</a:t>
            </a:r>
            <a:r>
              <a:rPr kumimoji="0" lang="en-US" altLang="en-US" sz="1400" b="0" i="0" u="none" strike="noStrike" kern="1200" cap="none" spc="0" normalizeH="0" baseline="0" noProof="0" dirty="0">
                <a:ln w="9525" cap="flat" cmpd="sng" algn="ctr">
                  <a:noFill/>
                  <a:prstDash val="solid"/>
                  <a:round/>
                  <a:headEnd type="none" w="med" len="med"/>
                  <a:tailEnd type="none" w="med" len="med"/>
                </a:ln>
                <a:solidFill>
                  <a:srgbClr val="000000"/>
                </a:solidFill>
                <a:effectLst/>
                <a:uLnTx/>
                <a:uFillTx/>
                <a:latin typeface="Calibri" panose="020F0502020204030204" pitchFamily="34" charset="0"/>
                <a:cs typeface="Calibri" panose="020F0502020204030204" pitchFamily="34" charset="0"/>
                <a:sym typeface="Wingdings"/>
              </a:rPr>
              <a:t>. 2024;14:2135. </a:t>
            </a:r>
          </a:p>
        </p:txBody>
      </p:sp>
      <p:sp>
        <p:nvSpPr>
          <p:cNvPr id="14344" name="TextBox 11">
            <a:extLst>
              <a:ext uri="{FF2B5EF4-FFF2-40B4-BE49-F238E27FC236}">
                <a16:creationId xmlns:a16="http://schemas.microsoft.com/office/drawing/2014/main" id="{BC412E40-B3DF-1849-D022-0CD45920DD7D}"/>
              </a:ext>
            </a:extLst>
          </p:cNvPr>
          <p:cNvSpPr>
            <a:spLocks noChangeArrowheads="1"/>
          </p:cNvSpPr>
          <p:nvPr>
            <p:custDataLst>
              <p:tags r:id="rId2"/>
            </p:custDataLst>
          </p:nvPr>
        </p:nvSpPr>
        <p:spPr bwMode="auto">
          <a:xfrm>
            <a:off x="1524000" y="5510213"/>
            <a:ext cx="91440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Pct val="100000"/>
              <a:buFont typeface="Arial" panose="020B0604020202020204" pitchFamily="34" charset="0"/>
              <a:buNone/>
              <a:tabLst/>
              <a:defRPr/>
            </a:pPr>
            <a:endParaRPr kumimoji="0" lang="en-US" altLang="en-US" sz="1100" b="1" i="0" u="none" strike="noStrike" kern="1200" cap="none" spc="0" normalizeH="0" baseline="0" noProof="0">
              <a:ln>
                <a:noFill/>
              </a:ln>
              <a:solidFill>
                <a:srgbClr val="000000"/>
              </a:solidFill>
              <a:effectLst/>
              <a:uLnTx/>
              <a:uFillTx/>
              <a:latin typeface="Helvetica" pitchFamily="2" charset="0"/>
              <a:ea typeface="ＭＳ Ｐゴシック" panose="020B0600070205080204" pitchFamily="34" charset="-128"/>
              <a:cs typeface="Arial"/>
            </a:endParaRPr>
          </a:p>
        </p:txBody>
      </p:sp>
      <p:pic>
        <p:nvPicPr>
          <p:cNvPr id="2" name="New picture">
            <a:extLst>
              <a:ext uri="{FF2B5EF4-FFF2-40B4-BE49-F238E27FC236}">
                <a16:creationId xmlns:a16="http://schemas.microsoft.com/office/drawing/2014/main" id="{372F6BDC-99B6-FE68-8CDC-F5DE71303B41}"/>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t="44304" r="53175" b="27350"/>
          <a:stretch>
            <a:fillRect/>
          </a:stretch>
        </p:blipFill>
        <p:spPr bwMode="auto">
          <a:xfrm>
            <a:off x="6305864" y="2134967"/>
            <a:ext cx="5026566" cy="349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grpSp>
        <p:nvGrpSpPr>
          <p:cNvPr id="4" name="Group 3">
            <a:extLst>
              <a:ext uri="{FF2B5EF4-FFF2-40B4-BE49-F238E27FC236}">
                <a16:creationId xmlns:a16="http://schemas.microsoft.com/office/drawing/2014/main" id="{FB07ACCB-C1A4-CEEF-AC8A-4E44C7BEDD3A}"/>
              </a:ext>
            </a:extLst>
          </p:cNvPr>
          <p:cNvGrpSpPr/>
          <p:nvPr/>
        </p:nvGrpSpPr>
        <p:grpSpPr>
          <a:xfrm>
            <a:off x="322118" y="1536804"/>
            <a:ext cx="5376471" cy="4806690"/>
            <a:chOff x="509666" y="1219356"/>
            <a:chExt cx="5376471" cy="4806690"/>
          </a:xfrm>
        </p:grpSpPr>
        <p:pic>
          <p:nvPicPr>
            <p:cNvPr id="14346" name="New picture">
              <a:extLst>
                <a:ext uri="{FF2B5EF4-FFF2-40B4-BE49-F238E27FC236}">
                  <a16:creationId xmlns:a16="http://schemas.microsoft.com/office/drawing/2014/main" id="{7BB5BB71-8F00-3E1F-193F-22D918DB2167}"/>
                </a:ext>
              </a:extLst>
            </p:cNvPr>
            <p:cNvPicPr>
              <a:picLocks noChangeAspect="1" noChangeArrowheads="1"/>
            </p:cNvPicPr>
            <p:nvPr>
              <p:custDataLst>
                <p:tags r:id="rId4"/>
              </p:custDataLst>
            </p:nvPr>
          </p:nvPicPr>
          <p:blipFill rotWithShape="1">
            <a:blip r:embed="rId7">
              <a:extLst>
                <a:ext uri="{28A0092B-C50C-407E-A947-70E740481C1C}">
                  <a14:useLocalDpi xmlns:a14="http://schemas.microsoft.com/office/drawing/2010/main" val="0"/>
                </a:ext>
              </a:extLst>
            </a:blip>
            <a:srcRect l="48413" t="44304" b="14037"/>
            <a:stretch>
              <a:fillRect/>
            </a:stretch>
          </p:blipFill>
          <p:spPr bwMode="auto">
            <a:xfrm>
              <a:off x="890952" y="1219356"/>
              <a:ext cx="499518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3" name="Rectangle 2">
              <a:extLst>
                <a:ext uri="{FF2B5EF4-FFF2-40B4-BE49-F238E27FC236}">
                  <a16:creationId xmlns:a16="http://schemas.microsoft.com/office/drawing/2014/main" id="{9818EE7E-C6DA-0A1C-196F-C8B946F327F5}"/>
                </a:ext>
              </a:extLst>
            </p:cNvPr>
            <p:cNvSpPr/>
            <p:nvPr/>
          </p:nvSpPr>
          <p:spPr bwMode="auto">
            <a:xfrm>
              <a:off x="509666" y="4781862"/>
              <a:ext cx="1184223" cy="124418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p:txBody>
        </p:sp>
      </p:grpSp>
      <p:sp>
        <p:nvSpPr>
          <p:cNvPr id="5" name="Title 2">
            <a:extLst>
              <a:ext uri="{FF2B5EF4-FFF2-40B4-BE49-F238E27FC236}">
                <a16:creationId xmlns:a16="http://schemas.microsoft.com/office/drawing/2014/main" id="{66D7938A-EC74-7E37-128C-908A1EA59A23}"/>
              </a:ext>
            </a:extLst>
          </p:cNvPr>
          <p:cNvSpPr txBox="1">
            <a:spLocks/>
          </p:cNvSpPr>
          <p:nvPr/>
        </p:nvSpPr>
        <p:spPr>
          <a:xfrm>
            <a:off x="322118" y="111507"/>
            <a:ext cx="11117899" cy="9906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ctr">
            <a:normAutofit/>
          </a:bodyPr>
          <a:lstStyle>
            <a:lvl1pPr marL="0" marR="0" indent="0" algn="l" defTabSz="914400" rtl="0" latinLnBrk="0">
              <a:lnSpc>
                <a:spcPct val="85000"/>
              </a:lnSpc>
              <a:spcBef>
                <a:spcPts val="0"/>
              </a:spcBef>
              <a:spcAft>
                <a:spcPts val="0"/>
              </a:spcAft>
              <a:buClrTx/>
              <a:buSzTx/>
              <a:buFontTx/>
              <a:buNone/>
              <a:tabLst/>
              <a:defRPr sz="2800" b="0" i="0" u="none" strike="noStrike" cap="none" spc="0" baseline="0">
                <a:solidFill>
                  <a:schemeClr val="tx1"/>
                </a:solidFill>
                <a:uFillTx/>
                <a:latin typeface="Open Sans Regular"/>
                <a:ea typeface="Open Sans Regular"/>
                <a:cs typeface="Open Sans Regular"/>
                <a:sym typeface="Open Sans Regular"/>
              </a:defRPr>
            </a:lvl1pPr>
            <a:lvl2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2pPr>
            <a:lvl3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3pPr>
            <a:lvl4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4pPr>
            <a:lvl5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5pPr>
            <a:lvl6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6pPr>
            <a:lvl7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7pPr>
            <a:lvl8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8pPr>
            <a:lvl9pPr marL="0" marR="0" indent="0" algn="ctr" defTabSz="914400" rtl="0" latinLnBrk="0">
              <a:lnSpc>
                <a:spcPct val="85000"/>
              </a:lnSpc>
              <a:spcBef>
                <a:spcPts val="0"/>
              </a:spcBef>
              <a:spcAft>
                <a:spcPts val="0"/>
              </a:spcAft>
              <a:buClrTx/>
              <a:buSzTx/>
              <a:buFontTx/>
              <a:buNone/>
              <a:tabLst/>
              <a:defRPr sz="2800" b="0" i="0" u="none" strike="noStrike" cap="none" spc="0" baseline="0">
                <a:solidFill>
                  <a:srgbClr val="FFFFFF"/>
                </a:solidFill>
                <a:uFillTx/>
                <a:latin typeface="Open Sans Regular"/>
                <a:ea typeface="Open Sans Regular"/>
                <a:cs typeface="Open Sans Regular"/>
                <a:sym typeface="Open Sans Regular"/>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3600" b="0" u="none" strike="noStrike" kern="0" cap="none" spc="0" normalizeH="0" baseline="0" noProof="0" dirty="0">
                <a:ln>
                  <a:noFill/>
                </a:ln>
                <a:solidFill>
                  <a:prstClr val="black"/>
                </a:solidFill>
                <a:effectLst/>
                <a:uLnTx/>
                <a:uFillTx/>
                <a:latin typeface="Calibri"/>
                <a:sym typeface="Open Sans Regular"/>
              </a:rPr>
              <a:t>Resistance mechanisms to </a:t>
            </a:r>
            <a:r>
              <a:rPr kumimoji="0" lang="en-US" sz="3600" b="0" i="0" u="none" strike="noStrike" kern="0" cap="none" spc="0" normalizeH="0" baseline="0" noProof="0" dirty="0">
                <a:ln>
                  <a:noFill/>
                </a:ln>
                <a:solidFill>
                  <a:prstClr val="black"/>
                </a:solidFill>
                <a:effectLst/>
                <a:uLnTx/>
                <a:uFillTx/>
                <a:latin typeface="Calibri"/>
                <a:sym typeface="Open Sans Regular"/>
              </a:rPr>
              <a:t>KRAS</a:t>
            </a:r>
            <a:r>
              <a:rPr kumimoji="0" lang="en-US" sz="3600" b="0" i="0" u="none" strike="noStrike" kern="0" cap="none" spc="0" normalizeH="0" baseline="30000" noProof="0" dirty="0">
                <a:ln>
                  <a:noFill/>
                </a:ln>
                <a:solidFill>
                  <a:prstClr val="black"/>
                </a:solidFill>
                <a:effectLst/>
                <a:uLnTx/>
                <a:uFillTx/>
                <a:latin typeface="Calibri"/>
                <a:sym typeface="Open Sans Regular"/>
              </a:rPr>
              <a:t>G12C</a:t>
            </a:r>
            <a:r>
              <a:rPr kumimoji="0" lang="en-US" sz="3600" b="0" i="0" u="none" strike="noStrike" kern="0" cap="none" spc="0" normalizeH="0" baseline="0" noProof="0" dirty="0">
                <a:ln>
                  <a:noFill/>
                </a:ln>
                <a:solidFill>
                  <a:prstClr val="black"/>
                </a:solidFill>
                <a:effectLst/>
                <a:uLnTx/>
                <a:uFillTx/>
                <a:latin typeface="Calibri"/>
                <a:sym typeface="Open Sans Regular"/>
              </a:rPr>
              <a:t> inhibitors in PDAC</a:t>
            </a:r>
          </a:p>
        </p:txBody>
      </p:sp>
    </p:spTree>
    <p:extLst>
      <p:ext uri="{BB962C8B-B14F-4D97-AF65-F5344CB8AC3E}">
        <p14:creationId xmlns:p14="http://schemas.microsoft.com/office/powerpoint/2010/main" val="201271959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E4E040D-BB01-4E52-6C33-955A1F0AD092}"/>
              </a:ext>
            </a:extLst>
          </p:cNvPr>
          <p:cNvGrpSpPr/>
          <p:nvPr/>
        </p:nvGrpSpPr>
        <p:grpSpPr>
          <a:xfrm>
            <a:off x="375549" y="2368585"/>
            <a:ext cx="10723644" cy="3478762"/>
            <a:chOff x="411643" y="1309806"/>
            <a:chExt cx="10723644" cy="3478762"/>
          </a:xfrm>
        </p:grpSpPr>
        <p:pic>
          <p:nvPicPr>
            <p:cNvPr id="4" name="Picture 3">
              <a:extLst>
                <a:ext uri="{FF2B5EF4-FFF2-40B4-BE49-F238E27FC236}">
                  <a16:creationId xmlns:a16="http://schemas.microsoft.com/office/drawing/2014/main" id="{08F8ABA2-E5DE-36D2-C523-3E1D336F5CE7}"/>
                </a:ext>
              </a:extLst>
            </p:cNvPr>
            <p:cNvPicPr>
              <a:picLocks noChangeAspect="1"/>
            </p:cNvPicPr>
            <p:nvPr/>
          </p:nvPicPr>
          <p:blipFill>
            <a:blip r:embed="rId2"/>
            <a:srcRect t="24137" b="18590"/>
            <a:stretch/>
          </p:blipFill>
          <p:spPr>
            <a:xfrm>
              <a:off x="411643" y="1419726"/>
              <a:ext cx="10454313" cy="3368842"/>
            </a:xfrm>
            <a:prstGeom prst="rect">
              <a:avLst/>
            </a:prstGeom>
            <a:noFill/>
          </p:spPr>
        </p:pic>
        <p:sp>
          <p:nvSpPr>
            <p:cNvPr id="2" name="Oval 1">
              <a:extLst>
                <a:ext uri="{FF2B5EF4-FFF2-40B4-BE49-F238E27FC236}">
                  <a16:creationId xmlns:a16="http://schemas.microsoft.com/office/drawing/2014/main" id="{DD76D960-70FD-E79A-9F82-05CC826BBD85}"/>
                </a:ext>
              </a:extLst>
            </p:cNvPr>
            <p:cNvSpPr/>
            <p:nvPr/>
          </p:nvSpPr>
          <p:spPr>
            <a:xfrm>
              <a:off x="3367257" y="1309806"/>
              <a:ext cx="1944772" cy="579302"/>
            </a:xfrm>
            <a:prstGeom prst="ellipse">
              <a:avLst/>
            </a:prstGeom>
            <a:noFill/>
            <a:ln w="12700" cap="flat">
              <a:solidFill>
                <a:schemeClr val="tx1"/>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600"/>
                </a:spcBef>
                <a:spcAft>
                  <a:spcPts val="0"/>
                </a:spcAft>
                <a:buClrTx/>
                <a:buSzTx/>
                <a:buFontTx/>
                <a:buNone/>
                <a:tabLst/>
                <a:defRPr/>
              </a:pPr>
              <a:endParaRPr kumimoji="0" lang="en-US" sz="1700" b="0" i="0" u="none" strike="noStrike" kern="1200" cap="none" spc="283" normalizeH="0" baseline="0" noProof="0">
                <a:ln>
                  <a:noFill/>
                </a:ln>
                <a:solidFill>
                  <a:srgbClr val="009244"/>
                </a:solidFill>
                <a:effectLst/>
                <a:uLnTx/>
                <a:uFillTx/>
                <a:latin typeface="Open Sans Bold"/>
                <a:ea typeface="Open Sans Bold"/>
                <a:cs typeface="Open Sans Bold"/>
                <a:sym typeface="Open Sans Bold"/>
              </a:endParaRPr>
            </a:p>
          </p:txBody>
        </p:sp>
        <p:sp>
          <p:nvSpPr>
            <p:cNvPr id="3" name="TextBox 2">
              <a:extLst>
                <a:ext uri="{FF2B5EF4-FFF2-40B4-BE49-F238E27FC236}">
                  <a16:creationId xmlns:a16="http://schemas.microsoft.com/office/drawing/2014/main" id="{61D3AC5A-0350-E036-9FF0-B83789990603}"/>
                </a:ext>
              </a:extLst>
            </p:cNvPr>
            <p:cNvSpPr txBox="1"/>
            <p:nvPr/>
          </p:nvSpPr>
          <p:spPr>
            <a:xfrm>
              <a:off x="9446750" y="3208240"/>
              <a:ext cx="1688537"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lvl="0" indent="0" algn="l" defTabSz="914400" rtl="0" eaLnBrk="1" fontAlgn="auto" latinLnBrk="0" hangingPunct="1">
                <a:lnSpc>
                  <a:spcPct val="100000"/>
                </a:lnSpc>
                <a:spcBef>
                  <a:spcPts val="0"/>
                </a:spcBef>
                <a:spcAft>
                  <a:spcPts val="0"/>
                </a:spcAft>
                <a:buClr>
                  <a:srgbClr val="009244"/>
                </a:buClr>
                <a:buSzTx/>
                <a:buFontTx/>
                <a:buNone/>
                <a:tabLst/>
                <a:defRPr/>
              </a:pPr>
              <a:r>
                <a:rPr kumimoji="0" lang="en-US"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“Molecular Glue"</a:t>
              </a:r>
            </a:p>
          </p:txBody>
        </p:sp>
        <p:sp>
          <p:nvSpPr>
            <p:cNvPr id="5" name="Oval 4">
              <a:extLst>
                <a:ext uri="{FF2B5EF4-FFF2-40B4-BE49-F238E27FC236}">
                  <a16:creationId xmlns:a16="http://schemas.microsoft.com/office/drawing/2014/main" id="{21290CB4-43C1-3653-CF59-D64867B5AA65}"/>
                </a:ext>
              </a:extLst>
            </p:cNvPr>
            <p:cNvSpPr/>
            <p:nvPr/>
          </p:nvSpPr>
          <p:spPr>
            <a:xfrm>
              <a:off x="6580917" y="1309806"/>
              <a:ext cx="1944772" cy="579302"/>
            </a:xfrm>
            <a:prstGeom prst="ellipse">
              <a:avLst/>
            </a:prstGeom>
            <a:noFill/>
            <a:ln w="12700" cap="flat">
              <a:solidFill>
                <a:schemeClr val="tx1"/>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600"/>
                </a:spcBef>
                <a:spcAft>
                  <a:spcPts val="0"/>
                </a:spcAft>
                <a:buClrTx/>
                <a:buSzTx/>
                <a:buFontTx/>
                <a:buNone/>
                <a:tabLst/>
                <a:defRPr/>
              </a:pPr>
              <a:endParaRPr kumimoji="0" lang="en-US" sz="1700" b="0" i="0" u="none" strike="noStrike" kern="1200" cap="none" spc="283" normalizeH="0" baseline="0" noProof="0">
                <a:ln>
                  <a:noFill/>
                </a:ln>
                <a:solidFill>
                  <a:srgbClr val="009244"/>
                </a:solidFill>
                <a:effectLst/>
                <a:uLnTx/>
                <a:uFillTx/>
                <a:latin typeface="Open Sans Bold"/>
                <a:ea typeface="Open Sans Bold"/>
                <a:cs typeface="Open Sans Bold"/>
                <a:sym typeface="Open Sans Bold"/>
              </a:endParaRPr>
            </a:p>
          </p:txBody>
        </p:sp>
      </p:grpSp>
      <p:sp>
        <p:nvSpPr>
          <p:cNvPr id="8" name="Title 2">
            <a:extLst>
              <a:ext uri="{FF2B5EF4-FFF2-40B4-BE49-F238E27FC236}">
                <a16:creationId xmlns:a16="http://schemas.microsoft.com/office/drawing/2014/main" id="{24E6C3C0-6F66-6DD1-B97F-629F3D1C173B}"/>
              </a:ext>
            </a:extLst>
          </p:cNvPr>
          <p:cNvSpPr txBox="1">
            <a:spLocks/>
          </p:cNvSpPr>
          <p:nvPr/>
        </p:nvSpPr>
        <p:spPr>
          <a:xfrm>
            <a:off x="951892" y="493069"/>
            <a:ext cx="10690609" cy="9906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Natural compounds use cellular chaperones to form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tri-complexes with specific biologic targets</a:t>
            </a:r>
          </a:p>
        </p:txBody>
      </p:sp>
      <p:sp>
        <p:nvSpPr>
          <p:cNvPr id="9" name="Oval 8">
            <a:extLst>
              <a:ext uri="{FF2B5EF4-FFF2-40B4-BE49-F238E27FC236}">
                <a16:creationId xmlns:a16="http://schemas.microsoft.com/office/drawing/2014/main" id="{DCD2895D-60AA-752F-3503-E45B98DAB82C}"/>
              </a:ext>
            </a:extLst>
          </p:cNvPr>
          <p:cNvSpPr/>
          <p:nvPr/>
        </p:nvSpPr>
        <p:spPr>
          <a:xfrm>
            <a:off x="9233944" y="4122580"/>
            <a:ext cx="1944772" cy="579302"/>
          </a:xfrm>
          <a:prstGeom prst="ellipse">
            <a:avLst/>
          </a:prstGeom>
          <a:noFill/>
          <a:ln w="12700" cap="flat">
            <a:solidFill>
              <a:schemeClr val="tx1"/>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600"/>
              </a:spcBef>
              <a:spcAft>
                <a:spcPts val="0"/>
              </a:spcAft>
              <a:buClrTx/>
              <a:buSzTx/>
              <a:buFontTx/>
              <a:buNone/>
              <a:tabLst/>
              <a:defRPr/>
            </a:pPr>
            <a:endParaRPr kumimoji="0" lang="en-US" sz="1700" b="0" i="0" u="none" strike="noStrike" kern="1200" cap="none" spc="283" normalizeH="0" baseline="0" noProof="0">
              <a:ln>
                <a:noFill/>
              </a:ln>
              <a:solidFill>
                <a:srgbClr val="009244"/>
              </a:solidFill>
              <a:effectLst/>
              <a:uLnTx/>
              <a:uFillTx/>
              <a:latin typeface="Open Sans Bold"/>
              <a:ea typeface="Open Sans Bold"/>
              <a:cs typeface="Open Sans Bold"/>
              <a:sym typeface="Open Sans Bold"/>
            </a:endParaRPr>
          </a:p>
        </p:txBody>
      </p:sp>
    </p:spTree>
    <p:extLst>
      <p:ext uri="{BB962C8B-B14F-4D97-AF65-F5344CB8AC3E}">
        <p14:creationId xmlns:p14="http://schemas.microsoft.com/office/powerpoint/2010/main" val="3875248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56EBD-1708-2EE9-5FF8-4E27C937FA58}"/>
            </a:ext>
          </a:extLst>
        </p:cNvPr>
        <p:cNvGrpSpPr/>
        <p:nvPr/>
      </p:nvGrpSpPr>
      <p:grpSpPr>
        <a:xfrm>
          <a:off x="0" y="0"/>
          <a:ext cx="0" cy="0"/>
          <a:chOff x="0" y="0"/>
          <a:chExt cx="0" cy="0"/>
        </a:xfrm>
      </p:grpSpPr>
      <p:sp>
        <p:nvSpPr>
          <p:cNvPr id="40" name="TextBox 39">
            <a:extLst>
              <a:ext uri="{FF2B5EF4-FFF2-40B4-BE49-F238E27FC236}">
                <a16:creationId xmlns:a16="http://schemas.microsoft.com/office/drawing/2014/main" id="{B663805A-A19E-0533-D103-B453E1AA2321}"/>
              </a:ext>
            </a:extLst>
          </p:cNvPr>
          <p:cNvSpPr txBox="1"/>
          <p:nvPr/>
        </p:nvSpPr>
        <p:spPr>
          <a:xfrm>
            <a:off x="614597" y="1815430"/>
            <a:ext cx="10837887"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sng" strike="noStrike" kern="1200" cap="none" spc="0" normalizeH="0" baseline="0" noProof="0" dirty="0" err="1">
                <a:ln>
                  <a:noFill/>
                </a:ln>
                <a:solidFill>
                  <a:prstClr val="black"/>
                </a:solidFill>
                <a:effectLst/>
                <a:uLnTx/>
                <a:uFillTx/>
                <a:latin typeface="Calibri"/>
                <a:ea typeface="+mn-ea"/>
                <a:cs typeface="+mn-cs"/>
              </a:rPr>
              <a:t>Daraxonrasib</a:t>
            </a:r>
            <a:r>
              <a:rPr kumimoji="0" lang="en-US" sz="2000" b="0" i="0" u="sng" strike="noStrike" kern="1200" cap="none" spc="0" normalizeH="0" baseline="0" noProof="0" dirty="0">
                <a:ln>
                  <a:noFill/>
                </a:ln>
                <a:solidFill>
                  <a:prstClr val="black"/>
                </a:solidFill>
                <a:effectLst/>
                <a:uLnTx/>
                <a:uFillTx/>
                <a:latin typeface="Calibri"/>
                <a:ea typeface="+mn-ea"/>
                <a:cs typeface="+mn-cs"/>
              </a:rPr>
              <a:t> (RMC-6236, Revolution Medicines)</a:t>
            </a:r>
            <a:r>
              <a:rPr kumimoji="0" lang="en-US" sz="2000" b="0" i="0" u="none" strike="noStrike" kern="1200" cap="none" spc="0" normalizeH="0" baseline="0" noProof="0" dirty="0">
                <a:ln>
                  <a:noFill/>
                </a:ln>
                <a:solidFill>
                  <a:prstClr val="black"/>
                </a:solidFill>
                <a:effectLst/>
                <a:uLnTx/>
                <a:uFillTx/>
                <a:latin typeface="Calibri"/>
                <a:ea typeface="+mn-ea"/>
                <a:cs typeface="+mn-cs"/>
              </a:rPr>
              <a:t> = Oral multi-selective tricomplex RAS(ON) inhibitor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a:ln>
                  <a:noFill/>
                </a:ln>
                <a:solidFill>
                  <a:prstClr val="black"/>
                </a:solidFill>
                <a:effectLst/>
                <a:uLnTx/>
                <a:uFillTx/>
                <a:latin typeface="Calibri"/>
                <a:ea typeface="+mn-ea"/>
                <a:cs typeface="+mn-cs"/>
                <a:sym typeface="Wingdings" pitchFamily="2" charset="2"/>
              </a:rPr>
              <a:t> Inhibits GTP-bound RAS with mutant alleles (G12, G13, Q61) and wild-type RAS</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6ECE08D5-8BA1-5FD2-9007-8FC388E06214}"/>
              </a:ext>
            </a:extLst>
          </p:cNvPr>
          <p:cNvGrpSpPr/>
          <p:nvPr/>
        </p:nvGrpSpPr>
        <p:grpSpPr>
          <a:xfrm>
            <a:off x="1606775" y="2928426"/>
            <a:ext cx="2712597" cy="2536439"/>
            <a:chOff x="892181" y="1969377"/>
            <a:chExt cx="2712597" cy="2536439"/>
          </a:xfrm>
        </p:grpSpPr>
        <p:sp>
          <p:nvSpPr>
            <p:cNvPr id="3" name="TextBox 2">
              <a:extLst>
                <a:ext uri="{FF2B5EF4-FFF2-40B4-BE49-F238E27FC236}">
                  <a16:creationId xmlns:a16="http://schemas.microsoft.com/office/drawing/2014/main" id="{0DE1620E-D9E9-A690-8DC8-8AA85EAE4A42}"/>
                </a:ext>
              </a:extLst>
            </p:cNvPr>
            <p:cNvSpPr txBox="1"/>
            <p:nvPr/>
          </p:nvSpPr>
          <p:spPr>
            <a:xfrm>
              <a:off x="1363111" y="4136484"/>
              <a:ext cx="1409167" cy="3693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effectLst/>
                  <a:uLnTx/>
                  <a:uFillTx/>
                  <a:latin typeface="Calibri"/>
                  <a:ea typeface="+mn-ea"/>
                  <a:cs typeface="+mn-cs"/>
                </a:rPr>
                <a:t>Daraxonrasib</a:t>
              </a:r>
              <a:endParaRPr kumimoji="0" lang="en-US" sz="1800" b="0" i="0" u="none" strike="noStrike" kern="1200" cap="none" spc="0" normalizeH="0" baseline="0" noProof="0" dirty="0">
                <a:ln>
                  <a:noFill/>
                </a:ln>
                <a:effectLst/>
                <a:uLnTx/>
                <a:uFillTx/>
                <a:latin typeface="Calibri"/>
                <a:ea typeface="+mn-ea"/>
                <a:cs typeface="+mn-cs"/>
              </a:endParaRPr>
            </a:p>
          </p:txBody>
        </p:sp>
        <p:pic>
          <p:nvPicPr>
            <p:cNvPr id="6" name="Picture 5">
              <a:extLst>
                <a:ext uri="{FF2B5EF4-FFF2-40B4-BE49-F238E27FC236}">
                  <a16:creationId xmlns:a16="http://schemas.microsoft.com/office/drawing/2014/main" id="{70AB575C-8C6C-E680-F5DE-46EE95223F76}"/>
                </a:ext>
              </a:extLst>
            </p:cNvPr>
            <p:cNvPicPr>
              <a:picLocks noChangeAspect="1"/>
            </p:cNvPicPr>
            <p:nvPr/>
          </p:nvPicPr>
          <p:blipFill>
            <a:blip r:embed="rId2"/>
            <a:stretch>
              <a:fillRect/>
            </a:stretch>
          </p:blipFill>
          <p:spPr>
            <a:xfrm>
              <a:off x="892181" y="1969377"/>
              <a:ext cx="2712597" cy="2174755"/>
            </a:xfrm>
            <a:prstGeom prst="rect">
              <a:avLst/>
            </a:prstGeom>
          </p:spPr>
        </p:pic>
        <p:sp>
          <p:nvSpPr>
            <p:cNvPr id="8" name="TextBox 7">
              <a:extLst>
                <a:ext uri="{FF2B5EF4-FFF2-40B4-BE49-F238E27FC236}">
                  <a16:creationId xmlns:a16="http://schemas.microsoft.com/office/drawing/2014/main" id="{EB5C1678-0A1D-C00B-6207-A3AA20760674}"/>
                </a:ext>
              </a:extLst>
            </p:cNvPr>
            <p:cNvSpPr txBox="1"/>
            <p:nvPr/>
          </p:nvSpPr>
          <p:spPr>
            <a:xfrm>
              <a:off x="1417558" y="3841483"/>
              <a:ext cx="1295400" cy="369332"/>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RMC-6236</a:t>
              </a:r>
            </a:p>
          </p:txBody>
        </p:sp>
      </p:grpSp>
      <p:grpSp>
        <p:nvGrpSpPr>
          <p:cNvPr id="5" name="Group 4">
            <a:extLst>
              <a:ext uri="{FF2B5EF4-FFF2-40B4-BE49-F238E27FC236}">
                <a16:creationId xmlns:a16="http://schemas.microsoft.com/office/drawing/2014/main" id="{D106E3E1-0F70-E345-A01B-AB07CCD77A15}"/>
              </a:ext>
            </a:extLst>
          </p:cNvPr>
          <p:cNvGrpSpPr/>
          <p:nvPr/>
        </p:nvGrpSpPr>
        <p:grpSpPr>
          <a:xfrm>
            <a:off x="5105400" y="3048000"/>
            <a:ext cx="5310716" cy="2761213"/>
            <a:chOff x="4663352" y="2099952"/>
            <a:chExt cx="5310716" cy="2761213"/>
          </a:xfrm>
        </p:grpSpPr>
        <p:sp>
          <p:nvSpPr>
            <p:cNvPr id="38" name="TextBox 37">
              <a:extLst>
                <a:ext uri="{FF2B5EF4-FFF2-40B4-BE49-F238E27FC236}">
                  <a16:creationId xmlns:a16="http://schemas.microsoft.com/office/drawing/2014/main" id="{7A9221CC-1029-ED45-67D3-73A27117FF21}"/>
                </a:ext>
              </a:extLst>
            </p:cNvPr>
            <p:cNvSpPr txBox="1"/>
            <p:nvPr/>
          </p:nvSpPr>
          <p:spPr>
            <a:xfrm>
              <a:off x="4664385" y="2099952"/>
              <a:ext cx="146971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Daraxonrasib</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TextBox 119">
              <a:extLst>
                <a:ext uri="{FF2B5EF4-FFF2-40B4-BE49-F238E27FC236}">
                  <a16:creationId xmlns:a16="http://schemas.microsoft.com/office/drawing/2014/main" id="{68197B7E-DB25-7F81-89D5-FF4D79D8A6B5}"/>
                </a:ext>
              </a:extLst>
            </p:cNvPr>
            <p:cNvSpPr txBox="1"/>
            <p:nvPr/>
          </p:nvSpPr>
          <p:spPr>
            <a:xfrm>
              <a:off x="5186503" y="4399500"/>
              <a:ext cx="117171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Cyclophilin A</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(CYPA)</a:t>
              </a:r>
            </a:p>
          </p:txBody>
        </p:sp>
        <p:sp>
          <p:nvSpPr>
            <p:cNvPr id="45" name="TextBox 13">
              <a:extLst>
                <a:ext uri="{FF2B5EF4-FFF2-40B4-BE49-F238E27FC236}">
                  <a16:creationId xmlns:a16="http://schemas.microsoft.com/office/drawing/2014/main" id="{22053DD1-8C68-4095-6682-19EC8CBBA7AB}"/>
                </a:ext>
              </a:extLst>
            </p:cNvPr>
            <p:cNvSpPr txBox="1"/>
            <p:nvPr/>
          </p:nvSpPr>
          <p:spPr>
            <a:xfrm>
              <a:off x="8652615" y="3047064"/>
              <a:ext cx="959884"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RAS(ON)</a:t>
              </a:r>
            </a:p>
          </p:txBody>
        </p:sp>
        <p:sp>
          <p:nvSpPr>
            <p:cNvPr id="46" name="TextBox 14">
              <a:extLst>
                <a:ext uri="{FF2B5EF4-FFF2-40B4-BE49-F238E27FC236}">
                  <a16:creationId xmlns:a16="http://schemas.microsoft.com/office/drawing/2014/main" id="{B5DBF018-A9FA-C3C1-8618-D037471450E9}"/>
                </a:ext>
              </a:extLst>
            </p:cNvPr>
            <p:cNvSpPr txBox="1"/>
            <p:nvPr/>
          </p:nvSpPr>
          <p:spPr>
            <a:xfrm>
              <a:off x="8537346" y="3434869"/>
              <a:ext cx="1334510"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FFC000"/>
                  </a:solidFill>
                  <a:effectLst/>
                  <a:uLnTx/>
                  <a:uFillTx/>
                  <a:latin typeface="Arial" panose="020B0604020202020204" pitchFamily="34" charset="0"/>
                  <a:ea typeface="+mn-ea"/>
                  <a:cs typeface="Arial" panose="020B0604020202020204" pitchFamily="34" charset="0"/>
                </a:rPr>
                <a:t>Daraxonrasib</a:t>
              </a:r>
              <a:endParaRPr kumimoji="0" lang="en-US" sz="1400" b="1"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endParaRPr>
            </a:p>
          </p:txBody>
        </p:sp>
        <p:sp>
          <p:nvSpPr>
            <p:cNvPr id="47" name="TextBox 13">
              <a:extLst>
                <a:ext uri="{FF2B5EF4-FFF2-40B4-BE49-F238E27FC236}">
                  <a16:creationId xmlns:a16="http://schemas.microsoft.com/office/drawing/2014/main" id="{EA5F80B8-DA45-091C-529A-112CA90D78EF}"/>
                </a:ext>
              </a:extLst>
            </p:cNvPr>
            <p:cNvSpPr txBox="1"/>
            <p:nvPr/>
          </p:nvSpPr>
          <p:spPr>
            <a:xfrm>
              <a:off x="8518840" y="3917956"/>
              <a:ext cx="145522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8AC72"/>
                  </a:solidFill>
                  <a:effectLst/>
                  <a:uLnTx/>
                  <a:uFillTx/>
                  <a:latin typeface="Arial" panose="020B0604020202020204" pitchFamily="34" charset="0"/>
                  <a:ea typeface="+mn-ea"/>
                  <a:cs typeface="Arial" panose="020B0604020202020204" pitchFamily="34" charset="0"/>
                </a:rPr>
                <a:t>Cyclophilin A</a:t>
              </a:r>
            </a:p>
          </p:txBody>
        </p:sp>
        <p:pic>
          <p:nvPicPr>
            <p:cNvPr id="2" name="Picture 1">
              <a:extLst>
                <a:ext uri="{FF2B5EF4-FFF2-40B4-BE49-F238E27FC236}">
                  <a16:creationId xmlns:a16="http://schemas.microsoft.com/office/drawing/2014/main" id="{5C2918A8-8EB4-2867-0347-13016A0A4336}"/>
                </a:ext>
              </a:extLst>
            </p:cNvPr>
            <p:cNvPicPr>
              <a:picLocks noChangeAspect="1"/>
            </p:cNvPicPr>
            <p:nvPr/>
          </p:nvPicPr>
          <p:blipFill>
            <a:blip r:embed="rId3">
              <a:extLst>
                <a:ext uri="{28A0092B-C50C-407E-A947-70E740481C1C}">
                  <a14:useLocalDpi xmlns:a14="http://schemas.microsoft.com/office/drawing/2010/main" val="0"/>
                </a:ext>
              </a:extLst>
            </a:blip>
            <a:srcRect t="8020" r="29025" b="9773"/>
            <a:stretch>
              <a:fillRect/>
            </a:stretch>
          </p:blipFill>
          <p:spPr>
            <a:xfrm>
              <a:off x="4663352" y="2430409"/>
              <a:ext cx="3890573" cy="2029240"/>
            </a:xfrm>
            <a:prstGeom prst="rect">
              <a:avLst/>
            </a:prstGeom>
          </p:spPr>
        </p:pic>
        <p:sp>
          <p:nvSpPr>
            <p:cNvPr id="36" name="TextBox 114">
              <a:extLst>
                <a:ext uri="{FF2B5EF4-FFF2-40B4-BE49-F238E27FC236}">
                  <a16:creationId xmlns:a16="http://schemas.microsoft.com/office/drawing/2014/main" id="{B4EAFA31-8547-22ED-AE75-90F8B67703FE}"/>
                </a:ext>
              </a:extLst>
            </p:cNvPr>
            <p:cNvSpPr txBox="1"/>
            <p:nvPr/>
          </p:nvSpPr>
          <p:spPr>
            <a:xfrm>
              <a:off x="6477000" y="2638561"/>
              <a:ext cx="838200" cy="276999"/>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RAS(ON)</a:t>
              </a:r>
            </a:p>
          </p:txBody>
        </p:sp>
        <p:sp>
          <p:nvSpPr>
            <p:cNvPr id="4" name="Rectangle 3">
              <a:extLst>
                <a:ext uri="{FF2B5EF4-FFF2-40B4-BE49-F238E27FC236}">
                  <a16:creationId xmlns:a16="http://schemas.microsoft.com/office/drawing/2014/main" id="{5D684A8E-1CF1-8720-0EFA-9E0153830A0B}"/>
                </a:ext>
              </a:extLst>
            </p:cNvPr>
            <p:cNvSpPr/>
            <p:nvPr/>
          </p:nvSpPr>
          <p:spPr>
            <a:xfrm>
              <a:off x="8001000" y="2638561"/>
              <a:ext cx="685800" cy="2769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 name="TextBox 6">
            <a:extLst>
              <a:ext uri="{FF2B5EF4-FFF2-40B4-BE49-F238E27FC236}">
                <a16:creationId xmlns:a16="http://schemas.microsoft.com/office/drawing/2014/main" id="{513529F7-84BF-D2C6-DD68-1DAA807D57E7}"/>
              </a:ext>
            </a:extLst>
          </p:cNvPr>
          <p:cNvSpPr txBox="1"/>
          <p:nvPr/>
        </p:nvSpPr>
        <p:spPr>
          <a:xfrm>
            <a:off x="7631715" y="6325169"/>
            <a:ext cx="283988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Jiang et al. </a:t>
            </a:r>
            <a:r>
              <a:rPr kumimoji="0" lang="en-US" sz="1400" b="0" i="1" u="none" strike="noStrike" kern="1200" cap="none" spc="0" normalizeH="0" baseline="0" noProof="0" dirty="0">
                <a:ln>
                  <a:noFill/>
                </a:ln>
                <a:solidFill>
                  <a:prstClr val="black"/>
                </a:solidFill>
                <a:effectLst/>
                <a:uLnTx/>
                <a:uFillTx/>
                <a:latin typeface="Calibri"/>
                <a:ea typeface="+mn-ea"/>
                <a:cs typeface="+mn-cs"/>
              </a:rPr>
              <a:t>Cancer Disc</a:t>
            </a:r>
            <a:r>
              <a:rPr kumimoji="0" lang="en-US" sz="1400" b="0" i="0" u="none" strike="noStrike" kern="1200" cap="none" spc="0" normalizeH="0" baseline="0" noProof="0" dirty="0">
                <a:ln>
                  <a:noFill/>
                </a:ln>
                <a:solidFill>
                  <a:prstClr val="black"/>
                </a:solidFill>
                <a:effectLst/>
                <a:uLnTx/>
                <a:uFillTx/>
                <a:latin typeface="Calibri"/>
                <a:ea typeface="+mn-ea"/>
                <a:cs typeface="+mn-cs"/>
              </a:rPr>
              <a:t>. 2024;14:994</a:t>
            </a:r>
          </a:p>
        </p:txBody>
      </p:sp>
      <p:sp>
        <p:nvSpPr>
          <p:cNvPr id="11" name="Title 1">
            <a:extLst>
              <a:ext uri="{FF2B5EF4-FFF2-40B4-BE49-F238E27FC236}">
                <a16:creationId xmlns:a16="http://schemas.microsoft.com/office/drawing/2014/main" id="{ADA52CAA-BE05-41B3-301B-A7C6D22F7437}"/>
              </a:ext>
            </a:extLst>
          </p:cNvPr>
          <p:cNvSpPr txBox="1">
            <a:spLocks/>
          </p:cNvSpPr>
          <p:nvPr/>
        </p:nvSpPr>
        <p:spPr>
          <a:xfrm>
            <a:off x="-223284" y="53354"/>
            <a:ext cx="12638568" cy="1325563"/>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latin typeface="Calibri" panose="020F0502020204030204" pitchFamily="34" charset="0"/>
                <a:cs typeface="Calibri" panose="020F0502020204030204" pitchFamily="34" charset="0"/>
              </a:rPr>
              <a:t>Daraxonrasib: Non-covalent RAS(ON)</a:t>
            </a:r>
            <a:r>
              <a:rPr lang="en-US" sz="3600" baseline="30000">
                <a:latin typeface="Calibri" panose="020F0502020204030204" pitchFamily="34" charset="0"/>
                <a:cs typeface="Calibri" panose="020F0502020204030204" pitchFamily="34" charset="0"/>
              </a:rPr>
              <a:t>MULTI</a:t>
            </a:r>
            <a:r>
              <a:rPr lang="en-US" sz="3600">
                <a:latin typeface="Calibri" panose="020F0502020204030204" pitchFamily="34" charset="0"/>
                <a:cs typeface="Calibri" panose="020F0502020204030204" pitchFamily="34" charset="0"/>
              </a:rPr>
              <a:t> inhibitor </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8333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0AFF1-F2D3-AB0D-9E0C-477FC4FC53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A283ADC-1C26-43EC-BE1E-FA971E95C17B}"/>
              </a:ext>
            </a:extLst>
          </p:cNvPr>
          <p:cNvPicPr>
            <a:picLocks noChangeAspect="1"/>
          </p:cNvPicPr>
          <p:nvPr/>
        </p:nvPicPr>
        <p:blipFill>
          <a:blip r:embed="rId3"/>
          <a:srcRect l="2375" t="531" r="4229" b="68615"/>
          <a:stretch>
            <a:fillRect/>
          </a:stretch>
        </p:blipFill>
        <p:spPr>
          <a:xfrm>
            <a:off x="326828" y="1430086"/>
            <a:ext cx="7968085" cy="4121580"/>
          </a:xfrm>
          <a:prstGeom prst="rect">
            <a:avLst/>
          </a:prstGeom>
        </p:spPr>
      </p:pic>
      <p:sp>
        <p:nvSpPr>
          <p:cNvPr id="3" name="TextBox 2">
            <a:extLst>
              <a:ext uri="{FF2B5EF4-FFF2-40B4-BE49-F238E27FC236}">
                <a16:creationId xmlns:a16="http://schemas.microsoft.com/office/drawing/2014/main" id="{6AB600C4-BF1A-8D23-00EB-66766F052FC3}"/>
              </a:ext>
            </a:extLst>
          </p:cNvPr>
          <p:cNvSpPr txBox="1"/>
          <p:nvPr/>
        </p:nvSpPr>
        <p:spPr>
          <a:xfrm>
            <a:off x="1005839" y="5624889"/>
            <a:ext cx="715844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Patients with Previously-treated Metastatic Pancreatic Cancer (N=168 patients)</a:t>
            </a:r>
          </a:p>
        </p:txBody>
      </p:sp>
      <p:sp>
        <p:nvSpPr>
          <p:cNvPr id="4" name="Title 1">
            <a:extLst>
              <a:ext uri="{FF2B5EF4-FFF2-40B4-BE49-F238E27FC236}">
                <a16:creationId xmlns:a16="http://schemas.microsoft.com/office/drawing/2014/main" id="{9D178896-9BED-BCEA-4A91-450BB1F2C289}"/>
              </a:ext>
            </a:extLst>
          </p:cNvPr>
          <p:cNvSpPr>
            <a:spLocks noGrp="1" noChangeArrowheads="1"/>
          </p:cNvSpPr>
          <p:nvPr>
            <p:ph type="title"/>
          </p:nvPr>
        </p:nvSpPr>
        <p:spPr>
          <a:xfrm>
            <a:off x="838200" y="91460"/>
            <a:ext cx="10515600" cy="1325563"/>
          </a:xfrm>
        </p:spPr>
        <p:txBody>
          <a:bodyPr>
            <a:normAutofit/>
          </a:bodyPr>
          <a:lstStyle/>
          <a:p>
            <a:pPr algn="ctr"/>
            <a:r>
              <a:rPr lang="en-US" sz="3600" dirty="0">
                <a:latin typeface="Calibri" panose="020F0502020204030204" pitchFamily="34" charset="0"/>
                <a:cs typeface="Calibri" panose="020F0502020204030204" pitchFamily="34" charset="0"/>
              </a:rPr>
              <a:t>RMC-6236-001 Trial: </a:t>
            </a:r>
            <a:r>
              <a:rPr lang="en-US" sz="3600" dirty="0" err="1">
                <a:latin typeface="Calibri" panose="020F0502020204030204" pitchFamily="34" charset="0"/>
                <a:cs typeface="Calibri" panose="020F0502020204030204" pitchFamily="34" charset="0"/>
              </a:rPr>
              <a:t>Daraxonrasib</a:t>
            </a:r>
            <a:r>
              <a:rPr lang="en-US" sz="3600" dirty="0">
                <a:latin typeface="Calibri" panose="020F0502020204030204" pitchFamily="34" charset="0"/>
                <a:cs typeface="Calibri" panose="020F0502020204030204" pitchFamily="34" charset="0"/>
              </a:rPr>
              <a:t> Waterfall Plot </a:t>
            </a:r>
            <a:endParaRPr lang="en-US" altLang="en-US" sz="3600" dirty="0"/>
          </a:p>
        </p:txBody>
      </p:sp>
      <p:sp>
        <p:nvSpPr>
          <p:cNvPr id="6" name="TextBox 5">
            <a:extLst>
              <a:ext uri="{FF2B5EF4-FFF2-40B4-BE49-F238E27FC236}">
                <a16:creationId xmlns:a16="http://schemas.microsoft.com/office/drawing/2014/main" id="{F87BFEDC-1A51-66E4-A697-50DD6E66CB18}"/>
              </a:ext>
            </a:extLst>
          </p:cNvPr>
          <p:cNvSpPr txBox="1"/>
          <p:nvPr/>
        </p:nvSpPr>
        <p:spPr>
          <a:xfrm>
            <a:off x="7391400" y="6393448"/>
            <a:ext cx="4116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effectLst/>
                <a:uLnTx/>
                <a:uFillTx/>
                <a:latin typeface="system-ui"/>
                <a:ea typeface="+mn-ea"/>
                <a:cs typeface="+mn-cs"/>
              </a:rPr>
              <a:t>Wolpin et al. </a:t>
            </a:r>
            <a:r>
              <a:rPr kumimoji="0" lang="en-US" sz="1400" b="0" i="1" u="none" strike="noStrike" kern="1200" cap="none" spc="0" normalizeH="0" baseline="0" noProof="0" dirty="0">
                <a:ln>
                  <a:noFill/>
                </a:ln>
                <a:effectLst/>
                <a:uLnTx/>
                <a:uFillTx/>
                <a:latin typeface="system-ui"/>
                <a:ea typeface="+mn-ea"/>
                <a:cs typeface="+mn-cs"/>
              </a:rPr>
              <a:t>N Engl J Med</a:t>
            </a:r>
            <a:r>
              <a:rPr kumimoji="0" lang="en-US" sz="1400" b="0" i="0" u="none" strike="noStrike" kern="1200" cap="none" spc="0" normalizeH="0" baseline="0" noProof="0" dirty="0">
                <a:ln>
                  <a:noFill/>
                </a:ln>
                <a:effectLst/>
                <a:uLnTx/>
                <a:uFillTx/>
                <a:latin typeface="system-ui"/>
                <a:ea typeface="+mn-ea"/>
                <a:cs typeface="+mn-cs"/>
              </a:rPr>
              <a:t>. 2026;394(18):1790-1802.</a:t>
            </a:r>
            <a:endParaRPr kumimoji="0" lang="en-US" sz="1400" b="0" i="0" u="none" strike="noStrike" kern="1200" cap="none" spc="0" normalizeH="0" baseline="0" noProof="0" dirty="0">
              <a:ln>
                <a:noFill/>
              </a:ln>
              <a:effectLst/>
              <a:uLnTx/>
              <a:uFillTx/>
              <a:latin typeface="Aptos" panose="02110004020202020204"/>
              <a:ea typeface="+mn-ea"/>
              <a:cs typeface="+mn-cs"/>
            </a:endParaRPr>
          </a:p>
        </p:txBody>
      </p:sp>
      <p:grpSp>
        <p:nvGrpSpPr>
          <p:cNvPr id="33" name="Group 32">
            <a:extLst>
              <a:ext uri="{FF2B5EF4-FFF2-40B4-BE49-F238E27FC236}">
                <a16:creationId xmlns:a16="http://schemas.microsoft.com/office/drawing/2014/main" id="{81D2978C-5284-29D1-A969-34FB90433431}"/>
              </a:ext>
            </a:extLst>
          </p:cNvPr>
          <p:cNvGrpSpPr/>
          <p:nvPr/>
        </p:nvGrpSpPr>
        <p:grpSpPr>
          <a:xfrm>
            <a:off x="8660674" y="1439264"/>
            <a:ext cx="2971543" cy="4744123"/>
            <a:chOff x="8739052" y="1478453"/>
            <a:chExt cx="2971543" cy="4744123"/>
          </a:xfrm>
        </p:grpSpPr>
        <p:pic>
          <p:nvPicPr>
            <p:cNvPr id="28" name="Picture 27">
              <a:extLst>
                <a:ext uri="{FF2B5EF4-FFF2-40B4-BE49-F238E27FC236}">
                  <a16:creationId xmlns:a16="http://schemas.microsoft.com/office/drawing/2014/main" id="{02CDB854-5BA6-1DD1-3E0D-98F5F44C1312}"/>
                </a:ext>
              </a:extLst>
            </p:cNvPr>
            <p:cNvPicPr>
              <a:picLocks noChangeAspect="1"/>
            </p:cNvPicPr>
            <p:nvPr/>
          </p:nvPicPr>
          <p:blipFill>
            <a:blip r:embed="rId4"/>
            <a:srcRect t="12065"/>
            <a:stretch>
              <a:fillRect/>
            </a:stretch>
          </p:blipFill>
          <p:spPr>
            <a:xfrm>
              <a:off x="8739052" y="2100996"/>
              <a:ext cx="2956302" cy="4121580"/>
            </a:xfrm>
            <a:prstGeom prst="rect">
              <a:avLst/>
            </a:prstGeom>
          </p:spPr>
        </p:pic>
        <p:sp>
          <p:nvSpPr>
            <p:cNvPr id="29" name="TextBox 28">
              <a:extLst>
                <a:ext uri="{FF2B5EF4-FFF2-40B4-BE49-F238E27FC236}">
                  <a16:creationId xmlns:a16="http://schemas.microsoft.com/office/drawing/2014/main" id="{47304C36-EF89-CC48-C114-824926233BD5}"/>
                </a:ext>
              </a:extLst>
            </p:cNvPr>
            <p:cNvSpPr txBox="1"/>
            <p:nvPr/>
          </p:nvSpPr>
          <p:spPr>
            <a:xfrm>
              <a:off x="8754292" y="1478453"/>
              <a:ext cx="2956303" cy="523220"/>
            </a:xfrm>
            <a:prstGeom prst="rect">
              <a:avLst/>
            </a:prstGeom>
            <a:noFill/>
          </p:spPr>
          <p:txBody>
            <a:bodyPr wrap="square" rtlCol="0">
              <a:spAutoFit/>
            </a:bodyPr>
            <a:lstStyle/>
            <a:p>
              <a:pPr algn="ctr"/>
              <a:r>
                <a:rPr lang="en-US" sz="1400" dirty="0"/>
                <a:t>RECIST v1.1 Objective Response Rate (%), 2</a:t>
              </a:r>
              <a:r>
                <a:rPr lang="en-US" sz="1400" baseline="30000" dirty="0"/>
                <a:t>nd</a:t>
              </a:r>
              <a:r>
                <a:rPr lang="en-US" sz="1400" dirty="0"/>
                <a:t> Line Therapy</a:t>
              </a:r>
            </a:p>
          </p:txBody>
        </p:sp>
      </p:grpSp>
      <p:graphicFrame>
        <p:nvGraphicFramePr>
          <p:cNvPr id="31" name="Table 30">
            <a:extLst>
              <a:ext uri="{FF2B5EF4-FFF2-40B4-BE49-F238E27FC236}">
                <a16:creationId xmlns:a16="http://schemas.microsoft.com/office/drawing/2014/main" id="{52D9AA14-B700-634D-EE9D-4FCDF65CEDAE}"/>
              </a:ext>
            </a:extLst>
          </p:cNvPr>
          <p:cNvGraphicFramePr>
            <a:graphicFrameLocks noGrp="1"/>
          </p:cNvGraphicFramePr>
          <p:nvPr>
            <p:extLst>
              <p:ext uri="{D42A27DB-BD31-4B8C-83A1-F6EECF244321}">
                <p14:modId xmlns:p14="http://schemas.microsoft.com/office/powerpoint/2010/main" val="1913839670"/>
              </p:ext>
            </p:extLst>
          </p:nvPr>
        </p:nvGraphicFramePr>
        <p:xfrm>
          <a:off x="1083308" y="4248261"/>
          <a:ext cx="1764393" cy="1181100"/>
        </p:xfrm>
        <a:graphic>
          <a:graphicData uri="http://schemas.openxmlformats.org/drawingml/2006/table">
            <a:tbl>
              <a:tblPr firstRow="1" bandRow="1">
                <a:tableStyleId>{5C22544A-7EE6-4342-B048-85BDC9FD1C3A}</a:tableStyleId>
              </a:tblPr>
              <a:tblGrid>
                <a:gridCol w="1014550">
                  <a:extLst>
                    <a:ext uri="{9D8B030D-6E8A-4147-A177-3AD203B41FA5}">
                      <a16:colId xmlns:a16="http://schemas.microsoft.com/office/drawing/2014/main" val="3347120191"/>
                    </a:ext>
                  </a:extLst>
                </a:gridCol>
                <a:gridCol w="749843">
                  <a:extLst>
                    <a:ext uri="{9D8B030D-6E8A-4147-A177-3AD203B41FA5}">
                      <a16:colId xmlns:a16="http://schemas.microsoft.com/office/drawing/2014/main" val="1284751982"/>
                    </a:ext>
                  </a:extLst>
                </a:gridCol>
              </a:tblGrid>
              <a:tr h="183170">
                <a:tc>
                  <a:txBody>
                    <a:bodyPr/>
                    <a:lstStyle/>
                    <a:p>
                      <a:r>
                        <a:rPr lang="en-US" sz="950" b="0" dirty="0">
                          <a:solidFill>
                            <a:schemeClr val="tx1"/>
                          </a:solidFill>
                        </a:rPr>
                        <a:t>KRAS G12D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950" b="0" dirty="0">
                          <a:solidFill>
                            <a:schemeClr val="tx1"/>
                          </a:solidFill>
                        </a:rPr>
                        <a:t>65 (39%)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3265961"/>
                  </a:ext>
                </a:extLst>
              </a:tr>
              <a:tr h="183170">
                <a:tc>
                  <a:txBody>
                    <a:bodyPr/>
                    <a:lstStyle/>
                    <a:p>
                      <a:r>
                        <a:rPr lang="en-US" sz="950" b="0" dirty="0">
                          <a:solidFill>
                            <a:schemeClr val="tx1"/>
                          </a:solidFill>
                        </a:rPr>
                        <a:t>KRAS G12V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950" b="0" dirty="0">
                          <a:solidFill>
                            <a:schemeClr val="tx1"/>
                          </a:solidFill>
                        </a:rPr>
                        <a:t>52 (31%)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3024158"/>
                  </a:ext>
                </a:extLst>
              </a:tr>
              <a:tr h="183170">
                <a:tc>
                  <a:txBody>
                    <a:bodyPr/>
                    <a:lstStyle/>
                    <a:p>
                      <a:r>
                        <a:rPr lang="en-US" sz="950" b="0" dirty="0">
                          <a:solidFill>
                            <a:schemeClr val="tx1"/>
                          </a:solidFill>
                        </a:rPr>
                        <a:t>KRAS G12R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950" b="0" dirty="0">
                          <a:solidFill>
                            <a:schemeClr val="tx1"/>
                          </a:solidFill>
                        </a:rPr>
                        <a:t>28 (17%)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9460760"/>
                  </a:ext>
                </a:extLst>
              </a:tr>
              <a:tr h="183170">
                <a:tc>
                  <a:txBody>
                    <a:bodyPr/>
                    <a:lstStyle/>
                    <a:p>
                      <a:r>
                        <a:rPr lang="en-US" sz="950" b="0" dirty="0">
                          <a:solidFill>
                            <a:schemeClr val="tx1"/>
                          </a:solidFill>
                        </a:rPr>
                        <a:t>Other RAS G12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950" b="0" dirty="0">
                          <a:solidFill>
                            <a:schemeClr val="tx1"/>
                          </a:solidFill>
                        </a:rPr>
                        <a:t>4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9038649"/>
                  </a:ext>
                </a:extLst>
              </a:tr>
              <a:tr h="183170">
                <a:tc>
                  <a:txBody>
                    <a:bodyPr/>
                    <a:lstStyle/>
                    <a:p>
                      <a:r>
                        <a:rPr lang="en-US" sz="950" b="0" dirty="0">
                          <a:solidFill>
                            <a:schemeClr val="tx1"/>
                          </a:solidFill>
                        </a:rPr>
                        <a:t>Non-RAS G12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950" b="0" dirty="0">
                          <a:solidFill>
                            <a:schemeClr val="tx1"/>
                          </a:solidFill>
                        </a:rPr>
                        <a:t>19 (11%)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6264940"/>
                  </a:ext>
                </a:extLst>
              </a:tr>
            </a:tbl>
          </a:graphicData>
        </a:graphic>
      </p:graphicFrame>
    </p:spTree>
    <p:extLst>
      <p:ext uri="{BB962C8B-B14F-4D97-AF65-F5344CB8AC3E}">
        <p14:creationId xmlns:p14="http://schemas.microsoft.com/office/powerpoint/2010/main" val="3412709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F56290-2984-36CF-EE78-A7E0306321B8}"/>
            </a:ext>
          </a:extLst>
        </p:cNvPr>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0C335618-E9E7-AE64-A74D-4FB5D42C4B8F}"/>
              </a:ext>
            </a:extLst>
          </p:cNvPr>
          <p:cNvSpPr txBox="1">
            <a:spLocks/>
          </p:cNvSpPr>
          <p:nvPr/>
        </p:nvSpPr>
        <p:spPr>
          <a:xfrm>
            <a:off x="11317288" y="217488"/>
            <a:ext cx="87471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A57C6FA9-CA34-ECD4-4ED5-AA46A13FFB56}"/>
              </a:ext>
            </a:extLst>
          </p:cNvPr>
          <p:cNvGrpSpPr/>
          <p:nvPr/>
        </p:nvGrpSpPr>
        <p:grpSpPr>
          <a:xfrm>
            <a:off x="384218" y="1130984"/>
            <a:ext cx="8287608" cy="2459873"/>
            <a:chOff x="652225" y="1749694"/>
            <a:chExt cx="7204129" cy="2056638"/>
          </a:xfrm>
        </p:grpSpPr>
        <p:sp>
          <p:nvSpPr>
            <p:cNvPr id="24" name="Rectangle: Rounded Corners 23">
              <a:extLst>
                <a:ext uri="{FF2B5EF4-FFF2-40B4-BE49-F238E27FC236}">
                  <a16:creationId xmlns:a16="http://schemas.microsoft.com/office/drawing/2014/main" id="{EC777A18-F567-E3FC-D20C-7EEB7429B511}"/>
                </a:ext>
              </a:extLst>
            </p:cNvPr>
            <p:cNvSpPr/>
            <p:nvPr/>
          </p:nvSpPr>
          <p:spPr>
            <a:xfrm>
              <a:off x="652225" y="1749694"/>
              <a:ext cx="3099185" cy="2056638"/>
            </a:xfrm>
            <a:prstGeom prst="roundRect">
              <a:avLst>
                <a:gd name="adj" fmla="val 7759"/>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rPr>
                <a:t>Key eligibility criteria: </a:t>
              </a:r>
            </a:p>
            <a:p>
              <a:pPr marL="168275" marR="0" lvl="0" indent="-16827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Adults with mPDAC</a:t>
              </a:r>
            </a:p>
            <a:p>
              <a:pPr marL="168275" marR="0" lvl="0" indent="-16827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One prior fluoropyrimidine- or gemcitabine-based regimen </a:t>
              </a:r>
              <a:b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in the metastatic setting</a:t>
              </a:r>
              <a:endParaRPr kumimoji="0" lang="en-US" sz="1600" b="0" i="0" u="none" strike="sngStrike" kern="1200" cap="none" spc="0" normalizeH="0" baseline="0" noProof="0" dirty="0">
                <a:ln>
                  <a:noFill/>
                </a:ln>
                <a:solidFill>
                  <a:prstClr val="black"/>
                </a:solidFill>
                <a:effectLst/>
                <a:uLnTx/>
                <a:uFillTx/>
                <a:latin typeface="Arial" panose="020B0604020202020204"/>
                <a:ea typeface="+mn-ea"/>
                <a:cs typeface="+mn-cs"/>
              </a:endParaRPr>
            </a:p>
            <a:p>
              <a:pPr marL="168275" marR="0" lvl="0" indent="-16827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ECOG PS 0-1</a:t>
              </a:r>
            </a:p>
            <a:p>
              <a:pPr marL="168275" marR="0" lvl="0" indent="-16827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Documented tumor RAS mutational </a:t>
              </a:r>
              <a:r>
                <a:rPr kumimoji="0" lang="en-US" sz="1600" b="0" i="0" u="none" strike="noStrike" kern="1200" cap="none" spc="0" normalizeH="0" baseline="0" noProof="0" dirty="0" err="1">
                  <a:ln>
                    <a:noFill/>
                  </a:ln>
                  <a:solidFill>
                    <a:prstClr val="black"/>
                  </a:solidFill>
                  <a:effectLst/>
                  <a:uLnTx/>
                  <a:uFillTx/>
                  <a:latin typeface="Arial" panose="020B0604020202020204"/>
                  <a:ea typeface="+mn-ea"/>
                  <a:cs typeface="+mn-cs"/>
                </a:rPr>
                <a:t>status</a:t>
              </a:r>
              <a:r>
                <a:rPr kumimoji="0" lang="en-US" sz="1600" b="0" i="0" u="none" strike="noStrike" kern="1200" cap="none" spc="0" normalizeH="0" baseline="30000" noProof="0" dirty="0" err="1">
                  <a:ln>
                    <a:noFill/>
                  </a:ln>
                  <a:solidFill>
                    <a:prstClr val="black"/>
                  </a:solidFill>
                  <a:effectLst/>
                  <a:uLnTx/>
                  <a:uFillTx/>
                  <a:latin typeface="Arial" panose="020B0604020202020204"/>
                  <a:ea typeface="+mn-ea"/>
                  <a:cs typeface="+mn-cs"/>
                </a:rPr>
                <a:t>a</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 by local testing</a:t>
              </a:r>
              <a:endParaRPr kumimoji="0" lang="en-US" sz="1600" b="0" i="0" u="none" strike="sng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4BCFAADB-3D65-0BB5-0958-4347EE4F539B}"/>
                </a:ext>
              </a:extLst>
            </p:cNvPr>
            <p:cNvSpPr/>
            <p:nvPr/>
          </p:nvSpPr>
          <p:spPr>
            <a:xfrm>
              <a:off x="4971188" y="1749694"/>
              <a:ext cx="2885166" cy="955634"/>
            </a:xfrm>
            <a:prstGeom prst="rect">
              <a:avLst/>
            </a:prstGeom>
            <a:solidFill>
              <a:srgbClr val="0087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Daraxonrasib</a:t>
              </a:r>
              <a:b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GB" sz="11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300 mg, PO QD</a:t>
              </a:r>
            </a:p>
          </p:txBody>
        </p:sp>
        <p:sp>
          <p:nvSpPr>
            <p:cNvPr id="26" name="Rectangle 25">
              <a:extLst>
                <a:ext uri="{FF2B5EF4-FFF2-40B4-BE49-F238E27FC236}">
                  <a16:creationId xmlns:a16="http://schemas.microsoft.com/office/drawing/2014/main" id="{AE0184EC-54C0-A848-1AB7-649D4B3FC0BE}"/>
                </a:ext>
              </a:extLst>
            </p:cNvPr>
            <p:cNvSpPr/>
            <p:nvPr/>
          </p:nvSpPr>
          <p:spPr>
            <a:xfrm>
              <a:off x="4971189" y="2850698"/>
              <a:ext cx="2885165" cy="955634"/>
            </a:xfrm>
            <a:prstGeom prst="rect">
              <a:avLst/>
            </a:prstGeom>
            <a:solidFill>
              <a:srgbClr val="767171"/>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 tIns="91440" rIns="27432"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Investigator’s choice chemotherapy (1 of 4)</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1" i="0" u="none" strike="sngStrike" kern="1200" cap="none" spc="0" normalizeH="0" baseline="30000" noProof="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GnP</a:t>
              </a: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r>
                <a:rPr kumimoji="0" lang="en-GB" sz="14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mFOLFIRINOX</a:t>
              </a: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Nal-IRI + 5-FU/LV, FOLFOX</a:t>
              </a:r>
            </a:p>
          </p:txBody>
        </p:sp>
        <p:cxnSp>
          <p:nvCxnSpPr>
            <p:cNvPr id="27" name="Connector: Elbow 26">
              <a:extLst>
                <a:ext uri="{FF2B5EF4-FFF2-40B4-BE49-F238E27FC236}">
                  <a16:creationId xmlns:a16="http://schemas.microsoft.com/office/drawing/2014/main" id="{FDC7A42A-77B0-051B-E7C8-741691028A4A}"/>
                </a:ext>
              </a:extLst>
            </p:cNvPr>
            <p:cNvCxnSpPr>
              <a:cxnSpLocks/>
              <a:stCxn id="24" idx="3"/>
              <a:endCxn id="25" idx="1"/>
            </p:cNvCxnSpPr>
            <p:nvPr/>
          </p:nvCxnSpPr>
          <p:spPr>
            <a:xfrm flipV="1">
              <a:off x="3751410" y="2227512"/>
              <a:ext cx="1219778" cy="550502"/>
            </a:xfrm>
            <a:prstGeom prst="bentConnector3">
              <a:avLst>
                <a:gd name="adj1" fmla="val 50000"/>
              </a:avLst>
            </a:prstGeom>
            <a:noFill/>
            <a:ln>
              <a:solidFill>
                <a:schemeClr val="tx1">
                  <a:lumMod val="95000"/>
                  <a:lumOff val="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cxnSp>
        <p:cxnSp>
          <p:nvCxnSpPr>
            <p:cNvPr id="28" name="Connector: Elbow 27">
              <a:extLst>
                <a:ext uri="{FF2B5EF4-FFF2-40B4-BE49-F238E27FC236}">
                  <a16:creationId xmlns:a16="http://schemas.microsoft.com/office/drawing/2014/main" id="{5544EF01-F002-96C2-60A7-DD8BBB03997E}"/>
                </a:ext>
              </a:extLst>
            </p:cNvPr>
            <p:cNvCxnSpPr>
              <a:cxnSpLocks/>
              <a:stCxn id="24" idx="3"/>
              <a:endCxn id="26" idx="1"/>
            </p:cNvCxnSpPr>
            <p:nvPr/>
          </p:nvCxnSpPr>
          <p:spPr>
            <a:xfrm>
              <a:off x="3751410" y="2778013"/>
              <a:ext cx="1219779" cy="550502"/>
            </a:xfrm>
            <a:prstGeom prst="bentConnector3">
              <a:avLst>
                <a:gd name="adj1" fmla="val 50000"/>
              </a:avLst>
            </a:prstGeom>
            <a:noFill/>
            <a:ln>
              <a:solidFill>
                <a:schemeClr val="tx1">
                  <a:lumMod val="95000"/>
                  <a:lumOff val="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cxnSp>
        <p:sp>
          <p:nvSpPr>
            <p:cNvPr id="29" name="Diamond 28">
              <a:extLst>
                <a:ext uri="{FF2B5EF4-FFF2-40B4-BE49-F238E27FC236}">
                  <a16:creationId xmlns:a16="http://schemas.microsoft.com/office/drawing/2014/main" id="{B3E32767-F4BF-856C-C1C2-C6724752230F}"/>
                </a:ext>
              </a:extLst>
            </p:cNvPr>
            <p:cNvSpPr/>
            <p:nvPr/>
          </p:nvSpPr>
          <p:spPr>
            <a:xfrm>
              <a:off x="3950437" y="2425958"/>
              <a:ext cx="821723" cy="704108"/>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a:ea typeface="+mn-ea"/>
                  <a:cs typeface="+mn-cs"/>
                </a:rPr>
                <a:t>R 1:1</a:t>
              </a:r>
              <a:endParaRPr kumimoji="0" lang="en-SG" sz="1400" b="1"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32" name="Rectangle: Rounded Corners 31">
            <a:extLst>
              <a:ext uri="{FF2B5EF4-FFF2-40B4-BE49-F238E27FC236}">
                <a16:creationId xmlns:a16="http://schemas.microsoft.com/office/drawing/2014/main" id="{9B5BFE3C-C6CF-2A61-9342-DD0D3214A252}"/>
              </a:ext>
            </a:extLst>
          </p:cNvPr>
          <p:cNvSpPr/>
          <p:nvPr/>
        </p:nvSpPr>
        <p:spPr>
          <a:xfrm>
            <a:off x="8882044" y="1419922"/>
            <a:ext cx="2924626" cy="593178"/>
          </a:xfrm>
          <a:prstGeom prst="roundRect">
            <a:avLst>
              <a:gd name="adj" fmla="val 1129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9200" marR="0" lvl="0" indent="-169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OS and </a:t>
            </a:r>
            <a:r>
              <a:rPr kumimoji="0" lang="en-US" sz="1600" b="0" i="0" u="none" strike="noStrike" kern="1200" cap="none" spc="0" normalizeH="0" baseline="0" noProof="0" err="1">
                <a:ln>
                  <a:noFill/>
                </a:ln>
                <a:solidFill>
                  <a:prstClr val="black"/>
                </a:solidFill>
                <a:effectLst/>
                <a:uLnTx/>
                <a:uFillTx/>
                <a:latin typeface="Arial" panose="020B0604020202020204"/>
                <a:ea typeface="+mn-ea"/>
                <a:cs typeface="+mn-cs"/>
              </a:rPr>
              <a:t>PFS</a:t>
            </a:r>
            <a:r>
              <a:rPr kumimoji="0" lang="en-US" sz="1600" b="0" i="0" u="none" strike="noStrike" kern="1200" cap="none" spc="0" normalizeH="0" baseline="30000" noProof="0" err="1">
                <a:ln>
                  <a:noFill/>
                </a:ln>
                <a:solidFill>
                  <a:prstClr val="black"/>
                </a:solidFill>
                <a:effectLst/>
                <a:uLnTx/>
                <a:uFillTx/>
                <a:latin typeface="Arial" panose="020B0604020202020204"/>
                <a:ea typeface="+mn-ea"/>
                <a:cs typeface="+mn-cs"/>
              </a:rPr>
              <a:t>b</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(RAS G12 population)</a:t>
            </a:r>
          </a:p>
        </p:txBody>
      </p:sp>
      <p:sp>
        <p:nvSpPr>
          <p:cNvPr id="33" name="Rectangle: Rounded Corners 32">
            <a:extLst>
              <a:ext uri="{FF2B5EF4-FFF2-40B4-BE49-F238E27FC236}">
                <a16:creationId xmlns:a16="http://schemas.microsoft.com/office/drawing/2014/main" id="{10DC9DEE-BD3F-7E8C-B92D-C888E2A07506}"/>
              </a:ext>
            </a:extLst>
          </p:cNvPr>
          <p:cNvSpPr/>
          <p:nvPr/>
        </p:nvSpPr>
        <p:spPr>
          <a:xfrm>
            <a:off x="8882044" y="2377541"/>
            <a:ext cx="2924626" cy="1635854"/>
          </a:xfrm>
          <a:prstGeom prst="roundRect">
            <a:avLst>
              <a:gd name="adj" fmla="val 8062"/>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0" rtlCol="0" anchor="b"/>
          <a:lstStyle/>
          <a:p>
            <a:pPr marL="169200" marR="0" lvl="0" indent="-169200" algn="l" defTabSz="914400" rtl="0" eaLnBrk="1" fontAlgn="auto" latinLnBrk="0" hangingPunct="1">
              <a:lnSpc>
                <a:spcPct val="95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OS and </a:t>
            </a:r>
            <a:r>
              <a:rPr kumimoji="0" lang="en-US" sz="1600" b="0" i="0" u="none" strike="noStrike" kern="1200" cap="none" spc="0" normalizeH="0" baseline="0" noProof="0" err="1">
                <a:ln>
                  <a:noFill/>
                </a:ln>
                <a:solidFill>
                  <a:prstClr val="black"/>
                </a:solidFill>
                <a:effectLst/>
                <a:uLnTx/>
                <a:uFillTx/>
                <a:latin typeface="Arial" panose="020B0604020202020204"/>
                <a:ea typeface="+mn-ea"/>
                <a:cs typeface="+mn-cs"/>
              </a:rPr>
              <a:t>PFS</a:t>
            </a:r>
            <a:r>
              <a:rPr kumimoji="0" lang="en-US" sz="1600" b="0" i="0" u="none" strike="noStrike" kern="1200" cap="none" spc="0" normalizeH="0" baseline="30000" noProof="0" err="1">
                <a:ln>
                  <a:noFill/>
                </a:ln>
                <a:solidFill>
                  <a:prstClr val="black"/>
                </a:solidFill>
                <a:effectLst/>
                <a:uLnTx/>
                <a:uFillTx/>
                <a:latin typeface="Arial" panose="020B0604020202020204"/>
                <a:ea typeface="+mn-ea"/>
                <a:cs typeface="+mn-cs"/>
              </a:rPr>
              <a:t>b</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(overall </a:t>
            </a:r>
            <a:r>
              <a:rPr kumimoji="0" lang="en-US" sz="1600" b="0" i="0" u="none" strike="noStrike" kern="1200" cap="none" spc="0" normalizeH="0" baseline="0" noProof="0" err="1">
                <a:ln>
                  <a:noFill/>
                </a:ln>
                <a:solidFill>
                  <a:prstClr val="black"/>
                </a:solidFill>
                <a:effectLst/>
                <a:uLnTx/>
                <a:uFillTx/>
                <a:latin typeface="Arial" panose="020B0604020202020204"/>
                <a:ea typeface="+mn-ea"/>
                <a:cs typeface="+mn-cs"/>
              </a:rPr>
              <a:t>population</a:t>
            </a:r>
            <a:r>
              <a:rPr kumimoji="0" lang="en-US" sz="1600" b="0" i="0" u="none" strike="noStrike" kern="1200" cap="none" spc="0" normalizeH="0" baseline="30000" noProof="0" err="1">
                <a:ln>
                  <a:noFill/>
                </a:ln>
                <a:solidFill>
                  <a:prstClr val="black"/>
                </a:solidFill>
                <a:effectLst/>
                <a:uLnTx/>
                <a:uFillTx/>
                <a:latin typeface="Arial" panose="020B0604020202020204"/>
                <a:ea typeface="+mn-ea"/>
                <a:cs typeface="+mn-cs"/>
              </a:rPr>
              <a:t>c</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t>
            </a:r>
          </a:p>
          <a:p>
            <a:pPr marL="169200" marR="0" lvl="0" indent="-169200" algn="l" defTabSz="914400" rtl="0" eaLnBrk="1" fontAlgn="auto" latinLnBrk="0" hangingPunct="1">
              <a:lnSpc>
                <a:spcPct val="95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Arial" panose="020B0604020202020204"/>
                <a:ea typeface="+mn-ea"/>
                <a:cs typeface="+mn-cs"/>
              </a:rPr>
              <a:t>ORR</a:t>
            </a:r>
            <a:r>
              <a:rPr kumimoji="0" lang="en-US" sz="1600" b="0" i="0" u="none" strike="noStrike" kern="1200" cap="none" spc="0" normalizeH="0" baseline="30000" noProof="0" err="1">
                <a:ln>
                  <a:noFill/>
                </a:ln>
                <a:solidFill>
                  <a:prstClr val="black"/>
                </a:solidFill>
                <a:effectLst/>
                <a:uLnTx/>
                <a:uFillTx/>
                <a:latin typeface="Arial" panose="020B0604020202020204"/>
                <a:ea typeface="+mn-ea"/>
                <a:cs typeface="+mn-cs"/>
              </a:rPr>
              <a:t>b</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(RAS G12 and overall populations)</a:t>
            </a:r>
          </a:p>
          <a:p>
            <a:pPr marL="169200" marR="0" lvl="0" indent="-169200" algn="l" defTabSz="914400" rtl="0" eaLnBrk="1" fontAlgn="auto" latinLnBrk="0" hangingPunct="1">
              <a:lnSpc>
                <a:spcPct val="95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TTD in </a:t>
            </a:r>
            <a:r>
              <a:rPr kumimoji="0" lang="en-US" sz="16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PROs</a:t>
            </a:r>
            <a:r>
              <a:rPr kumimoji="0" lang="en-US" sz="1600" b="0" i="0" u="none" strike="noStrike" kern="1200" cap="none" spc="0" normalizeH="0" baseline="30000" noProof="0" err="1">
                <a:ln>
                  <a:noFill/>
                </a:ln>
                <a:solidFill>
                  <a:prstClr val="black"/>
                </a:solidFill>
                <a:effectLst/>
                <a:uLnTx/>
                <a:uFillTx/>
                <a:latin typeface="Arial" panose="020B0604020202020204" pitchFamily="34" charset="0"/>
                <a:ea typeface="+mn-ea"/>
                <a:cs typeface="Arial" panose="020B0604020202020204" pitchFamily="34" charset="0"/>
              </a:rPr>
              <a:t>d</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(RAS G12 and overall populations)</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F4BF6680-9C08-96C6-940F-D5B38E3D062D}"/>
              </a:ext>
            </a:extLst>
          </p:cNvPr>
          <p:cNvSpPr txBox="1"/>
          <p:nvPr/>
        </p:nvSpPr>
        <p:spPr>
          <a:xfrm>
            <a:off x="8883156" y="1130984"/>
            <a:ext cx="2924626" cy="338554"/>
          </a:xfrm>
          <a:prstGeom prst="rect">
            <a:avLst/>
          </a:prstGeom>
          <a:solidFill>
            <a:srgbClr val="1E6B5C"/>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a:ea typeface="+mn-ea"/>
                <a:cs typeface="+mn-cs"/>
              </a:rPr>
              <a:t>Dual primary endpoints</a:t>
            </a:r>
            <a:endParaRPr kumimoji="0" lang="en-SG" sz="16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AE6FB3AE-5096-F2CA-E4E3-32EFA80FC737}"/>
              </a:ext>
            </a:extLst>
          </p:cNvPr>
          <p:cNvSpPr txBox="1"/>
          <p:nvPr/>
        </p:nvSpPr>
        <p:spPr>
          <a:xfrm>
            <a:off x="8882044" y="2138787"/>
            <a:ext cx="2924626" cy="338554"/>
          </a:xfrm>
          <a:prstGeom prst="rect">
            <a:avLst/>
          </a:prstGeom>
          <a:solidFill>
            <a:srgbClr val="1E6B5C"/>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a:ea typeface="+mn-ea"/>
                <a:cs typeface="+mn-cs"/>
              </a:rPr>
              <a:t>Key secondary endpoints</a:t>
            </a:r>
            <a:endParaRPr kumimoji="0" lang="en-SG" sz="16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8" name="Title 1">
            <a:extLst>
              <a:ext uri="{FF2B5EF4-FFF2-40B4-BE49-F238E27FC236}">
                <a16:creationId xmlns:a16="http://schemas.microsoft.com/office/drawing/2014/main" id="{D2585B4F-E905-BE34-74FF-7B37EC8290AE}"/>
              </a:ext>
            </a:extLst>
          </p:cNvPr>
          <p:cNvSpPr txBox="1">
            <a:spLocks/>
          </p:cNvSpPr>
          <p:nvPr/>
        </p:nvSpPr>
        <p:spPr>
          <a:xfrm>
            <a:off x="384218" y="203470"/>
            <a:ext cx="11660297" cy="7093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4" name="TextBox 3">
            <a:extLst>
              <a:ext uri="{FF2B5EF4-FFF2-40B4-BE49-F238E27FC236}">
                <a16:creationId xmlns:a16="http://schemas.microsoft.com/office/drawing/2014/main" id="{68773795-23C9-79BD-8632-984CBD96754F}"/>
              </a:ext>
            </a:extLst>
          </p:cNvPr>
          <p:cNvSpPr txBox="1"/>
          <p:nvPr/>
        </p:nvSpPr>
        <p:spPr>
          <a:xfrm>
            <a:off x="384218" y="3749443"/>
            <a:ext cx="6098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t>Stratification factors</a:t>
            </a:r>
          </a:p>
          <a:p>
            <a:pPr marL="169200" marR="0" lvl="0" indent="-169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ECOG PS (0 vs 1)</a:t>
            </a:r>
          </a:p>
          <a:p>
            <a:pPr marL="169200" marR="0" lvl="0" indent="-169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Metastatic disease at diagnosis (yes vs no)</a:t>
            </a:r>
          </a:p>
          <a:p>
            <a:pPr marL="169200" marR="0" lvl="0" indent="-169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Liver metastases at baseline (yes vs no)</a:t>
            </a:r>
          </a:p>
          <a:p>
            <a:pPr marL="169200" marR="0" lvl="0" indent="-169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Tumor RAS mutational status (RAS G12D/V vs other RAS G12 </a:t>
            </a:r>
            <a:b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vs RAS G13 or Q61 mutation or no RAS mutation identified)</a:t>
            </a:r>
            <a:endParaRPr kumimoji="0" lang="en-SG"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DB1ED485-49A8-3E2E-B0DE-A8871666B05E}"/>
              </a:ext>
            </a:extLst>
          </p:cNvPr>
          <p:cNvSpPr txBox="1"/>
          <p:nvPr/>
        </p:nvSpPr>
        <p:spPr>
          <a:xfrm>
            <a:off x="384218" y="5651413"/>
            <a:ext cx="11580545" cy="738664"/>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000" b="1" i="0" u="none" strike="noStrike" kern="1200" cap="none" spc="0" normalizeH="0" baseline="0" noProof="0" dirty="0">
                <a:ln>
                  <a:noFill/>
                </a:ln>
                <a:solidFill>
                  <a:prstClr val="black"/>
                </a:solidFill>
                <a:effectLst/>
                <a:uLnTx/>
                <a:uFillTx/>
                <a:latin typeface="Arial" panose="020B0604020202020204"/>
                <a:ea typeface="+mn-ea"/>
                <a:cs typeface="+mn-cs"/>
              </a:rPr>
              <a:t>NCT06625320. </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5-FU, 5-fluorouracil; BICR, blinded independent central review; ECOG Eastern Cooperative Oncology Group; FOLFOX, leucovorin, 5-FU, and oxaliplatin; </a:t>
            </a:r>
            <a:r>
              <a:rPr kumimoji="0" lang="en-SG" sz="800" b="0" i="0" u="none" strike="noStrike" kern="1200" cap="none" spc="0" normalizeH="0" baseline="0" noProof="0" dirty="0" err="1">
                <a:ln>
                  <a:noFill/>
                </a:ln>
                <a:solidFill>
                  <a:prstClr val="black"/>
                </a:solidFill>
                <a:effectLst/>
                <a:uLnTx/>
                <a:uFillTx/>
                <a:latin typeface="Arial" panose="020B0604020202020204"/>
                <a:ea typeface="+mn-ea"/>
                <a:cs typeface="+mn-cs"/>
              </a:rPr>
              <a:t>GnP</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gemcitabine and nab-paclitaxel; LV, leucovorin; </a:t>
            </a:r>
            <a:r>
              <a:rPr kumimoji="0" lang="en-SG" sz="800" b="0" i="0" u="none" strike="noStrike" kern="1200" cap="none" spc="0" normalizeH="0" baseline="0" noProof="0" dirty="0" err="1">
                <a:ln>
                  <a:noFill/>
                </a:ln>
                <a:solidFill>
                  <a:prstClr val="black"/>
                </a:solidFill>
                <a:effectLst/>
                <a:uLnTx/>
                <a:uFillTx/>
                <a:latin typeface="Arial" panose="020B0604020202020204"/>
                <a:ea typeface="+mn-ea"/>
                <a:cs typeface="+mn-cs"/>
              </a:rPr>
              <a:t>mFOLFIRINOX</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US" sz="800" b="0" i="0" u="none" strike="noStrike" kern="1200" cap="none" spc="0" normalizeH="0" baseline="0" noProof="0" dirty="0">
                <a:ln>
                  <a:noFill/>
                </a:ln>
                <a:solidFill>
                  <a:prstClr val="black"/>
                </a:solidFill>
                <a:effectLst/>
                <a:uLnTx/>
                <a:uFillTx/>
                <a:latin typeface="Arial" panose="020B0604020202020204"/>
                <a:ea typeface="+mn-ea"/>
                <a:cs typeface="+mn-cs"/>
              </a:rPr>
              <a:t>modified 5-FU, irinotecan, leucovorin, and oxaliplatin</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en-SG" sz="800" b="0" i="0" u="none" strike="noStrike" kern="1200" cap="none" spc="0" normalizeH="0" baseline="0" noProof="0" dirty="0" err="1">
                <a:ln>
                  <a:noFill/>
                </a:ln>
                <a:solidFill>
                  <a:prstClr val="black"/>
                </a:solidFill>
                <a:effectLst/>
                <a:uLnTx/>
                <a:uFillTx/>
                <a:latin typeface="Arial" panose="020B0604020202020204"/>
                <a:ea typeface="+mn-ea"/>
                <a:cs typeface="+mn-cs"/>
              </a:rPr>
              <a:t>mPDAC</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metastatic pancreatic adenocarcinoma; Nal-IRI, </a:t>
            </a:r>
            <a:r>
              <a:rPr kumimoji="0" lang="en-SG" sz="800" b="0" i="0" u="none" strike="noStrike" kern="1200" cap="none" spc="0" normalizeH="0" baseline="0" noProof="0" dirty="0" err="1">
                <a:ln>
                  <a:noFill/>
                </a:ln>
                <a:solidFill>
                  <a:prstClr val="black"/>
                </a:solidFill>
                <a:effectLst/>
                <a:uLnTx/>
                <a:uFillTx/>
                <a:latin typeface="Arial" panose="020B0604020202020204"/>
                <a:ea typeface="+mn-ea"/>
                <a:cs typeface="+mn-cs"/>
              </a:rPr>
              <a:t>nanoliposomal</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irinotecan; ORR, objective response rate; OS, overall survival; PFS, progression-free survival; PO, oral administration; PRO, patient-reported outcome; PS, performance status; QD, once daily; RECIST, Response Evaluation Criteria in Solid </a:t>
            </a:r>
            <a:r>
              <a:rPr kumimoji="0" lang="en-SG" sz="800" b="0" i="0" u="none" strike="noStrike" kern="1200" cap="none" spc="0" normalizeH="0" baseline="0" noProof="0" dirty="0" err="1">
                <a:ln>
                  <a:noFill/>
                </a:ln>
                <a:solidFill>
                  <a:prstClr val="black"/>
                </a:solidFill>
                <a:effectLst/>
                <a:uLnTx/>
                <a:uFillTx/>
                <a:latin typeface="Arial" panose="020B0604020202020204"/>
                <a:ea typeface="+mn-ea"/>
                <a:cs typeface="+mn-cs"/>
              </a:rPr>
              <a:t>Tumors</a:t>
            </a:r>
            <a:r>
              <a:rPr kumimoji="0" lang="en-SG" sz="800" b="0" i="0" u="none" strike="noStrike" kern="1200" cap="none" spc="0" normalizeH="0" baseline="0" noProof="0" dirty="0">
                <a:ln>
                  <a:noFill/>
                </a:ln>
                <a:solidFill>
                  <a:prstClr val="black"/>
                </a:solidFill>
                <a:effectLst/>
                <a:uLnTx/>
                <a:uFillTx/>
                <a:latin typeface="Arial" panose="020B0604020202020204"/>
                <a:ea typeface="+mn-ea"/>
                <a:cs typeface="+mn-cs"/>
              </a:rPr>
              <a:t>; TTD, time to deterioration.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err="1">
                <a:ln>
                  <a:noFill/>
                </a:ln>
                <a:solidFill>
                  <a:srgbClr val="000000"/>
                </a:solidFill>
                <a:effectLst/>
                <a:uLnTx/>
                <a:uFillTx/>
                <a:latin typeface="Arial" panose="020B0604020202020204"/>
                <a:ea typeface="+mn-ea"/>
                <a:cs typeface="+mn-cs"/>
              </a:rPr>
              <a:t>a</a:t>
            </a:r>
            <a:r>
              <a:rPr kumimoji="0" lang="en-US" sz="800" b="0" i="0" u="none" strike="noStrike" kern="1200" cap="none" spc="0" normalizeH="0" baseline="0" noProof="0" dirty="0" err="1">
                <a:ln>
                  <a:noFill/>
                </a:ln>
                <a:solidFill>
                  <a:srgbClr val="000000"/>
                </a:solidFill>
                <a:effectLst/>
                <a:uLnTx/>
                <a:uFillTx/>
                <a:latin typeface="Arial" panose="020B0604020202020204"/>
                <a:ea typeface="+mn-ea"/>
                <a:cs typeface="+mn-cs"/>
              </a:rPr>
              <a:t>Either</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 mutant, defined as nonsynonymous mutations in KRAS, NRAS, or HRAS at codons 12, 13, or 61 (G12, G13, or Q61), or no RAS mutation identified. </a:t>
            </a:r>
            <a:r>
              <a:rPr kumimoji="0" lang="en-US" sz="800" b="0" i="0" u="none" strike="noStrike" kern="1200" cap="none" spc="0" normalizeH="0" baseline="30000" noProof="0" dirty="0" err="1">
                <a:ln>
                  <a:noFill/>
                </a:ln>
                <a:solidFill>
                  <a:srgbClr val="000000"/>
                </a:solidFill>
                <a:effectLst/>
                <a:uLnTx/>
                <a:uFillTx/>
                <a:latin typeface="Arial" panose="020B0604020202020204"/>
                <a:ea typeface="+mn-ea"/>
                <a:cs typeface="+mn-cs"/>
              </a:rPr>
              <a:t>b</a:t>
            </a:r>
            <a:r>
              <a:rPr kumimoji="0" lang="en-US" sz="800" b="0" i="0" u="none" strike="noStrike" kern="1200" cap="none" spc="0" normalizeH="0" baseline="0" noProof="0" dirty="0" err="1">
                <a:ln>
                  <a:noFill/>
                </a:ln>
                <a:solidFill>
                  <a:srgbClr val="000000"/>
                </a:solidFill>
                <a:effectLst/>
                <a:uLnTx/>
                <a:uFillTx/>
                <a:latin typeface="Arial" panose="020B0604020202020204"/>
                <a:ea typeface="+mn-ea"/>
                <a:cs typeface="+mn-cs"/>
              </a:rPr>
              <a:t>By</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 BICR</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per RECIST 1.1. </a:t>
            </a:r>
            <a:r>
              <a:rPr kumimoji="0" lang="en-US" sz="800" b="0" i="0" u="none" strike="noStrike" kern="1200" cap="none" spc="0" normalizeH="0" baseline="30000" noProof="0" dirty="0" err="1">
                <a:ln>
                  <a:noFill/>
                </a:ln>
                <a:solidFill>
                  <a:srgbClr val="000000"/>
                </a:solidFill>
                <a:effectLst/>
                <a:uLnTx/>
                <a:uFillTx/>
                <a:latin typeface="Arial" panose="020B0604020202020204"/>
                <a:ea typeface="+mn-ea"/>
                <a:cs typeface="+mn-cs"/>
              </a:rPr>
              <a:t>c</a:t>
            </a:r>
            <a:r>
              <a:rPr kumimoji="0" lang="en-US" sz="800" b="0" i="0" u="none" strike="noStrike" kern="1200" cap="none" spc="0" normalizeH="0" baseline="0" noProof="0" dirty="0" err="1">
                <a:ln>
                  <a:noFill/>
                </a:ln>
                <a:solidFill>
                  <a:srgbClr val="000000"/>
                </a:solidFill>
                <a:effectLst/>
                <a:uLnTx/>
                <a:uFillTx/>
                <a:latin typeface="Arial" panose="020B0604020202020204"/>
                <a:ea typeface="+mn-ea"/>
                <a:cs typeface="+mn-cs"/>
              </a:rPr>
              <a:t>Including</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 patients whose tumors harbor RAS G12, G13, or Q61 mutations, or had no RAS mutation identified. </a:t>
            </a:r>
            <a:r>
              <a:rPr kumimoji="0" lang="en-US" sz="800" b="0" i="0" u="none" strike="noStrike" kern="1200" cap="none" spc="0" normalizeH="0" baseline="30000" noProof="0" dirty="0" err="1">
                <a:ln>
                  <a:noFill/>
                </a:ln>
                <a:solidFill>
                  <a:srgbClr val="000000"/>
                </a:solidFill>
                <a:effectLst/>
                <a:uLnTx/>
                <a:uFillTx/>
                <a:latin typeface="Arial" panose="020B0604020202020204"/>
                <a:ea typeface="+mn-ea"/>
                <a:cs typeface="+mn-cs"/>
              </a:rPr>
              <a:t>d</a:t>
            </a:r>
            <a:r>
              <a:rPr kumimoji="0" lang="en-US" sz="800" b="0" i="0" u="none" strike="noStrike" kern="1200" cap="none" spc="0" normalizeH="0" baseline="0" noProof="0" dirty="0" err="1">
                <a:ln>
                  <a:noFill/>
                </a:ln>
                <a:solidFill>
                  <a:srgbClr val="000000"/>
                </a:solidFill>
                <a:effectLst/>
                <a:uLnTx/>
                <a:uFillTx/>
                <a:latin typeface="Arial" panose="020B0604020202020204"/>
                <a:ea typeface="+mn-ea"/>
                <a:cs typeface="+mn-cs"/>
              </a:rPr>
              <a:t>TTD</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in symptom of pain and in global health status/quality of life.</a:t>
            </a:r>
            <a:endParaRPr kumimoji="0" lang="en-SG" sz="800" b="0" i="0" u="none" strike="noStrike" kern="1200" cap="none" spc="0" normalizeH="0" baseline="0" noProof="0" dirty="0">
              <a:ln>
                <a:noFill/>
              </a:ln>
              <a:solidFill>
                <a:prstClr val="black"/>
              </a:solidFill>
              <a:effectLst/>
              <a:highlight>
                <a:srgbClr val="FFFF00"/>
              </a:highligh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7C4BD84-78AD-3AE0-43BD-552A9250C928}"/>
              </a:ext>
            </a:extLst>
          </p:cNvPr>
          <p:cNvSpPr txBox="1">
            <a:spLocks/>
          </p:cNvSpPr>
          <p:nvPr/>
        </p:nvSpPr>
        <p:spPr>
          <a:xfrm>
            <a:off x="384219" y="203467"/>
            <a:ext cx="11294756" cy="7045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RASolute</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302 Study Design</a:t>
            </a:r>
            <a:endParaRPr kumimoji="0" lang="en-SG"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A64C84A8-0260-FB93-F652-74745D3823C0}"/>
              </a:ext>
            </a:extLst>
          </p:cNvPr>
          <p:cNvSpPr/>
          <p:nvPr/>
        </p:nvSpPr>
        <p:spPr>
          <a:xfrm>
            <a:off x="384218" y="5203464"/>
            <a:ext cx="7099346" cy="363568"/>
          </a:xfrm>
          <a:prstGeom prst="roundRect">
            <a:avLst>
              <a:gd name="adj" fmla="val 27303"/>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mn-cs"/>
              </a:rPr>
              <a:t>Global enrollment: </a:t>
            </a:r>
            <a:r>
              <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mn-cs"/>
              </a:rPr>
              <a:t>59 sites across 6 countries in North America, Europe and Asia</a:t>
            </a:r>
            <a:endParaRPr kumimoji="0" lang="en-US" sz="1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ABA69E8E-4AE0-0289-7B50-445DEBFC0C40}"/>
              </a:ext>
            </a:extLst>
          </p:cNvPr>
          <p:cNvSpPr txBox="1"/>
          <p:nvPr/>
        </p:nvSpPr>
        <p:spPr>
          <a:xfrm>
            <a:off x="7922456" y="6443960"/>
            <a:ext cx="4122059" cy="307777"/>
          </a:xfrm>
          <a:prstGeom prst="rect">
            <a:avLst/>
          </a:prstGeom>
          <a:noFill/>
        </p:spPr>
        <p:txBody>
          <a:bodyPr wrap="square">
            <a:spAutoFit/>
          </a:bodyPr>
          <a:lstStyle/>
          <a:p>
            <a:r>
              <a:rPr lang="en-US" sz="1400" b="0" spc="24" dirty="0">
                <a:effectLst/>
                <a:latin typeface="Calibri" panose="020F0502020204030204" pitchFamily="34" charset="0"/>
                <a:cs typeface="Calibri" panose="020F0502020204030204" pitchFamily="34" charset="0"/>
              </a:rPr>
              <a:t>Wolpin et al. 2026</a:t>
            </a:r>
            <a:r>
              <a:rPr lang="en-US" sz="1400" b="1" spc="24" dirty="0">
                <a:effectLst/>
                <a:latin typeface="Calibri" panose="020F0502020204030204" pitchFamily="34" charset="0"/>
                <a:cs typeface="Calibri" panose="020F0502020204030204" pitchFamily="34" charset="0"/>
              </a:rPr>
              <a:t>: </a:t>
            </a:r>
            <a:r>
              <a:rPr lang="en-US" sz="1400" b="0" spc="24" dirty="0">
                <a:effectLst/>
                <a:latin typeface="Calibri" panose="020F0502020204030204" pitchFamily="34" charset="0"/>
                <a:cs typeface="Calibri" panose="020F0502020204030204" pitchFamily="34" charset="0"/>
              </a:rPr>
              <a:t>LBA5 ASCO Annual Meeting.</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2778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Box 4">
            <a:extLst>
              <a:ext uri="{FF2B5EF4-FFF2-40B4-BE49-F238E27FC236}">
                <a16:creationId xmlns:a16="http://schemas.microsoft.com/office/drawing/2014/main" id="{43B4FF2B-2B8B-8166-C4F8-8CB815FCA3E9}"/>
              </a:ext>
            </a:extLst>
          </p:cNvPr>
          <p:cNvSpPr txBox="1">
            <a:spLocks noChangeArrowheads="1"/>
          </p:cNvSpPr>
          <p:nvPr/>
        </p:nvSpPr>
        <p:spPr bwMode="auto">
          <a:xfrm>
            <a:off x="8151956" y="6311941"/>
            <a:ext cx="3527019" cy="208968"/>
          </a:xfrm>
          <a:prstGeom prst="rect">
            <a:avLst/>
          </a:prstGeom>
          <a:noFill/>
          <a:ln w="9525">
            <a:noFill/>
            <a:miter lim="800000"/>
            <a:headEnd/>
            <a:tailEnd/>
          </a:ln>
        </p:spPr>
        <p:txBody>
          <a:bodyPr wrap="square" lIns="0" tIns="0" rIns="0" bIns="0">
            <a:spAutoFit/>
          </a:bodyPr>
          <a:lstStyle/>
          <a:p>
            <a:pPr defTabSz="829544" fontAlgn="base" hangingPunct="0">
              <a:lnSpc>
                <a:spcPct val="97000"/>
              </a:lnSpc>
              <a:spcBef>
                <a:spcPct val="0"/>
              </a:spcBef>
              <a:spcAft>
                <a:spcPct val="0"/>
              </a:spcAft>
              <a:buClr>
                <a:srgbClr val="FFFFFF"/>
              </a:buClr>
              <a:buSzPct val="45000"/>
              <a:tabLst>
                <a:tab pos="656722" algn="l"/>
                <a:tab pos="1313444" algn="l"/>
                <a:tab pos="1970166" algn="l"/>
                <a:tab pos="2626888" algn="l"/>
                <a:tab pos="3283610" algn="l"/>
              </a:tabLst>
            </a:pPr>
            <a:r>
              <a:rPr lang="en-GB" sz="1400" dirty="0">
                <a:latin typeface="Calibri" panose="020F0502020204030204" pitchFamily="34" charset="0"/>
                <a:cs typeface="Calibri" panose="020F0502020204030204" pitchFamily="34" charset="0"/>
              </a:rPr>
              <a:t>O’Reilly et al. </a:t>
            </a:r>
            <a:r>
              <a:rPr lang="en-GB" sz="1400" i="1" dirty="0">
                <a:latin typeface="Calibri" panose="020F0502020204030204" pitchFamily="34" charset="0"/>
                <a:cs typeface="Calibri" panose="020F0502020204030204" pitchFamily="34" charset="0"/>
              </a:rPr>
              <a:t>N Engl J Med</a:t>
            </a:r>
            <a:r>
              <a:rPr lang="en-GB" sz="1400" dirty="0">
                <a:latin typeface="Calibri" panose="020F0502020204030204" pitchFamily="34" charset="0"/>
                <a:cs typeface="Calibri" panose="020F0502020204030204" pitchFamily="34" charset="0"/>
              </a:rPr>
              <a:t>. 2026;395:325-337</a:t>
            </a:r>
          </a:p>
        </p:txBody>
      </p:sp>
      <p:pic>
        <p:nvPicPr>
          <p:cNvPr id="4" name="Picture 3" descr="Image">
            <a:extLst>
              <a:ext uri="{FF2B5EF4-FFF2-40B4-BE49-F238E27FC236}">
                <a16:creationId xmlns:a16="http://schemas.microsoft.com/office/drawing/2014/main" id="{95617721-70FD-FC92-7D2C-FC32BDC9D742}"/>
              </a:ext>
            </a:extLst>
          </p:cNvPr>
          <p:cNvPicPr>
            <a:picLocks noChangeAspect="1"/>
          </p:cNvPicPr>
          <p:nvPr/>
        </p:nvPicPr>
        <p:blipFill>
          <a:blip r:embed="rId2" cstate="print"/>
          <a:srcRect t="49735"/>
          <a:stretch>
            <a:fillRect/>
          </a:stretch>
        </p:blipFill>
        <p:spPr>
          <a:xfrm>
            <a:off x="915694" y="1162596"/>
            <a:ext cx="6628978" cy="2571036"/>
          </a:xfrm>
          <a:prstGeom prst="rect">
            <a:avLst/>
          </a:prstGeom>
        </p:spPr>
      </p:pic>
      <p:pic>
        <p:nvPicPr>
          <p:cNvPr id="5" name="Picture 4" descr="Image">
            <a:extLst>
              <a:ext uri="{FF2B5EF4-FFF2-40B4-BE49-F238E27FC236}">
                <a16:creationId xmlns:a16="http://schemas.microsoft.com/office/drawing/2014/main" id="{48397259-503B-0422-ACBD-FB6549A03044}"/>
              </a:ext>
            </a:extLst>
          </p:cNvPr>
          <p:cNvPicPr>
            <a:picLocks noChangeAspect="1"/>
          </p:cNvPicPr>
          <p:nvPr/>
        </p:nvPicPr>
        <p:blipFill>
          <a:blip r:embed="rId3" cstate="print"/>
          <a:srcRect t="49638"/>
          <a:stretch>
            <a:fillRect/>
          </a:stretch>
        </p:blipFill>
        <p:spPr>
          <a:xfrm>
            <a:off x="915695" y="3735976"/>
            <a:ext cx="6628977" cy="2575965"/>
          </a:xfrm>
          <a:prstGeom prst="rect">
            <a:avLst/>
          </a:prstGeom>
        </p:spPr>
      </p:pic>
      <p:pic>
        <p:nvPicPr>
          <p:cNvPr id="7" name="Picture 6">
            <a:extLst>
              <a:ext uri="{FF2B5EF4-FFF2-40B4-BE49-F238E27FC236}">
                <a16:creationId xmlns:a16="http://schemas.microsoft.com/office/drawing/2014/main" id="{450CFBB2-FB9E-FC35-4E9E-B982B4B75805}"/>
              </a:ext>
            </a:extLst>
          </p:cNvPr>
          <p:cNvPicPr>
            <a:picLocks noChangeAspect="1"/>
          </p:cNvPicPr>
          <p:nvPr/>
        </p:nvPicPr>
        <p:blipFill>
          <a:blip r:embed="rId4"/>
          <a:srcRect l="49524" t="13411" r="4177"/>
          <a:stretch>
            <a:fillRect/>
          </a:stretch>
        </p:blipFill>
        <p:spPr>
          <a:xfrm>
            <a:off x="8038259" y="894569"/>
            <a:ext cx="3104255" cy="2481944"/>
          </a:xfrm>
          <a:prstGeom prst="rect">
            <a:avLst/>
          </a:prstGeom>
        </p:spPr>
      </p:pic>
      <p:sp>
        <p:nvSpPr>
          <p:cNvPr id="8" name="Title 1">
            <a:extLst>
              <a:ext uri="{FF2B5EF4-FFF2-40B4-BE49-F238E27FC236}">
                <a16:creationId xmlns:a16="http://schemas.microsoft.com/office/drawing/2014/main" id="{0049A65B-A2CF-F593-95A6-0A789B5C5444}"/>
              </a:ext>
            </a:extLst>
          </p:cNvPr>
          <p:cNvSpPr txBox="1">
            <a:spLocks/>
          </p:cNvSpPr>
          <p:nvPr/>
        </p:nvSpPr>
        <p:spPr>
          <a:xfrm>
            <a:off x="384219" y="203467"/>
            <a:ext cx="11294756" cy="7045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RASolute</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302 Efficacy Results</a:t>
            </a:r>
            <a:endParaRPr kumimoji="0" lang="en-SG"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38" name="Picture 37">
            <a:extLst>
              <a:ext uri="{FF2B5EF4-FFF2-40B4-BE49-F238E27FC236}">
                <a16:creationId xmlns:a16="http://schemas.microsoft.com/office/drawing/2014/main" id="{9B2DB0A8-451D-EA07-8BFF-2AB990044F1A}"/>
              </a:ext>
            </a:extLst>
          </p:cNvPr>
          <p:cNvPicPr>
            <a:picLocks noChangeAspect="1"/>
          </p:cNvPicPr>
          <p:nvPr/>
        </p:nvPicPr>
        <p:blipFill>
          <a:blip r:embed="rId5"/>
          <a:stretch>
            <a:fillRect/>
          </a:stretch>
        </p:blipFill>
        <p:spPr>
          <a:xfrm>
            <a:off x="8484399" y="3429000"/>
            <a:ext cx="2497701" cy="2643043"/>
          </a:xfrm>
          <a:prstGeom prst="rect">
            <a:avLst/>
          </a:prstGeom>
        </p:spPr>
      </p:pic>
      <p:sp>
        <p:nvSpPr>
          <p:cNvPr id="39" name="TextBox 38">
            <a:extLst>
              <a:ext uri="{FF2B5EF4-FFF2-40B4-BE49-F238E27FC236}">
                <a16:creationId xmlns:a16="http://schemas.microsoft.com/office/drawing/2014/main" id="{1592AE12-0734-E1C0-490E-BB90FE9ED70E}"/>
              </a:ext>
            </a:extLst>
          </p:cNvPr>
          <p:cNvSpPr txBox="1"/>
          <p:nvPr/>
        </p:nvSpPr>
        <p:spPr>
          <a:xfrm>
            <a:off x="915694" y="6413852"/>
            <a:ext cx="5036069" cy="246221"/>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1000" i="0" u="none" strike="noStrike" kern="1200" cap="none" spc="0" normalizeH="0" baseline="0" noProof="0" dirty="0">
                <a:ln>
                  <a:noFill/>
                </a:ln>
                <a:solidFill>
                  <a:prstClr val="black"/>
                </a:solidFill>
                <a:effectLst/>
                <a:uLnTx/>
                <a:uFillTx/>
                <a:ea typeface="+mn-ea"/>
                <a:cs typeface="+mn-cs"/>
              </a:rPr>
              <a:t>Data cutoff: 10 Feb 2026. </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Median</a:t>
            </a:r>
            <a:r>
              <a:rPr kumimoji="0" lang="en-US" sz="1000" i="0" u="none" strike="noStrike" kern="1200" cap="none" spc="-20" normalizeH="0" baseline="0" noProof="0" dirty="0">
                <a:ln>
                  <a:noFill/>
                </a:ln>
                <a:solidFill>
                  <a:prstClr val="black"/>
                </a:solidFill>
                <a:effectLst/>
                <a:uLnTx/>
                <a:uFillTx/>
                <a:ea typeface="+mn-ea"/>
                <a:cs typeface="Arial" panose="020B0604020202020204" pitchFamily="34" charset="0"/>
              </a:rPr>
              <a:t> </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(range)</a:t>
            </a:r>
            <a:r>
              <a:rPr kumimoji="0" lang="en-US" sz="1000" i="0" u="none" strike="noStrike" kern="1200" cap="none" spc="-10" normalizeH="0" baseline="0" noProof="0" dirty="0">
                <a:ln>
                  <a:noFill/>
                </a:ln>
                <a:solidFill>
                  <a:prstClr val="black"/>
                </a:solidFill>
                <a:effectLst/>
                <a:uLnTx/>
                <a:uFillTx/>
                <a:ea typeface="+mn-ea"/>
                <a:cs typeface="Arial" panose="020B0604020202020204" pitchFamily="34" charset="0"/>
              </a:rPr>
              <a:t> follow-</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up time:</a:t>
            </a:r>
            <a:r>
              <a:rPr kumimoji="0" lang="en-US" sz="1000" i="0" u="none" strike="noStrike" kern="1200" cap="none" spc="-5" normalizeH="0" baseline="0" noProof="0" dirty="0">
                <a:ln>
                  <a:noFill/>
                </a:ln>
                <a:solidFill>
                  <a:prstClr val="black"/>
                </a:solidFill>
                <a:effectLst/>
                <a:uLnTx/>
                <a:uFillTx/>
                <a:ea typeface="+mn-ea"/>
                <a:cs typeface="Arial" panose="020B0604020202020204" pitchFamily="34" charset="0"/>
              </a:rPr>
              <a:t> </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8.5</a:t>
            </a:r>
            <a:r>
              <a:rPr kumimoji="0" lang="en-US" sz="1000" i="0" u="none" strike="noStrike" kern="1200" cap="none" spc="-20" normalizeH="0" baseline="0" noProof="0" dirty="0">
                <a:ln>
                  <a:noFill/>
                </a:ln>
                <a:solidFill>
                  <a:prstClr val="black"/>
                </a:solidFill>
                <a:effectLst/>
                <a:uLnTx/>
                <a:uFillTx/>
                <a:ea typeface="+mn-ea"/>
                <a:cs typeface="Arial" panose="020B0604020202020204" pitchFamily="34" charset="0"/>
              </a:rPr>
              <a:t> </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(3.2−</a:t>
            </a:r>
            <a:r>
              <a:rPr kumimoji="0" lang="en-US" sz="1000" i="0" u="none" strike="noStrike" kern="1200" cap="none" spc="-5" normalizeH="0" baseline="0" noProof="0" dirty="0">
                <a:ln>
                  <a:noFill/>
                </a:ln>
                <a:solidFill>
                  <a:prstClr val="black"/>
                </a:solidFill>
                <a:effectLst/>
                <a:uLnTx/>
                <a:uFillTx/>
                <a:ea typeface="+mn-ea"/>
                <a:cs typeface="Arial" panose="020B0604020202020204" pitchFamily="34" charset="0"/>
              </a:rPr>
              <a:t>15.9</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a:t>
            </a:r>
            <a:r>
              <a:rPr kumimoji="0" lang="en-US" sz="1000" i="0" u="none" strike="noStrike" kern="1200" cap="none" spc="-10" normalizeH="0" baseline="0" noProof="0" dirty="0">
                <a:ln>
                  <a:noFill/>
                </a:ln>
                <a:solidFill>
                  <a:prstClr val="black"/>
                </a:solidFill>
                <a:effectLst/>
                <a:uLnTx/>
                <a:uFillTx/>
                <a:ea typeface="+mn-ea"/>
                <a:cs typeface="Arial" panose="020B0604020202020204" pitchFamily="34" charset="0"/>
              </a:rPr>
              <a:t> </a:t>
            </a:r>
            <a:r>
              <a:rPr kumimoji="0" lang="en-US" sz="1000" i="0" u="none" strike="noStrike" kern="1200" cap="none" spc="0" normalizeH="0" baseline="0" noProof="0" dirty="0">
                <a:ln>
                  <a:noFill/>
                </a:ln>
                <a:solidFill>
                  <a:prstClr val="black"/>
                </a:solidFill>
                <a:effectLst/>
                <a:uLnTx/>
                <a:uFillTx/>
                <a:ea typeface="+mn-ea"/>
                <a:cs typeface="Arial" panose="020B0604020202020204" pitchFamily="34" charset="0"/>
              </a:rPr>
              <a:t>months.</a:t>
            </a:r>
            <a:endParaRPr kumimoji="0" lang="en-SG" sz="1000" i="0" u="none" strike="noStrike" kern="1200" cap="none" spc="0" normalizeH="0" baseline="0" noProof="0" dirty="0">
              <a:ln>
                <a:noFill/>
              </a:ln>
              <a:solidFill>
                <a:prstClr val="black"/>
              </a:solidFill>
              <a:effectLst/>
              <a:uLnTx/>
              <a:uFillTx/>
              <a:ea typeface="+mn-ea"/>
              <a:cs typeface="+mn-cs"/>
            </a:endParaRPr>
          </a:p>
        </p:txBody>
      </p:sp>
      <p:sp>
        <p:nvSpPr>
          <p:cNvPr id="2" name="TextBox 1">
            <a:extLst>
              <a:ext uri="{FF2B5EF4-FFF2-40B4-BE49-F238E27FC236}">
                <a16:creationId xmlns:a16="http://schemas.microsoft.com/office/drawing/2014/main" id="{27D4419B-7A61-747E-8A6C-763DAD0F06F7}"/>
              </a:ext>
            </a:extLst>
          </p:cNvPr>
          <p:cNvSpPr txBox="1"/>
          <p:nvPr/>
        </p:nvSpPr>
        <p:spPr>
          <a:xfrm>
            <a:off x="8069941" y="6500644"/>
            <a:ext cx="4122059" cy="307777"/>
          </a:xfrm>
          <a:prstGeom prst="rect">
            <a:avLst/>
          </a:prstGeom>
          <a:noFill/>
        </p:spPr>
        <p:txBody>
          <a:bodyPr wrap="square">
            <a:spAutoFit/>
          </a:bodyPr>
          <a:lstStyle/>
          <a:p>
            <a:r>
              <a:rPr lang="en-US" sz="1400" b="0" spc="24" dirty="0">
                <a:effectLst/>
                <a:latin typeface="Calibri" panose="020F0502020204030204" pitchFamily="34" charset="0"/>
                <a:cs typeface="Calibri" panose="020F0502020204030204" pitchFamily="34" charset="0"/>
              </a:rPr>
              <a:t>Wolpin et al. 2026</a:t>
            </a:r>
            <a:r>
              <a:rPr lang="en-US" sz="1400" b="1" spc="24" dirty="0">
                <a:effectLst/>
                <a:latin typeface="Calibri" panose="020F0502020204030204" pitchFamily="34" charset="0"/>
                <a:cs typeface="Calibri" panose="020F0502020204030204" pitchFamily="34" charset="0"/>
              </a:rPr>
              <a:t>: </a:t>
            </a:r>
            <a:r>
              <a:rPr lang="en-US" sz="1400" b="0" spc="24" dirty="0">
                <a:effectLst/>
                <a:latin typeface="Calibri" panose="020F0502020204030204" pitchFamily="34" charset="0"/>
                <a:cs typeface="Calibri" panose="020F0502020204030204" pitchFamily="34" charset="0"/>
              </a:rPr>
              <a:t>LBA5 ASCO Annual Meeting.</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5723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7FE0DF-EABF-5022-149E-AE2341E217F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40340EE-867F-3DD0-83B0-52185EC864AB}"/>
              </a:ext>
            </a:extLst>
          </p:cNvPr>
          <p:cNvSpPr>
            <a:spLocks noGrp="1"/>
          </p:cNvSpPr>
          <p:nvPr>
            <p:ph type="sldNum" sz="quarter" idx="4294967295"/>
          </p:nvPr>
        </p:nvSpPr>
        <p:spPr>
          <a:xfrm>
            <a:off x="11317288" y="217488"/>
            <a:ext cx="874712"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4705C560-8B25-7576-E18F-DAFD5B1FBEA3}"/>
              </a:ext>
            </a:extLst>
          </p:cNvPr>
          <p:cNvSpPr txBox="1">
            <a:spLocks/>
          </p:cNvSpPr>
          <p:nvPr/>
        </p:nvSpPr>
        <p:spPr>
          <a:xfrm>
            <a:off x="384219" y="203467"/>
            <a:ext cx="11294756" cy="7045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RASolute</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302 Toxicities</a:t>
            </a:r>
            <a:endParaRPr kumimoji="0" lang="en-SG"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649D51F-9CD1-915E-BDC3-8B3A7153FE5C}"/>
              </a:ext>
            </a:extLst>
          </p:cNvPr>
          <p:cNvPicPr>
            <a:picLocks noChangeAspect="1"/>
          </p:cNvPicPr>
          <p:nvPr/>
        </p:nvPicPr>
        <p:blipFill>
          <a:blip r:embed="rId3"/>
          <a:srcRect l="10056"/>
          <a:stretch>
            <a:fillRect/>
          </a:stretch>
        </p:blipFill>
        <p:spPr>
          <a:xfrm>
            <a:off x="284126" y="1716965"/>
            <a:ext cx="6486279" cy="3570208"/>
          </a:xfrm>
          <a:prstGeom prst="rect">
            <a:avLst/>
          </a:prstGeom>
        </p:spPr>
      </p:pic>
      <p:sp>
        <p:nvSpPr>
          <p:cNvPr id="5" name="TextBox 4">
            <a:extLst>
              <a:ext uri="{FF2B5EF4-FFF2-40B4-BE49-F238E27FC236}">
                <a16:creationId xmlns:a16="http://schemas.microsoft.com/office/drawing/2014/main" id="{7FC776D7-4CB6-F8CD-7005-142589AA03C9}"/>
              </a:ext>
            </a:extLst>
          </p:cNvPr>
          <p:cNvSpPr txBox="1"/>
          <p:nvPr/>
        </p:nvSpPr>
        <p:spPr>
          <a:xfrm>
            <a:off x="6908645" y="1722696"/>
            <a:ext cx="5178852" cy="3970318"/>
          </a:xfrm>
          <a:prstGeom prst="rect">
            <a:avLst/>
          </a:prstGeom>
          <a:noFill/>
        </p:spPr>
        <p:txBody>
          <a:bodyPr wrap="square" rtlCol="0">
            <a:spAutoFit/>
          </a:bodyPr>
          <a:lstStyle/>
          <a:p>
            <a:pPr marL="284400" marR="0" lvl="0" indent="-284400" algn="l" defTabSz="914400" rtl="0" eaLnBrk="1" fontAlgn="auto" latinLnBrk="0" hangingPunct="1">
              <a:lnSpc>
                <a:spcPct val="100000"/>
              </a:lnSpc>
              <a:spcBef>
                <a:spcPts val="0"/>
              </a:spcBef>
              <a:spcAft>
                <a:spcPts val="600"/>
              </a:spcAft>
              <a:buClr>
                <a:srgbClr val="008764"/>
              </a:buClr>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Median dose intensity </a:t>
            </a:r>
          </a:p>
          <a:p>
            <a:pPr marL="576000" lvl="1" indent="-291600">
              <a:spcAft>
                <a:spcPts val="600"/>
              </a:spcAft>
              <a:buClr>
                <a:srgbClr val="008764"/>
              </a:buClr>
              <a:buFont typeface="Arial" panose="020B0604020202020204" pitchFamily="34" charset="0"/>
              <a:buChar char="–"/>
              <a:defRPr/>
            </a:pPr>
            <a:r>
              <a:rPr lang="en-US" sz="1600" dirty="0" err="1">
                <a:solidFill>
                  <a:prstClr val="black"/>
                </a:solidFill>
                <a:latin typeface="Calibri" panose="020F0502020204030204" pitchFamily="34" charset="0"/>
                <a:cs typeface="Calibri" panose="020F0502020204030204" pitchFamily="34" charset="0"/>
              </a:rPr>
              <a:t>Daraxonrasib</a:t>
            </a:r>
            <a:r>
              <a:rPr lang="en-US" sz="1600" dirty="0">
                <a:solidFill>
                  <a:prstClr val="black"/>
                </a:solidFill>
                <a:latin typeface="Calibri" panose="020F0502020204030204" pitchFamily="34" charset="0"/>
                <a:cs typeface="Calibri" panose="020F0502020204030204" pitchFamily="34" charset="0"/>
              </a:rPr>
              <a:t>: 93%</a:t>
            </a:r>
          </a:p>
          <a:p>
            <a:pPr marL="576000" lvl="1" indent="-291600">
              <a:spcAft>
                <a:spcPts val="600"/>
              </a:spcAft>
              <a:buClr>
                <a:srgbClr val="008764"/>
              </a:buClr>
              <a:buFont typeface="Arial" panose="020B0604020202020204" pitchFamily="34" charset="0"/>
              <a:buChar char="–"/>
              <a:defRPr/>
            </a:pPr>
            <a:r>
              <a:rPr lang="en-US" sz="1600" dirty="0">
                <a:solidFill>
                  <a:prstClr val="black"/>
                </a:solidFill>
                <a:latin typeface="Calibri" panose="020F0502020204030204" pitchFamily="34" charset="0"/>
                <a:cs typeface="Calibri" panose="020F0502020204030204" pitchFamily="34" charset="0"/>
              </a:rPr>
              <a:t>Chemotherapy: </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65-95% across regimens</a:t>
            </a:r>
          </a:p>
          <a:p>
            <a:pPr marL="284400" marR="0" lvl="0" indent="-284400" algn="l" defTabSz="914400" rtl="0" eaLnBrk="1" fontAlgn="auto" latinLnBrk="0" hangingPunct="1">
              <a:lnSpc>
                <a:spcPct val="100000"/>
              </a:lnSpc>
              <a:spcBef>
                <a:spcPts val="1200"/>
              </a:spcBef>
              <a:spcAft>
                <a:spcPts val="600"/>
              </a:spcAft>
              <a:buClr>
                <a:srgbClr val="008764"/>
              </a:buClr>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Treatment-related adverse events (TRAEs) leading to dose reduction</a:t>
            </a:r>
          </a:p>
          <a:p>
            <a:pPr marL="576000" marR="0" lvl="1" indent="-291600" algn="l" defTabSz="914400" rtl="0" eaLnBrk="1" fontAlgn="auto" latinLnBrk="0" hangingPunct="1">
              <a:lnSpc>
                <a:spcPct val="100000"/>
              </a:lnSpc>
              <a:spcBef>
                <a:spcPts val="0"/>
              </a:spcBef>
              <a:spcAft>
                <a:spcPts val="600"/>
              </a:spcAft>
              <a:buClr>
                <a:srgbClr val="008764"/>
              </a:buClr>
              <a:buSzTx/>
              <a:buFont typeface="Arial" panose="020B0604020202020204" pitchFamily="34" charset="0"/>
              <a:buChar char="–"/>
              <a:tabLst/>
              <a:defRPr/>
            </a:pPr>
            <a:r>
              <a:rPr kumimoji="0" lang="en-US" sz="1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Daraxonrasib</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(36%): rash (17%) and stomatitis (</a:t>
            </a:r>
            <a:r>
              <a:rPr lang="en-US" sz="1600" dirty="0">
                <a:solidFill>
                  <a:prstClr val="black"/>
                </a:solidFill>
                <a:latin typeface="Calibri" panose="020F0502020204030204" pitchFamily="34" charset="0"/>
                <a:cs typeface="Calibri" panose="020F0502020204030204" pitchFamily="34" charset="0"/>
              </a:rPr>
              <a:t>7</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76000" marR="0" lvl="1" indent="-291600" algn="l" defTabSz="914400" rtl="0" eaLnBrk="1" fontAlgn="auto" latinLnBrk="0" hangingPunct="1">
              <a:lnSpc>
                <a:spcPct val="100000"/>
              </a:lnSpc>
              <a:spcBef>
                <a:spcPts val="0"/>
              </a:spcBef>
              <a:spcAft>
                <a:spcPts val="600"/>
              </a:spcAft>
              <a:buClr>
                <a:srgbClr val="008764"/>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Chemotherapy (58%): neutropenia (17%), thrombocytopenia (14%), fatigue (13%), </a:t>
            </a:r>
            <a:b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diarrhea (10%), and peripheral neuropathy (8%) </a:t>
            </a:r>
          </a:p>
          <a:p>
            <a:pPr marL="284400" marR="0" lvl="0" indent="-284400" algn="l" defTabSz="914400" rtl="0" eaLnBrk="1" fontAlgn="auto" latinLnBrk="0" hangingPunct="1">
              <a:lnSpc>
                <a:spcPct val="100000"/>
              </a:lnSpc>
              <a:spcBef>
                <a:spcPts val="1200"/>
              </a:spcBef>
              <a:spcAft>
                <a:spcPts val="600"/>
              </a:spcAft>
              <a:buClr>
                <a:srgbClr val="008764"/>
              </a:buClr>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TRAEs leading to treatment discontinuation</a:t>
            </a:r>
          </a:p>
          <a:p>
            <a:pPr marL="576000" marR="0" lvl="1" indent="-291600" algn="l" defTabSz="914400" rtl="0" eaLnBrk="1" fontAlgn="auto" latinLnBrk="0" hangingPunct="1">
              <a:lnSpc>
                <a:spcPct val="100000"/>
              </a:lnSpc>
              <a:spcBef>
                <a:spcPts val="0"/>
              </a:spcBef>
              <a:spcAft>
                <a:spcPts val="600"/>
              </a:spcAft>
              <a:buClr>
                <a:srgbClr val="008764"/>
              </a:buClr>
              <a:buSzTx/>
              <a:buFont typeface="Arial" panose="020B0604020202020204" pitchFamily="34" charset="0"/>
              <a:buChar char="–"/>
              <a:tabLst/>
              <a:defRPr/>
            </a:pPr>
            <a:r>
              <a:rPr kumimoji="0" lang="en-US" sz="1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Daraxonrasib</a:t>
            </a:r>
            <a:r>
              <a:rPr lang="en-US" sz="1600" dirty="0">
                <a:solidFill>
                  <a:prstClr val="black"/>
                </a:solidFill>
                <a:latin typeface="Calibri" panose="020F0502020204030204" pitchFamily="34" charset="0"/>
                <a:cs typeface="Calibri" panose="020F0502020204030204" pitchFamily="34" charset="0"/>
              </a:rPr>
              <a:t>: 3 (</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1.2%)</a:t>
            </a:r>
          </a:p>
          <a:p>
            <a:pPr marL="576000" marR="0" lvl="1" indent="-291600" algn="l" defTabSz="914400" rtl="0" eaLnBrk="1" fontAlgn="auto" latinLnBrk="0" hangingPunct="1">
              <a:lnSpc>
                <a:spcPct val="100000"/>
              </a:lnSpc>
              <a:spcBef>
                <a:spcPts val="0"/>
              </a:spcBef>
              <a:spcAft>
                <a:spcPts val="600"/>
              </a:spcAft>
              <a:buClr>
                <a:srgbClr val="008764"/>
              </a:buClr>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Chemotherapy: 24 (11.2%)</a:t>
            </a:r>
          </a:p>
        </p:txBody>
      </p:sp>
      <p:sp>
        <p:nvSpPr>
          <p:cNvPr id="8" name="TextBox 7">
            <a:extLst>
              <a:ext uri="{FF2B5EF4-FFF2-40B4-BE49-F238E27FC236}">
                <a16:creationId xmlns:a16="http://schemas.microsoft.com/office/drawing/2014/main" id="{0D0FDA2D-2DD7-8E97-A1BC-487D23DF8801}"/>
              </a:ext>
            </a:extLst>
          </p:cNvPr>
          <p:cNvSpPr txBox="1"/>
          <p:nvPr/>
        </p:nvSpPr>
        <p:spPr>
          <a:xfrm>
            <a:off x="7922456" y="6443960"/>
            <a:ext cx="4122059" cy="307777"/>
          </a:xfrm>
          <a:prstGeom prst="rect">
            <a:avLst/>
          </a:prstGeom>
          <a:noFill/>
        </p:spPr>
        <p:txBody>
          <a:bodyPr wrap="square">
            <a:spAutoFit/>
          </a:bodyPr>
          <a:lstStyle/>
          <a:p>
            <a:r>
              <a:rPr lang="en-US" sz="1400" b="0" spc="24" dirty="0">
                <a:effectLst/>
                <a:latin typeface="Calibri" panose="020F0502020204030204" pitchFamily="34" charset="0"/>
                <a:cs typeface="Calibri" panose="020F0502020204030204" pitchFamily="34" charset="0"/>
              </a:rPr>
              <a:t>Wolpin et al. 2026</a:t>
            </a:r>
            <a:r>
              <a:rPr lang="en-US" sz="1400" b="1" spc="24" dirty="0">
                <a:effectLst/>
                <a:latin typeface="Calibri" panose="020F0502020204030204" pitchFamily="34" charset="0"/>
                <a:cs typeface="Calibri" panose="020F0502020204030204" pitchFamily="34" charset="0"/>
              </a:rPr>
              <a:t>: </a:t>
            </a:r>
            <a:r>
              <a:rPr lang="en-US" sz="1400" b="0" spc="24" dirty="0">
                <a:effectLst/>
                <a:latin typeface="Calibri" panose="020F0502020204030204" pitchFamily="34" charset="0"/>
                <a:cs typeface="Calibri" panose="020F0502020204030204" pitchFamily="34" charset="0"/>
              </a:rPr>
              <a:t>LBA5 ASCO Annual Meeting.</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9717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1F1CC9-F491-B569-15DC-CF4D0C24501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A469EE-F699-B46E-17AB-23078D5F5531}"/>
              </a:ext>
            </a:extLst>
          </p:cNvPr>
          <p:cNvSpPr>
            <a:spLocks noGrp="1"/>
          </p:cNvSpPr>
          <p:nvPr>
            <p:ph type="sldNum" sz="quarter" idx="4294967295"/>
          </p:nvPr>
        </p:nvSpPr>
        <p:spPr>
          <a:xfrm>
            <a:off x="11317288" y="217488"/>
            <a:ext cx="874712"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8CA8E37-2B6A-7967-414E-9E7AEE7BE88F}"/>
              </a:ext>
            </a:extLst>
          </p:cNvPr>
          <p:cNvSpPr txBox="1">
            <a:spLocks/>
          </p:cNvSpPr>
          <p:nvPr/>
        </p:nvSpPr>
        <p:spPr>
          <a:xfrm>
            <a:off x="384219" y="203467"/>
            <a:ext cx="11294756" cy="7045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mj-ea"/>
                <a:cs typeface="Calibri" panose="020F0502020204030204" pitchFamily="34" charset="0"/>
              </a:rPr>
              <a:t>Daraxonrasib</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 FDA Approval</a:t>
            </a:r>
            <a:endParaRPr kumimoji="0" lang="en-SG" sz="36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p:txBody>
      </p:sp>
      <p:sp>
        <p:nvSpPr>
          <p:cNvPr id="7" name="TextBox 6">
            <a:extLst>
              <a:ext uri="{FF2B5EF4-FFF2-40B4-BE49-F238E27FC236}">
                <a16:creationId xmlns:a16="http://schemas.microsoft.com/office/drawing/2014/main" id="{84283B59-EA7D-8EDB-338D-4A8A47A08D86}"/>
              </a:ext>
            </a:extLst>
          </p:cNvPr>
          <p:cNvSpPr txBox="1"/>
          <p:nvPr/>
        </p:nvSpPr>
        <p:spPr>
          <a:xfrm>
            <a:off x="2410097" y="4508533"/>
            <a:ext cx="6929846" cy="738664"/>
          </a:xfrm>
          <a:prstGeom prst="rect">
            <a:avLst/>
          </a:prstGeom>
          <a:noFill/>
        </p:spPr>
        <p:txBody>
          <a:bodyPr wrap="square">
            <a:spAutoFit/>
          </a:bodyPr>
          <a:lstStyle/>
          <a:p>
            <a:r>
              <a:rPr lang="en-US" sz="1400" b="0" i="0" dirty="0">
                <a:solidFill>
                  <a:srgbClr val="333333"/>
                </a:solidFill>
                <a:effectLst/>
                <a:latin typeface="Helvetica" pitchFamily="2" charset="0"/>
              </a:rPr>
              <a:t>The approval is for the treatment of adults with metastatic pancreatic adenocarcinoma who have received at least one prior systemic therapy or are not candidates for multiagent systemic therapy.</a:t>
            </a:r>
            <a:endParaRPr lang="en-US" sz="1400" dirty="0"/>
          </a:p>
        </p:txBody>
      </p:sp>
      <p:sp>
        <p:nvSpPr>
          <p:cNvPr id="9" name="TextBox 8">
            <a:extLst>
              <a:ext uri="{FF2B5EF4-FFF2-40B4-BE49-F238E27FC236}">
                <a16:creationId xmlns:a16="http://schemas.microsoft.com/office/drawing/2014/main" id="{E30E2900-7261-5BCB-8D53-40CCB319062D}"/>
              </a:ext>
            </a:extLst>
          </p:cNvPr>
          <p:cNvSpPr txBox="1"/>
          <p:nvPr/>
        </p:nvSpPr>
        <p:spPr>
          <a:xfrm>
            <a:off x="2410097" y="1610803"/>
            <a:ext cx="6829697" cy="2600712"/>
          </a:xfrm>
          <a:prstGeom prst="rect">
            <a:avLst/>
          </a:prstGeom>
          <a:noFill/>
        </p:spPr>
        <p:txBody>
          <a:bodyPr wrap="square">
            <a:spAutoFit/>
          </a:bodyPr>
          <a:lstStyle/>
          <a:p>
            <a:pPr marL="2222449">
              <a:spcAft>
                <a:spcPts val="1125"/>
              </a:spcAft>
              <a:buNone/>
            </a:pPr>
            <a:r>
              <a:rPr lang="en-US" b="1" cap="all" spc="38" dirty="0">
                <a:effectLst/>
                <a:latin typeface="Helvetica" pitchFamily="2" charset="0"/>
              </a:rPr>
              <a:t>FDA News Release</a:t>
            </a:r>
          </a:p>
          <a:p>
            <a:pPr marL="0" marR="0" algn="ctr">
              <a:spcAft>
                <a:spcPts val="1125"/>
              </a:spcAft>
              <a:buNone/>
            </a:pPr>
            <a:r>
              <a:rPr lang="en-US" b="1" spc="0" dirty="0">
                <a:effectLst/>
                <a:latin typeface="Merriweather" panose="00000500000000000000" pitchFamily="2" charset="77"/>
              </a:rPr>
              <a:t>FDA Approves First in Class Targeted Therapy for Metastatic Pancreatic Cancer</a:t>
            </a:r>
          </a:p>
          <a:p>
            <a:pPr indent="0" algn="l">
              <a:spcAft>
                <a:spcPts val="375"/>
              </a:spcAft>
              <a:buNone/>
            </a:pPr>
            <a:r>
              <a:rPr lang="en-US" sz="1400" b="1" i="0" dirty="0">
                <a:solidFill>
                  <a:srgbClr val="333333"/>
                </a:solidFill>
                <a:effectLst/>
                <a:latin typeface="Helvetica" pitchFamily="2" charset="0"/>
              </a:rPr>
              <a:t>For Immediate Release:</a:t>
            </a:r>
          </a:p>
          <a:p>
            <a:pPr marL="238125" indent="0" algn="l">
              <a:spcAft>
                <a:spcPts val="375"/>
              </a:spcAft>
              <a:buNone/>
            </a:pPr>
            <a:r>
              <a:rPr lang="en-US" sz="1400" b="0" i="0" dirty="0">
                <a:solidFill>
                  <a:srgbClr val="333333"/>
                </a:solidFill>
                <a:effectLst/>
                <a:latin typeface="Helvetica" pitchFamily="2" charset="0"/>
              </a:rPr>
              <a:t>August 26, 2026</a:t>
            </a:r>
          </a:p>
          <a:p>
            <a:pPr indent="0" algn="l">
              <a:buNone/>
            </a:pPr>
            <a:r>
              <a:rPr lang="en-US" sz="1400" b="0" i="0" dirty="0">
                <a:solidFill>
                  <a:srgbClr val="333333"/>
                </a:solidFill>
                <a:effectLst/>
                <a:latin typeface="Helvetica" pitchFamily="2" charset="0"/>
              </a:rPr>
              <a:t>The U.S. Food and Drug Administration today approved </a:t>
            </a:r>
            <a:r>
              <a:rPr lang="en-US" sz="1400" b="0" i="0" dirty="0" err="1">
                <a:solidFill>
                  <a:srgbClr val="333333"/>
                </a:solidFill>
                <a:effectLst/>
                <a:latin typeface="Helvetica" pitchFamily="2" charset="0"/>
              </a:rPr>
              <a:t>Rasonque</a:t>
            </a:r>
            <a:r>
              <a:rPr lang="en-US" sz="1400" b="0" i="0" dirty="0">
                <a:solidFill>
                  <a:srgbClr val="333333"/>
                </a:solidFill>
                <a:effectLst/>
                <a:latin typeface="Helvetica" pitchFamily="2" charset="0"/>
              </a:rPr>
              <a:t> (</a:t>
            </a:r>
            <a:r>
              <a:rPr lang="en-US" sz="1400" b="0" i="0" dirty="0" err="1">
                <a:solidFill>
                  <a:srgbClr val="333333"/>
                </a:solidFill>
                <a:effectLst/>
                <a:latin typeface="Helvetica" pitchFamily="2" charset="0"/>
              </a:rPr>
              <a:t>daraxonrasib</a:t>
            </a:r>
            <a:r>
              <a:rPr lang="en-US" sz="1400" b="0" i="0" dirty="0">
                <a:solidFill>
                  <a:srgbClr val="333333"/>
                </a:solidFill>
                <a:effectLst/>
                <a:latin typeface="Helvetica" pitchFamily="2" charset="0"/>
              </a:rPr>
              <a:t>), a RAS inhibitor for the most common form of pancreatic cancer—delivering a new treatment option to patients with advanced pancreatic cancer months ahead of schedule. </a:t>
            </a:r>
          </a:p>
        </p:txBody>
      </p:sp>
    </p:spTree>
    <p:extLst>
      <p:ext uri="{BB962C8B-B14F-4D97-AF65-F5344CB8AC3E}">
        <p14:creationId xmlns:p14="http://schemas.microsoft.com/office/powerpoint/2010/main" val="3423368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D8CFA-8C76-1B6F-CACB-D6AB68DBC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2979C-9C68-24C5-4EBB-7CE543847345}"/>
              </a:ext>
            </a:extLst>
          </p:cNvPr>
          <p:cNvSpPr>
            <a:spLocks noGrp="1"/>
          </p:cNvSpPr>
          <p:nvPr>
            <p:ph type="title"/>
          </p:nvPr>
        </p:nvSpPr>
        <p:spPr>
          <a:xfrm>
            <a:off x="152400" y="89521"/>
            <a:ext cx="11887200" cy="1018549"/>
          </a:xfrm>
        </p:spPr>
        <p:txBody>
          <a:bodyPr/>
          <a:lstStyle/>
          <a:p>
            <a:pPr algn="ctr"/>
            <a:r>
              <a:rPr lang="en-US" dirty="0">
                <a:latin typeface="+mn-lt"/>
              </a:rPr>
              <a:t>RAS inhibitors in patients with 2L+ metastatic pancreatic cancer</a:t>
            </a:r>
          </a:p>
        </p:txBody>
      </p:sp>
      <p:grpSp>
        <p:nvGrpSpPr>
          <p:cNvPr id="6" name="Group 5">
            <a:extLst>
              <a:ext uri="{FF2B5EF4-FFF2-40B4-BE49-F238E27FC236}">
                <a16:creationId xmlns:a16="http://schemas.microsoft.com/office/drawing/2014/main" id="{4C81A62B-738D-697D-1B35-719FFAE2E4CB}"/>
              </a:ext>
            </a:extLst>
          </p:cNvPr>
          <p:cNvGrpSpPr/>
          <p:nvPr/>
        </p:nvGrpSpPr>
        <p:grpSpPr>
          <a:xfrm>
            <a:off x="4276275" y="1109246"/>
            <a:ext cx="3953325" cy="2853154"/>
            <a:chOff x="923474" y="1690567"/>
            <a:chExt cx="3953325" cy="2853154"/>
          </a:xfrm>
        </p:grpSpPr>
        <p:pic>
          <p:nvPicPr>
            <p:cNvPr id="4" name="Picture 3">
              <a:extLst>
                <a:ext uri="{FF2B5EF4-FFF2-40B4-BE49-F238E27FC236}">
                  <a16:creationId xmlns:a16="http://schemas.microsoft.com/office/drawing/2014/main" id="{AE10E2BF-910A-307C-5776-46264781E250}"/>
                </a:ext>
              </a:extLst>
            </p:cNvPr>
            <p:cNvPicPr>
              <a:picLocks noChangeAspect="1"/>
            </p:cNvPicPr>
            <p:nvPr/>
          </p:nvPicPr>
          <p:blipFill>
            <a:blip r:embed="rId3"/>
            <a:stretch>
              <a:fillRect/>
            </a:stretch>
          </p:blipFill>
          <p:spPr>
            <a:xfrm>
              <a:off x="923474" y="2029698"/>
              <a:ext cx="3953325" cy="2514023"/>
            </a:xfrm>
            <a:prstGeom prst="rect">
              <a:avLst/>
            </a:prstGeom>
          </p:spPr>
        </p:pic>
        <p:sp>
          <p:nvSpPr>
            <p:cNvPr id="3" name="TextBox 2">
              <a:extLst>
                <a:ext uri="{FF2B5EF4-FFF2-40B4-BE49-F238E27FC236}">
                  <a16:creationId xmlns:a16="http://schemas.microsoft.com/office/drawing/2014/main" id="{286A8371-7A32-6B14-997A-42F0AA16BADA}"/>
                </a:ext>
              </a:extLst>
            </p:cNvPr>
            <p:cNvSpPr txBox="1"/>
            <p:nvPr/>
          </p:nvSpPr>
          <p:spPr>
            <a:xfrm>
              <a:off x="1326980" y="3997912"/>
              <a:ext cx="13510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N=71 patients</a:t>
              </a:r>
            </a:p>
          </p:txBody>
        </p:sp>
        <p:sp>
          <p:nvSpPr>
            <p:cNvPr id="5" name="TextBox 4">
              <a:extLst>
                <a:ext uri="{FF2B5EF4-FFF2-40B4-BE49-F238E27FC236}">
                  <a16:creationId xmlns:a16="http://schemas.microsoft.com/office/drawing/2014/main" id="{7E915AF8-28D8-4E88-CC4B-C673029A2E56}"/>
                </a:ext>
              </a:extLst>
            </p:cNvPr>
            <p:cNvSpPr txBox="1"/>
            <p:nvPr/>
          </p:nvSpPr>
          <p:spPr>
            <a:xfrm>
              <a:off x="1478751" y="1690567"/>
              <a:ext cx="30433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Zoldonrasib</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(G12D, ON, Covalent)</a:t>
              </a:r>
            </a:p>
          </p:txBody>
        </p:sp>
      </p:grpSp>
      <p:grpSp>
        <p:nvGrpSpPr>
          <p:cNvPr id="25" name="Group 24">
            <a:extLst>
              <a:ext uri="{FF2B5EF4-FFF2-40B4-BE49-F238E27FC236}">
                <a16:creationId xmlns:a16="http://schemas.microsoft.com/office/drawing/2014/main" id="{1568BCAE-9F3D-9689-7FBD-7A03E189A358}"/>
              </a:ext>
            </a:extLst>
          </p:cNvPr>
          <p:cNvGrpSpPr/>
          <p:nvPr/>
        </p:nvGrpSpPr>
        <p:grpSpPr>
          <a:xfrm>
            <a:off x="8229600" y="1082906"/>
            <a:ext cx="3943479" cy="2831408"/>
            <a:chOff x="6336209" y="1142123"/>
            <a:chExt cx="5386493" cy="2639724"/>
          </a:xfrm>
        </p:grpSpPr>
        <p:pic>
          <p:nvPicPr>
            <p:cNvPr id="7" name="Picture 6">
              <a:extLst>
                <a:ext uri="{FF2B5EF4-FFF2-40B4-BE49-F238E27FC236}">
                  <a16:creationId xmlns:a16="http://schemas.microsoft.com/office/drawing/2014/main" id="{0C3F69BE-76BA-8F0C-E533-B31E563B82BA}"/>
                </a:ext>
              </a:extLst>
            </p:cNvPr>
            <p:cNvPicPr>
              <a:picLocks noChangeAspect="1"/>
            </p:cNvPicPr>
            <p:nvPr/>
          </p:nvPicPr>
          <p:blipFill>
            <a:blip r:embed="rId4"/>
            <a:stretch>
              <a:fillRect/>
            </a:stretch>
          </p:blipFill>
          <p:spPr>
            <a:xfrm>
              <a:off x="6336209" y="1718846"/>
              <a:ext cx="5315005" cy="2063001"/>
            </a:xfrm>
            <a:prstGeom prst="rect">
              <a:avLst/>
            </a:prstGeom>
          </p:spPr>
        </p:pic>
        <p:sp>
          <p:nvSpPr>
            <p:cNvPr id="9" name="TextBox 8">
              <a:extLst>
                <a:ext uri="{FF2B5EF4-FFF2-40B4-BE49-F238E27FC236}">
                  <a16:creationId xmlns:a16="http://schemas.microsoft.com/office/drawing/2014/main" id="{28A9C838-E52D-5C1C-43A2-FC5ADC9EBF90}"/>
                </a:ext>
              </a:extLst>
            </p:cNvPr>
            <p:cNvSpPr txBox="1"/>
            <p:nvPr/>
          </p:nvSpPr>
          <p:spPr>
            <a:xfrm>
              <a:off x="6444973" y="1142123"/>
              <a:ext cx="5277729" cy="31563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INCB161734 (G12D, ON/OFF, Non-covalent)</a:t>
              </a:r>
            </a:p>
          </p:txBody>
        </p:sp>
        <p:sp>
          <p:nvSpPr>
            <p:cNvPr id="17" name="Rectangle 16">
              <a:extLst>
                <a:ext uri="{FF2B5EF4-FFF2-40B4-BE49-F238E27FC236}">
                  <a16:creationId xmlns:a16="http://schemas.microsoft.com/office/drawing/2014/main" id="{426BFCDA-7F24-E747-DD2C-8A024EFE7D00}"/>
                </a:ext>
              </a:extLst>
            </p:cNvPr>
            <p:cNvSpPr/>
            <p:nvPr/>
          </p:nvSpPr>
          <p:spPr>
            <a:xfrm>
              <a:off x="8896340" y="1846126"/>
              <a:ext cx="2383735" cy="568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B1703F34-CF59-EDE4-404A-3347CF2B9A05}"/>
                </a:ext>
              </a:extLst>
            </p:cNvPr>
            <p:cNvSpPr txBox="1"/>
            <p:nvPr/>
          </p:nvSpPr>
          <p:spPr>
            <a:xfrm>
              <a:off x="6987411" y="3158684"/>
              <a:ext cx="2289400" cy="315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N=54 patients</a:t>
              </a:r>
            </a:p>
          </p:txBody>
        </p:sp>
      </p:grpSp>
      <p:grpSp>
        <p:nvGrpSpPr>
          <p:cNvPr id="8" name="Group 7">
            <a:extLst>
              <a:ext uri="{FF2B5EF4-FFF2-40B4-BE49-F238E27FC236}">
                <a16:creationId xmlns:a16="http://schemas.microsoft.com/office/drawing/2014/main" id="{B4AA9445-E51C-9840-0398-B3796410D94B}"/>
              </a:ext>
            </a:extLst>
          </p:cNvPr>
          <p:cNvGrpSpPr/>
          <p:nvPr/>
        </p:nvGrpSpPr>
        <p:grpSpPr>
          <a:xfrm>
            <a:off x="-12659" y="914400"/>
            <a:ext cx="4356059" cy="3456368"/>
            <a:chOff x="2233003" y="1658505"/>
            <a:chExt cx="4356059" cy="3456368"/>
          </a:xfrm>
        </p:grpSpPr>
        <p:pic>
          <p:nvPicPr>
            <p:cNvPr id="10" name="Picture 9">
              <a:extLst>
                <a:ext uri="{FF2B5EF4-FFF2-40B4-BE49-F238E27FC236}">
                  <a16:creationId xmlns:a16="http://schemas.microsoft.com/office/drawing/2014/main" id="{95A56464-AD60-611B-26DC-8E51E7C8D864}"/>
                </a:ext>
              </a:extLst>
            </p:cNvPr>
            <p:cNvPicPr>
              <a:picLocks noChangeAspect="1"/>
            </p:cNvPicPr>
            <p:nvPr/>
          </p:nvPicPr>
          <p:blipFill>
            <a:blip r:embed="rId5"/>
            <a:srcRect l="3277" t="21699"/>
            <a:stretch/>
          </p:blipFill>
          <p:spPr>
            <a:xfrm>
              <a:off x="2431236" y="2166297"/>
              <a:ext cx="4039850" cy="2388054"/>
            </a:xfrm>
            <a:prstGeom prst="rect">
              <a:avLst/>
            </a:prstGeom>
          </p:spPr>
        </p:pic>
        <p:sp>
          <p:nvSpPr>
            <p:cNvPr id="13" name="TextBox 12">
              <a:extLst>
                <a:ext uri="{FF2B5EF4-FFF2-40B4-BE49-F238E27FC236}">
                  <a16:creationId xmlns:a16="http://schemas.microsoft.com/office/drawing/2014/main" id="{911A83D1-CB09-848E-5BB5-98A5B4798C28}"/>
                </a:ext>
              </a:extLst>
            </p:cNvPr>
            <p:cNvSpPr txBox="1"/>
            <p:nvPr/>
          </p:nvSpPr>
          <p:spPr>
            <a:xfrm rot="16200000">
              <a:off x="643319" y="3248189"/>
              <a:ext cx="3456368"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63450"/>
                  </a:solidFill>
                  <a:effectLst/>
                  <a:uLnTx/>
                  <a:uFillTx/>
                  <a:latin typeface="Calibri" panose="020F0502020204030204"/>
                  <a:ea typeface="+mn-ea"/>
                  <a:cs typeface="+mn-cs"/>
                </a:rPr>
                <a:t>Best % change from baseline in target lesions</a:t>
              </a:r>
            </a:p>
          </p:txBody>
        </p:sp>
        <p:sp>
          <p:nvSpPr>
            <p:cNvPr id="16" name="TextBox 15">
              <a:extLst>
                <a:ext uri="{FF2B5EF4-FFF2-40B4-BE49-F238E27FC236}">
                  <a16:creationId xmlns:a16="http://schemas.microsoft.com/office/drawing/2014/main" id="{5F5C1DCE-4ED3-0E35-792D-95AE47461F7F}"/>
                </a:ext>
              </a:extLst>
            </p:cNvPr>
            <p:cNvSpPr txBox="1"/>
            <p:nvPr/>
          </p:nvSpPr>
          <p:spPr>
            <a:xfrm>
              <a:off x="2843818" y="1843310"/>
              <a:ext cx="3579571"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F5F7F9">
                      <a:lumMod val="10000"/>
                    </a:srgbClr>
                  </a:solidFill>
                  <a:effectLst/>
                  <a:uLnTx/>
                  <a:uFillTx/>
                  <a:latin typeface="Calibri"/>
                  <a:ea typeface="+mn-ea"/>
                  <a:cs typeface="+mn-cs"/>
                </a:rPr>
                <a:t>Daraxonrasib</a:t>
              </a:r>
              <a:r>
                <a:rPr kumimoji="0" lang="en-US" sz="1600" b="1" i="0" u="none" strike="noStrike" kern="1200" cap="none" spc="0" normalizeH="0" baseline="0" noProof="0" dirty="0">
                  <a:ln>
                    <a:noFill/>
                  </a:ln>
                  <a:solidFill>
                    <a:srgbClr val="F5F7F9">
                      <a:lumMod val="10000"/>
                    </a:srgbClr>
                  </a:solidFill>
                  <a:effectLst/>
                  <a:uLnTx/>
                  <a:uFillTx/>
                  <a:latin typeface="Calibri"/>
                  <a:ea typeface="+mn-ea"/>
                  <a:cs typeface="+mn-cs"/>
                </a:rPr>
                <a:t> (Multi, ON, Non-covalent)</a:t>
              </a:r>
            </a:p>
          </p:txBody>
        </p:sp>
        <p:sp>
          <p:nvSpPr>
            <p:cNvPr id="18" name="TextBox 17">
              <a:extLst>
                <a:ext uri="{FF2B5EF4-FFF2-40B4-BE49-F238E27FC236}">
                  <a16:creationId xmlns:a16="http://schemas.microsoft.com/office/drawing/2014/main" id="{6AE636F6-258C-641C-EC47-3382C027FF78}"/>
                </a:ext>
              </a:extLst>
            </p:cNvPr>
            <p:cNvSpPr txBox="1"/>
            <p:nvPr/>
          </p:nvSpPr>
          <p:spPr>
            <a:xfrm>
              <a:off x="3366953" y="4167463"/>
              <a:ext cx="1981200"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5F7F9">
                      <a:lumMod val="10000"/>
                    </a:srgbClr>
                  </a:solidFill>
                  <a:effectLst/>
                  <a:uLnTx/>
                  <a:uFillTx/>
                  <a:latin typeface="Calibri"/>
                  <a:ea typeface="+mn-ea"/>
                  <a:cs typeface="+mn-cs"/>
                </a:rPr>
                <a:t>N=105 patients</a:t>
              </a:r>
            </a:p>
          </p:txBody>
        </p:sp>
        <p:sp>
          <p:nvSpPr>
            <p:cNvPr id="20" name="TextBox 19">
              <a:extLst>
                <a:ext uri="{FF2B5EF4-FFF2-40B4-BE49-F238E27FC236}">
                  <a16:creationId xmlns:a16="http://schemas.microsoft.com/office/drawing/2014/main" id="{0324AE83-BD53-3C28-5626-DE25E72AD637}"/>
                </a:ext>
              </a:extLst>
            </p:cNvPr>
            <p:cNvSpPr txBox="1"/>
            <p:nvPr/>
          </p:nvSpPr>
          <p:spPr>
            <a:xfrm>
              <a:off x="2549211" y="4571855"/>
              <a:ext cx="40398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KRAS G12X mutations are mutations in KRAS codon 12 (G12).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RAS Other are mutations in KRAS G13X or KRAS Q61X.</a:t>
              </a:r>
            </a:p>
          </p:txBody>
        </p:sp>
        <p:sp>
          <p:nvSpPr>
            <p:cNvPr id="28" name="TextBox 27">
              <a:extLst>
                <a:ext uri="{FF2B5EF4-FFF2-40B4-BE49-F238E27FC236}">
                  <a16:creationId xmlns:a16="http://schemas.microsoft.com/office/drawing/2014/main" id="{CDF5D4C1-F93B-A77D-DB7E-6ABAB27154D3}"/>
                </a:ext>
              </a:extLst>
            </p:cNvPr>
            <p:cNvSpPr txBox="1"/>
            <p:nvPr/>
          </p:nvSpPr>
          <p:spPr>
            <a:xfrm>
              <a:off x="2754487" y="3536217"/>
              <a:ext cx="1385316" cy="276999"/>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C6C67"/>
                  </a:solidFill>
                  <a:effectLst/>
                  <a:uLnTx/>
                  <a:uFillTx/>
                  <a:latin typeface="Calibri"/>
                  <a:ea typeface="+mn-ea"/>
                  <a:cs typeface="+mn-cs"/>
                </a:rPr>
                <a:t>160-300 mg PO QD</a:t>
              </a:r>
            </a:p>
          </p:txBody>
        </p:sp>
      </p:grpSp>
      <p:grpSp>
        <p:nvGrpSpPr>
          <p:cNvPr id="36" name="Group 35">
            <a:extLst>
              <a:ext uri="{FF2B5EF4-FFF2-40B4-BE49-F238E27FC236}">
                <a16:creationId xmlns:a16="http://schemas.microsoft.com/office/drawing/2014/main" id="{FC509FFB-62BF-AE1F-8C5E-C137A1E8F224}"/>
              </a:ext>
            </a:extLst>
          </p:cNvPr>
          <p:cNvGrpSpPr/>
          <p:nvPr/>
        </p:nvGrpSpPr>
        <p:grpSpPr>
          <a:xfrm>
            <a:off x="4529652" y="4331414"/>
            <a:ext cx="4080948" cy="2526586"/>
            <a:chOff x="4646182" y="4259255"/>
            <a:chExt cx="4080948" cy="2526586"/>
          </a:xfrm>
        </p:grpSpPr>
        <p:pic>
          <p:nvPicPr>
            <p:cNvPr id="19" name="Picture 18" descr="A graph showing different colored bars&#10;&#10;AI-generated content may be incorrect.">
              <a:extLst>
                <a:ext uri="{FF2B5EF4-FFF2-40B4-BE49-F238E27FC236}">
                  <a16:creationId xmlns:a16="http://schemas.microsoft.com/office/drawing/2014/main" id="{C338A905-0D1C-CEC4-A890-8483A9299C8B}"/>
                </a:ext>
              </a:extLst>
            </p:cNvPr>
            <p:cNvPicPr>
              <a:picLocks noChangeAspect="1"/>
            </p:cNvPicPr>
            <p:nvPr/>
          </p:nvPicPr>
          <p:blipFill>
            <a:blip r:embed="rId6"/>
            <a:stretch>
              <a:fillRect/>
            </a:stretch>
          </p:blipFill>
          <p:spPr>
            <a:xfrm>
              <a:off x="4646182" y="4596426"/>
              <a:ext cx="3953325" cy="2189415"/>
            </a:xfrm>
            <a:prstGeom prst="rect">
              <a:avLst/>
            </a:prstGeom>
          </p:spPr>
        </p:pic>
        <p:sp>
          <p:nvSpPr>
            <p:cNvPr id="21" name="TextBox 20">
              <a:extLst>
                <a:ext uri="{FF2B5EF4-FFF2-40B4-BE49-F238E27FC236}">
                  <a16:creationId xmlns:a16="http://schemas.microsoft.com/office/drawing/2014/main" id="{595106F7-FDD4-C3E8-32D0-EDD25B83E1D8}"/>
                </a:ext>
              </a:extLst>
            </p:cNvPr>
            <p:cNvSpPr txBox="1"/>
            <p:nvPr/>
          </p:nvSpPr>
          <p:spPr>
            <a:xfrm>
              <a:off x="5119720" y="4259255"/>
              <a:ext cx="360741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ASP3082 (G12D, OFF, Non-covalent)</a:t>
              </a:r>
            </a:p>
          </p:txBody>
        </p:sp>
        <p:sp>
          <p:nvSpPr>
            <p:cNvPr id="22" name="TextBox 21">
              <a:extLst>
                <a:ext uri="{FF2B5EF4-FFF2-40B4-BE49-F238E27FC236}">
                  <a16:creationId xmlns:a16="http://schemas.microsoft.com/office/drawing/2014/main" id="{EB1665C6-23B4-E6F3-520C-860F4628DBDA}"/>
                </a:ext>
              </a:extLst>
            </p:cNvPr>
            <p:cNvSpPr txBox="1"/>
            <p:nvPr/>
          </p:nvSpPr>
          <p:spPr>
            <a:xfrm>
              <a:off x="5276371" y="6332232"/>
              <a:ext cx="13510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N=27 patients</a:t>
              </a:r>
            </a:p>
          </p:txBody>
        </p:sp>
        <p:sp>
          <p:nvSpPr>
            <p:cNvPr id="29" name="TextBox 28">
              <a:extLst>
                <a:ext uri="{FF2B5EF4-FFF2-40B4-BE49-F238E27FC236}">
                  <a16:creationId xmlns:a16="http://schemas.microsoft.com/office/drawing/2014/main" id="{26805082-380B-4595-6232-962F5496A64A}"/>
                </a:ext>
              </a:extLst>
            </p:cNvPr>
            <p:cNvSpPr txBox="1"/>
            <p:nvPr/>
          </p:nvSpPr>
          <p:spPr>
            <a:xfrm>
              <a:off x="5906754" y="4525088"/>
              <a:ext cx="186564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(Degrader, IV)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1" name="TextBox 30">
            <a:extLst>
              <a:ext uri="{FF2B5EF4-FFF2-40B4-BE49-F238E27FC236}">
                <a16:creationId xmlns:a16="http://schemas.microsoft.com/office/drawing/2014/main" id="{F406BBB7-A21B-96EC-E394-3BA39E93B000}"/>
              </a:ext>
            </a:extLst>
          </p:cNvPr>
          <p:cNvSpPr txBox="1"/>
          <p:nvPr/>
        </p:nvSpPr>
        <p:spPr>
          <a:xfrm>
            <a:off x="1193361" y="1371600"/>
            <a:ext cx="226022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(CYPA Tricomplex, Oral)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9B6A2144-8367-FE3E-F387-3539ED1C19C7}"/>
              </a:ext>
            </a:extLst>
          </p:cNvPr>
          <p:cNvSpPr txBox="1"/>
          <p:nvPr/>
        </p:nvSpPr>
        <p:spPr>
          <a:xfrm>
            <a:off x="5016618" y="1371600"/>
            <a:ext cx="226022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(CYPA Tricomplex, Oral)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4D840373-A4AB-3891-BC82-51491956A4EC}"/>
              </a:ext>
            </a:extLst>
          </p:cNvPr>
          <p:cNvSpPr txBox="1"/>
          <p:nvPr/>
        </p:nvSpPr>
        <p:spPr>
          <a:xfrm>
            <a:off x="9379940" y="1359242"/>
            <a:ext cx="226022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(Switch-II pocket, Oral)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7F77028D-966B-070B-5585-3DD64490E7A8}"/>
              </a:ext>
            </a:extLst>
          </p:cNvPr>
          <p:cNvGrpSpPr/>
          <p:nvPr/>
        </p:nvGrpSpPr>
        <p:grpSpPr>
          <a:xfrm>
            <a:off x="152400" y="4381737"/>
            <a:ext cx="4333378" cy="2400063"/>
            <a:chOff x="1828800" y="4330042"/>
            <a:chExt cx="4333378" cy="2400063"/>
          </a:xfrm>
        </p:grpSpPr>
        <p:pic>
          <p:nvPicPr>
            <p:cNvPr id="12" name="Picture 11">
              <a:extLst>
                <a:ext uri="{FF2B5EF4-FFF2-40B4-BE49-F238E27FC236}">
                  <a16:creationId xmlns:a16="http://schemas.microsoft.com/office/drawing/2014/main" id="{92F86E6D-B423-5119-A246-4A0D07826703}"/>
                </a:ext>
              </a:extLst>
            </p:cNvPr>
            <p:cNvPicPr>
              <a:picLocks noChangeAspect="1"/>
            </p:cNvPicPr>
            <p:nvPr/>
          </p:nvPicPr>
          <p:blipFill>
            <a:blip r:embed="rId7"/>
            <a:srcRect t="32311" r="45847" b="18554"/>
            <a:stretch>
              <a:fillRect/>
            </a:stretch>
          </p:blipFill>
          <p:spPr>
            <a:xfrm>
              <a:off x="1828800" y="4769591"/>
              <a:ext cx="4333378" cy="1899329"/>
            </a:xfrm>
            <a:prstGeom prst="rect">
              <a:avLst/>
            </a:prstGeom>
          </p:spPr>
        </p:pic>
        <p:sp>
          <p:nvSpPr>
            <p:cNvPr id="14" name="TextBox 13">
              <a:extLst>
                <a:ext uri="{FF2B5EF4-FFF2-40B4-BE49-F238E27FC236}">
                  <a16:creationId xmlns:a16="http://schemas.microsoft.com/office/drawing/2014/main" id="{AAAD8500-088E-0095-8B55-463D0F4C267B}"/>
                </a:ext>
              </a:extLst>
            </p:cNvPr>
            <p:cNvSpPr txBox="1"/>
            <p:nvPr/>
          </p:nvSpPr>
          <p:spPr>
            <a:xfrm>
              <a:off x="1883933" y="4330042"/>
              <a:ext cx="426803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GFH375/VS-7375 (G12D, ON/OFF, Non-covalent)</a:t>
              </a:r>
            </a:p>
          </p:txBody>
        </p:sp>
        <p:sp>
          <p:nvSpPr>
            <p:cNvPr id="15" name="Rectangle 14">
              <a:extLst>
                <a:ext uri="{FF2B5EF4-FFF2-40B4-BE49-F238E27FC236}">
                  <a16:creationId xmlns:a16="http://schemas.microsoft.com/office/drawing/2014/main" id="{84146431-CFE5-EF3E-C257-2D6F51867C61}"/>
                </a:ext>
              </a:extLst>
            </p:cNvPr>
            <p:cNvSpPr/>
            <p:nvPr/>
          </p:nvSpPr>
          <p:spPr>
            <a:xfrm>
              <a:off x="2250543" y="6161441"/>
              <a:ext cx="2283356" cy="5686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4D6BB393-4F42-D360-F435-E8954629F53B}"/>
                </a:ext>
              </a:extLst>
            </p:cNvPr>
            <p:cNvSpPr txBox="1"/>
            <p:nvPr/>
          </p:nvSpPr>
          <p:spPr>
            <a:xfrm>
              <a:off x="2362200" y="6315351"/>
              <a:ext cx="13510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N=59 patients</a:t>
              </a:r>
            </a:p>
          </p:txBody>
        </p:sp>
        <p:sp>
          <p:nvSpPr>
            <p:cNvPr id="34" name="TextBox 33">
              <a:extLst>
                <a:ext uri="{FF2B5EF4-FFF2-40B4-BE49-F238E27FC236}">
                  <a16:creationId xmlns:a16="http://schemas.microsoft.com/office/drawing/2014/main" id="{609759FF-6192-A6E8-70A0-9F311AE7DCBD}"/>
                </a:ext>
              </a:extLst>
            </p:cNvPr>
            <p:cNvSpPr txBox="1"/>
            <p:nvPr/>
          </p:nvSpPr>
          <p:spPr>
            <a:xfrm>
              <a:off x="3495743" y="4572000"/>
              <a:ext cx="226022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(Switch-II pocket, Oral)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615EDFE1-F333-371F-61D7-F365210CF4B8}"/>
              </a:ext>
            </a:extLst>
          </p:cNvPr>
          <p:cNvCxnSpPr/>
          <p:nvPr/>
        </p:nvCxnSpPr>
        <p:spPr>
          <a:xfrm>
            <a:off x="574143" y="6720615"/>
            <a:ext cx="37692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6B39DE3A-438B-89A2-85A1-8F6E5C6F7FA0}"/>
              </a:ext>
            </a:extLst>
          </p:cNvPr>
          <p:cNvGrpSpPr/>
          <p:nvPr/>
        </p:nvGrpSpPr>
        <p:grpSpPr>
          <a:xfrm>
            <a:off x="8444183" y="4114800"/>
            <a:ext cx="3747817" cy="2628146"/>
            <a:chOff x="8444183" y="4114800"/>
            <a:chExt cx="3747817" cy="2628146"/>
          </a:xfrm>
        </p:grpSpPr>
        <p:pic>
          <p:nvPicPr>
            <p:cNvPr id="37" name="Picture 36">
              <a:extLst>
                <a:ext uri="{FF2B5EF4-FFF2-40B4-BE49-F238E27FC236}">
                  <a16:creationId xmlns:a16="http://schemas.microsoft.com/office/drawing/2014/main" id="{B0606AC0-2FF6-F790-AA46-C8448B0EFA62}"/>
                </a:ext>
              </a:extLst>
            </p:cNvPr>
            <p:cNvPicPr>
              <a:picLocks noChangeAspect="1"/>
            </p:cNvPicPr>
            <p:nvPr/>
          </p:nvPicPr>
          <p:blipFill>
            <a:blip r:embed="rId8"/>
            <a:stretch>
              <a:fillRect/>
            </a:stretch>
          </p:blipFill>
          <p:spPr>
            <a:xfrm>
              <a:off x="8750420" y="4688472"/>
              <a:ext cx="3148913" cy="2054474"/>
            </a:xfrm>
            <a:prstGeom prst="rect">
              <a:avLst/>
            </a:prstGeom>
          </p:spPr>
        </p:pic>
        <p:sp>
          <p:nvSpPr>
            <p:cNvPr id="38" name="TextBox 37">
              <a:extLst>
                <a:ext uri="{FF2B5EF4-FFF2-40B4-BE49-F238E27FC236}">
                  <a16:creationId xmlns:a16="http://schemas.microsoft.com/office/drawing/2014/main" id="{2EDBFB23-750C-AD4D-5357-306DD7BE5FA9}"/>
                </a:ext>
              </a:extLst>
            </p:cNvPr>
            <p:cNvSpPr txBox="1"/>
            <p:nvPr/>
          </p:nvSpPr>
          <p:spPr>
            <a:xfrm>
              <a:off x="8444183" y="4114800"/>
              <a:ext cx="374781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HRS-4642 (G12D, ON/OFF, Non-covalent)</a:t>
              </a:r>
            </a:p>
          </p:txBody>
        </p:sp>
        <p:sp>
          <p:nvSpPr>
            <p:cNvPr id="39" name="TextBox 38">
              <a:extLst>
                <a:ext uri="{FF2B5EF4-FFF2-40B4-BE49-F238E27FC236}">
                  <a16:creationId xmlns:a16="http://schemas.microsoft.com/office/drawing/2014/main" id="{BD9A3290-1EB8-6050-99E4-254D09BBE93D}"/>
                </a:ext>
              </a:extLst>
            </p:cNvPr>
            <p:cNvSpPr txBox="1"/>
            <p:nvPr/>
          </p:nvSpPr>
          <p:spPr>
            <a:xfrm>
              <a:off x="9376584" y="4385846"/>
              <a:ext cx="205341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(Switch-II pocket, IV)</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60D4C6F1-3D0F-00F6-5FCB-B9695C6CAF3E}"/>
                </a:ext>
              </a:extLst>
            </p:cNvPr>
            <p:cNvSpPr txBox="1"/>
            <p:nvPr/>
          </p:nvSpPr>
          <p:spPr>
            <a:xfrm>
              <a:off x="9259520" y="6277794"/>
              <a:ext cx="135101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N=24 patients</a:t>
              </a:r>
            </a:p>
          </p:txBody>
        </p:sp>
      </p:grpSp>
    </p:spTree>
    <p:extLst>
      <p:ext uri="{BB962C8B-B14F-4D97-AF65-F5344CB8AC3E}">
        <p14:creationId xmlns:p14="http://schemas.microsoft.com/office/powerpoint/2010/main" val="3712344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2D8D-A5F2-C7FD-5A66-81728ED638F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8FFBDBB-8E6B-02A4-6A3C-821DE5124FE1}"/>
              </a:ext>
            </a:extLst>
          </p:cNvPr>
          <p:cNvSpPr txBox="1">
            <a:spLocks noChangeArrowheads="1"/>
          </p:cNvSpPr>
          <p:nvPr/>
        </p:nvSpPr>
        <p:spPr>
          <a:xfrm>
            <a:off x="838200" y="416457"/>
            <a:ext cx="10515600" cy="75762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RMC-9805-001 Trial: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ea typeface="+mj-ea"/>
                <a:cs typeface="Calibri" panose="020F0502020204030204" pitchFamily="34" charset="0"/>
              </a:rPr>
              <a:t>Zoldonrasib</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 Toxicities</a:t>
            </a:r>
            <a:endParaRPr kumimoji="0" lang="en-US" altLang="en-US" sz="32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14" name="TextBox 13">
            <a:extLst>
              <a:ext uri="{FF2B5EF4-FFF2-40B4-BE49-F238E27FC236}">
                <a16:creationId xmlns:a16="http://schemas.microsoft.com/office/drawing/2014/main" id="{6F1C91C3-37E7-E8A7-63A6-441CA84C06E1}"/>
              </a:ext>
            </a:extLst>
          </p:cNvPr>
          <p:cNvSpPr txBox="1"/>
          <p:nvPr/>
        </p:nvSpPr>
        <p:spPr>
          <a:xfrm>
            <a:off x="1454727" y="1361292"/>
            <a:ext cx="6974217"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Zoldonrasib</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oral, covalent, tricomplex, RAS</a:t>
            </a:r>
            <a:r>
              <a:rPr kumimoji="0" lang="en-US" sz="1800" b="0"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rPr>
              <a:t>G12D</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-specific inhibitor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N=90 patients with previously treated, metastatic PDAC, NSCLC, and CRC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Treatment-related adverse events (TRAEs)</a:t>
            </a:r>
          </a:p>
        </p:txBody>
      </p:sp>
      <p:sp>
        <p:nvSpPr>
          <p:cNvPr id="15" name="TextBox 14">
            <a:extLst>
              <a:ext uri="{FF2B5EF4-FFF2-40B4-BE49-F238E27FC236}">
                <a16:creationId xmlns:a16="http://schemas.microsoft.com/office/drawing/2014/main" id="{9B07F41D-F150-5F26-3BF4-FA1F379B5DBF}"/>
              </a:ext>
            </a:extLst>
          </p:cNvPr>
          <p:cNvSpPr txBox="1"/>
          <p:nvPr/>
        </p:nvSpPr>
        <p:spPr>
          <a:xfrm>
            <a:off x="6629400" y="6287654"/>
            <a:ext cx="437215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Revolution Medicines, Corporate slide deck, May 2026</a:t>
            </a:r>
          </a:p>
        </p:txBody>
      </p:sp>
      <p:grpSp>
        <p:nvGrpSpPr>
          <p:cNvPr id="4" name="Group 3">
            <a:extLst>
              <a:ext uri="{FF2B5EF4-FFF2-40B4-BE49-F238E27FC236}">
                <a16:creationId xmlns:a16="http://schemas.microsoft.com/office/drawing/2014/main" id="{82ED9C81-96F8-2ECC-C38F-803159E377D2}"/>
              </a:ext>
            </a:extLst>
          </p:cNvPr>
          <p:cNvGrpSpPr/>
          <p:nvPr/>
        </p:nvGrpSpPr>
        <p:grpSpPr>
          <a:xfrm>
            <a:off x="1416627" y="2993363"/>
            <a:ext cx="9220200" cy="2641020"/>
            <a:chOff x="1447800" y="3150181"/>
            <a:chExt cx="9220200" cy="2641020"/>
          </a:xfrm>
        </p:grpSpPr>
        <p:grpSp>
          <p:nvGrpSpPr>
            <p:cNvPr id="13" name="Group 12">
              <a:extLst>
                <a:ext uri="{FF2B5EF4-FFF2-40B4-BE49-F238E27FC236}">
                  <a16:creationId xmlns:a16="http://schemas.microsoft.com/office/drawing/2014/main" id="{78137686-C128-B2DD-7E26-AB69AE25C638}"/>
                </a:ext>
              </a:extLst>
            </p:cNvPr>
            <p:cNvGrpSpPr/>
            <p:nvPr/>
          </p:nvGrpSpPr>
          <p:grpSpPr>
            <a:xfrm>
              <a:off x="1447800" y="3804974"/>
              <a:ext cx="9220200" cy="1986227"/>
              <a:chOff x="3581400" y="2047146"/>
              <a:chExt cx="7772400" cy="1610454"/>
            </a:xfrm>
          </p:grpSpPr>
          <p:pic>
            <p:nvPicPr>
              <p:cNvPr id="10" name="Picture 9">
                <a:extLst>
                  <a:ext uri="{FF2B5EF4-FFF2-40B4-BE49-F238E27FC236}">
                    <a16:creationId xmlns:a16="http://schemas.microsoft.com/office/drawing/2014/main" id="{F7F99900-F9AB-42FE-FDAB-BFE604FDD49A}"/>
                  </a:ext>
                </a:extLst>
              </p:cNvPr>
              <p:cNvPicPr>
                <a:picLocks noChangeAspect="1"/>
              </p:cNvPicPr>
              <p:nvPr/>
            </p:nvPicPr>
            <p:blipFill>
              <a:blip r:embed="rId3"/>
              <a:srcRect t="17676" b="54142"/>
              <a:stretch>
                <a:fillRect/>
              </a:stretch>
            </p:blipFill>
            <p:spPr>
              <a:xfrm>
                <a:off x="3581400" y="2047146"/>
                <a:ext cx="7772400" cy="1077054"/>
              </a:xfrm>
              <a:prstGeom prst="rect">
                <a:avLst/>
              </a:prstGeom>
            </p:spPr>
          </p:pic>
          <p:pic>
            <p:nvPicPr>
              <p:cNvPr id="11" name="Picture 10">
                <a:extLst>
                  <a:ext uri="{FF2B5EF4-FFF2-40B4-BE49-F238E27FC236}">
                    <a16:creationId xmlns:a16="http://schemas.microsoft.com/office/drawing/2014/main" id="{1C4C1959-EDEA-DC8D-9AB7-7140DB7088D9}"/>
                  </a:ext>
                </a:extLst>
              </p:cNvPr>
              <p:cNvPicPr>
                <a:picLocks noChangeAspect="1"/>
              </p:cNvPicPr>
              <p:nvPr/>
            </p:nvPicPr>
            <p:blipFill>
              <a:blip r:embed="rId3"/>
              <a:srcRect t="61808" b="32211"/>
              <a:stretch>
                <a:fillRect/>
              </a:stretch>
            </p:blipFill>
            <p:spPr>
              <a:xfrm>
                <a:off x="3581400" y="3048000"/>
                <a:ext cx="7772400" cy="228600"/>
              </a:xfrm>
              <a:prstGeom prst="rect">
                <a:avLst/>
              </a:prstGeom>
            </p:spPr>
          </p:pic>
          <p:pic>
            <p:nvPicPr>
              <p:cNvPr id="12" name="Picture 11">
                <a:extLst>
                  <a:ext uri="{FF2B5EF4-FFF2-40B4-BE49-F238E27FC236}">
                    <a16:creationId xmlns:a16="http://schemas.microsoft.com/office/drawing/2014/main" id="{104A4D9B-A46D-00F2-48CC-4D1D2D94A4C5}"/>
                  </a:ext>
                </a:extLst>
              </p:cNvPr>
              <p:cNvPicPr>
                <a:picLocks noChangeAspect="1"/>
              </p:cNvPicPr>
              <p:nvPr/>
            </p:nvPicPr>
            <p:blipFill>
              <a:blip r:embed="rId3"/>
              <a:srcRect t="89721"/>
              <a:stretch>
                <a:fillRect/>
              </a:stretch>
            </p:blipFill>
            <p:spPr>
              <a:xfrm>
                <a:off x="3581400" y="3264758"/>
                <a:ext cx="7772400" cy="392842"/>
              </a:xfrm>
              <a:prstGeom prst="rect">
                <a:avLst/>
              </a:prstGeom>
            </p:spPr>
          </p:pic>
        </p:grpSp>
        <p:pic>
          <p:nvPicPr>
            <p:cNvPr id="2" name="Picture 1">
              <a:extLst>
                <a:ext uri="{FF2B5EF4-FFF2-40B4-BE49-F238E27FC236}">
                  <a16:creationId xmlns:a16="http://schemas.microsoft.com/office/drawing/2014/main" id="{02ECCDA3-A281-8109-0379-72A515EB0DF5}"/>
                </a:ext>
              </a:extLst>
            </p:cNvPr>
            <p:cNvPicPr>
              <a:picLocks noChangeAspect="1"/>
            </p:cNvPicPr>
            <p:nvPr/>
          </p:nvPicPr>
          <p:blipFill>
            <a:blip r:embed="rId3"/>
            <a:srcRect b="86002"/>
            <a:stretch>
              <a:fillRect/>
            </a:stretch>
          </p:blipFill>
          <p:spPr>
            <a:xfrm>
              <a:off x="1447800" y="3150181"/>
              <a:ext cx="9220200" cy="659819"/>
            </a:xfrm>
            <a:prstGeom prst="rect">
              <a:avLst/>
            </a:prstGeom>
          </p:spPr>
        </p:pic>
      </p:grpSp>
    </p:spTree>
    <p:extLst>
      <p:ext uri="{BB962C8B-B14F-4D97-AF65-F5344CB8AC3E}">
        <p14:creationId xmlns:p14="http://schemas.microsoft.com/office/powerpoint/2010/main" val="294085715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4E11AD7-F39D-A100-41BF-4EC061DF55C1}"/>
              </a:ext>
            </a:extLst>
          </p:cNvPr>
          <p:cNvSpPr>
            <a:spLocks noGrp="1"/>
          </p:cNvSpPr>
          <p:nvPr>
            <p:ph type="title"/>
          </p:nvPr>
        </p:nvSpPr>
        <p:spPr>
          <a:xfrm>
            <a:off x="609600" y="274638"/>
            <a:ext cx="10972800" cy="951231"/>
          </a:xfrm>
        </p:spPr>
        <p:txBody>
          <a:bodyPr>
            <a:normAutofit fontScale="90000"/>
          </a:bodyPr>
          <a:lstStyle/>
          <a:p>
            <a:r>
              <a:rPr lang="en-US" sz="3200" dirty="0"/>
              <a:t>Will tumor response increase with early stage PDAC and preneoplasia?</a:t>
            </a:r>
          </a:p>
        </p:txBody>
      </p:sp>
      <p:grpSp>
        <p:nvGrpSpPr>
          <p:cNvPr id="36" name="Group 35">
            <a:extLst>
              <a:ext uri="{FF2B5EF4-FFF2-40B4-BE49-F238E27FC236}">
                <a16:creationId xmlns:a16="http://schemas.microsoft.com/office/drawing/2014/main" id="{0EA29276-2F0A-6D49-2DB3-1428F94C134E}"/>
              </a:ext>
            </a:extLst>
          </p:cNvPr>
          <p:cNvGrpSpPr/>
          <p:nvPr/>
        </p:nvGrpSpPr>
        <p:grpSpPr>
          <a:xfrm>
            <a:off x="1002979" y="1591270"/>
            <a:ext cx="10274621" cy="4961930"/>
            <a:chOff x="746967" y="1591270"/>
            <a:chExt cx="10274621" cy="4961930"/>
          </a:xfrm>
        </p:grpSpPr>
        <p:sp>
          <p:nvSpPr>
            <p:cNvPr id="4" name="Triangle 3">
              <a:extLst>
                <a:ext uri="{FF2B5EF4-FFF2-40B4-BE49-F238E27FC236}">
                  <a16:creationId xmlns:a16="http://schemas.microsoft.com/office/drawing/2014/main" id="{650C99AD-D550-82B8-2D5C-2A3C70BA30B1}"/>
                </a:ext>
              </a:extLst>
            </p:cNvPr>
            <p:cNvSpPr/>
            <p:nvPr/>
          </p:nvSpPr>
          <p:spPr>
            <a:xfrm>
              <a:off x="823167" y="2124670"/>
              <a:ext cx="8382000" cy="2667000"/>
            </a:xfrm>
            <a:prstGeom prst="triangle">
              <a:avLst>
                <a:gd name="adj" fmla="val 100000"/>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E1979A18-2DEC-5657-8773-D2A3E9DEBF49}"/>
                </a:ext>
              </a:extLst>
            </p:cNvPr>
            <p:cNvSpPr txBox="1"/>
            <p:nvPr/>
          </p:nvSpPr>
          <p:spPr>
            <a:xfrm>
              <a:off x="2880568" y="4944070"/>
              <a:ext cx="129539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a:t>
              </a:r>
              <a:r>
                <a:rPr kumimoji="0" lang="en-US" sz="1800" b="1" i="0" u="none" strike="noStrike" kern="1200" cap="none" spc="0" normalizeH="0" baseline="30000" noProof="0" dirty="0">
                  <a:ln>
                    <a:noFill/>
                  </a:ln>
                  <a:solidFill>
                    <a:prstClr val="black"/>
                  </a:solidFill>
                  <a:effectLst/>
                  <a:uLnTx/>
                  <a:uFillTx/>
                  <a:latin typeface="Calibri"/>
                  <a:ea typeface="+mn-ea"/>
                  <a:cs typeface="+mn-cs"/>
                </a:rPr>
                <a:t>nd</a:t>
              </a:r>
              <a:r>
                <a:rPr kumimoji="0" lang="en-US" sz="1800" b="1" i="0" u="none" strike="noStrike" kern="1200" cap="none" spc="0" normalizeH="0" baseline="0" noProof="0" dirty="0">
                  <a:ln>
                    <a:noFill/>
                  </a:ln>
                  <a:solidFill>
                    <a:prstClr val="black"/>
                  </a:solidFill>
                  <a:effectLst/>
                  <a:uLnTx/>
                  <a:uFillTx/>
                  <a:latin typeface="Calibri"/>
                  <a:ea typeface="+mn-ea"/>
                  <a:cs typeface="+mn-cs"/>
                </a:rPr>
                <a:t> line treated metastatic</a:t>
              </a:r>
            </a:p>
          </p:txBody>
        </p:sp>
        <p:sp>
          <p:nvSpPr>
            <p:cNvPr id="6" name="TextBox 5">
              <a:extLst>
                <a:ext uri="{FF2B5EF4-FFF2-40B4-BE49-F238E27FC236}">
                  <a16:creationId xmlns:a16="http://schemas.microsoft.com/office/drawing/2014/main" id="{3C3939D4-9D24-3C13-DB2C-6BEC0261B63B}"/>
                </a:ext>
              </a:extLst>
            </p:cNvPr>
            <p:cNvSpPr txBox="1"/>
            <p:nvPr/>
          </p:nvSpPr>
          <p:spPr>
            <a:xfrm>
              <a:off x="4175968" y="4944070"/>
              <a:ext cx="129539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1</a:t>
              </a:r>
              <a:r>
                <a:rPr kumimoji="0" lang="en-US" sz="1800" b="1" i="0" u="none" strike="noStrike" kern="1200" cap="none" spc="0" normalizeH="0" baseline="30000" noProof="0" dirty="0">
                  <a:ln>
                    <a:noFill/>
                  </a:ln>
                  <a:solidFill>
                    <a:prstClr val="black"/>
                  </a:solidFill>
                  <a:effectLst/>
                  <a:uLnTx/>
                  <a:uFillTx/>
                  <a:latin typeface="Calibri"/>
                  <a:ea typeface="+mn-ea"/>
                  <a:cs typeface="+mn-cs"/>
                </a:rPr>
                <a:t>st</a:t>
              </a:r>
              <a:r>
                <a:rPr kumimoji="0" lang="en-US" sz="1800" b="1" i="0" u="none" strike="noStrike" kern="1200" cap="none" spc="0" normalizeH="0" baseline="0" noProof="0" dirty="0">
                  <a:ln>
                    <a:noFill/>
                  </a:ln>
                  <a:solidFill>
                    <a:prstClr val="black"/>
                  </a:solidFill>
                  <a:effectLst/>
                  <a:uLnTx/>
                  <a:uFillTx/>
                  <a:latin typeface="Calibri"/>
                  <a:ea typeface="+mn-ea"/>
                  <a:cs typeface="+mn-cs"/>
                </a:rPr>
                <a:t> line   UN-treated metastatic</a:t>
              </a:r>
            </a:p>
          </p:txBody>
        </p:sp>
        <p:cxnSp>
          <p:nvCxnSpPr>
            <p:cNvPr id="11" name="Straight Arrow Connector 10">
              <a:extLst>
                <a:ext uri="{FF2B5EF4-FFF2-40B4-BE49-F238E27FC236}">
                  <a16:creationId xmlns:a16="http://schemas.microsoft.com/office/drawing/2014/main" id="{7124F989-1DE0-089E-BA06-325EBD410232}"/>
                </a:ext>
              </a:extLst>
            </p:cNvPr>
            <p:cNvCxnSpPr/>
            <p:nvPr/>
          </p:nvCxnSpPr>
          <p:spPr>
            <a:xfrm flipV="1">
              <a:off x="9281367" y="1591270"/>
              <a:ext cx="0" cy="3276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6CD1D70C-8D6C-6D68-FE06-73C2DDDD2EC6}"/>
                </a:ext>
              </a:extLst>
            </p:cNvPr>
            <p:cNvCxnSpPr/>
            <p:nvPr/>
          </p:nvCxnSpPr>
          <p:spPr>
            <a:xfrm>
              <a:off x="746967" y="4867870"/>
              <a:ext cx="8534400" cy="0"/>
            </a:xfrm>
            <a:prstGeom prst="line">
              <a:avLst/>
            </a:prstGeom>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5C1445C9-3029-96C6-26EB-5FA8F20BC05C}"/>
                </a:ext>
              </a:extLst>
            </p:cNvPr>
            <p:cNvSpPr txBox="1"/>
            <p:nvPr/>
          </p:nvSpPr>
          <p:spPr>
            <a:xfrm>
              <a:off x="1356567" y="4944070"/>
              <a:ext cx="16002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Chemotherapy refractory metastatic</a:t>
              </a:r>
            </a:p>
          </p:txBody>
        </p:sp>
        <p:sp>
          <p:nvSpPr>
            <p:cNvPr id="16" name="TextBox 15">
              <a:extLst>
                <a:ext uri="{FF2B5EF4-FFF2-40B4-BE49-F238E27FC236}">
                  <a16:creationId xmlns:a16="http://schemas.microsoft.com/office/drawing/2014/main" id="{84A46309-F057-76EC-A9F2-0BFCC01A58A6}"/>
                </a:ext>
              </a:extLst>
            </p:cNvPr>
            <p:cNvSpPr txBox="1"/>
            <p:nvPr/>
          </p:nvSpPr>
          <p:spPr>
            <a:xfrm>
              <a:off x="9726875" y="2789317"/>
              <a:ext cx="129471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RECISTv1.1 Objective Response Rate</a:t>
              </a:r>
            </a:p>
          </p:txBody>
        </p:sp>
        <p:sp>
          <p:nvSpPr>
            <p:cNvPr id="17" name="TextBox 16">
              <a:extLst>
                <a:ext uri="{FF2B5EF4-FFF2-40B4-BE49-F238E27FC236}">
                  <a16:creationId xmlns:a16="http://schemas.microsoft.com/office/drawing/2014/main" id="{83453F85-851E-307F-16DE-27507D0D420C}"/>
                </a:ext>
              </a:extLst>
            </p:cNvPr>
            <p:cNvSpPr txBox="1"/>
            <p:nvPr/>
          </p:nvSpPr>
          <p:spPr>
            <a:xfrm>
              <a:off x="9357567" y="4648200"/>
              <a:ext cx="4667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0%</a:t>
              </a:r>
            </a:p>
          </p:txBody>
        </p:sp>
        <p:sp>
          <p:nvSpPr>
            <p:cNvPr id="18" name="TextBox 17">
              <a:extLst>
                <a:ext uri="{FF2B5EF4-FFF2-40B4-BE49-F238E27FC236}">
                  <a16:creationId xmlns:a16="http://schemas.microsoft.com/office/drawing/2014/main" id="{62BB97BA-14BB-1291-64A5-AF87685945DA}"/>
                </a:ext>
              </a:extLst>
            </p:cNvPr>
            <p:cNvSpPr txBox="1"/>
            <p:nvPr/>
          </p:nvSpPr>
          <p:spPr>
            <a:xfrm>
              <a:off x="9281367" y="1628696"/>
              <a:ext cx="7008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100%</a:t>
              </a:r>
            </a:p>
          </p:txBody>
        </p:sp>
        <p:cxnSp>
          <p:nvCxnSpPr>
            <p:cNvPr id="20" name="Straight Arrow Connector 19">
              <a:extLst>
                <a:ext uri="{FF2B5EF4-FFF2-40B4-BE49-F238E27FC236}">
                  <a16:creationId xmlns:a16="http://schemas.microsoft.com/office/drawing/2014/main" id="{A00338C1-DA58-3E1B-0431-ABC068B9EBB5}"/>
                </a:ext>
              </a:extLst>
            </p:cNvPr>
            <p:cNvCxnSpPr>
              <a:cxnSpLocks/>
              <a:stCxn id="17" idx="0"/>
            </p:cNvCxnSpPr>
            <p:nvPr/>
          </p:nvCxnSpPr>
          <p:spPr>
            <a:xfrm flipV="1">
              <a:off x="9590964" y="1998028"/>
              <a:ext cx="0" cy="265017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2EE7E357-8A02-7DE3-8ECF-92C08AA0503A}"/>
                </a:ext>
              </a:extLst>
            </p:cNvPr>
            <p:cNvSpPr txBox="1"/>
            <p:nvPr/>
          </p:nvSpPr>
          <p:spPr>
            <a:xfrm>
              <a:off x="1864760" y="3930611"/>
              <a:ext cx="5870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21%</a:t>
              </a:r>
            </a:p>
          </p:txBody>
        </p:sp>
        <p:sp>
          <p:nvSpPr>
            <p:cNvPr id="23" name="TextBox 22">
              <a:extLst>
                <a:ext uri="{FF2B5EF4-FFF2-40B4-BE49-F238E27FC236}">
                  <a16:creationId xmlns:a16="http://schemas.microsoft.com/office/drawing/2014/main" id="{7D1CF8C6-A1EC-2AE4-DF55-C75E30DF42D6}"/>
                </a:ext>
              </a:extLst>
            </p:cNvPr>
            <p:cNvSpPr txBox="1"/>
            <p:nvPr/>
          </p:nvSpPr>
          <p:spPr>
            <a:xfrm>
              <a:off x="3236360" y="3458170"/>
              <a:ext cx="5838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35%</a:t>
              </a:r>
            </a:p>
          </p:txBody>
        </p:sp>
        <p:sp>
          <p:nvSpPr>
            <p:cNvPr id="24" name="TextBox 23">
              <a:extLst>
                <a:ext uri="{FF2B5EF4-FFF2-40B4-BE49-F238E27FC236}">
                  <a16:creationId xmlns:a16="http://schemas.microsoft.com/office/drawing/2014/main" id="{22C0C1BF-E678-357F-DAF1-A37D726C737C}"/>
                </a:ext>
              </a:extLst>
            </p:cNvPr>
            <p:cNvSpPr txBox="1"/>
            <p:nvPr/>
          </p:nvSpPr>
          <p:spPr>
            <a:xfrm>
              <a:off x="4531760" y="3070304"/>
              <a:ext cx="5838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47%</a:t>
              </a:r>
            </a:p>
          </p:txBody>
        </p:sp>
        <p:pic>
          <p:nvPicPr>
            <p:cNvPr id="30" name="Picture 29">
              <a:extLst>
                <a:ext uri="{FF2B5EF4-FFF2-40B4-BE49-F238E27FC236}">
                  <a16:creationId xmlns:a16="http://schemas.microsoft.com/office/drawing/2014/main" id="{84548C8F-ACFB-3E94-54AF-67AE5AC09F2D}"/>
                </a:ext>
              </a:extLst>
            </p:cNvPr>
            <p:cNvPicPr>
              <a:picLocks noChangeAspect="1"/>
            </p:cNvPicPr>
            <p:nvPr/>
          </p:nvPicPr>
          <p:blipFill>
            <a:blip r:embed="rId2"/>
            <a:stretch>
              <a:fillRect/>
            </a:stretch>
          </p:blipFill>
          <p:spPr>
            <a:xfrm>
              <a:off x="3325891" y="5970839"/>
              <a:ext cx="407909" cy="582361"/>
            </a:xfrm>
            <a:prstGeom prst="rect">
              <a:avLst/>
            </a:prstGeom>
          </p:spPr>
        </p:pic>
        <p:grpSp>
          <p:nvGrpSpPr>
            <p:cNvPr id="12" name="Group 11">
              <a:extLst>
                <a:ext uri="{FF2B5EF4-FFF2-40B4-BE49-F238E27FC236}">
                  <a16:creationId xmlns:a16="http://schemas.microsoft.com/office/drawing/2014/main" id="{42F16E2F-7BB2-F84E-2508-E2E8A55BF606}"/>
                </a:ext>
              </a:extLst>
            </p:cNvPr>
            <p:cNvGrpSpPr/>
            <p:nvPr/>
          </p:nvGrpSpPr>
          <p:grpSpPr>
            <a:xfrm>
              <a:off x="4495800" y="5970839"/>
              <a:ext cx="484109" cy="582361"/>
              <a:chOff x="4495800" y="5941819"/>
              <a:chExt cx="484109" cy="582361"/>
            </a:xfrm>
          </p:grpSpPr>
          <p:pic>
            <p:nvPicPr>
              <p:cNvPr id="31" name="Picture 30">
                <a:extLst>
                  <a:ext uri="{FF2B5EF4-FFF2-40B4-BE49-F238E27FC236}">
                    <a16:creationId xmlns:a16="http://schemas.microsoft.com/office/drawing/2014/main" id="{B6CEB823-E718-CDE1-9632-DA363923C9C1}"/>
                  </a:ext>
                </a:extLst>
              </p:cNvPr>
              <p:cNvPicPr>
                <a:picLocks noChangeAspect="1"/>
              </p:cNvPicPr>
              <p:nvPr/>
            </p:nvPicPr>
            <p:blipFill>
              <a:blip r:embed="rId2"/>
              <a:stretch>
                <a:fillRect/>
              </a:stretch>
            </p:blipFill>
            <p:spPr>
              <a:xfrm>
                <a:off x="4572000" y="5941819"/>
                <a:ext cx="407909" cy="582361"/>
              </a:xfrm>
              <a:prstGeom prst="rect">
                <a:avLst/>
              </a:prstGeom>
            </p:spPr>
          </p:pic>
          <p:sp>
            <p:nvSpPr>
              <p:cNvPr id="32" name="Oval 31">
                <a:extLst>
                  <a:ext uri="{FF2B5EF4-FFF2-40B4-BE49-F238E27FC236}">
                    <a16:creationId xmlns:a16="http://schemas.microsoft.com/office/drawing/2014/main" id="{99F28BB8-DB75-FCCA-6200-B9B9AA28EE84}"/>
                  </a:ext>
                </a:extLst>
              </p:cNvPr>
              <p:cNvSpPr/>
              <p:nvPr/>
            </p:nvSpPr>
            <p:spPr>
              <a:xfrm>
                <a:off x="4495800" y="5943600"/>
                <a:ext cx="304800" cy="29753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4" name="Straight Connector 33">
                <a:extLst>
                  <a:ext uri="{FF2B5EF4-FFF2-40B4-BE49-F238E27FC236}">
                    <a16:creationId xmlns:a16="http://schemas.microsoft.com/office/drawing/2014/main" id="{A832B61D-7C7D-3BD9-080F-67F8BBAD6A84}"/>
                  </a:ext>
                </a:extLst>
              </p:cNvPr>
              <p:cNvCxnSpPr>
                <a:cxnSpLocks/>
                <a:stCxn id="32" idx="3"/>
                <a:endCxn id="32" idx="7"/>
              </p:cNvCxnSpPr>
              <p:nvPr/>
            </p:nvCxnSpPr>
            <p:spPr>
              <a:xfrm flipV="1">
                <a:off x="4540437" y="5987173"/>
                <a:ext cx="215526" cy="2103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35" name="TextBox 34">
              <a:extLst>
                <a:ext uri="{FF2B5EF4-FFF2-40B4-BE49-F238E27FC236}">
                  <a16:creationId xmlns:a16="http://schemas.microsoft.com/office/drawing/2014/main" id="{28F6350E-88CD-0501-2D83-9D44236811D0}"/>
                </a:ext>
              </a:extLst>
            </p:cNvPr>
            <p:cNvSpPr txBox="1"/>
            <p:nvPr/>
          </p:nvSpPr>
          <p:spPr>
            <a:xfrm>
              <a:off x="2022735" y="1943605"/>
              <a:ext cx="2576796" cy="830997"/>
            </a:xfrm>
            <a:prstGeom prst="rect">
              <a:avLst/>
            </a:prstGeom>
            <a:noFill/>
            <a:ln w="19050">
              <a:solidFill>
                <a:srgbClr val="800000"/>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RAS inhibitor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(e.g.,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daraxonrasib</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nvGrpSpPr>
            <p:cNvPr id="49" name="Group 48">
              <a:extLst>
                <a:ext uri="{FF2B5EF4-FFF2-40B4-BE49-F238E27FC236}">
                  <a16:creationId xmlns:a16="http://schemas.microsoft.com/office/drawing/2014/main" id="{AA30D6EE-B8AC-09B7-9D49-E1DB9066BCC2}"/>
                </a:ext>
              </a:extLst>
            </p:cNvPr>
            <p:cNvGrpSpPr/>
            <p:nvPr/>
          </p:nvGrpSpPr>
          <p:grpSpPr>
            <a:xfrm>
              <a:off x="1534506" y="5945438"/>
              <a:ext cx="1208694" cy="607762"/>
              <a:chOff x="1268491" y="5918199"/>
              <a:chExt cx="1208694" cy="607762"/>
            </a:xfrm>
          </p:grpSpPr>
          <p:pic>
            <p:nvPicPr>
              <p:cNvPr id="28" name="Picture 27">
                <a:extLst>
                  <a:ext uri="{FF2B5EF4-FFF2-40B4-BE49-F238E27FC236}">
                    <a16:creationId xmlns:a16="http://schemas.microsoft.com/office/drawing/2014/main" id="{677F885A-5BC2-B01B-D5F0-1EB355201549}"/>
                  </a:ext>
                </a:extLst>
              </p:cNvPr>
              <p:cNvPicPr>
                <a:picLocks noChangeAspect="1"/>
              </p:cNvPicPr>
              <p:nvPr/>
            </p:nvPicPr>
            <p:blipFill>
              <a:blip r:embed="rId2"/>
              <a:stretch>
                <a:fillRect/>
              </a:stretch>
            </p:blipFill>
            <p:spPr>
              <a:xfrm>
                <a:off x="1661367" y="5924510"/>
                <a:ext cx="407909" cy="582361"/>
              </a:xfrm>
              <a:prstGeom prst="rect">
                <a:avLst/>
              </a:prstGeom>
            </p:spPr>
          </p:pic>
          <p:pic>
            <p:nvPicPr>
              <p:cNvPr id="29" name="Picture 28">
                <a:extLst>
                  <a:ext uri="{FF2B5EF4-FFF2-40B4-BE49-F238E27FC236}">
                    <a16:creationId xmlns:a16="http://schemas.microsoft.com/office/drawing/2014/main" id="{23DDB69D-BE6C-6965-FC44-F0A554A350B6}"/>
                  </a:ext>
                </a:extLst>
              </p:cNvPr>
              <p:cNvPicPr>
                <a:picLocks noChangeAspect="1"/>
              </p:cNvPicPr>
              <p:nvPr/>
            </p:nvPicPr>
            <p:blipFill>
              <a:blip r:embed="rId2"/>
              <a:stretch>
                <a:fillRect/>
              </a:stretch>
            </p:blipFill>
            <p:spPr>
              <a:xfrm>
                <a:off x="2069276" y="5943600"/>
                <a:ext cx="407909" cy="582361"/>
              </a:xfrm>
              <a:prstGeom prst="rect">
                <a:avLst/>
              </a:prstGeom>
            </p:spPr>
          </p:pic>
          <p:pic>
            <p:nvPicPr>
              <p:cNvPr id="48" name="Picture 47">
                <a:extLst>
                  <a:ext uri="{FF2B5EF4-FFF2-40B4-BE49-F238E27FC236}">
                    <a16:creationId xmlns:a16="http://schemas.microsoft.com/office/drawing/2014/main" id="{ADD7063A-E4AA-4664-552D-02FC14E26094}"/>
                  </a:ext>
                </a:extLst>
              </p:cNvPr>
              <p:cNvPicPr>
                <a:picLocks noChangeAspect="1"/>
              </p:cNvPicPr>
              <p:nvPr/>
            </p:nvPicPr>
            <p:blipFill>
              <a:blip r:embed="rId2"/>
              <a:stretch>
                <a:fillRect/>
              </a:stretch>
            </p:blipFill>
            <p:spPr>
              <a:xfrm>
                <a:off x="1268491" y="5918199"/>
                <a:ext cx="407909" cy="582361"/>
              </a:xfrm>
              <a:prstGeom prst="rect">
                <a:avLst/>
              </a:prstGeom>
            </p:spPr>
          </p:pic>
        </p:grpSp>
        <p:sp>
          <p:nvSpPr>
            <p:cNvPr id="2" name="Right Arrow 1">
              <a:extLst>
                <a:ext uri="{FF2B5EF4-FFF2-40B4-BE49-F238E27FC236}">
                  <a16:creationId xmlns:a16="http://schemas.microsoft.com/office/drawing/2014/main" id="{9E6132DA-57AD-EC53-D995-E3BB08489134}"/>
                </a:ext>
              </a:extLst>
            </p:cNvPr>
            <p:cNvSpPr/>
            <p:nvPr/>
          </p:nvSpPr>
          <p:spPr>
            <a:xfrm rot="20518925">
              <a:off x="2156886" y="3910407"/>
              <a:ext cx="33528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9E7D9D68-FE54-1C1E-9972-8A4102A64E96}"/>
                </a:ext>
              </a:extLst>
            </p:cNvPr>
            <p:cNvSpPr txBox="1"/>
            <p:nvPr/>
          </p:nvSpPr>
          <p:spPr>
            <a:xfrm rot="20570535">
              <a:off x="2948600" y="4050131"/>
              <a:ext cx="30155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Objective Response Rate</a:t>
              </a:r>
            </a:p>
          </p:txBody>
        </p:sp>
      </p:grpSp>
      <p:grpSp>
        <p:nvGrpSpPr>
          <p:cNvPr id="33" name="Group 32">
            <a:extLst>
              <a:ext uri="{FF2B5EF4-FFF2-40B4-BE49-F238E27FC236}">
                <a16:creationId xmlns:a16="http://schemas.microsoft.com/office/drawing/2014/main" id="{AB566F08-C9A9-916C-F82F-B3F35373A736}"/>
              </a:ext>
            </a:extLst>
          </p:cNvPr>
          <p:cNvGrpSpPr/>
          <p:nvPr/>
        </p:nvGrpSpPr>
        <p:grpSpPr>
          <a:xfrm>
            <a:off x="5651180" y="1849770"/>
            <a:ext cx="3962397" cy="3745096"/>
            <a:chOff x="5395168" y="1849770"/>
            <a:chExt cx="3962397" cy="3745096"/>
          </a:xfrm>
        </p:grpSpPr>
        <p:grpSp>
          <p:nvGrpSpPr>
            <p:cNvPr id="52" name="Group 51">
              <a:extLst>
                <a:ext uri="{FF2B5EF4-FFF2-40B4-BE49-F238E27FC236}">
                  <a16:creationId xmlns:a16="http://schemas.microsoft.com/office/drawing/2014/main" id="{14270644-FF06-82B3-6C63-733C55286FE1}"/>
                </a:ext>
              </a:extLst>
            </p:cNvPr>
            <p:cNvGrpSpPr/>
            <p:nvPr/>
          </p:nvGrpSpPr>
          <p:grpSpPr>
            <a:xfrm>
              <a:off x="5395168" y="1893453"/>
              <a:ext cx="3962397" cy="3701413"/>
              <a:chOff x="5395168" y="1893453"/>
              <a:chExt cx="3962397" cy="3701413"/>
            </a:xfrm>
          </p:grpSpPr>
          <p:sp>
            <p:nvSpPr>
              <p:cNvPr id="7" name="TextBox 6">
                <a:extLst>
                  <a:ext uri="{FF2B5EF4-FFF2-40B4-BE49-F238E27FC236}">
                    <a16:creationId xmlns:a16="http://schemas.microsoft.com/office/drawing/2014/main" id="{95560045-48D7-B9D4-7407-ADBD993B8EE6}"/>
                  </a:ext>
                </a:extLst>
              </p:cNvPr>
              <p:cNvSpPr txBox="1"/>
              <p:nvPr/>
            </p:nvSpPr>
            <p:spPr>
              <a:xfrm>
                <a:off x="5395168" y="4948535"/>
                <a:ext cx="12953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Locally advanced</a:t>
                </a:r>
              </a:p>
            </p:txBody>
          </p:sp>
          <p:sp>
            <p:nvSpPr>
              <p:cNvPr id="8" name="TextBox 7">
                <a:extLst>
                  <a:ext uri="{FF2B5EF4-FFF2-40B4-BE49-F238E27FC236}">
                    <a16:creationId xmlns:a16="http://schemas.microsoft.com/office/drawing/2014/main" id="{0764F4A2-A442-0EBF-7FB2-4F068253F0D6}"/>
                  </a:ext>
                </a:extLst>
              </p:cNvPr>
              <p:cNvSpPr txBox="1"/>
              <p:nvPr/>
            </p:nvSpPr>
            <p:spPr>
              <a:xfrm>
                <a:off x="6665166" y="4944070"/>
                <a:ext cx="10922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Localized</a:t>
                </a:r>
              </a:p>
            </p:txBody>
          </p:sp>
          <p:sp>
            <p:nvSpPr>
              <p:cNvPr id="9" name="TextBox 8">
                <a:extLst>
                  <a:ext uri="{FF2B5EF4-FFF2-40B4-BE49-F238E27FC236}">
                    <a16:creationId xmlns:a16="http://schemas.microsoft.com/office/drawing/2014/main" id="{82658638-8F72-8C62-AA78-60122027482A}"/>
                  </a:ext>
                </a:extLst>
              </p:cNvPr>
              <p:cNvSpPr txBox="1"/>
              <p:nvPr/>
            </p:nvSpPr>
            <p:spPr>
              <a:xfrm>
                <a:off x="7770064" y="4944070"/>
                <a:ext cx="15875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Preneoplasia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(PanIN/IPMN)</a:t>
                </a:r>
              </a:p>
            </p:txBody>
          </p:sp>
          <p:sp>
            <p:nvSpPr>
              <p:cNvPr id="25" name="TextBox 24">
                <a:extLst>
                  <a:ext uri="{FF2B5EF4-FFF2-40B4-BE49-F238E27FC236}">
                    <a16:creationId xmlns:a16="http://schemas.microsoft.com/office/drawing/2014/main" id="{EB6607C2-A925-7367-6420-5FAE65A31AA4}"/>
                  </a:ext>
                </a:extLst>
              </p:cNvPr>
              <p:cNvSpPr txBox="1"/>
              <p:nvPr/>
            </p:nvSpPr>
            <p:spPr>
              <a:xfrm>
                <a:off x="5760578" y="2700972"/>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26" name="TextBox 25">
                <a:extLst>
                  <a:ext uri="{FF2B5EF4-FFF2-40B4-BE49-F238E27FC236}">
                    <a16:creationId xmlns:a16="http://schemas.microsoft.com/office/drawing/2014/main" id="{0ABFC45C-BCAD-1986-846B-C341CBD341DB}"/>
                  </a:ext>
                </a:extLst>
              </p:cNvPr>
              <p:cNvSpPr txBox="1"/>
              <p:nvPr/>
            </p:nvSpPr>
            <p:spPr>
              <a:xfrm>
                <a:off x="6928977" y="2285640"/>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27" name="TextBox 26">
                <a:extLst>
                  <a:ext uri="{FF2B5EF4-FFF2-40B4-BE49-F238E27FC236}">
                    <a16:creationId xmlns:a16="http://schemas.microsoft.com/office/drawing/2014/main" id="{1E665B3B-CD13-3E6B-57B5-665408429026}"/>
                  </a:ext>
                </a:extLst>
              </p:cNvPr>
              <p:cNvSpPr txBox="1"/>
              <p:nvPr/>
            </p:nvSpPr>
            <p:spPr>
              <a:xfrm>
                <a:off x="8208666" y="1893453"/>
                <a:ext cx="5645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p:txBody>
          </p:sp>
        </p:grpSp>
        <p:sp>
          <p:nvSpPr>
            <p:cNvPr id="10" name="Right Arrow 9">
              <a:extLst>
                <a:ext uri="{FF2B5EF4-FFF2-40B4-BE49-F238E27FC236}">
                  <a16:creationId xmlns:a16="http://schemas.microsoft.com/office/drawing/2014/main" id="{27C4FC56-A01B-2F21-FED2-9FA1A65C5462}"/>
                </a:ext>
              </a:extLst>
            </p:cNvPr>
            <p:cNvSpPr/>
            <p:nvPr/>
          </p:nvSpPr>
          <p:spPr>
            <a:xfrm rot="20494184">
              <a:off x="5608986" y="2806224"/>
              <a:ext cx="33528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24608A83-25F7-AEBC-F0B2-E59B6288726E}"/>
                </a:ext>
              </a:extLst>
            </p:cNvPr>
            <p:cNvSpPr txBox="1"/>
            <p:nvPr/>
          </p:nvSpPr>
          <p:spPr>
            <a:xfrm rot="20520803">
              <a:off x="6106333" y="3047372"/>
              <a:ext cx="30155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Objective Response Rate</a:t>
              </a:r>
            </a:p>
          </p:txBody>
        </p:sp>
        <p:sp>
          <p:nvSpPr>
            <p:cNvPr id="21" name="Oval 20">
              <a:extLst>
                <a:ext uri="{FF2B5EF4-FFF2-40B4-BE49-F238E27FC236}">
                  <a16:creationId xmlns:a16="http://schemas.microsoft.com/office/drawing/2014/main" id="{8FF80DAD-D1BB-EDF3-6AEE-87678DF9F1AA}"/>
                </a:ext>
              </a:extLst>
            </p:cNvPr>
            <p:cNvSpPr/>
            <p:nvPr/>
          </p:nvSpPr>
          <p:spPr>
            <a:xfrm>
              <a:off x="8112302" y="1849770"/>
              <a:ext cx="675488" cy="436230"/>
            </a:xfrm>
            <a:prstGeom prst="ellipse">
              <a:avLst/>
            </a:prstGeom>
            <a:noFill/>
            <a:ln w="19050">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518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3A82E-2FA4-C78B-5DFF-AA03505E3FA8}"/>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DD09AA6A-A4BD-FFE7-71EF-CB25F819424A}"/>
              </a:ext>
            </a:extLst>
          </p:cNvPr>
          <p:cNvSpPr>
            <a:spLocks noGrp="1"/>
          </p:cNvSpPr>
          <p:nvPr>
            <p:ph type="title"/>
          </p:nvPr>
        </p:nvSpPr>
        <p:spPr>
          <a:xfrm>
            <a:off x="609600" y="274638"/>
            <a:ext cx="10972800" cy="951231"/>
          </a:xfrm>
        </p:spPr>
        <p:txBody>
          <a:bodyPr>
            <a:normAutofit/>
          </a:bodyPr>
          <a:lstStyle/>
          <a:p>
            <a:r>
              <a:rPr lang="en-US" sz="3200" dirty="0"/>
              <a:t>RAS inhibitors substantially reduce PanIN in mouse models</a:t>
            </a:r>
          </a:p>
        </p:txBody>
      </p:sp>
      <p:grpSp>
        <p:nvGrpSpPr>
          <p:cNvPr id="26" name="Group 25">
            <a:extLst>
              <a:ext uri="{FF2B5EF4-FFF2-40B4-BE49-F238E27FC236}">
                <a16:creationId xmlns:a16="http://schemas.microsoft.com/office/drawing/2014/main" id="{4926CE0E-DE27-3728-5229-E2E354A8957B}"/>
              </a:ext>
            </a:extLst>
          </p:cNvPr>
          <p:cNvGrpSpPr/>
          <p:nvPr/>
        </p:nvGrpSpPr>
        <p:grpSpPr>
          <a:xfrm>
            <a:off x="517266" y="1447800"/>
            <a:ext cx="4092377" cy="2103831"/>
            <a:chOff x="7333530" y="1997372"/>
            <a:chExt cx="4132920" cy="2103831"/>
          </a:xfrm>
        </p:grpSpPr>
        <p:sp>
          <p:nvSpPr>
            <p:cNvPr id="51" name="TextBox 50">
              <a:extLst>
                <a:ext uri="{FF2B5EF4-FFF2-40B4-BE49-F238E27FC236}">
                  <a16:creationId xmlns:a16="http://schemas.microsoft.com/office/drawing/2014/main" id="{69B8BBA6-27FE-1AB5-D074-E43B280C15C5}"/>
                </a:ext>
              </a:extLst>
            </p:cNvPr>
            <p:cNvSpPr txBox="1"/>
            <p:nvPr/>
          </p:nvSpPr>
          <p:spPr>
            <a:xfrm>
              <a:off x="7333530" y="2522937"/>
              <a:ext cx="408491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Non-cancer areas classified as PanIN, ADM, and normal acinar regions using machine-learning-based image analysis </a:t>
              </a:r>
            </a:p>
          </p:txBody>
        </p:sp>
        <p:sp>
          <p:nvSpPr>
            <p:cNvPr id="15" name="TextBox 14">
              <a:extLst>
                <a:ext uri="{FF2B5EF4-FFF2-40B4-BE49-F238E27FC236}">
                  <a16:creationId xmlns:a16="http://schemas.microsoft.com/office/drawing/2014/main" id="{529AB60F-6212-100D-46B7-FFC29D483C2A}"/>
                </a:ext>
              </a:extLst>
            </p:cNvPr>
            <p:cNvSpPr txBox="1"/>
            <p:nvPr/>
          </p:nvSpPr>
          <p:spPr>
            <a:xfrm>
              <a:off x="7381538" y="3701093"/>
              <a:ext cx="40849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EEECE1">
                      <a:lumMod val="25000"/>
                    </a:srgbClr>
                  </a:solidFill>
                  <a:effectLst/>
                  <a:uLnTx/>
                  <a:uFillTx/>
                  <a:latin typeface="system-ui"/>
                  <a:ea typeface="+mn-ea"/>
                  <a:cs typeface="+mn-cs"/>
                </a:rPr>
                <a:t>Collaboration with Andy Aguirre Lab</a:t>
              </a:r>
              <a:endParaRPr kumimoji="0" lang="en-US" sz="2000" b="1" i="0" u="none" strike="noStrike" kern="1200" cap="none" spc="0" normalizeH="0" baseline="0" noProof="0" dirty="0">
                <a:ln>
                  <a:noFill/>
                </a:ln>
                <a:solidFill>
                  <a:srgbClr val="EEECE1">
                    <a:lumMod val="25000"/>
                  </a:srgbClr>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FF9D2E73-7734-73B8-87EA-8542470EA4A3}"/>
                </a:ext>
              </a:extLst>
            </p:cNvPr>
            <p:cNvSpPr txBox="1"/>
            <p:nvPr/>
          </p:nvSpPr>
          <p:spPr>
            <a:xfrm>
              <a:off x="7363100" y="1997372"/>
              <a:ext cx="408491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1"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KC Mouse Model: LSL-</a:t>
              </a:r>
              <a:r>
                <a:rPr kumimoji="0" lang="en-US" sz="1800" b="1" i="1" u="sng" strike="noStrike" kern="1200" cap="none" spc="0" normalizeH="0" baseline="0" noProof="0" dirty="0">
                  <a:ln>
                    <a:noFill/>
                  </a:ln>
                  <a:solidFill>
                    <a:srgbClr val="0070C0"/>
                  </a:solidFill>
                  <a:effectLst/>
                  <a:uLnTx/>
                  <a:uFillTx/>
                  <a:latin typeface="Calibri"/>
                  <a:ea typeface="+mn-ea"/>
                  <a:cs typeface="Arial" panose="020B0604020202020204" pitchFamily="34" charset="0"/>
                </a:rPr>
                <a:t>K</a:t>
              </a:r>
              <a:r>
                <a:rPr kumimoji="0" lang="en-US" sz="1800" b="1" i="1"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ras</a:t>
              </a:r>
              <a:r>
                <a:rPr kumimoji="0" lang="en-US" sz="1800" b="1" i="1" u="none" strike="noStrike" kern="1200" cap="none" spc="0" normalizeH="0" baseline="30000" noProof="0" dirty="0">
                  <a:ln>
                    <a:noFill/>
                  </a:ln>
                  <a:solidFill>
                    <a:srgbClr val="0070C0"/>
                  </a:solidFill>
                  <a:effectLst/>
                  <a:uLnTx/>
                  <a:uFillTx/>
                  <a:latin typeface="Calibri"/>
                  <a:ea typeface="+mn-ea"/>
                  <a:cs typeface="Arial" panose="020B0604020202020204" pitchFamily="34" charset="0"/>
                </a:rPr>
                <a:t>G12D/+</a:t>
              </a:r>
              <a:r>
                <a:rPr kumimoji="0" lang="en-US" sz="1800" b="1" i="1"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 p48-</a:t>
              </a:r>
              <a:r>
                <a:rPr kumimoji="0" lang="en-US" sz="1800" b="1" i="1" u="sng" strike="noStrike" kern="1200" cap="none" spc="0" normalizeH="0" baseline="0" noProof="0" dirty="0">
                  <a:ln>
                    <a:noFill/>
                  </a:ln>
                  <a:solidFill>
                    <a:srgbClr val="0070C0"/>
                  </a:solidFill>
                  <a:effectLst/>
                  <a:uLnTx/>
                  <a:uFillTx/>
                  <a:latin typeface="Calibri"/>
                  <a:ea typeface="+mn-ea"/>
                  <a:cs typeface="Arial" panose="020B0604020202020204" pitchFamily="34" charset="0"/>
                </a:rPr>
                <a:t>C</a:t>
              </a:r>
              <a:r>
                <a:rPr kumimoji="0" lang="en-US" sz="1800" b="1" i="1"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re</a:t>
              </a:r>
            </a:p>
          </p:txBody>
        </p:sp>
      </p:grpSp>
      <p:grpSp>
        <p:nvGrpSpPr>
          <p:cNvPr id="28" name="Group 27">
            <a:extLst>
              <a:ext uri="{FF2B5EF4-FFF2-40B4-BE49-F238E27FC236}">
                <a16:creationId xmlns:a16="http://schemas.microsoft.com/office/drawing/2014/main" id="{9F1C1B4F-CB0F-0C49-38FA-EC7791D79AC0}"/>
              </a:ext>
            </a:extLst>
          </p:cNvPr>
          <p:cNvGrpSpPr/>
          <p:nvPr/>
        </p:nvGrpSpPr>
        <p:grpSpPr>
          <a:xfrm>
            <a:off x="5105400" y="1447800"/>
            <a:ext cx="6310892" cy="4662400"/>
            <a:chOff x="773936" y="1342438"/>
            <a:chExt cx="6310892" cy="4662400"/>
          </a:xfrm>
        </p:grpSpPr>
        <p:sp>
          <p:nvSpPr>
            <p:cNvPr id="40" name="TextBox 39">
              <a:extLst>
                <a:ext uri="{FF2B5EF4-FFF2-40B4-BE49-F238E27FC236}">
                  <a16:creationId xmlns:a16="http://schemas.microsoft.com/office/drawing/2014/main" id="{3C0D0F3C-C65E-84FE-C899-1F0CCFF7F79A}"/>
                </a:ext>
              </a:extLst>
            </p:cNvPr>
            <p:cNvSpPr txBox="1"/>
            <p:nvPr/>
          </p:nvSpPr>
          <p:spPr>
            <a:xfrm>
              <a:off x="856519" y="1342438"/>
              <a:ext cx="62283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Fraction of non-cancer area of pancreas containing PanIN (%)</a:t>
              </a:r>
            </a:p>
          </p:txBody>
        </p:sp>
        <p:grpSp>
          <p:nvGrpSpPr>
            <p:cNvPr id="3" name="Group 2">
              <a:extLst>
                <a:ext uri="{FF2B5EF4-FFF2-40B4-BE49-F238E27FC236}">
                  <a16:creationId xmlns:a16="http://schemas.microsoft.com/office/drawing/2014/main" id="{050AD100-7700-272B-120A-9B64DA50353B}"/>
                </a:ext>
              </a:extLst>
            </p:cNvPr>
            <p:cNvGrpSpPr/>
            <p:nvPr/>
          </p:nvGrpSpPr>
          <p:grpSpPr>
            <a:xfrm>
              <a:off x="1143000" y="2338129"/>
              <a:ext cx="5759790" cy="3666709"/>
              <a:chOff x="7729553" y="1817172"/>
              <a:chExt cx="4309399" cy="2647930"/>
            </a:xfrm>
          </p:grpSpPr>
          <p:pic>
            <p:nvPicPr>
              <p:cNvPr id="4" name="Picture 3" descr="A diagram of different colored objects&#10;&#10;AI-generated content may be incorrect.">
                <a:extLst>
                  <a:ext uri="{FF2B5EF4-FFF2-40B4-BE49-F238E27FC236}">
                    <a16:creationId xmlns:a16="http://schemas.microsoft.com/office/drawing/2014/main" id="{2099B12D-1D8D-BC2C-5B87-6652756EFD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761" t="7889" b="24147"/>
              <a:stretch/>
            </p:blipFill>
            <p:spPr>
              <a:xfrm>
                <a:off x="8094865" y="1817172"/>
                <a:ext cx="3705902" cy="1846141"/>
              </a:xfrm>
              <a:prstGeom prst="rect">
                <a:avLst/>
              </a:prstGeom>
            </p:spPr>
          </p:pic>
          <p:sp>
            <p:nvSpPr>
              <p:cNvPr id="5" name="TextBox 4">
                <a:extLst>
                  <a:ext uri="{FF2B5EF4-FFF2-40B4-BE49-F238E27FC236}">
                    <a16:creationId xmlns:a16="http://schemas.microsoft.com/office/drawing/2014/main" id="{D9190498-4F13-3F5E-85F7-6F1D2C555343}"/>
                  </a:ext>
                </a:extLst>
              </p:cNvPr>
              <p:cNvSpPr txBox="1"/>
              <p:nvPr/>
            </p:nvSpPr>
            <p:spPr>
              <a:xfrm rot="2029762">
                <a:off x="8271320" y="4093307"/>
                <a:ext cx="70795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3 days</a:t>
                </a:r>
              </a:p>
            </p:txBody>
          </p:sp>
          <p:sp>
            <p:nvSpPr>
              <p:cNvPr id="8" name="TextBox 7">
                <a:extLst>
                  <a:ext uri="{FF2B5EF4-FFF2-40B4-BE49-F238E27FC236}">
                    <a16:creationId xmlns:a16="http://schemas.microsoft.com/office/drawing/2014/main" id="{5C9DF81B-95DA-4B26-835D-9AB60793D008}"/>
                  </a:ext>
                </a:extLst>
              </p:cNvPr>
              <p:cNvSpPr txBox="1"/>
              <p:nvPr/>
            </p:nvSpPr>
            <p:spPr>
              <a:xfrm rot="2029762">
                <a:off x="8964152" y="4126548"/>
                <a:ext cx="9377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E</a:t>
                </a:r>
                <a:r>
                  <a:rPr kumimoji="0" lang="en-US" sz="1600" b="0" i="0" u="none" strike="noStrike" kern="1200" cap="none" spc="0" normalizeH="0" baseline="0" noProof="0" dirty="0" err="1">
                    <a:ln>
                      <a:noFill/>
                    </a:ln>
                    <a:solidFill>
                      <a:prstClr val="black"/>
                    </a:solidFill>
                    <a:effectLst/>
                    <a:uLnTx/>
                    <a:uFillTx/>
                    <a:latin typeface="Calibri"/>
                    <a:ea typeface="+mn-ea"/>
                    <a:cs typeface="+mn-cs"/>
                  </a:rPr>
                  <a:t>ndpoint</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DF53FDA0-4EA0-D1C0-B651-0310D7EFB007}"/>
                  </a:ext>
                </a:extLst>
              </p:cNvPr>
              <p:cNvSpPr txBox="1"/>
              <p:nvPr/>
            </p:nvSpPr>
            <p:spPr>
              <a:xfrm rot="2029762">
                <a:off x="9810014" y="4083022"/>
                <a:ext cx="70795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3 days</a:t>
                </a:r>
              </a:p>
            </p:txBody>
          </p:sp>
          <p:sp>
            <p:nvSpPr>
              <p:cNvPr id="10" name="TextBox 9">
                <a:extLst>
                  <a:ext uri="{FF2B5EF4-FFF2-40B4-BE49-F238E27FC236}">
                    <a16:creationId xmlns:a16="http://schemas.microsoft.com/office/drawing/2014/main" id="{676B34F0-4385-133F-60AD-1090ED5EDEEF}"/>
                  </a:ext>
                </a:extLst>
              </p:cNvPr>
              <p:cNvSpPr txBox="1"/>
              <p:nvPr/>
            </p:nvSpPr>
            <p:spPr>
              <a:xfrm rot="2029762">
                <a:off x="10459641" y="4097976"/>
                <a:ext cx="70795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7 days</a:t>
                </a:r>
              </a:p>
            </p:txBody>
          </p:sp>
          <p:sp>
            <p:nvSpPr>
              <p:cNvPr id="11" name="TextBox 10">
                <a:extLst>
                  <a:ext uri="{FF2B5EF4-FFF2-40B4-BE49-F238E27FC236}">
                    <a16:creationId xmlns:a16="http://schemas.microsoft.com/office/drawing/2014/main" id="{67985D28-6705-BB15-F90E-FEAAFC3AA3E0}"/>
                  </a:ext>
                </a:extLst>
              </p:cNvPr>
              <p:cNvSpPr txBox="1"/>
              <p:nvPr/>
            </p:nvSpPr>
            <p:spPr>
              <a:xfrm rot="2029762">
                <a:off x="11101195" y="4097976"/>
                <a:ext cx="9377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E</a:t>
                </a:r>
                <a:r>
                  <a:rPr kumimoji="0" lang="en-US" sz="1600" b="0" i="0" u="none" strike="noStrike" kern="1200" cap="none" spc="0" normalizeH="0" baseline="0" noProof="0" dirty="0" err="1">
                    <a:ln>
                      <a:noFill/>
                    </a:ln>
                    <a:solidFill>
                      <a:prstClr val="black"/>
                    </a:solidFill>
                    <a:effectLst/>
                    <a:uLnTx/>
                    <a:uFillTx/>
                    <a:latin typeface="Calibri"/>
                    <a:ea typeface="+mn-ea"/>
                    <a:cs typeface="+mn-cs"/>
                  </a:rPr>
                  <a:t>ndpoint</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EE636C1D-B58C-C7E7-2FEB-94A55F6290BD}"/>
                  </a:ext>
                </a:extLst>
              </p:cNvPr>
              <p:cNvSpPr txBox="1"/>
              <p:nvPr/>
            </p:nvSpPr>
            <p:spPr>
              <a:xfrm>
                <a:off x="8484541" y="3755581"/>
                <a:ext cx="8717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Vehicle</a:t>
                </a:r>
              </a:p>
            </p:txBody>
          </p:sp>
          <p:sp>
            <p:nvSpPr>
              <p:cNvPr id="14" name="TextBox 13">
                <a:extLst>
                  <a:ext uri="{FF2B5EF4-FFF2-40B4-BE49-F238E27FC236}">
                    <a16:creationId xmlns:a16="http://schemas.microsoft.com/office/drawing/2014/main" id="{B35EDD85-899C-3223-F48C-3B36C57CCC03}"/>
                  </a:ext>
                </a:extLst>
              </p:cNvPr>
              <p:cNvSpPr txBox="1"/>
              <p:nvPr/>
            </p:nvSpPr>
            <p:spPr>
              <a:xfrm>
                <a:off x="10058400" y="3755581"/>
                <a:ext cx="13452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KRAS</a:t>
                </a:r>
                <a:r>
                  <a:rPr kumimoji="0" lang="en-US" sz="1800" b="1" i="0" u="none" strike="noStrike" kern="1200" cap="none" spc="0" normalizeH="0" baseline="30000" noProof="0" dirty="0">
                    <a:ln>
                      <a:noFill/>
                    </a:ln>
                    <a:solidFill>
                      <a:prstClr val="black"/>
                    </a:solidFill>
                    <a:effectLst/>
                    <a:uLnTx/>
                    <a:uFillTx/>
                    <a:latin typeface="Calibri"/>
                    <a:ea typeface="+mn-ea"/>
                    <a:cs typeface="+mn-cs"/>
                  </a:rPr>
                  <a:t>G12D</a:t>
                </a:r>
                <a:r>
                  <a:rPr kumimoji="0" lang="en-US" sz="1800" b="1" i="0" u="none" strike="noStrike" kern="1200" cap="none" spc="0" normalizeH="0" baseline="0" noProof="0" dirty="0">
                    <a:ln>
                      <a:noFill/>
                    </a:ln>
                    <a:solidFill>
                      <a:prstClr val="black"/>
                    </a:solidFill>
                    <a:effectLst/>
                    <a:uLnTx/>
                    <a:uFillTx/>
                    <a:latin typeface="Calibri"/>
                    <a:ea typeface="+mn-ea"/>
                    <a:cs typeface="+mn-cs"/>
                  </a:rPr>
                  <a:t>inh</a:t>
                </a:r>
              </a:p>
            </p:txBody>
          </p:sp>
          <p:cxnSp>
            <p:nvCxnSpPr>
              <p:cNvPr id="16" name="Straight Connector 15">
                <a:extLst>
                  <a:ext uri="{FF2B5EF4-FFF2-40B4-BE49-F238E27FC236}">
                    <a16:creationId xmlns:a16="http://schemas.microsoft.com/office/drawing/2014/main" id="{DDB8BEEF-19B0-7379-0E56-46AAAE41902B}"/>
                  </a:ext>
                </a:extLst>
              </p:cNvPr>
              <p:cNvCxnSpPr>
                <a:cxnSpLocks/>
              </p:cNvCxnSpPr>
              <p:nvPr/>
            </p:nvCxnSpPr>
            <p:spPr>
              <a:xfrm>
                <a:off x="8502813" y="3750088"/>
                <a:ext cx="746229"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211446B-2454-2A02-53A0-7BF36E6C74C7}"/>
                  </a:ext>
                </a:extLst>
              </p:cNvPr>
              <p:cNvCxnSpPr>
                <a:cxnSpLocks/>
              </p:cNvCxnSpPr>
              <p:nvPr/>
            </p:nvCxnSpPr>
            <p:spPr>
              <a:xfrm>
                <a:off x="9947816" y="3750088"/>
                <a:ext cx="1472926"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81C5E6C-F541-0AA2-B2DC-1BB7C5A30967}"/>
                  </a:ext>
                </a:extLst>
              </p:cNvPr>
              <p:cNvSpPr txBox="1"/>
              <p:nvPr/>
            </p:nvSpPr>
            <p:spPr>
              <a:xfrm>
                <a:off x="7851457" y="3069772"/>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0</a:t>
                </a:r>
              </a:p>
            </p:txBody>
          </p:sp>
          <p:sp>
            <p:nvSpPr>
              <p:cNvPr id="23" name="TextBox 22">
                <a:extLst>
                  <a:ext uri="{FF2B5EF4-FFF2-40B4-BE49-F238E27FC236}">
                    <a16:creationId xmlns:a16="http://schemas.microsoft.com/office/drawing/2014/main" id="{AFDD3525-49F7-4216-AC5C-8A102077D289}"/>
                  </a:ext>
                </a:extLst>
              </p:cNvPr>
              <p:cNvSpPr txBox="1"/>
              <p:nvPr/>
            </p:nvSpPr>
            <p:spPr>
              <a:xfrm>
                <a:off x="7729553" y="2582713"/>
                <a:ext cx="4187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30</a:t>
                </a:r>
              </a:p>
            </p:txBody>
          </p:sp>
          <p:sp>
            <p:nvSpPr>
              <p:cNvPr id="24" name="TextBox 23">
                <a:extLst>
                  <a:ext uri="{FF2B5EF4-FFF2-40B4-BE49-F238E27FC236}">
                    <a16:creationId xmlns:a16="http://schemas.microsoft.com/office/drawing/2014/main" id="{BAD15E16-C603-7DBA-72D1-231CCA96C861}"/>
                  </a:ext>
                </a:extLst>
              </p:cNvPr>
              <p:cNvSpPr txBox="1"/>
              <p:nvPr/>
            </p:nvSpPr>
            <p:spPr>
              <a:xfrm>
                <a:off x="7734439" y="2102123"/>
                <a:ext cx="4187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60</a:t>
                </a:r>
              </a:p>
            </p:txBody>
          </p:sp>
        </p:grpSp>
        <p:sp>
          <p:nvSpPr>
            <p:cNvPr id="12" name="TextBox 11">
              <a:extLst>
                <a:ext uri="{FF2B5EF4-FFF2-40B4-BE49-F238E27FC236}">
                  <a16:creationId xmlns:a16="http://schemas.microsoft.com/office/drawing/2014/main" id="{2DC7F26A-95E4-C15F-5D3B-231E3838BD20}"/>
                </a:ext>
              </a:extLst>
            </p:cNvPr>
            <p:cNvSpPr txBox="1"/>
            <p:nvPr/>
          </p:nvSpPr>
          <p:spPr>
            <a:xfrm>
              <a:off x="5788561" y="3562906"/>
              <a:ext cx="466794" cy="369332"/>
            </a:xfrm>
            <a:prstGeom prst="rect">
              <a:avLst/>
            </a:prstGeom>
            <a:solidFill>
              <a:schemeClr val="bg1"/>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21" name="TextBox 20">
              <a:extLst>
                <a:ext uri="{FF2B5EF4-FFF2-40B4-BE49-F238E27FC236}">
                  <a16:creationId xmlns:a16="http://schemas.microsoft.com/office/drawing/2014/main" id="{0BD7D936-C451-BC8F-5C51-E291755A2828}"/>
                </a:ext>
              </a:extLst>
            </p:cNvPr>
            <p:cNvSpPr txBox="1"/>
            <p:nvPr/>
          </p:nvSpPr>
          <p:spPr>
            <a:xfrm>
              <a:off x="4757141" y="2676825"/>
              <a:ext cx="583814" cy="369332"/>
            </a:xfrm>
            <a:prstGeom prst="rect">
              <a:avLst/>
            </a:prstGeom>
            <a:solidFill>
              <a:schemeClr val="bg1"/>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15%</a:t>
              </a:r>
            </a:p>
          </p:txBody>
        </p:sp>
        <p:sp>
          <p:nvSpPr>
            <p:cNvPr id="7" name="TextBox 6">
              <a:extLst>
                <a:ext uri="{FF2B5EF4-FFF2-40B4-BE49-F238E27FC236}">
                  <a16:creationId xmlns:a16="http://schemas.microsoft.com/office/drawing/2014/main" id="{652D49C1-0974-BC18-157D-C7F23FF9A865}"/>
                </a:ext>
              </a:extLst>
            </p:cNvPr>
            <p:cNvSpPr txBox="1"/>
            <p:nvPr/>
          </p:nvSpPr>
          <p:spPr>
            <a:xfrm>
              <a:off x="3816955" y="2191306"/>
              <a:ext cx="583814" cy="369332"/>
            </a:xfrm>
            <a:prstGeom prst="rect">
              <a:avLst/>
            </a:prstGeom>
            <a:solidFill>
              <a:schemeClr val="bg1"/>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33%</a:t>
              </a:r>
            </a:p>
          </p:txBody>
        </p:sp>
        <p:sp>
          <p:nvSpPr>
            <p:cNvPr id="2" name="TextBox 1">
              <a:extLst>
                <a:ext uri="{FF2B5EF4-FFF2-40B4-BE49-F238E27FC236}">
                  <a16:creationId xmlns:a16="http://schemas.microsoft.com/office/drawing/2014/main" id="{C9A9FD12-B2B2-F619-5D43-6F13628B9EFE}"/>
                </a:ext>
              </a:extLst>
            </p:cNvPr>
            <p:cNvSpPr txBox="1"/>
            <p:nvPr/>
          </p:nvSpPr>
          <p:spPr>
            <a:xfrm>
              <a:off x="1835755" y="1905759"/>
              <a:ext cx="583814" cy="369332"/>
            </a:xfrm>
            <a:prstGeom prst="rect">
              <a:avLst/>
            </a:prstGeom>
            <a:solidFill>
              <a:schemeClr val="bg1"/>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56%</a:t>
              </a:r>
            </a:p>
          </p:txBody>
        </p:sp>
        <p:sp>
          <p:nvSpPr>
            <p:cNvPr id="6" name="TextBox 5">
              <a:extLst>
                <a:ext uri="{FF2B5EF4-FFF2-40B4-BE49-F238E27FC236}">
                  <a16:creationId xmlns:a16="http://schemas.microsoft.com/office/drawing/2014/main" id="{76F3822E-133A-3C76-3CD2-27480ADD0ACF}"/>
                </a:ext>
              </a:extLst>
            </p:cNvPr>
            <p:cNvSpPr txBox="1"/>
            <p:nvPr/>
          </p:nvSpPr>
          <p:spPr>
            <a:xfrm>
              <a:off x="2806266" y="1907437"/>
              <a:ext cx="583814" cy="369332"/>
            </a:xfrm>
            <a:prstGeom prst="rect">
              <a:avLst/>
            </a:prstGeom>
            <a:solidFill>
              <a:schemeClr val="bg1"/>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53%</a:t>
              </a:r>
            </a:p>
          </p:txBody>
        </p:sp>
        <p:sp>
          <p:nvSpPr>
            <p:cNvPr id="25" name="TextBox 24">
              <a:extLst>
                <a:ext uri="{FF2B5EF4-FFF2-40B4-BE49-F238E27FC236}">
                  <a16:creationId xmlns:a16="http://schemas.microsoft.com/office/drawing/2014/main" id="{B3367F8E-8E42-9BA8-5AD0-98023C6287B4}"/>
                </a:ext>
              </a:extLst>
            </p:cNvPr>
            <p:cNvSpPr txBox="1"/>
            <p:nvPr/>
          </p:nvSpPr>
          <p:spPr>
            <a:xfrm rot="16200000">
              <a:off x="78691" y="3356689"/>
              <a:ext cx="17598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libri"/>
                  <a:ea typeface="+mn-ea"/>
                  <a:cs typeface="+mn-cs"/>
                </a:rPr>
                <a:t>PanIN</a:t>
              </a:r>
              <a:r>
                <a:rPr kumimoji="0" lang="en-US" sz="1800" b="1" i="0" u="none" strike="noStrike" kern="1200" cap="none" spc="0" normalizeH="0" baseline="0" noProof="0" dirty="0">
                  <a:ln>
                    <a:noFill/>
                  </a:ln>
                  <a:solidFill>
                    <a:prstClr val="black"/>
                  </a:solidFill>
                  <a:effectLst/>
                  <a:uLnTx/>
                  <a:uFillTx/>
                  <a:latin typeface="Calibri"/>
                  <a:ea typeface="+mn-ea"/>
                  <a:cs typeface="+mn-cs"/>
                </a:rPr>
                <a:t> (%)</a:t>
              </a:r>
            </a:p>
          </p:txBody>
        </p:sp>
      </p:grpSp>
      <p:grpSp>
        <p:nvGrpSpPr>
          <p:cNvPr id="29" name="Group 28">
            <a:extLst>
              <a:ext uri="{FF2B5EF4-FFF2-40B4-BE49-F238E27FC236}">
                <a16:creationId xmlns:a16="http://schemas.microsoft.com/office/drawing/2014/main" id="{25C8233B-418F-28EA-6E4F-3EA633BAE812}"/>
              </a:ext>
            </a:extLst>
          </p:cNvPr>
          <p:cNvGrpSpPr/>
          <p:nvPr/>
        </p:nvGrpSpPr>
        <p:grpSpPr>
          <a:xfrm>
            <a:off x="997854" y="5540222"/>
            <a:ext cx="2261466" cy="1186055"/>
            <a:chOff x="1441970" y="4304387"/>
            <a:chExt cx="2261466" cy="1186055"/>
          </a:xfrm>
        </p:grpSpPr>
        <p:sp>
          <p:nvSpPr>
            <p:cNvPr id="30" name="TextBox 29">
              <a:extLst>
                <a:ext uri="{FF2B5EF4-FFF2-40B4-BE49-F238E27FC236}">
                  <a16:creationId xmlns:a16="http://schemas.microsoft.com/office/drawing/2014/main" id="{7EBF33FE-CD3E-DE1E-DBB3-35762A49F4B1}"/>
                </a:ext>
              </a:extLst>
            </p:cNvPr>
            <p:cNvSpPr txBox="1">
              <a:spLocks noChangeArrowheads="1"/>
            </p:cNvSpPr>
            <p:nvPr/>
          </p:nvSpPr>
          <p:spPr bwMode="auto">
            <a:xfrm>
              <a:off x="1441970" y="5213443"/>
              <a:ext cx="2261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Hiep Nguyen             Tate Weltzin </a:t>
              </a:r>
            </a:p>
          </p:txBody>
        </p:sp>
        <p:pic>
          <p:nvPicPr>
            <p:cNvPr id="31" name="Picture 2" descr="Hiep C. Nguyen, MD, PhD">
              <a:extLst>
                <a:ext uri="{FF2B5EF4-FFF2-40B4-BE49-F238E27FC236}">
                  <a16:creationId xmlns:a16="http://schemas.microsoft.com/office/drawing/2014/main" id="{61C9BDEE-6A87-0B3A-0399-C6CD903B5C8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000" t="3500" b="25000"/>
            <a:stretch>
              <a:fillRect/>
            </a:stretch>
          </p:blipFill>
          <p:spPr bwMode="auto">
            <a:xfrm>
              <a:off x="1545298" y="4304387"/>
              <a:ext cx="799313" cy="92928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Tate Weltzin">
              <a:extLst>
                <a:ext uri="{FF2B5EF4-FFF2-40B4-BE49-F238E27FC236}">
                  <a16:creationId xmlns:a16="http://schemas.microsoft.com/office/drawing/2014/main" id="{48019A37-BBEB-F85F-5FE4-FCF41F4FF7B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333" r="14000" b="13193"/>
            <a:stretch>
              <a:fillRect/>
            </a:stretch>
          </p:blipFill>
          <p:spPr bwMode="auto">
            <a:xfrm>
              <a:off x="2798072" y="4304387"/>
              <a:ext cx="799313" cy="9292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09CAD8CF-2F93-8A6A-24D8-75D340A9B7B6}"/>
              </a:ext>
            </a:extLst>
          </p:cNvPr>
          <p:cNvGrpSpPr/>
          <p:nvPr/>
        </p:nvGrpSpPr>
        <p:grpSpPr>
          <a:xfrm>
            <a:off x="585298" y="4267200"/>
            <a:ext cx="3209812" cy="1206931"/>
            <a:chOff x="-37224" y="1989068"/>
            <a:chExt cx="3209812" cy="1206931"/>
          </a:xfrm>
        </p:grpSpPr>
        <p:sp>
          <p:nvSpPr>
            <p:cNvPr id="34" name="TextBox 33">
              <a:extLst>
                <a:ext uri="{FF2B5EF4-FFF2-40B4-BE49-F238E27FC236}">
                  <a16:creationId xmlns:a16="http://schemas.microsoft.com/office/drawing/2014/main" id="{2EC905EC-DBE4-AF4A-3FF1-0F1E4B70AB63}"/>
                </a:ext>
              </a:extLst>
            </p:cNvPr>
            <p:cNvSpPr txBox="1">
              <a:spLocks noChangeArrowheads="1"/>
            </p:cNvSpPr>
            <p:nvPr/>
          </p:nvSpPr>
          <p:spPr bwMode="auto">
            <a:xfrm>
              <a:off x="-37224" y="2919000"/>
              <a:ext cx="3209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Julien Dilly  Brendan Parent  Seema Chugh</a:t>
              </a:r>
            </a:p>
          </p:txBody>
        </p:sp>
        <p:pic>
          <p:nvPicPr>
            <p:cNvPr id="35" name="Picture 4" descr="Seema Chugh">
              <a:extLst>
                <a:ext uri="{FF2B5EF4-FFF2-40B4-BE49-F238E27FC236}">
                  <a16:creationId xmlns:a16="http://schemas.microsoft.com/office/drawing/2014/main" id="{F234602B-66FB-E6FC-A44F-605612E736C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807" t="6631" r="7441" b="21459"/>
            <a:stretch>
              <a:fillRect/>
            </a:stretch>
          </p:blipFill>
          <p:spPr bwMode="auto">
            <a:xfrm>
              <a:off x="2098290" y="1990617"/>
              <a:ext cx="756846" cy="93329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descr="Julien Dilly">
              <a:extLst>
                <a:ext uri="{FF2B5EF4-FFF2-40B4-BE49-F238E27FC236}">
                  <a16:creationId xmlns:a16="http://schemas.microsoft.com/office/drawing/2014/main" id="{21796106-AB97-F014-3B94-0876D7299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218" r="10001"/>
            <a:stretch>
              <a:fillRect/>
            </a:stretch>
          </p:blipFill>
          <p:spPr bwMode="auto">
            <a:xfrm>
              <a:off x="285196" y="1989068"/>
              <a:ext cx="745838" cy="93484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Celebrating 2022 Graduates in Chemistry &amp; Chemical Biology ...">
              <a:extLst>
                <a:ext uri="{FF2B5EF4-FFF2-40B4-BE49-F238E27FC236}">
                  <a16:creationId xmlns:a16="http://schemas.microsoft.com/office/drawing/2014/main" id="{395B1B9B-4E67-14ED-68B5-AE47C93FA5C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155" r="13089"/>
            <a:stretch>
              <a:fillRect/>
            </a:stretch>
          </p:blipFill>
          <p:spPr bwMode="auto">
            <a:xfrm>
              <a:off x="1179472" y="1997894"/>
              <a:ext cx="756153" cy="926019"/>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EAC0C8ED-CA1C-4AE3-456E-D1BCDC070D8A}"/>
              </a:ext>
            </a:extLst>
          </p:cNvPr>
          <p:cNvSpPr txBox="1"/>
          <p:nvPr/>
        </p:nvSpPr>
        <p:spPr>
          <a:xfrm>
            <a:off x="8634375" y="6429473"/>
            <a:ext cx="23854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AACR Pancreas Meeting, 2025</a:t>
            </a:r>
          </a:p>
        </p:txBody>
      </p:sp>
    </p:spTree>
    <p:extLst>
      <p:ext uri="{BB962C8B-B14F-4D97-AF65-F5344CB8AC3E}">
        <p14:creationId xmlns:p14="http://schemas.microsoft.com/office/powerpoint/2010/main" val="557147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46FBB50-5603-9646-7B34-218E026C8D42}"/>
              </a:ext>
            </a:extLst>
          </p:cNvPr>
          <p:cNvGrpSpPr/>
          <p:nvPr/>
        </p:nvGrpSpPr>
        <p:grpSpPr>
          <a:xfrm>
            <a:off x="5924788" y="1362810"/>
            <a:ext cx="5417385" cy="4419600"/>
            <a:chOff x="6096000" y="1362810"/>
            <a:chExt cx="5417385" cy="4419600"/>
          </a:xfrm>
        </p:grpSpPr>
        <p:grpSp>
          <p:nvGrpSpPr>
            <p:cNvPr id="7" name="Group 6">
              <a:extLst>
                <a:ext uri="{FF2B5EF4-FFF2-40B4-BE49-F238E27FC236}">
                  <a16:creationId xmlns:a16="http://schemas.microsoft.com/office/drawing/2014/main" id="{4B6358FB-E8ED-B3C2-47BF-BCABD7B9E0C7}"/>
                </a:ext>
              </a:extLst>
            </p:cNvPr>
            <p:cNvGrpSpPr/>
            <p:nvPr/>
          </p:nvGrpSpPr>
          <p:grpSpPr>
            <a:xfrm>
              <a:off x="6096000" y="1362810"/>
              <a:ext cx="2667000" cy="1524000"/>
              <a:chOff x="6324600" y="1752600"/>
              <a:chExt cx="2781300" cy="1663700"/>
            </a:xfrm>
          </p:grpSpPr>
          <p:pic>
            <p:nvPicPr>
              <p:cNvPr id="4" name="Picture 3">
                <a:extLst>
                  <a:ext uri="{FF2B5EF4-FFF2-40B4-BE49-F238E27FC236}">
                    <a16:creationId xmlns:a16="http://schemas.microsoft.com/office/drawing/2014/main" id="{547071EB-6F72-70BB-F3EA-5D3210E45B2F}"/>
                  </a:ext>
                </a:extLst>
              </p:cNvPr>
              <p:cNvPicPr>
                <a:picLocks noChangeAspect="1"/>
              </p:cNvPicPr>
              <p:nvPr/>
            </p:nvPicPr>
            <p:blipFill>
              <a:blip r:embed="rId2"/>
              <a:stretch>
                <a:fillRect/>
              </a:stretch>
            </p:blipFill>
            <p:spPr>
              <a:xfrm>
                <a:off x="6324600" y="1752600"/>
                <a:ext cx="2781300" cy="1663700"/>
              </a:xfrm>
              <a:prstGeom prst="rect">
                <a:avLst/>
              </a:prstGeom>
            </p:spPr>
          </p:pic>
          <p:pic>
            <p:nvPicPr>
              <p:cNvPr id="5" name="Picture 4">
                <a:extLst>
                  <a:ext uri="{FF2B5EF4-FFF2-40B4-BE49-F238E27FC236}">
                    <a16:creationId xmlns:a16="http://schemas.microsoft.com/office/drawing/2014/main" id="{035B2939-94A8-05E5-B0A5-7497C9FAD1E9}"/>
                  </a:ext>
                </a:extLst>
              </p:cNvPr>
              <p:cNvPicPr>
                <a:picLocks noChangeAspect="1"/>
              </p:cNvPicPr>
              <p:nvPr/>
            </p:nvPicPr>
            <p:blipFill>
              <a:blip r:embed="rId3"/>
              <a:stretch>
                <a:fillRect/>
              </a:stretch>
            </p:blipFill>
            <p:spPr>
              <a:xfrm>
                <a:off x="7680960" y="1757149"/>
                <a:ext cx="1386840" cy="228600"/>
              </a:xfrm>
              <a:prstGeom prst="rect">
                <a:avLst/>
              </a:prstGeom>
            </p:spPr>
          </p:pic>
        </p:grpSp>
        <p:pic>
          <p:nvPicPr>
            <p:cNvPr id="6" name="Picture 5">
              <a:extLst>
                <a:ext uri="{FF2B5EF4-FFF2-40B4-BE49-F238E27FC236}">
                  <a16:creationId xmlns:a16="http://schemas.microsoft.com/office/drawing/2014/main" id="{F28EC568-9330-21B5-F5F6-6598C25D6594}"/>
                </a:ext>
              </a:extLst>
            </p:cNvPr>
            <p:cNvPicPr>
              <a:picLocks noChangeAspect="1"/>
            </p:cNvPicPr>
            <p:nvPr/>
          </p:nvPicPr>
          <p:blipFill>
            <a:blip r:embed="rId4"/>
            <a:stretch>
              <a:fillRect/>
            </a:stretch>
          </p:blipFill>
          <p:spPr>
            <a:xfrm>
              <a:off x="9067800" y="1362810"/>
              <a:ext cx="2445585" cy="4419600"/>
            </a:xfrm>
            <a:prstGeom prst="rect">
              <a:avLst/>
            </a:prstGeom>
          </p:spPr>
        </p:pic>
      </p:grpSp>
      <p:sp>
        <p:nvSpPr>
          <p:cNvPr id="9" name="Title 1">
            <a:extLst>
              <a:ext uri="{FF2B5EF4-FFF2-40B4-BE49-F238E27FC236}">
                <a16:creationId xmlns:a16="http://schemas.microsoft.com/office/drawing/2014/main" id="{29FCD114-EB3F-2803-7512-4E4E3586F9F9}"/>
              </a:ext>
            </a:extLst>
          </p:cNvPr>
          <p:cNvSpPr txBox="1">
            <a:spLocks/>
          </p:cNvSpPr>
          <p:nvPr/>
        </p:nvSpPr>
        <p:spPr>
          <a:xfrm>
            <a:off x="609600" y="274638"/>
            <a:ext cx="10972800" cy="951231"/>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a:t>RAS inhibitors substantially reduce PanIN in mouse models</a:t>
            </a:r>
            <a:endParaRPr lang="en-US" sz="3200" dirty="0"/>
          </a:p>
        </p:txBody>
      </p:sp>
      <p:grpSp>
        <p:nvGrpSpPr>
          <p:cNvPr id="24" name="Group 23">
            <a:extLst>
              <a:ext uri="{FF2B5EF4-FFF2-40B4-BE49-F238E27FC236}">
                <a16:creationId xmlns:a16="http://schemas.microsoft.com/office/drawing/2014/main" id="{AFF58503-14EE-252E-5D5F-133D81B0B39F}"/>
              </a:ext>
            </a:extLst>
          </p:cNvPr>
          <p:cNvGrpSpPr/>
          <p:nvPr/>
        </p:nvGrpSpPr>
        <p:grpSpPr>
          <a:xfrm>
            <a:off x="609600" y="1330331"/>
            <a:ext cx="4726488" cy="4251682"/>
            <a:chOff x="609600" y="1330331"/>
            <a:chExt cx="4726488" cy="4251682"/>
          </a:xfrm>
        </p:grpSpPr>
        <p:grpSp>
          <p:nvGrpSpPr>
            <p:cNvPr id="21" name="Group 20">
              <a:extLst>
                <a:ext uri="{FF2B5EF4-FFF2-40B4-BE49-F238E27FC236}">
                  <a16:creationId xmlns:a16="http://schemas.microsoft.com/office/drawing/2014/main" id="{CD2C22CD-985F-F1A8-3D5A-D48BBDD50D79}"/>
                </a:ext>
              </a:extLst>
            </p:cNvPr>
            <p:cNvGrpSpPr/>
            <p:nvPr/>
          </p:nvGrpSpPr>
          <p:grpSpPr>
            <a:xfrm>
              <a:off x="609600" y="1330331"/>
              <a:ext cx="4726488" cy="4251682"/>
              <a:chOff x="609600" y="1330331"/>
              <a:chExt cx="4726488" cy="4251682"/>
            </a:xfrm>
          </p:grpSpPr>
          <p:pic>
            <p:nvPicPr>
              <p:cNvPr id="20" name="Picture 19">
                <a:extLst>
                  <a:ext uri="{FF2B5EF4-FFF2-40B4-BE49-F238E27FC236}">
                    <a16:creationId xmlns:a16="http://schemas.microsoft.com/office/drawing/2014/main" id="{2400CDBB-F31E-7873-5D5A-2AC5019B3ADB}"/>
                  </a:ext>
                </a:extLst>
              </p:cNvPr>
              <p:cNvPicPr>
                <a:picLocks noChangeAspect="1"/>
              </p:cNvPicPr>
              <p:nvPr/>
            </p:nvPicPr>
            <p:blipFill>
              <a:blip r:embed="rId5"/>
              <a:stretch>
                <a:fillRect/>
              </a:stretch>
            </p:blipFill>
            <p:spPr>
              <a:xfrm>
                <a:off x="609600" y="3657658"/>
                <a:ext cx="4726488" cy="1924355"/>
              </a:xfrm>
              <a:prstGeom prst="rect">
                <a:avLst/>
              </a:prstGeom>
            </p:spPr>
          </p:pic>
          <p:grpSp>
            <p:nvGrpSpPr>
              <p:cNvPr id="8" name="Group 7">
                <a:extLst>
                  <a:ext uri="{FF2B5EF4-FFF2-40B4-BE49-F238E27FC236}">
                    <a16:creationId xmlns:a16="http://schemas.microsoft.com/office/drawing/2014/main" id="{E6B26C65-040F-16F3-B480-DD77F603B580}"/>
                  </a:ext>
                </a:extLst>
              </p:cNvPr>
              <p:cNvGrpSpPr/>
              <p:nvPr/>
            </p:nvGrpSpPr>
            <p:grpSpPr>
              <a:xfrm>
                <a:off x="1251878" y="1330331"/>
                <a:ext cx="3233905" cy="1981200"/>
                <a:chOff x="1524000" y="1752600"/>
                <a:chExt cx="3427984" cy="2133600"/>
              </a:xfrm>
            </p:grpSpPr>
            <p:pic>
              <p:nvPicPr>
                <p:cNvPr id="2" name="Picture 1">
                  <a:extLst>
                    <a:ext uri="{FF2B5EF4-FFF2-40B4-BE49-F238E27FC236}">
                      <a16:creationId xmlns:a16="http://schemas.microsoft.com/office/drawing/2014/main" id="{2D0B6D0B-7766-2AF5-3B71-8EB17846EE40}"/>
                    </a:ext>
                  </a:extLst>
                </p:cNvPr>
                <p:cNvPicPr>
                  <a:picLocks noChangeAspect="1"/>
                </p:cNvPicPr>
                <p:nvPr/>
              </p:nvPicPr>
              <p:blipFill>
                <a:blip r:embed="rId6"/>
                <a:stretch>
                  <a:fillRect/>
                </a:stretch>
              </p:blipFill>
              <p:spPr>
                <a:xfrm>
                  <a:off x="1524000" y="1752600"/>
                  <a:ext cx="3427984" cy="2133600"/>
                </a:xfrm>
                <a:prstGeom prst="rect">
                  <a:avLst/>
                </a:prstGeom>
              </p:spPr>
            </p:pic>
            <p:pic>
              <p:nvPicPr>
                <p:cNvPr id="3" name="Picture 2">
                  <a:extLst>
                    <a:ext uri="{FF2B5EF4-FFF2-40B4-BE49-F238E27FC236}">
                      <a16:creationId xmlns:a16="http://schemas.microsoft.com/office/drawing/2014/main" id="{9BA045C7-7C8D-E5FB-31B0-1A487EBA62B5}"/>
                    </a:ext>
                  </a:extLst>
                </p:cNvPr>
                <p:cNvPicPr>
                  <a:picLocks noChangeAspect="1"/>
                </p:cNvPicPr>
                <p:nvPr/>
              </p:nvPicPr>
              <p:blipFill>
                <a:blip r:embed="rId3"/>
                <a:stretch>
                  <a:fillRect/>
                </a:stretch>
              </p:blipFill>
              <p:spPr>
                <a:xfrm>
                  <a:off x="3386586" y="1752600"/>
                  <a:ext cx="1386840" cy="228600"/>
                </a:xfrm>
                <a:prstGeom prst="rect">
                  <a:avLst/>
                </a:prstGeom>
              </p:spPr>
            </p:pic>
          </p:grpSp>
          <p:sp>
            <p:nvSpPr>
              <p:cNvPr id="11" name="Rectangle 10">
                <a:extLst>
                  <a:ext uri="{FF2B5EF4-FFF2-40B4-BE49-F238E27FC236}">
                    <a16:creationId xmlns:a16="http://schemas.microsoft.com/office/drawing/2014/main" id="{2645E065-E146-08A4-C015-7D375FD44A5A}"/>
                  </a:ext>
                </a:extLst>
              </p:cNvPr>
              <p:cNvSpPr/>
              <p:nvPr/>
            </p:nvSpPr>
            <p:spPr>
              <a:xfrm>
                <a:off x="609600" y="3806040"/>
                <a:ext cx="316427" cy="3483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3" name="Rectangle 22">
              <a:extLst>
                <a:ext uri="{FF2B5EF4-FFF2-40B4-BE49-F238E27FC236}">
                  <a16:creationId xmlns:a16="http://schemas.microsoft.com/office/drawing/2014/main" id="{500A9F8B-652E-A7EE-8602-7C01023FA0CC}"/>
                </a:ext>
              </a:extLst>
            </p:cNvPr>
            <p:cNvSpPr/>
            <p:nvPr/>
          </p:nvSpPr>
          <p:spPr>
            <a:xfrm>
              <a:off x="3442564" y="3707920"/>
              <a:ext cx="316427" cy="3483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3217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601EE-8C43-86B2-6918-610DD56BF7F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09AB3E2-93BF-283D-B8AC-22D06644F068}"/>
              </a:ext>
            </a:extLst>
          </p:cNvPr>
          <p:cNvGrpSpPr/>
          <p:nvPr/>
        </p:nvGrpSpPr>
        <p:grpSpPr>
          <a:xfrm>
            <a:off x="6933901" y="3083381"/>
            <a:ext cx="1209305" cy="1714141"/>
            <a:chOff x="10339750" y="1555403"/>
            <a:chExt cx="1209305" cy="1714141"/>
          </a:xfrm>
        </p:grpSpPr>
        <p:pic>
          <p:nvPicPr>
            <p:cNvPr id="1026" name="Picture 2" descr="Dr. Laura Delong Wood, MD, PhD - Baltimore, MD - Pathology">
              <a:extLst>
                <a:ext uri="{FF2B5EF4-FFF2-40B4-BE49-F238E27FC236}">
                  <a16:creationId xmlns:a16="http://schemas.microsoft.com/office/drawing/2014/main" id="{83DBDE8B-B44D-A61C-70FF-7E41A96D0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5244" y="1555403"/>
              <a:ext cx="1097280" cy="1371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7E61EC7-2621-6CF0-3EAE-168F3D7549B1}"/>
                </a:ext>
              </a:extLst>
            </p:cNvPr>
            <p:cNvSpPr txBox="1"/>
            <p:nvPr/>
          </p:nvSpPr>
          <p:spPr>
            <a:xfrm>
              <a:off x="10339750" y="2930990"/>
              <a:ext cx="12093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Laura Wood</a:t>
              </a:r>
            </a:p>
          </p:txBody>
        </p:sp>
      </p:grpSp>
      <p:grpSp>
        <p:nvGrpSpPr>
          <p:cNvPr id="2" name="Group 1">
            <a:extLst>
              <a:ext uri="{FF2B5EF4-FFF2-40B4-BE49-F238E27FC236}">
                <a16:creationId xmlns:a16="http://schemas.microsoft.com/office/drawing/2014/main" id="{603555F1-173D-FC92-1A8A-FCA233DC9B44}"/>
              </a:ext>
            </a:extLst>
          </p:cNvPr>
          <p:cNvGrpSpPr/>
          <p:nvPr/>
        </p:nvGrpSpPr>
        <p:grpSpPr>
          <a:xfrm>
            <a:off x="5247187" y="3092054"/>
            <a:ext cx="1605248" cy="1705468"/>
            <a:chOff x="4555418" y="3411083"/>
            <a:chExt cx="1605248" cy="1705468"/>
          </a:xfrm>
        </p:grpSpPr>
        <p:pic>
          <p:nvPicPr>
            <p:cNvPr id="5" name="Picture 16" descr="Jonathan A. Nowak, MD, PhD practices Pathology in Boston">
              <a:extLst>
                <a:ext uri="{FF2B5EF4-FFF2-40B4-BE49-F238E27FC236}">
                  <a16:creationId xmlns:a16="http://schemas.microsoft.com/office/drawing/2014/main" id="{A49FB783-0104-910F-2B4A-C9EFED93F82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020" r="11981"/>
            <a:stretch/>
          </p:blipFill>
          <p:spPr bwMode="auto">
            <a:xfrm>
              <a:off x="4772261" y="3411083"/>
              <a:ext cx="1097280" cy="1371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2373172-3A27-4ACE-0A41-050A43ADFF2B}"/>
                </a:ext>
              </a:extLst>
            </p:cNvPr>
            <p:cNvSpPr txBox="1"/>
            <p:nvPr/>
          </p:nvSpPr>
          <p:spPr>
            <a:xfrm>
              <a:off x="4555418" y="4777997"/>
              <a:ext cx="160524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Jonathan Nowak</a:t>
              </a:r>
            </a:p>
          </p:txBody>
        </p:sp>
      </p:grpSp>
      <p:grpSp>
        <p:nvGrpSpPr>
          <p:cNvPr id="13" name="Group 12">
            <a:extLst>
              <a:ext uri="{FF2B5EF4-FFF2-40B4-BE49-F238E27FC236}">
                <a16:creationId xmlns:a16="http://schemas.microsoft.com/office/drawing/2014/main" id="{9F415B31-E3B8-5201-D805-E32840FEBC40}"/>
              </a:ext>
            </a:extLst>
          </p:cNvPr>
          <p:cNvGrpSpPr/>
          <p:nvPr/>
        </p:nvGrpSpPr>
        <p:grpSpPr>
          <a:xfrm>
            <a:off x="6796726" y="1332232"/>
            <a:ext cx="1303690" cy="1602736"/>
            <a:chOff x="10283529" y="3507378"/>
            <a:chExt cx="1303690" cy="1602736"/>
          </a:xfrm>
        </p:grpSpPr>
        <p:pic>
          <p:nvPicPr>
            <p:cNvPr id="1028" name="Picture 4" descr="Julie L. Sutcliffe, Ph.D.">
              <a:extLst>
                <a:ext uri="{FF2B5EF4-FFF2-40B4-BE49-F238E27FC236}">
                  <a16:creationId xmlns:a16="http://schemas.microsoft.com/office/drawing/2014/main" id="{8B065F88-8614-1111-48A9-C3DBAF7F05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99" r="6001" b="10000"/>
            <a:stretch/>
          </p:blipFill>
          <p:spPr bwMode="auto">
            <a:xfrm>
              <a:off x="10428217" y="3507378"/>
              <a:ext cx="1014307" cy="12448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BE346FF-56FF-41A3-B048-EEBEFB856808}"/>
                </a:ext>
              </a:extLst>
            </p:cNvPr>
            <p:cNvSpPr txBox="1"/>
            <p:nvPr/>
          </p:nvSpPr>
          <p:spPr>
            <a:xfrm>
              <a:off x="10283529" y="4771560"/>
              <a:ext cx="130369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Julie Sutcliffe</a:t>
              </a:r>
            </a:p>
          </p:txBody>
        </p:sp>
      </p:grpSp>
      <p:grpSp>
        <p:nvGrpSpPr>
          <p:cNvPr id="22" name="Group 21">
            <a:extLst>
              <a:ext uri="{FF2B5EF4-FFF2-40B4-BE49-F238E27FC236}">
                <a16:creationId xmlns:a16="http://schemas.microsoft.com/office/drawing/2014/main" id="{4BF87D7C-B479-DFF9-3FC6-7955BFB8CE83}"/>
              </a:ext>
            </a:extLst>
          </p:cNvPr>
          <p:cNvGrpSpPr/>
          <p:nvPr/>
        </p:nvGrpSpPr>
        <p:grpSpPr>
          <a:xfrm>
            <a:off x="5190929" y="4977285"/>
            <a:ext cx="1709442" cy="1642845"/>
            <a:chOff x="9459190" y="4910355"/>
            <a:chExt cx="1709442" cy="1642845"/>
          </a:xfrm>
        </p:grpSpPr>
        <p:pic>
          <p:nvPicPr>
            <p:cNvPr id="1032" name="Picture 8">
              <a:extLst>
                <a:ext uri="{FF2B5EF4-FFF2-40B4-BE49-F238E27FC236}">
                  <a16:creationId xmlns:a16="http://schemas.microsoft.com/office/drawing/2014/main" id="{E050D63A-C7C4-F9B0-5633-DC7132F63C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140" t="4000" r="5140" b="21877"/>
            <a:stretch/>
          </p:blipFill>
          <p:spPr bwMode="auto">
            <a:xfrm>
              <a:off x="9699929" y="4910355"/>
              <a:ext cx="1129248" cy="13078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247014A-1BA4-F3DE-D312-2B076702A46B}"/>
                </a:ext>
              </a:extLst>
            </p:cNvPr>
            <p:cNvSpPr txBox="1"/>
            <p:nvPr/>
          </p:nvSpPr>
          <p:spPr>
            <a:xfrm>
              <a:off x="9459190" y="6214646"/>
              <a:ext cx="170944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Brandon Huffman</a:t>
              </a:r>
            </a:p>
          </p:txBody>
        </p:sp>
      </p:grpSp>
      <p:grpSp>
        <p:nvGrpSpPr>
          <p:cNvPr id="17" name="Group 16">
            <a:extLst>
              <a:ext uri="{FF2B5EF4-FFF2-40B4-BE49-F238E27FC236}">
                <a16:creationId xmlns:a16="http://schemas.microsoft.com/office/drawing/2014/main" id="{66F29DA8-BAAE-DC84-C862-2335D203292D}"/>
              </a:ext>
            </a:extLst>
          </p:cNvPr>
          <p:cNvGrpSpPr/>
          <p:nvPr/>
        </p:nvGrpSpPr>
        <p:grpSpPr>
          <a:xfrm>
            <a:off x="5267483" y="1341812"/>
            <a:ext cx="1533561" cy="1593156"/>
            <a:chOff x="8096297" y="1378644"/>
            <a:chExt cx="1533561" cy="1593156"/>
          </a:xfrm>
        </p:grpSpPr>
        <p:sp>
          <p:nvSpPr>
            <p:cNvPr id="10" name="TextBox 9">
              <a:extLst>
                <a:ext uri="{FF2B5EF4-FFF2-40B4-BE49-F238E27FC236}">
                  <a16:creationId xmlns:a16="http://schemas.microsoft.com/office/drawing/2014/main" id="{C61CCDFA-DC16-8A8B-B482-842FE2E8FEBD}"/>
                </a:ext>
              </a:extLst>
            </p:cNvPr>
            <p:cNvSpPr txBox="1"/>
            <p:nvPr/>
          </p:nvSpPr>
          <p:spPr>
            <a:xfrm>
              <a:off x="8096297" y="2633246"/>
              <a:ext cx="153356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Andrew Aguirre</a:t>
              </a:r>
            </a:p>
          </p:txBody>
        </p:sp>
        <p:pic>
          <p:nvPicPr>
            <p:cNvPr id="1034" name="Picture 10" descr="Picture">
              <a:extLst>
                <a:ext uri="{FF2B5EF4-FFF2-40B4-BE49-F238E27FC236}">
                  <a16:creationId xmlns:a16="http://schemas.microsoft.com/office/drawing/2014/main" id="{0F5B9B20-AA0D-F608-29BF-6ADDCC6115E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488" t="6994" b="7737"/>
            <a:stretch/>
          </p:blipFill>
          <p:spPr bwMode="auto">
            <a:xfrm>
              <a:off x="8292843" y="1378644"/>
              <a:ext cx="1097281" cy="12352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pic>
        <p:nvPicPr>
          <p:cNvPr id="1038" name="Picture 14" descr="REVOLUTION Medicines Closes $100 Million Financing to Advance Pipeline of  Novel Therapies Addressing Frontier Targets in RAS-Dependent Cancers">
            <a:extLst>
              <a:ext uri="{FF2B5EF4-FFF2-40B4-BE49-F238E27FC236}">
                <a16:creationId xmlns:a16="http://schemas.microsoft.com/office/drawing/2014/main" id="{4F4C5F0E-F0C9-D476-DA92-A22DC26EC4B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6552" b="29459"/>
          <a:stretch/>
        </p:blipFill>
        <p:spPr bwMode="auto">
          <a:xfrm>
            <a:off x="2097201" y="4949575"/>
            <a:ext cx="2453850" cy="56627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D6F47D38-8845-24CE-8CBC-8FCD6B8D7944}"/>
              </a:ext>
            </a:extLst>
          </p:cNvPr>
          <p:cNvGrpSpPr/>
          <p:nvPr/>
        </p:nvGrpSpPr>
        <p:grpSpPr>
          <a:xfrm>
            <a:off x="8084686" y="3083381"/>
            <a:ext cx="1592714" cy="1717219"/>
            <a:chOff x="10128104" y="3083381"/>
            <a:chExt cx="1592714" cy="1717219"/>
          </a:xfrm>
        </p:grpSpPr>
        <p:pic>
          <p:nvPicPr>
            <p:cNvPr id="4102" name="Picture 6" descr="Ashley Kiemen – Johns Hopkins Institute ...">
              <a:extLst>
                <a:ext uri="{FF2B5EF4-FFF2-40B4-BE49-F238E27FC236}">
                  <a16:creationId xmlns:a16="http://schemas.microsoft.com/office/drawing/2014/main" id="{31AF6CBA-2F3C-7DC8-5012-DC366E78E7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388" r="11677"/>
            <a:stretch/>
          </p:blipFill>
          <p:spPr bwMode="auto">
            <a:xfrm>
              <a:off x="10381530" y="3083381"/>
              <a:ext cx="1068953" cy="1371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DDD71F4C-ABC3-72E6-7E90-A63BF4B22DAE}"/>
                </a:ext>
              </a:extLst>
            </p:cNvPr>
            <p:cNvSpPr txBox="1"/>
            <p:nvPr/>
          </p:nvSpPr>
          <p:spPr>
            <a:xfrm>
              <a:off x="10128104" y="4462046"/>
              <a:ext cx="1592714"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12121"/>
                  </a:solidFill>
                  <a:effectLst/>
                  <a:uLnTx/>
                  <a:uFillTx/>
                  <a:latin typeface="Calibri" panose="020F0502020204030204" pitchFamily="34" charset="0"/>
                  <a:ea typeface="+mn-ea"/>
                  <a:cs typeface="+mn-cs"/>
                </a:rPr>
                <a:t>Ashley </a:t>
              </a:r>
              <a:r>
                <a:rPr kumimoji="0" lang="en-US" sz="1600" b="1" i="0" u="none" strike="noStrike" kern="1200" cap="none" spc="0" normalizeH="0" baseline="0" noProof="0" dirty="0" err="1">
                  <a:ln>
                    <a:noFill/>
                  </a:ln>
                  <a:solidFill>
                    <a:srgbClr val="212121"/>
                  </a:solidFill>
                  <a:effectLst/>
                  <a:uLnTx/>
                  <a:uFillTx/>
                  <a:latin typeface="Calibri" panose="020F0502020204030204" pitchFamily="34" charset="0"/>
                  <a:ea typeface="+mn-ea"/>
                  <a:cs typeface="+mn-cs"/>
                </a:rPr>
                <a:t>Kiemen</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pSp>
      <p:pic>
        <p:nvPicPr>
          <p:cNvPr id="30" name="Picture 29">
            <a:extLst>
              <a:ext uri="{FF2B5EF4-FFF2-40B4-BE49-F238E27FC236}">
                <a16:creationId xmlns:a16="http://schemas.microsoft.com/office/drawing/2014/main" id="{FB1BC353-8380-D96A-40BB-AB5C84477C7B}"/>
              </a:ext>
            </a:extLst>
          </p:cNvPr>
          <p:cNvPicPr>
            <a:picLocks noChangeAspect="1"/>
          </p:cNvPicPr>
          <p:nvPr/>
        </p:nvPicPr>
        <p:blipFill>
          <a:blip r:embed="rId9" cstate="print">
            <a:extLst>
              <a:ext uri="{28A0092B-C50C-407E-A947-70E740481C1C}">
                <a14:useLocalDpi xmlns:a14="http://schemas.microsoft.com/office/drawing/2010/main" val="0"/>
              </a:ext>
            </a:extLst>
          </a:blip>
          <a:srcRect r="58031"/>
          <a:stretch/>
        </p:blipFill>
        <p:spPr>
          <a:xfrm>
            <a:off x="1311081" y="1622727"/>
            <a:ext cx="2411548" cy="566273"/>
          </a:xfrm>
          <a:prstGeom prst="rect">
            <a:avLst/>
          </a:prstGeom>
        </p:spPr>
      </p:pic>
      <p:pic>
        <p:nvPicPr>
          <p:cNvPr id="4104" name="Picture 8" descr="Hoosier Cancer Research Network Sidney Kimmel Comprehensive Cancer Center  at Johns Hopkins Archives - Hoosier Cancer Research Network">
            <a:extLst>
              <a:ext uri="{FF2B5EF4-FFF2-40B4-BE49-F238E27FC236}">
                <a16:creationId xmlns:a16="http://schemas.microsoft.com/office/drawing/2014/main" id="{D67D199D-9A98-658B-920C-3C5AE7F1427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10022" y="3180778"/>
            <a:ext cx="1567578" cy="117680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First steps: Expanding the center's space - and its horizons">
            <a:extLst>
              <a:ext uri="{FF2B5EF4-FFF2-40B4-BE49-F238E27FC236}">
                <a16:creationId xmlns:a16="http://schemas.microsoft.com/office/drawing/2014/main" id="{31E8FBF5-3945-23EE-CBAC-0DC337D07D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88510" y="1523158"/>
            <a:ext cx="2067558" cy="65128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3C457397-82D9-38D2-3E2D-85617F86332F}"/>
              </a:ext>
            </a:extLst>
          </p:cNvPr>
          <p:cNvSpPr>
            <a:spLocks noGrp="1"/>
          </p:cNvSpPr>
          <p:nvPr>
            <p:ph type="title"/>
          </p:nvPr>
        </p:nvSpPr>
        <p:spPr>
          <a:xfrm>
            <a:off x="609600" y="274638"/>
            <a:ext cx="10972800" cy="951231"/>
          </a:xfrm>
        </p:spPr>
        <p:txBody>
          <a:bodyPr>
            <a:normAutofit/>
          </a:bodyPr>
          <a:lstStyle/>
          <a:p>
            <a:r>
              <a:rPr lang="en-US" sz="3600" dirty="0"/>
              <a:t>Pancreatic Cancer Interception Trial </a:t>
            </a:r>
          </a:p>
        </p:txBody>
      </p:sp>
      <p:grpSp>
        <p:nvGrpSpPr>
          <p:cNvPr id="19" name="Group 18">
            <a:extLst>
              <a:ext uri="{FF2B5EF4-FFF2-40B4-BE49-F238E27FC236}">
                <a16:creationId xmlns:a16="http://schemas.microsoft.com/office/drawing/2014/main" id="{C150BF1E-B9E1-DE03-24E3-AB99FB865352}"/>
              </a:ext>
            </a:extLst>
          </p:cNvPr>
          <p:cNvGrpSpPr/>
          <p:nvPr/>
        </p:nvGrpSpPr>
        <p:grpSpPr>
          <a:xfrm>
            <a:off x="3810000" y="3090446"/>
            <a:ext cx="1441549" cy="1704540"/>
            <a:chOff x="3190906" y="3090446"/>
            <a:chExt cx="1441549" cy="1704540"/>
          </a:xfrm>
        </p:grpSpPr>
        <p:sp>
          <p:nvSpPr>
            <p:cNvPr id="21" name="TextBox 20">
              <a:extLst>
                <a:ext uri="{FF2B5EF4-FFF2-40B4-BE49-F238E27FC236}">
                  <a16:creationId xmlns:a16="http://schemas.microsoft.com/office/drawing/2014/main" id="{B9BD55BC-57FC-DD50-70BE-7F6E5F9E243E}"/>
                </a:ext>
              </a:extLst>
            </p:cNvPr>
            <p:cNvSpPr txBox="1"/>
            <p:nvPr/>
          </p:nvSpPr>
          <p:spPr>
            <a:xfrm>
              <a:off x="3190906" y="4456432"/>
              <a:ext cx="144154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Clay Gustafson</a:t>
              </a:r>
            </a:p>
          </p:txBody>
        </p:sp>
        <p:pic>
          <p:nvPicPr>
            <p:cNvPr id="3" name="Picture 2" descr="W. Clay Gustafson">
              <a:extLst>
                <a:ext uri="{FF2B5EF4-FFF2-40B4-BE49-F238E27FC236}">
                  <a16:creationId xmlns:a16="http://schemas.microsoft.com/office/drawing/2014/main" id="{AAE7D172-CA40-5696-7C17-D8A964A92105}"/>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7861" r="12139"/>
            <a:stretch>
              <a:fillRect/>
            </a:stretch>
          </p:blipFill>
          <p:spPr bwMode="auto">
            <a:xfrm>
              <a:off x="3405896" y="3090446"/>
              <a:ext cx="1097280" cy="1371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0465EFA0-A9F4-BB95-7244-54EE89A73FEC}"/>
              </a:ext>
            </a:extLst>
          </p:cNvPr>
          <p:cNvGrpSpPr/>
          <p:nvPr/>
        </p:nvGrpSpPr>
        <p:grpSpPr>
          <a:xfrm>
            <a:off x="1234548" y="3064423"/>
            <a:ext cx="1323504" cy="1717219"/>
            <a:chOff x="1916974" y="3090446"/>
            <a:chExt cx="1323504" cy="1717219"/>
          </a:xfrm>
        </p:grpSpPr>
        <p:sp>
          <p:nvSpPr>
            <p:cNvPr id="4" name="TextBox 3">
              <a:extLst>
                <a:ext uri="{FF2B5EF4-FFF2-40B4-BE49-F238E27FC236}">
                  <a16:creationId xmlns:a16="http://schemas.microsoft.com/office/drawing/2014/main" id="{6BCDE688-1E7C-88AA-22AA-BB9548C36ED2}"/>
                </a:ext>
              </a:extLst>
            </p:cNvPr>
            <p:cNvSpPr txBox="1"/>
            <p:nvPr/>
          </p:nvSpPr>
          <p:spPr>
            <a:xfrm>
              <a:off x="1916974" y="4469111"/>
              <a:ext cx="1323504"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Mallika Singh</a:t>
              </a:r>
            </a:p>
          </p:txBody>
        </p:sp>
        <p:pic>
          <p:nvPicPr>
            <p:cNvPr id="9" name="Picture 4" descr="Mallika Singh">
              <a:extLst>
                <a:ext uri="{FF2B5EF4-FFF2-40B4-BE49-F238E27FC236}">
                  <a16:creationId xmlns:a16="http://schemas.microsoft.com/office/drawing/2014/main" id="{18322948-3C71-6A1B-D989-2694D366D75C}"/>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1448" r="8552"/>
            <a:stretch>
              <a:fillRect/>
            </a:stretch>
          </p:blipFill>
          <p:spPr bwMode="auto">
            <a:xfrm>
              <a:off x="2030086" y="3090446"/>
              <a:ext cx="1097280" cy="1371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828A9835-4665-74AF-C031-C9D6D6C0F939}"/>
              </a:ext>
            </a:extLst>
          </p:cNvPr>
          <p:cNvSpPr txBox="1"/>
          <p:nvPr/>
        </p:nvSpPr>
        <p:spPr>
          <a:xfrm>
            <a:off x="3907668" y="2596414"/>
            <a:ext cx="129073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Brian Wolpin</a:t>
            </a:r>
          </a:p>
        </p:txBody>
      </p:sp>
      <p:pic>
        <p:nvPicPr>
          <p:cNvPr id="15" name="Picture 2" descr="My Giving Page: Support Dr. Wolpin's Research Fund's Fundraising Page - My  Fundraising Page">
            <a:extLst>
              <a:ext uri="{FF2B5EF4-FFF2-40B4-BE49-F238E27FC236}">
                <a16:creationId xmlns:a16="http://schemas.microsoft.com/office/drawing/2014/main" id="{C7F81EE1-BA45-4195-8297-40F4DBDCDA2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9731" t="3444" r="47253" b="33872"/>
          <a:stretch>
            <a:fillRect/>
          </a:stretch>
        </p:blipFill>
        <p:spPr bwMode="auto">
          <a:xfrm>
            <a:off x="3991983" y="1342151"/>
            <a:ext cx="1134885" cy="12542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Leny Gocheva, PhD | Wolpin-Nowak Lab at Dana-Farber Cancer Institute">
            <a:extLst>
              <a:ext uri="{FF2B5EF4-FFF2-40B4-BE49-F238E27FC236}">
                <a16:creationId xmlns:a16="http://schemas.microsoft.com/office/drawing/2014/main" id="{8A0E8B69-BA14-BF5E-2BDD-B3B0BDA36F68}"/>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5167" r="12021" b="29380"/>
          <a:stretch>
            <a:fillRect/>
          </a:stretch>
        </p:blipFill>
        <p:spPr bwMode="auto">
          <a:xfrm>
            <a:off x="6941415" y="4977285"/>
            <a:ext cx="1147096" cy="130429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7F3132FE-2F8F-5E7D-5FA7-92389D60176B}"/>
              </a:ext>
            </a:extLst>
          </p:cNvPr>
          <p:cNvSpPr txBox="1"/>
          <p:nvPr/>
        </p:nvSpPr>
        <p:spPr>
          <a:xfrm>
            <a:off x="6873867" y="6281576"/>
            <a:ext cx="136152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Leny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Gocheva</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C6F873BE-C46C-8C0C-BBEB-2552F8D6236B}"/>
              </a:ext>
            </a:extLst>
          </p:cNvPr>
          <p:cNvGrpSpPr/>
          <p:nvPr/>
        </p:nvGrpSpPr>
        <p:grpSpPr>
          <a:xfrm>
            <a:off x="2611899" y="3064423"/>
            <a:ext cx="1346343" cy="1717220"/>
            <a:chOff x="865445" y="3090445"/>
            <a:chExt cx="1346343" cy="1717220"/>
          </a:xfrm>
        </p:grpSpPr>
        <p:sp>
          <p:nvSpPr>
            <p:cNvPr id="24" name="Rectangle 5">
              <a:extLst>
                <a:ext uri="{FF2B5EF4-FFF2-40B4-BE49-F238E27FC236}">
                  <a16:creationId xmlns:a16="http://schemas.microsoft.com/office/drawing/2014/main" id="{F29779D7-B5AD-18CC-C76E-ACB59D09C15E}"/>
                </a:ext>
              </a:extLst>
            </p:cNvPr>
            <p:cNvSpPr>
              <a:spLocks noChangeArrowheads="1"/>
            </p:cNvSpPr>
            <p:nvPr/>
          </p:nvSpPr>
          <p:spPr bwMode="auto">
            <a:xfrm>
              <a:off x="888285" y="4469111"/>
              <a:ext cx="13235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a:ea typeface="+mn-ea"/>
                  <a:cs typeface="+mn-cs"/>
                </a:rPr>
                <a:t>Elena Koltun </a:t>
              </a:r>
            </a:p>
          </p:txBody>
        </p:sp>
        <p:pic>
          <p:nvPicPr>
            <p:cNvPr id="1031" name="Picture 7" descr="Elena Koltun - SVP, Head of Medicinal Chemistry at REVOLUTION Medicines |  LinkedIn">
              <a:extLst>
                <a:ext uri="{FF2B5EF4-FFF2-40B4-BE49-F238E27FC236}">
                  <a16:creationId xmlns:a16="http://schemas.microsoft.com/office/drawing/2014/main" id="{02810EF1-C748-871A-81E8-C5E1F47A030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1894"/>
            <a:stretch>
              <a:fillRect/>
            </a:stretch>
          </p:blipFill>
          <p:spPr bwMode="auto">
            <a:xfrm>
              <a:off x="865445" y="3090445"/>
              <a:ext cx="1202242" cy="1364535"/>
            </a:xfrm>
            <a:prstGeom prst="rect">
              <a:avLst/>
            </a:prstGeom>
            <a:noFill/>
            <a:extLst>
              <a:ext uri="{909E8E84-426E-40DD-AFC4-6F175D3DCCD1}">
                <a14:hiddenFill xmlns:a14="http://schemas.microsoft.com/office/drawing/2010/main">
                  <a:solidFill>
                    <a:srgbClr val="FFFFFF"/>
                  </a:solidFill>
                </a14:hiddenFill>
              </a:ext>
            </a:extLst>
          </p:spPr>
        </p:pic>
      </p:grpSp>
      <p:pic>
        <p:nvPicPr>
          <p:cNvPr id="28" name="Picture 4" descr="Lustgarten Foundation: Pancreatic Cancer Research">
            <a:extLst>
              <a:ext uri="{FF2B5EF4-FFF2-40B4-BE49-F238E27FC236}">
                <a16:creationId xmlns:a16="http://schemas.microsoft.com/office/drawing/2014/main" id="{840EDCE2-3C59-2376-8A6E-8718C8B48E3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39135" y="6096000"/>
            <a:ext cx="1928530" cy="55746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ome | The Mark Foundation for Cancer Research">
            <a:extLst>
              <a:ext uri="{FF2B5EF4-FFF2-40B4-BE49-F238E27FC236}">
                <a16:creationId xmlns:a16="http://schemas.microsoft.com/office/drawing/2014/main" id="{027E0489-511A-BCAF-849A-9B8514C3C6FB}"/>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25626" t="38961" r="26874" b="39658"/>
          <a:stretch>
            <a:fillRect/>
          </a:stretch>
        </p:blipFill>
        <p:spPr bwMode="auto">
          <a:xfrm>
            <a:off x="455846" y="6246998"/>
            <a:ext cx="1851708" cy="44311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AACR Annual Meeting 2023">
            <a:extLst>
              <a:ext uri="{FF2B5EF4-FFF2-40B4-BE49-F238E27FC236}">
                <a16:creationId xmlns:a16="http://schemas.microsoft.com/office/drawing/2014/main" id="{54D05646-92E5-4B7E-055B-FAD99B48DC55}"/>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t="38259" b="39456"/>
          <a:stretch>
            <a:fillRect/>
          </a:stretch>
        </p:blipFill>
        <p:spPr bwMode="auto">
          <a:xfrm>
            <a:off x="9067799" y="6325389"/>
            <a:ext cx="2455545" cy="304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35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8742A-644A-49CB-6142-F4BDACA8AFF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71321B-CFA2-9ACF-9CD4-497A748B872A}"/>
              </a:ext>
            </a:extLst>
          </p:cNvPr>
          <p:cNvSpPr txBox="1">
            <a:spLocks/>
          </p:cNvSpPr>
          <p:nvPr/>
        </p:nvSpPr>
        <p:spPr>
          <a:xfrm>
            <a:off x="609600" y="315371"/>
            <a:ext cx="10972800" cy="95123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j-ea"/>
                <a:cs typeface="+mj-cs"/>
              </a:rPr>
              <a:t>Clinical Trial to Evaluate </a:t>
            </a:r>
            <a:r>
              <a:rPr kumimoji="0" lang="en-US" sz="3200" b="0" i="0" u="none" strike="noStrike" kern="1200" cap="none" spc="0" normalizeH="0" baseline="0" noProof="0" dirty="0" err="1">
                <a:ln>
                  <a:noFill/>
                </a:ln>
                <a:solidFill>
                  <a:sysClr val="windowText" lastClr="000000"/>
                </a:solidFill>
                <a:effectLst/>
                <a:uLnTx/>
                <a:uFillTx/>
                <a:latin typeface="Calibri"/>
                <a:ea typeface="+mj-ea"/>
                <a:cs typeface="+mj-cs"/>
              </a:rPr>
              <a:t>PanIN</a:t>
            </a:r>
            <a:r>
              <a:rPr kumimoji="0" lang="en-US" sz="3200" b="0" i="0" u="none" strike="noStrike" kern="1200" cap="none" spc="0" normalizeH="0" baseline="0" noProof="0" dirty="0">
                <a:ln>
                  <a:noFill/>
                </a:ln>
                <a:solidFill>
                  <a:sysClr val="windowText" lastClr="000000"/>
                </a:solidFill>
                <a:effectLst/>
                <a:uLnTx/>
                <a:uFillTx/>
                <a:latin typeface="Calibri"/>
                <a:ea typeface="+mj-ea"/>
                <a:cs typeface="+mj-cs"/>
              </a:rPr>
              <a:t> Ablation by RAS Inhibitor</a:t>
            </a:r>
          </a:p>
        </p:txBody>
      </p:sp>
      <p:grpSp>
        <p:nvGrpSpPr>
          <p:cNvPr id="18" name="Group 17">
            <a:extLst>
              <a:ext uri="{FF2B5EF4-FFF2-40B4-BE49-F238E27FC236}">
                <a16:creationId xmlns:a16="http://schemas.microsoft.com/office/drawing/2014/main" id="{D8EBF4B7-2F8D-71ED-23AE-1A74CB16FE64}"/>
              </a:ext>
            </a:extLst>
          </p:cNvPr>
          <p:cNvGrpSpPr/>
          <p:nvPr/>
        </p:nvGrpSpPr>
        <p:grpSpPr>
          <a:xfrm>
            <a:off x="5335646" y="2598383"/>
            <a:ext cx="6521574" cy="2142988"/>
            <a:chOff x="5631598" y="4685108"/>
            <a:chExt cx="6521574" cy="2142988"/>
          </a:xfrm>
        </p:grpSpPr>
        <p:sp>
          <p:nvSpPr>
            <p:cNvPr id="4" name="TextBox 3">
              <a:extLst>
                <a:ext uri="{FF2B5EF4-FFF2-40B4-BE49-F238E27FC236}">
                  <a16:creationId xmlns:a16="http://schemas.microsoft.com/office/drawing/2014/main" id="{7D014830-CC8D-4F25-A9EF-A109DDCC9F38}"/>
                </a:ext>
              </a:extLst>
            </p:cNvPr>
            <p:cNvSpPr txBox="1"/>
            <p:nvPr/>
          </p:nvSpPr>
          <p:spPr>
            <a:xfrm>
              <a:off x="7171915" y="6181765"/>
              <a:ext cx="1472661"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Pancreas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Tissue</a:t>
              </a:r>
            </a:p>
          </p:txBody>
        </p:sp>
        <p:sp>
          <p:nvSpPr>
            <p:cNvPr id="6" name="TextBox 5">
              <a:extLst>
                <a:ext uri="{FF2B5EF4-FFF2-40B4-BE49-F238E27FC236}">
                  <a16:creationId xmlns:a16="http://schemas.microsoft.com/office/drawing/2014/main" id="{FC394647-AB81-5E2A-C0FD-59026CB9272F}"/>
                </a:ext>
              </a:extLst>
            </p:cNvPr>
            <p:cNvSpPr txBox="1"/>
            <p:nvPr/>
          </p:nvSpPr>
          <p:spPr>
            <a:xfrm>
              <a:off x="5631598" y="5421034"/>
              <a:ext cx="1183594" cy="461665"/>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t>Surgery</a:t>
              </a:r>
            </a:p>
          </p:txBody>
        </p:sp>
        <p:cxnSp>
          <p:nvCxnSpPr>
            <p:cNvPr id="8" name="Straight Arrow Connector 7">
              <a:extLst>
                <a:ext uri="{FF2B5EF4-FFF2-40B4-BE49-F238E27FC236}">
                  <a16:creationId xmlns:a16="http://schemas.microsoft.com/office/drawing/2014/main" id="{9221C39D-C7D9-B1BE-57D9-6CC5FDB79F84}"/>
                </a:ext>
              </a:extLst>
            </p:cNvPr>
            <p:cNvCxnSpPr>
              <a:cxnSpLocks/>
            </p:cNvCxnSpPr>
            <p:nvPr/>
          </p:nvCxnSpPr>
          <p:spPr>
            <a:xfrm>
              <a:off x="6734165" y="5651865"/>
              <a:ext cx="482061"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EC70782F-3165-6902-18E9-79ED0EF284B9}"/>
                </a:ext>
              </a:extLst>
            </p:cNvPr>
            <p:cNvSpPr txBox="1"/>
            <p:nvPr/>
          </p:nvSpPr>
          <p:spPr>
            <a:xfrm>
              <a:off x="7512752" y="4685108"/>
              <a:ext cx="8035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CODA</a:t>
              </a:r>
            </a:p>
          </p:txBody>
        </p:sp>
        <p:sp>
          <p:nvSpPr>
            <p:cNvPr id="9" name="TextBox 8">
              <a:extLst>
                <a:ext uri="{FF2B5EF4-FFF2-40B4-BE49-F238E27FC236}">
                  <a16:creationId xmlns:a16="http://schemas.microsoft.com/office/drawing/2014/main" id="{12A70478-3752-59A4-2861-26CE083CABA2}"/>
                </a:ext>
              </a:extLst>
            </p:cNvPr>
            <p:cNvSpPr txBox="1"/>
            <p:nvPr/>
          </p:nvSpPr>
          <p:spPr>
            <a:xfrm>
              <a:off x="9240342" y="4901625"/>
              <a:ext cx="29128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PhenoCycler</a:t>
              </a: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fusion (CODEX) high-plex protein assay</a:t>
              </a:r>
            </a:p>
          </p:txBody>
        </p:sp>
        <p:sp>
          <p:nvSpPr>
            <p:cNvPr id="10" name="TextBox 9">
              <a:extLst>
                <a:ext uri="{FF2B5EF4-FFF2-40B4-BE49-F238E27FC236}">
                  <a16:creationId xmlns:a16="http://schemas.microsoft.com/office/drawing/2014/main" id="{638FF6A3-CE27-0728-C5D3-D95FFAA39C97}"/>
                </a:ext>
              </a:extLst>
            </p:cNvPr>
            <p:cNvSpPr txBox="1"/>
            <p:nvPr/>
          </p:nvSpPr>
          <p:spPr>
            <a:xfrm>
              <a:off x="9240342" y="5638800"/>
              <a:ext cx="27568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CosMx</a:t>
              </a: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spatial imaging high-plex RNA assay</a:t>
              </a:r>
            </a:p>
          </p:txBody>
        </p:sp>
        <p:pic>
          <p:nvPicPr>
            <p:cNvPr id="13" name="Picture 12">
              <a:extLst>
                <a:ext uri="{FF2B5EF4-FFF2-40B4-BE49-F238E27FC236}">
                  <a16:creationId xmlns:a16="http://schemas.microsoft.com/office/drawing/2014/main" id="{1C745855-BBB5-0097-F6F8-9B453C2B48DB}"/>
                </a:ext>
              </a:extLst>
            </p:cNvPr>
            <p:cNvPicPr>
              <a:picLocks noChangeAspect="1"/>
            </p:cNvPicPr>
            <p:nvPr/>
          </p:nvPicPr>
          <p:blipFill rotWithShape="1">
            <a:blip r:embed="rId3"/>
            <a:srcRect l="22049" t="46203" r="57899" b="29663"/>
            <a:stretch/>
          </p:blipFill>
          <p:spPr>
            <a:xfrm>
              <a:off x="7206614" y="5204300"/>
              <a:ext cx="1472661" cy="997956"/>
            </a:xfrm>
            <a:prstGeom prst="rect">
              <a:avLst/>
            </a:prstGeom>
          </p:spPr>
        </p:pic>
        <p:cxnSp>
          <p:nvCxnSpPr>
            <p:cNvPr id="14" name="Straight Arrow Connector 13">
              <a:extLst>
                <a:ext uri="{FF2B5EF4-FFF2-40B4-BE49-F238E27FC236}">
                  <a16:creationId xmlns:a16="http://schemas.microsoft.com/office/drawing/2014/main" id="{8E5478BB-BABC-FBFE-7996-7AF3072E43F4}"/>
                </a:ext>
              </a:extLst>
            </p:cNvPr>
            <p:cNvCxnSpPr>
              <a:cxnSpLocks/>
            </p:cNvCxnSpPr>
            <p:nvPr/>
          </p:nvCxnSpPr>
          <p:spPr>
            <a:xfrm flipV="1">
              <a:off x="8605387" y="5204300"/>
              <a:ext cx="634955" cy="44756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A2755B1A-89DD-533E-10BF-9DF128477456}"/>
                </a:ext>
              </a:extLst>
            </p:cNvPr>
            <p:cNvCxnSpPr>
              <a:cxnSpLocks/>
            </p:cNvCxnSpPr>
            <p:nvPr/>
          </p:nvCxnSpPr>
          <p:spPr>
            <a:xfrm>
              <a:off x="8605387" y="5664930"/>
              <a:ext cx="634955" cy="27867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sp>
        <p:nvSpPr>
          <p:cNvPr id="2" name="TextBox 1">
            <a:extLst>
              <a:ext uri="{FF2B5EF4-FFF2-40B4-BE49-F238E27FC236}">
                <a16:creationId xmlns:a16="http://schemas.microsoft.com/office/drawing/2014/main" id="{9B013F7A-BFD7-9FF0-AA9E-826CA230190D}"/>
              </a:ext>
            </a:extLst>
          </p:cNvPr>
          <p:cNvSpPr txBox="1"/>
          <p:nvPr/>
        </p:nvSpPr>
        <p:spPr>
          <a:xfrm>
            <a:off x="2685668" y="2544427"/>
            <a:ext cx="1871212" cy="646331"/>
          </a:xfrm>
          <a:prstGeom prst="rect">
            <a:avLst/>
          </a:prstGeom>
          <a:noFill/>
        </p:spPr>
        <p:txBody>
          <a:bodyPr wrap="square" rtlCol="0">
            <a:spAutoFit/>
          </a:bodyPr>
          <a:lstStyle/>
          <a:p>
            <a:pPr algn="ctr"/>
            <a:r>
              <a:rPr lang="en-US" b="1" dirty="0"/>
              <a:t>Neoadjuvant </a:t>
            </a:r>
            <a:r>
              <a:rPr lang="en-US" b="1" dirty="0" err="1"/>
              <a:t>Daraxonrasib</a:t>
            </a:r>
            <a:endParaRPr lang="en-US" b="1" dirty="0"/>
          </a:p>
        </p:txBody>
      </p:sp>
      <p:sp>
        <p:nvSpPr>
          <p:cNvPr id="5" name="TextBox 4">
            <a:extLst>
              <a:ext uri="{FF2B5EF4-FFF2-40B4-BE49-F238E27FC236}">
                <a16:creationId xmlns:a16="http://schemas.microsoft.com/office/drawing/2014/main" id="{F4C8D2B1-5355-73FB-FC40-3B7DBC02900D}"/>
              </a:ext>
            </a:extLst>
          </p:cNvPr>
          <p:cNvSpPr txBox="1"/>
          <p:nvPr/>
        </p:nvSpPr>
        <p:spPr>
          <a:xfrm>
            <a:off x="2643775" y="4068483"/>
            <a:ext cx="1913105" cy="646331"/>
          </a:xfrm>
          <a:prstGeom prst="rect">
            <a:avLst/>
          </a:prstGeom>
          <a:noFill/>
        </p:spPr>
        <p:txBody>
          <a:bodyPr wrap="square" rtlCol="0">
            <a:spAutoFit/>
          </a:bodyPr>
          <a:lstStyle/>
          <a:p>
            <a:pPr algn="ctr"/>
            <a:r>
              <a:rPr lang="en-US" b="1" dirty="0"/>
              <a:t>No Neoadjuvant Therapy</a:t>
            </a:r>
          </a:p>
        </p:txBody>
      </p:sp>
      <p:cxnSp>
        <p:nvCxnSpPr>
          <p:cNvPr id="12" name="Straight Arrow Connector 11">
            <a:extLst>
              <a:ext uri="{FF2B5EF4-FFF2-40B4-BE49-F238E27FC236}">
                <a16:creationId xmlns:a16="http://schemas.microsoft.com/office/drawing/2014/main" id="{12B7B66F-CD90-5C1A-C9F5-2EF11ED3ABB2}"/>
              </a:ext>
            </a:extLst>
          </p:cNvPr>
          <p:cNvCxnSpPr>
            <a:cxnSpLocks/>
          </p:cNvCxnSpPr>
          <p:nvPr/>
        </p:nvCxnSpPr>
        <p:spPr>
          <a:xfrm>
            <a:off x="4375027" y="2904603"/>
            <a:ext cx="887596" cy="66053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0C0C9CBF-3AEC-C664-1C83-10DF4139A019}"/>
              </a:ext>
            </a:extLst>
          </p:cNvPr>
          <p:cNvCxnSpPr>
            <a:cxnSpLocks/>
          </p:cNvCxnSpPr>
          <p:nvPr/>
        </p:nvCxnSpPr>
        <p:spPr>
          <a:xfrm flipV="1">
            <a:off x="4468102" y="3616553"/>
            <a:ext cx="774256" cy="8016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359332F1-472F-3EB3-21A5-17A39E9E9814}"/>
              </a:ext>
            </a:extLst>
          </p:cNvPr>
          <p:cNvSpPr txBox="1"/>
          <p:nvPr/>
        </p:nvSpPr>
        <p:spPr>
          <a:xfrm>
            <a:off x="365776" y="2970331"/>
            <a:ext cx="2133130" cy="1323439"/>
          </a:xfrm>
          <a:prstGeom prst="rect">
            <a:avLst/>
          </a:prstGeom>
          <a:noFill/>
          <a:ln w="28575">
            <a:solidFill>
              <a:schemeClr val="accent3">
                <a:lumMod val="50000"/>
              </a:schemeClr>
            </a:solidFill>
          </a:ln>
        </p:spPr>
        <p:txBody>
          <a:bodyPr wrap="square" rtlCol="0">
            <a:spAutoFit/>
          </a:bodyPr>
          <a:lstStyle/>
          <a:p>
            <a:pPr algn="ctr"/>
            <a:r>
              <a:rPr lang="en-US" sz="2000" b="1" dirty="0" err="1">
                <a:solidFill>
                  <a:schemeClr val="tx2">
                    <a:lumMod val="90000"/>
                    <a:lumOff val="10000"/>
                  </a:schemeClr>
                </a:solidFill>
              </a:rPr>
              <a:t>Resectable</a:t>
            </a:r>
            <a:r>
              <a:rPr lang="en-US" sz="2000" b="1" dirty="0">
                <a:solidFill>
                  <a:schemeClr val="tx2">
                    <a:lumMod val="90000"/>
                    <a:lumOff val="10000"/>
                  </a:schemeClr>
                </a:solidFill>
              </a:rPr>
              <a:t> Pancreatic Cancer by NCCN guidelines</a:t>
            </a:r>
          </a:p>
        </p:txBody>
      </p:sp>
    </p:spTree>
    <p:extLst>
      <p:ext uri="{BB962C8B-B14F-4D97-AF65-F5344CB8AC3E}">
        <p14:creationId xmlns:p14="http://schemas.microsoft.com/office/powerpoint/2010/main" val="294029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FC43-29EA-E84E-82F1-EBD4CB4EFD5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06F53CB-B3CE-51E5-361F-5A659AA98A72}"/>
              </a:ext>
            </a:extLst>
          </p:cNvPr>
          <p:cNvGrpSpPr/>
          <p:nvPr/>
        </p:nvGrpSpPr>
        <p:grpSpPr>
          <a:xfrm>
            <a:off x="2892230" y="1758042"/>
            <a:ext cx="6198405" cy="3559545"/>
            <a:chOff x="2506842" y="2285999"/>
            <a:chExt cx="6198405" cy="3559545"/>
          </a:xfrm>
        </p:grpSpPr>
        <p:pic>
          <p:nvPicPr>
            <p:cNvPr id="5" name="Picture 2" descr="water glass isolated with clipping path included Stock Photo - Alamy">
              <a:extLst>
                <a:ext uri="{FF2B5EF4-FFF2-40B4-BE49-F238E27FC236}">
                  <a16:creationId xmlns:a16="http://schemas.microsoft.com/office/drawing/2014/main" id="{D7664A6C-BE23-A9E1-D9A2-046C49C30D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27" t="10000" r="22161" b="11111"/>
            <a:stretch>
              <a:fillRect/>
            </a:stretch>
          </p:blipFill>
          <p:spPr bwMode="auto">
            <a:xfrm>
              <a:off x="6085736" y="2285999"/>
              <a:ext cx="1854974" cy="3559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ill Reminder and Med Tracker - Apps on Google Play">
              <a:extLst>
                <a:ext uri="{FF2B5EF4-FFF2-40B4-BE49-F238E27FC236}">
                  <a16:creationId xmlns:a16="http://schemas.microsoft.com/office/drawing/2014/main" id="{0269A350-7475-F71A-6080-F632F086CD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00" t="17500" r="10000" b="20000"/>
            <a:stretch>
              <a:fillRect/>
            </a:stretch>
          </p:blipFill>
          <p:spPr bwMode="auto">
            <a:xfrm>
              <a:off x="3313390" y="3429000"/>
              <a:ext cx="774192" cy="6048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E1B63CA-B388-5CE3-CAF8-E9F8B5DF0C02}"/>
                </a:ext>
              </a:extLst>
            </p:cNvPr>
            <p:cNvSpPr txBox="1"/>
            <p:nvPr/>
          </p:nvSpPr>
          <p:spPr>
            <a:xfrm>
              <a:off x="2506842" y="4281268"/>
              <a:ext cx="228299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RAS inhibitor</a:t>
              </a:r>
            </a:p>
          </p:txBody>
        </p:sp>
        <p:sp>
          <p:nvSpPr>
            <p:cNvPr id="9" name="TextBox 8">
              <a:extLst>
                <a:ext uri="{FF2B5EF4-FFF2-40B4-BE49-F238E27FC236}">
                  <a16:creationId xmlns:a16="http://schemas.microsoft.com/office/drawing/2014/main" id="{E3135539-68FE-57CB-9DA2-D05FE111A349}"/>
                </a:ext>
              </a:extLst>
            </p:cNvPr>
            <p:cNvSpPr txBox="1"/>
            <p:nvPr/>
          </p:nvSpPr>
          <p:spPr>
            <a:xfrm>
              <a:off x="4875270" y="3581400"/>
              <a:ext cx="938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in the</a:t>
              </a:r>
            </a:p>
          </p:txBody>
        </p:sp>
        <p:sp>
          <p:nvSpPr>
            <p:cNvPr id="10" name="TextBox 9">
              <a:extLst>
                <a:ext uri="{FF2B5EF4-FFF2-40B4-BE49-F238E27FC236}">
                  <a16:creationId xmlns:a16="http://schemas.microsoft.com/office/drawing/2014/main" id="{5AB29967-9403-AA60-B471-D8964DF6109D}"/>
                </a:ext>
              </a:extLst>
            </p:cNvPr>
            <p:cNvSpPr txBox="1"/>
            <p:nvPr/>
          </p:nvSpPr>
          <p:spPr>
            <a:xfrm>
              <a:off x="8177538" y="3581400"/>
              <a:ext cx="5277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grpSp>
    </p:spTree>
    <p:extLst>
      <p:ext uri="{BB962C8B-B14F-4D97-AF65-F5344CB8AC3E}">
        <p14:creationId xmlns:p14="http://schemas.microsoft.com/office/powerpoint/2010/main" val="247271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3F7A-789C-2C49-99C9-C1622DC6CEF2}"/>
              </a:ext>
            </a:extLst>
          </p:cNvPr>
          <p:cNvSpPr>
            <a:spLocks noGrp="1"/>
          </p:cNvSpPr>
          <p:nvPr>
            <p:ph type="title"/>
          </p:nvPr>
        </p:nvSpPr>
        <p:spPr>
          <a:xfrm>
            <a:off x="4519372" y="46586"/>
            <a:ext cx="4546879" cy="949648"/>
          </a:xfrm>
        </p:spPr>
        <p:txBody>
          <a:bodyPr>
            <a:noAutofit/>
          </a:bodyPr>
          <a:lstStyle/>
          <a:p>
            <a:r>
              <a:rPr lang="en-US" sz="3600" dirty="0"/>
              <a:t>Acknowledgements</a:t>
            </a:r>
          </a:p>
        </p:txBody>
      </p:sp>
      <p:sp>
        <p:nvSpPr>
          <p:cNvPr id="15" name="TextBox 14">
            <a:extLst>
              <a:ext uri="{FF2B5EF4-FFF2-40B4-BE49-F238E27FC236}">
                <a16:creationId xmlns:a16="http://schemas.microsoft.com/office/drawing/2014/main" id="{5632B0F1-A841-0A4B-92A4-744C10515B77}"/>
              </a:ext>
            </a:extLst>
          </p:cNvPr>
          <p:cNvSpPr txBox="1"/>
          <p:nvPr/>
        </p:nvSpPr>
        <p:spPr>
          <a:xfrm>
            <a:off x="5740571" y="922656"/>
            <a:ext cx="2308817"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Aguirre Lab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Andrew Aguirre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Julien Dilly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Brendan Parent  Seema Chugh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DFCI – Hale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Michael Rosenthal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Brandon Huffman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prstClr val="black"/>
                </a:solidFill>
                <a:latin typeface="Calibri"/>
              </a:rPr>
              <a:t>Stephanie Dougan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Kim </a:t>
            </a:r>
            <a:r>
              <a:rPr lang="en-US" altLang="en-US" dirty="0">
                <a:solidFill>
                  <a:prstClr val="black"/>
                </a:solidFill>
                <a:latin typeface="Calibri"/>
              </a:rPr>
              <a:t>Perez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a:ea typeface="+mn-ea"/>
                <a:cs typeface="+mn-cs"/>
              </a:rPr>
              <a:t>James Cleary</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Johns Hopkins Univ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Laura Wood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Ashley </a:t>
            </a:r>
            <a:r>
              <a:rPr kumimoji="0" lang="en-US" alt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Kiemen</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D3F4B286-9CD3-BB4A-B99D-CB9A9968F5A3}"/>
              </a:ext>
            </a:extLst>
          </p:cNvPr>
          <p:cNvSpPr txBox="1"/>
          <p:nvPr/>
        </p:nvSpPr>
        <p:spPr>
          <a:xfrm>
            <a:off x="8252126" y="956947"/>
            <a:ext cx="2560612" cy="3693319"/>
          </a:xfrm>
          <a:prstGeom prst="rect">
            <a:avLst/>
          </a:prstGeom>
          <a:noFill/>
        </p:spPr>
        <p:txBody>
          <a:bodyPr wrap="square" rtlCol="0">
            <a:spAutoFit/>
          </a:bodyPr>
          <a:lstStyle/>
          <a:p>
            <a:pPr lvl="0">
              <a:defRPr/>
            </a:pPr>
            <a:r>
              <a:rPr lang="en-US" altLang="en-US" b="1" dirty="0">
                <a:solidFill>
                  <a:prstClr val="black"/>
                </a:solidFill>
                <a:latin typeface="Calibri" panose="020F0502020204030204" pitchFamily="34" charset="0"/>
              </a:rPr>
              <a:t>UC Davis</a:t>
            </a:r>
          </a:p>
          <a:p>
            <a:pPr lvl="0">
              <a:defRPr/>
            </a:pPr>
            <a:r>
              <a:rPr lang="en-US" altLang="en-US" dirty="0">
                <a:solidFill>
                  <a:prstClr val="black"/>
                </a:solidFill>
                <a:latin typeface="Calibri" panose="020F0502020204030204" pitchFamily="34" charset="0"/>
              </a:rPr>
              <a:t>Julie Sutcliffe</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Revolution Medicines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Clay Gustafson</a:t>
            </a:r>
          </a:p>
          <a:p>
            <a:pPr>
              <a:defRPr/>
            </a:pPr>
            <a:r>
              <a:rPr lang="en-US" dirty="0">
                <a:solidFill>
                  <a:prstClr val="black"/>
                </a:solidFill>
              </a:rPr>
              <a:t>Mallika Singh</a:t>
            </a:r>
          </a:p>
          <a:p>
            <a:pPr>
              <a:defRPr/>
            </a:pPr>
            <a:r>
              <a:rPr lang="en-US" dirty="0">
                <a:solidFill>
                  <a:prstClr val="black"/>
                </a:solidFill>
              </a:rPr>
              <a:t>Zeena Salman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Brandon Kent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Elena Koltun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Peter Lam</a:t>
            </a:r>
          </a:p>
          <a:p>
            <a:pPr lvl="0">
              <a:defRPr/>
            </a:pPr>
            <a:r>
              <a:rPr lang="en-US" b="1" dirty="0">
                <a:solidFill>
                  <a:prstClr val="black"/>
                </a:solidFill>
              </a:rPr>
              <a:t>MDACC-NYU</a:t>
            </a:r>
          </a:p>
          <a:p>
            <a:pPr lvl="0">
              <a:defRPr/>
            </a:pPr>
            <a:r>
              <a:rPr lang="en-US" dirty="0">
                <a:solidFill>
                  <a:prstClr val="black"/>
                </a:solidFill>
              </a:rPr>
              <a:t>Anirban Maitra</a:t>
            </a:r>
          </a:p>
          <a:p>
            <a:pPr lvl="0">
              <a:defRPr/>
            </a:pPr>
            <a:r>
              <a:rPr lang="en-US" dirty="0">
                <a:solidFill>
                  <a:prstClr val="black"/>
                </a:solidFill>
              </a:rPr>
              <a:t>Johannes Fahrmann</a:t>
            </a:r>
          </a:p>
          <a:p>
            <a:pPr lvl="0">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a:t>
            </a:r>
            <a:r>
              <a:rPr lang="en-US" dirty="0" err="1">
                <a:solidFill>
                  <a:prstClr val="black"/>
                </a:solidFill>
                <a:latin typeface="Calibri"/>
              </a:rPr>
              <a:t>ugene</a:t>
            </a:r>
            <a:r>
              <a:rPr lang="en-US" dirty="0">
                <a:solidFill>
                  <a:prstClr val="black"/>
                </a:solidFill>
                <a:latin typeface="Calibri"/>
              </a:rPr>
              <a:t> Koay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28" name="Picture 4" descr="tudy Will Assess Use Of Therapy In Advanced Cancer Patients | Northeast  Indiana Pu"/>
          <p:cNvPicPr>
            <a:picLocks noChangeAspect="1" noChangeArrowheads="1"/>
          </p:cNvPicPr>
          <p:nvPr/>
        </p:nvPicPr>
        <p:blipFill rotWithShape="1">
          <a:blip r:embed="rId3">
            <a:extLst>
              <a:ext uri="{28A0092B-C50C-407E-A947-70E740481C1C}">
                <a14:useLocalDpi xmlns:a14="http://schemas.microsoft.com/office/drawing/2010/main"/>
              </a:ext>
            </a:extLst>
          </a:blip>
          <a:srcRect l="15899" t="32202" r="16704" b="29363"/>
          <a:stretch/>
        </p:blipFill>
        <p:spPr bwMode="auto">
          <a:xfrm>
            <a:off x="418142" y="5486400"/>
            <a:ext cx="1894022" cy="718784"/>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753067" y="286749"/>
            <a:ext cx="4566333" cy="4329226"/>
            <a:chOff x="340689" y="1099180"/>
            <a:chExt cx="3561178" cy="3246917"/>
          </a:xfrm>
        </p:grpSpPr>
        <p:sp>
          <p:nvSpPr>
            <p:cNvPr id="27" name="TextBox 26">
              <a:extLst>
                <a:ext uri="{FF2B5EF4-FFF2-40B4-BE49-F238E27FC236}">
                  <a16:creationId xmlns:a16="http://schemas.microsoft.com/office/drawing/2014/main" id="{5FFB29B4-3F1C-8D4E-AE34-A581FA68B0F8}"/>
                </a:ext>
              </a:extLst>
            </p:cNvPr>
            <p:cNvSpPr txBox="1"/>
            <p:nvPr/>
          </p:nvSpPr>
          <p:spPr>
            <a:xfrm>
              <a:off x="340689" y="1576110"/>
              <a:ext cx="2220630" cy="2769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Emma Coleman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a:ea typeface="Calibri" charset="0"/>
                </a:rPr>
                <a:t>Precious Cramer</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Andressa Dias Costa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Dalia </a:t>
              </a:r>
              <a:r>
                <a:rPr kumimoji="0" lang="en-US" sz="1800" b="0" i="0" u="none" strike="noStrike" kern="1200" cap="none" spc="0" normalizeH="0" baseline="0" noProof="0" dirty="0" err="1">
                  <a:ln>
                    <a:noFill/>
                  </a:ln>
                  <a:solidFill>
                    <a:prstClr val="black"/>
                  </a:solidFill>
                  <a:effectLst/>
                  <a:uLnTx/>
                  <a:uFillTx/>
                  <a:latin typeface="Calibri"/>
                  <a:ea typeface="Calibri" charset="0"/>
                  <a:cs typeface="+mn-cs"/>
                </a:rPr>
                <a:t>Elganainy</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Sloane Furniss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prstClr val="black"/>
                  </a:solidFill>
                  <a:latin typeface="Calibri"/>
                  <a:ea typeface="Calibri" charset="0"/>
                </a:rPr>
                <a:t>Jifan</a:t>
              </a:r>
              <a:r>
                <a:rPr lang="en-US" dirty="0">
                  <a:solidFill>
                    <a:prstClr val="black"/>
                  </a:solidFill>
                  <a:latin typeface="Calibri"/>
                  <a:ea typeface="Calibri" charset="0"/>
                </a:rPr>
                <a:t> Gao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Jacob Geisberg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a:ea typeface="Calibri" charset="0"/>
                </a:rPr>
                <a:t>Elsa Joseph</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Calibri" charset="0"/>
                  <a:cs typeface="+mn-cs"/>
                </a:rPr>
                <a:t>Cibelle</a:t>
              </a: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 Lima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Micaela Morgado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Hiep Nguyen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Catherine O’Connor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Saraswathy Vaidyanathan</a:t>
              </a:r>
            </a:p>
          </p:txBody>
        </p:sp>
        <p:sp>
          <p:nvSpPr>
            <p:cNvPr id="28" name="TextBox 27">
              <a:extLst>
                <a:ext uri="{FF2B5EF4-FFF2-40B4-BE49-F238E27FC236}">
                  <a16:creationId xmlns:a16="http://schemas.microsoft.com/office/drawing/2014/main" id="{7FFC625E-BA1C-DD40-ABA1-DD700C7FE0EF}"/>
                </a:ext>
              </a:extLst>
            </p:cNvPr>
            <p:cNvSpPr txBox="1"/>
            <p:nvPr/>
          </p:nvSpPr>
          <p:spPr>
            <a:xfrm>
              <a:off x="1294135" y="1099180"/>
              <a:ext cx="155643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Wolpin-Nowak Lab</a:t>
              </a:r>
            </a:p>
          </p:txBody>
        </p:sp>
        <p:sp>
          <p:nvSpPr>
            <p:cNvPr id="29" name="TextBox 28">
              <a:extLst>
                <a:ext uri="{FF2B5EF4-FFF2-40B4-BE49-F238E27FC236}">
                  <a16:creationId xmlns:a16="http://schemas.microsoft.com/office/drawing/2014/main" id="{6A2C7FA0-B9A9-6041-9EB1-7BA67B3540A6}"/>
                </a:ext>
              </a:extLst>
            </p:cNvPr>
            <p:cNvSpPr txBox="1"/>
            <p:nvPr/>
          </p:nvSpPr>
          <p:spPr>
            <a:xfrm>
              <a:off x="509745" y="1346553"/>
              <a:ext cx="146782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Jonathan Nowak</a:t>
              </a:r>
            </a:p>
          </p:txBody>
        </p:sp>
        <p:sp>
          <p:nvSpPr>
            <p:cNvPr id="30" name="TextBox 29">
              <a:extLst>
                <a:ext uri="{FF2B5EF4-FFF2-40B4-BE49-F238E27FC236}">
                  <a16:creationId xmlns:a16="http://schemas.microsoft.com/office/drawing/2014/main" id="{B816DE2A-76F4-1345-A6DA-3FBEBD9E5955}"/>
                </a:ext>
              </a:extLst>
            </p:cNvPr>
            <p:cNvSpPr txBox="1"/>
            <p:nvPr/>
          </p:nvSpPr>
          <p:spPr>
            <a:xfrm>
              <a:off x="2288982" y="1367045"/>
              <a:ext cx="1612885" cy="29777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Anders Ohman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Xinran Qi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charset="0"/>
                  <a:cs typeface="+mn-cs"/>
                </a:rPr>
                <a:t>Carla Rujana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Mina </a:t>
              </a:r>
              <a:r>
                <a:rPr kumimoji="0" lang="en-US" alt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Stanikic</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Len </a:t>
              </a:r>
              <a:r>
                <a:rPr kumimoji="0" lang="en-US" sz="1800" b="0" i="0" u="none" strike="noStrike" kern="1200" cap="none" spc="0" normalizeH="0" baseline="0" noProof="0" dirty="0" err="1">
                  <a:ln>
                    <a:noFill/>
                  </a:ln>
                  <a:solidFill>
                    <a:prstClr val="black"/>
                  </a:solidFill>
                  <a:effectLst/>
                  <a:uLnTx/>
                  <a:uFillTx/>
                  <a:latin typeface="Calibri"/>
                  <a:ea typeface="Calibri" charset="0"/>
                  <a:cs typeface="+mn-cs"/>
                </a:rPr>
                <a:t>Taing</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Yas Takashima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charset="0"/>
                  <a:cs typeface="+mn-cs"/>
                </a:rPr>
                <a:t>Tate Weltzin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a:ea typeface="Times New Roman" charset="0"/>
                </a:rPr>
                <a:t>Shihong Wu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charset="0"/>
                  <a:cs typeface="+mn-cs"/>
                </a:rPr>
                <a:t>Melody Xiong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Leny </a:t>
              </a:r>
              <a:r>
                <a:rPr kumimoji="0" lang="en-US" sz="1800" b="0" i="0" u="none" strike="noStrike" kern="1200" cap="none" spc="0" normalizeH="0" baseline="0" noProof="0" dirty="0" err="1">
                  <a:ln>
                    <a:noFill/>
                  </a:ln>
                  <a:solidFill>
                    <a:prstClr val="black"/>
                  </a:solidFill>
                  <a:effectLst/>
                  <a:uLnTx/>
                  <a:uFillTx/>
                  <a:latin typeface="Calibri"/>
                  <a:ea typeface="Calibri" charset="0"/>
                  <a:cs typeface="+mn-cs"/>
                </a:rPr>
                <a:t>Gocheva</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charset="0"/>
                  <a:cs typeface="+mn-cs"/>
                </a:rPr>
                <a:t>Lauren Brais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Ben Mackinnon</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charset="0"/>
                  <a:cs typeface="+mn-cs"/>
                </a:rPr>
                <a:t>Vidya Madineedi</a:t>
              </a:r>
              <a:endParaRPr kumimoji="0" lang="en-US" sz="1800" b="0" i="0" u="none" strike="noStrike" kern="1200" cap="none" spc="0" normalizeH="0" baseline="0" noProof="0" dirty="0">
                <a:ln>
                  <a:noFill/>
                </a:ln>
                <a:solidFill>
                  <a:prstClr val="black"/>
                </a:solidFill>
                <a:effectLst/>
                <a:uLnTx/>
                <a:uFillTx/>
                <a:latin typeface="Calibri"/>
                <a:ea typeface="Calibri"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Times New Roman" charset="0"/>
                  <a:cs typeface="+mn-cs"/>
                </a:rPr>
                <a:t>Steve Smith</a:t>
              </a:r>
            </a:p>
          </p:txBody>
        </p:sp>
      </p:grpSp>
      <p:pic>
        <p:nvPicPr>
          <p:cNvPr id="3" name="Picture 2">
            <a:extLst>
              <a:ext uri="{FF2B5EF4-FFF2-40B4-BE49-F238E27FC236}">
                <a16:creationId xmlns:a16="http://schemas.microsoft.com/office/drawing/2014/main" id="{D10409B0-2624-DE17-B85E-BFBF721D36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406" y="4650266"/>
            <a:ext cx="6156688" cy="606747"/>
          </a:xfrm>
          <a:prstGeom prst="rect">
            <a:avLst/>
          </a:prstGeom>
        </p:spPr>
      </p:pic>
      <p:pic>
        <p:nvPicPr>
          <p:cNvPr id="5" name="Picture 2" descr="Cancer Research: #RadicalCollaboration">
            <a:extLst>
              <a:ext uri="{FF2B5EF4-FFF2-40B4-BE49-F238E27FC236}">
                <a16:creationId xmlns:a16="http://schemas.microsoft.com/office/drawing/2014/main" id="{7621BD3B-110E-0D87-040C-6A9B76A3BA0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1198" y="4763568"/>
            <a:ext cx="2264524" cy="10396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A4944D-B0CF-8FAD-4EB2-07FFD219D245}"/>
              </a:ext>
            </a:extLst>
          </p:cNvPr>
          <p:cNvSpPr txBox="1"/>
          <p:nvPr/>
        </p:nvSpPr>
        <p:spPr>
          <a:xfrm>
            <a:off x="418141" y="6165833"/>
            <a:ext cx="224151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Pancreatic Cancer Detection Consortium</a:t>
            </a:r>
          </a:p>
        </p:txBody>
      </p:sp>
      <p:pic>
        <p:nvPicPr>
          <p:cNvPr id="4098" name="Picture 2" descr="Stephenson Global Pancreatic Cancer ...">
            <a:extLst>
              <a:ext uri="{FF2B5EF4-FFF2-40B4-BE49-F238E27FC236}">
                <a16:creationId xmlns:a16="http://schemas.microsoft.com/office/drawing/2014/main" id="{D89F315A-D05E-7A5F-45CB-2AE069DAB20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8559"/>
          <a:stretch>
            <a:fillRect/>
          </a:stretch>
        </p:blipFill>
        <p:spPr bwMode="auto">
          <a:xfrm>
            <a:off x="6225435" y="5849737"/>
            <a:ext cx="3199328" cy="10082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Lustgarten Foundation: Pancreatic Cancer Research">
            <a:extLst>
              <a:ext uri="{FF2B5EF4-FFF2-40B4-BE49-F238E27FC236}">
                <a16:creationId xmlns:a16="http://schemas.microsoft.com/office/drawing/2014/main" id="{2F16960F-8717-1E87-02DF-214CB5EEC20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37387" y="5429927"/>
            <a:ext cx="3488048" cy="10082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5383D6C-C5FE-15D3-A1CE-D86DECA2F7CD}"/>
              </a:ext>
            </a:extLst>
          </p:cNvPr>
          <p:cNvSpPr/>
          <p:nvPr/>
        </p:nvSpPr>
        <p:spPr>
          <a:xfrm>
            <a:off x="340406" y="5429927"/>
            <a:ext cx="2174194" cy="1344746"/>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2" descr="Home | The Mark Foundation for Cancer Research">
            <a:extLst>
              <a:ext uri="{FF2B5EF4-FFF2-40B4-BE49-F238E27FC236}">
                <a16:creationId xmlns:a16="http://schemas.microsoft.com/office/drawing/2014/main" id="{20BB9F16-3D29-38D9-D60D-B1908BAA432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5626" t="38961" r="26874" b="39658"/>
          <a:stretch>
            <a:fillRect/>
          </a:stretch>
        </p:blipFill>
        <p:spPr bwMode="auto">
          <a:xfrm>
            <a:off x="9205484" y="5132136"/>
            <a:ext cx="2740515" cy="6558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ACR Annual Meeting 2023">
            <a:extLst>
              <a:ext uri="{FF2B5EF4-FFF2-40B4-BE49-F238E27FC236}">
                <a16:creationId xmlns:a16="http://schemas.microsoft.com/office/drawing/2014/main" id="{BB220D45-1A5A-5757-01D5-FFDA68F1CE8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8259" b="39456"/>
          <a:stretch>
            <a:fillRect/>
          </a:stretch>
        </p:blipFill>
        <p:spPr bwMode="auto">
          <a:xfrm>
            <a:off x="9205484" y="6171793"/>
            <a:ext cx="2864119" cy="354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8219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phant Cartoon # 7138 - ANDERTOONS">
            <a:extLst>
              <a:ext uri="{FF2B5EF4-FFF2-40B4-BE49-F238E27FC236}">
                <a16:creationId xmlns:a16="http://schemas.microsoft.com/office/drawing/2014/main" id="{C1F72A90-C132-2A9F-807D-4D7CCC77F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742" y="2156302"/>
            <a:ext cx="3873500" cy="30139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C560322-B3A7-CE90-ADC7-8EF3FA6A207B}"/>
              </a:ext>
            </a:extLst>
          </p:cNvPr>
          <p:cNvSpPr txBox="1"/>
          <p:nvPr/>
        </p:nvSpPr>
        <p:spPr>
          <a:xfrm>
            <a:off x="1828800" y="3309340"/>
            <a:ext cx="353353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Mutant KRAS   =</a:t>
            </a:r>
          </a:p>
        </p:txBody>
      </p:sp>
      <p:sp>
        <p:nvSpPr>
          <p:cNvPr id="3" name="Title 1">
            <a:extLst>
              <a:ext uri="{FF2B5EF4-FFF2-40B4-BE49-F238E27FC236}">
                <a16:creationId xmlns:a16="http://schemas.microsoft.com/office/drawing/2014/main" id="{B591E2FB-49EA-F170-7E8C-F4F45E860492}"/>
              </a:ext>
            </a:extLst>
          </p:cNvPr>
          <p:cNvSpPr txBox="1">
            <a:spLocks/>
          </p:cNvSpPr>
          <p:nvPr/>
        </p:nvSpPr>
        <p:spPr>
          <a:xfrm>
            <a:off x="609600" y="789484"/>
            <a:ext cx="10972800" cy="65144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uFill>
                  <a:solidFill>
                    <a:srgbClr val="4349AA"/>
                  </a:solidFill>
                </a:uFill>
                <a:latin typeface="+mn-lt"/>
                <a:ea typeface="Open Sans" panose="020B0606030504020204" pitchFamily="34" charset="0"/>
                <a:cs typeface="Open Sans" panose="020B0606030504020204" pitchFamily="34" charset="0"/>
              </a:rPr>
              <a:t>Thank you.</a:t>
            </a:r>
            <a:endParaRPr lang="en-US" sz="4000" dirty="0">
              <a:latin typeface="+mn-lt"/>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13AAB31-BC91-4C76-61D0-370F93B2FC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7656" y="5765142"/>
            <a:ext cx="6156688" cy="606747"/>
          </a:xfrm>
          <a:prstGeom prst="rect">
            <a:avLst/>
          </a:prstGeom>
        </p:spPr>
      </p:pic>
    </p:spTree>
    <p:extLst>
      <p:ext uri="{BB962C8B-B14F-4D97-AF65-F5344CB8AC3E}">
        <p14:creationId xmlns:p14="http://schemas.microsoft.com/office/powerpoint/2010/main" val="1969528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DCF4863-0D09-8C57-52C9-7ABC59CF55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294D3D-88B7-421B-1205-363EEBA32E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7656" y="5765142"/>
            <a:ext cx="6156688" cy="606747"/>
          </a:xfrm>
          <a:prstGeom prst="rect">
            <a:avLst/>
          </a:prstGeom>
        </p:spPr>
      </p:pic>
      <p:sp>
        <p:nvSpPr>
          <p:cNvPr id="6" name="Title 1">
            <a:extLst>
              <a:ext uri="{FF2B5EF4-FFF2-40B4-BE49-F238E27FC236}">
                <a16:creationId xmlns:a16="http://schemas.microsoft.com/office/drawing/2014/main" id="{026C37EA-A5E9-7013-ECB5-3673A4209FDD}"/>
              </a:ext>
            </a:extLst>
          </p:cNvPr>
          <p:cNvSpPr txBox="1">
            <a:spLocks/>
          </p:cNvSpPr>
          <p:nvPr/>
        </p:nvSpPr>
        <p:spPr>
          <a:xfrm>
            <a:off x="609600" y="789484"/>
            <a:ext cx="10972800" cy="65144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uFill>
                  <a:solidFill>
                    <a:srgbClr val="4349AA"/>
                  </a:solidFill>
                </a:uFill>
                <a:latin typeface="+mn-lt"/>
                <a:ea typeface="Open Sans" panose="020B0606030504020204" pitchFamily="34" charset="0"/>
                <a:cs typeface="Open Sans" panose="020B0606030504020204" pitchFamily="34" charset="0"/>
              </a:rPr>
              <a:t>Thank you.</a:t>
            </a:r>
            <a:endParaRPr lang="en-US" sz="4000" dirty="0">
              <a:latin typeface="+mn-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43357157"/>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S_UNIQUEID" val="8"/>
</p:tagLst>
</file>

<file path=ppt/tags/tag2.xml><?xml version="1.0" encoding="utf-8"?>
<p:tagLst xmlns:a="http://schemas.openxmlformats.org/drawingml/2006/main" xmlns:r="http://schemas.openxmlformats.org/officeDocument/2006/relationships" xmlns:p="http://schemas.openxmlformats.org/presentationml/2006/main">
  <p:tag name="AS_UNIQUEID" val="9"/>
</p:tagLst>
</file>

<file path=ppt/tags/tag3.xml><?xml version="1.0" encoding="utf-8"?>
<p:tagLst xmlns:a="http://schemas.openxmlformats.org/drawingml/2006/main" xmlns:r="http://schemas.openxmlformats.org/officeDocument/2006/relationships" xmlns:p="http://schemas.openxmlformats.org/presentationml/2006/main">
  <p:tag name="AS_UNIQUEID" val="10"/>
</p:tagLst>
</file>

<file path=ppt/tags/tag4.xml><?xml version="1.0" encoding="utf-8"?>
<p:tagLst xmlns:a="http://schemas.openxmlformats.org/drawingml/2006/main" xmlns:r="http://schemas.openxmlformats.org/officeDocument/2006/relationships" xmlns:p="http://schemas.openxmlformats.org/presentationml/2006/main">
  <p:tag name="AS_UNIQUEID" val="11"/>
</p:tagLst>
</file>

<file path=ppt/tags/tag5.xml><?xml version="1.0" encoding="utf-8"?>
<p:tagLst xmlns:a="http://schemas.openxmlformats.org/drawingml/2006/main" xmlns:r="http://schemas.openxmlformats.org/officeDocument/2006/relationships" xmlns:p="http://schemas.openxmlformats.org/presentationml/2006/main">
  <p:tag name="AS_UNIQUEID" val="12"/>
</p:tagLst>
</file>

<file path=ppt/tags/tag6.xml><?xml version="1.0" encoding="utf-8"?>
<p:tagLst xmlns:a="http://schemas.openxmlformats.org/drawingml/2006/main" xmlns:r="http://schemas.openxmlformats.org/officeDocument/2006/relationships" xmlns:p="http://schemas.openxmlformats.org/presentationml/2006/main">
  <p:tag name="AS_UNIQUEID" val="13"/>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12"/>
</p:tagLst>
</file>

<file path=ppt/tags/tag9.xml><?xml version="1.0" encoding="utf-8"?>
<p:tagLst xmlns:a="http://schemas.openxmlformats.org/drawingml/2006/main" xmlns:r="http://schemas.openxmlformats.org/officeDocument/2006/relationships" xmlns:p="http://schemas.openxmlformats.org/presentationml/2006/main">
  <p:tag name="AS_UNIQUEID" val="13"/>
</p:tagLst>
</file>

<file path=ppt/tags/tag10.xml><?xml version="1.0" encoding="utf-8"?>
<p:tagLst xmlns:a="http://schemas.openxmlformats.org/drawingml/2006/main" xmlns:r="http://schemas.openxmlformats.org/officeDocument/2006/relationships" xmlns:p="http://schemas.openxmlformats.org/presentationml/2006/main">
  <p:tag name="AS_UNIQUEID" val="11"/>
</p:tagLst>
</file>

<file path=ppt/tags/tag11.xml><?xml version="1.0" encoding="utf-8"?>
<p:tagLst xmlns:a="http://schemas.openxmlformats.org/drawingml/2006/main" xmlns:r="http://schemas.openxmlformats.org/officeDocument/2006/relationships" xmlns:p="http://schemas.openxmlformats.org/presentationml/2006/main">
  <p:tag name="AS_UNIQUEID" val="12"/>
</p:tagLst>
</file>

<file path=ppt/tags/tag12.xml><?xml version="1.0" encoding="utf-8"?>
<p:tagLst xmlns:a="http://schemas.openxmlformats.org/drawingml/2006/main" xmlns:r="http://schemas.openxmlformats.org/officeDocument/2006/relationships" xmlns:p="http://schemas.openxmlformats.org/presentationml/2006/main">
  <p:tag name="AS_UNIQUEID" val="13"/>
</p:tagLst>
</file>

<file path=ppt/tags/tag13.xml><?xml version="1.0" encoding="utf-8"?>
<p:tagLst xmlns:a="http://schemas.openxmlformats.org/drawingml/2006/main" xmlns:r="http://schemas.openxmlformats.org/officeDocument/2006/relationships" xmlns:p="http://schemas.openxmlformats.org/presentationml/2006/main">
  <p:tag name="AS_UNIQUEID" val="11"/>
</p:tagLst>
</file>

<file path=ppt/tags/tag14.xml><?xml version="1.0" encoding="utf-8"?>
<p:tagLst xmlns:a="http://schemas.openxmlformats.org/drawingml/2006/main" xmlns:r="http://schemas.openxmlformats.org/officeDocument/2006/relationships" xmlns:p="http://schemas.openxmlformats.org/presentationml/2006/main">
  <p:tag name="AS_UNIQUEID" val="12"/>
</p:tagLst>
</file>

<file path=ppt/tags/tag15.xml><?xml version="1.0" encoding="utf-8"?>
<p:tagLst xmlns:a="http://schemas.openxmlformats.org/drawingml/2006/main" xmlns:r="http://schemas.openxmlformats.org/officeDocument/2006/relationships" xmlns:p="http://schemas.openxmlformats.org/presentationml/2006/main">
  <p:tag name="AS_UNIQUEID" val="13"/>
</p:tagLst>
</file>

<file path=ppt/tags/tag16.xml><?xml version="1.0" encoding="utf-8"?>
<p:tagLst xmlns:a="http://schemas.openxmlformats.org/drawingml/2006/main" xmlns:r="http://schemas.openxmlformats.org/officeDocument/2006/relationships" xmlns:p="http://schemas.openxmlformats.org/presentationml/2006/main">
  <p:tag name="AS_UNIQUEID" val="11"/>
</p:tagLst>
</file>

<file path=ppt/tags/tag17.xml><?xml version="1.0" encoding="utf-8"?>
<p:tagLst xmlns:a="http://schemas.openxmlformats.org/drawingml/2006/main" xmlns:r="http://schemas.openxmlformats.org/officeDocument/2006/relationships" xmlns:p="http://schemas.openxmlformats.org/presentationml/2006/main">
  <p:tag name="AS_UNIQUEID" val="12"/>
</p:tagLst>
</file>

<file path=ppt/tags/tag18.xml><?xml version="1.0" encoding="utf-8"?>
<p:tagLst xmlns:a="http://schemas.openxmlformats.org/drawingml/2006/main" xmlns:r="http://schemas.openxmlformats.org/officeDocument/2006/relationships" xmlns:p="http://schemas.openxmlformats.org/presentationml/2006/main">
  <p:tag name="AS_UNIQUEID" val="13"/>
</p:tagLst>
</file>

<file path=ppt/tags/tag19.xml><?xml version="1.0" encoding="utf-8"?>
<p:tagLst xmlns:a="http://schemas.openxmlformats.org/drawingml/2006/main" xmlns:r="http://schemas.openxmlformats.org/officeDocument/2006/relationships" xmlns:p="http://schemas.openxmlformats.org/presentationml/2006/main">
  <p:tag name="AS_UNIQUEID" val="11"/>
</p:tagLst>
</file>

<file path=ppt/tags/tag20.xml><?xml version="1.0" encoding="utf-8"?>
<p:tagLst xmlns:a="http://schemas.openxmlformats.org/drawingml/2006/main" xmlns:r="http://schemas.openxmlformats.org/officeDocument/2006/relationships" xmlns:p="http://schemas.openxmlformats.org/presentationml/2006/main">
  <p:tag name="AS_UNIQUEID" val="12"/>
</p:tagLst>
</file>

<file path=ppt/tags/tag21.xml><?xml version="1.0" encoding="utf-8"?>
<p:tagLst xmlns:a="http://schemas.openxmlformats.org/drawingml/2006/main" xmlns:r="http://schemas.openxmlformats.org/officeDocument/2006/relationships" xmlns:p="http://schemas.openxmlformats.org/presentationml/2006/main">
  <p:tag name="AS_UNIQUEID" val="13"/>
</p:tagLst>
</file>

<file path=ppt/tags/tag22.xml><?xml version="1.0" encoding="utf-8"?>
<p:tagLst xmlns:a="http://schemas.openxmlformats.org/drawingml/2006/main" xmlns:r="http://schemas.openxmlformats.org/officeDocument/2006/relationships" xmlns:p="http://schemas.openxmlformats.org/presentationml/2006/main">
  <p:tag name="AS_UNIQUEID" val="11"/>
</p:tagLst>
</file>

<file path=ppt/tags/tag23.xml><?xml version="1.0" encoding="utf-8"?>
<p:tagLst xmlns:a="http://schemas.openxmlformats.org/drawingml/2006/main" xmlns:r="http://schemas.openxmlformats.org/officeDocument/2006/relationships" xmlns:p="http://schemas.openxmlformats.org/presentationml/2006/main">
  <p:tag name="AS_UNIQUEID" val="12"/>
</p:tagLst>
</file>

<file path=ppt/tags/tag24.xml><?xml version="1.0" encoding="utf-8"?>
<p:tagLst xmlns:a="http://schemas.openxmlformats.org/drawingml/2006/main" xmlns:r="http://schemas.openxmlformats.org/officeDocument/2006/relationships" xmlns:p="http://schemas.openxmlformats.org/presentationml/2006/main">
  <p:tag name="AS_UNIQUEID" val="13"/>
</p:tagLst>
</file>

<file path=ppt/tags/tag25.xml><?xml version="1.0" encoding="utf-8"?>
<p:tagLst xmlns:a="http://schemas.openxmlformats.org/drawingml/2006/main" xmlns:r="http://schemas.openxmlformats.org/officeDocument/2006/relationships" xmlns:p="http://schemas.openxmlformats.org/presentationml/2006/main">
  <p:tag name="AS_UNIQUEID" val="11"/>
</p:tagLst>
</file>

<file path=ppt/tags/tag26.xml><?xml version="1.0" encoding="utf-8"?>
<p:tagLst xmlns:a="http://schemas.openxmlformats.org/drawingml/2006/main" xmlns:r="http://schemas.openxmlformats.org/officeDocument/2006/relationships" xmlns:p="http://schemas.openxmlformats.org/presentationml/2006/main">
  <p:tag name="AS_UNIQUEID" val="12"/>
</p:tagLst>
</file>

<file path=ppt/tags/tag27.xml><?xml version="1.0" encoding="utf-8"?>
<p:tagLst xmlns:a="http://schemas.openxmlformats.org/drawingml/2006/main" xmlns:r="http://schemas.openxmlformats.org/officeDocument/2006/relationships" xmlns:p="http://schemas.openxmlformats.org/presentationml/2006/main">
  <p:tag name="AS_UNIQUEID" val="13"/>
</p:tagLst>
</file>

<file path=ppt/tags/tag28.xml><?xml version="1.0" encoding="utf-8"?>
<p:tagLst xmlns:a="http://schemas.openxmlformats.org/drawingml/2006/main" xmlns:r="http://schemas.openxmlformats.org/officeDocument/2006/relationships" xmlns:p="http://schemas.openxmlformats.org/presentationml/2006/main">
  <p:tag name="AS_UNIQUEID" val="11"/>
</p:tagLst>
</file>

<file path=ppt/tags/tag29.xml><?xml version="1.0" encoding="utf-8"?>
<p:tagLst xmlns:a="http://schemas.openxmlformats.org/drawingml/2006/main" xmlns:r="http://schemas.openxmlformats.org/officeDocument/2006/relationships" xmlns:p="http://schemas.openxmlformats.org/presentationml/2006/main">
  <p:tag name="AS_UNIQUEID" val="12"/>
</p:tagLst>
</file>

<file path=ppt/tags/tag30.xml><?xml version="1.0" encoding="utf-8"?>
<p:tagLst xmlns:a="http://schemas.openxmlformats.org/drawingml/2006/main" xmlns:r="http://schemas.openxmlformats.org/officeDocument/2006/relationships" xmlns:p="http://schemas.openxmlformats.org/presentationml/2006/main">
  <p:tag name="AS_UNIQUEID" val="13"/>
</p:tagLst>
</file>

<file path=ppt/tags/tag31.xml><?xml version="1.0" encoding="utf-8"?>
<p:tagLst xmlns:a="http://schemas.openxmlformats.org/drawingml/2006/main" xmlns:r="http://schemas.openxmlformats.org/officeDocument/2006/relationships" xmlns:p="http://schemas.openxmlformats.org/presentationml/2006/main">
  <p:tag name="AS_UNIQUEID" val="11"/>
</p:tagLst>
</file>

<file path=ppt/tags/tag32.xml><?xml version="1.0" encoding="utf-8"?>
<p:tagLst xmlns:a="http://schemas.openxmlformats.org/drawingml/2006/main" xmlns:r="http://schemas.openxmlformats.org/officeDocument/2006/relationships" xmlns:p="http://schemas.openxmlformats.org/presentationml/2006/main">
  <p:tag name="AS_UNIQUEID" val="12"/>
</p:tagLst>
</file>

<file path=ppt/tags/tag33.xml><?xml version="1.0" encoding="utf-8"?>
<p:tagLst xmlns:a="http://schemas.openxmlformats.org/drawingml/2006/main" xmlns:r="http://schemas.openxmlformats.org/officeDocument/2006/relationships" xmlns:p="http://schemas.openxmlformats.org/presentationml/2006/main">
  <p:tag name="AS_UNIQUEID" val="13"/>
</p:tagLst>
</file>

<file path=ppt/tags/tag34.xml><?xml version="1.0" encoding="utf-8"?>
<p:tagLst xmlns:a="http://schemas.openxmlformats.org/drawingml/2006/main" xmlns:r="http://schemas.openxmlformats.org/officeDocument/2006/relationships" xmlns:p="http://schemas.openxmlformats.org/presentationml/2006/main">
  <p:tag name="AS_UNIQUEID" val="11"/>
</p:tagLst>
</file>

<file path=ppt/tags/tag35.xml><?xml version="1.0" encoding="utf-8"?>
<p:tagLst xmlns:a="http://schemas.openxmlformats.org/drawingml/2006/main" xmlns:r="http://schemas.openxmlformats.org/officeDocument/2006/relationships" xmlns:p="http://schemas.openxmlformats.org/presentationml/2006/main">
  <p:tag name="AS_UNIQUEID" val="12"/>
</p:tagLst>
</file>

<file path=ppt/tags/tag36.xml><?xml version="1.0" encoding="utf-8"?>
<p:tagLst xmlns:a="http://schemas.openxmlformats.org/drawingml/2006/main" xmlns:r="http://schemas.openxmlformats.org/officeDocument/2006/relationships" xmlns:p="http://schemas.openxmlformats.org/presentationml/2006/main">
  <p:tag name="AS_UNIQUEID" val="13"/>
</p:tagLst>
</file>

<file path=ppt/tags/tag37.xml><?xml version="1.0" encoding="utf-8"?>
<p:tagLst xmlns:a="http://schemas.openxmlformats.org/drawingml/2006/main" xmlns:r="http://schemas.openxmlformats.org/officeDocument/2006/relationships" xmlns:p="http://schemas.openxmlformats.org/presentationml/2006/main">
  <p:tag name="AS_UNIQUEID" val="11"/>
</p:tagLst>
</file>

<file path=ppt/tags/tag38.xml><?xml version="1.0" encoding="utf-8"?>
<p:tagLst xmlns:a="http://schemas.openxmlformats.org/drawingml/2006/main" xmlns:r="http://schemas.openxmlformats.org/officeDocument/2006/relationships" xmlns:p="http://schemas.openxmlformats.org/presentationml/2006/main">
  <p:tag name="AS_UNIQUEID" val="12"/>
</p:tagLst>
</file>

<file path=ppt/tags/tag39.xml><?xml version="1.0" encoding="utf-8"?>
<p:tagLst xmlns:a="http://schemas.openxmlformats.org/drawingml/2006/main" xmlns:r="http://schemas.openxmlformats.org/officeDocument/2006/relationships" xmlns:p="http://schemas.openxmlformats.org/presentationml/2006/main">
  <p:tag name="AS_UNIQUEID" val="13"/>
</p:tagLst>
</file>

<file path=ppt/tags/tag40.xml><?xml version="1.0" encoding="utf-8"?>
<p:tagLst xmlns:a="http://schemas.openxmlformats.org/drawingml/2006/main" xmlns:r="http://schemas.openxmlformats.org/officeDocument/2006/relationships" xmlns:p="http://schemas.openxmlformats.org/presentationml/2006/main">
  <p:tag name="AS_UNIQUEID" val="546"/>
</p:tagLst>
</file>

<file path=ppt/tags/tag41.xml><?xml version="1.0" encoding="utf-8"?>
<p:tagLst xmlns:a="http://schemas.openxmlformats.org/drawingml/2006/main" xmlns:r="http://schemas.openxmlformats.org/officeDocument/2006/relationships" xmlns:p="http://schemas.openxmlformats.org/presentationml/2006/main">
  <p:tag name="AS_UNIQUEID" val="548"/>
</p:tagLst>
</file>

<file path=ppt/tags/tag42.xml><?xml version="1.0" encoding="utf-8"?>
<p:tagLst xmlns:a="http://schemas.openxmlformats.org/drawingml/2006/main" xmlns:r="http://schemas.openxmlformats.org/officeDocument/2006/relationships" xmlns:p="http://schemas.openxmlformats.org/presentationml/2006/main">
  <p:tag name="AS_UNIQUEID" val="550"/>
</p:tagLst>
</file>

<file path=ppt/tags/tag43.xml><?xml version="1.0" encoding="utf-8"?>
<p:tagLst xmlns:a="http://schemas.openxmlformats.org/drawingml/2006/main" xmlns:r="http://schemas.openxmlformats.org/officeDocument/2006/relationships" xmlns:p="http://schemas.openxmlformats.org/presentationml/2006/main">
  <p:tag name="AS_UNIQUEID" val="550"/>
</p:tagLst>
</file>

<file path=ppt/tags/tag44.xml><?xml version="1.0" encoding="utf-8"?>
<p:tagLst xmlns:a="http://schemas.openxmlformats.org/drawingml/2006/main" xmlns:r="http://schemas.openxmlformats.org/officeDocument/2006/relationships" xmlns:p="http://schemas.openxmlformats.org/presentationml/2006/main">
  <p:tag name="AS_UNIQUEID" val="561"/>
</p:tagLst>
</file>

<file path=ppt/tags/tag45.xml><?xml version="1.0" encoding="utf-8"?>
<p:tagLst xmlns:a="http://schemas.openxmlformats.org/drawingml/2006/main" xmlns:r="http://schemas.openxmlformats.org/officeDocument/2006/relationships" xmlns:p="http://schemas.openxmlformats.org/presentationml/2006/main">
  <p:tag name="AS_UNIQUEID" val="562"/>
</p:tagLst>
</file>

<file path=ppt/tags/tag46.xml><?xml version="1.0" encoding="utf-8"?>
<p:tagLst xmlns:a="http://schemas.openxmlformats.org/drawingml/2006/main" xmlns:r="http://schemas.openxmlformats.org/officeDocument/2006/relationships" xmlns:p="http://schemas.openxmlformats.org/presentationml/2006/main">
  <p:tag name="AS_UNIQUEID" val="563"/>
</p:tagLst>
</file>

<file path=ppt/theme/theme1.xml><?xml version="1.0" encoding="utf-8"?>
<a:theme xmlns:a="http://schemas.openxmlformats.org/drawingml/2006/main" name="3_Broad-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RevMed 2023.3nc template Content">
  <a:themeElements>
    <a:clrScheme name="Custom 1">
      <a:dk1>
        <a:srgbClr val="000000"/>
      </a:dk1>
      <a:lt1>
        <a:srgbClr val="FFFFFF"/>
      </a:lt1>
      <a:dk2>
        <a:srgbClr val="A7A7A7"/>
      </a:dk2>
      <a:lt2>
        <a:srgbClr val="535353"/>
      </a:lt2>
      <a:accent1>
        <a:srgbClr val="34B348"/>
      </a:accent1>
      <a:accent2>
        <a:srgbClr val="009244"/>
      </a:accent2>
      <a:accent3>
        <a:srgbClr val="2D8DBE"/>
      </a:accent3>
      <a:accent4>
        <a:srgbClr val="2FB3CD"/>
      </a:accent4>
      <a:accent5>
        <a:srgbClr val="A7973B"/>
      </a:accent5>
      <a:accent6>
        <a:srgbClr val="4970D4"/>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600"/>
          </a:spcBef>
          <a:spcAft>
            <a:spcPts val="0"/>
          </a:spcAft>
          <a:buClrTx/>
          <a:buSzTx/>
          <a:buFontTx/>
          <a:buNone/>
          <a:tabLst/>
          <a:defRPr kumimoji="0" sz="1700" b="0" i="0" u="none" strike="noStrike" cap="none" spc="283" normalizeH="0" baseline="0">
            <a:ln>
              <a:noFill/>
            </a:ln>
            <a:solidFill>
              <a:schemeClr val="accent2"/>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285750" indent="-285750" algn="l">
          <a:buClr>
            <a:schemeClr val="accent2"/>
          </a:buClr>
          <a:buFont typeface="Arial" panose="020B0604020202020204" pitchFamily="34" charset="0"/>
          <a:buChar char="•"/>
          <a:defRPr sz="1800" dirty="0" err="1" smtClean="0">
            <a:latin typeface="Open Sans" panose="020B0606030504020204" pitchFamily="34" charset="0"/>
            <a:ea typeface="Open Sans" panose="020B0606030504020204" pitchFamily="34" charset="0"/>
            <a:cs typeface="Open Sans" panose="020B0606030504020204" pitchFamily="34" charset="0"/>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3" id="{275588B5-6D0C-1449-9802-B635E5B1B8CE}" vid="{BC741D7B-EFF1-4642-AD64-350063F5E363}"/>
    </a:ext>
  </a:extLst>
</a:theme>
</file>

<file path=ppt/theme/theme3.xml><?xml version="1.0" encoding="utf-8"?>
<a:theme xmlns:a="http://schemas.openxmlformats.org/drawingml/2006/main" name="40985_DFCI_PPT_Everyday_16x9_R1">
  <a:themeElements>
    <a:clrScheme name="Dana-Farber">
      <a:dk1>
        <a:srgbClr val="000000"/>
      </a:dk1>
      <a:lt1>
        <a:srgbClr val="FFFFFF"/>
      </a:lt1>
      <a:dk2>
        <a:srgbClr val="636569"/>
      </a:dk2>
      <a:lt2>
        <a:srgbClr val="E7E6E6"/>
      </a:lt2>
      <a:accent1>
        <a:srgbClr val="12689B"/>
      </a:accent1>
      <a:accent2>
        <a:srgbClr val="FC993C"/>
      </a:accent2>
      <a:accent3>
        <a:srgbClr val="23C7EF"/>
      </a:accent3>
      <a:accent4>
        <a:srgbClr val="646569"/>
      </a:accent4>
      <a:accent5>
        <a:srgbClr val="E7E6E6"/>
      </a:accent5>
      <a:accent6>
        <a:srgbClr val="FEFEFE"/>
      </a:accent6>
      <a:hlink>
        <a:srgbClr val="FB993D"/>
      </a:hlink>
      <a:folHlink>
        <a:srgbClr val="FB99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0985_DFCI_PPT_Everyday_16x9_R1" id="{10616912-4318-434F-BC7A-11D788B360BA}" vid="{0D9E49A9-22D4-3E42-8E45-91F1EF8D4283}"/>
    </a:ext>
  </a:extLst>
</a:theme>
</file>

<file path=ppt/theme/theme4.xml><?xml version="1.0" encoding="utf-8"?>
<a:theme xmlns:a="http://schemas.openxmlformats.org/drawingml/2006/main" name="Divider Slides">
  <a:themeElements>
    <a:clrScheme name="Custom 6">
      <a:dk1>
        <a:srgbClr val="000000"/>
      </a:dk1>
      <a:lt1>
        <a:srgbClr val="FFFFFF"/>
      </a:lt1>
      <a:dk2>
        <a:srgbClr val="0E4343"/>
      </a:dk2>
      <a:lt2>
        <a:srgbClr val="F2F2F2"/>
      </a:lt2>
      <a:accent1>
        <a:srgbClr val="1E6B5C"/>
      </a:accent1>
      <a:accent2>
        <a:srgbClr val="0E4343"/>
      </a:accent2>
      <a:accent3>
        <a:srgbClr val="13D377"/>
      </a:accent3>
      <a:accent4>
        <a:srgbClr val="70FFE5"/>
      </a:accent4>
      <a:accent5>
        <a:srgbClr val="56716C"/>
      </a:accent5>
      <a:accent6>
        <a:srgbClr val="006C5B"/>
      </a:accent6>
      <a:hlink>
        <a:srgbClr val="FFAA00"/>
      </a:hlink>
      <a:folHlink>
        <a:srgbClr val="A24DFF"/>
      </a:folHlink>
    </a:clrScheme>
    <a:fontScheme name="RevMed Theme Fonts">
      <a:majorFont>
        <a:latin typeface="FK Grotesk Neue"/>
        <a:ea typeface=""/>
        <a:cs typeface=""/>
      </a:majorFont>
      <a:minorFont>
        <a:latin typeface="FK Grotesk Neu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accent6">
                <a:lumMod val="75000"/>
                <a:alpha val="74095"/>
              </a:schemeClr>
            </a:gs>
            <a:gs pos="1000">
              <a:schemeClr val="accent1">
                <a:alpha val="25478"/>
              </a:schemeClr>
            </a:gs>
          </a:gsLst>
          <a:lin ang="10800000" scaled="0"/>
        </a:gradFill>
        <a:ln>
          <a:noFill/>
        </a:ln>
      </a:spPr>
      <a:bodyPr wrap="square" rtlCol="0" anchor="ctr">
        <a:noAutofit/>
      </a:bodyP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D5158F2F-D394-134D-ADC8-E7C4BC2D21F8}" vid="{C94374D2-5786-A84D-ACB4-EFB2C4FA9650}"/>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RevMed 2023.3nc template Content">
  <a:themeElements>
    <a:clrScheme name="Custom 1">
      <a:dk1>
        <a:srgbClr val="000000"/>
      </a:dk1>
      <a:lt1>
        <a:srgbClr val="FFFFFF"/>
      </a:lt1>
      <a:dk2>
        <a:srgbClr val="A7A7A7"/>
      </a:dk2>
      <a:lt2>
        <a:srgbClr val="535353"/>
      </a:lt2>
      <a:accent1>
        <a:srgbClr val="34B348"/>
      </a:accent1>
      <a:accent2>
        <a:srgbClr val="009244"/>
      </a:accent2>
      <a:accent3>
        <a:srgbClr val="2D8DBE"/>
      </a:accent3>
      <a:accent4>
        <a:srgbClr val="2FB3CD"/>
      </a:accent4>
      <a:accent5>
        <a:srgbClr val="A7973B"/>
      </a:accent5>
      <a:accent6>
        <a:srgbClr val="4970D4"/>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600"/>
          </a:spcBef>
          <a:spcAft>
            <a:spcPts val="0"/>
          </a:spcAft>
          <a:buClrTx/>
          <a:buSzTx/>
          <a:buFontTx/>
          <a:buNone/>
          <a:tabLst/>
          <a:defRPr kumimoji="0" sz="1700" b="0" i="0" u="none" strike="noStrike" cap="none" spc="283" normalizeH="0" baseline="0">
            <a:ln>
              <a:noFill/>
            </a:ln>
            <a:solidFill>
              <a:schemeClr val="accent2"/>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285750" indent="-285750" algn="l">
          <a:buClr>
            <a:schemeClr val="accent2"/>
          </a:buClr>
          <a:buFont typeface="Arial" panose="020B0604020202020204" pitchFamily="34" charset="0"/>
          <a:buChar char="•"/>
          <a:defRPr sz="1800" dirty="0" err="1" smtClean="0">
            <a:latin typeface="Open Sans" panose="020B0606030504020204" pitchFamily="34" charset="0"/>
            <a:ea typeface="Open Sans" panose="020B0606030504020204" pitchFamily="34" charset="0"/>
            <a:cs typeface="Open Sans" panose="020B0606030504020204" pitchFamily="34" charset="0"/>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3" id="{275588B5-6D0C-1449-9802-B635E5B1B8CE}" vid="{BC741D7B-EFF1-4642-AD64-350063F5E363}"/>
    </a:ext>
  </a:extLst>
</a:theme>
</file>

<file path=ppt/theme/theme7.xml><?xml version="1.0" encoding="utf-8"?>
<a:theme xmlns:a="http://schemas.openxmlformats.org/drawingml/2006/main" name="RevMed 2022.4nc template Content">
  <a:themeElements>
    <a:clrScheme name="Custom 1">
      <a:dk1>
        <a:srgbClr val="000000"/>
      </a:dk1>
      <a:lt1>
        <a:srgbClr val="FFFFFF"/>
      </a:lt1>
      <a:dk2>
        <a:srgbClr val="A7A7A7"/>
      </a:dk2>
      <a:lt2>
        <a:srgbClr val="535353"/>
      </a:lt2>
      <a:accent1>
        <a:srgbClr val="34B348"/>
      </a:accent1>
      <a:accent2>
        <a:srgbClr val="009244"/>
      </a:accent2>
      <a:accent3>
        <a:srgbClr val="2D8DBE"/>
      </a:accent3>
      <a:accent4>
        <a:srgbClr val="2FB3CD"/>
      </a:accent4>
      <a:accent5>
        <a:srgbClr val="A7973B"/>
      </a:accent5>
      <a:accent6>
        <a:srgbClr val="4970D4"/>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600"/>
          </a:spcBef>
          <a:spcAft>
            <a:spcPts val="0"/>
          </a:spcAft>
          <a:buClrTx/>
          <a:buSzTx/>
          <a:buFontTx/>
          <a:buNone/>
          <a:tabLst/>
          <a:defRPr kumimoji="0" sz="1700" b="0" i="0" u="none" strike="noStrike" cap="none" spc="283" normalizeH="0" baseline="0">
            <a:ln>
              <a:noFill/>
            </a:ln>
            <a:solidFill>
              <a:schemeClr val="accent2"/>
            </a:solidFill>
            <a:effectLst/>
            <a:uFillTx/>
            <a:latin typeface="Open Sans Bold"/>
            <a:ea typeface="Open Sans Bold"/>
            <a:cs typeface="Open Sans Bold"/>
            <a:sym typeface="Open Sans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285750" indent="-285750" algn="l">
          <a:buClr>
            <a:schemeClr val="accent2"/>
          </a:buClr>
          <a:buFont typeface="Arial" panose="020B0604020202020204" pitchFamily="34" charset="0"/>
          <a:buChar char="•"/>
          <a:defRPr sz="1800" dirty="0" err="1" smtClean="0">
            <a:latin typeface="Open Sans" panose="020B0606030504020204" pitchFamily="34" charset="0"/>
            <a:ea typeface="Open Sans" panose="020B0606030504020204" pitchFamily="34" charset="0"/>
            <a:cs typeface="Open Sans" panose="020B0606030504020204" pitchFamily="34" charset="0"/>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56" id="{1FD58581-473F-4D47-AB56-68BAF2ED837E}" vid="{1A785AC1-D91D-864A-877D-D689ABD6DC52}"/>
    </a:ext>
  </a:extLst>
</a:theme>
</file>

<file path=ppt/theme/theme8.xml><?xml version="1.0" encoding="utf-8"?>
<a:theme xmlns:a="http://schemas.openxmlformats.org/drawingml/2006/main" name="1_40985_DFCI_PPT_Everyday_16x9_R1">
  <a:themeElements>
    <a:clrScheme name="Dana-Farber">
      <a:dk1>
        <a:srgbClr val="000000"/>
      </a:dk1>
      <a:lt1>
        <a:srgbClr val="FFFFFF"/>
      </a:lt1>
      <a:dk2>
        <a:srgbClr val="636569"/>
      </a:dk2>
      <a:lt2>
        <a:srgbClr val="E7E6E6"/>
      </a:lt2>
      <a:accent1>
        <a:srgbClr val="12689B"/>
      </a:accent1>
      <a:accent2>
        <a:srgbClr val="FC993C"/>
      </a:accent2>
      <a:accent3>
        <a:srgbClr val="23C7EF"/>
      </a:accent3>
      <a:accent4>
        <a:srgbClr val="646569"/>
      </a:accent4>
      <a:accent5>
        <a:srgbClr val="E7E6E6"/>
      </a:accent5>
      <a:accent6>
        <a:srgbClr val="FEFEFE"/>
      </a:accent6>
      <a:hlink>
        <a:srgbClr val="FB993D"/>
      </a:hlink>
      <a:folHlink>
        <a:srgbClr val="FB99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0985_DFCI_PPT_Everyday_16x9_R1" id="{10616912-4318-434F-BC7A-11D788B360BA}" vid="{0D9E49A9-22D4-3E42-8E45-91F1EF8D4283}"/>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6A4B9">
            <a:alpha val="29804"/>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 Template - Hale Family Research Center" id="{44A8DF16-5966-404D-9D02-AD4C55CF39EE}" vid="{82D8FF8C-5D9E-9E4A-8D9B-5EE5FC13E390}"/>
    </a:ext>
  </a:ext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4_Broad-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4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Times New Roman"/>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_Divider Slides">
  <a:themeElements>
    <a:clrScheme name="Custom 6">
      <a:dk1>
        <a:srgbClr val="000000"/>
      </a:dk1>
      <a:lt1>
        <a:srgbClr val="FFFFFF"/>
      </a:lt1>
      <a:dk2>
        <a:srgbClr val="0E4343"/>
      </a:dk2>
      <a:lt2>
        <a:srgbClr val="F2F2F2"/>
      </a:lt2>
      <a:accent1>
        <a:srgbClr val="1E6B5C"/>
      </a:accent1>
      <a:accent2>
        <a:srgbClr val="0E4343"/>
      </a:accent2>
      <a:accent3>
        <a:srgbClr val="13D377"/>
      </a:accent3>
      <a:accent4>
        <a:srgbClr val="70FFE5"/>
      </a:accent4>
      <a:accent5>
        <a:srgbClr val="56716C"/>
      </a:accent5>
      <a:accent6>
        <a:srgbClr val="006C5B"/>
      </a:accent6>
      <a:hlink>
        <a:srgbClr val="FFAA00"/>
      </a:hlink>
      <a:folHlink>
        <a:srgbClr val="A24DFF"/>
      </a:folHlink>
    </a:clrScheme>
    <a:fontScheme name="RevMed Theme Fonts">
      <a:majorFont>
        <a:latin typeface="FK Grotesk Neue"/>
        <a:ea typeface=""/>
        <a:cs typeface=""/>
      </a:majorFont>
      <a:minorFont>
        <a:latin typeface="FK Grotesk Neu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accent6">
                <a:lumMod val="75000"/>
                <a:alpha val="74095"/>
              </a:schemeClr>
            </a:gs>
            <a:gs pos="1000">
              <a:schemeClr val="accent1">
                <a:alpha val="25478"/>
              </a:schemeClr>
            </a:gs>
          </a:gsLst>
          <a:lin ang="10800000" scaled="0"/>
        </a:gradFill>
        <a:ln>
          <a:noFill/>
        </a:ln>
      </a:spPr>
      <a:bodyPr wrap="square" rtlCol="0" anchor="ctr">
        <a:noAutofit/>
      </a:bodyP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D5158F2F-D394-134D-ADC8-E7C4BC2D21F8}" vid="{C94374D2-5786-A84D-ACB4-EFB2C4FA9650}"/>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47649</TotalTime>
  <Words>3241</Words>
  <Application>Microsoft Office PowerPoint</Application>
  <PresentationFormat>Widescreen</PresentationFormat>
  <Paragraphs>527</Paragraphs>
  <Slides>32</Slides>
  <Notes>20</Notes>
  <HiddenSlides>0</HiddenSlides>
  <MMClips>0</MMClips>
  <ScaleCrop>false</ScaleCrop>
  <HeadingPairs>
    <vt:vector size="6" baseType="variant">
      <vt:variant>
        <vt:lpstr>Fonts Used</vt:lpstr>
      </vt:variant>
      <vt:variant>
        <vt:i4>29</vt:i4>
      </vt:variant>
      <vt:variant>
        <vt:lpstr>Theme</vt:lpstr>
      </vt:variant>
      <vt:variant>
        <vt:i4>18</vt:i4>
      </vt:variant>
      <vt:variant>
        <vt:lpstr>Slide Titles</vt:lpstr>
      </vt:variant>
      <vt:variant>
        <vt:i4>32</vt:i4>
      </vt:variant>
    </vt:vector>
  </HeadingPairs>
  <TitlesOfParts>
    <vt:vector size="79" baseType="lpstr">
      <vt:lpstr>Advhelvneue</vt:lpstr>
      <vt:lpstr>AdvPSA183</vt:lpstr>
      <vt:lpstr>AdvPSHN</vt:lpstr>
      <vt:lpstr>Aptos</vt:lpstr>
      <vt:lpstr>Aptos Display</vt:lpstr>
      <vt:lpstr>Arial</vt:lpstr>
      <vt:lpstr>Arial Black</vt:lpstr>
      <vt:lpstr>Calibri</vt:lpstr>
      <vt:lpstr>Calibri Light</vt:lpstr>
      <vt:lpstr>Century Gothic</vt:lpstr>
      <vt:lpstr>Courier New</vt:lpstr>
      <vt:lpstr>FK Grotesk Neue</vt:lpstr>
      <vt:lpstr>Garamond</vt:lpstr>
      <vt:lpstr>HardingText</vt:lpstr>
      <vt:lpstr>Helvetica</vt:lpstr>
      <vt:lpstr>Lato Light</vt:lpstr>
      <vt:lpstr>Merriweather</vt:lpstr>
      <vt:lpstr>Open Sans</vt:lpstr>
      <vt:lpstr>Open Sans Bold</vt:lpstr>
      <vt:lpstr>Open Sans Regular</vt:lpstr>
      <vt:lpstr>proxima-nova</vt:lpstr>
      <vt:lpstr>Roboto</vt:lpstr>
      <vt:lpstr>StarSymbol</vt:lpstr>
      <vt:lpstr>system-ui</vt:lpstr>
      <vt:lpstr>Tahoma</vt:lpstr>
      <vt:lpstr>Times</vt:lpstr>
      <vt:lpstr>Times New Roman</vt:lpstr>
      <vt:lpstr>Trebuchet MS Regular</vt:lpstr>
      <vt:lpstr>Wingdings</vt:lpstr>
      <vt:lpstr>3_Broad-Template</vt:lpstr>
      <vt:lpstr>RevMed 2023.3nc template Content</vt:lpstr>
      <vt:lpstr>40985_DFCI_PPT_Everyday_16x9_R1</vt:lpstr>
      <vt:lpstr>Divider Slides</vt:lpstr>
      <vt:lpstr>3_Office Theme</vt:lpstr>
      <vt:lpstr>1_RevMed 2023.3nc template Content</vt:lpstr>
      <vt:lpstr>RevMed 2022.4nc template Content</vt:lpstr>
      <vt:lpstr>1_40985_DFCI_PPT_Everyday_16x9_R1</vt:lpstr>
      <vt:lpstr>2_Office Theme</vt:lpstr>
      <vt:lpstr>8_Office Theme</vt:lpstr>
      <vt:lpstr>9_Office Theme</vt:lpstr>
      <vt:lpstr>4_Broad-Template</vt:lpstr>
      <vt:lpstr>4_Office Theme</vt:lpstr>
      <vt:lpstr>11_Office Theme</vt:lpstr>
      <vt:lpstr>5_Office Theme</vt:lpstr>
      <vt:lpstr>Office 主题​​</vt:lpstr>
      <vt:lpstr>1_Divider Slides</vt:lpstr>
      <vt:lpstr>Office Theme</vt:lpstr>
      <vt:lpstr>PowerPoint Presentation</vt:lpstr>
      <vt:lpstr>Disclosures</vt:lpstr>
      <vt:lpstr>PowerPoint Presentation</vt:lpstr>
      <vt:lpstr>PowerPoint Presentation</vt:lpstr>
      <vt:lpstr>PowerPoint Presentation</vt:lpstr>
      <vt:lpstr>RAS mutations are common in many cancer types</vt:lpstr>
      <vt:lpstr>KRAS mutant alleles in 3 leading causes of cancer death in U.S.</vt:lpstr>
      <vt:lpstr>Most preneoplasia in the pancreas have KRAS mutations</vt:lpstr>
      <vt:lpstr>PowerPoint Presentation</vt:lpstr>
      <vt:lpstr>Many RAS inhibitors in clinical development</vt:lpstr>
      <vt:lpstr>Targeting RAS</vt:lpstr>
      <vt:lpstr>Many different features of RAS inhibitors</vt:lpstr>
      <vt:lpstr>PowerPoint Presentation</vt:lpstr>
      <vt:lpstr>PowerPoint Presentation</vt:lpstr>
      <vt:lpstr>PowerPoint Presentation</vt:lpstr>
      <vt:lpstr>PowerPoint Presentation</vt:lpstr>
      <vt:lpstr>RMC-6236-001 Trial: Daraxonrasib Waterfall Plot </vt:lpstr>
      <vt:lpstr>PowerPoint Presentation</vt:lpstr>
      <vt:lpstr>PowerPoint Presentation</vt:lpstr>
      <vt:lpstr>PowerPoint Presentation</vt:lpstr>
      <vt:lpstr>PowerPoint Presentation</vt:lpstr>
      <vt:lpstr>RAS inhibitors in patients with 2L+ metastatic pancreatic cancer</vt:lpstr>
      <vt:lpstr>PowerPoint Presentation</vt:lpstr>
      <vt:lpstr>Will tumor response increase with early stage PDAC and preneoplasia?</vt:lpstr>
      <vt:lpstr>RAS inhibitors substantially reduce PanIN in mouse models</vt:lpstr>
      <vt:lpstr>PowerPoint Presentation</vt:lpstr>
      <vt:lpstr>Pancreatic Cancer Interception Trial </vt:lpstr>
      <vt:lpstr>PowerPoint Presentation</vt:lpstr>
      <vt:lpstr>PowerPoint Presentation</vt:lpstr>
      <vt:lpstr>Acknowledgements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 is the most commonly mutated oncogene in human cancer</dc:title>
  <dc:creator>Gocheva, Vasilena</dc:creator>
  <cp:lastModifiedBy>Wolpin, Brian M.,MD</cp:lastModifiedBy>
  <cp:revision>275</cp:revision>
  <dcterms:created xsi:type="dcterms:W3CDTF">2024-09-26T17:18:14Z</dcterms:created>
  <dcterms:modified xsi:type="dcterms:W3CDTF">2026-09-22T13:06:22Z</dcterms:modified>
</cp:coreProperties>
</file>