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1pPr>
    <a:lvl2pPr marL="0" marR="0" indent="228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2pPr>
    <a:lvl3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3pPr>
    <a:lvl4pPr marL="0" marR="0" indent="685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4pPr>
    <a:lvl5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5pPr>
    <a:lvl6pPr marL="0" marR="0" indent="1143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6pPr>
    <a:lvl7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7pPr>
    <a:lvl8pPr marL="0" marR="0" indent="1600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8pPr>
    <a:lvl9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D51ADE6A-740E-44AE-83CC-AE7238B6C88D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1EAF4"/>
          </a:solidFill>
        </a:fill>
      </a:tcStyle>
    </a:wholeTbl>
    <a:band2H>
      <a:tcTxStyle/>
      <a:tcStyle>
        <a:tcBdr/>
        <a:fill>
          <a:solidFill>
            <a:srgbClr val="F1F5FA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381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6095C9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6095C9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6095C9"/>
          </a:solidFill>
        </a:fill>
      </a:tcStyle>
    </a:firstRow>
  </a:tblStyle>
  <a:tblStyle styleId="{4A9BC294-FFE2-49D5-8D69-9E1BD2C41BD5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FF1F3"/>
          </a:solidFill>
        </a:fill>
      </a:tcStyle>
    </a:band2H>
    <a:firstCo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BBFC77FB-9ED0-4EC9-95AA-A1379042E648}" styleName="">
    <a:tblBg/>
    <a:wholeTbl>
      <a:tcTxStyle b="off" i="off">
        <a:font>
          <a:latin typeface="Times Roman"/>
          <a:ea typeface="Times Roman"/>
          <a:cs typeface="Times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FF1F3"/>
          </a:solidFill>
        </a:fill>
      </a:tcStyle>
    </a:band2H>
    <a:firstCol>
      <a:tcTxStyle b="off" i="off">
        <a:font>
          <a:latin typeface="Times Roman"/>
          <a:ea typeface="Times Roman"/>
          <a:cs typeface="Times Roman"/>
        </a:font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>
          <a:latin typeface="Times Roman"/>
          <a:ea typeface="Times Roman"/>
          <a:cs typeface="Times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>
          <a:latin typeface="Times Roman"/>
          <a:ea typeface="Times Roman"/>
          <a:cs typeface="Times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3DC5C2F9-1CAC-4260-A1DD-9FCDBB87749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6CBB8FF1-D9AA-43F3-AF6F-95CC898621D3}" styleName="">
    <a:tblBg/>
    <a:wholeTbl>
      <a:tcTxStyle b="off" i="off">
        <a:font>
          <a:latin typeface="Times Roman"/>
          <a:ea typeface="Times Roman"/>
          <a:cs typeface="Times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Times Roman"/>
          <a:ea typeface="Times Roman"/>
          <a:cs typeface="Times Roman"/>
        </a:font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>
          <a:latin typeface="Times Roman"/>
          <a:ea typeface="Times Roman"/>
          <a:cs typeface="Times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>
          <a:latin typeface="Times Roman"/>
          <a:ea typeface="Times Roman"/>
          <a:cs typeface="Times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E80B5404-2AE2-4089-B51E-7E7EAE590606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1EAF4"/>
          </a:solidFill>
        </a:fill>
      </a:tcStyle>
    </a:wholeTbl>
    <a:band2H>
      <a:tcTxStyle/>
      <a:tcStyle>
        <a:tcBdr/>
        <a:fill>
          <a:solidFill>
            <a:srgbClr val="F1F5FA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381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6095C9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6095C9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6095C9"/>
          </a:solidFill>
        </a:fill>
      </a:tcStyle>
    </a:firstRow>
  </a:tblStyle>
  <a:tblStyle styleId="{4024A198-FB96-43CC-A6CB-EB4555E6524B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1EAF4"/>
          </a:solidFill>
        </a:fill>
      </a:tcStyle>
    </a:wholeTbl>
    <a:band2H>
      <a:tcTxStyle/>
      <a:tcStyle>
        <a:tcBdr/>
        <a:fill>
          <a:solidFill>
            <a:srgbClr val="F1F5FA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381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6095C9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6095C9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6095C9"/>
          </a:solidFill>
        </a:fill>
      </a:tcStyle>
    </a:firstRow>
  </a:tblStyle>
  <a:tblStyle styleId="{9DC0286A-04D7-4B93-A111-4B526B85DF9B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FF1F3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24"/>
  </p:normalViewPr>
  <p:slideViewPr>
    <p:cSldViewPr snapToGrid="0">
      <p:cViewPr varScale="1">
        <p:scale>
          <a:sx n="65" d="100"/>
          <a:sy n="65" d="100"/>
        </p:scale>
        <p:origin x="2152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1" name="Shape 148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82" name="Shape 148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1400">
        <a:latin typeface="Lucida Grande"/>
        <a:ea typeface="Lucida Grande"/>
        <a:cs typeface="Lucida Grande"/>
        <a:sym typeface="Lucida Grande"/>
      </a:defRPr>
    </a:lvl1pPr>
    <a:lvl2pPr indent="228600" defTabSz="584200" latinLnBrk="0">
      <a:defRPr sz="1400">
        <a:latin typeface="Lucida Grande"/>
        <a:ea typeface="Lucida Grande"/>
        <a:cs typeface="Lucida Grande"/>
        <a:sym typeface="Lucida Grande"/>
      </a:defRPr>
    </a:lvl2pPr>
    <a:lvl3pPr indent="457200" defTabSz="584200" latinLnBrk="0">
      <a:defRPr sz="1400">
        <a:latin typeface="Lucida Grande"/>
        <a:ea typeface="Lucida Grande"/>
        <a:cs typeface="Lucida Grande"/>
        <a:sym typeface="Lucida Grande"/>
      </a:defRPr>
    </a:lvl3pPr>
    <a:lvl4pPr indent="685800" defTabSz="584200" latinLnBrk="0">
      <a:defRPr sz="1400">
        <a:latin typeface="Lucida Grande"/>
        <a:ea typeface="Lucida Grande"/>
        <a:cs typeface="Lucida Grande"/>
        <a:sym typeface="Lucida Grande"/>
      </a:defRPr>
    </a:lvl4pPr>
    <a:lvl5pPr indent="914400" defTabSz="584200" latinLnBrk="0">
      <a:defRPr sz="1400">
        <a:latin typeface="Lucida Grande"/>
        <a:ea typeface="Lucida Grande"/>
        <a:cs typeface="Lucida Grande"/>
        <a:sym typeface="Lucida Grande"/>
      </a:defRPr>
    </a:lvl5pPr>
    <a:lvl6pPr indent="1143000" defTabSz="584200" latinLnBrk="0">
      <a:defRPr sz="1400">
        <a:latin typeface="Lucida Grande"/>
        <a:ea typeface="Lucida Grande"/>
        <a:cs typeface="Lucida Grande"/>
        <a:sym typeface="Lucida Grande"/>
      </a:defRPr>
    </a:lvl6pPr>
    <a:lvl7pPr indent="1371600" defTabSz="584200" latinLnBrk="0">
      <a:defRPr sz="1400">
        <a:latin typeface="Lucida Grande"/>
        <a:ea typeface="Lucida Grande"/>
        <a:cs typeface="Lucida Grande"/>
        <a:sym typeface="Lucida Grande"/>
      </a:defRPr>
    </a:lvl7pPr>
    <a:lvl8pPr indent="1600200" defTabSz="584200" latinLnBrk="0">
      <a:defRPr sz="1400">
        <a:latin typeface="Lucida Grande"/>
        <a:ea typeface="Lucida Grande"/>
        <a:cs typeface="Lucida Grande"/>
        <a:sym typeface="Lucida Grande"/>
      </a:defRPr>
    </a:lvl8pPr>
    <a:lvl9pPr indent="1828800" defTabSz="584200" latinLnBrk="0">
      <a:defRPr sz="14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3" name="Shape 163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34" name="Shape 163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207 proteins - 50% of PDAC samples and 2x more than control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0" algn="ctr">
              <a:spcBef>
                <a:spcPts val="0"/>
              </a:spcBef>
              <a:buSzTx/>
              <a:buNone/>
              <a:defRPr sz="3600"/>
            </a:lvl2pPr>
            <a:lvl3pPr marL="0" indent="0" algn="ctr">
              <a:spcBef>
                <a:spcPts val="0"/>
              </a:spcBef>
              <a:buSzTx/>
              <a:buNone/>
              <a:defRPr sz="3600"/>
            </a:lvl3pPr>
            <a:lvl4pPr marL="0" indent="0" algn="ctr">
              <a:spcBef>
                <a:spcPts val="0"/>
              </a:spcBef>
              <a:buSzTx/>
              <a:buNone/>
              <a:defRPr sz="3600"/>
            </a:lvl4pPr>
            <a:lvl5pPr marL="0" indent="0" algn="ctr">
              <a:spcBef>
                <a:spcPts val="0"/>
              </a:spcBef>
              <a:buSzTx/>
              <a:buNone/>
              <a:defRPr sz="3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</p:spPr>
        <p:txBody>
          <a:bodyPr/>
          <a:lstStyle>
            <a:lvl1pPr>
              <a:spcBef>
                <a:spcPts val="2400"/>
              </a:spcBef>
            </a:lvl1pPr>
            <a:lvl2pPr>
              <a:spcBef>
                <a:spcPts val="2400"/>
              </a:spcBef>
            </a:lvl2pPr>
            <a:lvl3pPr>
              <a:spcBef>
                <a:spcPts val="2400"/>
              </a:spcBef>
            </a:lvl3pPr>
            <a:lvl4pPr>
              <a:spcBef>
                <a:spcPts val="2400"/>
              </a:spcBef>
            </a:lvl4pPr>
            <a:lvl5pPr>
              <a:spcBef>
                <a:spcPts val="2400"/>
              </a:spcBef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</p:spPr>
        <p:txBody>
          <a:bodyPr numCol="2" spcCol="523240" anchor="t"/>
          <a:lstStyle>
            <a:lvl1pPr marL="812120" indent="-494620">
              <a:spcBef>
                <a:spcPts val="3800"/>
              </a:spcBef>
              <a:defRPr sz="3200"/>
            </a:lvl1pPr>
            <a:lvl2pPr marL="1256620" indent="-494620">
              <a:spcBef>
                <a:spcPts val="3800"/>
              </a:spcBef>
              <a:defRPr sz="3200"/>
            </a:lvl2pPr>
            <a:lvl3pPr marL="1701120" indent="-494620">
              <a:spcBef>
                <a:spcPts val="3800"/>
              </a:spcBef>
              <a:defRPr sz="3200"/>
            </a:lvl3pPr>
            <a:lvl4pPr marL="2145620" indent="-494620">
              <a:spcBef>
                <a:spcPts val="3800"/>
              </a:spcBef>
              <a:defRPr sz="3200"/>
            </a:lvl4pPr>
            <a:lvl5pPr marL="2590120" indent="-494620">
              <a:spcBef>
                <a:spcPts val="3800"/>
              </a:spcBef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tle Text"/>
          <p:cNvSpPr txBox="1">
            <a:spLocks noGrp="1"/>
          </p:cNvSpPr>
          <p:nvPr>
            <p:ph type="title"/>
          </p:nvPr>
        </p:nvSpPr>
        <p:spPr>
          <a:xfrm>
            <a:off x="1270000" y="2971800"/>
            <a:ext cx="10464800" cy="3810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Image"/>
          <p:cNvSpPr>
            <a:spLocks noGrp="1"/>
          </p:cNvSpPr>
          <p:nvPr>
            <p:ph type="pic" sz="half" idx="21"/>
          </p:nvPr>
        </p:nvSpPr>
        <p:spPr>
          <a:xfrm>
            <a:off x="2438400" y="1638300"/>
            <a:ext cx="8128000" cy="504220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70" name="Title Text"/>
          <p:cNvSpPr txBox="1">
            <a:spLocks noGrp="1"/>
          </p:cNvSpPr>
          <p:nvPr>
            <p:ph type="title"/>
          </p:nvPr>
        </p:nvSpPr>
        <p:spPr>
          <a:xfrm>
            <a:off x="1270000" y="7366000"/>
            <a:ext cx="10464800" cy="17018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Image"/>
          <p:cNvSpPr>
            <a:spLocks noGrp="1"/>
          </p:cNvSpPr>
          <p:nvPr>
            <p:ph type="pic" sz="half" idx="21"/>
          </p:nvPr>
        </p:nvSpPr>
        <p:spPr>
          <a:xfrm>
            <a:off x="2438400" y="1638300"/>
            <a:ext cx="8128000" cy="5042206"/>
          </a:xfrm>
          <a:prstGeom prst="rect">
            <a:avLst/>
          </a:prstGeom>
          <a:ln w="25400"/>
          <a:effectLst>
            <a:reflection stA="50000" endPos="40000" dir="5400000" sy="-100000" algn="bl" rotWithShape="0"/>
          </a:effectLst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79" name="Title Text"/>
          <p:cNvSpPr txBox="1">
            <a:spLocks noGrp="1"/>
          </p:cNvSpPr>
          <p:nvPr>
            <p:ph type="title"/>
          </p:nvPr>
        </p:nvSpPr>
        <p:spPr>
          <a:xfrm>
            <a:off x="1270000" y="7366000"/>
            <a:ext cx="10464800" cy="17018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Image"/>
          <p:cNvSpPr>
            <a:spLocks noGrp="1"/>
          </p:cNvSpPr>
          <p:nvPr>
            <p:ph type="pic" sz="half" idx="21"/>
          </p:nvPr>
        </p:nvSpPr>
        <p:spPr>
          <a:xfrm>
            <a:off x="7124700" y="1612900"/>
            <a:ext cx="4216400" cy="632874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8" name="Title Text"/>
          <p:cNvSpPr txBox="1">
            <a:spLocks noGrp="1"/>
          </p:cNvSpPr>
          <p:nvPr>
            <p:ph type="title"/>
          </p:nvPr>
        </p:nvSpPr>
        <p:spPr>
          <a:xfrm>
            <a:off x="635000" y="1409700"/>
            <a:ext cx="5867400" cy="3302000"/>
          </a:xfrm>
          <a:prstGeom prst="rect">
            <a:avLst/>
          </a:prstGeom>
        </p:spPr>
        <p:txBody>
          <a:bodyPr anchor="b"/>
          <a:lstStyle>
            <a:lvl1pPr>
              <a:defRPr sz="7000"/>
            </a:lvl1pPr>
          </a:lstStyle>
          <a:p>
            <a:r>
              <a:t>Title Text</a:t>
            </a:r>
          </a:p>
        </p:txBody>
      </p:sp>
      <p:sp>
        <p:nvSpPr>
          <p:cNvPr id="8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4787900"/>
            <a:ext cx="5867400" cy="3302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  <a:lvl2pPr marL="0" indent="0" algn="ctr">
              <a:spcBef>
                <a:spcPts val="0"/>
              </a:spcBef>
              <a:buSzTx/>
              <a:buNone/>
              <a:defRPr sz="3400"/>
            </a:lvl2pPr>
            <a:lvl3pPr marL="0" indent="0" algn="ctr">
              <a:spcBef>
                <a:spcPts val="0"/>
              </a:spcBef>
              <a:buSzTx/>
              <a:buNone/>
              <a:defRPr sz="3400"/>
            </a:lvl3pPr>
            <a:lvl4pPr marL="0" indent="0" algn="ctr">
              <a:spcBef>
                <a:spcPts val="0"/>
              </a:spcBef>
              <a:buSzTx/>
              <a:buNone/>
              <a:defRPr sz="3400"/>
            </a:lvl4pPr>
            <a:lvl5pPr marL="0" indent="0" algn="ctr">
              <a:spcBef>
                <a:spcPts val="0"/>
              </a:spcBef>
              <a:buSzTx/>
              <a:buNone/>
              <a:defRPr sz="3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Image"/>
          <p:cNvSpPr>
            <a:spLocks noGrp="1"/>
          </p:cNvSpPr>
          <p:nvPr>
            <p:ph type="pic" sz="half" idx="21"/>
          </p:nvPr>
        </p:nvSpPr>
        <p:spPr>
          <a:xfrm>
            <a:off x="7124700" y="1612900"/>
            <a:ext cx="4216400" cy="6328742"/>
          </a:xfrm>
          <a:prstGeom prst="rect">
            <a:avLst/>
          </a:prstGeom>
          <a:ln w="25400"/>
          <a:effectLst>
            <a:reflection stA="50000" endPos="40000" dir="5400000" sy="-100000" algn="bl" rotWithShape="0"/>
          </a:effectLst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98" name="Title Text"/>
          <p:cNvSpPr txBox="1">
            <a:spLocks noGrp="1"/>
          </p:cNvSpPr>
          <p:nvPr>
            <p:ph type="title"/>
          </p:nvPr>
        </p:nvSpPr>
        <p:spPr>
          <a:xfrm>
            <a:off x="635000" y="1409700"/>
            <a:ext cx="5867400" cy="3302000"/>
          </a:xfrm>
          <a:prstGeom prst="rect">
            <a:avLst/>
          </a:prstGeom>
        </p:spPr>
        <p:txBody>
          <a:bodyPr anchor="b"/>
          <a:lstStyle>
            <a:lvl1pPr>
              <a:defRPr sz="7000"/>
            </a:lvl1pPr>
          </a:lstStyle>
          <a:p>
            <a:r>
              <a:t>Title Text</a:t>
            </a:r>
          </a:p>
        </p:txBody>
      </p:sp>
      <p:sp>
        <p:nvSpPr>
          <p:cNvPr id="9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4787900"/>
            <a:ext cx="5867400" cy="3302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  <a:lvl2pPr marL="0" indent="0" algn="ctr">
              <a:spcBef>
                <a:spcPts val="0"/>
              </a:spcBef>
              <a:buSzTx/>
              <a:buNone/>
              <a:defRPr sz="3400"/>
            </a:lvl2pPr>
            <a:lvl3pPr marL="0" indent="0" algn="ctr">
              <a:spcBef>
                <a:spcPts val="0"/>
              </a:spcBef>
              <a:buSzTx/>
              <a:buNone/>
              <a:defRPr sz="3400"/>
            </a:lvl3pPr>
            <a:lvl4pPr marL="0" indent="0" algn="ctr">
              <a:spcBef>
                <a:spcPts val="0"/>
              </a:spcBef>
              <a:buSzTx/>
              <a:buNone/>
              <a:defRPr sz="3400"/>
            </a:lvl4pPr>
            <a:lvl5pPr marL="0" indent="0" algn="ctr">
              <a:spcBef>
                <a:spcPts val="0"/>
              </a:spcBef>
              <a:buSzTx/>
              <a:buNone/>
              <a:defRPr sz="3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Image"/>
          <p:cNvSpPr>
            <a:spLocks noGrp="1"/>
          </p:cNvSpPr>
          <p:nvPr>
            <p:ph type="pic" sz="quarter" idx="21"/>
          </p:nvPr>
        </p:nvSpPr>
        <p:spPr>
          <a:xfrm>
            <a:off x="7175500" y="2540000"/>
            <a:ext cx="4102100" cy="615718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270000" y="2768600"/>
            <a:ext cx="5041900" cy="5715000"/>
          </a:xfrm>
          <a:prstGeom prst="rect">
            <a:avLst/>
          </a:prstGeom>
        </p:spPr>
        <p:txBody>
          <a:bodyPr/>
          <a:lstStyle>
            <a:lvl1pPr marL="812120" indent="-494620">
              <a:spcBef>
                <a:spcPts val="3800"/>
              </a:spcBef>
              <a:defRPr sz="3200"/>
            </a:lvl1pPr>
            <a:lvl2pPr marL="1256620" indent="-494620">
              <a:spcBef>
                <a:spcPts val="3800"/>
              </a:spcBef>
              <a:defRPr sz="3200"/>
            </a:lvl2pPr>
            <a:lvl3pPr marL="1701120" indent="-494620">
              <a:spcBef>
                <a:spcPts val="3800"/>
              </a:spcBef>
              <a:defRPr sz="3200"/>
            </a:lvl3pPr>
            <a:lvl4pPr marL="2145620" indent="-494620">
              <a:spcBef>
                <a:spcPts val="3800"/>
              </a:spcBef>
              <a:defRPr sz="3200"/>
            </a:lvl4pPr>
            <a:lvl5pPr marL="2590120" indent="-494620">
              <a:spcBef>
                <a:spcPts val="3800"/>
              </a:spcBef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1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270000" y="2768600"/>
            <a:ext cx="5041900" cy="5715000"/>
          </a:xfrm>
          <a:prstGeom prst="rect">
            <a:avLst/>
          </a:prstGeom>
        </p:spPr>
        <p:txBody>
          <a:bodyPr/>
          <a:lstStyle>
            <a:lvl1pPr marL="812120" indent="-494620">
              <a:spcBef>
                <a:spcPts val="3800"/>
              </a:spcBef>
              <a:defRPr sz="3200"/>
            </a:lvl1pPr>
            <a:lvl2pPr marL="1256620" indent="-494620">
              <a:spcBef>
                <a:spcPts val="3800"/>
              </a:spcBef>
              <a:defRPr sz="3200"/>
            </a:lvl2pPr>
            <a:lvl3pPr marL="1701120" indent="-494620">
              <a:spcBef>
                <a:spcPts val="3800"/>
              </a:spcBef>
              <a:defRPr sz="3200"/>
            </a:lvl3pPr>
            <a:lvl4pPr marL="2145620" indent="-494620">
              <a:spcBef>
                <a:spcPts val="3800"/>
              </a:spcBef>
              <a:defRPr sz="3200"/>
            </a:lvl4pPr>
            <a:lvl5pPr marL="2590120" indent="-494620">
              <a:spcBef>
                <a:spcPts val="3800"/>
              </a:spcBef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772400" y="2768600"/>
            <a:ext cx="3962400" cy="5715000"/>
          </a:xfrm>
          <a:prstGeom prst="rect">
            <a:avLst/>
          </a:prstGeom>
        </p:spPr>
        <p:txBody>
          <a:bodyPr/>
          <a:lstStyle>
            <a:lvl1pPr marL="812120" indent="-494620">
              <a:spcBef>
                <a:spcPts val="3800"/>
              </a:spcBef>
              <a:defRPr sz="3200"/>
            </a:lvl1pPr>
            <a:lvl2pPr marL="1256620" indent="-494620">
              <a:spcBef>
                <a:spcPts val="3800"/>
              </a:spcBef>
              <a:defRPr sz="3200"/>
            </a:lvl2pPr>
            <a:lvl3pPr marL="1701120" indent="-494620">
              <a:spcBef>
                <a:spcPts val="3800"/>
              </a:spcBef>
              <a:defRPr sz="3200"/>
            </a:lvl3pPr>
            <a:lvl4pPr marL="2145620" indent="-494620">
              <a:spcBef>
                <a:spcPts val="3800"/>
              </a:spcBef>
              <a:defRPr sz="3200"/>
            </a:lvl4pPr>
            <a:lvl5pPr marL="2590120" indent="-494620">
              <a:spcBef>
                <a:spcPts val="3800"/>
              </a:spcBef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Text"/>
          <p:cNvSpPr txBox="1">
            <a:spLocks noGrp="1"/>
          </p:cNvSpPr>
          <p:nvPr>
            <p:ph type="title"/>
          </p:nvPr>
        </p:nvSpPr>
        <p:spPr>
          <a:xfrm>
            <a:off x="977900" y="3029937"/>
            <a:ext cx="11049000" cy="2090704"/>
          </a:xfrm>
          <a:prstGeom prst="rect">
            <a:avLst/>
          </a:prstGeom>
          <a:ln>
            <a:round/>
          </a:ln>
        </p:spPr>
        <p:txBody>
          <a:bodyPr lIns="38100" tIns="38100" rIns="38100" bIns="38100"/>
          <a:lstStyle>
            <a:lvl1pPr defTabSz="1295400">
              <a:defRPr sz="62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13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955800" y="5524500"/>
            <a:ext cx="9105900" cy="2489200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t"/>
          <a:lstStyle>
            <a:lvl1pPr marL="0" indent="0" algn="ctr" defTabSz="1295400">
              <a:spcBef>
                <a:spcPts val="1000"/>
              </a:spcBef>
              <a:buClr>
                <a:srgbClr val="9A9A9A"/>
              </a:buClr>
              <a:buSzTx/>
              <a:buNone/>
              <a:defRPr sz="44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  <a:lvl2pPr marL="647700" indent="0" algn="ctr" defTabSz="1295400">
              <a:spcBef>
                <a:spcPts val="900"/>
              </a:spcBef>
              <a:buClr>
                <a:srgbClr val="9A9A9A"/>
              </a:buClr>
              <a:buSzTx/>
              <a:buNone/>
              <a:defRPr sz="38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2pPr>
            <a:lvl3pPr marL="1295400" indent="0" algn="ctr" defTabSz="1295400">
              <a:spcBef>
                <a:spcPts val="800"/>
              </a:spcBef>
              <a:buClr>
                <a:srgbClr val="9A9A9A"/>
              </a:buClr>
              <a:buSzTx/>
              <a:buNone/>
              <a:defRPr sz="34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3pPr>
            <a:lvl4pPr marL="1955800" indent="0" algn="ctr" defTabSz="1295400">
              <a:spcBef>
                <a:spcPts val="600"/>
              </a:spcBef>
              <a:buClr>
                <a:srgbClr val="9A9A9A"/>
              </a:buClr>
              <a:buSzTx/>
              <a:buNone/>
              <a:defRPr sz="28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4pPr>
            <a:lvl5pPr marL="2603500" indent="0" algn="ctr" defTabSz="1295400">
              <a:spcBef>
                <a:spcPts val="600"/>
              </a:spcBef>
              <a:buClr>
                <a:srgbClr val="9A9A9A"/>
              </a:buClr>
              <a:buSzTx/>
              <a:buNone/>
              <a:defRPr sz="28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59682" y="9252360"/>
            <a:ext cx="294879" cy="285354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ctr"/>
          <a:lstStyle>
            <a:lvl1pPr algn="r" defTabSz="1295400">
              <a:def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Slide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itle Text"/>
          <p:cNvSpPr txBox="1">
            <a:spLocks noGrp="1"/>
          </p:cNvSpPr>
          <p:nvPr>
            <p:ph type="title"/>
          </p:nvPr>
        </p:nvSpPr>
        <p:spPr>
          <a:xfrm>
            <a:off x="977900" y="3029937"/>
            <a:ext cx="11049000" cy="2090704"/>
          </a:xfrm>
          <a:prstGeom prst="rect">
            <a:avLst/>
          </a:prstGeom>
          <a:ln>
            <a:round/>
          </a:ln>
        </p:spPr>
        <p:txBody>
          <a:bodyPr lIns="38100" tIns="38100" rIns="38100" bIns="38100"/>
          <a:lstStyle>
            <a:lvl1pPr defTabSz="1295400">
              <a:defRPr sz="62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14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955800" y="5524500"/>
            <a:ext cx="9105900" cy="2489200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t"/>
          <a:lstStyle>
            <a:lvl1pPr marL="0" indent="0" algn="ctr" defTabSz="1295400">
              <a:spcBef>
                <a:spcPts val="1000"/>
              </a:spcBef>
              <a:buClr>
                <a:srgbClr val="9A9A9A"/>
              </a:buClr>
              <a:buSzTx/>
              <a:buNone/>
              <a:defRPr sz="44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  <a:lvl2pPr marL="647700" indent="0" algn="ctr" defTabSz="1295400">
              <a:spcBef>
                <a:spcPts val="900"/>
              </a:spcBef>
              <a:buClr>
                <a:srgbClr val="9A9A9A"/>
              </a:buClr>
              <a:buSzTx/>
              <a:buNone/>
              <a:defRPr sz="38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2pPr>
            <a:lvl3pPr marL="1295400" indent="0" algn="ctr" defTabSz="1295400">
              <a:spcBef>
                <a:spcPts val="800"/>
              </a:spcBef>
              <a:buClr>
                <a:srgbClr val="9A9A9A"/>
              </a:buClr>
              <a:buSzTx/>
              <a:buNone/>
              <a:defRPr sz="34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3pPr>
            <a:lvl4pPr marL="1955800" indent="0" algn="ctr" defTabSz="1295400">
              <a:spcBef>
                <a:spcPts val="600"/>
              </a:spcBef>
              <a:buClr>
                <a:srgbClr val="9A9A9A"/>
              </a:buClr>
              <a:buSzTx/>
              <a:buNone/>
              <a:defRPr sz="28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4pPr>
            <a:lvl5pPr marL="2603500" indent="0" algn="ctr" defTabSz="1295400">
              <a:spcBef>
                <a:spcPts val="600"/>
              </a:spcBef>
              <a:buClr>
                <a:srgbClr val="9A9A9A"/>
              </a:buClr>
              <a:buSzTx/>
              <a:buNone/>
              <a:defRPr sz="28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59682" y="9252360"/>
            <a:ext cx="294879" cy="285354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ctr"/>
          <a:lstStyle>
            <a:lvl1pPr algn="r" defTabSz="1295400">
              <a:def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itle Text"/>
          <p:cNvSpPr txBox="1">
            <a:spLocks noGrp="1"/>
          </p:cNvSpPr>
          <p:nvPr>
            <p:ph type="title"/>
          </p:nvPr>
        </p:nvSpPr>
        <p:spPr>
          <a:xfrm>
            <a:off x="977900" y="0"/>
            <a:ext cx="11049000" cy="33655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54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2pPr>
            <a:lvl3pPr marL="1183639" marR="57799" indent="-228600" defTabSz="1295400">
              <a:spcBef>
                <a:spcPts val="7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490487" y="8890000"/>
            <a:ext cx="368574" cy="360822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163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itle Text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52100" cy="3302000"/>
          </a:xfrm>
          <a:prstGeom prst="rect">
            <a:avLst/>
          </a:prstGeom>
        </p:spPr>
        <p:txBody>
          <a:bodyPr anchor="b"/>
          <a:lstStyle>
            <a:lvl1pPr>
              <a:defRPr sz="8200"/>
            </a:lvl1pPr>
          </a:lstStyle>
          <a:p>
            <a:r>
              <a:t>Title Text</a:t>
            </a:r>
          </a:p>
        </p:txBody>
      </p:sp>
      <p:sp>
        <p:nvSpPr>
          <p:cNvPr id="17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16500"/>
            <a:ext cx="10452100" cy="1143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  <a:lvl2pPr marL="0" indent="0" algn="ctr">
              <a:spcBef>
                <a:spcPts val="0"/>
              </a:spcBef>
              <a:buSzTx/>
              <a:buNone/>
              <a:defRPr sz="3400"/>
            </a:lvl2pPr>
            <a:lvl3pPr marL="0" indent="0" algn="ctr">
              <a:spcBef>
                <a:spcPts val="0"/>
              </a:spcBef>
              <a:buSzTx/>
              <a:buNone/>
              <a:defRPr sz="3400"/>
            </a:lvl3pPr>
            <a:lvl4pPr marL="0" indent="0" algn="ctr">
              <a:spcBef>
                <a:spcPts val="0"/>
              </a:spcBef>
              <a:buSzTx/>
              <a:buNone/>
              <a:defRPr sz="3400"/>
            </a:lvl4pPr>
            <a:lvl5pPr marL="0" indent="0" algn="ctr">
              <a:spcBef>
                <a:spcPts val="0"/>
              </a:spcBef>
              <a:buSzTx/>
              <a:buNone/>
              <a:defRPr sz="3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30950" y="9283700"/>
            <a:ext cx="317500" cy="3429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181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8255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190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1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199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208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217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226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8255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2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235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3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244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4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253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5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262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6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271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7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280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8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289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9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9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298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9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10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307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11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316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12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325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13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334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14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343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Title Text"/>
          <p:cNvSpPr txBox="1">
            <a:spLocks noGrp="1"/>
          </p:cNvSpPr>
          <p:nvPr>
            <p:ph type="title"/>
          </p:nvPr>
        </p:nvSpPr>
        <p:spPr>
          <a:xfrm>
            <a:off x="647700" y="390596"/>
            <a:ext cx="11709400" cy="1625601"/>
          </a:xfrm>
          <a:prstGeom prst="rect">
            <a:avLst/>
          </a:prstGeom>
          <a:ln>
            <a:round/>
          </a:ln>
        </p:spPr>
        <p:txBody>
          <a:bodyPr lIns="38100" tIns="38100" rIns="38100" bIns="38100"/>
          <a:lstStyle>
            <a:lvl1pPr defTabSz="647700">
              <a:defRPr sz="62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352" name="Body Level One…"/>
          <p:cNvSpPr txBox="1">
            <a:spLocks noGrp="1"/>
          </p:cNvSpPr>
          <p:nvPr>
            <p:ph type="body" idx="1"/>
          </p:nvPr>
        </p:nvSpPr>
        <p:spPr>
          <a:xfrm>
            <a:off x="647700" y="2273300"/>
            <a:ext cx="11709400" cy="6436926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t"/>
          <a:lstStyle>
            <a:lvl1pPr marL="342900" indent="-342900" defTabSz="647700">
              <a:spcBef>
                <a:spcPts val="1000"/>
              </a:spcBef>
              <a:buClr>
                <a:srgbClr val="000000"/>
              </a:buClr>
              <a:buSzPct val="100000"/>
              <a:buFont typeface="Arial"/>
              <a:defRPr sz="4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  <a:lvl2pPr marL="742950" indent="-285750" defTabSz="647700">
              <a:spcBef>
                <a:spcPts val="900"/>
              </a:spcBef>
              <a:buClr>
                <a:srgbClr val="000000"/>
              </a:buClr>
              <a:buSzPct val="100000"/>
              <a:buFont typeface="Arial"/>
              <a:buChar char="–"/>
              <a:defRPr sz="3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228600" defTabSz="647700"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defRPr sz="3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228600" defTabSz="6477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–"/>
              <a:defRPr sz="2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228600" defTabSz="6477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»"/>
              <a:defRPr sz="2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59682" y="9252360"/>
            <a:ext cx="294879" cy="285354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ctr"/>
          <a:lstStyle>
            <a:lvl1pPr algn="r" defTabSz="647700">
              <a:def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Title Text"/>
          <p:cNvSpPr txBox="1">
            <a:spLocks noGrp="1"/>
          </p:cNvSpPr>
          <p:nvPr>
            <p:ph type="title"/>
          </p:nvPr>
        </p:nvSpPr>
        <p:spPr>
          <a:xfrm>
            <a:off x="977900" y="3029937"/>
            <a:ext cx="11049000" cy="2090704"/>
          </a:xfrm>
          <a:prstGeom prst="rect">
            <a:avLst/>
          </a:prstGeom>
          <a:ln>
            <a:round/>
          </a:ln>
        </p:spPr>
        <p:txBody>
          <a:bodyPr lIns="38100" tIns="38100" rIns="38100" bIns="38100"/>
          <a:lstStyle>
            <a:lvl1pPr defTabSz="647700">
              <a:defRPr sz="62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36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955800" y="5524500"/>
            <a:ext cx="9105900" cy="2489200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t"/>
          <a:lstStyle>
            <a:lvl1pPr marL="0" indent="0" algn="ctr" defTabSz="647700">
              <a:spcBef>
                <a:spcPts val="1000"/>
              </a:spcBef>
              <a:buClr>
                <a:srgbClr val="9A9A9A"/>
              </a:buClr>
              <a:buSzTx/>
              <a:buNone/>
              <a:defRPr sz="44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  <a:lvl2pPr marL="647700" indent="0" algn="ctr" defTabSz="647700">
              <a:spcBef>
                <a:spcPts val="900"/>
              </a:spcBef>
              <a:buClr>
                <a:srgbClr val="9A9A9A"/>
              </a:buClr>
              <a:buSzTx/>
              <a:buNone/>
              <a:defRPr sz="38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2pPr>
            <a:lvl3pPr marL="1295400" indent="0" algn="ctr" defTabSz="647700">
              <a:spcBef>
                <a:spcPts val="800"/>
              </a:spcBef>
              <a:buClr>
                <a:srgbClr val="9A9A9A"/>
              </a:buClr>
              <a:buSzTx/>
              <a:buNone/>
              <a:defRPr sz="34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3pPr>
            <a:lvl4pPr marL="1955800" indent="0" algn="ctr" defTabSz="647700">
              <a:spcBef>
                <a:spcPts val="600"/>
              </a:spcBef>
              <a:buClr>
                <a:srgbClr val="9A9A9A"/>
              </a:buClr>
              <a:buSzTx/>
              <a:buNone/>
              <a:defRPr sz="28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4pPr>
            <a:lvl5pPr marL="2603500" indent="0" algn="ctr" defTabSz="647700">
              <a:spcBef>
                <a:spcPts val="600"/>
              </a:spcBef>
              <a:buClr>
                <a:srgbClr val="9A9A9A"/>
              </a:buClr>
              <a:buSzTx/>
              <a:buNone/>
              <a:defRPr sz="28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59682" y="9252360"/>
            <a:ext cx="294879" cy="285354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ctr"/>
          <a:lstStyle>
            <a:lvl1pPr algn="r" defTabSz="647700">
              <a:def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1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370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7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 cop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Title Text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52100" cy="3302000"/>
          </a:xfrm>
          <a:prstGeom prst="rect">
            <a:avLst/>
          </a:prstGeom>
        </p:spPr>
        <p:txBody>
          <a:bodyPr anchor="b"/>
          <a:lstStyle>
            <a:lvl1pPr>
              <a:defRPr sz="8200"/>
            </a:lvl1pPr>
          </a:lstStyle>
          <a:p>
            <a:r>
              <a:t>Title Text</a:t>
            </a:r>
          </a:p>
        </p:txBody>
      </p:sp>
      <p:sp>
        <p:nvSpPr>
          <p:cNvPr id="37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16500"/>
            <a:ext cx="10452100" cy="1143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400"/>
            </a:lvl1pPr>
            <a:lvl2pPr marL="0" indent="0" algn="ctr">
              <a:spcBef>
                <a:spcPts val="0"/>
              </a:spcBef>
              <a:buSzTx/>
              <a:buNone/>
              <a:defRPr sz="3400"/>
            </a:lvl2pPr>
            <a:lvl3pPr marL="0" indent="0" algn="ctr">
              <a:spcBef>
                <a:spcPts val="0"/>
              </a:spcBef>
              <a:buSzTx/>
              <a:buNone/>
              <a:defRPr sz="3400"/>
            </a:lvl3pPr>
            <a:lvl4pPr marL="0" indent="0" algn="ctr">
              <a:spcBef>
                <a:spcPts val="0"/>
              </a:spcBef>
              <a:buSzTx/>
              <a:buNone/>
              <a:defRPr sz="3400"/>
            </a:lvl4pPr>
            <a:lvl5pPr marL="0" indent="0" algn="ctr">
              <a:spcBef>
                <a:spcPts val="0"/>
              </a:spcBef>
              <a:buSzTx/>
              <a:buNone/>
              <a:defRPr sz="3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8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30950" y="9283700"/>
            <a:ext cx="317500" cy="3429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15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388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8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16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397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17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406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Title Text"/>
          <p:cNvSpPr txBox="1">
            <a:spLocks noGrp="1"/>
          </p:cNvSpPr>
          <p:nvPr>
            <p:ph type="title"/>
          </p:nvPr>
        </p:nvSpPr>
        <p:spPr>
          <a:xfrm>
            <a:off x="1270000" y="254000"/>
            <a:ext cx="10452100" cy="2438400"/>
          </a:xfrm>
          <a:prstGeom prst="rect">
            <a:avLst/>
          </a:prstGeom>
        </p:spPr>
        <p:txBody>
          <a:bodyPr/>
          <a:lstStyle>
            <a:lvl1pPr>
              <a:defRPr sz="8200"/>
            </a:lvl1pPr>
          </a:lstStyle>
          <a:p>
            <a:r>
              <a:t>Title Text</a:t>
            </a:r>
          </a:p>
        </p:txBody>
      </p:sp>
      <p:sp>
        <p:nvSpPr>
          <p:cNvPr id="415" name="Body Level One…"/>
          <p:cNvSpPr txBox="1">
            <a:spLocks noGrp="1"/>
          </p:cNvSpPr>
          <p:nvPr>
            <p:ph type="body" idx="1"/>
          </p:nvPr>
        </p:nvSpPr>
        <p:spPr>
          <a:xfrm>
            <a:off x="1270000" y="2768600"/>
            <a:ext cx="10452100" cy="5702300"/>
          </a:xfrm>
          <a:prstGeom prst="rect">
            <a:avLst/>
          </a:prstGeom>
        </p:spPr>
        <p:txBody>
          <a:bodyPr/>
          <a:lstStyle>
            <a:lvl1pPr>
              <a:spcBef>
                <a:spcPts val="2400"/>
              </a:spcBef>
              <a:defRPr sz="3800"/>
            </a:lvl1pPr>
            <a:lvl2pPr>
              <a:spcBef>
                <a:spcPts val="2400"/>
              </a:spcBef>
              <a:defRPr sz="3800"/>
            </a:lvl2pPr>
            <a:lvl3pPr>
              <a:spcBef>
                <a:spcPts val="2400"/>
              </a:spcBef>
              <a:defRPr sz="3800"/>
            </a:lvl3pPr>
            <a:lvl4pPr>
              <a:spcBef>
                <a:spcPts val="2400"/>
              </a:spcBef>
              <a:defRPr sz="3800"/>
            </a:lvl4pPr>
            <a:lvl5pPr>
              <a:spcBef>
                <a:spcPts val="24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30950" y="9283700"/>
            <a:ext cx="317500" cy="3429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Title Text"/>
          <p:cNvSpPr txBox="1">
            <a:spLocks noGrp="1"/>
          </p:cNvSpPr>
          <p:nvPr>
            <p:ph type="title"/>
          </p:nvPr>
        </p:nvSpPr>
        <p:spPr>
          <a:xfrm>
            <a:off x="1270000" y="254000"/>
            <a:ext cx="10452100" cy="2438400"/>
          </a:xfrm>
          <a:prstGeom prst="rect">
            <a:avLst/>
          </a:prstGeom>
        </p:spPr>
        <p:txBody>
          <a:bodyPr/>
          <a:lstStyle>
            <a:lvl1pPr>
              <a:defRPr sz="8200"/>
            </a:lvl1pPr>
          </a:lstStyle>
          <a:p>
            <a:r>
              <a:t>Title Text</a:t>
            </a:r>
          </a:p>
        </p:txBody>
      </p:sp>
      <p:sp>
        <p:nvSpPr>
          <p:cNvPr id="424" name="Body Level One…"/>
          <p:cNvSpPr txBox="1">
            <a:spLocks noGrp="1"/>
          </p:cNvSpPr>
          <p:nvPr>
            <p:ph type="body" idx="1"/>
          </p:nvPr>
        </p:nvSpPr>
        <p:spPr>
          <a:xfrm>
            <a:off x="1270000" y="2768600"/>
            <a:ext cx="10452100" cy="5702300"/>
          </a:xfrm>
          <a:prstGeom prst="rect">
            <a:avLst/>
          </a:prstGeom>
        </p:spPr>
        <p:txBody>
          <a:bodyPr/>
          <a:lstStyle>
            <a:lvl1pPr>
              <a:spcBef>
                <a:spcPts val="2400"/>
              </a:spcBef>
              <a:defRPr sz="3800"/>
            </a:lvl1pPr>
            <a:lvl2pPr>
              <a:spcBef>
                <a:spcPts val="2400"/>
              </a:spcBef>
              <a:defRPr sz="3800"/>
            </a:lvl2pPr>
            <a:lvl3pPr>
              <a:spcBef>
                <a:spcPts val="2400"/>
              </a:spcBef>
              <a:defRPr sz="3800"/>
            </a:lvl3pPr>
            <a:lvl4pPr>
              <a:spcBef>
                <a:spcPts val="2400"/>
              </a:spcBef>
              <a:defRPr sz="3800"/>
            </a:lvl4pPr>
            <a:lvl5pPr>
              <a:spcBef>
                <a:spcPts val="24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2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30950" y="9283700"/>
            <a:ext cx="317500" cy="3429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18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433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19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442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20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451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21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460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6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22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469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7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23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478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7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24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487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8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and Content cop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Title Text"/>
          <p:cNvSpPr txBox="1">
            <a:spLocks noGrp="1"/>
          </p:cNvSpPr>
          <p:nvPr>
            <p:ph type="title"/>
          </p:nvPr>
        </p:nvSpPr>
        <p:spPr>
          <a:xfrm>
            <a:off x="647700" y="390596"/>
            <a:ext cx="11709400" cy="1625601"/>
          </a:xfrm>
          <a:prstGeom prst="rect">
            <a:avLst/>
          </a:prstGeom>
          <a:ln>
            <a:round/>
          </a:ln>
        </p:spPr>
        <p:txBody>
          <a:bodyPr lIns="38100" tIns="38100" rIns="38100" bIns="38100"/>
          <a:lstStyle>
            <a:lvl1pPr defTabSz="1295400">
              <a:defRPr sz="62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496" name="Body Level One…"/>
          <p:cNvSpPr txBox="1">
            <a:spLocks noGrp="1"/>
          </p:cNvSpPr>
          <p:nvPr>
            <p:ph type="body" idx="1"/>
          </p:nvPr>
        </p:nvSpPr>
        <p:spPr>
          <a:xfrm>
            <a:off x="647700" y="2273300"/>
            <a:ext cx="11709400" cy="6436926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t"/>
          <a:lstStyle>
            <a:lvl1pPr marL="342900" indent="-342900" defTabSz="1295400">
              <a:spcBef>
                <a:spcPts val="1000"/>
              </a:spcBef>
              <a:buClr>
                <a:srgbClr val="000000"/>
              </a:buClr>
              <a:buSzPct val="100000"/>
              <a:buFont typeface="Arial"/>
              <a:defRPr sz="4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  <a:lvl2pPr marL="742950" indent="-285750" defTabSz="1295400">
              <a:spcBef>
                <a:spcPts val="900"/>
              </a:spcBef>
              <a:buClr>
                <a:srgbClr val="000000"/>
              </a:buClr>
              <a:buSzPct val="100000"/>
              <a:buFont typeface="Arial"/>
              <a:buChar char="–"/>
              <a:defRPr sz="3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228600" defTabSz="1295400"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defRPr sz="3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228600" defTabSz="12954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–"/>
              <a:defRPr sz="2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228600" defTabSz="12954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»"/>
              <a:defRPr sz="2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59682" y="9252360"/>
            <a:ext cx="294879" cy="285354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ctr"/>
          <a:lstStyle>
            <a:lvl1pPr algn="r" defTabSz="1295400">
              <a:def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and Content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Title Text"/>
          <p:cNvSpPr txBox="1">
            <a:spLocks noGrp="1"/>
          </p:cNvSpPr>
          <p:nvPr>
            <p:ph type="title"/>
          </p:nvPr>
        </p:nvSpPr>
        <p:spPr>
          <a:xfrm>
            <a:off x="647700" y="390596"/>
            <a:ext cx="11709400" cy="1625601"/>
          </a:xfrm>
          <a:prstGeom prst="rect">
            <a:avLst/>
          </a:prstGeom>
          <a:ln>
            <a:round/>
          </a:ln>
        </p:spPr>
        <p:txBody>
          <a:bodyPr lIns="38100" tIns="38100" rIns="38100" bIns="38100"/>
          <a:lstStyle>
            <a:lvl1pPr defTabSz="647700">
              <a:defRPr sz="62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505" name="Body Level One…"/>
          <p:cNvSpPr txBox="1">
            <a:spLocks noGrp="1"/>
          </p:cNvSpPr>
          <p:nvPr>
            <p:ph type="body" idx="1"/>
          </p:nvPr>
        </p:nvSpPr>
        <p:spPr>
          <a:xfrm>
            <a:off x="647700" y="2273300"/>
            <a:ext cx="11709400" cy="6436926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t"/>
          <a:lstStyle>
            <a:lvl1pPr marL="342900" indent="-342900" defTabSz="647700">
              <a:spcBef>
                <a:spcPts val="1000"/>
              </a:spcBef>
              <a:buClr>
                <a:srgbClr val="000000"/>
              </a:buClr>
              <a:buSzPct val="100000"/>
              <a:buFont typeface="Arial"/>
              <a:defRPr sz="4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  <a:lvl2pPr marL="742950" indent="-285750" defTabSz="647700">
              <a:spcBef>
                <a:spcPts val="900"/>
              </a:spcBef>
              <a:buClr>
                <a:srgbClr val="000000"/>
              </a:buClr>
              <a:buSzPct val="100000"/>
              <a:buFont typeface="Arial"/>
              <a:buChar char="–"/>
              <a:defRPr sz="3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228600" defTabSz="647700"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defRPr sz="3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228600" defTabSz="6477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–"/>
              <a:defRPr sz="2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228600" defTabSz="6477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»"/>
              <a:defRPr sz="2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59682" y="9252360"/>
            <a:ext cx="294879" cy="285354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ctr"/>
          <a:lstStyle>
            <a:lvl1pPr algn="r" defTabSz="647700">
              <a:def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and Content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Title Text"/>
          <p:cNvSpPr txBox="1">
            <a:spLocks noGrp="1"/>
          </p:cNvSpPr>
          <p:nvPr>
            <p:ph type="title"/>
          </p:nvPr>
        </p:nvSpPr>
        <p:spPr>
          <a:xfrm>
            <a:off x="647700" y="390596"/>
            <a:ext cx="11709400" cy="1625601"/>
          </a:xfrm>
          <a:prstGeom prst="rect">
            <a:avLst/>
          </a:prstGeom>
          <a:ln>
            <a:round/>
          </a:ln>
        </p:spPr>
        <p:txBody>
          <a:bodyPr lIns="38100" tIns="38100" rIns="38100" bIns="38100"/>
          <a:lstStyle>
            <a:lvl1pPr defTabSz="647700">
              <a:defRPr sz="62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514" name="Body Level One…"/>
          <p:cNvSpPr txBox="1">
            <a:spLocks noGrp="1"/>
          </p:cNvSpPr>
          <p:nvPr>
            <p:ph type="body" idx="1"/>
          </p:nvPr>
        </p:nvSpPr>
        <p:spPr>
          <a:xfrm>
            <a:off x="647700" y="2273300"/>
            <a:ext cx="11709400" cy="6436926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t"/>
          <a:lstStyle>
            <a:lvl1pPr marL="342900" indent="-342900" defTabSz="647700">
              <a:spcBef>
                <a:spcPts val="1000"/>
              </a:spcBef>
              <a:buClr>
                <a:srgbClr val="000000"/>
              </a:buClr>
              <a:buSzPct val="100000"/>
              <a:buFont typeface="Arial"/>
              <a:defRPr sz="4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  <a:lvl2pPr marL="742950" indent="-285750" defTabSz="647700">
              <a:spcBef>
                <a:spcPts val="900"/>
              </a:spcBef>
              <a:buClr>
                <a:srgbClr val="000000"/>
              </a:buClr>
              <a:buSzPct val="100000"/>
              <a:buFont typeface="Arial"/>
              <a:buChar char="–"/>
              <a:defRPr sz="3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228600" defTabSz="647700"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defRPr sz="3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228600" defTabSz="6477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–"/>
              <a:defRPr sz="2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228600" defTabSz="6477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»"/>
              <a:defRPr sz="2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59682" y="9252360"/>
            <a:ext cx="294879" cy="285354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ctr"/>
          <a:lstStyle>
            <a:lvl1pPr algn="r" defTabSz="647700">
              <a:def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and Content cop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Title Text"/>
          <p:cNvSpPr txBox="1">
            <a:spLocks noGrp="1"/>
          </p:cNvSpPr>
          <p:nvPr>
            <p:ph type="title"/>
          </p:nvPr>
        </p:nvSpPr>
        <p:spPr>
          <a:xfrm>
            <a:off x="647700" y="390596"/>
            <a:ext cx="11709400" cy="1625601"/>
          </a:xfrm>
          <a:prstGeom prst="rect">
            <a:avLst/>
          </a:prstGeom>
          <a:ln>
            <a:round/>
          </a:ln>
        </p:spPr>
        <p:txBody>
          <a:bodyPr lIns="38100" tIns="38100" rIns="38100" bIns="38100"/>
          <a:lstStyle>
            <a:lvl1pPr defTabSz="647700">
              <a:defRPr sz="62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523" name="Body Level One…"/>
          <p:cNvSpPr txBox="1">
            <a:spLocks noGrp="1"/>
          </p:cNvSpPr>
          <p:nvPr>
            <p:ph type="body" idx="1"/>
          </p:nvPr>
        </p:nvSpPr>
        <p:spPr>
          <a:xfrm>
            <a:off x="647700" y="2273300"/>
            <a:ext cx="11709400" cy="6436926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t"/>
          <a:lstStyle>
            <a:lvl1pPr marL="342900" indent="-342900" defTabSz="647700">
              <a:spcBef>
                <a:spcPts val="1000"/>
              </a:spcBef>
              <a:buClr>
                <a:srgbClr val="000000"/>
              </a:buClr>
              <a:buSzPct val="100000"/>
              <a:buFont typeface="Arial"/>
              <a:defRPr sz="4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  <a:lvl2pPr marL="742950" indent="-285750" defTabSz="647700">
              <a:spcBef>
                <a:spcPts val="900"/>
              </a:spcBef>
              <a:buClr>
                <a:srgbClr val="000000"/>
              </a:buClr>
              <a:buSzPct val="100000"/>
              <a:buFont typeface="Arial"/>
              <a:buChar char="–"/>
              <a:defRPr sz="3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228600" defTabSz="647700"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defRPr sz="3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228600" defTabSz="6477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–"/>
              <a:defRPr sz="2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228600" defTabSz="6477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»"/>
              <a:defRPr sz="2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2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59682" y="9252360"/>
            <a:ext cx="294879" cy="285354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ctr"/>
          <a:lstStyle>
            <a:lvl1pPr algn="r" defTabSz="647700">
              <a:def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and Content cop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Title Text"/>
          <p:cNvSpPr txBox="1">
            <a:spLocks noGrp="1"/>
          </p:cNvSpPr>
          <p:nvPr>
            <p:ph type="title"/>
          </p:nvPr>
        </p:nvSpPr>
        <p:spPr>
          <a:xfrm>
            <a:off x="647700" y="390596"/>
            <a:ext cx="11709400" cy="1625601"/>
          </a:xfrm>
          <a:prstGeom prst="rect">
            <a:avLst/>
          </a:prstGeom>
          <a:ln>
            <a:round/>
          </a:ln>
        </p:spPr>
        <p:txBody>
          <a:bodyPr lIns="38100" tIns="38100" rIns="38100" bIns="38100"/>
          <a:lstStyle>
            <a:lvl1pPr defTabSz="647700">
              <a:defRPr sz="62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532" name="Body Level One…"/>
          <p:cNvSpPr txBox="1">
            <a:spLocks noGrp="1"/>
          </p:cNvSpPr>
          <p:nvPr>
            <p:ph type="body" idx="1"/>
          </p:nvPr>
        </p:nvSpPr>
        <p:spPr>
          <a:xfrm>
            <a:off x="647700" y="2273300"/>
            <a:ext cx="11709400" cy="6436926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t"/>
          <a:lstStyle>
            <a:lvl1pPr marL="342900" indent="-342900" defTabSz="647700">
              <a:spcBef>
                <a:spcPts val="1000"/>
              </a:spcBef>
              <a:buClr>
                <a:srgbClr val="000000"/>
              </a:buClr>
              <a:buSzPct val="100000"/>
              <a:buFont typeface="Arial"/>
              <a:defRPr sz="4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  <a:lvl2pPr marL="742950" indent="-285750" defTabSz="647700">
              <a:spcBef>
                <a:spcPts val="900"/>
              </a:spcBef>
              <a:buClr>
                <a:srgbClr val="000000"/>
              </a:buClr>
              <a:buSzPct val="100000"/>
              <a:buFont typeface="Arial"/>
              <a:buChar char="–"/>
              <a:defRPr sz="3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228600" defTabSz="647700"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defRPr sz="3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228600" defTabSz="6477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–"/>
              <a:defRPr sz="2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228600" defTabSz="6477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»"/>
              <a:defRPr sz="2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59682" y="9252360"/>
            <a:ext cx="294879" cy="285354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ctr"/>
          <a:lstStyle>
            <a:lvl1pPr algn="r" defTabSz="647700">
              <a:def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and Content cop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Title Text"/>
          <p:cNvSpPr txBox="1">
            <a:spLocks noGrp="1"/>
          </p:cNvSpPr>
          <p:nvPr>
            <p:ph type="title"/>
          </p:nvPr>
        </p:nvSpPr>
        <p:spPr>
          <a:xfrm>
            <a:off x="647700" y="390596"/>
            <a:ext cx="11709400" cy="1625601"/>
          </a:xfrm>
          <a:prstGeom prst="rect">
            <a:avLst/>
          </a:prstGeom>
          <a:ln>
            <a:round/>
          </a:ln>
        </p:spPr>
        <p:txBody>
          <a:bodyPr lIns="38100" tIns="38100" rIns="38100" bIns="38100"/>
          <a:lstStyle>
            <a:lvl1pPr defTabSz="647700">
              <a:defRPr sz="62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541" name="Body Level One…"/>
          <p:cNvSpPr txBox="1">
            <a:spLocks noGrp="1"/>
          </p:cNvSpPr>
          <p:nvPr>
            <p:ph type="body" idx="1"/>
          </p:nvPr>
        </p:nvSpPr>
        <p:spPr>
          <a:xfrm>
            <a:off x="647700" y="2273300"/>
            <a:ext cx="11709400" cy="6436926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t"/>
          <a:lstStyle>
            <a:lvl1pPr marL="342900" indent="-342900" defTabSz="647700">
              <a:spcBef>
                <a:spcPts val="1000"/>
              </a:spcBef>
              <a:buClr>
                <a:srgbClr val="000000"/>
              </a:buClr>
              <a:buSzPct val="100000"/>
              <a:buFont typeface="Arial"/>
              <a:defRPr sz="4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  <a:lvl2pPr marL="742950" indent="-285750" defTabSz="647700">
              <a:spcBef>
                <a:spcPts val="900"/>
              </a:spcBef>
              <a:buClr>
                <a:srgbClr val="000000"/>
              </a:buClr>
              <a:buSzPct val="100000"/>
              <a:buFont typeface="Arial"/>
              <a:buChar char="–"/>
              <a:defRPr sz="3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228600" defTabSz="647700"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defRPr sz="3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228600" defTabSz="6477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–"/>
              <a:defRPr sz="2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228600" defTabSz="6477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»"/>
              <a:defRPr sz="2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59682" y="9252360"/>
            <a:ext cx="294879" cy="285354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ctr"/>
          <a:lstStyle>
            <a:lvl1pPr algn="r" defTabSz="647700">
              <a:def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and Content copy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Title Text"/>
          <p:cNvSpPr txBox="1">
            <a:spLocks noGrp="1"/>
          </p:cNvSpPr>
          <p:nvPr>
            <p:ph type="title"/>
          </p:nvPr>
        </p:nvSpPr>
        <p:spPr>
          <a:xfrm>
            <a:off x="647700" y="390596"/>
            <a:ext cx="11709400" cy="1625601"/>
          </a:xfrm>
          <a:prstGeom prst="rect">
            <a:avLst/>
          </a:prstGeom>
          <a:ln>
            <a:round/>
          </a:ln>
        </p:spPr>
        <p:txBody>
          <a:bodyPr lIns="38100" tIns="38100" rIns="38100" bIns="38100"/>
          <a:lstStyle>
            <a:lvl1pPr defTabSz="647700">
              <a:defRPr sz="62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550" name="Body Level One…"/>
          <p:cNvSpPr txBox="1">
            <a:spLocks noGrp="1"/>
          </p:cNvSpPr>
          <p:nvPr>
            <p:ph type="body" idx="1"/>
          </p:nvPr>
        </p:nvSpPr>
        <p:spPr>
          <a:xfrm>
            <a:off x="647700" y="2273300"/>
            <a:ext cx="11709400" cy="6436926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t"/>
          <a:lstStyle>
            <a:lvl1pPr marL="342900" indent="-342900" defTabSz="647700">
              <a:spcBef>
                <a:spcPts val="1000"/>
              </a:spcBef>
              <a:buClr>
                <a:srgbClr val="000000"/>
              </a:buClr>
              <a:buSzPct val="100000"/>
              <a:buFont typeface="Arial"/>
              <a:defRPr sz="4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  <a:lvl2pPr marL="742950" indent="-285750" defTabSz="647700">
              <a:spcBef>
                <a:spcPts val="900"/>
              </a:spcBef>
              <a:buClr>
                <a:srgbClr val="000000"/>
              </a:buClr>
              <a:buSzPct val="100000"/>
              <a:buFont typeface="Arial"/>
              <a:buChar char="–"/>
              <a:defRPr sz="3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228600" defTabSz="647700"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defRPr sz="3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228600" defTabSz="6477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–"/>
              <a:defRPr sz="2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228600" defTabSz="6477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»"/>
              <a:defRPr sz="2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59682" y="9252360"/>
            <a:ext cx="294879" cy="285354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ctr"/>
          <a:lstStyle>
            <a:lvl1pPr algn="r" defTabSz="647700">
              <a:def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and Content copy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Title Text"/>
          <p:cNvSpPr txBox="1">
            <a:spLocks noGrp="1"/>
          </p:cNvSpPr>
          <p:nvPr>
            <p:ph type="title"/>
          </p:nvPr>
        </p:nvSpPr>
        <p:spPr>
          <a:xfrm>
            <a:off x="647700" y="390596"/>
            <a:ext cx="11709400" cy="1625601"/>
          </a:xfrm>
          <a:prstGeom prst="rect">
            <a:avLst/>
          </a:prstGeom>
          <a:ln>
            <a:round/>
          </a:ln>
        </p:spPr>
        <p:txBody>
          <a:bodyPr lIns="38100" tIns="38100" rIns="38100" bIns="38100"/>
          <a:lstStyle>
            <a:lvl1pPr defTabSz="647700">
              <a:defRPr sz="62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559" name="Body Level One…"/>
          <p:cNvSpPr txBox="1">
            <a:spLocks noGrp="1"/>
          </p:cNvSpPr>
          <p:nvPr>
            <p:ph type="body" idx="1"/>
          </p:nvPr>
        </p:nvSpPr>
        <p:spPr>
          <a:xfrm>
            <a:off x="647700" y="2273300"/>
            <a:ext cx="11709400" cy="6436926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t"/>
          <a:lstStyle>
            <a:lvl1pPr marL="342900" indent="-342900" defTabSz="647700">
              <a:spcBef>
                <a:spcPts val="1000"/>
              </a:spcBef>
              <a:buClr>
                <a:srgbClr val="000000"/>
              </a:buClr>
              <a:buSzPct val="100000"/>
              <a:buFont typeface="Arial"/>
              <a:defRPr sz="4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  <a:lvl2pPr marL="742950" indent="-285750" defTabSz="647700">
              <a:spcBef>
                <a:spcPts val="900"/>
              </a:spcBef>
              <a:buClr>
                <a:srgbClr val="000000"/>
              </a:buClr>
              <a:buSzPct val="100000"/>
              <a:buFont typeface="Arial"/>
              <a:buChar char="–"/>
              <a:defRPr sz="3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228600" defTabSz="647700"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defRPr sz="3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228600" defTabSz="6477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–"/>
              <a:defRPr sz="2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228600" defTabSz="6477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»"/>
              <a:defRPr sz="2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59682" y="9252360"/>
            <a:ext cx="294879" cy="285354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ctr"/>
          <a:lstStyle>
            <a:lvl1pPr algn="r" defTabSz="647700">
              <a:def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Title Text"/>
          <p:cNvSpPr txBox="1">
            <a:spLocks noGrp="1"/>
          </p:cNvSpPr>
          <p:nvPr>
            <p:ph type="title"/>
          </p:nvPr>
        </p:nvSpPr>
        <p:spPr>
          <a:xfrm>
            <a:off x="647700" y="390596"/>
            <a:ext cx="11709400" cy="1625601"/>
          </a:xfrm>
          <a:prstGeom prst="rect">
            <a:avLst/>
          </a:prstGeom>
          <a:ln>
            <a:round/>
          </a:ln>
        </p:spPr>
        <p:txBody>
          <a:bodyPr lIns="38100" tIns="38100" rIns="38100" bIns="38100"/>
          <a:lstStyle>
            <a:lvl1pPr defTabSz="977900">
              <a:defRPr sz="46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568" name="Body Level One…"/>
          <p:cNvSpPr txBox="1">
            <a:spLocks noGrp="1"/>
          </p:cNvSpPr>
          <p:nvPr>
            <p:ph type="body" idx="1"/>
          </p:nvPr>
        </p:nvSpPr>
        <p:spPr>
          <a:xfrm>
            <a:off x="647700" y="2273300"/>
            <a:ext cx="11709400" cy="6436925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t"/>
          <a:lstStyle>
            <a:lvl1pPr marL="342900" indent="-342900" defTabSz="977900"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defRPr sz="3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  <a:lvl2pPr marL="742950" indent="-285750" defTabSz="977900">
              <a:spcBef>
                <a:spcPts val="700"/>
              </a:spcBef>
              <a:buClr>
                <a:srgbClr val="000000"/>
              </a:buClr>
              <a:buSzPct val="100000"/>
              <a:buFont typeface="Arial"/>
              <a:buChar char="–"/>
              <a:defRPr sz="2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228600" defTabSz="9779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defRPr sz="2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228600" defTabSz="9779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–"/>
              <a:defRPr sz="20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228600" defTabSz="9779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»"/>
              <a:defRPr sz="20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111176" y="9311668"/>
            <a:ext cx="243384" cy="233066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ctr"/>
          <a:lstStyle>
            <a:lvl1pPr algn="r" defTabSz="977900">
              <a:defRPr sz="12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and Content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Title Text"/>
          <p:cNvSpPr txBox="1">
            <a:spLocks noGrp="1"/>
          </p:cNvSpPr>
          <p:nvPr>
            <p:ph type="title"/>
          </p:nvPr>
        </p:nvSpPr>
        <p:spPr>
          <a:xfrm>
            <a:off x="647700" y="390596"/>
            <a:ext cx="11709400" cy="1625601"/>
          </a:xfrm>
          <a:prstGeom prst="rect">
            <a:avLst/>
          </a:prstGeom>
          <a:ln>
            <a:round/>
          </a:ln>
        </p:spPr>
        <p:txBody>
          <a:bodyPr lIns="38100" tIns="38100" rIns="38100" bIns="38100"/>
          <a:lstStyle>
            <a:lvl1pPr defTabSz="977900">
              <a:defRPr sz="46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577" name="Body Level One…"/>
          <p:cNvSpPr txBox="1">
            <a:spLocks noGrp="1"/>
          </p:cNvSpPr>
          <p:nvPr>
            <p:ph type="body" idx="1"/>
          </p:nvPr>
        </p:nvSpPr>
        <p:spPr>
          <a:xfrm>
            <a:off x="647700" y="2273300"/>
            <a:ext cx="11709400" cy="6436925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t"/>
          <a:lstStyle>
            <a:lvl1pPr marL="342900" indent="-342900" defTabSz="977900"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defRPr sz="3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  <a:lvl2pPr marL="742950" indent="-285750" defTabSz="977900">
              <a:spcBef>
                <a:spcPts val="700"/>
              </a:spcBef>
              <a:buClr>
                <a:srgbClr val="000000"/>
              </a:buClr>
              <a:buSzPct val="100000"/>
              <a:buFont typeface="Arial"/>
              <a:buChar char="–"/>
              <a:defRPr sz="2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228600" defTabSz="9779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defRPr sz="2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228600" defTabSz="9779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–"/>
              <a:defRPr sz="20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228600" defTabSz="9779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»"/>
              <a:defRPr sz="20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111176" y="9311668"/>
            <a:ext cx="243384" cy="233066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ctr"/>
          <a:lstStyle>
            <a:lvl1pPr algn="r" defTabSz="977900">
              <a:defRPr sz="12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and Content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Title Text"/>
          <p:cNvSpPr txBox="1">
            <a:spLocks noGrp="1"/>
          </p:cNvSpPr>
          <p:nvPr>
            <p:ph type="title"/>
          </p:nvPr>
        </p:nvSpPr>
        <p:spPr>
          <a:xfrm>
            <a:off x="647700" y="390596"/>
            <a:ext cx="11709400" cy="1625601"/>
          </a:xfrm>
          <a:prstGeom prst="rect">
            <a:avLst/>
          </a:prstGeom>
          <a:ln>
            <a:round/>
          </a:ln>
        </p:spPr>
        <p:txBody>
          <a:bodyPr lIns="38100" tIns="38100" rIns="38100" bIns="38100"/>
          <a:lstStyle>
            <a:lvl1pPr defTabSz="977900">
              <a:defRPr sz="46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586" name="Body Level One…"/>
          <p:cNvSpPr txBox="1">
            <a:spLocks noGrp="1"/>
          </p:cNvSpPr>
          <p:nvPr>
            <p:ph type="body" idx="1"/>
          </p:nvPr>
        </p:nvSpPr>
        <p:spPr>
          <a:xfrm>
            <a:off x="647700" y="2273300"/>
            <a:ext cx="11709400" cy="6436925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t"/>
          <a:lstStyle>
            <a:lvl1pPr marL="342900" indent="-342900" defTabSz="977900"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defRPr sz="3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  <a:lvl2pPr marL="742950" indent="-285750" defTabSz="977900">
              <a:spcBef>
                <a:spcPts val="700"/>
              </a:spcBef>
              <a:buClr>
                <a:srgbClr val="000000"/>
              </a:buClr>
              <a:buSzPct val="100000"/>
              <a:buFont typeface="Arial"/>
              <a:buChar char="–"/>
              <a:defRPr sz="2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228600" defTabSz="9779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defRPr sz="2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228600" defTabSz="9779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–"/>
              <a:defRPr sz="20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228600" defTabSz="9779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»"/>
              <a:defRPr sz="20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111176" y="9311668"/>
            <a:ext cx="243384" cy="233066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ctr"/>
          <a:lstStyle>
            <a:lvl1pPr algn="r" defTabSz="977900">
              <a:defRPr sz="12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Title Text"/>
          <p:cNvSpPr txBox="1">
            <a:spLocks noGrp="1"/>
          </p:cNvSpPr>
          <p:nvPr>
            <p:ph type="title"/>
          </p:nvPr>
        </p:nvSpPr>
        <p:spPr>
          <a:xfrm>
            <a:off x="975359" y="3029940"/>
            <a:ext cx="11049001" cy="2090703"/>
          </a:xfrm>
          <a:prstGeom prst="rect">
            <a:avLst/>
          </a:prstGeom>
          <a:ln>
            <a:round/>
          </a:ln>
        </p:spPr>
        <p:txBody>
          <a:bodyPr lIns="38100" tIns="38100" rIns="38100" bIns="38100"/>
          <a:lstStyle>
            <a:lvl1pPr defTabSz="977900">
              <a:defRPr sz="46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59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955800" y="5524500"/>
            <a:ext cx="9105900" cy="2489200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t"/>
          <a:lstStyle>
            <a:lvl1pPr marL="0" indent="0" algn="ctr" defTabSz="977900">
              <a:spcBef>
                <a:spcPts val="800"/>
              </a:spcBef>
              <a:buClr>
                <a:srgbClr val="9A9A9A"/>
              </a:buClr>
              <a:buSzTx/>
              <a:buNone/>
              <a:defRPr sz="34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  <a:lvl2pPr marL="482600" indent="0" algn="ctr" defTabSz="977900">
              <a:spcBef>
                <a:spcPts val="700"/>
              </a:spcBef>
              <a:buClr>
                <a:srgbClr val="9A9A9A"/>
              </a:buClr>
              <a:buSzTx/>
              <a:buNone/>
              <a:defRPr sz="28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2pPr>
            <a:lvl3pPr marL="977900" indent="0" algn="ctr" defTabSz="977900">
              <a:spcBef>
                <a:spcPts val="600"/>
              </a:spcBef>
              <a:buClr>
                <a:srgbClr val="9A9A9A"/>
              </a:buClr>
              <a:buSzTx/>
              <a:buNone/>
              <a:defRPr sz="24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3pPr>
            <a:lvl4pPr marL="1460500" indent="0" algn="ctr" defTabSz="977900">
              <a:spcBef>
                <a:spcPts val="500"/>
              </a:spcBef>
              <a:buClr>
                <a:srgbClr val="9A9A9A"/>
              </a:buClr>
              <a:buSzTx/>
              <a:buNone/>
              <a:defRPr sz="20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4pPr>
            <a:lvl5pPr marL="1955800" indent="0" algn="ctr" defTabSz="977900">
              <a:spcBef>
                <a:spcPts val="500"/>
              </a:spcBef>
              <a:buClr>
                <a:srgbClr val="9A9A9A"/>
              </a:buClr>
              <a:buSzTx/>
              <a:buNone/>
              <a:defRPr sz="20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9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111176" y="9311668"/>
            <a:ext cx="243384" cy="233066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ctr"/>
          <a:lstStyle>
            <a:lvl1pPr algn="r" defTabSz="977900">
              <a:defRPr sz="12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and Content copy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Title Text"/>
          <p:cNvSpPr txBox="1">
            <a:spLocks noGrp="1"/>
          </p:cNvSpPr>
          <p:nvPr>
            <p:ph type="title"/>
          </p:nvPr>
        </p:nvSpPr>
        <p:spPr>
          <a:xfrm>
            <a:off x="647700" y="390596"/>
            <a:ext cx="11709400" cy="1625601"/>
          </a:xfrm>
          <a:prstGeom prst="rect">
            <a:avLst/>
          </a:prstGeom>
          <a:ln>
            <a:round/>
          </a:ln>
        </p:spPr>
        <p:txBody>
          <a:bodyPr lIns="38100" tIns="38100" rIns="38100" bIns="38100"/>
          <a:lstStyle>
            <a:lvl1pPr defTabSz="647700">
              <a:defRPr sz="62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604" name="Body Level One…"/>
          <p:cNvSpPr txBox="1">
            <a:spLocks noGrp="1"/>
          </p:cNvSpPr>
          <p:nvPr>
            <p:ph type="body" idx="1"/>
          </p:nvPr>
        </p:nvSpPr>
        <p:spPr>
          <a:xfrm>
            <a:off x="647700" y="2273300"/>
            <a:ext cx="11709400" cy="6436926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t"/>
          <a:lstStyle>
            <a:lvl1pPr marL="342900" indent="-342900" defTabSz="647700">
              <a:spcBef>
                <a:spcPts val="1000"/>
              </a:spcBef>
              <a:buClr>
                <a:srgbClr val="000000"/>
              </a:buClr>
              <a:buSzPct val="100000"/>
              <a:buFont typeface="Arial"/>
              <a:defRPr sz="4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  <a:lvl2pPr marL="742950" indent="-285750" defTabSz="647700">
              <a:spcBef>
                <a:spcPts val="900"/>
              </a:spcBef>
              <a:buClr>
                <a:srgbClr val="000000"/>
              </a:buClr>
              <a:buSzPct val="100000"/>
              <a:buFont typeface="Arial"/>
              <a:buChar char="–"/>
              <a:defRPr sz="3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228600" defTabSz="647700"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defRPr sz="3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228600" defTabSz="6477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–"/>
              <a:defRPr sz="2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228600" defTabSz="6477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»"/>
              <a:defRPr sz="2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0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59682" y="9252360"/>
            <a:ext cx="294879" cy="285354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ctr"/>
          <a:lstStyle>
            <a:lvl1pPr algn="r" defTabSz="647700">
              <a:def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and Content copy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Title Text"/>
          <p:cNvSpPr txBox="1">
            <a:spLocks noGrp="1"/>
          </p:cNvSpPr>
          <p:nvPr>
            <p:ph type="title"/>
          </p:nvPr>
        </p:nvSpPr>
        <p:spPr>
          <a:xfrm>
            <a:off x="647700" y="390596"/>
            <a:ext cx="11709400" cy="1625601"/>
          </a:xfrm>
          <a:prstGeom prst="rect">
            <a:avLst/>
          </a:prstGeom>
          <a:ln>
            <a:round/>
          </a:ln>
        </p:spPr>
        <p:txBody>
          <a:bodyPr lIns="38100" tIns="38100" rIns="38100" bIns="38100"/>
          <a:lstStyle>
            <a:lvl1pPr defTabSz="647700">
              <a:defRPr sz="62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613" name="Body Level One…"/>
          <p:cNvSpPr txBox="1">
            <a:spLocks noGrp="1"/>
          </p:cNvSpPr>
          <p:nvPr>
            <p:ph type="body" idx="1"/>
          </p:nvPr>
        </p:nvSpPr>
        <p:spPr>
          <a:xfrm>
            <a:off x="647700" y="2273300"/>
            <a:ext cx="11709400" cy="6436926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t"/>
          <a:lstStyle>
            <a:lvl1pPr marL="342900" indent="-342900" defTabSz="647700">
              <a:spcBef>
                <a:spcPts val="1000"/>
              </a:spcBef>
              <a:buClr>
                <a:srgbClr val="000000"/>
              </a:buClr>
              <a:buSzPct val="100000"/>
              <a:buFont typeface="Arial"/>
              <a:defRPr sz="4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  <a:lvl2pPr marL="742950" indent="-285750" defTabSz="647700">
              <a:spcBef>
                <a:spcPts val="900"/>
              </a:spcBef>
              <a:buClr>
                <a:srgbClr val="000000"/>
              </a:buClr>
              <a:buSzPct val="100000"/>
              <a:buFont typeface="Arial"/>
              <a:buChar char="–"/>
              <a:defRPr sz="3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228600" defTabSz="647700"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defRPr sz="3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228600" defTabSz="6477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–"/>
              <a:defRPr sz="2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228600" defTabSz="6477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»"/>
              <a:defRPr sz="2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59682" y="9252360"/>
            <a:ext cx="294879" cy="285354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ctr"/>
          <a:lstStyle>
            <a:lvl1pPr algn="r" defTabSz="647700">
              <a:def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and Content copy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Title Text"/>
          <p:cNvSpPr txBox="1">
            <a:spLocks noGrp="1"/>
          </p:cNvSpPr>
          <p:nvPr>
            <p:ph type="title"/>
          </p:nvPr>
        </p:nvSpPr>
        <p:spPr>
          <a:xfrm>
            <a:off x="647700" y="390596"/>
            <a:ext cx="11709400" cy="1625601"/>
          </a:xfrm>
          <a:prstGeom prst="rect">
            <a:avLst/>
          </a:prstGeom>
          <a:ln>
            <a:round/>
          </a:ln>
        </p:spPr>
        <p:txBody>
          <a:bodyPr lIns="38100" tIns="38100" rIns="38100" bIns="38100"/>
          <a:lstStyle>
            <a:lvl1pPr defTabSz="647700">
              <a:defRPr sz="62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622" name="Body Level One…"/>
          <p:cNvSpPr txBox="1">
            <a:spLocks noGrp="1"/>
          </p:cNvSpPr>
          <p:nvPr>
            <p:ph type="body" idx="1"/>
          </p:nvPr>
        </p:nvSpPr>
        <p:spPr>
          <a:xfrm>
            <a:off x="647700" y="2273300"/>
            <a:ext cx="11709400" cy="6436926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t"/>
          <a:lstStyle>
            <a:lvl1pPr marL="342900" indent="-342900" defTabSz="647700">
              <a:spcBef>
                <a:spcPts val="1000"/>
              </a:spcBef>
              <a:buClr>
                <a:srgbClr val="000000"/>
              </a:buClr>
              <a:buSzPct val="100000"/>
              <a:buFont typeface="Arial"/>
              <a:defRPr sz="4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  <a:lvl2pPr marL="742950" indent="-285750" defTabSz="647700">
              <a:spcBef>
                <a:spcPts val="900"/>
              </a:spcBef>
              <a:buClr>
                <a:srgbClr val="000000"/>
              </a:buClr>
              <a:buSzPct val="100000"/>
              <a:buFont typeface="Arial"/>
              <a:buChar char="–"/>
              <a:defRPr sz="3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228600" defTabSz="647700"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defRPr sz="3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228600" defTabSz="6477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–"/>
              <a:defRPr sz="2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228600" defTabSz="6477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»"/>
              <a:defRPr sz="2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59682" y="9252360"/>
            <a:ext cx="294879" cy="285354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ctr"/>
          <a:lstStyle>
            <a:lvl1pPr algn="r" defTabSz="647700">
              <a:def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and Content copy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Title Text"/>
          <p:cNvSpPr txBox="1">
            <a:spLocks noGrp="1"/>
          </p:cNvSpPr>
          <p:nvPr>
            <p:ph type="title"/>
          </p:nvPr>
        </p:nvSpPr>
        <p:spPr>
          <a:xfrm>
            <a:off x="647700" y="390596"/>
            <a:ext cx="11709400" cy="1625601"/>
          </a:xfrm>
          <a:prstGeom prst="rect">
            <a:avLst/>
          </a:prstGeom>
          <a:ln>
            <a:round/>
          </a:ln>
        </p:spPr>
        <p:txBody>
          <a:bodyPr lIns="38100" tIns="38100" rIns="38100" bIns="38100"/>
          <a:lstStyle>
            <a:lvl1pPr defTabSz="647700">
              <a:defRPr sz="62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631" name="Body Level One…"/>
          <p:cNvSpPr txBox="1">
            <a:spLocks noGrp="1"/>
          </p:cNvSpPr>
          <p:nvPr>
            <p:ph type="body" idx="1"/>
          </p:nvPr>
        </p:nvSpPr>
        <p:spPr>
          <a:xfrm>
            <a:off x="647700" y="2273300"/>
            <a:ext cx="11709400" cy="6436926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t"/>
          <a:lstStyle>
            <a:lvl1pPr marL="342900" indent="-342900" defTabSz="647700">
              <a:spcBef>
                <a:spcPts val="1000"/>
              </a:spcBef>
              <a:buClr>
                <a:srgbClr val="000000"/>
              </a:buClr>
              <a:buSzPct val="100000"/>
              <a:buFont typeface="Arial"/>
              <a:defRPr sz="4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  <a:lvl2pPr marL="742950" indent="-285750" defTabSz="647700">
              <a:spcBef>
                <a:spcPts val="900"/>
              </a:spcBef>
              <a:buClr>
                <a:srgbClr val="000000"/>
              </a:buClr>
              <a:buSzPct val="100000"/>
              <a:buFont typeface="Arial"/>
              <a:buChar char="–"/>
              <a:defRPr sz="3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228600" defTabSz="647700"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defRPr sz="3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228600" defTabSz="6477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–"/>
              <a:defRPr sz="2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228600" defTabSz="6477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»"/>
              <a:defRPr sz="2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59682" y="9252360"/>
            <a:ext cx="294879" cy="285354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ctr"/>
          <a:lstStyle>
            <a:lvl1pPr algn="r" defTabSz="647700">
              <a:def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25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640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26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649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27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658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28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667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29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676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30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685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31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694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9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Slide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Title Text"/>
          <p:cNvSpPr txBox="1">
            <a:spLocks noGrp="1"/>
          </p:cNvSpPr>
          <p:nvPr>
            <p:ph type="title"/>
          </p:nvPr>
        </p:nvSpPr>
        <p:spPr>
          <a:xfrm>
            <a:off x="977900" y="3029937"/>
            <a:ext cx="11049000" cy="2090704"/>
          </a:xfrm>
          <a:prstGeom prst="rect">
            <a:avLst/>
          </a:prstGeom>
          <a:ln>
            <a:round/>
          </a:ln>
        </p:spPr>
        <p:txBody>
          <a:bodyPr lIns="38100" tIns="38100" rIns="38100" bIns="38100"/>
          <a:lstStyle>
            <a:lvl1pPr defTabSz="1295400">
              <a:defRPr sz="62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70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955800" y="5524500"/>
            <a:ext cx="9105900" cy="2489200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t"/>
          <a:lstStyle>
            <a:lvl1pPr marL="0" indent="0" algn="ctr" defTabSz="1295400">
              <a:spcBef>
                <a:spcPts val="1000"/>
              </a:spcBef>
              <a:buClr>
                <a:srgbClr val="9A9A9A"/>
              </a:buClr>
              <a:buSzTx/>
              <a:buNone/>
              <a:defRPr sz="44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  <a:lvl2pPr marL="647700" indent="0" algn="ctr" defTabSz="1295400">
              <a:spcBef>
                <a:spcPts val="900"/>
              </a:spcBef>
              <a:buClr>
                <a:srgbClr val="9A9A9A"/>
              </a:buClr>
              <a:buSzTx/>
              <a:buNone/>
              <a:defRPr sz="38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2pPr>
            <a:lvl3pPr marL="1295400" indent="0" algn="ctr" defTabSz="1295400">
              <a:spcBef>
                <a:spcPts val="800"/>
              </a:spcBef>
              <a:buClr>
                <a:srgbClr val="9A9A9A"/>
              </a:buClr>
              <a:buSzTx/>
              <a:buNone/>
              <a:defRPr sz="34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3pPr>
            <a:lvl4pPr marL="1955800" indent="0" algn="ctr" defTabSz="1295400">
              <a:spcBef>
                <a:spcPts val="600"/>
              </a:spcBef>
              <a:buClr>
                <a:srgbClr val="9A9A9A"/>
              </a:buClr>
              <a:buSzTx/>
              <a:buNone/>
              <a:defRPr sz="28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4pPr>
            <a:lvl5pPr marL="2603500" indent="0" algn="ctr" defTabSz="1295400">
              <a:spcBef>
                <a:spcPts val="600"/>
              </a:spcBef>
              <a:buClr>
                <a:srgbClr val="9A9A9A"/>
              </a:buClr>
              <a:buSzTx/>
              <a:buNone/>
              <a:defRPr sz="28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0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59682" y="9252360"/>
            <a:ext cx="294879" cy="285354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ctr"/>
          <a:lstStyle>
            <a:lvl1pPr algn="r" defTabSz="1295400">
              <a:def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Slide cop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Title Text"/>
          <p:cNvSpPr txBox="1">
            <a:spLocks noGrp="1"/>
          </p:cNvSpPr>
          <p:nvPr>
            <p:ph type="title"/>
          </p:nvPr>
        </p:nvSpPr>
        <p:spPr>
          <a:xfrm>
            <a:off x="977900" y="3029937"/>
            <a:ext cx="11049000" cy="2090704"/>
          </a:xfrm>
          <a:prstGeom prst="rect">
            <a:avLst/>
          </a:prstGeom>
          <a:ln>
            <a:round/>
          </a:ln>
        </p:spPr>
        <p:txBody>
          <a:bodyPr lIns="38100" tIns="38100" rIns="38100" bIns="38100"/>
          <a:lstStyle>
            <a:lvl1pPr defTabSz="1295400">
              <a:defRPr sz="62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7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955800" y="5524500"/>
            <a:ext cx="9105900" cy="2489200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t"/>
          <a:lstStyle>
            <a:lvl1pPr marL="0" indent="0" algn="ctr" defTabSz="1295400">
              <a:spcBef>
                <a:spcPts val="1000"/>
              </a:spcBef>
              <a:buClr>
                <a:srgbClr val="9A9A9A"/>
              </a:buClr>
              <a:buSzTx/>
              <a:buNone/>
              <a:defRPr sz="44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  <a:lvl2pPr marL="647700" indent="0" algn="ctr" defTabSz="1295400">
              <a:spcBef>
                <a:spcPts val="900"/>
              </a:spcBef>
              <a:buClr>
                <a:srgbClr val="9A9A9A"/>
              </a:buClr>
              <a:buSzTx/>
              <a:buNone/>
              <a:defRPr sz="38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2pPr>
            <a:lvl3pPr marL="1295400" indent="0" algn="ctr" defTabSz="1295400">
              <a:spcBef>
                <a:spcPts val="800"/>
              </a:spcBef>
              <a:buClr>
                <a:srgbClr val="9A9A9A"/>
              </a:buClr>
              <a:buSzTx/>
              <a:buNone/>
              <a:defRPr sz="34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3pPr>
            <a:lvl4pPr marL="1955800" indent="0" algn="ctr" defTabSz="1295400">
              <a:spcBef>
                <a:spcPts val="600"/>
              </a:spcBef>
              <a:buClr>
                <a:srgbClr val="9A9A9A"/>
              </a:buClr>
              <a:buSzTx/>
              <a:buNone/>
              <a:defRPr sz="28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4pPr>
            <a:lvl5pPr marL="2603500" indent="0" algn="ctr" defTabSz="1295400">
              <a:spcBef>
                <a:spcPts val="600"/>
              </a:spcBef>
              <a:buClr>
                <a:srgbClr val="9A9A9A"/>
              </a:buClr>
              <a:buSzTx/>
              <a:buNone/>
              <a:defRPr sz="28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1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59682" y="9252360"/>
            <a:ext cx="294879" cy="285354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ctr"/>
          <a:lstStyle>
            <a:lvl1pPr algn="r" defTabSz="1295400">
              <a:def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32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721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2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33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730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34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739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35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748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36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757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766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8255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Title Text"/>
          <p:cNvSpPr txBox="1">
            <a:spLocks noGrp="1"/>
          </p:cNvSpPr>
          <p:nvPr>
            <p:ph type="title"/>
          </p:nvPr>
        </p:nvSpPr>
        <p:spPr>
          <a:xfrm>
            <a:off x="977900" y="3029937"/>
            <a:ext cx="11049000" cy="2090704"/>
          </a:xfrm>
          <a:prstGeom prst="rect">
            <a:avLst/>
          </a:prstGeom>
          <a:ln>
            <a:round/>
          </a:ln>
        </p:spPr>
        <p:txBody>
          <a:bodyPr lIns="38100" tIns="38100" rIns="38100" bIns="38100"/>
          <a:lstStyle>
            <a:lvl1pPr defTabSz="647700">
              <a:defRPr sz="62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77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955800" y="5524500"/>
            <a:ext cx="9105900" cy="2489200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t"/>
          <a:lstStyle>
            <a:lvl1pPr marL="0" indent="0" algn="ctr" defTabSz="647700">
              <a:spcBef>
                <a:spcPts val="1000"/>
              </a:spcBef>
              <a:buClr>
                <a:srgbClr val="9A9A9A"/>
              </a:buClr>
              <a:buSzTx/>
              <a:buFont typeface="Arial"/>
              <a:buNone/>
              <a:defRPr sz="44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  <a:lvl2pPr marL="647700" indent="0" algn="ctr" defTabSz="647700">
              <a:spcBef>
                <a:spcPts val="900"/>
              </a:spcBef>
              <a:buClr>
                <a:srgbClr val="9A9A9A"/>
              </a:buClr>
              <a:buSzTx/>
              <a:buFont typeface="Arial"/>
              <a:buNone/>
              <a:defRPr sz="38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2pPr>
            <a:lvl3pPr marL="1295400" indent="0" algn="ctr" defTabSz="647700">
              <a:spcBef>
                <a:spcPts val="800"/>
              </a:spcBef>
              <a:buClr>
                <a:srgbClr val="9A9A9A"/>
              </a:buClr>
              <a:buSzTx/>
              <a:buFont typeface="Arial"/>
              <a:buNone/>
              <a:defRPr sz="34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3pPr>
            <a:lvl4pPr marL="1955800" indent="0" algn="ctr" defTabSz="647700">
              <a:spcBef>
                <a:spcPts val="600"/>
              </a:spcBef>
              <a:buClr>
                <a:srgbClr val="9A9A9A"/>
              </a:buClr>
              <a:buSzTx/>
              <a:buFont typeface="Arial"/>
              <a:buNone/>
              <a:defRPr sz="28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4pPr>
            <a:lvl5pPr marL="2603500" indent="0" algn="ctr" defTabSz="647700">
              <a:spcBef>
                <a:spcPts val="600"/>
              </a:spcBef>
              <a:buClr>
                <a:srgbClr val="9A9A9A"/>
              </a:buClr>
              <a:buSzTx/>
              <a:buFont typeface="Arial"/>
              <a:buNone/>
              <a:defRPr sz="28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7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59682" y="9252360"/>
            <a:ext cx="294879" cy="285354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ctr"/>
          <a:lstStyle>
            <a:lvl1pPr algn="r" defTabSz="647700">
              <a:buClr>
                <a:srgbClr val="9A9A9A"/>
              </a:buClr>
              <a:def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37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784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8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40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793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39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802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Title Text"/>
          <p:cNvSpPr txBox="1">
            <a:spLocks noGrp="1"/>
          </p:cNvSpPr>
          <p:nvPr>
            <p:ph type="title"/>
          </p:nvPr>
        </p:nvSpPr>
        <p:spPr>
          <a:xfrm>
            <a:off x="647700" y="390596"/>
            <a:ext cx="11709400" cy="1625601"/>
          </a:xfrm>
          <a:prstGeom prst="rect">
            <a:avLst/>
          </a:prstGeom>
          <a:ln>
            <a:round/>
          </a:ln>
        </p:spPr>
        <p:txBody>
          <a:bodyPr lIns="38100" tIns="38100" rIns="38100" bIns="38100"/>
          <a:lstStyle>
            <a:lvl1pPr defTabSz="1295400">
              <a:defRPr sz="62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811" name="Body Level One…"/>
          <p:cNvSpPr txBox="1">
            <a:spLocks noGrp="1"/>
          </p:cNvSpPr>
          <p:nvPr>
            <p:ph type="body" idx="1"/>
          </p:nvPr>
        </p:nvSpPr>
        <p:spPr>
          <a:xfrm>
            <a:off x="647700" y="2273300"/>
            <a:ext cx="11709400" cy="6436926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t"/>
          <a:lstStyle>
            <a:lvl1pPr marL="342900" indent="-342900" defTabSz="1295400">
              <a:spcBef>
                <a:spcPts val="1000"/>
              </a:spcBef>
              <a:buClr>
                <a:srgbClr val="000000"/>
              </a:buClr>
              <a:buSzPct val="100000"/>
              <a:buFont typeface="Arial"/>
              <a:defRPr sz="4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  <a:lvl2pPr marL="742950" indent="-285750" defTabSz="1295400">
              <a:spcBef>
                <a:spcPts val="900"/>
              </a:spcBef>
              <a:buClr>
                <a:srgbClr val="000000"/>
              </a:buClr>
              <a:buSzPct val="100000"/>
              <a:buFont typeface="Arial"/>
              <a:buChar char="–"/>
              <a:defRPr sz="3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2pPr>
            <a:lvl3pPr marL="1143000" indent="-228600" defTabSz="1295400">
              <a:spcBef>
                <a:spcPts val="800"/>
              </a:spcBef>
              <a:buClr>
                <a:srgbClr val="000000"/>
              </a:buClr>
              <a:buSzPct val="100000"/>
              <a:buFont typeface="Arial"/>
              <a:defRPr sz="34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3pPr>
            <a:lvl4pPr marL="1600200" indent="-228600" defTabSz="12954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–"/>
              <a:defRPr sz="2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4pPr>
            <a:lvl5pPr marL="2057400" indent="-228600" defTabSz="1295400">
              <a:spcBef>
                <a:spcPts val="600"/>
              </a:spcBef>
              <a:buClr>
                <a:srgbClr val="000000"/>
              </a:buClr>
              <a:buSzPct val="100000"/>
              <a:buFont typeface="Arial"/>
              <a:buChar char="»"/>
              <a:defRPr sz="2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1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59682" y="9252360"/>
            <a:ext cx="294879" cy="285354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ctr"/>
          <a:lstStyle>
            <a:lvl1pPr algn="r" defTabSz="1295400">
              <a:def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38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820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Title Text"/>
          <p:cNvSpPr txBox="1">
            <a:spLocks noGrp="1"/>
          </p:cNvSpPr>
          <p:nvPr>
            <p:ph type="title"/>
          </p:nvPr>
        </p:nvSpPr>
        <p:spPr>
          <a:xfrm>
            <a:off x="650239" y="130952"/>
            <a:ext cx="11704322" cy="2144888"/>
          </a:xfrm>
          <a:prstGeom prst="rect">
            <a:avLst/>
          </a:prstGeom>
        </p:spPr>
        <p:txBody>
          <a:bodyPr lIns="65023" tIns="65023" rIns="65023" bIns="65023">
            <a:noAutofit/>
          </a:bodyPr>
          <a:lstStyle>
            <a:lvl1pPr defTabSz="457200">
              <a:defRPr sz="50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Title Text</a:t>
            </a:r>
          </a:p>
        </p:txBody>
      </p:sp>
      <p:sp>
        <p:nvSpPr>
          <p:cNvPr id="829" name="Body Level One…"/>
          <p:cNvSpPr txBox="1"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</p:spPr>
        <p:txBody>
          <a:bodyPr lIns="65023" tIns="65023" rIns="65023" bIns="65023" anchor="t">
            <a:noAutofit/>
          </a:bodyPr>
          <a:lstStyle>
            <a:lvl1pPr marL="471487" indent="-471487" defTabSz="457200">
              <a:spcBef>
                <a:spcPts val="700"/>
              </a:spcBef>
              <a:buSzPct val="100000"/>
              <a:buFont typeface="Arial"/>
              <a:buBlip>
                <a:blip r:embed="rId2"/>
              </a:buBlip>
              <a:defRPr sz="4400">
                <a:latin typeface="Arial"/>
                <a:ea typeface="Arial"/>
                <a:cs typeface="Arial"/>
                <a:sym typeface="Arial"/>
              </a:defRPr>
            </a:lvl1pPr>
            <a:lvl2pPr marL="906235" indent="-449035" defTabSz="457200">
              <a:spcBef>
                <a:spcPts val="700"/>
              </a:spcBef>
              <a:buSzPct val="100000"/>
              <a:buFont typeface="Arial"/>
              <a:buChar char="–"/>
              <a:defRPr sz="4400">
                <a:latin typeface="Arial"/>
                <a:ea typeface="Arial"/>
                <a:cs typeface="Arial"/>
                <a:sym typeface="Arial"/>
              </a:defRPr>
            </a:lvl2pPr>
            <a:lvl3pPr marL="1333500" indent="-419100" defTabSz="457200">
              <a:spcBef>
                <a:spcPts val="700"/>
              </a:spcBef>
              <a:buSzPct val="100000"/>
              <a:buFont typeface="Arial"/>
              <a:defRPr sz="4400">
                <a:latin typeface="Arial"/>
                <a:ea typeface="Arial"/>
                <a:cs typeface="Arial"/>
                <a:sym typeface="Arial"/>
              </a:defRPr>
            </a:lvl3pPr>
            <a:lvl4pPr marL="1874520" indent="-502920" defTabSz="457200">
              <a:spcBef>
                <a:spcPts val="700"/>
              </a:spcBef>
              <a:buSzPct val="100000"/>
              <a:buFont typeface="Arial"/>
              <a:buChar char="–"/>
              <a:defRPr sz="4400">
                <a:latin typeface="Arial"/>
                <a:ea typeface="Arial"/>
                <a:cs typeface="Arial"/>
                <a:sym typeface="Arial"/>
              </a:defRPr>
            </a:lvl4pPr>
            <a:lvl5pPr marL="2331720" indent="-502920" defTabSz="457200">
              <a:spcBef>
                <a:spcPts val="700"/>
              </a:spcBef>
              <a:buSzPct val="100000"/>
              <a:buFont typeface="Arial"/>
              <a:buChar char="»"/>
              <a:defRPr sz="44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320107" y="9130186"/>
            <a:ext cx="3034454" cy="339202"/>
          </a:xfrm>
          <a:prstGeom prst="rect">
            <a:avLst/>
          </a:prstGeom>
        </p:spPr>
        <p:txBody>
          <a:bodyPr wrap="square" lIns="65023" tIns="65023" rIns="65023" bIns="65023" anchor="ctr">
            <a:spAutoFit/>
          </a:bodyPr>
          <a:lstStyle>
            <a:lvl1pPr algn="r" defTabSz="45720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Title Text"/>
          <p:cNvSpPr txBox="1">
            <a:spLocks noGrp="1"/>
          </p:cNvSpPr>
          <p:nvPr>
            <p:ph type="title"/>
          </p:nvPr>
        </p:nvSpPr>
        <p:spPr>
          <a:xfrm>
            <a:off x="650239" y="130952"/>
            <a:ext cx="11704322" cy="2144888"/>
          </a:xfrm>
          <a:prstGeom prst="rect">
            <a:avLst/>
          </a:prstGeom>
        </p:spPr>
        <p:txBody>
          <a:bodyPr lIns="65023" tIns="65023" rIns="65023" bIns="65023">
            <a:noAutofit/>
          </a:bodyPr>
          <a:lstStyle>
            <a:lvl1pPr defTabSz="457200">
              <a:defRPr sz="50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Title Text</a:t>
            </a:r>
          </a:p>
        </p:txBody>
      </p:sp>
      <p:sp>
        <p:nvSpPr>
          <p:cNvPr id="838" name="Body Level One…"/>
          <p:cNvSpPr txBox="1"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</p:spPr>
        <p:txBody>
          <a:bodyPr lIns="65023" tIns="65023" rIns="65023" bIns="65023" anchor="t">
            <a:noAutofit/>
          </a:bodyPr>
          <a:lstStyle>
            <a:lvl1pPr marL="471487" indent="-471487" defTabSz="457200">
              <a:spcBef>
                <a:spcPts val="700"/>
              </a:spcBef>
              <a:buSzPct val="100000"/>
              <a:buFont typeface="Arial"/>
              <a:buBlip>
                <a:blip r:embed="rId2"/>
              </a:buBlip>
              <a:defRPr sz="4400">
                <a:latin typeface="Arial"/>
                <a:ea typeface="Arial"/>
                <a:cs typeface="Arial"/>
                <a:sym typeface="Arial"/>
              </a:defRPr>
            </a:lvl1pPr>
            <a:lvl2pPr marL="906235" indent="-449035" defTabSz="457200">
              <a:spcBef>
                <a:spcPts val="700"/>
              </a:spcBef>
              <a:buSzPct val="100000"/>
              <a:buFont typeface="Arial"/>
              <a:buChar char="–"/>
              <a:defRPr sz="4400">
                <a:latin typeface="Arial"/>
                <a:ea typeface="Arial"/>
                <a:cs typeface="Arial"/>
                <a:sym typeface="Arial"/>
              </a:defRPr>
            </a:lvl2pPr>
            <a:lvl3pPr marL="1333500" indent="-419100" defTabSz="457200">
              <a:spcBef>
                <a:spcPts val="700"/>
              </a:spcBef>
              <a:buSzPct val="100000"/>
              <a:buFont typeface="Arial"/>
              <a:defRPr sz="4400">
                <a:latin typeface="Arial"/>
                <a:ea typeface="Arial"/>
                <a:cs typeface="Arial"/>
                <a:sym typeface="Arial"/>
              </a:defRPr>
            </a:lvl3pPr>
            <a:lvl4pPr marL="1874520" indent="-502920" defTabSz="457200">
              <a:spcBef>
                <a:spcPts val="700"/>
              </a:spcBef>
              <a:buSzPct val="100000"/>
              <a:buFont typeface="Arial"/>
              <a:buChar char="–"/>
              <a:defRPr sz="4400">
                <a:latin typeface="Arial"/>
                <a:ea typeface="Arial"/>
                <a:cs typeface="Arial"/>
                <a:sym typeface="Arial"/>
              </a:defRPr>
            </a:lvl4pPr>
            <a:lvl5pPr marL="2331720" indent="-502920" defTabSz="457200">
              <a:spcBef>
                <a:spcPts val="700"/>
              </a:spcBef>
              <a:buSzPct val="100000"/>
              <a:buFont typeface="Arial"/>
              <a:buChar char="»"/>
              <a:defRPr sz="44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320107" y="9130186"/>
            <a:ext cx="3034454" cy="339202"/>
          </a:xfrm>
          <a:prstGeom prst="rect">
            <a:avLst/>
          </a:prstGeom>
        </p:spPr>
        <p:txBody>
          <a:bodyPr wrap="square" lIns="65023" tIns="65023" rIns="65023" bIns="65023" anchor="ctr">
            <a:spAutoFit/>
          </a:bodyPr>
          <a:lstStyle>
            <a:lvl1pPr algn="r" defTabSz="45720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Title Text"/>
          <p:cNvSpPr txBox="1">
            <a:spLocks noGrp="1"/>
          </p:cNvSpPr>
          <p:nvPr>
            <p:ph type="title"/>
          </p:nvPr>
        </p:nvSpPr>
        <p:spPr>
          <a:xfrm>
            <a:off x="650239" y="130952"/>
            <a:ext cx="11704322" cy="2144888"/>
          </a:xfrm>
          <a:prstGeom prst="rect">
            <a:avLst/>
          </a:prstGeom>
        </p:spPr>
        <p:txBody>
          <a:bodyPr lIns="65023" tIns="65023" rIns="65023" bIns="65023">
            <a:noAutofit/>
          </a:bodyPr>
          <a:lstStyle>
            <a:lvl1pPr defTabSz="457200">
              <a:defRPr sz="50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Title Text</a:t>
            </a:r>
          </a:p>
        </p:txBody>
      </p:sp>
      <p:sp>
        <p:nvSpPr>
          <p:cNvPr id="847" name="Body Level One…"/>
          <p:cNvSpPr txBox="1"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</p:spPr>
        <p:txBody>
          <a:bodyPr lIns="65023" tIns="65023" rIns="65023" bIns="65023" anchor="t">
            <a:noAutofit/>
          </a:bodyPr>
          <a:lstStyle>
            <a:lvl1pPr marL="471487" indent="-471487" defTabSz="457200">
              <a:spcBef>
                <a:spcPts val="700"/>
              </a:spcBef>
              <a:buSzPct val="100000"/>
              <a:buFont typeface="Arial"/>
              <a:buBlip>
                <a:blip r:embed="rId2"/>
              </a:buBlip>
              <a:defRPr sz="4400">
                <a:latin typeface="Arial"/>
                <a:ea typeface="Arial"/>
                <a:cs typeface="Arial"/>
                <a:sym typeface="Arial"/>
              </a:defRPr>
            </a:lvl1pPr>
            <a:lvl2pPr marL="906235" indent="-449035" defTabSz="457200">
              <a:spcBef>
                <a:spcPts val="700"/>
              </a:spcBef>
              <a:buSzPct val="100000"/>
              <a:buFont typeface="Arial"/>
              <a:buChar char="–"/>
              <a:defRPr sz="4400">
                <a:latin typeface="Arial"/>
                <a:ea typeface="Arial"/>
                <a:cs typeface="Arial"/>
                <a:sym typeface="Arial"/>
              </a:defRPr>
            </a:lvl2pPr>
            <a:lvl3pPr marL="1333500" indent="-419100" defTabSz="457200">
              <a:spcBef>
                <a:spcPts val="700"/>
              </a:spcBef>
              <a:buSzPct val="100000"/>
              <a:buFont typeface="Arial"/>
              <a:defRPr sz="4400">
                <a:latin typeface="Arial"/>
                <a:ea typeface="Arial"/>
                <a:cs typeface="Arial"/>
                <a:sym typeface="Arial"/>
              </a:defRPr>
            </a:lvl3pPr>
            <a:lvl4pPr marL="1874520" indent="-502920" defTabSz="457200">
              <a:spcBef>
                <a:spcPts val="700"/>
              </a:spcBef>
              <a:buSzPct val="100000"/>
              <a:buFont typeface="Arial"/>
              <a:buChar char="–"/>
              <a:defRPr sz="4400">
                <a:latin typeface="Arial"/>
                <a:ea typeface="Arial"/>
                <a:cs typeface="Arial"/>
                <a:sym typeface="Arial"/>
              </a:defRPr>
            </a:lvl4pPr>
            <a:lvl5pPr marL="2331720" indent="-502920" defTabSz="457200">
              <a:spcBef>
                <a:spcPts val="700"/>
              </a:spcBef>
              <a:buSzPct val="100000"/>
              <a:buFont typeface="Arial"/>
              <a:buChar char="»"/>
              <a:defRPr sz="44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4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320107" y="9130186"/>
            <a:ext cx="3034454" cy="339202"/>
          </a:xfrm>
          <a:prstGeom prst="rect">
            <a:avLst/>
          </a:prstGeom>
        </p:spPr>
        <p:txBody>
          <a:bodyPr wrap="square" lIns="65023" tIns="65023" rIns="65023" bIns="65023" anchor="ctr">
            <a:spAutoFit/>
          </a:bodyPr>
          <a:lstStyle>
            <a:lvl1pPr algn="r" defTabSz="45720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-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Title Text"/>
          <p:cNvSpPr txBox="1">
            <a:spLocks noGrp="1"/>
          </p:cNvSpPr>
          <p:nvPr>
            <p:ph type="title"/>
          </p:nvPr>
        </p:nvSpPr>
        <p:spPr>
          <a:xfrm>
            <a:off x="650239" y="130952"/>
            <a:ext cx="11704322" cy="2144888"/>
          </a:xfrm>
          <a:prstGeom prst="rect">
            <a:avLst/>
          </a:prstGeom>
        </p:spPr>
        <p:txBody>
          <a:bodyPr lIns="65023" tIns="65023" rIns="65023" bIns="65023">
            <a:noAutofit/>
          </a:bodyPr>
          <a:lstStyle>
            <a:lvl1pPr defTabSz="457200">
              <a:defRPr sz="50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Title Text</a:t>
            </a:r>
          </a:p>
        </p:txBody>
      </p:sp>
      <p:sp>
        <p:nvSpPr>
          <p:cNvPr id="85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50239" y="2275839"/>
            <a:ext cx="5743788" cy="7477761"/>
          </a:xfrm>
          <a:prstGeom prst="rect">
            <a:avLst/>
          </a:prstGeom>
        </p:spPr>
        <p:txBody>
          <a:bodyPr lIns="65023" tIns="65023" rIns="65023" bIns="65023" anchor="t">
            <a:noAutofit/>
          </a:bodyPr>
          <a:lstStyle>
            <a:lvl1pPr marL="465364" indent="-465364" defTabSz="457200">
              <a:spcBef>
                <a:spcPts val="600"/>
              </a:spcBef>
              <a:buSzPct val="100000"/>
              <a:buFont typeface="Arial"/>
              <a:buBlip>
                <a:blip r:embed="rId2"/>
              </a:buBlip>
              <a:defRPr sz="3800">
                <a:latin typeface="Arial"/>
                <a:ea typeface="Arial"/>
                <a:cs typeface="Arial"/>
                <a:sym typeface="Arial"/>
              </a:defRPr>
            </a:lvl1pPr>
            <a:lvl2pPr marL="909637" indent="-452437" defTabSz="457200">
              <a:spcBef>
                <a:spcPts val="600"/>
              </a:spcBef>
              <a:buSzPct val="100000"/>
              <a:buFont typeface="Arial"/>
              <a:buChar char="–"/>
              <a:defRPr sz="3800">
                <a:latin typeface="Arial"/>
                <a:ea typeface="Arial"/>
                <a:cs typeface="Arial"/>
                <a:sym typeface="Arial"/>
              </a:defRPr>
            </a:lvl2pPr>
            <a:lvl3pPr marL="1348739" indent="-434339" defTabSz="457200">
              <a:spcBef>
                <a:spcPts val="600"/>
              </a:spcBef>
              <a:buSzPct val="100000"/>
              <a:buFont typeface="Arial"/>
              <a:defRPr sz="3800">
                <a:latin typeface="Arial"/>
                <a:ea typeface="Arial"/>
                <a:cs typeface="Arial"/>
                <a:sym typeface="Arial"/>
              </a:defRPr>
            </a:lvl3pPr>
            <a:lvl4pPr marL="1854200" indent="-482600" defTabSz="457200">
              <a:spcBef>
                <a:spcPts val="600"/>
              </a:spcBef>
              <a:buSzPct val="100000"/>
              <a:buFont typeface="Arial"/>
              <a:buChar char="–"/>
              <a:defRPr sz="3800">
                <a:latin typeface="Arial"/>
                <a:ea typeface="Arial"/>
                <a:cs typeface="Arial"/>
                <a:sym typeface="Arial"/>
              </a:defRPr>
            </a:lvl4pPr>
            <a:lvl5pPr marL="2311400" indent="-482600" defTabSz="457200">
              <a:spcBef>
                <a:spcPts val="600"/>
              </a:spcBef>
              <a:buSzPct val="100000"/>
              <a:buFont typeface="Arial"/>
              <a:buChar char="»"/>
              <a:defRPr sz="38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320107" y="9130186"/>
            <a:ext cx="3034454" cy="339202"/>
          </a:xfrm>
          <a:prstGeom prst="rect">
            <a:avLst/>
          </a:prstGeom>
        </p:spPr>
        <p:txBody>
          <a:bodyPr wrap="square" lIns="65023" tIns="65023" rIns="65023" bIns="65023" anchor="ctr">
            <a:spAutoFit/>
          </a:bodyPr>
          <a:lstStyle>
            <a:lvl1pPr algn="r" defTabSz="45720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-6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Title Text"/>
          <p:cNvSpPr txBox="1">
            <a:spLocks noGrp="1"/>
          </p:cNvSpPr>
          <p:nvPr>
            <p:ph type="title"/>
          </p:nvPr>
        </p:nvSpPr>
        <p:spPr>
          <a:xfrm>
            <a:off x="650239" y="-1"/>
            <a:ext cx="11704322" cy="2407116"/>
          </a:xfrm>
          <a:prstGeom prst="rect">
            <a:avLst/>
          </a:prstGeom>
        </p:spPr>
        <p:txBody>
          <a:bodyPr lIns="65023" tIns="65023" rIns="65023" bIns="65023">
            <a:noAutofit/>
          </a:bodyPr>
          <a:lstStyle>
            <a:lvl1pPr defTabSz="457200">
              <a:defRPr sz="50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Title Text</a:t>
            </a:r>
          </a:p>
        </p:txBody>
      </p:sp>
      <p:sp>
        <p:nvSpPr>
          <p:cNvPr id="86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-117239" y="2547051"/>
            <a:ext cx="373615" cy="5561601"/>
          </a:xfrm>
          <a:prstGeom prst="rect">
            <a:avLst/>
          </a:prstGeom>
        </p:spPr>
        <p:txBody>
          <a:bodyPr lIns="65023" tIns="65023" rIns="65023" bIns="65023" anchor="t">
            <a:noAutofit/>
          </a:bodyPr>
          <a:lstStyle>
            <a:lvl1pPr marL="342900" indent="-342900" algn="ctr" defTabSz="457200">
              <a:spcBef>
                <a:spcPts val="300"/>
              </a:spcBef>
              <a:buSzTx/>
              <a:buNone/>
              <a:defRPr sz="1800">
                <a:latin typeface="Arial"/>
                <a:ea typeface="Arial"/>
                <a:cs typeface="Arial"/>
                <a:sym typeface="Arial"/>
              </a:defRPr>
            </a:lvl1pPr>
            <a:lvl2pPr marL="924790" indent="-467590" algn="ctr" defTabSz="457200">
              <a:spcBef>
                <a:spcPts val="300"/>
              </a:spcBef>
              <a:buSzPct val="100000"/>
              <a:buChar char="–"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marL="1288472" indent="-374072" algn="ctr" defTabSz="457200">
              <a:spcBef>
                <a:spcPts val="300"/>
              </a:spcBef>
              <a:buSzPct val="100000"/>
              <a:defRPr sz="1800">
                <a:latin typeface="Arial"/>
                <a:ea typeface="Arial"/>
                <a:cs typeface="Arial"/>
                <a:sym typeface="Arial"/>
              </a:defRPr>
            </a:lvl3pPr>
            <a:lvl4pPr marL="1745672" indent="-374072" algn="ctr" defTabSz="457200">
              <a:spcBef>
                <a:spcPts val="300"/>
              </a:spcBef>
              <a:buSzPct val="100000"/>
              <a:buChar char="–"/>
              <a:defRPr sz="1800">
                <a:latin typeface="Arial"/>
                <a:ea typeface="Arial"/>
                <a:cs typeface="Arial"/>
                <a:sym typeface="Arial"/>
              </a:defRPr>
            </a:lvl4pPr>
            <a:lvl5pPr marL="2202872" indent="-374072" algn="ctr" defTabSz="457200">
              <a:spcBef>
                <a:spcPts val="300"/>
              </a:spcBef>
              <a:buSzPct val="100000"/>
              <a:buChar char="»"/>
              <a:defRPr sz="18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320107" y="8779792"/>
            <a:ext cx="3034454" cy="520701"/>
          </a:xfrm>
          <a:prstGeom prst="rect">
            <a:avLst/>
          </a:prstGeom>
        </p:spPr>
        <p:txBody>
          <a:bodyPr wrap="square" lIns="65023" tIns="65023" rIns="65023" bIns="65023" anchor="ctr">
            <a:spAutoFit/>
          </a:bodyPr>
          <a:lstStyle>
            <a:lvl1pPr algn="r" defTabSz="45720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-Square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Title Text"/>
          <p:cNvSpPr txBox="1">
            <a:spLocks noGrp="1"/>
          </p:cNvSpPr>
          <p:nvPr>
            <p:ph type="title"/>
          </p:nvPr>
        </p:nvSpPr>
        <p:spPr>
          <a:xfrm>
            <a:off x="650239" y="-163516"/>
            <a:ext cx="11704322" cy="1625601"/>
          </a:xfrm>
          <a:prstGeom prst="rect">
            <a:avLst/>
          </a:prstGeom>
        </p:spPr>
        <p:txBody>
          <a:bodyPr lIns="65023" tIns="65023" rIns="65023" bIns="65023">
            <a:noAutofit/>
          </a:bodyPr>
          <a:lstStyle>
            <a:lvl1pPr defTabSz="457200">
              <a:defRPr sz="50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Title Text</a:t>
            </a:r>
          </a:p>
        </p:txBody>
      </p:sp>
      <p:sp>
        <p:nvSpPr>
          <p:cNvPr id="87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-173153" y="2160177"/>
            <a:ext cx="373614" cy="5561601"/>
          </a:xfrm>
          <a:prstGeom prst="rect">
            <a:avLst/>
          </a:prstGeom>
        </p:spPr>
        <p:txBody>
          <a:bodyPr lIns="65023" tIns="65023" rIns="65023" bIns="65023" anchor="t">
            <a:noAutofit/>
          </a:bodyPr>
          <a:lstStyle>
            <a:lvl1pPr marL="342900" indent="-342900" algn="ctr" defTabSz="457200">
              <a:spcBef>
                <a:spcPts val="300"/>
              </a:spcBef>
              <a:buSzTx/>
              <a:buNone/>
              <a:defRPr sz="1800">
                <a:latin typeface="Arial"/>
                <a:ea typeface="Arial"/>
                <a:cs typeface="Arial"/>
                <a:sym typeface="Arial"/>
              </a:defRPr>
            </a:lvl1pPr>
            <a:lvl2pPr marL="924790" indent="-467590" algn="ctr" defTabSz="457200">
              <a:spcBef>
                <a:spcPts val="300"/>
              </a:spcBef>
              <a:buSzPct val="100000"/>
              <a:buChar char="–"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marL="1288472" indent="-374072" algn="ctr" defTabSz="457200">
              <a:spcBef>
                <a:spcPts val="300"/>
              </a:spcBef>
              <a:buSzPct val="100000"/>
              <a:defRPr sz="1800">
                <a:latin typeface="Arial"/>
                <a:ea typeface="Arial"/>
                <a:cs typeface="Arial"/>
                <a:sym typeface="Arial"/>
              </a:defRPr>
            </a:lvl3pPr>
            <a:lvl4pPr marL="1745672" indent="-374072" algn="ctr" defTabSz="457200">
              <a:spcBef>
                <a:spcPts val="300"/>
              </a:spcBef>
              <a:buSzPct val="100000"/>
              <a:buChar char="–"/>
              <a:defRPr sz="1800">
                <a:latin typeface="Arial"/>
                <a:ea typeface="Arial"/>
                <a:cs typeface="Arial"/>
                <a:sym typeface="Arial"/>
              </a:defRPr>
            </a:lvl4pPr>
            <a:lvl5pPr marL="2202872" indent="-374072" algn="ctr" defTabSz="457200">
              <a:spcBef>
                <a:spcPts val="300"/>
              </a:spcBef>
              <a:buSzPct val="100000"/>
              <a:buChar char="»"/>
              <a:defRPr sz="18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320107" y="8779792"/>
            <a:ext cx="3034454" cy="520701"/>
          </a:xfrm>
          <a:prstGeom prst="rect">
            <a:avLst/>
          </a:prstGeom>
        </p:spPr>
        <p:txBody>
          <a:bodyPr wrap="square" lIns="65023" tIns="65023" rIns="65023" bIns="65023" anchor="ctr">
            <a:spAutoFit/>
          </a:bodyPr>
          <a:lstStyle>
            <a:lvl1pPr algn="r" defTabSz="45720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Title Text"/>
          <p:cNvSpPr txBox="1">
            <a:spLocks noGrp="1"/>
          </p:cNvSpPr>
          <p:nvPr>
            <p:ph type="title"/>
          </p:nvPr>
        </p:nvSpPr>
        <p:spPr>
          <a:xfrm>
            <a:off x="650239" y="130952"/>
            <a:ext cx="11704322" cy="2144888"/>
          </a:xfrm>
          <a:prstGeom prst="rect">
            <a:avLst/>
          </a:prstGeom>
        </p:spPr>
        <p:txBody>
          <a:bodyPr lIns="65023" tIns="65023" rIns="65023" bIns="65023">
            <a:noAutofit/>
          </a:bodyPr>
          <a:lstStyle>
            <a:lvl1pPr defTabSz="457200">
              <a:defRPr sz="50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Title Text</a:t>
            </a:r>
          </a:p>
        </p:txBody>
      </p:sp>
      <p:sp>
        <p:nvSpPr>
          <p:cNvPr id="883" name="Body Level One…"/>
          <p:cNvSpPr txBox="1"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</p:spPr>
        <p:txBody>
          <a:bodyPr lIns="65023" tIns="65023" rIns="65023" bIns="65023" anchor="t">
            <a:noAutofit/>
          </a:bodyPr>
          <a:lstStyle>
            <a:lvl1pPr marL="471487" indent="-471487" defTabSz="457200">
              <a:spcBef>
                <a:spcPts val="700"/>
              </a:spcBef>
              <a:buSzPct val="100000"/>
              <a:buFont typeface="Arial"/>
              <a:buBlip>
                <a:blip r:embed="rId2"/>
              </a:buBlip>
              <a:defRPr sz="4400">
                <a:latin typeface="Arial"/>
                <a:ea typeface="Arial"/>
                <a:cs typeface="Arial"/>
                <a:sym typeface="Arial"/>
              </a:defRPr>
            </a:lvl1pPr>
            <a:lvl2pPr marL="906235" indent="-449035" defTabSz="457200">
              <a:spcBef>
                <a:spcPts val="700"/>
              </a:spcBef>
              <a:buSzPct val="100000"/>
              <a:buFont typeface="Arial"/>
              <a:buChar char="–"/>
              <a:defRPr sz="4400">
                <a:latin typeface="Arial"/>
                <a:ea typeface="Arial"/>
                <a:cs typeface="Arial"/>
                <a:sym typeface="Arial"/>
              </a:defRPr>
            </a:lvl2pPr>
            <a:lvl3pPr marL="1333500" indent="-419100" defTabSz="457200">
              <a:spcBef>
                <a:spcPts val="700"/>
              </a:spcBef>
              <a:buSzPct val="100000"/>
              <a:buFont typeface="Arial"/>
              <a:defRPr sz="4400">
                <a:latin typeface="Arial"/>
                <a:ea typeface="Arial"/>
                <a:cs typeface="Arial"/>
                <a:sym typeface="Arial"/>
              </a:defRPr>
            </a:lvl3pPr>
            <a:lvl4pPr marL="1874520" indent="-502920" defTabSz="457200">
              <a:spcBef>
                <a:spcPts val="700"/>
              </a:spcBef>
              <a:buSzPct val="100000"/>
              <a:buFont typeface="Arial"/>
              <a:buChar char="–"/>
              <a:defRPr sz="4400">
                <a:latin typeface="Arial"/>
                <a:ea typeface="Arial"/>
                <a:cs typeface="Arial"/>
                <a:sym typeface="Arial"/>
              </a:defRPr>
            </a:lvl4pPr>
            <a:lvl5pPr marL="2331720" indent="-502920" defTabSz="457200">
              <a:spcBef>
                <a:spcPts val="700"/>
              </a:spcBef>
              <a:buSzPct val="100000"/>
              <a:buFont typeface="Arial"/>
              <a:buChar char="»"/>
              <a:defRPr sz="44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8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320107" y="9130186"/>
            <a:ext cx="3034454" cy="339202"/>
          </a:xfrm>
          <a:prstGeom prst="rect">
            <a:avLst/>
          </a:prstGeom>
        </p:spPr>
        <p:txBody>
          <a:bodyPr wrap="square" lIns="65023" tIns="65023" rIns="65023" bIns="65023" anchor="ctr">
            <a:spAutoFit/>
          </a:bodyPr>
          <a:lstStyle>
            <a:lvl1pPr algn="r" defTabSz="45720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Title Text"/>
          <p:cNvSpPr txBox="1">
            <a:spLocks noGrp="1"/>
          </p:cNvSpPr>
          <p:nvPr>
            <p:ph type="title"/>
          </p:nvPr>
        </p:nvSpPr>
        <p:spPr>
          <a:xfrm>
            <a:off x="650239" y="130952"/>
            <a:ext cx="11704322" cy="2144888"/>
          </a:xfrm>
          <a:prstGeom prst="rect">
            <a:avLst/>
          </a:prstGeom>
        </p:spPr>
        <p:txBody>
          <a:bodyPr lIns="65023" tIns="65023" rIns="65023" bIns="65023"/>
          <a:lstStyle>
            <a:lvl1pPr defTabSz="45720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892" name="Body Level One…"/>
          <p:cNvSpPr txBox="1"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471487" indent="-471487" defTabSz="457200">
              <a:spcBef>
                <a:spcPts val="7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marL="906235" indent="-449035" defTabSz="457200">
              <a:spcBef>
                <a:spcPts val="700"/>
              </a:spcBef>
              <a:buSzPct val="100000"/>
              <a:buFont typeface="Arial"/>
              <a:buChar char="–"/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marL="1333500" indent="-419100" defTabSz="457200">
              <a:spcBef>
                <a:spcPts val="7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marL="1874520" indent="-502920" defTabSz="457200">
              <a:spcBef>
                <a:spcPts val="700"/>
              </a:spcBef>
              <a:buSzPct val="100000"/>
              <a:buFont typeface="Arial"/>
              <a:buChar char="–"/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marL="2331720" indent="-502920" defTabSz="457200">
              <a:spcBef>
                <a:spcPts val="700"/>
              </a:spcBef>
              <a:buSzPct val="100000"/>
              <a:buFont typeface="Arial"/>
              <a:buChar char="»"/>
              <a:defRPr sz="44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320107" y="9130186"/>
            <a:ext cx="3034454" cy="339202"/>
          </a:xfrm>
          <a:prstGeom prst="rect">
            <a:avLst/>
          </a:prstGeom>
        </p:spPr>
        <p:txBody>
          <a:bodyPr wrap="square" lIns="65023" tIns="65023" rIns="65023" bIns="65023" anchor="ctr">
            <a:spAutoFit/>
          </a:bodyPr>
          <a:lstStyle>
            <a:lvl1pPr algn="r" defTabSz="45720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-4 Pics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4709" y="182859"/>
            <a:ext cx="515531" cy="6964369"/>
          </a:xfrm>
          <a:prstGeom prst="rect">
            <a:avLst/>
          </a:prstGeom>
        </p:spPr>
        <p:txBody>
          <a:bodyPr lIns="65023" tIns="65023" rIns="65023" bIns="65023" anchor="t">
            <a:noAutofit/>
          </a:bodyPr>
          <a:lstStyle>
            <a:lvl1pPr marL="342900" indent="-342900" algn="ctr" defTabSz="457200">
              <a:spcBef>
                <a:spcPts val="300"/>
              </a:spcBef>
              <a:buSzTx/>
              <a:buNone/>
              <a:defRPr sz="1800">
                <a:latin typeface="Arial"/>
                <a:ea typeface="Arial"/>
                <a:cs typeface="Arial"/>
                <a:sym typeface="Arial"/>
              </a:defRPr>
            </a:lvl1pPr>
            <a:lvl2pPr marL="924790" indent="-467590" algn="ctr" defTabSz="457200">
              <a:spcBef>
                <a:spcPts val="300"/>
              </a:spcBef>
              <a:buSzPct val="100000"/>
              <a:buChar char="–"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marL="1288472" indent="-374072" algn="ctr" defTabSz="457200">
              <a:spcBef>
                <a:spcPts val="300"/>
              </a:spcBef>
              <a:buSzPct val="100000"/>
              <a:defRPr sz="1800">
                <a:latin typeface="Arial"/>
                <a:ea typeface="Arial"/>
                <a:cs typeface="Arial"/>
                <a:sym typeface="Arial"/>
              </a:defRPr>
            </a:lvl3pPr>
            <a:lvl4pPr marL="1745672" indent="-374072" algn="ctr" defTabSz="457200">
              <a:spcBef>
                <a:spcPts val="300"/>
              </a:spcBef>
              <a:buSzPct val="100000"/>
              <a:buChar char="–"/>
              <a:defRPr sz="1800">
                <a:latin typeface="Arial"/>
                <a:ea typeface="Arial"/>
                <a:cs typeface="Arial"/>
                <a:sym typeface="Arial"/>
              </a:defRPr>
            </a:lvl4pPr>
            <a:lvl5pPr marL="2202872" indent="-374072" algn="ctr" defTabSz="457200">
              <a:spcBef>
                <a:spcPts val="300"/>
              </a:spcBef>
              <a:buSzPct val="100000"/>
              <a:buChar char="»"/>
              <a:defRPr sz="18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320107" y="8779792"/>
            <a:ext cx="3034454" cy="520701"/>
          </a:xfrm>
          <a:prstGeom prst="rect">
            <a:avLst/>
          </a:prstGeom>
        </p:spPr>
        <p:txBody>
          <a:bodyPr wrap="square" lIns="65023" tIns="65023" rIns="65023" bIns="65023" anchor="ctr">
            <a:spAutoFit/>
          </a:bodyPr>
          <a:lstStyle>
            <a:lvl1pPr algn="r" defTabSz="45720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Title Text"/>
          <p:cNvSpPr txBox="1">
            <a:spLocks noGrp="1"/>
          </p:cNvSpPr>
          <p:nvPr>
            <p:ph type="title"/>
          </p:nvPr>
        </p:nvSpPr>
        <p:spPr>
          <a:xfrm>
            <a:off x="650239" y="130952"/>
            <a:ext cx="11704322" cy="2144888"/>
          </a:xfrm>
          <a:prstGeom prst="rect">
            <a:avLst/>
          </a:prstGeom>
        </p:spPr>
        <p:txBody>
          <a:bodyPr lIns="65023" tIns="65023" rIns="65023" bIns="65023">
            <a:noAutofit/>
          </a:bodyPr>
          <a:lstStyle>
            <a:lvl1pPr defTabSz="457200">
              <a:defRPr sz="50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Title Text</a:t>
            </a:r>
          </a:p>
        </p:txBody>
      </p:sp>
      <p:sp>
        <p:nvSpPr>
          <p:cNvPr id="909" name="Body Level One…"/>
          <p:cNvSpPr txBox="1"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</p:spPr>
        <p:txBody>
          <a:bodyPr lIns="65023" tIns="65023" rIns="65023" bIns="65023" anchor="t">
            <a:noAutofit/>
          </a:bodyPr>
          <a:lstStyle>
            <a:lvl1pPr marL="471487" indent="-471487" defTabSz="457200">
              <a:spcBef>
                <a:spcPts val="700"/>
              </a:spcBef>
              <a:buSzPct val="100000"/>
              <a:buFont typeface="Arial"/>
              <a:defRPr sz="4400">
                <a:latin typeface="Arial"/>
                <a:ea typeface="Arial"/>
                <a:cs typeface="Arial"/>
                <a:sym typeface="Arial"/>
              </a:defRPr>
            </a:lvl1pPr>
            <a:lvl2pPr marL="906235" indent="-449035" defTabSz="457200">
              <a:spcBef>
                <a:spcPts val="700"/>
              </a:spcBef>
              <a:buSzPct val="100000"/>
              <a:buFont typeface="Arial"/>
              <a:buChar char="–"/>
              <a:defRPr sz="4400">
                <a:latin typeface="Arial"/>
                <a:ea typeface="Arial"/>
                <a:cs typeface="Arial"/>
                <a:sym typeface="Arial"/>
              </a:defRPr>
            </a:lvl2pPr>
            <a:lvl3pPr marL="1333500" indent="-419100" defTabSz="457200">
              <a:spcBef>
                <a:spcPts val="700"/>
              </a:spcBef>
              <a:buSzPct val="100000"/>
              <a:buFont typeface="Arial"/>
              <a:defRPr sz="4400">
                <a:latin typeface="Arial"/>
                <a:ea typeface="Arial"/>
                <a:cs typeface="Arial"/>
                <a:sym typeface="Arial"/>
              </a:defRPr>
            </a:lvl3pPr>
            <a:lvl4pPr marL="1874520" indent="-502920" defTabSz="457200">
              <a:spcBef>
                <a:spcPts val="700"/>
              </a:spcBef>
              <a:buSzPct val="100000"/>
              <a:buFont typeface="Arial"/>
              <a:buChar char="–"/>
              <a:defRPr sz="4400">
                <a:latin typeface="Arial"/>
                <a:ea typeface="Arial"/>
                <a:cs typeface="Arial"/>
                <a:sym typeface="Arial"/>
              </a:defRPr>
            </a:lvl4pPr>
            <a:lvl5pPr marL="2331720" indent="-502920" defTabSz="457200">
              <a:spcBef>
                <a:spcPts val="700"/>
              </a:spcBef>
              <a:buSzPct val="100000"/>
              <a:buFont typeface="Arial"/>
              <a:buChar char="»"/>
              <a:defRPr sz="44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320107" y="9130186"/>
            <a:ext cx="3034454" cy="339202"/>
          </a:xfrm>
          <a:prstGeom prst="rect">
            <a:avLst/>
          </a:prstGeom>
        </p:spPr>
        <p:txBody>
          <a:bodyPr wrap="square" lIns="65023" tIns="65023" rIns="65023" bIns="65023" anchor="ctr">
            <a:spAutoFit/>
          </a:bodyPr>
          <a:lstStyle>
            <a:lvl1pPr algn="r" defTabSz="45720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Title Text"/>
          <p:cNvSpPr txBox="1">
            <a:spLocks noGrp="1"/>
          </p:cNvSpPr>
          <p:nvPr>
            <p:ph type="title"/>
          </p:nvPr>
        </p:nvSpPr>
        <p:spPr>
          <a:xfrm>
            <a:off x="650239" y="130952"/>
            <a:ext cx="11704322" cy="2144888"/>
          </a:xfrm>
          <a:prstGeom prst="rect">
            <a:avLst/>
          </a:prstGeom>
        </p:spPr>
        <p:txBody>
          <a:bodyPr lIns="65023" tIns="65023" rIns="65023" bIns="65023">
            <a:noAutofit/>
          </a:bodyPr>
          <a:lstStyle>
            <a:lvl1pPr defTabSz="457200">
              <a:defRPr sz="50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Title Text</a:t>
            </a:r>
          </a:p>
        </p:txBody>
      </p:sp>
      <p:sp>
        <p:nvSpPr>
          <p:cNvPr id="918" name="Body Level One…"/>
          <p:cNvSpPr txBox="1"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</p:spPr>
        <p:txBody>
          <a:bodyPr lIns="65023" tIns="65023" rIns="65023" bIns="65023" anchor="t">
            <a:noAutofit/>
          </a:bodyPr>
          <a:lstStyle>
            <a:lvl1pPr marL="471487" indent="-471487" defTabSz="457200">
              <a:spcBef>
                <a:spcPts val="700"/>
              </a:spcBef>
              <a:buSzPct val="100000"/>
              <a:buFont typeface="Arial"/>
              <a:defRPr sz="4400">
                <a:latin typeface="Arial"/>
                <a:ea typeface="Arial"/>
                <a:cs typeface="Arial"/>
                <a:sym typeface="Arial"/>
              </a:defRPr>
            </a:lvl1pPr>
            <a:lvl2pPr marL="906235" indent="-449035" defTabSz="457200">
              <a:spcBef>
                <a:spcPts val="700"/>
              </a:spcBef>
              <a:buSzPct val="100000"/>
              <a:buFont typeface="Arial"/>
              <a:buChar char="–"/>
              <a:defRPr sz="4400">
                <a:latin typeface="Arial"/>
                <a:ea typeface="Arial"/>
                <a:cs typeface="Arial"/>
                <a:sym typeface="Arial"/>
              </a:defRPr>
            </a:lvl2pPr>
            <a:lvl3pPr marL="1333500" indent="-419100" defTabSz="457200">
              <a:spcBef>
                <a:spcPts val="700"/>
              </a:spcBef>
              <a:buSzPct val="100000"/>
              <a:buFont typeface="Arial"/>
              <a:defRPr sz="4400">
                <a:latin typeface="Arial"/>
                <a:ea typeface="Arial"/>
                <a:cs typeface="Arial"/>
                <a:sym typeface="Arial"/>
              </a:defRPr>
            </a:lvl3pPr>
            <a:lvl4pPr marL="1874520" indent="-502920" defTabSz="457200">
              <a:spcBef>
                <a:spcPts val="700"/>
              </a:spcBef>
              <a:buSzPct val="100000"/>
              <a:buFont typeface="Arial"/>
              <a:buChar char="–"/>
              <a:defRPr sz="4400">
                <a:latin typeface="Arial"/>
                <a:ea typeface="Arial"/>
                <a:cs typeface="Arial"/>
                <a:sym typeface="Arial"/>
              </a:defRPr>
            </a:lvl4pPr>
            <a:lvl5pPr marL="2331720" indent="-502920" defTabSz="457200">
              <a:spcBef>
                <a:spcPts val="700"/>
              </a:spcBef>
              <a:buSzPct val="100000"/>
              <a:buFont typeface="Arial"/>
              <a:buChar char="»"/>
              <a:defRPr sz="44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320107" y="9130186"/>
            <a:ext cx="3034454" cy="339202"/>
          </a:xfrm>
          <a:prstGeom prst="rect">
            <a:avLst/>
          </a:prstGeom>
        </p:spPr>
        <p:txBody>
          <a:bodyPr wrap="square" lIns="65023" tIns="65023" rIns="65023" bIns="65023" anchor="ctr">
            <a:spAutoFit/>
          </a:bodyPr>
          <a:lstStyle>
            <a:lvl1pPr algn="r" defTabSz="45720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-Square Pics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4709" y="182859"/>
            <a:ext cx="515531" cy="6964369"/>
          </a:xfrm>
          <a:prstGeom prst="rect">
            <a:avLst/>
          </a:prstGeom>
        </p:spPr>
        <p:txBody>
          <a:bodyPr lIns="65023" tIns="65023" rIns="65023" bIns="65023" anchor="t">
            <a:noAutofit/>
          </a:bodyPr>
          <a:lstStyle>
            <a:lvl1pPr marL="342900" indent="-342900" algn="ctr" defTabSz="457200">
              <a:spcBef>
                <a:spcPts val="300"/>
              </a:spcBef>
              <a:buSzTx/>
              <a:buNone/>
              <a:defRPr sz="1800">
                <a:latin typeface="Arial"/>
                <a:ea typeface="Arial"/>
                <a:cs typeface="Arial"/>
                <a:sym typeface="Arial"/>
              </a:defRPr>
            </a:lvl1pPr>
            <a:lvl2pPr marL="924790" indent="-467590" algn="ctr" defTabSz="457200">
              <a:spcBef>
                <a:spcPts val="300"/>
              </a:spcBef>
              <a:buSzPct val="100000"/>
              <a:buChar char="–"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marL="1288472" indent="-374072" algn="ctr" defTabSz="457200">
              <a:spcBef>
                <a:spcPts val="300"/>
              </a:spcBef>
              <a:buSzPct val="100000"/>
              <a:defRPr sz="1800">
                <a:latin typeface="Arial"/>
                <a:ea typeface="Arial"/>
                <a:cs typeface="Arial"/>
                <a:sym typeface="Arial"/>
              </a:defRPr>
            </a:lvl3pPr>
            <a:lvl4pPr marL="1745672" indent="-374072" algn="ctr" defTabSz="457200">
              <a:spcBef>
                <a:spcPts val="300"/>
              </a:spcBef>
              <a:buSzPct val="100000"/>
              <a:buChar char="–"/>
              <a:defRPr sz="1800">
                <a:latin typeface="Arial"/>
                <a:ea typeface="Arial"/>
                <a:cs typeface="Arial"/>
                <a:sym typeface="Arial"/>
              </a:defRPr>
            </a:lvl4pPr>
            <a:lvl5pPr marL="2202872" indent="-374072" algn="ctr" defTabSz="457200">
              <a:spcBef>
                <a:spcPts val="300"/>
              </a:spcBef>
              <a:buSzPct val="100000"/>
              <a:buChar char="»"/>
              <a:defRPr sz="18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320107" y="8779792"/>
            <a:ext cx="3034454" cy="520701"/>
          </a:xfrm>
          <a:prstGeom prst="rect">
            <a:avLst/>
          </a:prstGeom>
        </p:spPr>
        <p:txBody>
          <a:bodyPr wrap="square" lIns="65023" tIns="65023" rIns="65023" bIns="65023" anchor="ctr">
            <a:spAutoFit/>
          </a:bodyPr>
          <a:lstStyle>
            <a:lvl1pPr algn="r" defTabSz="45720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-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Title Text"/>
          <p:cNvSpPr txBox="1">
            <a:spLocks noGrp="1"/>
          </p:cNvSpPr>
          <p:nvPr>
            <p:ph type="title"/>
          </p:nvPr>
        </p:nvSpPr>
        <p:spPr>
          <a:xfrm>
            <a:off x="975359" y="2623537"/>
            <a:ext cx="11054082" cy="2903503"/>
          </a:xfrm>
          <a:prstGeom prst="rect">
            <a:avLst/>
          </a:prstGeom>
        </p:spPr>
        <p:txBody>
          <a:bodyPr lIns="65023" tIns="65023" rIns="65023" bIns="65023"/>
          <a:lstStyle>
            <a:lvl1pPr defTabSz="457200">
              <a:defRPr sz="56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Title Text</a:t>
            </a:r>
          </a:p>
        </p:txBody>
      </p:sp>
      <p:sp>
        <p:nvSpPr>
          <p:cNvPr id="93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950719" y="5527040"/>
            <a:ext cx="9103361" cy="4226561"/>
          </a:xfrm>
          <a:prstGeom prst="rect">
            <a:avLst/>
          </a:prstGeom>
        </p:spPr>
        <p:txBody>
          <a:bodyPr lIns="65023" tIns="65023" rIns="65023" bIns="65023" anchor="t">
            <a:noAutofit/>
          </a:bodyPr>
          <a:lstStyle>
            <a:lvl1pPr marL="0" indent="0" algn="ctr" defTabSz="457200">
              <a:spcBef>
                <a:spcPts val="700"/>
              </a:spcBef>
              <a:buSzTx/>
              <a:buNone/>
              <a:defRPr sz="44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457200" algn="ctr" defTabSz="457200">
              <a:spcBef>
                <a:spcPts val="700"/>
              </a:spcBef>
              <a:buSzTx/>
              <a:buNone/>
              <a:defRPr sz="44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914400" algn="ctr" defTabSz="457200">
              <a:spcBef>
                <a:spcPts val="700"/>
              </a:spcBef>
              <a:buSzTx/>
              <a:buNone/>
              <a:defRPr sz="44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1371600" algn="ctr" defTabSz="457200">
              <a:spcBef>
                <a:spcPts val="700"/>
              </a:spcBef>
              <a:buSzTx/>
              <a:buNone/>
              <a:defRPr sz="44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1828800" algn="ctr" defTabSz="457200">
              <a:spcBef>
                <a:spcPts val="700"/>
              </a:spcBef>
              <a:buSzTx/>
              <a:buNone/>
              <a:defRPr sz="44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320107" y="9130186"/>
            <a:ext cx="3034454" cy="339202"/>
          </a:xfrm>
          <a:prstGeom prst="rect">
            <a:avLst/>
          </a:prstGeom>
        </p:spPr>
        <p:txBody>
          <a:bodyPr wrap="square" lIns="65023" tIns="65023" rIns="65023" bIns="65023" anchor="ctr">
            <a:spAutoFit/>
          </a:bodyPr>
          <a:lstStyle>
            <a:lvl1pPr algn="r" defTabSz="45720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-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Title Text"/>
          <p:cNvSpPr txBox="1">
            <a:spLocks noGrp="1"/>
          </p:cNvSpPr>
          <p:nvPr>
            <p:ph type="title"/>
          </p:nvPr>
        </p:nvSpPr>
        <p:spPr>
          <a:xfrm>
            <a:off x="650239" y="130952"/>
            <a:ext cx="11704322" cy="2144888"/>
          </a:xfrm>
          <a:prstGeom prst="rect">
            <a:avLst/>
          </a:prstGeom>
        </p:spPr>
        <p:txBody>
          <a:bodyPr lIns="65023" tIns="65023" rIns="65023" bIns="65023">
            <a:noAutofit/>
          </a:bodyPr>
          <a:lstStyle>
            <a:lvl1pPr defTabSz="457200">
              <a:defRPr sz="50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Title Text</a:t>
            </a:r>
          </a:p>
        </p:txBody>
      </p:sp>
      <p:sp>
        <p:nvSpPr>
          <p:cNvPr id="94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50239" y="2275839"/>
            <a:ext cx="5743788" cy="7477761"/>
          </a:xfrm>
          <a:prstGeom prst="rect">
            <a:avLst/>
          </a:prstGeom>
        </p:spPr>
        <p:txBody>
          <a:bodyPr lIns="65023" tIns="65023" rIns="65023" bIns="65023" anchor="t">
            <a:noAutofit/>
          </a:bodyPr>
          <a:lstStyle>
            <a:lvl1pPr marL="465364" indent="-465364" defTabSz="457200">
              <a:spcBef>
                <a:spcPts val="600"/>
              </a:spcBef>
              <a:buSzPct val="100000"/>
              <a:buFont typeface="Arial"/>
              <a:defRPr sz="3800">
                <a:latin typeface="Arial"/>
                <a:ea typeface="Arial"/>
                <a:cs typeface="Arial"/>
                <a:sym typeface="Arial"/>
              </a:defRPr>
            </a:lvl1pPr>
            <a:lvl2pPr marL="909637" indent="-452437" defTabSz="457200">
              <a:spcBef>
                <a:spcPts val="600"/>
              </a:spcBef>
              <a:buSzPct val="100000"/>
              <a:buFont typeface="Arial"/>
              <a:buChar char="–"/>
              <a:defRPr sz="3800">
                <a:latin typeface="Arial"/>
                <a:ea typeface="Arial"/>
                <a:cs typeface="Arial"/>
                <a:sym typeface="Arial"/>
              </a:defRPr>
            </a:lvl2pPr>
            <a:lvl3pPr marL="1348739" indent="-434339" defTabSz="457200">
              <a:spcBef>
                <a:spcPts val="600"/>
              </a:spcBef>
              <a:buSzPct val="100000"/>
              <a:buFont typeface="Arial"/>
              <a:defRPr sz="3800">
                <a:latin typeface="Arial"/>
                <a:ea typeface="Arial"/>
                <a:cs typeface="Arial"/>
                <a:sym typeface="Arial"/>
              </a:defRPr>
            </a:lvl3pPr>
            <a:lvl4pPr marL="1854200" indent="-482600" defTabSz="457200">
              <a:spcBef>
                <a:spcPts val="600"/>
              </a:spcBef>
              <a:buSzPct val="100000"/>
              <a:buFont typeface="Arial"/>
              <a:buChar char="–"/>
              <a:defRPr sz="3800">
                <a:latin typeface="Arial"/>
                <a:ea typeface="Arial"/>
                <a:cs typeface="Arial"/>
                <a:sym typeface="Arial"/>
              </a:defRPr>
            </a:lvl4pPr>
            <a:lvl5pPr marL="2311400" indent="-482600" defTabSz="457200">
              <a:spcBef>
                <a:spcPts val="600"/>
              </a:spcBef>
              <a:buSzPct val="100000"/>
              <a:buFont typeface="Arial"/>
              <a:buChar char="»"/>
              <a:defRPr sz="38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320107" y="9130186"/>
            <a:ext cx="3034454" cy="339202"/>
          </a:xfrm>
          <a:prstGeom prst="rect">
            <a:avLst/>
          </a:prstGeom>
        </p:spPr>
        <p:txBody>
          <a:bodyPr wrap="square" lIns="65023" tIns="65023" rIns="65023" bIns="65023" anchor="ctr">
            <a:spAutoFit/>
          </a:bodyPr>
          <a:lstStyle>
            <a:lvl1pPr algn="r" defTabSz="45720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-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Title Text"/>
          <p:cNvSpPr txBox="1">
            <a:spLocks noGrp="1"/>
          </p:cNvSpPr>
          <p:nvPr>
            <p:ph type="title"/>
          </p:nvPr>
        </p:nvSpPr>
        <p:spPr>
          <a:xfrm>
            <a:off x="650239" y="130952"/>
            <a:ext cx="11704322" cy="2144888"/>
          </a:xfrm>
          <a:prstGeom prst="rect">
            <a:avLst/>
          </a:prstGeom>
        </p:spPr>
        <p:txBody>
          <a:bodyPr lIns="65023" tIns="65023" rIns="65023" bIns="65023">
            <a:noAutofit/>
          </a:bodyPr>
          <a:lstStyle>
            <a:lvl1pPr defTabSz="457200">
              <a:defRPr sz="50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Title Text</a:t>
            </a:r>
          </a:p>
        </p:txBody>
      </p:sp>
      <p:sp>
        <p:nvSpPr>
          <p:cNvPr id="95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50239" y="2275839"/>
            <a:ext cx="5743788" cy="7477761"/>
          </a:xfrm>
          <a:prstGeom prst="rect">
            <a:avLst/>
          </a:prstGeom>
        </p:spPr>
        <p:txBody>
          <a:bodyPr lIns="65023" tIns="65023" rIns="65023" bIns="65023" anchor="t">
            <a:noAutofit/>
          </a:bodyPr>
          <a:lstStyle>
            <a:lvl1pPr marL="465364" indent="-465364" defTabSz="457200">
              <a:spcBef>
                <a:spcPts val="600"/>
              </a:spcBef>
              <a:buSzPct val="100000"/>
              <a:buFont typeface="Arial"/>
              <a:defRPr sz="3800">
                <a:latin typeface="Arial"/>
                <a:ea typeface="Arial"/>
                <a:cs typeface="Arial"/>
                <a:sym typeface="Arial"/>
              </a:defRPr>
            </a:lvl1pPr>
            <a:lvl2pPr marL="909637" indent="-452437" defTabSz="457200">
              <a:spcBef>
                <a:spcPts val="600"/>
              </a:spcBef>
              <a:buSzPct val="100000"/>
              <a:buFont typeface="Arial"/>
              <a:buChar char="–"/>
              <a:defRPr sz="3800">
                <a:latin typeface="Arial"/>
                <a:ea typeface="Arial"/>
                <a:cs typeface="Arial"/>
                <a:sym typeface="Arial"/>
              </a:defRPr>
            </a:lvl2pPr>
            <a:lvl3pPr marL="1348739" indent="-434339" defTabSz="457200">
              <a:spcBef>
                <a:spcPts val="600"/>
              </a:spcBef>
              <a:buSzPct val="100000"/>
              <a:buFont typeface="Arial"/>
              <a:defRPr sz="3800">
                <a:latin typeface="Arial"/>
                <a:ea typeface="Arial"/>
                <a:cs typeface="Arial"/>
                <a:sym typeface="Arial"/>
              </a:defRPr>
            </a:lvl3pPr>
            <a:lvl4pPr marL="1854200" indent="-482600" defTabSz="457200">
              <a:spcBef>
                <a:spcPts val="600"/>
              </a:spcBef>
              <a:buSzPct val="100000"/>
              <a:buFont typeface="Arial"/>
              <a:buChar char="–"/>
              <a:defRPr sz="3800">
                <a:latin typeface="Arial"/>
                <a:ea typeface="Arial"/>
                <a:cs typeface="Arial"/>
                <a:sym typeface="Arial"/>
              </a:defRPr>
            </a:lvl4pPr>
            <a:lvl5pPr marL="2311400" indent="-482600" defTabSz="457200">
              <a:spcBef>
                <a:spcPts val="600"/>
              </a:spcBef>
              <a:buSzPct val="100000"/>
              <a:buFont typeface="Arial"/>
              <a:buChar char="»"/>
              <a:defRPr sz="38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5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320107" y="9130186"/>
            <a:ext cx="3034454" cy="339202"/>
          </a:xfrm>
          <a:prstGeom prst="rect">
            <a:avLst/>
          </a:prstGeom>
        </p:spPr>
        <p:txBody>
          <a:bodyPr wrap="square" lIns="65023" tIns="65023" rIns="65023" bIns="65023" anchor="ctr">
            <a:spAutoFit/>
          </a:bodyPr>
          <a:lstStyle>
            <a:lvl1pPr algn="r" defTabSz="45720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Title Text"/>
          <p:cNvSpPr txBox="1">
            <a:spLocks noGrp="1"/>
          </p:cNvSpPr>
          <p:nvPr>
            <p:ph type="title"/>
          </p:nvPr>
        </p:nvSpPr>
        <p:spPr>
          <a:xfrm>
            <a:off x="975359" y="3029937"/>
            <a:ext cx="11054082" cy="2090703"/>
          </a:xfrm>
          <a:prstGeom prst="rect">
            <a:avLst/>
          </a:prstGeom>
          <a:ln>
            <a:round/>
          </a:ln>
        </p:spPr>
        <p:txBody>
          <a:bodyPr lIns="54186" tIns="54186" rIns="54186" bIns="54186"/>
          <a:lstStyle>
            <a:lvl1pPr defTabSz="914400">
              <a:defRPr sz="62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96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950719" y="5527040"/>
            <a:ext cx="9103361" cy="2492587"/>
          </a:xfrm>
          <a:prstGeom prst="rect">
            <a:avLst/>
          </a:prstGeom>
          <a:ln>
            <a:round/>
          </a:ln>
        </p:spPr>
        <p:txBody>
          <a:bodyPr lIns="54186" tIns="54186" rIns="54186" bIns="54186" anchor="t"/>
          <a:lstStyle>
            <a:lvl1pPr marL="0" indent="0" algn="ctr" defTabSz="914400">
              <a:spcBef>
                <a:spcPts val="700"/>
              </a:spcBef>
              <a:buClr>
                <a:srgbClr val="9A9A9A"/>
              </a:buClr>
              <a:buSzTx/>
              <a:buNone/>
              <a:defRPr sz="44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  <a:lvl2pPr marL="457200" indent="0" algn="ctr" defTabSz="914400">
              <a:spcBef>
                <a:spcPts val="600"/>
              </a:spcBef>
              <a:buClr>
                <a:srgbClr val="9A9A9A"/>
              </a:buClr>
              <a:buSzTx/>
              <a:buNone/>
              <a:defRPr sz="38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2pPr>
            <a:lvl3pPr marL="914400" indent="0" algn="ctr" defTabSz="914400">
              <a:spcBef>
                <a:spcPts val="500"/>
              </a:spcBef>
              <a:buClr>
                <a:srgbClr val="9A9A9A"/>
              </a:buClr>
              <a:buSzTx/>
              <a:buNone/>
              <a:defRPr sz="34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3pPr>
            <a:lvl4pPr marL="1371600" indent="0" algn="ctr" defTabSz="914400">
              <a:spcBef>
                <a:spcPts val="400"/>
              </a:spcBef>
              <a:buClr>
                <a:srgbClr val="9A9A9A"/>
              </a:buClr>
              <a:buSzTx/>
              <a:buNone/>
              <a:defRPr sz="28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4pPr>
            <a:lvl5pPr marL="1828800" indent="0" algn="ctr" defTabSz="914400">
              <a:spcBef>
                <a:spcPts val="400"/>
              </a:spcBef>
              <a:buClr>
                <a:srgbClr val="9A9A9A"/>
              </a:buClr>
              <a:buSzTx/>
              <a:buNone/>
              <a:defRPr sz="28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6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27508" y="9220045"/>
            <a:ext cx="327052" cy="317528"/>
          </a:xfrm>
          <a:prstGeom prst="rect">
            <a:avLst/>
          </a:prstGeom>
          <a:ln>
            <a:round/>
          </a:ln>
        </p:spPr>
        <p:txBody>
          <a:bodyPr lIns="54186" tIns="54186" rIns="54186" bIns="54186" anchor="ctr"/>
          <a:lstStyle>
            <a:lvl1pPr algn="r" defTabSz="914400">
              <a:def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Title Text"/>
          <p:cNvSpPr txBox="1">
            <a:spLocks noGrp="1"/>
          </p:cNvSpPr>
          <p:nvPr>
            <p:ph type="title"/>
          </p:nvPr>
        </p:nvSpPr>
        <p:spPr>
          <a:xfrm>
            <a:off x="975359" y="3029937"/>
            <a:ext cx="11054082" cy="2090704"/>
          </a:xfrm>
          <a:prstGeom prst="rect">
            <a:avLst/>
          </a:prstGeom>
          <a:ln>
            <a:round/>
          </a:ln>
        </p:spPr>
        <p:txBody>
          <a:bodyPr lIns="54186" tIns="54186" rIns="54186" bIns="54186"/>
          <a:lstStyle>
            <a:lvl1pPr defTabSz="914400">
              <a:defRPr sz="58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97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950719" y="5527040"/>
            <a:ext cx="9103361" cy="2492587"/>
          </a:xfrm>
          <a:prstGeom prst="rect">
            <a:avLst/>
          </a:prstGeom>
          <a:ln>
            <a:round/>
          </a:ln>
        </p:spPr>
        <p:txBody>
          <a:bodyPr lIns="54186" tIns="54186" rIns="54186" bIns="54186" anchor="t"/>
          <a:lstStyle>
            <a:lvl1pPr marL="0" indent="0" algn="ctr" defTabSz="914400">
              <a:spcBef>
                <a:spcPts val="700"/>
              </a:spcBef>
              <a:buClr>
                <a:srgbClr val="9A9A9A"/>
              </a:buClr>
              <a:buSzTx/>
              <a:buNone/>
              <a:defRPr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  <a:lvl2pPr marL="457200" indent="0" algn="ctr" defTabSz="914400">
              <a:spcBef>
                <a:spcPts val="600"/>
              </a:spcBef>
              <a:buClr>
                <a:srgbClr val="9A9A9A"/>
              </a:buClr>
              <a:buSzTx/>
              <a:buNone/>
              <a:defRPr sz="3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2pPr>
            <a:lvl3pPr marL="914400" indent="0" algn="ctr" defTabSz="914400">
              <a:spcBef>
                <a:spcPts val="500"/>
              </a:spcBef>
              <a:buClr>
                <a:srgbClr val="9A9A9A"/>
              </a:buClr>
              <a:buSzTx/>
              <a:buNone/>
              <a:defRPr sz="30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3pPr>
            <a:lvl4pPr marL="1371600" indent="0" algn="ctr" defTabSz="914400">
              <a:spcBef>
                <a:spcPts val="400"/>
              </a:spcBef>
              <a:buClr>
                <a:srgbClr val="9A9A9A"/>
              </a:buClr>
              <a:buSzTx/>
              <a:buNone/>
              <a:defRPr sz="24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4pPr>
            <a:lvl5pPr marL="1828800" indent="0" algn="ctr" defTabSz="914400">
              <a:spcBef>
                <a:spcPts val="400"/>
              </a:spcBef>
              <a:buClr>
                <a:srgbClr val="9A9A9A"/>
              </a:buClr>
              <a:buSzTx/>
              <a:buNone/>
              <a:defRPr sz="24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53257" y="9240949"/>
            <a:ext cx="301305" cy="297734"/>
          </a:xfrm>
          <a:prstGeom prst="rect">
            <a:avLst/>
          </a:prstGeom>
          <a:ln>
            <a:round/>
          </a:ln>
        </p:spPr>
        <p:txBody>
          <a:bodyPr lIns="54186" tIns="54186" rIns="54186" bIns="54186" anchor="ctr"/>
          <a:lstStyle>
            <a:lvl1pPr algn="r" defTabSz="914400">
              <a:defRPr sz="14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Title Text"/>
          <p:cNvSpPr txBox="1">
            <a:spLocks noGrp="1"/>
          </p:cNvSpPr>
          <p:nvPr>
            <p:ph type="title"/>
          </p:nvPr>
        </p:nvSpPr>
        <p:spPr>
          <a:xfrm>
            <a:off x="894079" y="1464733"/>
            <a:ext cx="11216642" cy="1701801"/>
          </a:xfrm>
          <a:prstGeom prst="rect">
            <a:avLst/>
          </a:prstGeom>
        </p:spPr>
        <p:txBody>
          <a:bodyPr lIns="48767" tIns="48767" rIns="48767" bIns="48767"/>
          <a:lstStyle>
            <a:lvl1pPr algn="l" defTabSz="914400">
              <a:lnSpc>
                <a:spcPct val="90000"/>
              </a:lnSpc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980" name="Body Level One…"/>
          <p:cNvSpPr txBox="1">
            <a:spLocks noGrp="1"/>
          </p:cNvSpPr>
          <p:nvPr>
            <p:ph type="body" idx="1"/>
          </p:nvPr>
        </p:nvSpPr>
        <p:spPr>
          <a:xfrm>
            <a:off x="894079" y="3166533"/>
            <a:ext cx="11216642" cy="5367868"/>
          </a:xfrm>
          <a:prstGeom prst="rect">
            <a:avLst/>
          </a:prstGeom>
        </p:spPr>
        <p:txBody>
          <a:bodyPr lIns="48767" tIns="48767" rIns="48767" bIns="48767" anchor="t"/>
          <a:lstStyle>
            <a:lvl1pPr marL="310242" indent="-310242" defTabSz="9144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lvl1pPr>
            <a:lvl2pPr marL="819150" indent="-361950" defTabSz="9144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lvl2pPr>
            <a:lvl3pPr marL="1348739" indent="-434339" defTabSz="9144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lvl3pPr>
            <a:lvl4pPr marL="1854200" indent="-482600" defTabSz="9144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lvl4pPr>
            <a:lvl5pPr marL="2311400" indent="-482600" defTabSz="9144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184640" y="8040695"/>
            <a:ext cx="2926081" cy="306690"/>
          </a:xfrm>
          <a:prstGeom prst="rect">
            <a:avLst/>
          </a:prstGeom>
        </p:spPr>
        <p:txBody>
          <a:bodyPr wrap="square" lIns="48767" tIns="48767" rIns="48767" bIns="48767" anchor="ctr">
            <a:spAutoFit/>
          </a:bodyPr>
          <a:lstStyle>
            <a:lvl1pPr algn="r" defTabSz="91440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Title Text"/>
          <p:cNvSpPr txBox="1">
            <a:spLocks noGrp="1"/>
          </p:cNvSpPr>
          <p:nvPr>
            <p:ph type="title"/>
          </p:nvPr>
        </p:nvSpPr>
        <p:spPr>
          <a:xfrm>
            <a:off x="1625599" y="1219199"/>
            <a:ext cx="9753602" cy="3743962"/>
          </a:xfrm>
          <a:prstGeom prst="rect">
            <a:avLst/>
          </a:prstGeom>
        </p:spPr>
        <p:txBody>
          <a:bodyPr lIns="48767" tIns="48767" rIns="48767" bIns="48767" anchor="b"/>
          <a:lstStyle>
            <a:lvl1pPr defTabSz="914400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98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25599" y="5061373"/>
            <a:ext cx="9753602" cy="3473027"/>
          </a:xfrm>
          <a:prstGeom prst="rect">
            <a:avLst/>
          </a:prstGeom>
        </p:spPr>
        <p:txBody>
          <a:bodyPr lIns="48767" tIns="48767" rIns="48767" bIns="48767" anchor="t"/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SzTx/>
              <a:buNone/>
              <a:defRPr sz="3400">
                <a:latin typeface="Calibri"/>
                <a:ea typeface="Calibri"/>
                <a:cs typeface="Calibri"/>
                <a:sym typeface="Calibri"/>
              </a:defRPr>
            </a:lvl1pPr>
            <a:lvl2pPr marL="0" indent="457200" algn="ctr" defTabSz="914400">
              <a:lnSpc>
                <a:spcPct val="90000"/>
              </a:lnSpc>
              <a:spcBef>
                <a:spcPts val="1000"/>
              </a:spcBef>
              <a:buSzTx/>
              <a:buNone/>
              <a:defRPr sz="3400">
                <a:latin typeface="Calibri"/>
                <a:ea typeface="Calibri"/>
                <a:cs typeface="Calibri"/>
                <a:sym typeface="Calibri"/>
              </a:defRPr>
            </a:lvl2pPr>
            <a:lvl3pPr marL="0" indent="914400" algn="ctr" defTabSz="914400">
              <a:lnSpc>
                <a:spcPct val="90000"/>
              </a:lnSpc>
              <a:spcBef>
                <a:spcPts val="1000"/>
              </a:spcBef>
              <a:buSzTx/>
              <a:buNone/>
              <a:defRPr sz="3400">
                <a:latin typeface="Calibri"/>
                <a:ea typeface="Calibri"/>
                <a:cs typeface="Calibri"/>
                <a:sym typeface="Calibri"/>
              </a:defRPr>
            </a:lvl3pPr>
            <a:lvl4pPr marL="0" indent="1371600" algn="ctr" defTabSz="914400">
              <a:lnSpc>
                <a:spcPct val="90000"/>
              </a:lnSpc>
              <a:spcBef>
                <a:spcPts val="1000"/>
              </a:spcBef>
              <a:buSzTx/>
              <a:buNone/>
              <a:defRPr sz="3400">
                <a:latin typeface="Calibri"/>
                <a:ea typeface="Calibri"/>
                <a:cs typeface="Calibri"/>
                <a:sym typeface="Calibri"/>
              </a:defRPr>
            </a:lvl4pPr>
            <a:lvl5pPr marL="0" indent="1828800" algn="ctr" defTabSz="914400">
              <a:lnSpc>
                <a:spcPct val="90000"/>
              </a:lnSpc>
              <a:spcBef>
                <a:spcPts val="1000"/>
              </a:spcBef>
              <a:buSzTx/>
              <a:buNone/>
              <a:defRPr sz="34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9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184640" y="8040695"/>
            <a:ext cx="2926081" cy="306690"/>
          </a:xfrm>
          <a:prstGeom prst="rect">
            <a:avLst/>
          </a:prstGeom>
        </p:spPr>
        <p:txBody>
          <a:bodyPr wrap="square" lIns="48767" tIns="48767" rIns="48767" bIns="48767" anchor="ctr">
            <a:spAutoFit/>
          </a:bodyPr>
          <a:lstStyle>
            <a:lvl1pPr algn="r" defTabSz="91440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Title Text"/>
          <p:cNvSpPr txBox="1">
            <a:spLocks noGrp="1"/>
          </p:cNvSpPr>
          <p:nvPr>
            <p:ph type="title"/>
          </p:nvPr>
        </p:nvSpPr>
        <p:spPr>
          <a:xfrm>
            <a:off x="1625599" y="1219199"/>
            <a:ext cx="9753602" cy="3743962"/>
          </a:xfrm>
          <a:prstGeom prst="rect">
            <a:avLst/>
          </a:prstGeom>
        </p:spPr>
        <p:txBody>
          <a:bodyPr lIns="48767" tIns="48767" rIns="48767" bIns="48767" anchor="b"/>
          <a:lstStyle>
            <a:lvl1pPr defTabSz="914400">
              <a:lnSpc>
                <a:spcPct val="90000"/>
              </a:lnSpc>
              <a:defRPr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99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25599" y="5061373"/>
            <a:ext cx="9753602" cy="3473027"/>
          </a:xfrm>
          <a:prstGeom prst="rect">
            <a:avLst/>
          </a:prstGeom>
        </p:spPr>
        <p:txBody>
          <a:bodyPr lIns="48767" tIns="48767" rIns="48767" bIns="48767" anchor="t"/>
          <a:lstStyle>
            <a:lvl1pPr marL="0" indent="0" algn="ctr" defTabSz="914400">
              <a:lnSpc>
                <a:spcPct val="90000"/>
              </a:lnSpc>
              <a:spcBef>
                <a:spcPts val="1000"/>
              </a:spcBef>
              <a:buSzTx/>
              <a:buNone/>
              <a:defRPr sz="3400">
                <a:latin typeface="Calibri"/>
                <a:ea typeface="Calibri"/>
                <a:cs typeface="Calibri"/>
                <a:sym typeface="Calibri"/>
              </a:defRPr>
            </a:lvl1pPr>
            <a:lvl2pPr marL="0" indent="457200" algn="ctr" defTabSz="914400">
              <a:lnSpc>
                <a:spcPct val="90000"/>
              </a:lnSpc>
              <a:spcBef>
                <a:spcPts val="1000"/>
              </a:spcBef>
              <a:buSzTx/>
              <a:buNone/>
              <a:defRPr sz="3400">
                <a:latin typeface="Calibri"/>
                <a:ea typeface="Calibri"/>
                <a:cs typeface="Calibri"/>
                <a:sym typeface="Calibri"/>
              </a:defRPr>
            </a:lvl2pPr>
            <a:lvl3pPr marL="0" indent="914400" algn="ctr" defTabSz="914400">
              <a:lnSpc>
                <a:spcPct val="90000"/>
              </a:lnSpc>
              <a:spcBef>
                <a:spcPts val="1000"/>
              </a:spcBef>
              <a:buSzTx/>
              <a:buNone/>
              <a:defRPr sz="3400">
                <a:latin typeface="Calibri"/>
                <a:ea typeface="Calibri"/>
                <a:cs typeface="Calibri"/>
                <a:sym typeface="Calibri"/>
              </a:defRPr>
            </a:lvl3pPr>
            <a:lvl4pPr marL="0" indent="1371600" algn="ctr" defTabSz="914400">
              <a:lnSpc>
                <a:spcPct val="90000"/>
              </a:lnSpc>
              <a:spcBef>
                <a:spcPts val="1000"/>
              </a:spcBef>
              <a:buSzTx/>
              <a:buNone/>
              <a:defRPr sz="3400">
                <a:latin typeface="Calibri"/>
                <a:ea typeface="Calibri"/>
                <a:cs typeface="Calibri"/>
                <a:sym typeface="Calibri"/>
              </a:defRPr>
            </a:lvl4pPr>
            <a:lvl5pPr marL="0" indent="1828800" algn="ctr" defTabSz="914400">
              <a:lnSpc>
                <a:spcPct val="90000"/>
              </a:lnSpc>
              <a:spcBef>
                <a:spcPts val="1000"/>
              </a:spcBef>
              <a:buSzTx/>
              <a:buNone/>
              <a:defRPr sz="34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9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184640" y="8040695"/>
            <a:ext cx="2926081" cy="306690"/>
          </a:xfrm>
          <a:prstGeom prst="rect">
            <a:avLst/>
          </a:prstGeom>
        </p:spPr>
        <p:txBody>
          <a:bodyPr wrap="square" lIns="48767" tIns="48767" rIns="48767" bIns="48767" anchor="ctr">
            <a:spAutoFit/>
          </a:bodyPr>
          <a:lstStyle>
            <a:lvl1pPr algn="r" defTabSz="91440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Title Text"/>
          <p:cNvSpPr txBox="1">
            <a:spLocks noGrp="1"/>
          </p:cNvSpPr>
          <p:nvPr>
            <p:ph type="title"/>
          </p:nvPr>
        </p:nvSpPr>
        <p:spPr>
          <a:xfrm>
            <a:off x="975359" y="541866"/>
            <a:ext cx="11054082" cy="2275841"/>
          </a:xfrm>
          <a:prstGeom prst="rect">
            <a:avLst/>
          </a:prstGeom>
        </p:spPr>
        <p:txBody>
          <a:bodyPr lIns="72248" tIns="72248" rIns="72248" bIns="72248"/>
          <a:lstStyle>
            <a:lvl1pPr marL="40639" marR="40639" defTabSz="914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1007" name="Body Level One…"/>
          <p:cNvSpPr txBox="1">
            <a:spLocks noGrp="1"/>
          </p:cNvSpPr>
          <p:nvPr>
            <p:ph type="body" idx="1"/>
          </p:nvPr>
        </p:nvSpPr>
        <p:spPr>
          <a:xfrm>
            <a:off x="975359" y="2817706"/>
            <a:ext cx="11054082" cy="6935895"/>
          </a:xfrm>
          <a:prstGeom prst="rect">
            <a:avLst/>
          </a:prstGeom>
        </p:spPr>
        <p:txBody>
          <a:bodyPr lIns="72248" tIns="72248" rIns="72248" bIns="72248" anchor="t"/>
          <a:lstStyle>
            <a:lvl1pPr marL="512127" marR="40639" indent="-471487" defTabSz="914400">
              <a:spcBef>
                <a:spcPts val="7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885643" marR="40639" indent="-387803" defTabSz="914400">
              <a:spcBef>
                <a:spcPts val="6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278889" marR="40639" indent="-323850" defTabSz="914400">
              <a:spcBef>
                <a:spcPts val="5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732279" marR="40639" indent="-320039" defTabSz="914400">
              <a:spcBef>
                <a:spcPts val="4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189479" marR="40639" indent="-320039" defTabSz="914400">
              <a:spcBef>
                <a:spcPts val="4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0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481874" y="8886613"/>
            <a:ext cx="385799" cy="436599"/>
          </a:xfrm>
          <a:prstGeom prst="rect">
            <a:avLst/>
          </a:prstGeom>
        </p:spPr>
        <p:txBody>
          <a:bodyPr lIns="72248" tIns="72248" rIns="72248" bIns="72248"/>
          <a:lstStyle>
            <a:lvl1pPr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Title Text"/>
          <p:cNvSpPr txBox="1">
            <a:spLocks noGrp="1"/>
          </p:cNvSpPr>
          <p:nvPr>
            <p:ph type="title"/>
          </p:nvPr>
        </p:nvSpPr>
        <p:spPr>
          <a:xfrm>
            <a:off x="1264355" y="1643662"/>
            <a:ext cx="10458028" cy="3305387"/>
          </a:xfrm>
          <a:prstGeom prst="rect">
            <a:avLst/>
          </a:prstGeom>
        </p:spPr>
        <p:txBody>
          <a:bodyPr lIns="72248" tIns="72248" rIns="72248" bIns="72248" anchor="b"/>
          <a:lstStyle>
            <a:lvl1pPr defTabSz="406400">
              <a:defRPr sz="82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01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64355" y="5021297"/>
            <a:ext cx="10458028" cy="1137921"/>
          </a:xfrm>
          <a:prstGeom prst="rect">
            <a:avLst/>
          </a:prstGeom>
        </p:spPr>
        <p:txBody>
          <a:bodyPr lIns="72248" tIns="72248" rIns="72248" bIns="72248" anchor="t"/>
          <a:lstStyle>
            <a:lvl1pPr marL="0" indent="0" algn="ctr" defTabSz="406400">
              <a:spcBef>
                <a:spcPts val="0"/>
              </a:spcBef>
              <a:buSzTx/>
              <a:buNone/>
              <a:defRPr sz="3400">
                <a:solidFill>
                  <a:srgbClr val="FFFFFF"/>
                </a:solidFill>
              </a:defRPr>
            </a:lvl1pPr>
            <a:lvl2pPr marL="0" indent="0" algn="ctr" defTabSz="406400">
              <a:spcBef>
                <a:spcPts val="0"/>
              </a:spcBef>
              <a:buSzTx/>
              <a:buNone/>
              <a:defRPr sz="3400">
                <a:solidFill>
                  <a:srgbClr val="FFFFFF"/>
                </a:solidFill>
              </a:defRPr>
            </a:lvl2pPr>
            <a:lvl3pPr marL="0" indent="0" algn="ctr" defTabSz="406400">
              <a:spcBef>
                <a:spcPts val="0"/>
              </a:spcBef>
              <a:buSzTx/>
              <a:buNone/>
              <a:defRPr sz="3400">
                <a:solidFill>
                  <a:srgbClr val="FFFFFF"/>
                </a:solidFill>
              </a:defRPr>
            </a:lvl3pPr>
            <a:lvl4pPr marL="0" indent="0" algn="ctr" defTabSz="406400">
              <a:spcBef>
                <a:spcPts val="0"/>
              </a:spcBef>
              <a:buSzTx/>
              <a:buNone/>
              <a:defRPr sz="3400">
                <a:solidFill>
                  <a:srgbClr val="FFFFFF"/>
                </a:solidFill>
              </a:defRPr>
            </a:lvl4pPr>
            <a:lvl5pPr marL="0" indent="0" algn="ctr" defTabSz="406400">
              <a:spcBef>
                <a:spcPts val="0"/>
              </a:spcBef>
              <a:buSzTx/>
              <a:buNone/>
              <a:defRPr sz="34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1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3169" y="9229795"/>
            <a:ext cx="360399" cy="385799"/>
          </a:xfrm>
          <a:prstGeom prst="rect">
            <a:avLst/>
          </a:prstGeom>
        </p:spPr>
        <p:txBody>
          <a:bodyPr lIns="72248" tIns="72248" rIns="72248" bIns="72248"/>
          <a:lstStyle>
            <a:lvl1pPr defTabSz="406400">
              <a:defRPr sz="160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Title Text"/>
          <p:cNvSpPr txBox="1">
            <a:spLocks noGrp="1"/>
          </p:cNvSpPr>
          <p:nvPr>
            <p:ph type="title"/>
          </p:nvPr>
        </p:nvSpPr>
        <p:spPr>
          <a:xfrm>
            <a:off x="975359" y="541866"/>
            <a:ext cx="11054082" cy="2275841"/>
          </a:xfrm>
          <a:prstGeom prst="rect">
            <a:avLst/>
          </a:prstGeom>
        </p:spPr>
        <p:txBody>
          <a:bodyPr lIns="72248" tIns="72248" rIns="72248" bIns="72248"/>
          <a:lstStyle>
            <a:lvl1pPr marL="40639" marR="40639" defTabSz="914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1025" name="Body Level One…"/>
          <p:cNvSpPr txBox="1">
            <a:spLocks noGrp="1"/>
          </p:cNvSpPr>
          <p:nvPr>
            <p:ph type="body" idx="1"/>
          </p:nvPr>
        </p:nvSpPr>
        <p:spPr>
          <a:xfrm>
            <a:off x="975359" y="2817706"/>
            <a:ext cx="11054082" cy="6935895"/>
          </a:xfrm>
          <a:prstGeom prst="rect">
            <a:avLst/>
          </a:prstGeom>
        </p:spPr>
        <p:txBody>
          <a:bodyPr lIns="72248" tIns="72248" rIns="72248" bIns="72248" anchor="t"/>
          <a:lstStyle>
            <a:lvl1pPr marL="512127" marR="40639" indent="-471487" defTabSz="914400">
              <a:spcBef>
                <a:spcPts val="7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885643" marR="40639" indent="-387803" defTabSz="914400">
              <a:spcBef>
                <a:spcPts val="6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278889" marR="40639" indent="-323850" defTabSz="914400">
              <a:spcBef>
                <a:spcPts val="5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732279" marR="40639" indent="-320039" defTabSz="914400">
              <a:spcBef>
                <a:spcPts val="4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189479" marR="40639" indent="-320039" defTabSz="914400">
              <a:spcBef>
                <a:spcPts val="4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481874" y="8886613"/>
            <a:ext cx="385799" cy="436599"/>
          </a:xfrm>
          <a:prstGeom prst="rect">
            <a:avLst/>
          </a:prstGeom>
        </p:spPr>
        <p:txBody>
          <a:bodyPr lIns="72248" tIns="72248" rIns="72248" bIns="72248"/>
          <a:lstStyle>
            <a:lvl1pPr defTabSz="4572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Title Text"/>
          <p:cNvSpPr txBox="1">
            <a:spLocks noGrp="1"/>
          </p:cNvSpPr>
          <p:nvPr>
            <p:ph type="title"/>
          </p:nvPr>
        </p:nvSpPr>
        <p:spPr>
          <a:xfrm>
            <a:off x="975359" y="3029937"/>
            <a:ext cx="11054082" cy="2090703"/>
          </a:xfrm>
          <a:prstGeom prst="rect">
            <a:avLst/>
          </a:prstGeom>
          <a:ln>
            <a:round/>
          </a:ln>
        </p:spPr>
        <p:txBody>
          <a:bodyPr lIns="54186" tIns="54186" rIns="54186" bIns="54186">
            <a:noAutofit/>
          </a:bodyPr>
          <a:lstStyle>
            <a:lvl1pPr defTabSz="914400">
              <a:defRPr sz="62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103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950719" y="5527040"/>
            <a:ext cx="9103361" cy="2492587"/>
          </a:xfrm>
          <a:prstGeom prst="rect">
            <a:avLst/>
          </a:prstGeom>
          <a:ln>
            <a:round/>
          </a:ln>
        </p:spPr>
        <p:txBody>
          <a:bodyPr lIns="54186" tIns="54186" rIns="54186" bIns="54186" anchor="t">
            <a:noAutofit/>
          </a:bodyPr>
          <a:lstStyle>
            <a:lvl1pPr marL="0" indent="0" algn="ctr" defTabSz="914400">
              <a:spcBef>
                <a:spcPts val="700"/>
              </a:spcBef>
              <a:buClr>
                <a:srgbClr val="9A9A9A"/>
              </a:buClr>
              <a:buSzTx/>
              <a:buNone/>
              <a:defRPr sz="44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  <a:lvl2pPr marL="457200" indent="0" algn="ctr" defTabSz="914400">
              <a:spcBef>
                <a:spcPts val="600"/>
              </a:spcBef>
              <a:buClr>
                <a:srgbClr val="9A9A9A"/>
              </a:buClr>
              <a:buSzTx/>
              <a:buNone/>
              <a:defRPr sz="38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2pPr>
            <a:lvl3pPr marL="914400" indent="0" algn="ctr" defTabSz="914400">
              <a:spcBef>
                <a:spcPts val="500"/>
              </a:spcBef>
              <a:buClr>
                <a:srgbClr val="9A9A9A"/>
              </a:buClr>
              <a:buSzTx/>
              <a:buNone/>
              <a:defRPr sz="34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3pPr>
            <a:lvl4pPr marL="1371600" indent="0" algn="ctr" defTabSz="914400">
              <a:spcBef>
                <a:spcPts val="400"/>
              </a:spcBef>
              <a:buClr>
                <a:srgbClr val="9A9A9A"/>
              </a:buClr>
              <a:buSzTx/>
              <a:buNone/>
              <a:defRPr sz="28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4pPr>
            <a:lvl5pPr marL="1828800" indent="0" algn="ctr" defTabSz="914400">
              <a:spcBef>
                <a:spcPts val="400"/>
              </a:spcBef>
              <a:buClr>
                <a:srgbClr val="9A9A9A"/>
              </a:buClr>
              <a:buSzTx/>
              <a:buNone/>
              <a:defRPr sz="28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27508" y="9220045"/>
            <a:ext cx="327052" cy="317528"/>
          </a:xfrm>
          <a:prstGeom prst="rect">
            <a:avLst/>
          </a:prstGeom>
          <a:ln>
            <a:round/>
          </a:ln>
        </p:spPr>
        <p:txBody>
          <a:bodyPr lIns="54186" tIns="54186" rIns="54186" bIns="54186" anchor="ctr">
            <a:spAutoFit/>
          </a:bodyPr>
          <a:lstStyle>
            <a:lvl1pPr algn="r" defTabSz="914400">
              <a:def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6" name="Group"/>
          <p:cNvGrpSpPr/>
          <p:nvPr/>
        </p:nvGrpSpPr>
        <p:grpSpPr>
          <a:xfrm>
            <a:off x="0" y="-1"/>
            <a:ext cx="13004801" cy="9753601"/>
            <a:chOff x="0" y="0"/>
            <a:chExt cx="13004800" cy="9753600"/>
          </a:xfrm>
        </p:grpSpPr>
        <p:sp>
          <p:nvSpPr>
            <p:cNvPr id="1042" name="Rectangle"/>
            <p:cNvSpPr/>
            <p:nvPr/>
          </p:nvSpPr>
          <p:spPr>
            <a:xfrm>
              <a:off x="0" y="0"/>
              <a:ext cx="13004800" cy="975360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ctr" defTabSz="91440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1063" name="Group"/>
            <p:cNvGrpSpPr/>
            <p:nvPr/>
          </p:nvGrpSpPr>
          <p:grpSpPr>
            <a:xfrm>
              <a:off x="216744" y="216747"/>
              <a:ext cx="1517230" cy="980073"/>
              <a:chOff x="0" y="0"/>
              <a:chExt cx="1517228" cy="980072"/>
            </a:xfrm>
          </p:grpSpPr>
          <p:sp>
            <p:nvSpPr>
              <p:cNvPr id="1043" name="Square"/>
              <p:cNvSpPr/>
              <p:nvPr/>
            </p:nvSpPr>
            <p:spPr>
              <a:xfrm rot="10800000">
                <a:off x="401452" y="0"/>
                <a:ext cx="86700" cy="90468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44" name="Square"/>
              <p:cNvSpPr/>
              <p:nvPr/>
            </p:nvSpPr>
            <p:spPr>
              <a:xfrm rot="10800000">
                <a:off x="1046040" y="0"/>
                <a:ext cx="90468" cy="90468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45" name="Square"/>
              <p:cNvSpPr/>
              <p:nvPr/>
            </p:nvSpPr>
            <p:spPr>
              <a:xfrm rot="10800000">
                <a:off x="1238285" y="0"/>
                <a:ext cx="88584" cy="90468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46" name="Square"/>
              <p:cNvSpPr/>
              <p:nvPr/>
            </p:nvSpPr>
            <p:spPr>
              <a:xfrm rot="10800000">
                <a:off x="1426761" y="0"/>
                <a:ext cx="90468" cy="90468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47" name="Square"/>
              <p:cNvSpPr/>
              <p:nvPr/>
            </p:nvSpPr>
            <p:spPr>
              <a:xfrm rot="10800000">
                <a:off x="199784" y="0"/>
                <a:ext cx="90468" cy="90468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48" name="Square"/>
              <p:cNvSpPr/>
              <p:nvPr/>
            </p:nvSpPr>
            <p:spPr>
              <a:xfrm rot="10800000">
                <a:off x="0" y="0"/>
                <a:ext cx="90468" cy="90468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49" name="Square"/>
              <p:cNvSpPr/>
              <p:nvPr/>
            </p:nvSpPr>
            <p:spPr>
              <a:xfrm rot="10800000">
                <a:off x="199784" y="491921"/>
                <a:ext cx="90468" cy="90468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50" name="Square"/>
              <p:cNvSpPr/>
              <p:nvPr/>
            </p:nvSpPr>
            <p:spPr>
              <a:xfrm rot="10800000">
                <a:off x="0" y="491921"/>
                <a:ext cx="90468" cy="90468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51" name="Square"/>
              <p:cNvSpPr/>
              <p:nvPr/>
            </p:nvSpPr>
            <p:spPr>
              <a:xfrm rot="10800000">
                <a:off x="199784" y="691705"/>
                <a:ext cx="90468" cy="90469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52" name="Square"/>
              <p:cNvSpPr/>
              <p:nvPr/>
            </p:nvSpPr>
            <p:spPr>
              <a:xfrm rot="10800000">
                <a:off x="0" y="691705"/>
                <a:ext cx="90468" cy="90469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53" name="Square"/>
              <p:cNvSpPr/>
              <p:nvPr/>
            </p:nvSpPr>
            <p:spPr>
              <a:xfrm rot="10800000">
                <a:off x="591813" y="491921"/>
                <a:ext cx="90469" cy="90468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54" name="Square"/>
              <p:cNvSpPr/>
              <p:nvPr/>
            </p:nvSpPr>
            <p:spPr>
              <a:xfrm rot="10800000">
                <a:off x="393913" y="491921"/>
                <a:ext cx="88585" cy="90468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55" name="Square"/>
              <p:cNvSpPr/>
              <p:nvPr/>
            </p:nvSpPr>
            <p:spPr>
              <a:xfrm rot="10800000">
                <a:off x="782174" y="491921"/>
                <a:ext cx="90468" cy="90468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56" name="Square"/>
              <p:cNvSpPr/>
              <p:nvPr/>
            </p:nvSpPr>
            <p:spPr>
              <a:xfrm rot="10800000">
                <a:off x="199784" y="305330"/>
                <a:ext cx="90468" cy="90469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57" name="Square"/>
              <p:cNvSpPr/>
              <p:nvPr/>
            </p:nvSpPr>
            <p:spPr>
              <a:xfrm rot="10800000">
                <a:off x="0" y="305330"/>
                <a:ext cx="90468" cy="90469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58" name="Square"/>
              <p:cNvSpPr/>
              <p:nvPr/>
            </p:nvSpPr>
            <p:spPr>
              <a:xfrm rot="10800000">
                <a:off x="591813" y="305330"/>
                <a:ext cx="90469" cy="90469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59" name="Square"/>
              <p:cNvSpPr/>
              <p:nvPr/>
            </p:nvSpPr>
            <p:spPr>
              <a:xfrm rot="10800000">
                <a:off x="393913" y="305330"/>
                <a:ext cx="88585" cy="90469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60" name="Square"/>
              <p:cNvSpPr/>
              <p:nvPr/>
            </p:nvSpPr>
            <p:spPr>
              <a:xfrm rot="10800000">
                <a:off x="782174" y="305330"/>
                <a:ext cx="90468" cy="90469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61" name="Square"/>
              <p:cNvSpPr/>
              <p:nvPr/>
            </p:nvSpPr>
            <p:spPr>
              <a:xfrm rot="10800000">
                <a:off x="199784" y="891489"/>
                <a:ext cx="90468" cy="88584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62" name="Square"/>
              <p:cNvSpPr/>
              <p:nvPr/>
            </p:nvSpPr>
            <p:spPr>
              <a:xfrm rot="10800000">
                <a:off x="0" y="891489"/>
                <a:ext cx="90468" cy="88584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sp>
          <p:nvSpPr>
            <p:cNvPr id="1064" name="Shape"/>
            <p:cNvSpPr/>
            <p:nvPr/>
          </p:nvSpPr>
          <p:spPr>
            <a:xfrm>
              <a:off x="11455965" y="0"/>
              <a:ext cx="1548836" cy="3787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21404" y="20115"/>
                  </a:lnTo>
                  <a:lnTo>
                    <a:pt x="21208" y="18705"/>
                  </a:lnTo>
                  <a:lnTo>
                    <a:pt x="21012" y="17363"/>
                  </a:lnTo>
                  <a:lnTo>
                    <a:pt x="20801" y="16089"/>
                  </a:lnTo>
                  <a:lnTo>
                    <a:pt x="20574" y="14889"/>
                  </a:lnTo>
                  <a:lnTo>
                    <a:pt x="20333" y="13744"/>
                  </a:lnTo>
                  <a:lnTo>
                    <a:pt x="20061" y="12662"/>
                  </a:lnTo>
                  <a:lnTo>
                    <a:pt x="19775" y="11635"/>
                  </a:lnTo>
                  <a:lnTo>
                    <a:pt x="19473" y="10676"/>
                  </a:lnTo>
                  <a:lnTo>
                    <a:pt x="19126" y="9773"/>
                  </a:lnTo>
                  <a:lnTo>
                    <a:pt x="18779" y="8920"/>
                  </a:lnTo>
                  <a:lnTo>
                    <a:pt x="18372" y="8122"/>
                  </a:lnTo>
                  <a:lnTo>
                    <a:pt x="17950" y="7373"/>
                  </a:lnTo>
                  <a:lnTo>
                    <a:pt x="17467" y="6668"/>
                  </a:lnTo>
                  <a:lnTo>
                    <a:pt x="16969" y="6019"/>
                  </a:lnTo>
                  <a:lnTo>
                    <a:pt x="16426" y="5400"/>
                  </a:lnTo>
                  <a:lnTo>
                    <a:pt x="15823" y="4831"/>
                  </a:lnTo>
                  <a:lnTo>
                    <a:pt x="15189" y="4305"/>
                  </a:lnTo>
                  <a:lnTo>
                    <a:pt x="14511" y="3816"/>
                  </a:lnTo>
                  <a:lnTo>
                    <a:pt x="13772" y="3365"/>
                  </a:lnTo>
                  <a:lnTo>
                    <a:pt x="12972" y="2938"/>
                  </a:lnTo>
                  <a:lnTo>
                    <a:pt x="12127" y="2555"/>
                  </a:lnTo>
                  <a:lnTo>
                    <a:pt x="11222" y="2190"/>
                  </a:lnTo>
                  <a:lnTo>
                    <a:pt x="10257" y="1862"/>
                  </a:lnTo>
                  <a:lnTo>
                    <a:pt x="9216" y="1559"/>
                  </a:lnTo>
                  <a:lnTo>
                    <a:pt x="8130" y="1274"/>
                  </a:lnTo>
                  <a:lnTo>
                    <a:pt x="6954" y="1021"/>
                  </a:lnTo>
                  <a:lnTo>
                    <a:pt x="5717" y="792"/>
                  </a:lnTo>
                  <a:lnTo>
                    <a:pt x="4404" y="569"/>
                  </a:lnTo>
                  <a:lnTo>
                    <a:pt x="3017" y="365"/>
                  </a:lnTo>
                  <a:lnTo>
                    <a:pt x="1554" y="1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B084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065" name="Shape"/>
            <p:cNvSpPr/>
            <p:nvPr/>
          </p:nvSpPr>
          <p:spPr>
            <a:xfrm>
              <a:off x="1842346" y="8128000"/>
              <a:ext cx="9753602" cy="1300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1435"/>
                  </a:lnTo>
                  <a:lnTo>
                    <a:pt x="21282" y="3523"/>
                  </a:lnTo>
                  <a:lnTo>
                    <a:pt x="20902" y="5492"/>
                  </a:lnTo>
                  <a:lnTo>
                    <a:pt x="20461" y="7357"/>
                  </a:lnTo>
                  <a:lnTo>
                    <a:pt x="19967" y="9094"/>
                  </a:lnTo>
                  <a:lnTo>
                    <a:pt x="19423" y="10720"/>
                  </a:lnTo>
                  <a:lnTo>
                    <a:pt x="18830" y="12235"/>
                  </a:lnTo>
                  <a:lnTo>
                    <a:pt x="18196" y="13630"/>
                  </a:lnTo>
                  <a:lnTo>
                    <a:pt x="17520" y="14913"/>
                  </a:lnTo>
                  <a:lnTo>
                    <a:pt x="16812" y="16084"/>
                  </a:lnTo>
                  <a:lnTo>
                    <a:pt x="16070" y="17145"/>
                  </a:lnTo>
                  <a:lnTo>
                    <a:pt x="15304" y="18085"/>
                  </a:lnTo>
                  <a:lnTo>
                    <a:pt x="14512" y="18922"/>
                  </a:lnTo>
                  <a:lnTo>
                    <a:pt x="13703" y="19639"/>
                  </a:lnTo>
                  <a:lnTo>
                    <a:pt x="12879" y="20245"/>
                  </a:lnTo>
                  <a:lnTo>
                    <a:pt x="12042" y="20739"/>
                  </a:lnTo>
                  <a:lnTo>
                    <a:pt x="11199" y="21114"/>
                  </a:lnTo>
                  <a:lnTo>
                    <a:pt x="10353" y="21393"/>
                  </a:lnTo>
                  <a:lnTo>
                    <a:pt x="9508" y="21552"/>
                  </a:lnTo>
                  <a:lnTo>
                    <a:pt x="8668" y="21600"/>
                  </a:lnTo>
                  <a:lnTo>
                    <a:pt x="7837" y="21536"/>
                  </a:lnTo>
                  <a:lnTo>
                    <a:pt x="7018" y="21369"/>
                  </a:lnTo>
                  <a:lnTo>
                    <a:pt x="6216" y="21082"/>
                  </a:lnTo>
                  <a:lnTo>
                    <a:pt x="5435" y="20699"/>
                  </a:lnTo>
                  <a:lnTo>
                    <a:pt x="4679" y="20197"/>
                  </a:lnTo>
                  <a:lnTo>
                    <a:pt x="3951" y="19583"/>
                  </a:lnTo>
                  <a:lnTo>
                    <a:pt x="3257" y="18866"/>
                  </a:lnTo>
                  <a:lnTo>
                    <a:pt x="2599" y="18045"/>
                  </a:lnTo>
                  <a:lnTo>
                    <a:pt x="1982" y="17113"/>
                  </a:lnTo>
                  <a:lnTo>
                    <a:pt x="1409" y="16068"/>
                  </a:lnTo>
                  <a:lnTo>
                    <a:pt x="886" y="14913"/>
                  </a:lnTo>
                  <a:lnTo>
                    <a:pt x="414" y="13661"/>
                  </a:lnTo>
                  <a:lnTo>
                    <a:pt x="0" y="12298"/>
                  </a:lnTo>
                  <a:lnTo>
                    <a:pt x="0" y="11748"/>
                  </a:lnTo>
                  <a:lnTo>
                    <a:pt x="427" y="13032"/>
                  </a:lnTo>
                  <a:lnTo>
                    <a:pt x="910" y="14219"/>
                  </a:lnTo>
                  <a:lnTo>
                    <a:pt x="1445" y="15303"/>
                  </a:lnTo>
                  <a:lnTo>
                    <a:pt x="2028" y="16276"/>
                  </a:lnTo>
                  <a:lnTo>
                    <a:pt x="2654" y="17145"/>
                  </a:lnTo>
                  <a:lnTo>
                    <a:pt x="3321" y="17926"/>
                  </a:lnTo>
                  <a:lnTo>
                    <a:pt x="4022" y="18579"/>
                  </a:lnTo>
                  <a:lnTo>
                    <a:pt x="4758" y="19137"/>
                  </a:lnTo>
                  <a:lnTo>
                    <a:pt x="5521" y="19583"/>
                  </a:lnTo>
                  <a:lnTo>
                    <a:pt x="6307" y="19926"/>
                  </a:lnTo>
                  <a:lnTo>
                    <a:pt x="7114" y="20173"/>
                  </a:lnTo>
                  <a:lnTo>
                    <a:pt x="7936" y="20301"/>
                  </a:lnTo>
                  <a:lnTo>
                    <a:pt x="8772" y="20325"/>
                  </a:lnTo>
                  <a:lnTo>
                    <a:pt x="9615" y="20237"/>
                  </a:lnTo>
                  <a:lnTo>
                    <a:pt x="10461" y="20046"/>
                  </a:lnTo>
                  <a:lnTo>
                    <a:pt x="11309" y="19751"/>
                  </a:lnTo>
                  <a:lnTo>
                    <a:pt x="12151" y="19336"/>
                  </a:lnTo>
                  <a:lnTo>
                    <a:pt x="12986" y="18818"/>
                  </a:lnTo>
                  <a:lnTo>
                    <a:pt x="13809" y="18197"/>
                  </a:lnTo>
                  <a:lnTo>
                    <a:pt x="14616" y="17455"/>
                  </a:lnTo>
                  <a:lnTo>
                    <a:pt x="15403" y="16610"/>
                  </a:lnTo>
                  <a:lnTo>
                    <a:pt x="16166" y="15654"/>
                  </a:lnTo>
                  <a:lnTo>
                    <a:pt x="16902" y="14594"/>
                  </a:lnTo>
                  <a:lnTo>
                    <a:pt x="17604" y="13414"/>
                  </a:lnTo>
                  <a:lnTo>
                    <a:pt x="18272" y="12131"/>
                  </a:lnTo>
                  <a:lnTo>
                    <a:pt x="18899" y="10736"/>
                  </a:lnTo>
                  <a:lnTo>
                    <a:pt x="19482" y="9230"/>
                  </a:lnTo>
                  <a:lnTo>
                    <a:pt x="20017" y="7604"/>
                  </a:lnTo>
                  <a:lnTo>
                    <a:pt x="20501" y="5874"/>
                  </a:lnTo>
                  <a:lnTo>
                    <a:pt x="20929" y="4033"/>
                  </a:lnTo>
                  <a:lnTo>
                    <a:pt x="21296" y="2072"/>
                  </a:lnTo>
                  <a:lnTo>
                    <a:pt x="216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30000"/>
                  </a:srgbClr>
                </a:gs>
                <a:gs pos="50000">
                  <a:srgbClr val="9CB084"/>
                </a:gs>
                <a:gs pos="100000">
                  <a:srgbClr val="FFFFFF">
                    <a:alpha val="30000"/>
                  </a:srgbClr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067" name="Title Text"/>
          <p:cNvSpPr txBox="1">
            <a:spLocks noGrp="1"/>
          </p:cNvSpPr>
          <p:nvPr>
            <p:ph type="title"/>
          </p:nvPr>
        </p:nvSpPr>
        <p:spPr>
          <a:xfrm>
            <a:off x="650239" y="130952"/>
            <a:ext cx="11704322" cy="2144888"/>
          </a:xfrm>
          <a:prstGeom prst="rect">
            <a:avLst/>
          </a:prstGeom>
        </p:spPr>
        <p:txBody>
          <a:bodyPr lIns="65023" tIns="65023" rIns="65023" bIns="65023"/>
          <a:lstStyle>
            <a:lvl1pPr algn="l" defTabSz="914400">
              <a:defRPr sz="5000">
                <a:solidFill>
                  <a:srgbClr val="768D5A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1068" name="Body Level One…"/>
          <p:cNvSpPr txBox="1"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485775" indent="-485775" defTabSz="914400">
              <a:spcBef>
                <a:spcPts val="500"/>
              </a:spcBef>
              <a:buSzPct val="100000"/>
              <a:buFont typeface="Arial"/>
              <a:defRPr sz="3400">
                <a:solidFill>
                  <a:srgbClr val="AF973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42975" indent="-485775" defTabSz="914400">
              <a:spcBef>
                <a:spcPts val="500"/>
              </a:spcBef>
              <a:buSzPct val="100000"/>
              <a:buFont typeface="Arial"/>
              <a:buChar char="–"/>
              <a:defRPr sz="3400">
                <a:solidFill>
                  <a:srgbClr val="AF973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46200" indent="-431800" defTabSz="914400">
              <a:spcBef>
                <a:spcPts val="500"/>
              </a:spcBef>
              <a:buSzPct val="100000"/>
              <a:buFont typeface="Arial"/>
              <a:defRPr sz="3400">
                <a:solidFill>
                  <a:srgbClr val="AF973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57375" indent="-485775" defTabSz="914400">
              <a:spcBef>
                <a:spcPts val="500"/>
              </a:spcBef>
              <a:buSzPct val="100000"/>
              <a:buFont typeface="Arial"/>
              <a:buChar char="–"/>
              <a:defRPr sz="3400">
                <a:solidFill>
                  <a:srgbClr val="AF973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314575" indent="-485775" defTabSz="914400">
              <a:spcBef>
                <a:spcPts val="500"/>
              </a:spcBef>
              <a:buSzPct val="100000"/>
              <a:buFont typeface="Arial"/>
              <a:buChar char="»"/>
              <a:defRPr sz="3400">
                <a:solidFill>
                  <a:srgbClr val="AF9738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6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320107" y="9130186"/>
            <a:ext cx="3034454" cy="339202"/>
          </a:xfrm>
          <a:prstGeom prst="rect">
            <a:avLst/>
          </a:prstGeom>
        </p:spPr>
        <p:txBody>
          <a:bodyPr wrap="square" lIns="65023" tIns="65023" rIns="65023" bIns="65023" anchor="ctr">
            <a:spAutoFit/>
          </a:bodyPr>
          <a:lstStyle>
            <a:lvl1pPr algn="r" defTabSz="91440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0" name="Group"/>
          <p:cNvGrpSpPr/>
          <p:nvPr/>
        </p:nvGrpSpPr>
        <p:grpSpPr>
          <a:xfrm>
            <a:off x="0" y="-1"/>
            <a:ext cx="13004801" cy="9753601"/>
            <a:chOff x="0" y="0"/>
            <a:chExt cx="13004800" cy="9753600"/>
          </a:xfrm>
        </p:grpSpPr>
        <p:sp>
          <p:nvSpPr>
            <p:cNvPr id="1076" name="Rectangle"/>
            <p:cNvSpPr/>
            <p:nvPr/>
          </p:nvSpPr>
          <p:spPr>
            <a:xfrm>
              <a:off x="0" y="0"/>
              <a:ext cx="13004800" cy="975360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ctr">
              <a:noAutofit/>
            </a:bodyPr>
            <a:lstStyle/>
            <a:p>
              <a:pPr algn="ctr" defTabSz="91440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grpSp>
          <p:nvGrpSpPr>
            <p:cNvPr id="1097" name="Group"/>
            <p:cNvGrpSpPr/>
            <p:nvPr/>
          </p:nvGrpSpPr>
          <p:grpSpPr>
            <a:xfrm>
              <a:off x="216744" y="216747"/>
              <a:ext cx="1517230" cy="980073"/>
              <a:chOff x="0" y="0"/>
              <a:chExt cx="1517228" cy="980072"/>
            </a:xfrm>
          </p:grpSpPr>
          <p:sp>
            <p:nvSpPr>
              <p:cNvPr id="1077" name="Square"/>
              <p:cNvSpPr/>
              <p:nvPr/>
            </p:nvSpPr>
            <p:spPr>
              <a:xfrm rot="10800000">
                <a:off x="401452" y="0"/>
                <a:ext cx="86700" cy="90468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78" name="Square"/>
              <p:cNvSpPr/>
              <p:nvPr/>
            </p:nvSpPr>
            <p:spPr>
              <a:xfrm rot="10800000">
                <a:off x="1046040" y="0"/>
                <a:ext cx="90468" cy="90468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79" name="Square"/>
              <p:cNvSpPr/>
              <p:nvPr/>
            </p:nvSpPr>
            <p:spPr>
              <a:xfrm rot="10800000">
                <a:off x="1238285" y="0"/>
                <a:ext cx="88584" cy="90468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80" name="Square"/>
              <p:cNvSpPr/>
              <p:nvPr/>
            </p:nvSpPr>
            <p:spPr>
              <a:xfrm rot="10800000">
                <a:off x="1426761" y="0"/>
                <a:ext cx="90468" cy="90468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81" name="Square"/>
              <p:cNvSpPr/>
              <p:nvPr/>
            </p:nvSpPr>
            <p:spPr>
              <a:xfrm rot="10800000">
                <a:off x="199784" y="0"/>
                <a:ext cx="90468" cy="90468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82" name="Square"/>
              <p:cNvSpPr/>
              <p:nvPr/>
            </p:nvSpPr>
            <p:spPr>
              <a:xfrm rot="10800000">
                <a:off x="0" y="0"/>
                <a:ext cx="90468" cy="90468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83" name="Square"/>
              <p:cNvSpPr/>
              <p:nvPr/>
            </p:nvSpPr>
            <p:spPr>
              <a:xfrm rot="10800000">
                <a:off x="199784" y="491921"/>
                <a:ext cx="90468" cy="90468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84" name="Square"/>
              <p:cNvSpPr/>
              <p:nvPr/>
            </p:nvSpPr>
            <p:spPr>
              <a:xfrm rot="10800000">
                <a:off x="0" y="491921"/>
                <a:ext cx="90468" cy="90468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85" name="Square"/>
              <p:cNvSpPr/>
              <p:nvPr/>
            </p:nvSpPr>
            <p:spPr>
              <a:xfrm rot="10800000">
                <a:off x="199784" y="691705"/>
                <a:ext cx="90468" cy="90469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86" name="Square"/>
              <p:cNvSpPr/>
              <p:nvPr/>
            </p:nvSpPr>
            <p:spPr>
              <a:xfrm rot="10800000">
                <a:off x="0" y="691705"/>
                <a:ext cx="90468" cy="90469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87" name="Square"/>
              <p:cNvSpPr/>
              <p:nvPr/>
            </p:nvSpPr>
            <p:spPr>
              <a:xfrm rot="10800000">
                <a:off x="591813" y="491921"/>
                <a:ext cx="90469" cy="90468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88" name="Square"/>
              <p:cNvSpPr/>
              <p:nvPr/>
            </p:nvSpPr>
            <p:spPr>
              <a:xfrm rot="10800000">
                <a:off x="393913" y="491921"/>
                <a:ext cx="88585" cy="90468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89" name="Square"/>
              <p:cNvSpPr/>
              <p:nvPr/>
            </p:nvSpPr>
            <p:spPr>
              <a:xfrm rot="10800000">
                <a:off x="782174" y="491921"/>
                <a:ext cx="90468" cy="90468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90" name="Square"/>
              <p:cNvSpPr/>
              <p:nvPr/>
            </p:nvSpPr>
            <p:spPr>
              <a:xfrm rot="10800000">
                <a:off x="199784" y="305330"/>
                <a:ext cx="90468" cy="90469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91" name="Square"/>
              <p:cNvSpPr/>
              <p:nvPr/>
            </p:nvSpPr>
            <p:spPr>
              <a:xfrm rot="10800000">
                <a:off x="0" y="305330"/>
                <a:ext cx="90468" cy="90469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92" name="Square"/>
              <p:cNvSpPr/>
              <p:nvPr/>
            </p:nvSpPr>
            <p:spPr>
              <a:xfrm rot="10800000">
                <a:off x="591813" y="305330"/>
                <a:ext cx="90469" cy="90469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93" name="Square"/>
              <p:cNvSpPr/>
              <p:nvPr/>
            </p:nvSpPr>
            <p:spPr>
              <a:xfrm rot="10800000">
                <a:off x="393913" y="305330"/>
                <a:ext cx="88585" cy="90469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94" name="Square"/>
              <p:cNvSpPr/>
              <p:nvPr/>
            </p:nvSpPr>
            <p:spPr>
              <a:xfrm rot="10800000">
                <a:off x="782174" y="305330"/>
                <a:ext cx="90468" cy="90469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95" name="Square"/>
              <p:cNvSpPr/>
              <p:nvPr/>
            </p:nvSpPr>
            <p:spPr>
              <a:xfrm rot="10800000">
                <a:off x="199784" y="891489"/>
                <a:ext cx="90468" cy="88584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  <p:sp>
            <p:nvSpPr>
              <p:cNvPr id="1096" name="Square"/>
              <p:cNvSpPr/>
              <p:nvPr/>
            </p:nvSpPr>
            <p:spPr>
              <a:xfrm rot="10800000">
                <a:off x="0" y="891489"/>
                <a:ext cx="90468" cy="88584"/>
              </a:xfrm>
              <a:prstGeom prst="rect">
                <a:avLst/>
              </a:prstGeom>
              <a:solidFill>
                <a:srgbClr val="EBEF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65023" tIns="65023" rIns="65023" bIns="65023" numCol="1" anchor="t">
                <a:noAutofit/>
              </a:bodyPr>
              <a:lstStyle/>
              <a:p>
                <a:pPr defTabSz="914400">
                  <a:defRPr sz="2400">
                    <a:latin typeface="Calibri"/>
                    <a:ea typeface="Calibri"/>
                    <a:cs typeface="Calibri"/>
                    <a:sym typeface="Calibri"/>
                  </a:defRPr>
                </a:pPr>
                <a:endParaRPr/>
              </a:p>
            </p:txBody>
          </p:sp>
        </p:grpSp>
        <p:sp>
          <p:nvSpPr>
            <p:cNvPr id="1098" name="Shape"/>
            <p:cNvSpPr/>
            <p:nvPr/>
          </p:nvSpPr>
          <p:spPr>
            <a:xfrm>
              <a:off x="11455965" y="0"/>
              <a:ext cx="1548836" cy="3787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21404" y="20115"/>
                  </a:lnTo>
                  <a:lnTo>
                    <a:pt x="21208" y="18705"/>
                  </a:lnTo>
                  <a:lnTo>
                    <a:pt x="21012" y="17363"/>
                  </a:lnTo>
                  <a:lnTo>
                    <a:pt x="20801" y="16089"/>
                  </a:lnTo>
                  <a:lnTo>
                    <a:pt x="20574" y="14889"/>
                  </a:lnTo>
                  <a:lnTo>
                    <a:pt x="20333" y="13744"/>
                  </a:lnTo>
                  <a:lnTo>
                    <a:pt x="20061" y="12662"/>
                  </a:lnTo>
                  <a:lnTo>
                    <a:pt x="19775" y="11635"/>
                  </a:lnTo>
                  <a:lnTo>
                    <a:pt x="19473" y="10676"/>
                  </a:lnTo>
                  <a:lnTo>
                    <a:pt x="19126" y="9773"/>
                  </a:lnTo>
                  <a:lnTo>
                    <a:pt x="18779" y="8920"/>
                  </a:lnTo>
                  <a:lnTo>
                    <a:pt x="18372" y="8122"/>
                  </a:lnTo>
                  <a:lnTo>
                    <a:pt x="17950" y="7373"/>
                  </a:lnTo>
                  <a:lnTo>
                    <a:pt x="17467" y="6668"/>
                  </a:lnTo>
                  <a:lnTo>
                    <a:pt x="16969" y="6019"/>
                  </a:lnTo>
                  <a:lnTo>
                    <a:pt x="16426" y="5400"/>
                  </a:lnTo>
                  <a:lnTo>
                    <a:pt x="15823" y="4831"/>
                  </a:lnTo>
                  <a:lnTo>
                    <a:pt x="15189" y="4305"/>
                  </a:lnTo>
                  <a:lnTo>
                    <a:pt x="14511" y="3816"/>
                  </a:lnTo>
                  <a:lnTo>
                    <a:pt x="13772" y="3365"/>
                  </a:lnTo>
                  <a:lnTo>
                    <a:pt x="12972" y="2938"/>
                  </a:lnTo>
                  <a:lnTo>
                    <a:pt x="12127" y="2555"/>
                  </a:lnTo>
                  <a:lnTo>
                    <a:pt x="11222" y="2190"/>
                  </a:lnTo>
                  <a:lnTo>
                    <a:pt x="10257" y="1862"/>
                  </a:lnTo>
                  <a:lnTo>
                    <a:pt x="9216" y="1559"/>
                  </a:lnTo>
                  <a:lnTo>
                    <a:pt x="8130" y="1274"/>
                  </a:lnTo>
                  <a:lnTo>
                    <a:pt x="6954" y="1021"/>
                  </a:lnTo>
                  <a:lnTo>
                    <a:pt x="5717" y="792"/>
                  </a:lnTo>
                  <a:lnTo>
                    <a:pt x="4404" y="569"/>
                  </a:lnTo>
                  <a:lnTo>
                    <a:pt x="3017" y="365"/>
                  </a:lnTo>
                  <a:lnTo>
                    <a:pt x="1554" y="1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B084"/>
            </a:soli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099" name="Shape"/>
            <p:cNvSpPr/>
            <p:nvPr/>
          </p:nvSpPr>
          <p:spPr>
            <a:xfrm>
              <a:off x="1842346" y="8128000"/>
              <a:ext cx="9753602" cy="1300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1435"/>
                  </a:lnTo>
                  <a:lnTo>
                    <a:pt x="21282" y="3523"/>
                  </a:lnTo>
                  <a:lnTo>
                    <a:pt x="20902" y="5492"/>
                  </a:lnTo>
                  <a:lnTo>
                    <a:pt x="20461" y="7357"/>
                  </a:lnTo>
                  <a:lnTo>
                    <a:pt x="19967" y="9094"/>
                  </a:lnTo>
                  <a:lnTo>
                    <a:pt x="19423" y="10720"/>
                  </a:lnTo>
                  <a:lnTo>
                    <a:pt x="18830" y="12235"/>
                  </a:lnTo>
                  <a:lnTo>
                    <a:pt x="18196" y="13630"/>
                  </a:lnTo>
                  <a:lnTo>
                    <a:pt x="17520" y="14913"/>
                  </a:lnTo>
                  <a:lnTo>
                    <a:pt x="16812" y="16084"/>
                  </a:lnTo>
                  <a:lnTo>
                    <a:pt x="16070" y="17145"/>
                  </a:lnTo>
                  <a:lnTo>
                    <a:pt x="15304" y="18085"/>
                  </a:lnTo>
                  <a:lnTo>
                    <a:pt x="14512" y="18922"/>
                  </a:lnTo>
                  <a:lnTo>
                    <a:pt x="13703" y="19639"/>
                  </a:lnTo>
                  <a:lnTo>
                    <a:pt x="12879" y="20245"/>
                  </a:lnTo>
                  <a:lnTo>
                    <a:pt x="12042" y="20739"/>
                  </a:lnTo>
                  <a:lnTo>
                    <a:pt x="11199" y="21114"/>
                  </a:lnTo>
                  <a:lnTo>
                    <a:pt x="10353" y="21393"/>
                  </a:lnTo>
                  <a:lnTo>
                    <a:pt x="9508" y="21552"/>
                  </a:lnTo>
                  <a:lnTo>
                    <a:pt x="8668" y="21600"/>
                  </a:lnTo>
                  <a:lnTo>
                    <a:pt x="7837" y="21536"/>
                  </a:lnTo>
                  <a:lnTo>
                    <a:pt x="7018" y="21369"/>
                  </a:lnTo>
                  <a:lnTo>
                    <a:pt x="6216" y="21082"/>
                  </a:lnTo>
                  <a:lnTo>
                    <a:pt x="5435" y="20699"/>
                  </a:lnTo>
                  <a:lnTo>
                    <a:pt x="4679" y="20197"/>
                  </a:lnTo>
                  <a:lnTo>
                    <a:pt x="3951" y="19583"/>
                  </a:lnTo>
                  <a:lnTo>
                    <a:pt x="3257" y="18866"/>
                  </a:lnTo>
                  <a:lnTo>
                    <a:pt x="2599" y="18045"/>
                  </a:lnTo>
                  <a:lnTo>
                    <a:pt x="1982" y="17113"/>
                  </a:lnTo>
                  <a:lnTo>
                    <a:pt x="1409" y="16068"/>
                  </a:lnTo>
                  <a:lnTo>
                    <a:pt x="886" y="14913"/>
                  </a:lnTo>
                  <a:lnTo>
                    <a:pt x="414" y="13661"/>
                  </a:lnTo>
                  <a:lnTo>
                    <a:pt x="0" y="12298"/>
                  </a:lnTo>
                  <a:lnTo>
                    <a:pt x="0" y="11748"/>
                  </a:lnTo>
                  <a:lnTo>
                    <a:pt x="427" y="13032"/>
                  </a:lnTo>
                  <a:lnTo>
                    <a:pt x="910" y="14219"/>
                  </a:lnTo>
                  <a:lnTo>
                    <a:pt x="1445" y="15303"/>
                  </a:lnTo>
                  <a:lnTo>
                    <a:pt x="2028" y="16276"/>
                  </a:lnTo>
                  <a:lnTo>
                    <a:pt x="2654" y="17145"/>
                  </a:lnTo>
                  <a:lnTo>
                    <a:pt x="3321" y="17926"/>
                  </a:lnTo>
                  <a:lnTo>
                    <a:pt x="4022" y="18579"/>
                  </a:lnTo>
                  <a:lnTo>
                    <a:pt x="4758" y="19137"/>
                  </a:lnTo>
                  <a:lnTo>
                    <a:pt x="5521" y="19583"/>
                  </a:lnTo>
                  <a:lnTo>
                    <a:pt x="6307" y="19926"/>
                  </a:lnTo>
                  <a:lnTo>
                    <a:pt x="7114" y="20173"/>
                  </a:lnTo>
                  <a:lnTo>
                    <a:pt x="7936" y="20301"/>
                  </a:lnTo>
                  <a:lnTo>
                    <a:pt x="8772" y="20325"/>
                  </a:lnTo>
                  <a:lnTo>
                    <a:pt x="9615" y="20237"/>
                  </a:lnTo>
                  <a:lnTo>
                    <a:pt x="10461" y="20046"/>
                  </a:lnTo>
                  <a:lnTo>
                    <a:pt x="11309" y="19751"/>
                  </a:lnTo>
                  <a:lnTo>
                    <a:pt x="12151" y="19336"/>
                  </a:lnTo>
                  <a:lnTo>
                    <a:pt x="12986" y="18818"/>
                  </a:lnTo>
                  <a:lnTo>
                    <a:pt x="13809" y="18197"/>
                  </a:lnTo>
                  <a:lnTo>
                    <a:pt x="14616" y="17455"/>
                  </a:lnTo>
                  <a:lnTo>
                    <a:pt x="15403" y="16610"/>
                  </a:lnTo>
                  <a:lnTo>
                    <a:pt x="16166" y="15654"/>
                  </a:lnTo>
                  <a:lnTo>
                    <a:pt x="16902" y="14594"/>
                  </a:lnTo>
                  <a:lnTo>
                    <a:pt x="17604" y="13414"/>
                  </a:lnTo>
                  <a:lnTo>
                    <a:pt x="18272" y="12131"/>
                  </a:lnTo>
                  <a:lnTo>
                    <a:pt x="18899" y="10736"/>
                  </a:lnTo>
                  <a:lnTo>
                    <a:pt x="19482" y="9230"/>
                  </a:lnTo>
                  <a:lnTo>
                    <a:pt x="20017" y="7604"/>
                  </a:lnTo>
                  <a:lnTo>
                    <a:pt x="20501" y="5874"/>
                  </a:lnTo>
                  <a:lnTo>
                    <a:pt x="20929" y="4033"/>
                  </a:lnTo>
                  <a:lnTo>
                    <a:pt x="21296" y="2072"/>
                  </a:lnTo>
                  <a:lnTo>
                    <a:pt x="2160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30000"/>
                  </a:srgbClr>
                </a:gs>
                <a:gs pos="50000">
                  <a:srgbClr val="9CB084"/>
                </a:gs>
                <a:gs pos="100000">
                  <a:srgbClr val="FFFFFF">
                    <a:alpha val="30000"/>
                  </a:srgbClr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65023" tIns="65023" rIns="65023" bIns="65023" numCol="1" anchor="t">
              <a:noAutofit/>
            </a:bodyPr>
            <a:lstStyle/>
            <a:p>
              <a:pPr defTabSz="914400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</p:grpSp>
      <p:sp>
        <p:nvSpPr>
          <p:cNvPr id="1101" name="Title Text"/>
          <p:cNvSpPr txBox="1">
            <a:spLocks noGrp="1"/>
          </p:cNvSpPr>
          <p:nvPr>
            <p:ph type="title"/>
          </p:nvPr>
        </p:nvSpPr>
        <p:spPr>
          <a:xfrm>
            <a:off x="650239" y="130952"/>
            <a:ext cx="11704322" cy="2144888"/>
          </a:xfrm>
          <a:prstGeom prst="rect">
            <a:avLst/>
          </a:prstGeom>
        </p:spPr>
        <p:txBody>
          <a:bodyPr lIns="65023" tIns="65023" rIns="65023" bIns="65023"/>
          <a:lstStyle>
            <a:lvl1pPr algn="l" defTabSz="914400">
              <a:defRPr sz="5000">
                <a:solidFill>
                  <a:srgbClr val="768D5A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1102" name="Body Level One…"/>
          <p:cNvSpPr txBox="1"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485775" indent="-485775" defTabSz="914400">
              <a:spcBef>
                <a:spcPts val="500"/>
              </a:spcBef>
              <a:buSzPct val="100000"/>
              <a:buFont typeface="Arial"/>
              <a:defRPr sz="3400">
                <a:solidFill>
                  <a:srgbClr val="AF973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42975" indent="-485775" defTabSz="914400">
              <a:spcBef>
                <a:spcPts val="500"/>
              </a:spcBef>
              <a:buSzPct val="100000"/>
              <a:buFont typeface="Arial"/>
              <a:buChar char="–"/>
              <a:defRPr sz="3400">
                <a:solidFill>
                  <a:srgbClr val="AF973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46200" indent="-431800" defTabSz="914400">
              <a:spcBef>
                <a:spcPts val="500"/>
              </a:spcBef>
              <a:buSzPct val="100000"/>
              <a:buFont typeface="Arial"/>
              <a:defRPr sz="3400">
                <a:solidFill>
                  <a:srgbClr val="AF973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57375" indent="-485775" defTabSz="914400">
              <a:spcBef>
                <a:spcPts val="500"/>
              </a:spcBef>
              <a:buSzPct val="100000"/>
              <a:buFont typeface="Arial"/>
              <a:buChar char="–"/>
              <a:defRPr sz="3400">
                <a:solidFill>
                  <a:srgbClr val="AF973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314575" indent="-485775" defTabSz="914400">
              <a:spcBef>
                <a:spcPts val="500"/>
              </a:spcBef>
              <a:buSzPct val="100000"/>
              <a:buFont typeface="Arial"/>
              <a:buChar char="»"/>
              <a:defRPr sz="3400">
                <a:solidFill>
                  <a:srgbClr val="AF9738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320107" y="9130186"/>
            <a:ext cx="3034454" cy="339202"/>
          </a:xfrm>
          <a:prstGeom prst="rect">
            <a:avLst/>
          </a:prstGeom>
        </p:spPr>
        <p:txBody>
          <a:bodyPr wrap="square" lIns="65023" tIns="65023" rIns="65023" bIns="65023" anchor="ctr">
            <a:spAutoFit/>
          </a:bodyPr>
          <a:lstStyle>
            <a:lvl1pPr algn="r" defTabSz="91440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Title Text"/>
          <p:cNvSpPr txBox="1">
            <a:spLocks noGrp="1"/>
          </p:cNvSpPr>
          <p:nvPr>
            <p:ph type="title"/>
          </p:nvPr>
        </p:nvSpPr>
        <p:spPr>
          <a:xfrm>
            <a:off x="650239" y="130952"/>
            <a:ext cx="11704322" cy="2144888"/>
          </a:xfrm>
          <a:prstGeom prst="rect">
            <a:avLst/>
          </a:prstGeom>
        </p:spPr>
        <p:txBody>
          <a:bodyPr lIns="65023" tIns="65023" rIns="65023" bIns="65023"/>
          <a:lstStyle>
            <a:lvl1pPr defTabSz="91440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1111" name="Body Level One…"/>
          <p:cNvSpPr txBox="1"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471487" indent="-471487" defTabSz="914400">
              <a:spcBef>
                <a:spcPts val="7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marL="906235" indent="-449035" defTabSz="914400">
              <a:spcBef>
                <a:spcPts val="700"/>
              </a:spcBef>
              <a:buSzPct val="100000"/>
              <a:buFont typeface="Arial"/>
              <a:buChar char="–"/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marL="1333500" indent="-419100" defTabSz="914400">
              <a:spcBef>
                <a:spcPts val="7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marL="1874520" indent="-502920" defTabSz="914400">
              <a:spcBef>
                <a:spcPts val="700"/>
              </a:spcBef>
              <a:buSzPct val="100000"/>
              <a:buFont typeface="Arial"/>
              <a:buChar char="–"/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marL="2331720" indent="-502920" defTabSz="914400">
              <a:spcBef>
                <a:spcPts val="700"/>
              </a:spcBef>
              <a:buSzPct val="100000"/>
              <a:buFont typeface="Arial"/>
              <a:buChar char="»"/>
              <a:defRPr sz="44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1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320107" y="9130186"/>
            <a:ext cx="3034454" cy="339202"/>
          </a:xfrm>
          <a:prstGeom prst="rect">
            <a:avLst/>
          </a:prstGeom>
        </p:spPr>
        <p:txBody>
          <a:bodyPr wrap="square" lIns="65023" tIns="65023" rIns="65023" bIns="65023" anchor="ctr">
            <a:spAutoFit/>
          </a:bodyPr>
          <a:lstStyle>
            <a:lvl1pPr algn="r" defTabSz="91440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Title Text"/>
          <p:cNvSpPr txBox="1">
            <a:spLocks noGrp="1"/>
          </p:cNvSpPr>
          <p:nvPr>
            <p:ph type="title"/>
          </p:nvPr>
        </p:nvSpPr>
        <p:spPr>
          <a:xfrm>
            <a:off x="977900" y="0"/>
            <a:ext cx="11049000" cy="33655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20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2pPr>
            <a:lvl3pPr marL="1183639" marR="57799" indent="-228600" defTabSz="1295400">
              <a:spcBef>
                <a:spcPts val="7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490487" y="8890000"/>
            <a:ext cx="368574" cy="360822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3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1129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3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Line"/>
          <p:cNvSpPr/>
          <p:nvPr/>
        </p:nvSpPr>
        <p:spPr>
          <a:xfrm>
            <a:off x="650239" y="1106311"/>
            <a:ext cx="11704322" cy="1"/>
          </a:xfrm>
          <a:prstGeom prst="line">
            <a:avLst/>
          </a:prstGeom>
          <a:ln w="25400">
            <a:solidFill>
              <a:srgbClr val="000000"/>
            </a:solidFill>
          </a:ln>
        </p:spPr>
        <p:txBody>
          <a:bodyPr lIns="65023" tIns="65023" rIns="65023" bIns="65023"/>
          <a:lstStyle/>
          <a:p>
            <a:pPr defTabSz="650240">
              <a:defRPr sz="24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138" name="Title Text"/>
          <p:cNvSpPr txBox="1">
            <a:spLocks noGrp="1"/>
          </p:cNvSpPr>
          <p:nvPr>
            <p:ph type="title"/>
          </p:nvPr>
        </p:nvSpPr>
        <p:spPr>
          <a:xfrm>
            <a:off x="650239" y="390596"/>
            <a:ext cx="11704322" cy="667147"/>
          </a:xfrm>
          <a:prstGeom prst="rect">
            <a:avLst/>
          </a:prstGeom>
        </p:spPr>
        <p:txBody>
          <a:bodyPr lIns="65023" tIns="65023" rIns="65023" bIns="65023"/>
          <a:lstStyle>
            <a:lvl1pPr defTabSz="650240">
              <a:defRPr sz="38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11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403006" y="9130186"/>
            <a:ext cx="348728" cy="339202"/>
          </a:xfrm>
          <a:prstGeom prst="rect">
            <a:avLst/>
          </a:prstGeom>
        </p:spPr>
        <p:txBody>
          <a:bodyPr lIns="65023" tIns="65023" rIns="65023" bIns="65023" anchor="ctr">
            <a:spAutoFit/>
          </a:bodyPr>
          <a:lstStyle>
            <a:lvl1pPr algn="r" defTabSz="65024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" name="image.jpg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" y="8327418"/>
            <a:ext cx="6762704" cy="1392704"/>
          </a:xfrm>
          <a:prstGeom prst="rect">
            <a:avLst/>
          </a:prstGeom>
          <a:ln w="12700">
            <a:miter lim="400000"/>
          </a:ln>
        </p:spPr>
      </p:pic>
      <p:sp>
        <p:nvSpPr>
          <p:cNvPr id="114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481874" y="8886613"/>
            <a:ext cx="385799" cy="436599"/>
          </a:xfrm>
          <a:prstGeom prst="rect">
            <a:avLst/>
          </a:prstGeom>
        </p:spPr>
        <p:txBody>
          <a:bodyPr lIns="72248" tIns="72248" rIns="72248" bIns="72248"/>
          <a:lstStyle>
            <a:lvl1pPr defTabSz="4572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4" name="image.jpg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" y="8267637"/>
            <a:ext cx="6991323" cy="1439785"/>
          </a:xfrm>
          <a:prstGeom prst="rect">
            <a:avLst/>
          </a:prstGeom>
          <a:ln w="12700">
            <a:miter lim="400000"/>
          </a:ln>
        </p:spPr>
      </p:pic>
      <p:sp>
        <p:nvSpPr>
          <p:cNvPr id="11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59682" y="9252360"/>
            <a:ext cx="294879" cy="285354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ctr"/>
          <a:lstStyle>
            <a:lvl1pPr algn="r" defTabSz="1295400">
              <a:def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1163" name="image.jpg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" y="8267637"/>
            <a:ext cx="6991323" cy="14397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" name="Title Text"/>
          <p:cNvSpPr txBox="1">
            <a:spLocks noGrp="1"/>
          </p:cNvSpPr>
          <p:nvPr>
            <p:ph type="title"/>
          </p:nvPr>
        </p:nvSpPr>
        <p:spPr>
          <a:xfrm>
            <a:off x="894079" y="1608666"/>
            <a:ext cx="11216642" cy="1413935"/>
          </a:xfrm>
          <a:prstGeom prst="rect">
            <a:avLst/>
          </a:prstGeom>
        </p:spPr>
        <p:txBody>
          <a:bodyPr lIns="48767" tIns="48767" rIns="48767" bIns="48767"/>
          <a:lstStyle>
            <a:lvl1pPr algn="l" defTabSz="1300480">
              <a:lnSpc>
                <a:spcPct val="90000"/>
              </a:lnSpc>
              <a:defRPr sz="6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171" name="Body Level One…"/>
          <p:cNvSpPr txBox="1">
            <a:spLocks noGrp="1"/>
          </p:cNvSpPr>
          <p:nvPr>
            <p:ph type="body" idx="1"/>
          </p:nvPr>
        </p:nvSpPr>
        <p:spPr>
          <a:xfrm>
            <a:off x="894079" y="3166533"/>
            <a:ext cx="11216642" cy="4641428"/>
          </a:xfrm>
          <a:prstGeom prst="rect">
            <a:avLst/>
          </a:prstGeom>
        </p:spPr>
        <p:txBody>
          <a:bodyPr lIns="48767" tIns="48767" rIns="48767" bIns="48767" anchor="t"/>
          <a:lstStyle>
            <a:lvl1pPr marL="310242" indent="-310242" defTabSz="1300480">
              <a:lnSpc>
                <a:spcPct val="90000"/>
              </a:lnSpc>
              <a:spcBef>
                <a:spcPts val="14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lvl1pPr>
            <a:lvl2pPr marL="819150" indent="-361950" defTabSz="1300480">
              <a:lnSpc>
                <a:spcPct val="90000"/>
              </a:lnSpc>
              <a:spcBef>
                <a:spcPts val="14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lvl2pPr>
            <a:lvl3pPr marL="1348739" indent="-434339" defTabSz="1300480">
              <a:lnSpc>
                <a:spcPct val="90000"/>
              </a:lnSpc>
              <a:spcBef>
                <a:spcPts val="14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lvl3pPr>
            <a:lvl4pPr marL="1854200" indent="-482600" defTabSz="1300480">
              <a:lnSpc>
                <a:spcPct val="90000"/>
              </a:lnSpc>
              <a:spcBef>
                <a:spcPts val="14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lvl4pPr>
            <a:lvl5pPr marL="2311400" indent="-482600" defTabSz="1300480">
              <a:lnSpc>
                <a:spcPct val="90000"/>
              </a:lnSpc>
              <a:spcBef>
                <a:spcPts val="14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94506" y="8040695"/>
            <a:ext cx="316215" cy="306690"/>
          </a:xfrm>
          <a:prstGeom prst="rect">
            <a:avLst/>
          </a:prstGeom>
        </p:spPr>
        <p:txBody>
          <a:bodyPr lIns="48767" tIns="48767" rIns="48767" bIns="48767" anchor="ctr">
            <a:spAutoFit/>
          </a:bodyPr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1180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8255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0" name="Group"/>
          <p:cNvGrpSpPr/>
          <p:nvPr/>
        </p:nvGrpSpPr>
        <p:grpSpPr>
          <a:xfrm>
            <a:off x="-15304" y="-88286"/>
            <a:ext cx="13035409" cy="1465671"/>
            <a:chOff x="0" y="0"/>
            <a:chExt cx="13035407" cy="1465670"/>
          </a:xfrm>
        </p:grpSpPr>
        <p:sp>
          <p:nvSpPr>
            <p:cNvPr id="1188" name="Rectangle"/>
            <p:cNvSpPr/>
            <p:nvPr/>
          </p:nvSpPr>
          <p:spPr>
            <a:xfrm>
              <a:off x="35628" y="0"/>
              <a:ext cx="12999780" cy="1465671"/>
            </a:xfrm>
            <a:prstGeom prst="rect">
              <a:avLst/>
            </a:prstGeom>
            <a:solidFill>
              <a:srgbClr val="F3FEF5"/>
            </a:solidFill>
            <a:ln w="12700" cap="flat">
              <a:noFill/>
              <a:miter lim="400000"/>
            </a:ln>
            <a:effectLst/>
          </p:spPr>
          <p:txBody>
            <a:bodyPr wrap="square" lIns="72248" tIns="72248" rIns="72248" bIns="72248" numCol="1" anchor="ctr">
              <a:noAutofit/>
            </a:bodyPr>
            <a:lstStyle/>
            <a:p>
              <a:pPr algn="ctr" defTabSz="584200">
                <a:defRPr sz="3400">
                  <a:latin typeface="+mn-lt"/>
                  <a:ea typeface="+mn-ea"/>
                  <a:cs typeface="+mn-cs"/>
                  <a:sym typeface="Gill Sans"/>
                </a:defRPr>
              </a:pPr>
              <a:endParaRPr/>
            </a:p>
          </p:txBody>
        </p:sp>
        <p:sp>
          <p:nvSpPr>
            <p:cNvPr id="1189" name="Line"/>
            <p:cNvSpPr/>
            <p:nvPr/>
          </p:nvSpPr>
          <p:spPr>
            <a:xfrm>
              <a:off x="0" y="1437363"/>
              <a:ext cx="12937591" cy="1"/>
            </a:xfrm>
            <a:prstGeom prst="line">
              <a:avLst/>
            </a:prstGeom>
            <a:noFill/>
            <a:ln w="50800" cap="flat">
              <a:solidFill>
                <a:srgbClr val="6AC511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171450" marR="457200" indent="-228600">
                <a:defRPr sz="1600">
                  <a:latin typeface="Chalkboard"/>
                  <a:ea typeface="Chalkboard"/>
                  <a:cs typeface="Chalkboard"/>
                  <a:sym typeface="Chalkboard"/>
                </a:defRPr>
              </a:pPr>
              <a:endParaRPr/>
            </a:p>
          </p:txBody>
        </p:sp>
      </p:grpSp>
      <p:sp>
        <p:nvSpPr>
          <p:cNvPr id="11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Title Text"/>
          <p:cNvSpPr txBox="1">
            <a:spLocks noGrp="1"/>
          </p:cNvSpPr>
          <p:nvPr>
            <p:ph type="title"/>
          </p:nvPr>
        </p:nvSpPr>
        <p:spPr>
          <a:xfrm>
            <a:off x="1264355" y="1643662"/>
            <a:ext cx="10458028" cy="3305387"/>
          </a:xfrm>
          <a:prstGeom prst="rect">
            <a:avLst/>
          </a:prstGeom>
        </p:spPr>
        <p:txBody>
          <a:bodyPr lIns="72248" tIns="72248" rIns="72248" bIns="72248" anchor="b">
            <a:noAutofit/>
          </a:bodyPr>
          <a:lstStyle>
            <a:lvl1pPr defTabSz="406400">
              <a:defRPr sz="82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19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64355" y="5021297"/>
            <a:ext cx="10458028" cy="1137921"/>
          </a:xfrm>
          <a:prstGeom prst="rect">
            <a:avLst/>
          </a:prstGeom>
        </p:spPr>
        <p:txBody>
          <a:bodyPr lIns="72248" tIns="72248" rIns="72248" bIns="72248" anchor="t">
            <a:noAutofit/>
          </a:bodyPr>
          <a:lstStyle>
            <a:lvl1pPr marL="0" indent="0" algn="ctr" defTabSz="406400">
              <a:spcBef>
                <a:spcPts val="0"/>
              </a:spcBef>
              <a:buSzTx/>
              <a:buNone/>
              <a:defRPr sz="3400">
                <a:solidFill>
                  <a:srgbClr val="FFFFFF"/>
                </a:solidFill>
              </a:defRPr>
            </a:lvl1pPr>
            <a:lvl2pPr marL="0" indent="0" algn="ctr" defTabSz="406400">
              <a:spcBef>
                <a:spcPts val="0"/>
              </a:spcBef>
              <a:buSzTx/>
              <a:buNone/>
              <a:defRPr sz="3400">
                <a:solidFill>
                  <a:srgbClr val="FFFFFF"/>
                </a:solidFill>
              </a:defRPr>
            </a:lvl2pPr>
            <a:lvl3pPr marL="0" indent="0" algn="ctr" defTabSz="406400">
              <a:spcBef>
                <a:spcPts val="0"/>
              </a:spcBef>
              <a:buSzTx/>
              <a:buNone/>
              <a:defRPr sz="3400">
                <a:solidFill>
                  <a:srgbClr val="FFFFFF"/>
                </a:solidFill>
              </a:defRPr>
            </a:lvl3pPr>
            <a:lvl4pPr marL="0" indent="0" algn="ctr" defTabSz="406400">
              <a:spcBef>
                <a:spcPts val="0"/>
              </a:spcBef>
              <a:buSzTx/>
              <a:buNone/>
              <a:defRPr sz="3400">
                <a:solidFill>
                  <a:srgbClr val="FFFFFF"/>
                </a:solidFill>
              </a:defRPr>
            </a:lvl4pPr>
            <a:lvl5pPr marL="0" indent="0" algn="ctr" defTabSz="406400">
              <a:spcBef>
                <a:spcPts val="0"/>
              </a:spcBef>
              <a:buSzTx/>
              <a:buNone/>
              <a:defRPr sz="340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3169" y="9229795"/>
            <a:ext cx="360399" cy="385799"/>
          </a:xfrm>
          <a:prstGeom prst="rect">
            <a:avLst/>
          </a:prstGeom>
        </p:spPr>
        <p:txBody>
          <a:bodyPr lIns="72248" tIns="72248" rIns="72248" bIns="72248">
            <a:spAutoFit/>
          </a:bodyPr>
          <a:lstStyle>
            <a:lvl1pPr defTabSz="406400">
              <a:defRPr sz="160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7" name="image.jpg" descr="image.jpg"/>
          <p:cNvPicPr>
            <a:picLocks noChangeAspect="1"/>
          </p:cNvPicPr>
          <p:nvPr/>
        </p:nvPicPr>
        <p:blipFill>
          <a:blip r:embed="rId2"/>
          <a:srcRect l="23842"/>
          <a:stretch>
            <a:fillRect/>
          </a:stretch>
        </p:blipFill>
        <p:spPr>
          <a:xfrm>
            <a:off x="111174" y="8254937"/>
            <a:ext cx="5324399" cy="14397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8" name="image.jpg" descr="image.jpg"/>
          <p:cNvPicPr>
            <a:picLocks noChangeAspect="1"/>
          </p:cNvPicPr>
          <p:nvPr/>
        </p:nvPicPr>
        <p:blipFill>
          <a:blip r:embed="rId2"/>
          <a:srcRect r="79403"/>
          <a:stretch>
            <a:fillRect/>
          </a:stretch>
        </p:blipFill>
        <p:spPr>
          <a:xfrm>
            <a:off x="-6350" y="-12763"/>
            <a:ext cx="1439934" cy="1439785"/>
          </a:xfrm>
          <a:prstGeom prst="rect">
            <a:avLst/>
          </a:prstGeom>
          <a:ln w="12700">
            <a:miter lim="400000"/>
          </a:ln>
        </p:spPr>
      </p:pic>
      <p:sp>
        <p:nvSpPr>
          <p:cNvPr id="12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59682" y="9252360"/>
            <a:ext cx="294879" cy="285354"/>
          </a:xfrm>
          <a:prstGeom prst="rect">
            <a:avLst/>
          </a:prstGeom>
          <a:ln>
            <a:round/>
          </a:ln>
        </p:spPr>
        <p:txBody>
          <a:bodyPr lIns="38100" tIns="38100" rIns="38100" bIns="38100" anchor="ctr"/>
          <a:lstStyle>
            <a:lvl1pPr algn="r" defTabSz="1295400">
              <a:def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6" name="image.jpg" descr="image.jpg"/>
          <p:cNvPicPr>
            <a:picLocks noChangeAspect="1"/>
          </p:cNvPicPr>
          <p:nvPr/>
        </p:nvPicPr>
        <p:blipFill>
          <a:blip r:embed="rId2"/>
          <a:srcRect l="23842" t="46291"/>
          <a:stretch>
            <a:fillRect/>
          </a:stretch>
        </p:blipFill>
        <p:spPr>
          <a:xfrm>
            <a:off x="-22374" y="8769930"/>
            <a:ext cx="6717391" cy="975592"/>
          </a:xfrm>
          <a:prstGeom prst="rect">
            <a:avLst/>
          </a:prstGeom>
          <a:ln w="12700">
            <a:miter lim="400000"/>
          </a:ln>
        </p:spPr>
      </p:pic>
      <p:sp>
        <p:nvSpPr>
          <p:cNvPr id="12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1225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/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/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" name="Title Text"/>
          <p:cNvSpPr txBox="1">
            <a:spLocks noGrp="1"/>
          </p:cNvSpPr>
          <p:nvPr>
            <p:ph type="title"/>
          </p:nvPr>
        </p:nvSpPr>
        <p:spPr>
          <a:xfrm>
            <a:off x="975359" y="3029937"/>
            <a:ext cx="11054082" cy="2090703"/>
          </a:xfrm>
          <a:prstGeom prst="rect">
            <a:avLst/>
          </a:prstGeom>
        </p:spPr>
        <p:txBody>
          <a:bodyPr lIns="65023" tIns="65023" rIns="65023" bIns="65023"/>
          <a:lstStyle>
            <a:lvl1pPr defTabSz="65024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123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950719" y="5527040"/>
            <a:ext cx="9103361" cy="2492587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0" indent="0" algn="ctr" defTabSz="650240">
              <a:spcBef>
                <a:spcPts val="10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457200" algn="ctr" defTabSz="650240">
              <a:spcBef>
                <a:spcPts val="10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indent="914400" algn="ctr" defTabSz="650240">
              <a:spcBef>
                <a:spcPts val="10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indent="1371600" algn="ctr" defTabSz="650240">
              <a:spcBef>
                <a:spcPts val="10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1828800" algn="ctr" defTabSz="650240">
              <a:spcBef>
                <a:spcPts val="10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5833" y="9130186"/>
            <a:ext cx="348727" cy="339202"/>
          </a:xfrm>
          <a:prstGeom prst="rect">
            <a:avLst/>
          </a:prstGeom>
        </p:spPr>
        <p:txBody>
          <a:bodyPr lIns="65023" tIns="65023" rIns="65023" bIns="65023" anchor="ctr">
            <a:spAutoFit/>
          </a:bodyPr>
          <a:lstStyle>
            <a:lvl1pPr algn="r" defTabSz="65024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Title Text"/>
          <p:cNvSpPr txBox="1">
            <a:spLocks noGrp="1"/>
          </p:cNvSpPr>
          <p:nvPr>
            <p:ph type="title"/>
          </p:nvPr>
        </p:nvSpPr>
        <p:spPr>
          <a:xfrm>
            <a:off x="977899" y="3029937"/>
            <a:ext cx="11049001" cy="2090705"/>
          </a:xfrm>
          <a:prstGeom prst="rect">
            <a:avLst/>
          </a:prstGeom>
        </p:spPr>
        <p:txBody>
          <a:bodyPr lIns="38098" tIns="38098" rIns="38098" bIns="38098"/>
          <a:lstStyle>
            <a:lvl1pPr defTabSz="1295354">
              <a:defRPr sz="62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124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955800" y="5524500"/>
            <a:ext cx="9105900" cy="2489201"/>
          </a:xfrm>
          <a:prstGeom prst="rect">
            <a:avLst/>
          </a:prstGeom>
        </p:spPr>
        <p:txBody>
          <a:bodyPr lIns="38098" tIns="38098" rIns="38098" bIns="38098" anchor="t"/>
          <a:lstStyle>
            <a:lvl1pPr marL="0" indent="0" algn="ctr" defTabSz="1295354">
              <a:spcBef>
                <a:spcPts val="900"/>
              </a:spcBef>
              <a:buSzTx/>
              <a:buNone/>
              <a:defRPr sz="44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  <a:lvl2pPr marL="0" indent="455397" algn="ctr" defTabSz="1295354">
              <a:spcBef>
                <a:spcPts val="900"/>
              </a:spcBef>
              <a:buSzTx/>
              <a:buNone/>
              <a:defRPr sz="44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2pPr>
            <a:lvl3pPr marL="0" indent="910795" algn="ctr" defTabSz="1295354">
              <a:spcBef>
                <a:spcPts val="900"/>
              </a:spcBef>
              <a:buSzTx/>
              <a:buNone/>
              <a:defRPr sz="44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3pPr>
            <a:lvl4pPr marL="0" indent="1375123" algn="ctr" defTabSz="1295354">
              <a:spcBef>
                <a:spcPts val="900"/>
              </a:spcBef>
              <a:buSzTx/>
              <a:buNone/>
              <a:defRPr sz="44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4pPr>
            <a:lvl5pPr marL="0" indent="1830521" algn="ctr" defTabSz="1295354">
              <a:spcBef>
                <a:spcPts val="900"/>
              </a:spcBef>
              <a:buSzTx/>
              <a:buNone/>
              <a:defRPr sz="44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4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85433" y="9262260"/>
            <a:ext cx="269129" cy="265557"/>
          </a:xfrm>
          <a:prstGeom prst="rect">
            <a:avLst/>
          </a:prstGeom>
        </p:spPr>
        <p:txBody>
          <a:bodyPr lIns="38098" tIns="38098" rIns="38098" bIns="38098" anchor="ctr">
            <a:spAutoFit/>
          </a:bodyPr>
          <a:lstStyle>
            <a:lvl1pPr algn="r" defTabSz="1295354">
              <a:defRPr sz="14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1" name="image1.png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920" y="8604391"/>
            <a:ext cx="2838027" cy="959556"/>
          </a:xfrm>
          <a:prstGeom prst="rect">
            <a:avLst/>
          </a:prstGeom>
          <a:ln w="12700">
            <a:miter lim="400000"/>
          </a:ln>
        </p:spPr>
      </p:pic>
      <p:sp>
        <p:nvSpPr>
          <p:cNvPr id="1252" name="Shape 9"/>
          <p:cNvSpPr/>
          <p:nvPr/>
        </p:nvSpPr>
        <p:spPr>
          <a:xfrm>
            <a:off x="3576320" y="4334933"/>
            <a:ext cx="9428481" cy="1"/>
          </a:xfrm>
          <a:prstGeom prst="line">
            <a:avLst/>
          </a:prstGeom>
          <a:ln w="12700">
            <a:solidFill>
              <a:srgbClr val="FDFDFD"/>
            </a:solidFill>
          </a:ln>
        </p:spPr>
        <p:txBody>
          <a:bodyPr lIns="65023" tIns="65023" rIns="65023" bIns="65023"/>
          <a:lstStyle/>
          <a:p>
            <a:pPr defTabSz="1300480">
              <a:defRPr sz="24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1253" name="image2.jpg" descr="image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"/>
            <a:ext cx="13004801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125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167465" y="4226559"/>
            <a:ext cx="10111639" cy="3450911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0" indent="0" algn="r" defTabSz="650240">
              <a:spcBef>
                <a:spcPts val="1200"/>
              </a:spcBef>
              <a:buSzTx/>
              <a:buNone/>
              <a:defRPr sz="5400">
                <a:solidFill>
                  <a:srgbClr val="6D6C6E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008289" indent="-551089" algn="r" defTabSz="650240">
              <a:spcBef>
                <a:spcPts val="1200"/>
              </a:spcBef>
              <a:buSzPct val="100000"/>
              <a:buChar char="–"/>
              <a:defRPr sz="5400">
                <a:solidFill>
                  <a:srgbClr val="6D6C6E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428750" indent="-514350" algn="r" defTabSz="650240">
              <a:spcBef>
                <a:spcPts val="1200"/>
              </a:spcBef>
              <a:buSzPct val="100000"/>
              <a:defRPr sz="5400">
                <a:solidFill>
                  <a:srgbClr val="6D6C6E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988820" indent="-617220" algn="r" defTabSz="650240">
              <a:spcBef>
                <a:spcPts val="1200"/>
              </a:spcBef>
              <a:buSzPct val="100000"/>
              <a:buChar char="–"/>
              <a:defRPr sz="5400">
                <a:solidFill>
                  <a:srgbClr val="6D6C6E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446020" indent="-617220" algn="r" defTabSz="650240">
              <a:spcBef>
                <a:spcPts val="1200"/>
              </a:spcBef>
              <a:buSzPct val="100000"/>
              <a:buChar char="»"/>
              <a:defRPr sz="5400">
                <a:solidFill>
                  <a:srgbClr val="6D6C6E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5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85653" y="8779792"/>
            <a:ext cx="3034455" cy="520701"/>
          </a:xfrm>
          <a:prstGeom prst="rect">
            <a:avLst/>
          </a:prstGeom>
        </p:spPr>
        <p:txBody>
          <a:bodyPr lIns="65023" tIns="65023" rIns="65023" bIns="65023" anchor="ctr">
            <a:spAutoFit/>
          </a:bodyPr>
          <a:lstStyle>
            <a:lvl1pPr algn="r" defTabSz="1300480">
              <a:defRPr sz="1600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Title Text"/>
          <p:cNvSpPr txBox="1">
            <a:spLocks noGrp="1"/>
          </p:cNvSpPr>
          <p:nvPr>
            <p:ph type="title"/>
          </p:nvPr>
        </p:nvSpPr>
        <p:spPr>
          <a:xfrm>
            <a:off x="975359" y="3029937"/>
            <a:ext cx="11054082" cy="2090703"/>
          </a:xfrm>
          <a:prstGeom prst="rect">
            <a:avLst/>
          </a:prstGeom>
        </p:spPr>
        <p:txBody>
          <a:bodyPr lIns="65023" tIns="65023" rIns="65023" bIns="65023"/>
          <a:lstStyle>
            <a:lvl1pPr defTabSz="65024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126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950719" y="5527040"/>
            <a:ext cx="9103361" cy="2492587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0" indent="0" algn="ctr" defTabSz="650240">
              <a:spcBef>
                <a:spcPts val="10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457200" algn="ctr" defTabSz="650240">
              <a:spcBef>
                <a:spcPts val="10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indent="914400" algn="ctr" defTabSz="650240">
              <a:spcBef>
                <a:spcPts val="10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indent="1371600" algn="ctr" defTabSz="650240">
              <a:spcBef>
                <a:spcPts val="10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1828800" algn="ctr" defTabSz="650240">
              <a:spcBef>
                <a:spcPts val="10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6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21311" y="9120462"/>
            <a:ext cx="333249" cy="358649"/>
          </a:xfrm>
          <a:prstGeom prst="rect">
            <a:avLst/>
          </a:prstGeom>
        </p:spPr>
        <p:txBody>
          <a:bodyPr lIns="65023" tIns="65023" rIns="65023" bIns="65023" anchor="ctr">
            <a:spAutoFit/>
          </a:bodyPr>
          <a:lstStyle>
            <a:lvl1pPr algn="r" defTabSz="1300480">
              <a:defRPr sz="1600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Title Text"/>
          <p:cNvSpPr txBox="1">
            <a:spLocks noGrp="1"/>
          </p:cNvSpPr>
          <p:nvPr>
            <p:ph type="title"/>
          </p:nvPr>
        </p:nvSpPr>
        <p:spPr>
          <a:xfrm>
            <a:off x="650239" y="390596"/>
            <a:ext cx="11704322" cy="1625601"/>
          </a:xfrm>
          <a:prstGeom prst="rect">
            <a:avLst/>
          </a:prstGeom>
        </p:spPr>
        <p:txBody>
          <a:bodyPr lIns="65023" tIns="65023" rIns="65023" bIns="65023"/>
          <a:lstStyle>
            <a:lvl1pPr defTabSz="650240"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1272" name="Body Level One…"/>
          <p:cNvSpPr txBox="1">
            <a:spLocks noGrp="1"/>
          </p:cNvSpPr>
          <p:nvPr>
            <p:ph type="body" idx="1"/>
          </p:nvPr>
        </p:nvSpPr>
        <p:spPr>
          <a:xfrm>
            <a:off x="650239" y="2275839"/>
            <a:ext cx="11704322" cy="6436927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471487" indent="-471487" defTabSz="65024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lvl1pPr>
            <a:lvl2pPr marL="906235" indent="-449035" defTabSz="650240">
              <a:spcBef>
                <a:spcPts val="1000"/>
              </a:spcBef>
              <a:buSzPct val="100000"/>
              <a:buFont typeface="Arial"/>
              <a:buChar char="–"/>
              <a:defRPr sz="4400">
                <a:latin typeface="Calibri"/>
                <a:ea typeface="Calibri"/>
                <a:cs typeface="Calibri"/>
                <a:sym typeface="Calibri"/>
              </a:defRPr>
            </a:lvl2pPr>
            <a:lvl3pPr marL="1333500" indent="-419100" defTabSz="650240">
              <a:spcBef>
                <a:spcPts val="1000"/>
              </a:spcBef>
              <a:buSzPct val="100000"/>
              <a:buFont typeface="Arial"/>
              <a:defRPr sz="4400">
                <a:latin typeface="Calibri"/>
                <a:ea typeface="Calibri"/>
                <a:cs typeface="Calibri"/>
                <a:sym typeface="Calibri"/>
              </a:defRPr>
            </a:lvl3pPr>
            <a:lvl4pPr marL="1874520" indent="-502920" defTabSz="650240">
              <a:spcBef>
                <a:spcPts val="1000"/>
              </a:spcBef>
              <a:buSzPct val="100000"/>
              <a:buFont typeface="Arial"/>
              <a:buChar char="–"/>
              <a:defRPr sz="4400">
                <a:latin typeface="Calibri"/>
                <a:ea typeface="Calibri"/>
                <a:cs typeface="Calibri"/>
                <a:sym typeface="Calibri"/>
              </a:defRPr>
            </a:lvl4pPr>
            <a:lvl5pPr marL="2331720" indent="-502920" defTabSz="650240">
              <a:spcBef>
                <a:spcPts val="1000"/>
              </a:spcBef>
              <a:buSzPct val="100000"/>
              <a:buFont typeface="Arial"/>
              <a:buChar char="»"/>
              <a:defRPr sz="44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7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21311" y="9120462"/>
            <a:ext cx="333249" cy="358649"/>
          </a:xfrm>
          <a:prstGeom prst="rect">
            <a:avLst/>
          </a:prstGeom>
        </p:spPr>
        <p:txBody>
          <a:bodyPr lIns="65023" tIns="65023" rIns="65023" bIns="65023" anchor="ctr">
            <a:spAutoFit/>
          </a:bodyPr>
          <a:lstStyle>
            <a:lvl1pPr algn="r" defTabSz="1300480">
              <a:defRPr sz="1600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Title Text"/>
          <p:cNvSpPr txBox="1">
            <a:spLocks noGrp="1"/>
          </p:cNvSpPr>
          <p:nvPr>
            <p:ph type="title"/>
          </p:nvPr>
        </p:nvSpPr>
        <p:spPr>
          <a:xfrm>
            <a:off x="975358" y="1625599"/>
            <a:ext cx="11054085" cy="1706882"/>
          </a:xfrm>
          <a:prstGeom prst="rect">
            <a:avLst/>
          </a:prstGeom>
        </p:spPr>
        <p:txBody>
          <a:bodyPr lIns="77064" tIns="77064" rIns="77064" bIns="77064"/>
          <a:lstStyle>
            <a:lvl1pPr marR="40637" indent="28572" algn="l" defTabSz="914368">
              <a:lnSpc>
                <a:spcPct val="90000"/>
              </a:lnSpc>
              <a:defRPr sz="60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1281" name="Body Level One…"/>
          <p:cNvSpPr txBox="1">
            <a:spLocks noGrp="1"/>
          </p:cNvSpPr>
          <p:nvPr>
            <p:ph type="body" idx="1"/>
          </p:nvPr>
        </p:nvSpPr>
        <p:spPr>
          <a:xfrm>
            <a:off x="975358" y="3332479"/>
            <a:ext cx="11054085" cy="5201923"/>
          </a:xfrm>
          <a:prstGeom prst="rect">
            <a:avLst/>
          </a:prstGeom>
        </p:spPr>
        <p:txBody>
          <a:bodyPr lIns="77064" tIns="77064" rIns="77064" bIns="77064" anchor="t"/>
          <a:lstStyle>
            <a:lvl1pPr marL="451516" marR="40637" indent="-320040" defTabSz="914368">
              <a:lnSpc>
                <a:spcPct val="90000"/>
              </a:lnSpc>
              <a:spcBef>
                <a:spcPts val="1400"/>
              </a:spcBef>
              <a:buSzPct val="100000"/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90489" marR="40637" indent="-440457" defTabSz="914368">
              <a:lnSpc>
                <a:spcPct val="90000"/>
              </a:lnSpc>
              <a:spcBef>
                <a:spcPts val="1400"/>
              </a:spcBef>
              <a:buSzPct val="100000"/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087286" marR="40637" indent="-415798" defTabSz="914368">
              <a:lnSpc>
                <a:spcPct val="90000"/>
              </a:lnSpc>
              <a:spcBef>
                <a:spcPts val="1400"/>
              </a:spcBef>
              <a:buSzPct val="100000"/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490356" marR="40637" indent="-497410" defTabSz="914368">
              <a:lnSpc>
                <a:spcPct val="90000"/>
              </a:lnSpc>
              <a:spcBef>
                <a:spcPts val="1400"/>
              </a:spcBef>
              <a:buSzPct val="100000"/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1811814" marR="40637" indent="-497410" defTabSz="914368">
              <a:lnSpc>
                <a:spcPct val="90000"/>
              </a:lnSpc>
              <a:spcBef>
                <a:spcPts val="1400"/>
              </a:spcBef>
              <a:buSzPct val="100000"/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489758" y="7884159"/>
            <a:ext cx="370030" cy="395430"/>
          </a:xfrm>
          <a:prstGeom prst="rect">
            <a:avLst/>
          </a:prstGeom>
        </p:spPr>
        <p:txBody>
          <a:bodyPr lIns="77064" tIns="77064" rIns="77064" bIns="77064"/>
          <a:lstStyle>
            <a:lvl1pPr defTabSz="1300480">
              <a:defRPr sz="16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1" name="Group"/>
          <p:cNvGrpSpPr/>
          <p:nvPr/>
        </p:nvGrpSpPr>
        <p:grpSpPr>
          <a:xfrm>
            <a:off x="-278934" y="-404777"/>
            <a:ext cx="13384868" cy="1670228"/>
            <a:chOff x="0" y="-1"/>
            <a:chExt cx="13384866" cy="1670226"/>
          </a:xfrm>
        </p:grpSpPr>
        <p:sp>
          <p:nvSpPr>
            <p:cNvPr id="1289" name="Rectangle"/>
            <p:cNvSpPr/>
            <p:nvPr/>
          </p:nvSpPr>
          <p:spPr>
            <a:xfrm>
              <a:off x="36584" y="-2"/>
              <a:ext cx="13348282" cy="1670228"/>
            </a:xfrm>
            <a:prstGeom prst="rect">
              <a:avLst/>
            </a:prstGeom>
            <a:solidFill>
              <a:srgbClr val="F3F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3400">
                  <a:latin typeface="+mn-lt"/>
                  <a:ea typeface="+mn-ea"/>
                  <a:cs typeface="+mn-cs"/>
                  <a:sym typeface="Gill Sans"/>
                </a:defRPr>
              </a:pPr>
              <a:endParaRPr/>
            </a:p>
          </p:txBody>
        </p:sp>
        <p:sp>
          <p:nvSpPr>
            <p:cNvPr id="1290" name="Line"/>
            <p:cNvSpPr/>
            <p:nvPr/>
          </p:nvSpPr>
          <p:spPr>
            <a:xfrm>
              <a:off x="-1" y="1637966"/>
              <a:ext cx="13284427" cy="1"/>
            </a:xfrm>
            <a:prstGeom prst="line">
              <a:avLst/>
            </a:prstGeom>
            <a:noFill/>
            <a:ln w="50800" cap="flat">
              <a:solidFill>
                <a:srgbClr val="6AC51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12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599" y="9258300"/>
            <a:ext cx="342901" cy="3683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9" name="image.jpg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72" y="8254937"/>
            <a:ext cx="5324401" cy="143978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0" name="image.jpg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351" y="-12764"/>
            <a:ext cx="1439935" cy="1439786"/>
          </a:xfrm>
          <a:prstGeom prst="rect">
            <a:avLst/>
          </a:prstGeom>
          <a:ln w="12700">
            <a:miter lim="400000"/>
          </a:ln>
        </p:spPr>
      </p:pic>
      <p:sp>
        <p:nvSpPr>
          <p:cNvPr id="13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59682" y="9252360"/>
            <a:ext cx="294879" cy="285354"/>
          </a:xfrm>
          <a:prstGeom prst="rect">
            <a:avLst/>
          </a:prstGeom>
        </p:spPr>
        <p:txBody>
          <a:bodyPr lIns="38100" tIns="38100" rIns="38100" bIns="38100" anchor="ctr"/>
          <a:lstStyle>
            <a:lvl1pPr algn="r" defTabSz="1295400">
              <a:defRPr sz="1600">
                <a:solidFill>
                  <a:srgbClr val="9A9A9A"/>
                </a:solidFill>
                <a:uFill>
                  <a:solidFill>
                    <a:srgbClr val="9A9A9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Rectangle"/>
          <p:cNvSpPr/>
          <p:nvPr/>
        </p:nvSpPr>
        <p:spPr>
          <a:xfrm>
            <a:off x="-1" y="3120248"/>
            <a:ext cx="13004802" cy="6633352"/>
          </a:xfrm>
          <a:prstGeom prst="rect">
            <a:avLst/>
          </a:prstGeom>
          <a:solidFill>
            <a:srgbClr val="5BBBB7"/>
          </a:solidFill>
          <a:ln w="12700">
            <a:miter lim="400000"/>
          </a:ln>
        </p:spPr>
        <p:txBody>
          <a:bodyPr lIns="65023" tIns="65023" rIns="65023" bIns="65023"/>
          <a:lstStyle/>
          <a:p>
            <a:pPr defTabSz="1300480">
              <a:defRPr sz="2400">
                <a:solidFill>
                  <a:srgbClr val="131313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1309" name="image.jpeg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97" y="-1"/>
            <a:ext cx="11878171" cy="2445175"/>
          </a:xfrm>
          <a:prstGeom prst="rect">
            <a:avLst/>
          </a:prstGeom>
          <a:ln w="12700">
            <a:miter lim="400000"/>
          </a:ln>
        </p:spPr>
      </p:pic>
      <p:sp>
        <p:nvSpPr>
          <p:cNvPr id="13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285653" y="9040141"/>
            <a:ext cx="3034455" cy="520701"/>
          </a:xfrm>
          <a:prstGeom prst="rect">
            <a:avLst/>
          </a:prstGeom>
        </p:spPr>
        <p:txBody>
          <a:bodyPr lIns="65023" tIns="65023" rIns="65023" bIns="65023">
            <a:spAutoFit/>
          </a:bodyPr>
          <a:lstStyle>
            <a:lvl1pPr algn="r" defTabSz="1300480">
              <a:defRPr sz="1400">
                <a:solidFill>
                  <a:srgbClr val="13131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7" name="Title Text"/>
          <p:cNvSpPr txBox="1">
            <a:spLocks noGrp="1"/>
          </p:cNvSpPr>
          <p:nvPr>
            <p:ph type="title"/>
          </p:nvPr>
        </p:nvSpPr>
        <p:spPr>
          <a:xfrm>
            <a:off x="975359" y="1596249"/>
            <a:ext cx="11054082" cy="3395699"/>
          </a:xfrm>
          <a:prstGeom prst="rect">
            <a:avLst/>
          </a:prstGeom>
        </p:spPr>
        <p:txBody>
          <a:bodyPr lIns="65023" tIns="65023" rIns="65023" bIns="65023" anchor="b"/>
          <a:lstStyle>
            <a:lvl1pPr defTabSz="1300480">
              <a:lnSpc>
                <a:spcPct val="90000"/>
              </a:lnSpc>
              <a:defRPr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31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25599" y="5122898"/>
            <a:ext cx="9753601" cy="2354862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0" indent="0" algn="ctr" defTabSz="1300480">
              <a:lnSpc>
                <a:spcPct val="90000"/>
              </a:lnSpc>
              <a:spcBef>
                <a:spcPts val="1400"/>
              </a:spcBef>
              <a:buSzTx/>
              <a:buNone/>
              <a:defRPr sz="3400">
                <a:latin typeface="Calibri"/>
                <a:ea typeface="Calibri"/>
                <a:cs typeface="Calibri"/>
                <a:sym typeface="Calibri"/>
              </a:defRPr>
            </a:lvl1pPr>
            <a:lvl2pPr marL="0" indent="457200" algn="ctr" defTabSz="1300480">
              <a:lnSpc>
                <a:spcPct val="90000"/>
              </a:lnSpc>
              <a:spcBef>
                <a:spcPts val="1400"/>
              </a:spcBef>
              <a:buSzTx/>
              <a:buNone/>
              <a:defRPr sz="3400">
                <a:latin typeface="Calibri"/>
                <a:ea typeface="Calibri"/>
                <a:cs typeface="Calibri"/>
                <a:sym typeface="Calibri"/>
              </a:defRPr>
            </a:lvl2pPr>
            <a:lvl3pPr marL="0" indent="914400" algn="ctr" defTabSz="1300480">
              <a:lnSpc>
                <a:spcPct val="90000"/>
              </a:lnSpc>
              <a:spcBef>
                <a:spcPts val="1400"/>
              </a:spcBef>
              <a:buSzTx/>
              <a:buNone/>
              <a:defRPr sz="3400">
                <a:latin typeface="Calibri"/>
                <a:ea typeface="Calibri"/>
                <a:cs typeface="Calibri"/>
                <a:sym typeface="Calibri"/>
              </a:defRPr>
            </a:lvl3pPr>
            <a:lvl4pPr marL="0" indent="1371600" algn="ctr" defTabSz="1300480">
              <a:lnSpc>
                <a:spcPct val="90000"/>
              </a:lnSpc>
              <a:spcBef>
                <a:spcPts val="1400"/>
              </a:spcBef>
              <a:buSzTx/>
              <a:buNone/>
              <a:defRPr sz="3400">
                <a:latin typeface="Calibri"/>
                <a:ea typeface="Calibri"/>
                <a:cs typeface="Calibri"/>
                <a:sym typeface="Calibri"/>
              </a:defRPr>
            </a:lvl4pPr>
            <a:lvl5pPr marL="0" indent="1828800" algn="ctr" defTabSz="1300480">
              <a:lnSpc>
                <a:spcPct val="90000"/>
              </a:lnSpc>
              <a:spcBef>
                <a:spcPts val="1400"/>
              </a:spcBef>
              <a:buSzTx/>
              <a:buNone/>
              <a:defRPr sz="34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54850" y="9114114"/>
            <a:ext cx="355871" cy="371349"/>
          </a:xfrm>
          <a:prstGeom prst="rect">
            <a:avLst/>
          </a:prstGeom>
        </p:spPr>
        <p:txBody>
          <a:bodyPr lIns="65023" tIns="65023" rIns="65023" bIns="65023" anchor="ctr">
            <a:spAutoFit/>
          </a:bodyPr>
          <a:lstStyle>
            <a:lvl1pPr algn="r" defTabSz="65024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Title Text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>
            <a:lvl1pPr>
              <a:defRPr sz="8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Title Text</a:t>
            </a:r>
          </a:p>
        </p:txBody>
      </p:sp>
      <p:sp>
        <p:nvSpPr>
          <p:cNvPr id="132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0" algn="ctr">
              <a:spcBef>
                <a:spcPts val="0"/>
              </a:spcBef>
              <a:buSzTx/>
              <a:buNone/>
              <a:defRPr sz="37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0" algn="ctr">
              <a:spcBef>
                <a:spcPts val="0"/>
              </a:spcBef>
              <a:buSzTx/>
              <a:buNone/>
              <a:defRPr sz="37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0" algn="ctr">
              <a:spcBef>
                <a:spcPts val="0"/>
              </a:spcBef>
              <a:buSzTx/>
              <a:buNone/>
              <a:defRPr sz="37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0" algn="ctr">
              <a:spcBef>
                <a:spcPts val="0"/>
              </a:spcBef>
              <a:buSzTx/>
              <a:buNone/>
              <a:defRPr sz="3700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60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5" name="image.jpg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1" y="-12764"/>
            <a:ext cx="1439935" cy="143978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38" name="Group"/>
          <p:cNvGrpSpPr/>
          <p:nvPr/>
        </p:nvGrpSpPr>
        <p:grpSpPr>
          <a:xfrm>
            <a:off x="1382388" y="-88289"/>
            <a:ext cx="11745638" cy="1465678"/>
            <a:chOff x="0" y="-1"/>
            <a:chExt cx="11745636" cy="1465676"/>
          </a:xfrm>
        </p:grpSpPr>
        <p:sp>
          <p:nvSpPr>
            <p:cNvPr id="1336" name="Rectangle"/>
            <p:cNvSpPr/>
            <p:nvPr/>
          </p:nvSpPr>
          <p:spPr>
            <a:xfrm>
              <a:off x="32104" y="-2"/>
              <a:ext cx="11713533" cy="1465678"/>
            </a:xfrm>
            <a:prstGeom prst="rect">
              <a:avLst/>
            </a:prstGeom>
            <a:solidFill>
              <a:srgbClr val="F3F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3400">
                  <a:latin typeface="+mn-lt"/>
                  <a:ea typeface="+mn-ea"/>
                  <a:cs typeface="+mn-cs"/>
                  <a:sym typeface="Gill Sans"/>
                </a:defRPr>
              </a:pPr>
              <a:endParaRPr/>
            </a:p>
          </p:txBody>
        </p:sp>
        <p:sp>
          <p:nvSpPr>
            <p:cNvPr id="1337" name="Line"/>
            <p:cNvSpPr/>
            <p:nvPr/>
          </p:nvSpPr>
          <p:spPr>
            <a:xfrm>
              <a:off x="-1" y="1437366"/>
              <a:ext cx="11657499" cy="1"/>
            </a:xfrm>
            <a:prstGeom prst="line">
              <a:avLst/>
            </a:prstGeom>
            <a:noFill/>
            <a:ln w="50800" cap="flat">
              <a:solidFill>
                <a:srgbClr val="6AC51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1339" name="image.jpg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375" y="8769929"/>
            <a:ext cx="6717393" cy="975594"/>
          </a:xfrm>
          <a:prstGeom prst="rect">
            <a:avLst/>
          </a:prstGeom>
          <a:ln w="12700">
            <a:miter lim="400000"/>
          </a:ln>
        </p:spPr>
      </p:pic>
      <p:sp>
        <p:nvSpPr>
          <p:cNvPr id="13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599" y="9258300"/>
            <a:ext cx="342901" cy="3683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7" name="image.jpg" descr="image.jpg"/>
          <p:cNvPicPr>
            <a:picLocks noChangeAspect="1"/>
          </p:cNvPicPr>
          <p:nvPr/>
        </p:nvPicPr>
        <p:blipFill>
          <a:blip r:embed="rId2"/>
          <a:srcRect r="79403"/>
          <a:stretch>
            <a:fillRect/>
          </a:stretch>
        </p:blipFill>
        <p:spPr>
          <a:xfrm>
            <a:off x="-6350" y="-12763"/>
            <a:ext cx="1439934" cy="143978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50" name="Group"/>
          <p:cNvGrpSpPr/>
          <p:nvPr/>
        </p:nvGrpSpPr>
        <p:grpSpPr>
          <a:xfrm>
            <a:off x="1382391" y="-88286"/>
            <a:ext cx="11745632" cy="1465671"/>
            <a:chOff x="0" y="0"/>
            <a:chExt cx="11745631" cy="1465670"/>
          </a:xfrm>
        </p:grpSpPr>
        <p:sp>
          <p:nvSpPr>
            <p:cNvPr id="1348" name="Rectangle"/>
            <p:cNvSpPr/>
            <p:nvPr/>
          </p:nvSpPr>
          <p:spPr>
            <a:xfrm>
              <a:off x="32103" y="0"/>
              <a:ext cx="11713529" cy="1465671"/>
            </a:xfrm>
            <a:prstGeom prst="rect">
              <a:avLst/>
            </a:prstGeom>
            <a:solidFill>
              <a:srgbClr val="F3FEF5"/>
            </a:solidFill>
            <a:ln w="12700" cap="flat">
              <a:noFill/>
              <a:miter lim="400000"/>
            </a:ln>
            <a:effectLst/>
          </p:spPr>
          <p:txBody>
            <a:bodyPr wrap="square" lIns="72248" tIns="72248" rIns="72248" bIns="72248" numCol="1" anchor="ctr">
              <a:noAutofit/>
            </a:bodyPr>
            <a:lstStyle/>
            <a:p>
              <a:pPr algn="ctr" defTabSz="584200">
                <a:defRPr sz="3400">
                  <a:latin typeface="+mn-lt"/>
                  <a:ea typeface="+mn-ea"/>
                  <a:cs typeface="+mn-cs"/>
                  <a:sym typeface="Gill Sans"/>
                </a:defRPr>
              </a:pPr>
              <a:endParaRPr/>
            </a:p>
          </p:txBody>
        </p:sp>
        <p:sp>
          <p:nvSpPr>
            <p:cNvPr id="1349" name="Line"/>
            <p:cNvSpPr/>
            <p:nvPr/>
          </p:nvSpPr>
          <p:spPr>
            <a:xfrm>
              <a:off x="-1" y="1437363"/>
              <a:ext cx="11657494" cy="1"/>
            </a:xfrm>
            <a:prstGeom prst="line">
              <a:avLst/>
            </a:prstGeom>
            <a:noFill/>
            <a:ln w="50800" cap="flat">
              <a:solidFill>
                <a:srgbClr val="6AC511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171450" marR="457200" indent="-228600">
                <a:defRPr sz="1600">
                  <a:latin typeface="Chalkboard"/>
                  <a:ea typeface="Chalkboard"/>
                  <a:cs typeface="Chalkboard"/>
                  <a:sym typeface="Chalkboard"/>
                </a:defRPr>
              </a:pPr>
              <a:endParaRPr/>
            </a:p>
          </p:txBody>
        </p:sp>
      </p:grpSp>
      <p:pic>
        <p:nvPicPr>
          <p:cNvPr id="1351" name="image.jpg" descr="image.jpg"/>
          <p:cNvPicPr>
            <a:picLocks noChangeAspect="1"/>
          </p:cNvPicPr>
          <p:nvPr/>
        </p:nvPicPr>
        <p:blipFill>
          <a:blip r:embed="rId2"/>
          <a:srcRect l="23842" t="46291"/>
          <a:stretch>
            <a:fillRect/>
          </a:stretch>
        </p:blipFill>
        <p:spPr>
          <a:xfrm>
            <a:off x="-22374" y="8769930"/>
            <a:ext cx="6717391" cy="975592"/>
          </a:xfrm>
          <a:prstGeom prst="rect">
            <a:avLst/>
          </a:prstGeom>
          <a:ln w="12700">
            <a:miter lim="400000"/>
          </a:ln>
        </p:spPr>
      </p:pic>
      <p:sp>
        <p:nvSpPr>
          <p:cNvPr id="13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" name="Title Text"/>
          <p:cNvSpPr txBox="1">
            <a:spLocks noGrp="1"/>
          </p:cNvSpPr>
          <p:nvPr>
            <p:ph type="title"/>
          </p:nvPr>
        </p:nvSpPr>
        <p:spPr>
          <a:xfrm>
            <a:off x="894079" y="1608666"/>
            <a:ext cx="11216642" cy="1413935"/>
          </a:xfrm>
          <a:prstGeom prst="rect">
            <a:avLst/>
          </a:prstGeom>
        </p:spPr>
        <p:txBody>
          <a:bodyPr lIns="48767" tIns="48767" rIns="48767" bIns="48767"/>
          <a:lstStyle>
            <a:lvl1pPr algn="l" defTabSz="1300480">
              <a:lnSpc>
                <a:spcPct val="90000"/>
              </a:lnSpc>
              <a:defRPr sz="62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Title Text</a:t>
            </a:r>
          </a:p>
        </p:txBody>
      </p:sp>
      <p:sp>
        <p:nvSpPr>
          <p:cNvPr id="1360" name="Body Level One…"/>
          <p:cNvSpPr txBox="1">
            <a:spLocks noGrp="1"/>
          </p:cNvSpPr>
          <p:nvPr>
            <p:ph type="body" idx="1"/>
          </p:nvPr>
        </p:nvSpPr>
        <p:spPr>
          <a:xfrm>
            <a:off x="894079" y="3166533"/>
            <a:ext cx="11216642" cy="4641428"/>
          </a:xfrm>
          <a:prstGeom prst="rect">
            <a:avLst/>
          </a:prstGeom>
        </p:spPr>
        <p:txBody>
          <a:bodyPr lIns="48767" tIns="48767" rIns="48767" bIns="48767" anchor="t"/>
          <a:lstStyle>
            <a:lvl1pPr marL="310242" indent="-310242" defTabSz="1300480">
              <a:lnSpc>
                <a:spcPct val="90000"/>
              </a:lnSpc>
              <a:spcBef>
                <a:spcPts val="1400"/>
              </a:spcBef>
              <a:buSzPct val="100000"/>
              <a:buFont typeface="Chalkboard"/>
              <a:defRPr sz="3800">
                <a:latin typeface="Chalkboard"/>
                <a:ea typeface="Chalkboard"/>
                <a:cs typeface="Chalkboard"/>
                <a:sym typeface="Chalkboard"/>
              </a:defRPr>
            </a:lvl1pPr>
            <a:lvl2pPr marL="819150" indent="-361950" defTabSz="1300480">
              <a:lnSpc>
                <a:spcPct val="90000"/>
              </a:lnSpc>
              <a:spcBef>
                <a:spcPts val="1400"/>
              </a:spcBef>
              <a:buSzPct val="100000"/>
              <a:buFont typeface="Chalkboard"/>
              <a:defRPr sz="3800">
                <a:latin typeface="Chalkboard"/>
                <a:ea typeface="Chalkboard"/>
                <a:cs typeface="Chalkboard"/>
                <a:sym typeface="Chalkboard"/>
              </a:defRPr>
            </a:lvl2pPr>
            <a:lvl3pPr marL="1348739" indent="-434339" defTabSz="1300480">
              <a:lnSpc>
                <a:spcPct val="90000"/>
              </a:lnSpc>
              <a:spcBef>
                <a:spcPts val="1400"/>
              </a:spcBef>
              <a:buSzPct val="100000"/>
              <a:buFont typeface="Chalkboard"/>
              <a:defRPr sz="3800">
                <a:latin typeface="Chalkboard"/>
                <a:ea typeface="Chalkboard"/>
                <a:cs typeface="Chalkboard"/>
                <a:sym typeface="Chalkboard"/>
              </a:defRPr>
            </a:lvl3pPr>
            <a:lvl4pPr marL="1854200" indent="-482600" defTabSz="1300480">
              <a:lnSpc>
                <a:spcPct val="90000"/>
              </a:lnSpc>
              <a:spcBef>
                <a:spcPts val="1400"/>
              </a:spcBef>
              <a:buSzPct val="100000"/>
              <a:buFont typeface="Chalkboard"/>
              <a:defRPr sz="3800">
                <a:latin typeface="Chalkboard"/>
                <a:ea typeface="Chalkboard"/>
                <a:cs typeface="Chalkboard"/>
                <a:sym typeface="Chalkboard"/>
              </a:defRPr>
            </a:lvl4pPr>
            <a:lvl5pPr marL="2311400" indent="-482600" defTabSz="1300480">
              <a:lnSpc>
                <a:spcPct val="90000"/>
              </a:lnSpc>
              <a:spcBef>
                <a:spcPts val="1400"/>
              </a:spcBef>
              <a:buSzPct val="100000"/>
              <a:buFont typeface="Chalkboard"/>
              <a:defRPr sz="3800">
                <a:latin typeface="Chalkboard"/>
                <a:ea typeface="Chalkboard"/>
                <a:cs typeface="Chalkboard"/>
                <a:sym typeface="Chalkboard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6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09409" y="8013269"/>
            <a:ext cx="301312" cy="361542"/>
          </a:xfrm>
          <a:prstGeom prst="rect">
            <a:avLst/>
          </a:prstGeom>
        </p:spPr>
        <p:txBody>
          <a:bodyPr lIns="48767" tIns="48767" rIns="48767" bIns="48767" anchor="ctr">
            <a:spAutoFit/>
          </a:bodyPr>
          <a:lstStyle>
            <a:lvl1pPr algn="r" defTabSz="1300480">
              <a:defRPr sz="1600">
                <a:solidFill>
                  <a:srgbClr val="888888"/>
                </a:solidFill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0" name="Group"/>
          <p:cNvGrpSpPr/>
          <p:nvPr/>
        </p:nvGrpSpPr>
        <p:grpSpPr>
          <a:xfrm>
            <a:off x="-15304" y="1152985"/>
            <a:ext cx="13035411" cy="1099254"/>
            <a:chOff x="0" y="0"/>
            <a:chExt cx="13035410" cy="1099252"/>
          </a:xfrm>
        </p:grpSpPr>
        <p:sp>
          <p:nvSpPr>
            <p:cNvPr id="1368" name="Rectangle"/>
            <p:cNvSpPr/>
            <p:nvPr/>
          </p:nvSpPr>
          <p:spPr>
            <a:xfrm>
              <a:off x="35628" y="-1"/>
              <a:ext cx="12999783" cy="1099254"/>
            </a:xfrm>
            <a:prstGeom prst="rect">
              <a:avLst/>
            </a:prstGeom>
            <a:solidFill>
              <a:srgbClr val="F3FEF5"/>
            </a:solidFill>
            <a:ln w="12700" cap="flat">
              <a:noFill/>
              <a:miter lim="400000"/>
            </a:ln>
            <a:effectLst/>
          </p:spPr>
          <p:txBody>
            <a:bodyPr wrap="square" lIns="72248" tIns="72248" rIns="72248" bIns="72248" numCol="1" anchor="ctr">
              <a:noAutofit/>
            </a:bodyPr>
            <a:lstStyle/>
            <a:p>
              <a:pPr algn="ctr" defTabSz="584152">
                <a:defRPr sz="3200">
                  <a:latin typeface="+mn-lt"/>
                  <a:ea typeface="+mn-ea"/>
                  <a:cs typeface="+mn-cs"/>
                  <a:sym typeface="Gill Sans"/>
                </a:defRPr>
              </a:pPr>
              <a:endParaRPr/>
            </a:p>
          </p:txBody>
        </p:sp>
        <p:sp>
          <p:nvSpPr>
            <p:cNvPr id="1369" name="Line"/>
            <p:cNvSpPr/>
            <p:nvPr/>
          </p:nvSpPr>
          <p:spPr>
            <a:xfrm>
              <a:off x="-1" y="1078022"/>
              <a:ext cx="12937595" cy="1"/>
            </a:xfrm>
            <a:prstGeom prst="line">
              <a:avLst/>
            </a:prstGeom>
            <a:noFill/>
            <a:ln w="63500" cap="flat">
              <a:solidFill>
                <a:srgbClr val="6AC511"/>
              </a:solidFill>
              <a:prstDash val="solid"/>
              <a:round/>
            </a:ln>
            <a:effectLst/>
          </p:spPr>
          <p:txBody>
            <a:bodyPr wrap="square" lIns="65022" tIns="65022" rIns="65022" bIns="65022" numCol="1" anchor="t">
              <a:noAutofit/>
            </a:bodyPr>
            <a:lstStyle/>
            <a:p>
              <a:pPr defTabSz="544206">
                <a:defRPr>
                  <a:latin typeface="+mn-lt"/>
                  <a:ea typeface="+mn-ea"/>
                  <a:cs typeface="+mn-cs"/>
                  <a:sym typeface="Gill Sans"/>
                </a:defRPr>
              </a:pPr>
              <a:endParaRPr/>
            </a:p>
          </p:txBody>
        </p:sp>
      </p:grpSp>
      <p:sp>
        <p:nvSpPr>
          <p:cNvPr id="137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5851" y="8162924"/>
            <a:ext cx="360398" cy="385799"/>
          </a:xfrm>
          <a:prstGeom prst="rect">
            <a:avLst/>
          </a:prstGeom>
        </p:spPr>
        <p:txBody>
          <a:bodyPr lIns="72248" tIns="72248" rIns="72248" bIns="72248"/>
          <a:lstStyle>
            <a:lvl1pPr defTabSz="584152">
              <a:defRPr sz="16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Title Text"/>
          <p:cNvSpPr txBox="1">
            <a:spLocks noGrp="1"/>
          </p:cNvSpPr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>
            <a:noAutofit/>
          </a:bodyPr>
          <a:lstStyle>
            <a:lvl1pPr marL="57799" marR="57799" defTabSz="1295400">
              <a:defRPr sz="62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Title Text</a:t>
            </a:r>
          </a:p>
        </p:txBody>
      </p:sp>
      <p:sp>
        <p:nvSpPr>
          <p:cNvPr id="1379" name="Body Level One…"/>
          <p:cNvSpPr txBox="1">
            <a:spLocks noGrp="1"/>
          </p:cNvSpPr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 anchor="t">
            <a:noAutofit/>
          </a:bodyPr>
          <a:lstStyle>
            <a:lvl1pPr marL="383540" marR="57799" indent="-342900" defTabSz="1295400">
              <a:spcBef>
                <a:spcPts val="1000"/>
              </a:spcBef>
              <a:buSzPct val="100000"/>
              <a:defRPr sz="4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  <a:lvl2pPr marL="783590" marR="57799" indent="-285750" defTabSz="1295400">
              <a:spcBef>
                <a:spcPts val="900"/>
              </a:spcBef>
              <a:buSzPct val="100000"/>
              <a:buChar char="–"/>
              <a:defRPr sz="3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2pPr>
            <a:lvl3pPr marL="1183639" marR="57799" indent="-228600" defTabSz="1295400">
              <a:spcBef>
                <a:spcPts val="800"/>
              </a:spcBef>
              <a:buSzPct val="100000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3pPr>
            <a:lvl4pPr marL="1640839" marR="57799" indent="-228600" defTabSz="1295400">
              <a:spcBef>
                <a:spcPts val="600"/>
              </a:spcBef>
              <a:buSzPct val="100000"/>
              <a:buChar char="–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4pPr>
            <a:lvl5pPr marL="2098039" marR="57799" indent="-228600" defTabSz="1295400">
              <a:spcBef>
                <a:spcPts val="600"/>
              </a:spcBef>
              <a:buSzPct val="100000"/>
              <a:buChar char="»"/>
              <a:defRPr sz="28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8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505158" y="8890000"/>
            <a:ext cx="342901" cy="393700"/>
          </a:xfrm>
          <a:prstGeom prst="rect">
            <a:avLst/>
          </a:prstGeom>
        </p:spPr>
        <p:txBody>
          <a:bodyPr>
            <a:spAutoFit/>
          </a:bodyPr>
          <a:lstStyle>
            <a:lvl1pPr defTabSz="647700">
              <a:defRPr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9" name="Group"/>
          <p:cNvGrpSpPr/>
          <p:nvPr/>
        </p:nvGrpSpPr>
        <p:grpSpPr>
          <a:xfrm>
            <a:off x="20325" y="-88286"/>
            <a:ext cx="12999780" cy="1208765"/>
            <a:chOff x="0" y="0"/>
            <a:chExt cx="12999778" cy="1208763"/>
          </a:xfrm>
        </p:grpSpPr>
        <p:sp>
          <p:nvSpPr>
            <p:cNvPr id="1387" name="Rectangle"/>
            <p:cNvSpPr/>
            <p:nvPr/>
          </p:nvSpPr>
          <p:spPr>
            <a:xfrm>
              <a:off x="0" y="0"/>
              <a:ext cx="12999779" cy="1199417"/>
            </a:xfrm>
            <a:prstGeom prst="rect">
              <a:avLst/>
            </a:prstGeom>
            <a:solidFill>
              <a:srgbClr val="F3FEF5"/>
            </a:solidFill>
            <a:ln w="12700" cap="flat">
              <a:noFill/>
              <a:miter lim="400000"/>
            </a:ln>
            <a:effectLst/>
          </p:spPr>
          <p:txBody>
            <a:bodyPr wrap="square" lIns="72248" tIns="72248" rIns="72248" bIns="72248" numCol="1" anchor="ctr">
              <a:noAutofit/>
            </a:bodyPr>
            <a:lstStyle/>
            <a:p>
              <a:pPr algn="ctr" defTabSz="584200">
                <a:defRPr sz="3400">
                  <a:latin typeface="+mn-lt"/>
                  <a:ea typeface="+mn-ea"/>
                  <a:cs typeface="+mn-cs"/>
                  <a:sym typeface="Gill Sans"/>
                </a:defRPr>
              </a:pPr>
              <a:endParaRPr/>
            </a:p>
          </p:txBody>
        </p:sp>
        <p:sp>
          <p:nvSpPr>
            <p:cNvPr id="1388" name="Line"/>
            <p:cNvSpPr/>
            <p:nvPr/>
          </p:nvSpPr>
          <p:spPr>
            <a:xfrm>
              <a:off x="31094" y="1208763"/>
              <a:ext cx="12937591" cy="1"/>
            </a:xfrm>
            <a:prstGeom prst="line">
              <a:avLst/>
            </a:prstGeom>
            <a:noFill/>
            <a:ln w="50800" cap="flat">
              <a:solidFill>
                <a:srgbClr val="6AC511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171450" marR="457200" indent="-228600">
                <a:defRPr sz="1600">
                  <a:latin typeface="Chalkboard"/>
                  <a:ea typeface="Chalkboard"/>
                  <a:cs typeface="Chalkboard"/>
                  <a:sym typeface="Chalkboard"/>
                </a:defRPr>
              </a:pPr>
              <a:endParaRPr/>
            </a:p>
          </p:txBody>
        </p:sp>
      </p:grpSp>
      <p:sp>
        <p:nvSpPr>
          <p:cNvPr id="13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9" name="Group"/>
          <p:cNvGrpSpPr/>
          <p:nvPr/>
        </p:nvGrpSpPr>
        <p:grpSpPr>
          <a:xfrm>
            <a:off x="-15305" y="-88287"/>
            <a:ext cx="13035412" cy="1465674"/>
            <a:chOff x="0" y="0"/>
            <a:chExt cx="13035410" cy="1465672"/>
          </a:xfrm>
        </p:grpSpPr>
        <p:sp>
          <p:nvSpPr>
            <p:cNvPr id="1397" name="Rectangle"/>
            <p:cNvSpPr/>
            <p:nvPr/>
          </p:nvSpPr>
          <p:spPr>
            <a:xfrm>
              <a:off x="35627" y="-1"/>
              <a:ext cx="12999784" cy="1465674"/>
            </a:xfrm>
            <a:prstGeom prst="rect">
              <a:avLst/>
            </a:prstGeom>
            <a:solidFill>
              <a:srgbClr val="F3F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3400">
                  <a:latin typeface="+mn-lt"/>
                  <a:ea typeface="+mn-ea"/>
                  <a:cs typeface="+mn-cs"/>
                  <a:sym typeface="Gill Sans"/>
                </a:defRPr>
              </a:pPr>
              <a:endParaRPr/>
            </a:p>
          </p:txBody>
        </p:sp>
        <p:sp>
          <p:nvSpPr>
            <p:cNvPr id="1398" name="Line"/>
            <p:cNvSpPr/>
            <p:nvPr/>
          </p:nvSpPr>
          <p:spPr>
            <a:xfrm>
              <a:off x="0" y="1437364"/>
              <a:ext cx="12937593" cy="1"/>
            </a:xfrm>
            <a:prstGeom prst="line">
              <a:avLst/>
            </a:prstGeom>
            <a:noFill/>
            <a:ln w="50800" cap="flat">
              <a:solidFill>
                <a:srgbClr val="6AC51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Gill Sans"/>
                </a:defRPr>
              </a:pPr>
              <a:endParaRPr/>
            </a:p>
          </p:txBody>
        </p:sp>
      </p:grpSp>
      <p:sp>
        <p:nvSpPr>
          <p:cNvPr id="140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599" y="9258300"/>
            <a:ext cx="342901" cy="3683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9" name="Group"/>
          <p:cNvGrpSpPr/>
          <p:nvPr/>
        </p:nvGrpSpPr>
        <p:grpSpPr>
          <a:xfrm>
            <a:off x="20325" y="-88286"/>
            <a:ext cx="12999780" cy="1208765"/>
            <a:chOff x="0" y="0"/>
            <a:chExt cx="12999778" cy="1208763"/>
          </a:xfrm>
        </p:grpSpPr>
        <p:sp>
          <p:nvSpPr>
            <p:cNvPr id="1407" name="Rectangle"/>
            <p:cNvSpPr/>
            <p:nvPr/>
          </p:nvSpPr>
          <p:spPr>
            <a:xfrm>
              <a:off x="0" y="0"/>
              <a:ext cx="12999779" cy="1199417"/>
            </a:xfrm>
            <a:prstGeom prst="rect">
              <a:avLst/>
            </a:prstGeom>
            <a:solidFill>
              <a:srgbClr val="F3FEF5"/>
            </a:solidFill>
            <a:ln w="12700" cap="flat">
              <a:noFill/>
              <a:miter lim="400000"/>
            </a:ln>
            <a:effectLst/>
          </p:spPr>
          <p:txBody>
            <a:bodyPr wrap="square" lIns="72248" tIns="72248" rIns="72248" bIns="72248" numCol="1" anchor="ctr">
              <a:noAutofit/>
            </a:bodyPr>
            <a:lstStyle/>
            <a:p>
              <a:pPr algn="ctr" defTabSz="584200">
                <a:defRPr sz="3400">
                  <a:latin typeface="+mn-lt"/>
                  <a:ea typeface="+mn-ea"/>
                  <a:cs typeface="+mn-cs"/>
                  <a:sym typeface="Gill Sans"/>
                </a:defRPr>
              </a:pPr>
              <a:endParaRPr/>
            </a:p>
          </p:txBody>
        </p:sp>
        <p:sp>
          <p:nvSpPr>
            <p:cNvPr id="1408" name="Line"/>
            <p:cNvSpPr/>
            <p:nvPr/>
          </p:nvSpPr>
          <p:spPr>
            <a:xfrm>
              <a:off x="31094" y="1208763"/>
              <a:ext cx="12937591" cy="1"/>
            </a:xfrm>
            <a:prstGeom prst="line">
              <a:avLst/>
            </a:prstGeom>
            <a:noFill/>
            <a:ln w="50800" cap="flat">
              <a:solidFill>
                <a:srgbClr val="6AC511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171450" marR="457200" indent="-228600">
                <a:defRPr sz="1600">
                  <a:latin typeface="Chalkboard"/>
                  <a:ea typeface="Chalkboard"/>
                  <a:cs typeface="Chalkboard"/>
                  <a:sym typeface="Chalkboard"/>
                </a:defRPr>
              </a:pPr>
              <a:endParaRPr/>
            </a:p>
          </p:txBody>
        </p:sp>
      </p:grpSp>
      <p:sp>
        <p:nvSpPr>
          <p:cNvPr id="14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7" name="Title Text"/>
          <p:cNvSpPr txBox="1">
            <a:spLocks noGrp="1"/>
          </p:cNvSpPr>
          <p:nvPr>
            <p:ph type="title"/>
          </p:nvPr>
        </p:nvSpPr>
        <p:spPr>
          <a:xfrm>
            <a:off x="894079" y="1608666"/>
            <a:ext cx="11216642" cy="1413935"/>
          </a:xfrm>
          <a:prstGeom prst="rect">
            <a:avLst/>
          </a:prstGeom>
        </p:spPr>
        <p:txBody>
          <a:bodyPr lIns="48767" tIns="48767" rIns="48767" bIns="48767"/>
          <a:lstStyle>
            <a:lvl1pPr algn="l" defTabSz="1300480">
              <a:lnSpc>
                <a:spcPct val="90000"/>
              </a:lnSpc>
              <a:defRPr sz="62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418" name="Body Level One…"/>
          <p:cNvSpPr txBox="1">
            <a:spLocks noGrp="1"/>
          </p:cNvSpPr>
          <p:nvPr>
            <p:ph type="body" idx="1"/>
          </p:nvPr>
        </p:nvSpPr>
        <p:spPr>
          <a:xfrm>
            <a:off x="894079" y="3166533"/>
            <a:ext cx="11216642" cy="4641428"/>
          </a:xfrm>
          <a:prstGeom prst="rect">
            <a:avLst/>
          </a:prstGeom>
        </p:spPr>
        <p:txBody>
          <a:bodyPr lIns="48767" tIns="48767" rIns="48767" bIns="48767" anchor="t"/>
          <a:lstStyle>
            <a:lvl1pPr marL="310242" indent="-310242" defTabSz="1300480">
              <a:lnSpc>
                <a:spcPct val="90000"/>
              </a:lnSpc>
              <a:spcBef>
                <a:spcPts val="14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lvl1pPr>
            <a:lvl2pPr marL="819150" indent="-361950" defTabSz="1300480">
              <a:lnSpc>
                <a:spcPct val="90000"/>
              </a:lnSpc>
              <a:spcBef>
                <a:spcPts val="14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lvl2pPr>
            <a:lvl3pPr marL="1348739" indent="-434339" defTabSz="1300480">
              <a:lnSpc>
                <a:spcPct val="90000"/>
              </a:lnSpc>
              <a:spcBef>
                <a:spcPts val="14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lvl3pPr>
            <a:lvl4pPr marL="1854200" indent="-482600" defTabSz="1300480">
              <a:lnSpc>
                <a:spcPct val="90000"/>
              </a:lnSpc>
              <a:spcBef>
                <a:spcPts val="14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lvl4pPr>
            <a:lvl5pPr marL="2311400" indent="-482600" defTabSz="1300480">
              <a:lnSpc>
                <a:spcPct val="90000"/>
              </a:lnSpc>
              <a:spcBef>
                <a:spcPts val="14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94506" y="8040695"/>
            <a:ext cx="316215" cy="306690"/>
          </a:xfrm>
          <a:prstGeom prst="rect">
            <a:avLst/>
          </a:prstGeom>
        </p:spPr>
        <p:txBody>
          <a:bodyPr lIns="48767" tIns="48767" rIns="48767" bIns="48767" anchor="ctr">
            <a:spAutoFit/>
          </a:bodyPr>
          <a:lstStyle>
            <a:lvl1pPr algn="r" defTabSz="1300480">
              <a:defRPr sz="1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6" name="Title Text"/>
          <p:cNvSpPr txBox="1">
            <a:spLocks noGrp="1"/>
          </p:cNvSpPr>
          <p:nvPr>
            <p:ph type="title"/>
          </p:nvPr>
        </p:nvSpPr>
        <p:spPr>
          <a:xfrm>
            <a:off x="894079" y="1608666"/>
            <a:ext cx="11216642" cy="1413935"/>
          </a:xfrm>
          <a:prstGeom prst="rect">
            <a:avLst/>
          </a:prstGeom>
        </p:spPr>
        <p:txBody>
          <a:bodyPr lIns="48767" tIns="48767" rIns="48767" bIns="48767"/>
          <a:lstStyle>
            <a:lvl1pPr algn="l" defTabSz="1300480">
              <a:lnSpc>
                <a:spcPct val="90000"/>
              </a:lnSpc>
              <a:defRPr sz="6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Title Text</a:t>
            </a:r>
          </a:p>
        </p:txBody>
      </p:sp>
      <p:sp>
        <p:nvSpPr>
          <p:cNvPr id="1427" name="Body Level One…"/>
          <p:cNvSpPr txBox="1">
            <a:spLocks noGrp="1"/>
          </p:cNvSpPr>
          <p:nvPr>
            <p:ph type="body" idx="1"/>
          </p:nvPr>
        </p:nvSpPr>
        <p:spPr>
          <a:xfrm>
            <a:off x="894079" y="3166533"/>
            <a:ext cx="11216642" cy="4641428"/>
          </a:xfrm>
          <a:prstGeom prst="rect">
            <a:avLst/>
          </a:prstGeom>
        </p:spPr>
        <p:txBody>
          <a:bodyPr lIns="48767" tIns="48767" rIns="48767" bIns="48767" anchor="t"/>
          <a:lstStyle>
            <a:lvl1pPr marL="310242" indent="-310242" defTabSz="1300480">
              <a:lnSpc>
                <a:spcPct val="90000"/>
              </a:lnSpc>
              <a:spcBef>
                <a:spcPts val="1400"/>
              </a:spcBef>
              <a:buSzPct val="100000"/>
              <a:buFont typeface="Arial"/>
              <a:defRPr sz="3800">
                <a:latin typeface="Helvetica"/>
                <a:ea typeface="Helvetica"/>
                <a:cs typeface="Helvetica"/>
                <a:sym typeface="Helvetica"/>
              </a:defRPr>
            </a:lvl1pPr>
            <a:lvl2pPr marL="819150" indent="-361950" defTabSz="1300480">
              <a:lnSpc>
                <a:spcPct val="90000"/>
              </a:lnSpc>
              <a:spcBef>
                <a:spcPts val="1400"/>
              </a:spcBef>
              <a:buSzPct val="100000"/>
              <a:buFont typeface="Arial"/>
              <a:defRPr sz="3800">
                <a:latin typeface="Helvetica"/>
                <a:ea typeface="Helvetica"/>
                <a:cs typeface="Helvetica"/>
                <a:sym typeface="Helvetica"/>
              </a:defRPr>
            </a:lvl2pPr>
            <a:lvl3pPr marL="1348739" indent="-434339" defTabSz="1300480">
              <a:lnSpc>
                <a:spcPct val="90000"/>
              </a:lnSpc>
              <a:spcBef>
                <a:spcPts val="1400"/>
              </a:spcBef>
              <a:buSzPct val="100000"/>
              <a:buFont typeface="Arial"/>
              <a:defRPr sz="3800">
                <a:latin typeface="Helvetica"/>
                <a:ea typeface="Helvetica"/>
                <a:cs typeface="Helvetica"/>
                <a:sym typeface="Helvetica"/>
              </a:defRPr>
            </a:lvl3pPr>
            <a:lvl4pPr marL="1854200" indent="-482600" defTabSz="1300480">
              <a:lnSpc>
                <a:spcPct val="90000"/>
              </a:lnSpc>
              <a:spcBef>
                <a:spcPts val="1400"/>
              </a:spcBef>
              <a:buSzPct val="100000"/>
              <a:buFont typeface="Arial"/>
              <a:defRPr sz="3800">
                <a:latin typeface="Helvetica"/>
                <a:ea typeface="Helvetica"/>
                <a:cs typeface="Helvetica"/>
                <a:sym typeface="Helvetica"/>
              </a:defRPr>
            </a:lvl4pPr>
            <a:lvl5pPr marL="2311400" indent="-482600" defTabSz="1300480">
              <a:lnSpc>
                <a:spcPct val="90000"/>
              </a:lnSpc>
              <a:spcBef>
                <a:spcPts val="1400"/>
              </a:spcBef>
              <a:buSzPct val="100000"/>
              <a:buFont typeface="Arial"/>
              <a:defRPr sz="3800">
                <a:latin typeface="Helvetica"/>
                <a:ea typeface="Helvetica"/>
                <a:cs typeface="Helvetica"/>
                <a:sym typeface="Helvetic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74464" y="8024622"/>
            <a:ext cx="336257" cy="338837"/>
          </a:xfrm>
          <a:prstGeom prst="rect">
            <a:avLst/>
          </a:prstGeom>
        </p:spPr>
        <p:txBody>
          <a:bodyPr lIns="48767" tIns="48767" rIns="48767" bIns="48767" anchor="ctr">
            <a:spAutoFit/>
          </a:bodyPr>
          <a:lstStyle>
            <a:lvl1pPr algn="r" defTabSz="1300480">
              <a:defRPr sz="1600">
                <a:solidFill>
                  <a:srgbClr val="888888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" name="Title Text"/>
          <p:cNvSpPr txBox="1">
            <a:spLocks noGrp="1"/>
          </p:cNvSpPr>
          <p:nvPr>
            <p:ph type="title"/>
          </p:nvPr>
        </p:nvSpPr>
        <p:spPr>
          <a:xfrm>
            <a:off x="1625599" y="2416386"/>
            <a:ext cx="9753601" cy="2546775"/>
          </a:xfrm>
          <a:prstGeom prst="rect">
            <a:avLst/>
          </a:prstGeom>
        </p:spPr>
        <p:txBody>
          <a:bodyPr lIns="65023" tIns="65023" rIns="65023" bIns="65023" anchor="b"/>
          <a:lstStyle>
            <a:lvl1pPr defTabSz="1300480">
              <a:lnSpc>
                <a:spcPct val="90000"/>
              </a:lnSpc>
              <a:defRPr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r>
              <a:t>Title Text</a:t>
            </a:r>
          </a:p>
        </p:txBody>
      </p:sp>
      <p:sp>
        <p:nvSpPr>
          <p:cNvPr id="143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25599" y="5061373"/>
            <a:ext cx="9753601" cy="1766148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0" indent="0" algn="ctr" defTabSz="1300480">
              <a:lnSpc>
                <a:spcPct val="90000"/>
              </a:lnSpc>
              <a:spcBef>
                <a:spcPts val="1300"/>
              </a:spcBef>
              <a:buSzTx/>
              <a:buNone/>
              <a:defRPr sz="3400">
                <a:latin typeface="Aptos"/>
                <a:ea typeface="Aptos"/>
                <a:cs typeface="Aptos"/>
                <a:sym typeface="Aptos"/>
              </a:defRPr>
            </a:lvl1pPr>
            <a:lvl2pPr marL="0" indent="342900" algn="ctr" defTabSz="1300480">
              <a:lnSpc>
                <a:spcPct val="90000"/>
              </a:lnSpc>
              <a:spcBef>
                <a:spcPts val="1300"/>
              </a:spcBef>
              <a:buSzTx/>
              <a:buNone/>
              <a:defRPr sz="3400">
                <a:latin typeface="Aptos"/>
                <a:ea typeface="Aptos"/>
                <a:cs typeface="Aptos"/>
                <a:sym typeface="Aptos"/>
              </a:defRPr>
            </a:lvl2pPr>
            <a:lvl3pPr marL="0" indent="685800" algn="ctr" defTabSz="1300480">
              <a:lnSpc>
                <a:spcPct val="90000"/>
              </a:lnSpc>
              <a:spcBef>
                <a:spcPts val="1300"/>
              </a:spcBef>
              <a:buSzTx/>
              <a:buNone/>
              <a:defRPr sz="3400">
                <a:latin typeface="Aptos"/>
                <a:ea typeface="Aptos"/>
                <a:cs typeface="Aptos"/>
                <a:sym typeface="Aptos"/>
              </a:defRPr>
            </a:lvl3pPr>
            <a:lvl4pPr marL="0" indent="1028700" algn="ctr" defTabSz="1300480">
              <a:lnSpc>
                <a:spcPct val="90000"/>
              </a:lnSpc>
              <a:spcBef>
                <a:spcPts val="1300"/>
              </a:spcBef>
              <a:buSzTx/>
              <a:buNone/>
              <a:defRPr sz="3400">
                <a:latin typeface="Aptos"/>
                <a:ea typeface="Aptos"/>
                <a:cs typeface="Aptos"/>
                <a:sym typeface="Aptos"/>
              </a:defRPr>
            </a:lvl4pPr>
            <a:lvl5pPr marL="0" indent="1371600" algn="ctr" defTabSz="1300480">
              <a:lnSpc>
                <a:spcPct val="90000"/>
              </a:lnSpc>
              <a:spcBef>
                <a:spcPts val="1300"/>
              </a:spcBef>
              <a:buSzTx/>
              <a:buNone/>
              <a:defRPr sz="3400">
                <a:latin typeface="Aptos"/>
                <a:ea typeface="Aptos"/>
                <a:cs typeface="Aptos"/>
                <a:sym typeface="Apto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3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41952" y="8008366"/>
            <a:ext cx="368769" cy="371349"/>
          </a:xfrm>
          <a:prstGeom prst="rect">
            <a:avLst/>
          </a:prstGeom>
        </p:spPr>
        <p:txBody>
          <a:bodyPr lIns="65023" tIns="65023" rIns="65023" bIns="65023" anchor="ctr">
            <a:spAutoFit/>
          </a:bodyPr>
          <a:lstStyle>
            <a:lvl1pPr algn="r" defTabSz="866986">
              <a:defRPr sz="1600">
                <a:solidFill>
                  <a:srgbClr val="757575"/>
                </a:solidFill>
                <a:latin typeface="Aptos"/>
                <a:ea typeface="Aptos"/>
                <a:cs typeface="Aptos"/>
                <a:sym typeface="Apto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6" name="Group"/>
          <p:cNvGrpSpPr/>
          <p:nvPr/>
        </p:nvGrpSpPr>
        <p:grpSpPr>
          <a:xfrm>
            <a:off x="20324" y="-88287"/>
            <a:ext cx="12999783" cy="1208767"/>
            <a:chOff x="0" y="0"/>
            <a:chExt cx="12999782" cy="1208765"/>
          </a:xfrm>
        </p:grpSpPr>
        <p:sp>
          <p:nvSpPr>
            <p:cNvPr id="1444" name="Rectangle"/>
            <p:cNvSpPr/>
            <p:nvPr/>
          </p:nvSpPr>
          <p:spPr>
            <a:xfrm>
              <a:off x="-1" y="-1"/>
              <a:ext cx="12999783" cy="1199420"/>
            </a:xfrm>
            <a:prstGeom prst="rect">
              <a:avLst/>
            </a:prstGeom>
            <a:solidFill>
              <a:srgbClr val="F3F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3400">
                  <a:latin typeface="+mn-lt"/>
                  <a:ea typeface="+mn-ea"/>
                  <a:cs typeface="+mn-cs"/>
                  <a:sym typeface="Gill Sans"/>
                </a:defRPr>
              </a:pPr>
              <a:endParaRPr/>
            </a:p>
          </p:txBody>
        </p:sp>
        <p:sp>
          <p:nvSpPr>
            <p:cNvPr id="1445" name="Line"/>
            <p:cNvSpPr/>
            <p:nvPr/>
          </p:nvSpPr>
          <p:spPr>
            <a:xfrm>
              <a:off x="31093" y="1208765"/>
              <a:ext cx="12937595" cy="1"/>
            </a:xfrm>
            <a:prstGeom prst="line">
              <a:avLst/>
            </a:prstGeom>
            <a:noFill/>
            <a:ln w="50800" cap="flat">
              <a:solidFill>
                <a:srgbClr val="6AC51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Gill Sans"/>
                </a:defRPr>
              </a:pPr>
              <a:endParaRPr/>
            </a:p>
          </p:txBody>
        </p:sp>
      </p:grpSp>
      <p:sp>
        <p:nvSpPr>
          <p:cNvPr id="144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599" y="9258300"/>
            <a:ext cx="342901" cy="3683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6" name="Group"/>
          <p:cNvGrpSpPr/>
          <p:nvPr/>
        </p:nvGrpSpPr>
        <p:grpSpPr>
          <a:xfrm>
            <a:off x="-278936" y="-404778"/>
            <a:ext cx="13384871" cy="1670231"/>
            <a:chOff x="-1" y="0"/>
            <a:chExt cx="13384869" cy="1670230"/>
          </a:xfrm>
        </p:grpSpPr>
        <p:sp>
          <p:nvSpPr>
            <p:cNvPr id="1454" name="Rectangle"/>
            <p:cNvSpPr/>
            <p:nvPr/>
          </p:nvSpPr>
          <p:spPr>
            <a:xfrm>
              <a:off x="36583" y="-1"/>
              <a:ext cx="13348286" cy="1670231"/>
            </a:xfrm>
            <a:prstGeom prst="rect">
              <a:avLst/>
            </a:prstGeom>
            <a:solidFill>
              <a:srgbClr val="F3FEF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3400">
                  <a:latin typeface="+mn-lt"/>
                  <a:ea typeface="+mn-ea"/>
                  <a:cs typeface="+mn-cs"/>
                  <a:sym typeface="Gill Sans"/>
                </a:defRPr>
              </a:pPr>
              <a:endParaRPr/>
            </a:p>
          </p:txBody>
        </p:sp>
        <p:sp>
          <p:nvSpPr>
            <p:cNvPr id="1455" name="Line"/>
            <p:cNvSpPr/>
            <p:nvPr/>
          </p:nvSpPr>
          <p:spPr>
            <a:xfrm>
              <a:off x="-2" y="1637969"/>
              <a:ext cx="13284431" cy="1"/>
            </a:xfrm>
            <a:prstGeom prst="line">
              <a:avLst/>
            </a:prstGeom>
            <a:noFill/>
            <a:ln w="50800" cap="flat">
              <a:solidFill>
                <a:srgbClr val="6AC51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Gill Sans"/>
                </a:defRPr>
              </a:pPr>
              <a:endParaRPr/>
            </a:p>
          </p:txBody>
        </p:sp>
      </p:grpSp>
      <p:sp>
        <p:nvSpPr>
          <p:cNvPr id="145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599" y="9258300"/>
            <a:ext cx="342901" cy="3683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" name="Title Text"/>
          <p:cNvSpPr txBox="1">
            <a:spLocks noGrp="1"/>
          </p:cNvSpPr>
          <p:nvPr>
            <p:ph type="title"/>
          </p:nvPr>
        </p:nvSpPr>
        <p:spPr>
          <a:xfrm>
            <a:off x="894079" y="1608666"/>
            <a:ext cx="11216642" cy="1413935"/>
          </a:xfrm>
          <a:prstGeom prst="rect">
            <a:avLst/>
          </a:prstGeom>
        </p:spPr>
        <p:txBody>
          <a:bodyPr lIns="48767" tIns="48767" rIns="48767" bIns="48767"/>
          <a:lstStyle>
            <a:lvl1pPr algn="l" defTabSz="1300480">
              <a:lnSpc>
                <a:spcPct val="90000"/>
              </a:lnSpc>
              <a:defRPr sz="62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146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94506" y="8040695"/>
            <a:ext cx="316215" cy="306690"/>
          </a:xfrm>
          <a:prstGeom prst="rect">
            <a:avLst/>
          </a:prstGeom>
        </p:spPr>
        <p:txBody>
          <a:bodyPr lIns="48767" tIns="48767" rIns="48767" bIns="48767" anchor="ctr">
            <a:spAutoFit/>
          </a:bodyPr>
          <a:lstStyle>
            <a:lvl1pPr algn="r" defTabSz="1300480">
              <a:defRPr sz="1600">
                <a:solidFill>
                  <a:srgbClr val="75757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ne Column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02259" y="1662446"/>
            <a:ext cx="11613288" cy="451407"/>
          </a:xfrm>
          <a:prstGeom prst="rect">
            <a:avLst/>
          </a:prstGeom>
        </p:spPr>
        <p:txBody>
          <a:bodyPr lIns="0" tIns="0" rIns="0" bIns="0" anchor="b"/>
          <a:lstStyle>
            <a:lvl1pPr algn="l" defTabSz="866986">
              <a:lnSpc>
                <a:spcPct val="90000"/>
              </a:lnSpc>
              <a:defRPr sz="4400">
                <a:solidFill>
                  <a:srgbClr val="123E5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Slide title</a:t>
            </a:r>
          </a:p>
        </p:txBody>
      </p:sp>
      <p:sp>
        <p:nvSpPr>
          <p:cNvPr id="1473" name="Body Level One…"/>
          <p:cNvSpPr txBox="1">
            <a:spLocks noGrp="1"/>
          </p:cNvSpPr>
          <p:nvPr>
            <p:ph type="body" idx="1"/>
          </p:nvPr>
        </p:nvSpPr>
        <p:spPr>
          <a:xfrm>
            <a:off x="702259" y="2740942"/>
            <a:ext cx="11613288" cy="5120641"/>
          </a:xfrm>
          <a:prstGeom prst="rect">
            <a:avLst/>
          </a:prstGeom>
        </p:spPr>
        <p:txBody>
          <a:bodyPr lIns="0" tIns="0" rIns="0" bIns="0" anchor="t"/>
          <a:lstStyle>
            <a:lvl1pPr marL="411479" indent="-411479" defTabSz="866986">
              <a:spcBef>
                <a:spcPts val="1800"/>
              </a:spcBef>
              <a:buClr>
                <a:srgbClr val="BB0E3D"/>
              </a:buClr>
              <a:buSzPct val="100000"/>
              <a:buChar char="▪"/>
              <a:defRPr sz="3600">
                <a:latin typeface="Arial"/>
                <a:ea typeface="Arial"/>
                <a:cs typeface="Arial"/>
                <a:sym typeface="Arial"/>
              </a:defRPr>
            </a:lvl1pPr>
            <a:lvl2pPr marL="661736" indent="-433136" defTabSz="866986">
              <a:spcBef>
                <a:spcPts val="1800"/>
              </a:spcBef>
              <a:buClr>
                <a:srgbClr val="BB0E3D"/>
              </a:buClr>
              <a:buSzPct val="100000"/>
              <a:buChar char="▪"/>
              <a:defRPr sz="3600">
                <a:latin typeface="Arial"/>
                <a:ea typeface="Arial"/>
                <a:cs typeface="Arial"/>
                <a:sym typeface="Arial"/>
              </a:defRPr>
            </a:lvl2pPr>
            <a:lvl3pPr marL="914400" indent="-457200" defTabSz="866986">
              <a:spcBef>
                <a:spcPts val="1800"/>
              </a:spcBef>
              <a:buClr>
                <a:srgbClr val="BB0E3D"/>
              </a:buClr>
              <a:buSzPct val="100000"/>
              <a:buChar char="▪"/>
              <a:defRPr sz="3600">
                <a:latin typeface="Arial"/>
                <a:ea typeface="Arial"/>
                <a:cs typeface="Arial"/>
                <a:sym typeface="Arial"/>
              </a:defRPr>
            </a:lvl3pPr>
            <a:lvl4pPr marL="1169894" indent="-484094" defTabSz="866986">
              <a:spcBef>
                <a:spcPts val="1800"/>
              </a:spcBef>
              <a:buClr>
                <a:srgbClr val="BB0E3D"/>
              </a:buClr>
              <a:buSzPct val="100000"/>
              <a:buChar char="▪"/>
              <a:defRPr sz="3600">
                <a:latin typeface="Arial"/>
                <a:ea typeface="Arial"/>
                <a:cs typeface="Arial"/>
                <a:sym typeface="Arial"/>
              </a:defRPr>
            </a:lvl4pPr>
            <a:lvl5pPr marL="1428750" indent="-514350" defTabSz="866986">
              <a:spcBef>
                <a:spcPts val="1800"/>
              </a:spcBef>
              <a:buClr>
                <a:srgbClr val="BB0E3D"/>
              </a:buClr>
              <a:buSzPct val="100000"/>
              <a:buChar char="▪"/>
              <a:defRPr sz="36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474" name="Picture 6" descr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19" y="9236158"/>
            <a:ext cx="2660793" cy="368192"/>
          </a:xfrm>
          <a:prstGeom prst="rect">
            <a:avLst/>
          </a:prstGeom>
          <a:ln w="12700">
            <a:miter lim="400000"/>
          </a:ln>
        </p:spPr>
      </p:pic>
      <p:sp>
        <p:nvSpPr>
          <p:cNvPr id="14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298116" y="8173455"/>
            <a:ext cx="595785" cy="63500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l" defTabSz="1730963">
              <a:tabLst>
                <a:tab pos="20891500" algn="r"/>
              </a:tabLst>
              <a:defRPr sz="4400">
                <a:solidFill>
                  <a:srgbClr val="606060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63" Type="http://schemas.openxmlformats.org/officeDocument/2006/relationships/slideLayout" Target="../slideLayouts/slideLayout63.xml"/><Relationship Id="rId84" Type="http://schemas.openxmlformats.org/officeDocument/2006/relationships/slideLayout" Target="../slideLayouts/slideLayout84.xml"/><Relationship Id="rId138" Type="http://schemas.openxmlformats.org/officeDocument/2006/relationships/slideLayout" Target="../slideLayouts/slideLayout138.xml"/><Relationship Id="rId107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53" Type="http://schemas.openxmlformats.org/officeDocument/2006/relationships/slideLayout" Target="../slideLayouts/slideLayout53.xml"/><Relationship Id="rId74" Type="http://schemas.openxmlformats.org/officeDocument/2006/relationships/slideLayout" Target="../slideLayouts/slideLayout74.xml"/><Relationship Id="rId128" Type="http://schemas.openxmlformats.org/officeDocument/2006/relationships/slideLayout" Target="../slideLayouts/slideLayout128.xml"/><Relationship Id="rId149" Type="http://schemas.openxmlformats.org/officeDocument/2006/relationships/slideLayout" Target="../slideLayouts/slideLayout149.xml"/><Relationship Id="rId5" Type="http://schemas.openxmlformats.org/officeDocument/2006/relationships/slideLayout" Target="../slideLayouts/slideLayout5.xml"/><Relationship Id="rId95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22.xml"/><Relationship Id="rId43" Type="http://schemas.openxmlformats.org/officeDocument/2006/relationships/slideLayout" Target="../slideLayouts/slideLayout43.xml"/><Relationship Id="rId64" Type="http://schemas.openxmlformats.org/officeDocument/2006/relationships/slideLayout" Target="../slideLayouts/slideLayout64.xml"/><Relationship Id="rId118" Type="http://schemas.openxmlformats.org/officeDocument/2006/relationships/slideLayout" Target="../slideLayouts/slideLayout118.xml"/><Relationship Id="rId139" Type="http://schemas.openxmlformats.org/officeDocument/2006/relationships/slideLayout" Target="../slideLayouts/slideLayout139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150" Type="http://schemas.openxmlformats.org/officeDocument/2006/relationships/slideLayout" Target="../slideLayouts/slideLayout150.xml"/><Relationship Id="rId155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59" Type="http://schemas.openxmlformats.org/officeDocument/2006/relationships/slideLayout" Target="../slideLayouts/slideLayout59.xml"/><Relationship Id="rId103" Type="http://schemas.openxmlformats.org/officeDocument/2006/relationships/slideLayout" Target="../slideLayouts/slideLayout103.xml"/><Relationship Id="rId108" Type="http://schemas.openxmlformats.org/officeDocument/2006/relationships/slideLayout" Target="../slideLayouts/slideLayout108.xml"/><Relationship Id="rId124" Type="http://schemas.openxmlformats.org/officeDocument/2006/relationships/slideLayout" Target="../slideLayouts/slideLayout124.xml"/><Relationship Id="rId129" Type="http://schemas.openxmlformats.org/officeDocument/2006/relationships/slideLayout" Target="../slideLayouts/slideLayout129.xml"/><Relationship Id="rId54" Type="http://schemas.openxmlformats.org/officeDocument/2006/relationships/slideLayout" Target="../slideLayouts/slideLayout54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91" Type="http://schemas.openxmlformats.org/officeDocument/2006/relationships/slideLayout" Target="../slideLayouts/slideLayout91.xml"/><Relationship Id="rId96" Type="http://schemas.openxmlformats.org/officeDocument/2006/relationships/slideLayout" Target="../slideLayouts/slideLayout96.xml"/><Relationship Id="rId140" Type="http://schemas.openxmlformats.org/officeDocument/2006/relationships/slideLayout" Target="../slideLayouts/slideLayout140.xml"/><Relationship Id="rId145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49" Type="http://schemas.openxmlformats.org/officeDocument/2006/relationships/slideLayout" Target="../slideLayouts/slideLayout49.xml"/><Relationship Id="rId114" Type="http://schemas.openxmlformats.org/officeDocument/2006/relationships/slideLayout" Target="../slideLayouts/slideLayout114.xml"/><Relationship Id="rId119" Type="http://schemas.openxmlformats.org/officeDocument/2006/relationships/slideLayout" Target="../slideLayouts/slideLayout119.xml"/><Relationship Id="rId44" Type="http://schemas.openxmlformats.org/officeDocument/2006/relationships/slideLayout" Target="../slideLayouts/slideLayout44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130" Type="http://schemas.openxmlformats.org/officeDocument/2006/relationships/slideLayout" Target="../slideLayouts/slideLayout130.xml"/><Relationship Id="rId135" Type="http://schemas.openxmlformats.org/officeDocument/2006/relationships/slideLayout" Target="../slideLayouts/slideLayout135.xml"/><Relationship Id="rId151" Type="http://schemas.openxmlformats.org/officeDocument/2006/relationships/slideLayout" Target="../slideLayouts/slideLayout151.xml"/><Relationship Id="rId156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109" Type="http://schemas.openxmlformats.org/officeDocument/2006/relationships/slideLayout" Target="../slideLayouts/slideLayout10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slideLayout" Target="../slideLayouts/slideLayout97.xml"/><Relationship Id="rId104" Type="http://schemas.openxmlformats.org/officeDocument/2006/relationships/slideLayout" Target="../slideLayouts/slideLayout104.xml"/><Relationship Id="rId120" Type="http://schemas.openxmlformats.org/officeDocument/2006/relationships/slideLayout" Target="../slideLayouts/slideLayout120.xml"/><Relationship Id="rId125" Type="http://schemas.openxmlformats.org/officeDocument/2006/relationships/slideLayout" Target="../slideLayouts/slideLayout125.xml"/><Relationship Id="rId141" Type="http://schemas.openxmlformats.org/officeDocument/2006/relationships/slideLayout" Target="../slideLayouts/slideLayout141.xml"/><Relationship Id="rId146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110" Type="http://schemas.openxmlformats.org/officeDocument/2006/relationships/slideLayout" Target="../slideLayouts/slideLayout110.xml"/><Relationship Id="rId115" Type="http://schemas.openxmlformats.org/officeDocument/2006/relationships/slideLayout" Target="../slideLayouts/slideLayout115.xml"/><Relationship Id="rId131" Type="http://schemas.openxmlformats.org/officeDocument/2006/relationships/slideLayout" Target="../slideLayouts/slideLayout131.xml"/><Relationship Id="rId136" Type="http://schemas.openxmlformats.org/officeDocument/2006/relationships/slideLayout" Target="../slideLayouts/slideLayout136.xml"/><Relationship Id="rId157" Type="http://schemas.openxmlformats.org/officeDocument/2006/relationships/slideLayout" Target="../slideLayouts/slideLayout157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52" Type="http://schemas.openxmlformats.org/officeDocument/2006/relationships/slideLayout" Target="../slideLayouts/slideLayout15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Relationship Id="rId100" Type="http://schemas.openxmlformats.org/officeDocument/2006/relationships/slideLayout" Target="../slideLayouts/slideLayout100.xml"/><Relationship Id="rId105" Type="http://schemas.openxmlformats.org/officeDocument/2006/relationships/slideLayout" Target="../slideLayouts/slideLayout105.xml"/><Relationship Id="rId126" Type="http://schemas.openxmlformats.org/officeDocument/2006/relationships/slideLayout" Target="../slideLayouts/slideLayout126.xml"/><Relationship Id="rId147" Type="http://schemas.openxmlformats.org/officeDocument/2006/relationships/slideLayout" Target="../slideLayouts/slideLayout14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93" Type="http://schemas.openxmlformats.org/officeDocument/2006/relationships/slideLayout" Target="../slideLayouts/slideLayout93.xml"/><Relationship Id="rId98" Type="http://schemas.openxmlformats.org/officeDocument/2006/relationships/slideLayout" Target="../slideLayouts/slideLayout98.xml"/><Relationship Id="rId121" Type="http://schemas.openxmlformats.org/officeDocument/2006/relationships/slideLayout" Target="../slideLayouts/slideLayout121.xml"/><Relationship Id="rId142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3.xml"/><Relationship Id="rId25" Type="http://schemas.openxmlformats.org/officeDocument/2006/relationships/slideLayout" Target="../slideLayouts/slideLayout25.xml"/><Relationship Id="rId46" Type="http://schemas.openxmlformats.org/officeDocument/2006/relationships/slideLayout" Target="../slideLayouts/slideLayout46.xml"/><Relationship Id="rId67" Type="http://schemas.openxmlformats.org/officeDocument/2006/relationships/slideLayout" Target="../slideLayouts/slideLayout67.xml"/><Relationship Id="rId116" Type="http://schemas.openxmlformats.org/officeDocument/2006/relationships/slideLayout" Target="../slideLayouts/slideLayout116.xml"/><Relationship Id="rId137" Type="http://schemas.openxmlformats.org/officeDocument/2006/relationships/slideLayout" Target="../slideLayouts/slideLayout137.xml"/><Relationship Id="rId158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62" Type="http://schemas.openxmlformats.org/officeDocument/2006/relationships/slideLayout" Target="../slideLayouts/slideLayout62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111" Type="http://schemas.openxmlformats.org/officeDocument/2006/relationships/slideLayout" Target="../slideLayouts/slideLayout111.xml"/><Relationship Id="rId132" Type="http://schemas.openxmlformats.org/officeDocument/2006/relationships/slideLayout" Target="../slideLayouts/slideLayout132.xml"/><Relationship Id="rId153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5.xml"/><Relationship Id="rId36" Type="http://schemas.openxmlformats.org/officeDocument/2006/relationships/slideLayout" Target="../slideLayouts/slideLayout36.xml"/><Relationship Id="rId57" Type="http://schemas.openxmlformats.org/officeDocument/2006/relationships/slideLayout" Target="../slideLayouts/slideLayout57.xml"/><Relationship Id="rId106" Type="http://schemas.openxmlformats.org/officeDocument/2006/relationships/slideLayout" Target="../slideLayouts/slideLayout106.xml"/><Relationship Id="rId127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52" Type="http://schemas.openxmlformats.org/officeDocument/2006/relationships/slideLayout" Target="../slideLayouts/slideLayout52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94" Type="http://schemas.openxmlformats.org/officeDocument/2006/relationships/slideLayout" Target="../slideLayouts/slideLayout94.xml"/><Relationship Id="rId99" Type="http://schemas.openxmlformats.org/officeDocument/2006/relationships/slideLayout" Target="../slideLayouts/slideLayout99.xml"/><Relationship Id="rId101" Type="http://schemas.openxmlformats.org/officeDocument/2006/relationships/slideLayout" Target="../slideLayouts/slideLayout101.xml"/><Relationship Id="rId122" Type="http://schemas.openxmlformats.org/officeDocument/2006/relationships/slideLayout" Target="../slideLayouts/slideLayout122.xml"/><Relationship Id="rId143" Type="http://schemas.openxmlformats.org/officeDocument/2006/relationships/slideLayout" Target="../slideLayouts/slideLayout143.xml"/><Relationship Id="rId148" Type="http://schemas.openxmlformats.org/officeDocument/2006/relationships/slideLayout" Target="../slideLayouts/slideLayout148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47" Type="http://schemas.openxmlformats.org/officeDocument/2006/relationships/slideLayout" Target="../slideLayouts/slideLayout47.xml"/><Relationship Id="rId68" Type="http://schemas.openxmlformats.org/officeDocument/2006/relationships/slideLayout" Target="../slideLayouts/slideLayout68.xml"/><Relationship Id="rId89" Type="http://schemas.openxmlformats.org/officeDocument/2006/relationships/slideLayout" Target="../slideLayouts/slideLayout89.xml"/><Relationship Id="rId112" Type="http://schemas.openxmlformats.org/officeDocument/2006/relationships/slideLayout" Target="../slideLayouts/slideLayout112.xml"/><Relationship Id="rId133" Type="http://schemas.openxmlformats.org/officeDocument/2006/relationships/slideLayout" Target="../slideLayouts/slideLayout133.xml"/><Relationship Id="rId154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.xml"/><Relationship Id="rId37" Type="http://schemas.openxmlformats.org/officeDocument/2006/relationships/slideLayout" Target="../slideLayouts/slideLayout37.xml"/><Relationship Id="rId58" Type="http://schemas.openxmlformats.org/officeDocument/2006/relationships/slideLayout" Target="../slideLayouts/slideLayout58.xml"/><Relationship Id="rId79" Type="http://schemas.openxmlformats.org/officeDocument/2006/relationships/slideLayout" Target="../slideLayouts/slideLayout79.xml"/><Relationship Id="rId102" Type="http://schemas.openxmlformats.org/officeDocument/2006/relationships/slideLayout" Target="../slideLayouts/slideLayout102.xml"/><Relationship Id="rId123" Type="http://schemas.openxmlformats.org/officeDocument/2006/relationships/slideLayout" Target="../slideLayouts/slideLayout123.xml"/><Relationship Id="rId144" Type="http://schemas.openxmlformats.org/officeDocument/2006/relationships/slideLayout" Target="../slideLayouts/slideLayout144.xml"/><Relationship Id="rId90" Type="http://schemas.openxmlformats.org/officeDocument/2006/relationships/slideLayout" Target="../slideLayouts/slideLayout90.xml"/><Relationship Id="rId27" Type="http://schemas.openxmlformats.org/officeDocument/2006/relationships/slideLayout" Target="../slideLayouts/slideLayout27.xml"/><Relationship Id="rId48" Type="http://schemas.openxmlformats.org/officeDocument/2006/relationships/slideLayout" Target="../slideLayouts/slideLayout48.xml"/><Relationship Id="rId69" Type="http://schemas.openxmlformats.org/officeDocument/2006/relationships/slideLayout" Target="../slideLayouts/slideLayout69.xml"/><Relationship Id="rId113" Type="http://schemas.openxmlformats.org/officeDocument/2006/relationships/slideLayout" Target="../slideLayouts/slideLayout113.xml"/><Relationship Id="rId134" Type="http://schemas.openxmlformats.org/officeDocument/2006/relationships/slideLayout" Target="../slideLayouts/slideLayout1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/>
          </p:nvPr>
        </p:nvSpPr>
        <p:spPr>
          <a:xfrm>
            <a:off x="1270000" y="1270000"/>
            <a:ext cx="10464800" cy="721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normAutofit/>
          </a:bodyPr>
          <a:lstStyle>
            <a:lvl1pPr algn="ctr" defTabSz="584200">
              <a:defRPr sz="1800"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  <p:sldLayoutId id="2147483705" r:id="rId57"/>
    <p:sldLayoutId id="2147483706" r:id="rId58"/>
    <p:sldLayoutId id="2147483707" r:id="rId59"/>
    <p:sldLayoutId id="2147483708" r:id="rId60"/>
    <p:sldLayoutId id="2147483709" r:id="rId61"/>
    <p:sldLayoutId id="2147483710" r:id="rId62"/>
    <p:sldLayoutId id="2147483711" r:id="rId63"/>
    <p:sldLayoutId id="2147483712" r:id="rId64"/>
    <p:sldLayoutId id="2147483713" r:id="rId65"/>
    <p:sldLayoutId id="2147483714" r:id="rId66"/>
    <p:sldLayoutId id="2147483715" r:id="rId67"/>
    <p:sldLayoutId id="2147483716" r:id="rId68"/>
    <p:sldLayoutId id="2147483717" r:id="rId69"/>
    <p:sldLayoutId id="2147483718" r:id="rId70"/>
    <p:sldLayoutId id="2147483719" r:id="rId71"/>
    <p:sldLayoutId id="2147483720" r:id="rId72"/>
    <p:sldLayoutId id="2147483721" r:id="rId73"/>
    <p:sldLayoutId id="2147483722" r:id="rId74"/>
    <p:sldLayoutId id="2147483723" r:id="rId75"/>
    <p:sldLayoutId id="2147483724" r:id="rId76"/>
    <p:sldLayoutId id="2147483725" r:id="rId77"/>
    <p:sldLayoutId id="2147483726" r:id="rId78"/>
    <p:sldLayoutId id="2147483727" r:id="rId79"/>
    <p:sldLayoutId id="2147483728" r:id="rId80"/>
    <p:sldLayoutId id="2147483729" r:id="rId81"/>
    <p:sldLayoutId id="2147483730" r:id="rId82"/>
    <p:sldLayoutId id="2147483731" r:id="rId83"/>
    <p:sldLayoutId id="2147483732" r:id="rId84"/>
    <p:sldLayoutId id="2147483733" r:id="rId85"/>
    <p:sldLayoutId id="2147483734" r:id="rId86"/>
    <p:sldLayoutId id="2147483735" r:id="rId87"/>
    <p:sldLayoutId id="2147483736" r:id="rId88"/>
    <p:sldLayoutId id="2147483737" r:id="rId89"/>
    <p:sldLayoutId id="2147483738" r:id="rId90"/>
    <p:sldLayoutId id="2147483739" r:id="rId91"/>
    <p:sldLayoutId id="2147483740" r:id="rId92"/>
    <p:sldLayoutId id="2147483741" r:id="rId93"/>
    <p:sldLayoutId id="2147483742" r:id="rId94"/>
    <p:sldLayoutId id="2147483743" r:id="rId95"/>
    <p:sldLayoutId id="2147483744" r:id="rId96"/>
    <p:sldLayoutId id="2147483745" r:id="rId97"/>
    <p:sldLayoutId id="2147483746" r:id="rId98"/>
    <p:sldLayoutId id="2147483747" r:id="rId99"/>
    <p:sldLayoutId id="2147483748" r:id="rId100"/>
    <p:sldLayoutId id="2147483749" r:id="rId101"/>
    <p:sldLayoutId id="2147483750" r:id="rId102"/>
    <p:sldLayoutId id="2147483751" r:id="rId103"/>
    <p:sldLayoutId id="2147483752" r:id="rId104"/>
    <p:sldLayoutId id="2147483753" r:id="rId105"/>
    <p:sldLayoutId id="2147483754" r:id="rId106"/>
    <p:sldLayoutId id="2147483755" r:id="rId107"/>
    <p:sldLayoutId id="2147483756" r:id="rId108"/>
    <p:sldLayoutId id="2147483757" r:id="rId109"/>
    <p:sldLayoutId id="2147483758" r:id="rId110"/>
    <p:sldLayoutId id="2147483759" r:id="rId111"/>
    <p:sldLayoutId id="2147483760" r:id="rId112"/>
    <p:sldLayoutId id="2147483761" r:id="rId113"/>
    <p:sldLayoutId id="2147483762" r:id="rId114"/>
    <p:sldLayoutId id="2147483763" r:id="rId115"/>
    <p:sldLayoutId id="2147483764" r:id="rId116"/>
    <p:sldLayoutId id="2147483765" r:id="rId117"/>
    <p:sldLayoutId id="2147483766" r:id="rId118"/>
    <p:sldLayoutId id="2147483767" r:id="rId119"/>
    <p:sldLayoutId id="2147483768" r:id="rId120"/>
    <p:sldLayoutId id="2147483769" r:id="rId121"/>
    <p:sldLayoutId id="2147483770" r:id="rId122"/>
    <p:sldLayoutId id="2147483771" r:id="rId123"/>
    <p:sldLayoutId id="2147483772" r:id="rId124"/>
    <p:sldLayoutId id="2147483773" r:id="rId125"/>
    <p:sldLayoutId id="2147483774" r:id="rId126"/>
    <p:sldLayoutId id="2147483775" r:id="rId127"/>
    <p:sldLayoutId id="2147483776" r:id="rId128"/>
    <p:sldLayoutId id="2147483777" r:id="rId129"/>
    <p:sldLayoutId id="2147483778" r:id="rId130"/>
    <p:sldLayoutId id="2147483779" r:id="rId131"/>
    <p:sldLayoutId id="2147483780" r:id="rId132"/>
    <p:sldLayoutId id="2147483781" r:id="rId133"/>
    <p:sldLayoutId id="2147483782" r:id="rId134"/>
    <p:sldLayoutId id="2147483783" r:id="rId135"/>
    <p:sldLayoutId id="2147483784" r:id="rId136"/>
    <p:sldLayoutId id="2147483785" r:id="rId137"/>
    <p:sldLayoutId id="2147483786" r:id="rId138"/>
    <p:sldLayoutId id="2147483787" r:id="rId139"/>
    <p:sldLayoutId id="2147483788" r:id="rId140"/>
    <p:sldLayoutId id="2147483789" r:id="rId141"/>
    <p:sldLayoutId id="2147483790" r:id="rId142"/>
    <p:sldLayoutId id="2147483791" r:id="rId143"/>
    <p:sldLayoutId id="2147483792" r:id="rId144"/>
    <p:sldLayoutId id="2147483793" r:id="rId145"/>
    <p:sldLayoutId id="2147483794" r:id="rId146"/>
    <p:sldLayoutId id="2147483795" r:id="rId147"/>
    <p:sldLayoutId id="2147483796" r:id="rId148"/>
    <p:sldLayoutId id="2147483797" r:id="rId149"/>
    <p:sldLayoutId id="2147483798" r:id="rId150"/>
    <p:sldLayoutId id="2147483799" r:id="rId151"/>
    <p:sldLayoutId id="2147483800" r:id="rId152"/>
    <p:sldLayoutId id="2147483801" r:id="rId153"/>
    <p:sldLayoutId id="2147483802" r:id="rId154"/>
    <p:sldLayoutId id="2147483803" r:id="rId155"/>
    <p:sldLayoutId id="2147483804" r:id="rId156"/>
    <p:sldLayoutId id="2147483805" r:id="rId157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9pPr>
    </p:titleStyle>
    <p:bodyStyle>
      <a:lvl1pPr marL="8890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sz="4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1pPr>
      <a:lvl2pPr marL="13335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sz="4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2pPr>
      <a:lvl3pPr marL="17780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sz="4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3pPr>
      <a:lvl4pPr marL="22225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sz="4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4pPr>
      <a:lvl5pPr marL="26670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sz="4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5pPr>
      <a:lvl6pPr marL="30226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sz="4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6pPr>
      <a:lvl7pPr marL="33782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sz="4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7pPr>
      <a:lvl8pPr marL="37338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sz="4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8pPr>
      <a:lvl9pPr marL="4089400" marR="0" indent="-571500" algn="l" defTabSz="584200" rtl="0" latinLnBrk="0">
        <a:lnSpc>
          <a:spcPct val="100000"/>
        </a:lnSpc>
        <a:spcBef>
          <a:spcPts val="4800"/>
        </a:spcBef>
        <a:spcAft>
          <a:spcPts val="0"/>
        </a:spcAft>
        <a:buClrTx/>
        <a:buSzPct val="171000"/>
        <a:buFontTx/>
        <a:buChar char="•"/>
        <a:tabLst/>
        <a:defRPr sz="4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Gill Sans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t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t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tif"/><Relationship Id="rId2" Type="http://schemas.openxmlformats.org/officeDocument/2006/relationships/image" Target="../media/image28.ti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5" Type="http://schemas.openxmlformats.org/officeDocument/2006/relationships/image" Target="../media/image31.tif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.t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7.tif"/><Relationship Id="rId2" Type="http://schemas.openxmlformats.org/officeDocument/2006/relationships/image" Target="../media/image55.ti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tif"/><Relationship Id="rId5" Type="http://schemas.openxmlformats.org/officeDocument/2006/relationships/image" Target="../media/image56.tif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62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ti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go.nih.gov/aboutpeip" TargetMode="External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57.xml"/><Relationship Id="rId4" Type="http://schemas.openxmlformats.org/officeDocument/2006/relationships/image" Target="../media/image6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" name="Image" descr="Image"/>
          <p:cNvPicPr>
            <a:picLocks noChangeAspect="1"/>
          </p:cNvPicPr>
          <p:nvPr/>
        </p:nvPicPr>
        <p:blipFill>
          <a:blip r:embed="rId2">
            <a:alphaModFix amt="12444"/>
          </a:blip>
          <a:stretch>
            <a:fillRect/>
          </a:stretch>
        </p:blipFill>
        <p:spPr>
          <a:xfrm>
            <a:off x="-1087950" y="38607"/>
            <a:ext cx="15180700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1485" name="Senthil K Muthuswamy, Ph.D.…"/>
          <p:cNvSpPr txBox="1"/>
          <p:nvPr/>
        </p:nvSpPr>
        <p:spPr>
          <a:xfrm>
            <a:off x="3579812" y="4727726"/>
            <a:ext cx="5845176" cy="2531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lnSpc>
                <a:spcPct val="120000"/>
              </a:lnSpc>
              <a:defRPr sz="3800">
                <a:solidFill>
                  <a:schemeClr val="accent6">
                    <a:lumOff val="-21524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Senthil K Muthuswamy, Ph.D.</a:t>
            </a:r>
          </a:p>
          <a:p>
            <a:pPr algn="ctr">
              <a:lnSpc>
                <a:spcPct val="120000"/>
              </a:lnSpc>
              <a:defRPr sz="3200">
                <a:solidFill>
                  <a:schemeClr val="accent6">
                    <a:lumOff val="-21524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 algn="ctr">
              <a:lnSpc>
                <a:spcPct val="120000"/>
              </a:lnSpc>
              <a:defRPr sz="2400">
                <a:solidFill>
                  <a:schemeClr val="accent6">
                    <a:lumOff val="-21524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Director</a:t>
            </a:r>
          </a:p>
          <a:p>
            <a:pPr algn="ctr">
              <a:lnSpc>
                <a:spcPct val="120000"/>
              </a:lnSpc>
              <a:defRPr sz="2400">
                <a:solidFill>
                  <a:schemeClr val="accent6">
                    <a:lumOff val="-21524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Center for Cancer Research,</a:t>
            </a:r>
          </a:p>
          <a:p>
            <a:pPr algn="ctr">
              <a:lnSpc>
                <a:spcPct val="120000"/>
              </a:lnSpc>
              <a:defRPr sz="2400">
                <a:solidFill>
                  <a:schemeClr val="accent6">
                    <a:lumOff val="-21524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National Cancer Institute, NIH</a:t>
            </a:r>
          </a:p>
        </p:txBody>
      </p:sp>
      <p:pic>
        <p:nvPicPr>
          <p:cNvPr id="1486" name="pasted-movie.png" descr="pasted-mov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3133" y="8069573"/>
            <a:ext cx="1614196" cy="161629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7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7730" y="8339076"/>
            <a:ext cx="6438618" cy="1468845"/>
          </a:xfrm>
          <a:prstGeom prst="rect">
            <a:avLst/>
          </a:prstGeom>
          <a:ln w="12700">
            <a:miter lim="400000"/>
          </a:ln>
        </p:spPr>
      </p:pic>
      <p:sp>
        <p:nvSpPr>
          <p:cNvPr id="1488" name="Organoids and Cell Polarity: Models and Mechanisms In Translational Cancer Research"/>
          <p:cNvSpPr txBox="1"/>
          <p:nvPr/>
        </p:nvSpPr>
        <p:spPr>
          <a:xfrm>
            <a:off x="110676" y="652658"/>
            <a:ext cx="12783448" cy="20251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lnSpc>
                <a:spcPct val="150000"/>
              </a:lnSpc>
              <a:defRPr sz="5600">
                <a:solidFill>
                  <a:schemeClr val="accent5">
                    <a:hueOff val="-522602"/>
                    <a:satOff val="-6700"/>
                    <a:lumOff val="-22320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Tumor Organoids, Exosomes, and Biomarkers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9652" y="1701114"/>
            <a:ext cx="7641474" cy="7641475"/>
          </a:xfrm>
          <a:prstGeom prst="rect">
            <a:avLst/>
          </a:prstGeom>
          <a:ln w="12700">
            <a:miter lim="400000"/>
          </a:ln>
        </p:spPr>
      </p:pic>
      <p:sp>
        <p:nvSpPr>
          <p:cNvPr id="1491" name="An Integrated Research Program"/>
          <p:cNvSpPr txBox="1"/>
          <p:nvPr/>
        </p:nvSpPr>
        <p:spPr>
          <a:xfrm>
            <a:off x="3659387" y="324399"/>
            <a:ext cx="5484192" cy="664072"/>
          </a:xfrm>
          <a:prstGeom prst="rect">
            <a:avLst/>
          </a:prstGeom>
          <a:ln w="12700">
            <a:miter lim="400000"/>
          </a:ln>
          <a:effectLst>
            <a:outerShdw blurRad="228600" dist="56552" dir="2700000" rotWithShape="0">
              <a:srgbClr val="000000">
                <a:alpha val="24305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R="57798" indent="57798" defTabSz="1295400">
              <a:defRPr sz="4400">
                <a:solidFill>
                  <a:srgbClr val="6D0105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Our Research Program</a:t>
            </a:r>
          </a:p>
        </p:txBody>
      </p:sp>
      <p:sp>
        <p:nvSpPr>
          <p:cNvPr id="1492" name="Basic"/>
          <p:cNvSpPr txBox="1"/>
          <p:nvPr/>
        </p:nvSpPr>
        <p:spPr>
          <a:xfrm>
            <a:off x="9077454" y="7900995"/>
            <a:ext cx="2707631" cy="611784"/>
          </a:xfrm>
          <a:prstGeom prst="rect">
            <a:avLst/>
          </a:prstGeom>
          <a:solidFill>
            <a:srgbClr val="DCDEE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lnSpc>
                <a:spcPct val="120000"/>
              </a:lnSpc>
              <a:defRPr sz="4000" i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Mechanistic </a:t>
            </a:r>
          </a:p>
        </p:txBody>
      </p:sp>
      <p:sp>
        <p:nvSpPr>
          <p:cNvPr id="1493" name="Translational"/>
          <p:cNvSpPr txBox="1"/>
          <p:nvPr/>
        </p:nvSpPr>
        <p:spPr>
          <a:xfrm>
            <a:off x="322693" y="2027010"/>
            <a:ext cx="2910781" cy="611784"/>
          </a:xfrm>
          <a:prstGeom prst="rect">
            <a:avLst/>
          </a:prstGeom>
          <a:solidFill>
            <a:srgbClr val="DCDEE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lnSpc>
                <a:spcPct val="120000"/>
              </a:lnSpc>
              <a:defRPr sz="4000" i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Translational </a:t>
            </a:r>
          </a:p>
        </p:txBody>
      </p:sp>
      <p:sp>
        <p:nvSpPr>
          <p:cNvPr id="1494" name="Oval"/>
          <p:cNvSpPr/>
          <p:nvPr/>
        </p:nvSpPr>
        <p:spPr>
          <a:xfrm>
            <a:off x="5342882" y="3021064"/>
            <a:ext cx="1175015" cy="1160383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/>
          </a:p>
        </p:txBody>
      </p:sp>
      <p:sp>
        <p:nvSpPr>
          <p:cNvPr id="1495" name="Therapy Resistance…"/>
          <p:cNvSpPr txBox="1"/>
          <p:nvPr/>
        </p:nvSpPr>
        <p:spPr>
          <a:xfrm>
            <a:off x="2945737" y="3360534"/>
            <a:ext cx="3660198" cy="1617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20000"/>
              </a:lnSpc>
              <a:defRPr sz="3500">
                <a:solidFill>
                  <a:srgbClr val="C51F23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Cancer Models</a:t>
            </a:r>
          </a:p>
          <a:p>
            <a:pPr algn="ctr">
              <a:lnSpc>
                <a:spcPct val="120000"/>
              </a:lnSpc>
              <a:defRPr sz="29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(Tumor organoid models)</a:t>
            </a:r>
          </a:p>
        </p:txBody>
      </p:sp>
      <p:sp>
        <p:nvSpPr>
          <p:cNvPr id="1496" name="Oval"/>
          <p:cNvSpPr/>
          <p:nvPr/>
        </p:nvSpPr>
        <p:spPr>
          <a:xfrm>
            <a:off x="5331214" y="6861188"/>
            <a:ext cx="1107123" cy="1071329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/>
          </a:p>
        </p:txBody>
      </p:sp>
      <p:sp>
        <p:nvSpPr>
          <p:cNvPr id="1497" name="Cancer Models…"/>
          <p:cNvSpPr txBox="1"/>
          <p:nvPr/>
        </p:nvSpPr>
        <p:spPr>
          <a:xfrm>
            <a:off x="4308219" y="6487869"/>
            <a:ext cx="4388362" cy="1593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20000"/>
              </a:lnSpc>
              <a:defRPr sz="3500">
                <a:solidFill>
                  <a:schemeClr val="accent3">
                    <a:satOff val="18648"/>
                    <a:lumOff val="5971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Therapy Resistance</a:t>
            </a:r>
          </a:p>
          <a:p>
            <a:pPr algn="ctr">
              <a:lnSpc>
                <a:spcPct val="120000"/>
              </a:lnSpc>
              <a:defRPr sz="2800">
                <a:solidFill>
                  <a:schemeClr val="accent2">
                    <a:hueOff val="-2473792"/>
                    <a:satOff val="-50209"/>
                    <a:lumOff val="23543"/>
                  </a:schemeClr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(Cell polarity regulated pathways 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after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" grpId="1" animBg="1" advAuto="0"/>
      <p:bldP spid="1497" grpId="2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9" name="How Can We Do What Bacteriologists Do?"/>
          <p:cNvSpPr txBox="1"/>
          <p:nvPr/>
        </p:nvSpPr>
        <p:spPr>
          <a:xfrm>
            <a:off x="17912" y="349143"/>
            <a:ext cx="12968976" cy="1234083"/>
          </a:xfrm>
          <a:prstGeom prst="rect">
            <a:avLst/>
          </a:prstGeom>
          <a:ln w="12700">
            <a:miter lim="400000"/>
          </a:ln>
          <a:effectLst>
            <a:outerShdw blurRad="228600" dist="56552" dir="2700000" rotWithShape="0">
              <a:srgbClr val="000000">
                <a:alpha val="24305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584200">
              <a:defRPr sz="4000">
                <a:solidFill>
                  <a:srgbClr val="6D010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A 3D Culture Model to Investigate Epithelial Morphogenesis and Oncogenesis </a:t>
            </a:r>
          </a:p>
        </p:txBody>
      </p:sp>
      <p:grpSp>
        <p:nvGrpSpPr>
          <p:cNvPr id="1515" name="Group"/>
          <p:cNvGrpSpPr/>
          <p:nvPr/>
        </p:nvGrpSpPr>
        <p:grpSpPr>
          <a:xfrm>
            <a:off x="1810736" y="4702004"/>
            <a:ext cx="10303863" cy="3222432"/>
            <a:chOff x="0" y="0"/>
            <a:chExt cx="10303862" cy="3222430"/>
          </a:xfrm>
        </p:grpSpPr>
        <p:sp>
          <p:nvSpPr>
            <p:cNvPr id="1500" name="Epithelial cell grown as…"/>
            <p:cNvSpPr txBox="1"/>
            <p:nvPr/>
          </p:nvSpPr>
          <p:spPr>
            <a:xfrm>
              <a:off x="7439101" y="0"/>
              <a:ext cx="2864762" cy="827757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2248" tIns="72248" rIns="72248" bIns="72248" numCol="1" anchor="t">
              <a:spAutoFit/>
            </a:bodyPr>
            <a:lstStyle/>
            <a:p>
              <a:pPr marR="40639" indent="40639" algn="ctr" defTabSz="914400">
                <a:lnSpc>
                  <a:spcPct val="120000"/>
                </a:lnSpc>
                <a:defRPr sz="2000">
                  <a:uFill>
                    <a:solidFill>
                      <a:srgbClr val="000000"/>
                    </a:solidFill>
                  </a:uFill>
                </a:defRPr>
              </a:pPr>
              <a:r>
                <a:t>Epithelial cell grown as </a:t>
              </a:r>
            </a:p>
            <a:p>
              <a:pPr marR="40639" indent="40639" algn="ctr" defTabSz="914400">
                <a:lnSpc>
                  <a:spcPct val="120000"/>
                </a:lnSpc>
                <a:defRPr sz="2000">
                  <a:uFill>
                    <a:solidFill>
                      <a:srgbClr val="000000"/>
                    </a:solidFill>
                  </a:uFill>
                </a:defRPr>
              </a:pPr>
              <a:r>
                <a:t>acini-like structures</a:t>
              </a:r>
            </a:p>
          </p:txBody>
        </p:sp>
        <p:sp>
          <p:nvSpPr>
            <p:cNvPr id="1501" name="Line"/>
            <p:cNvSpPr/>
            <p:nvPr/>
          </p:nvSpPr>
          <p:spPr>
            <a:xfrm flipV="1">
              <a:off x="8760149" y="963801"/>
              <a:ext cx="1" cy="640063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head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Gill Sans"/>
                </a:defRPr>
              </a:pPr>
              <a:endParaRPr/>
            </a:p>
          </p:txBody>
        </p:sp>
        <p:pic>
          <p:nvPicPr>
            <p:cNvPr id="1502" name="image.jpeg" descr="image.jpe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74472" y="1871148"/>
              <a:ext cx="1408855" cy="1345638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177800" dist="177800" dir="2700000" rotWithShape="0">
                <a:srgbClr val="000000">
                  <a:alpha val="75000"/>
                </a:srgbClr>
              </a:outerShdw>
            </a:effectLst>
          </p:spPr>
        </p:pic>
        <p:pic>
          <p:nvPicPr>
            <p:cNvPr id="1503" name="image.png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63537" y="1865505"/>
              <a:ext cx="1420144" cy="1356926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177800" dist="177800" dir="2700000" rotWithShape="0">
                <a:srgbClr val="000000">
                  <a:alpha val="75000"/>
                </a:srgbClr>
              </a:outerShdw>
            </a:effectLst>
          </p:spPr>
        </p:pic>
        <p:pic>
          <p:nvPicPr>
            <p:cNvPr id="1504" name="image.png" descr="imag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31538" y="2032580"/>
              <a:ext cx="1067931" cy="1022775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177800" dist="177800" dir="2700000" rotWithShape="0">
                <a:srgbClr val="000000">
                  <a:alpha val="75000"/>
                </a:srgbClr>
              </a:outerShdw>
            </a:effectLst>
          </p:spPr>
        </p:pic>
        <p:pic>
          <p:nvPicPr>
            <p:cNvPr id="1505" name="image.png" descr="image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71414" y="2208687"/>
              <a:ext cx="704429" cy="672820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177800" dist="177800" dir="2700000" rotWithShape="0">
                <a:srgbClr val="000000">
                  <a:alpha val="75000"/>
                </a:srgbClr>
              </a:outerShdw>
            </a:effectLst>
          </p:spPr>
        </p:pic>
        <p:sp>
          <p:nvSpPr>
            <p:cNvPr id="1506" name="Line"/>
            <p:cNvSpPr/>
            <p:nvPr/>
          </p:nvSpPr>
          <p:spPr>
            <a:xfrm>
              <a:off x="4551680" y="2529290"/>
              <a:ext cx="433496" cy="226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Gill Sans"/>
                </a:defRPr>
              </a:pPr>
              <a:endParaRPr/>
            </a:p>
          </p:txBody>
        </p:sp>
        <p:sp>
          <p:nvSpPr>
            <p:cNvPr id="1507" name="Line"/>
            <p:cNvSpPr/>
            <p:nvPr/>
          </p:nvSpPr>
          <p:spPr>
            <a:xfrm>
              <a:off x="2492586" y="2529290"/>
              <a:ext cx="433495" cy="226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Gill Sans"/>
                </a:defRPr>
              </a:pPr>
              <a:endParaRPr/>
            </a:p>
          </p:txBody>
        </p:sp>
        <p:sp>
          <p:nvSpPr>
            <p:cNvPr id="1508" name="Line"/>
            <p:cNvSpPr/>
            <p:nvPr/>
          </p:nvSpPr>
          <p:spPr>
            <a:xfrm>
              <a:off x="7152640" y="2529290"/>
              <a:ext cx="433495" cy="226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Gill Sans"/>
                </a:defRPr>
              </a:pPr>
              <a:endParaRPr/>
            </a:p>
          </p:txBody>
        </p:sp>
        <p:sp>
          <p:nvSpPr>
            <p:cNvPr id="1509" name="Line"/>
            <p:cNvSpPr/>
            <p:nvPr/>
          </p:nvSpPr>
          <p:spPr>
            <a:xfrm>
              <a:off x="866987" y="2529290"/>
              <a:ext cx="433495" cy="226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Gill Sans"/>
                </a:defRPr>
              </a:pPr>
              <a:endParaRPr/>
            </a:p>
          </p:txBody>
        </p:sp>
        <p:pic>
          <p:nvPicPr>
            <p:cNvPr id="1510" name="image.png" descr="image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2312545"/>
              <a:ext cx="467362" cy="467362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177800" dist="177800" dir="2700000" rotWithShape="0">
                <a:srgbClr val="000000">
                  <a:alpha val="75000"/>
                </a:srgbClr>
              </a:outerShdw>
            </a:effectLst>
          </p:spPr>
        </p:pic>
        <p:sp>
          <p:nvSpPr>
            <p:cNvPr id="1511" name="Days 2-4"/>
            <p:cNvSpPr txBox="1"/>
            <p:nvPr/>
          </p:nvSpPr>
          <p:spPr>
            <a:xfrm>
              <a:off x="1255324" y="1599087"/>
              <a:ext cx="1010934" cy="3664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2248" tIns="72248" rIns="72248" bIns="72248" numCol="1" anchor="t">
              <a:spAutoFit/>
            </a:bodyPr>
            <a:lstStyle>
              <a:lvl1pPr marR="40639" indent="40639" defTabSz="914400">
                <a:defRPr sz="16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Days 2-4</a:t>
              </a:r>
            </a:p>
          </p:txBody>
        </p:sp>
        <p:sp>
          <p:nvSpPr>
            <p:cNvPr id="1512" name="Days 4-6"/>
            <p:cNvSpPr txBox="1"/>
            <p:nvPr/>
          </p:nvSpPr>
          <p:spPr>
            <a:xfrm>
              <a:off x="3097672" y="1599087"/>
              <a:ext cx="1010933" cy="3664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2248" tIns="72248" rIns="72248" bIns="72248" numCol="1" anchor="t">
              <a:spAutoFit/>
            </a:bodyPr>
            <a:lstStyle>
              <a:lvl1pPr marR="40639" indent="40639" defTabSz="914400">
                <a:defRPr sz="16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Days 4-6</a:t>
              </a:r>
            </a:p>
          </p:txBody>
        </p:sp>
        <p:sp>
          <p:nvSpPr>
            <p:cNvPr id="1513" name="Days 6-8"/>
            <p:cNvSpPr txBox="1"/>
            <p:nvPr/>
          </p:nvSpPr>
          <p:spPr>
            <a:xfrm>
              <a:off x="5242559" y="1599087"/>
              <a:ext cx="1010934" cy="3664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2248" tIns="72248" rIns="72248" bIns="72248" numCol="1" anchor="t">
              <a:spAutoFit/>
            </a:bodyPr>
            <a:lstStyle>
              <a:lvl1pPr marR="40639" indent="40639" defTabSz="914400">
                <a:defRPr sz="16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Days 6-8</a:t>
              </a:r>
            </a:p>
          </p:txBody>
        </p:sp>
        <p:sp>
          <p:nvSpPr>
            <p:cNvPr id="1514" name="Days 12-28"/>
            <p:cNvSpPr txBox="1"/>
            <p:nvPr/>
          </p:nvSpPr>
          <p:spPr>
            <a:xfrm>
              <a:off x="7974472" y="1599087"/>
              <a:ext cx="1236954" cy="3664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2248" tIns="72248" rIns="72248" bIns="72248" numCol="1" anchor="t">
              <a:spAutoFit/>
            </a:bodyPr>
            <a:lstStyle>
              <a:lvl1pPr marR="40639" indent="40639" defTabSz="914400">
                <a:defRPr sz="16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Days 12-28</a:t>
              </a:r>
            </a:p>
          </p:txBody>
        </p:sp>
      </p:grpSp>
      <p:sp>
        <p:nvSpPr>
          <p:cNvPr id="1516" name="Muthuswamy et al., (2001) Nat. Cell Biol."/>
          <p:cNvSpPr txBox="1"/>
          <p:nvPr/>
        </p:nvSpPr>
        <p:spPr>
          <a:xfrm>
            <a:off x="8839252" y="9223871"/>
            <a:ext cx="3838808" cy="385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2248" tIns="72248" rIns="72248" bIns="72248">
            <a:spAutoFit/>
          </a:bodyPr>
          <a:lstStyle>
            <a:lvl1pPr algn="ctr" defTabSz="584200">
              <a:defRPr sz="1600" i="1"/>
            </a:lvl1pPr>
          </a:lstStyle>
          <a:p>
            <a:r>
              <a:t>Muthuswamy et al., (2001) Nat. Cell Biol.</a:t>
            </a:r>
          </a:p>
        </p:txBody>
      </p:sp>
      <p:grpSp>
        <p:nvGrpSpPr>
          <p:cNvPr id="1531" name="Group"/>
          <p:cNvGrpSpPr/>
          <p:nvPr/>
        </p:nvGrpSpPr>
        <p:grpSpPr>
          <a:xfrm>
            <a:off x="991140" y="2522398"/>
            <a:ext cx="11639355" cy="1234085"/>
            <a:chOff x="0" y="0"/>
            <a:chExt cx="11639353" cy="1234083"/>
          </a:xfrm>
        </p:grpSpPr>
        <p:grpSp>
          <p:nvGrpSpPr>
            <p:cNvPr id="1527" name="Group"/>
            <p:cNvGrpSpPr/>
            <p:nvPr/>
          </p:nvGrpSpPr>
          <p:grpSpPr>
            <a:xfrm>
              <a:off x="3961338" y="0"/>
              <a:ext cx="4532930" cy="1234084"/>
              <a:chOff x="0" y="0"/>
              <a:chExt cx="4532928" cy="1234084"/>
            </a:xfrm>
          </p:grpSpPr>
          <p:pic>
            <p:nvPicPr>
              <p:cNvPr id="1517" name="image.pdf" descr="image.pdf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66875" y="-1"/>
                <a:ext cx="1962908" cy="76395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518" name="image.pdf" descr="image.pdf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0991" y="-1"/>
                <a:ext cx="1962908" cy="76395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519" name="image.pdf" descr="image.pdf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598659" y="176297"/>
                <a:ext cx="629138" cy="67580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520" name="Rectangle"/>
              <p:cNvSpPr/>
              <p:nvPr/>
            </p:nvSpPr>
            <p:spPr>
              <a:xfrm>
                <a:off x="-1" y="705190"/>
                <a:ext cx="4529783" cy="528894"/>
              </a:xfrm>
              <a:prstGeom prst="rect">
                <a:avLst/>
              </a:prstGeom>
              <a:solidFill>
                <a:srgbClr val="DD9F6A"/>
              </a:solidFill>
              <a:ln w="12700" cap="flat">
                <a:solidFill>
                  <a:srgbClr val="DE7C12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R="40639" defTabSz="914400">
                  <a:defRPr sz="3400">
                    <a:uFill>
                      <a:solidFill>
                        <a:srgbClr val="000000"/>
                      </a:solidFill>
                    </a:u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endParaRPr/>
              </a:p>
            </p:txBody>
          </p:sp>
          <p:pic>
            <p:nvPicPr>
              <p:cNvPr id="1521" name="image.pdf" descr="image.pdf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52978" y="29382"/>
                <a:ext cx="629138" cy="67581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522" name="image.pdf" descr="image.pdf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333768" y="205680"/>
                <a:ext cx="629138" cy="67580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523" name="image.pdf" descr="image.pdf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415882" y="29382"/>
                <a:ext cx="629139" cy="67581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524" name="image.pdf" descr="image.pdf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962904" y="117531"/>
                <a:ext cx="1962908" cy="76395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525" name="Line"/>
              <p:cNvSpPr/>
              <p:nvPr/>
            </p:nvSpPr>
            <p:spPr>
              <a:xfrm>
                <a:off x="4529781" y="0"/>
                <a:ext cx="3148" cy="123408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n-lt"/>
                    <a:ea typeface="+mn-ea"/>
                    <a:cs typeface="+mn-cs"/>
                    <a:sym typeface="Gill Sans"/>
                  </a:defRPr>
                </a:pPr>
                <a:endParaRPr/>
              </a:p>
            </p:txBody>
          </p:sp>
          <p:sp>
            <p:nvSpPr>
              <p:cNvPr id="1526" name="Line"/>
              <p:cNvSpPr/>
              <p:nvPr/>
            </p:nvSpPr>
            <p:spPr>
              <a:xfrm>
                <a:off x="0" y="0"/>
                <a:ext cx="3146" cy="123408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>
                  <a:defRPr>
                    <a:latin typeface="+mn-lt"/>
                    <a:ea typeface="+mn-ea"/>
                    <a:cs typeface="+mn-cs"/>
                    <a:sym typeface="Gill Sans"/>
                  </a:defRPr>
                </a:pPr>
                <a:endParaRPr/>
              </a:p>
            </p:txBody>
          </p:sp>
        </p:grpSp>
        <p:sp>
          <p:nvSpPr>
            <p:cNvPr id="1528" name="Matrigel (Collagen/Laminin)"/>
            <p:cNvSpPr txBox="1"/>
            <p:nvPr/>
          </p:nvSpPr>
          <p:spPr>
            <a:xfrm>
              <a:off x="0" y="278840"/>
              <a:ext cx="3458920" cy="461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2248" tIns="72248" rIns="72248" bIns="72248" numCol="1" anchor="t">
              <a:spAutoFit/>
            </a:bodyPr>
            <a:lstStyle>
              <a:lvl1pPr marR="40639" indent="40639" defTabSz="914400">
                <a:defRPr sz="2100">
                  <a:uFill>
                    <a:solidFill>
                      <a:srgbClr val="000000"/>
                    </a:solidFill>
                  </a:uFill>
                </a:defRPr>
              </a:lvl1pPr>
            </a:lstStyle>
            <a:p>
              <a:r>
                <a:t>Matrigel (Collagen/Laminin)</a:t>
              </a:r>
            </a:p>
          </p:txBody>
        </p:sp>
        <p:sp>
          <p:nvSpPr>
            <p:cNvPr id="1529" name="Line"/>
            <p:cNvSpPr/>
            <p:nvPr/>
          </p:nvSpPr>
          <p:spPr>
            <a:xfrm flipH="1">
              <a:off x="3444835" y="509840"/>
              <a:ext cx="467362" cy="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round/>
              <a:head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Gill Sans"/>
                </a:defRPr>
              </a:pPr>
              <a:endParaRPr/>
            </a:p>
          </p:txBody>
        </p:sp>
        <p:sp>
          <p:nvSpPr>
            <p:cNvPr id="1530" name="MCF-10A, human breast epithelial cells"/>
            <p:cNvSpPr txBox="1"/>
            <p:nvPr/>
          </p:nvSpPr>
          <p:spPr>
            <a:xfrm>
              <a:off x="8783500" y="175215"/>
              <a:ext cx="2855855" cy="883654"/>
            </a:xfrm>
            <a:prstGeom prst="rect">
              <a:avLst/>
            </a:prstGeom>
            <a:solidFill>
              <a:srgbClr val="E9FCF9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lnSpc>
                  <a:spcPct val="120000"/>
                </a:lnSpc>
                <a:defRPr sz="25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MCF-10A, human breast epithelial cells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fill="hold" grpId="2" nodeType="afterEffect">
                                  <p:stCondLst>
                                    <p:cond delay="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" grpId="2" animBg="1" advAuto="0"/>
      <p:bldP spid="1531" grpId="1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3" name="Image" descr="Image"/>
          <p:cNvPicPr>
            <a:picLocks noChangeAspect="1"/>
          </p:cNvPicPr>
          <p:nvPr/>
        </p:nvPicPr>
        <p:blipFill>
          <a:blip r:embed="rId2"/>
          <a:srcRect l="11873" t="8606" r="11873" b="24989"/>
          <a:stretch>
            <a:fillRect/>
          </a:stretch>
        </p:blipFill>
        <p:spPr>
          <a:xfrm>
            <a:off x="781" y="7608626"/>
            <a:ext cx="1886662" cy="1949646"/>
          </a:xfrm>
          <a:prstGeom prst="rect">
            <a:avLst/>
          </a:prstGeom>
          <a:ln w="12700">
            <a:miter lim="400000"/>
          </a:ln>
        </p:spPr>
      </p:pic>
      <p:sp>
        <p:nvSpPr>
          <p:cNvPr id="1534" name="Ling Huang"/>
          <p:cNvSpPr txBox="1"/>
          <p:nvPr/>
        </p:nvSpPr>
        <p:spPr>
          <a:xfrm>
            <a:off x="230717" y="7187806"/>
            <a:ext cx="1426874" cy="357114"/>
          </a:xfrm>
          <a:prstGeom prst="rect">
            <a:avLst/>
          </a:prstGeom>
          <a:ln w="12700">
            <a:miter lim="400000"/>
          </a:ln>
          <a:effectLst>
            <a:outerShdw blurRad="342900" dist="165100" dir="2145147" rotWithShape="0">
              <a:srgbClr val="000000">
                <a:alpha val="3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4185" tIns="54185" rIns="54185" bIns="54185">
            <a:spAutoFit/>
          </a:bodyPr>
          <a:lstStyle>
            <a:lvl1pPr marR="40640" indent="40640" defTabSz="914400">
              <a:defRPr sz="2000">
                <a:uFill>
                  <a:solidFill>
                    <a:srgbClr val="000000"/>
                  </a:solidFill>
                </a:uFill>
                <a:latin typeface="Carlito"/>
                <a:ea typeface="Carlito"/>
                <a:cs typeface="Carlito"/>
                <a:sym typeface="Carlito"/>
              </a:defRPr>
            </a:lvl1pPr>
          </a:lstStyle>
          <a:p>
            <a:r>
              <a:t>Ling Huang</a:t>
            </a:r>
          </a:p>
        </p:txBody>
      </p:sp>
      <p:sp>
        <p:nvSpPr>
          <p:cNvPr id="1535" name="TextBox 19"/>
          <p:cNvSpPr/>
          <p:nvPr/>
        </p:nvSpPr>
        <p:spPr>
          <a:xfrm>
            <a:off x="2303470" y="5633739"/>
            <a:ext cx="9859941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solidFill>
              <a:srgbClr val="51A8F9"/>
            </a:solidFill>
            <a:prstDash val="solid"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/>
          <a:p>
            <a:pPr>
              <a:lnSpc>
                <a:spcPct val="120000"/>
              </a:lnSpc>
              <a:defRPr sz="2500" b="1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Media:</a:t>
            </a:r>
          </a:p>
          <a:p>
            <a:pPr marL="163655" indent="-163655">
              <a:lnSpc>
                <a:spcPct val="120000"/>
              </a:lnSpc>
              <a:buClr>
                <a:srgbClr val="000000"/>
              </a:buClr>
              <a:buSzPct val="100000"/>
              <a:buFont typeface="Arial"/>
              <a:buChar char="•"/>
              <a:defRPr sz="2500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Free of stem cell factors</a:t>
            </a:r>
          </a:p>
          <a:p>
            <a:pPr marL="163655" indent="-163655">
              <a:lnSpc>
                <a:spcPct val="120000"/>
              </a:lnSpc>
              <a:buClr>
                <a:srgbClr val="000000"/>
              </a:buClr>
              <a:buSzPct val="100000"/>
              <a:buFont typeface="Arial"/>
              <a:buChar char="•"/>
              <a:defRPr sz="2500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Organ-specific growth factors to </a:t>
            </a:r>
            <a:r>
              <a:rPr b="1" dirty="0"/>
              <a:t>maintain differentiation</a:t>
            </a:r>
            <a:r>
              <a:rPr dirty="0"/>
              <a:t> and </a:t>
            </a:r>
            <a:r>
              <a:rPr b="1" dirty="0"/>
              <a:t>histology</a:t>
            </a:r>
          </a:p>
        </p:txBody>
      </p:sp>
      <p:sp>
        <p:nvSpPr>
          <p:cNvPr id="1536" name="Organoids From Patient’s Tumor"/>
          <p:cNvSpPr/>
          <p:nvPr/>
        </p:nvSpPr>
        <p:spPr>
          <a:xfrm>
            <a:off x="4345260" y="7106880"/>
            <a:ext cx="8287725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4183" tIns="54183" rIns="54183" bIns="54183" numCol="1" anchor="t">
            <a:spAutoFit/>
          </a:bodyPr>
          <a:lstStyle/>
          <a:p>
            <a:pPr marR="40640" indent="40640" defTabSz="914400">
              <a:lnSpc>
                <a:spcPct val="150000"/>
              </a:lnSpc>
              <a:defRPr sz="3100" b="1" u="sng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t>Organ systems:</a:t>
            </a:r>
            <a:r>
              <a:rPr b="0" u="none"/>
              <a:t>  GI organs, Breast, Head&amp;Neck</a:t>
            </a:r>
          </a:p>
        </p:txBody>
      </p:sp>
      <p:sp>
        <p:nvSpPr>
          <p:cNvPr id="1538" name="Dipikaa Akshinthala"/>
          <p:cNvSpPr txBox="1"/>
          <p:nvPr/>
        </p:nvSpPr>
        <p:spPr>
          <a:xfrm>
            <a:off x="2011569" y="7428811"/>
            <a:ext cx="2014244" cy="350020"/>
          </a:xfrm>
          <a:prstGeom prst="rect">
            <a:avLst/>
          </a:prstGeom>
          <a:ln w="12700">
            <a:miter lim="400000"/>
          </a:ln>
          <a:effectLst>
            <a:outerShdw blurRad="342900" dist="165100" dir="2145147" rotWithShape="0">
              <a:srgbClr val="000000">
                <a:alpha val="3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4185" tIns="54185" rIns="54185" bIns="54185">
            <a:spAutoFit/>
          </a:bodyPr>
          <a:lstStyle>
            <a:lvl1pPr marR="40640" indent="40640" defTabSz="914400">
              <a:defRPr sz="1800">
                <a:uFill>
                  <a:solidFill>
                    <a:srgbClr val="000000"/>
                  </a:solidFill>
                </a:uFill>
                <a:latin typeface="Carlito"/>
                <a:ea typeface="Carlito"/>
                <a:cs typeface="Carlito"/>
                <a:sym typeface="Carlito"/>
              </a:defRPr>
            </a:lvl1pPr>
          </a:lstStyle>
          <a:p>
            <a:r>
              <a:t>Dipikaa Akshinthala</a:t>
            </a:r>
          </a:p>
        </p:txBody>
      </p:sp>
      <p:sp>
        <p:nvSpPr>
          <p:cNvPr id="1539" name="Resected…"/>
          <p:cNvSpPr txBox="1"/>
          <p:nvPr/>
        </p:nvSpPr>
        <p:spPr>
          <a:xfrm>
            <a:off x="397447" y="3769931"/>
            <a:ext cx="1238378" cy="1033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R="40640" indent="40640" defTabSz="914400">
              <a:defRPr sz="21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t>Resected </a:t>
            </a:r>
          </a:p>
          <a:p>
            <a:pPr marR="40640" indent="40640" defTabSz="914400">
              <a:defRPr sz="21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t>Tumor or Biopsy</a:t>
            </a:r>
          </a:p>
        </p:txBody>
      </p:sp>
      <p:sp>
        <p:nvSpPr>
          <p:cNvPr id="1540" name="Digest"/>
          <p:cNvSpPr txBox="1"/>
          <p:nvPr/>
        </p:nvSpPr>
        <p:spPr>
          <a:xfrm>
            <a:off x="3529357" y="4088832"/>
            <a:ext cx="1090722" cy="395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R="40640" indent="40640" defTabSz="914400">
              <a:defRPr sz="22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Mince</a:t>
            </a:r>
          </a:p>
        </p:txBody>
      </p:sp>
      <p:sp>
        <p:nvSpPr>
          <p:cNvPr id="1541" name="Plate on Matrigel"/>
          <p:cNvSpPr txBox="1"/>
          <p:nvPr/>
        </p:nvSpPr>
        <p:spPr>
          <a:xfrm>
            <a:off x="10146489" y="4084827"/>
            <a:ext cx="2655205" cy="395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R="40640" indent="40640" algn="ctr" defTabSz="914400">
              <a:defRPr sz="22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Organ-specific media</a:t>
            </a:r>
          </a:p>
        </p:txBody>
      </p:sp>
      <p:pic>
        <p:nvPicPr>
          <p:cNvPr id="1542" name="Line" descr="L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3470" y="4178970"/>
            <a:ext cx="816702" cy="2082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3" name="Image" descr="Image"/>
          <p:cNvPicPr>
            <a:picLocks noChangeAspect="1"/>
          </p:cNvPicPr>
          <p:nvPr/>
        </p:nvPicPr>
        <p:blipFill>
          <a:blip r:embed="rId4"/>
          <a:srcRect b="22078"/>
          <a:stretch>
            <a:fillRect/>
          </a:stretch>
        </p:blipFill>
        <p:spPr>
          <a:xfrm>
            <a:off x="10658796" y="2476233"/>
            <a:ext cx="1426979" cy="1169971"/>
          </a:xfrm>
          <a:prstGeom prst="rect">
            <a:avLst/>
          </a:prstGeom>
          <a:ln w="12700">
            <a:miter lim="400000"/>
          </a:ln>
          <a:effectLst>
            <a:outerShdw blurRad="368300" dist="190500" dir="2145147" rotWithShape="0">
              <a:srgbClr val="000000">
                <a:alpha val="50000"/>
              </a:srgbClr>
            </a:outerShdw>
          </a:effectLst>
        </p:spPr>
      </p:pic>
      <p:pic>
        <p:nvPicPr>
          <p:cNvPr id="1544" name="Line" descr="L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6096" y="4178970"/>
            <a:ext cx="816700" cy="2082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5" name="Line" descr="L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65" y="4178970"/>
            <a:ext cx="816702" cy="2082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6" name="Picture 6" descr="Picture 6"/>
          <p:cNvPicPr>
            <a:picLocks noChangeAspect="1"/>
          </p:cNvPicPr>
          <p:nvPr/>
        </p:nvPicPr>
        <p:blipFill>
          <a:blip r:embed="rId5"/>
          <a:srcRect l="3565" t="21418" r="81513" b="33453"/>
          <a:stretch>
            <a:fillRect/>
          </a:stretch>
        </p:blipFill>
        <p:spPr>
          <a:xfrm>
            <a:off x="157203" y="2495085"/>
            <a:ext cx="1718871" cy="113236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7" name="Picture 6" descr="Picture 6"/>
          <p:cNvPicPr>
            <a:picLocks noChangeAspect="1"/>
          </p:cNvPicPr>
          <p:nvPr/>
        </p:nvPicPr>
        <p:blipFill>
          <a:blip r:embed="rId6"/>
          <a:srcRect l="61386" b="22344"/>
          <a:stretch>
            <a:fillRect/>
          </a:stretch>
        </p:blipFill>
        <p:spPr>
          <a:xfrm>
            <a:off x="6330507" y="2530605"/>
            <a:ext cx="2546931" cy="1115704"/>
          </a:xfrm>
          <a:prstGeom prst="rect">
            <a:avLst/>
          </a:prstGeom>
          <a:ln w="12700">
            <a:miter lim="400000"/>
          </a:ln>
        </p:spPr>
      </p:pic>
      <p:sp>
        <p:nvSpPr>
          <p:cNvPr id="1548" name="Digest"/>
          <p:cNvSpPr txBox="1"/>
          <p:nvPr/>
        </p:nvSpPr>
        <p:spPr>
          <a:xfrm>
            <a:off x="6749582" y="4088832"/>
            <a:ext cx="951493" cy="395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marR="40640" indent="40640" defTabSz="914400">
              <a:defRPr sz="2200"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Digest</a:t>
            </a:r>
          </a:p>
        </p:txBody>
      </p:sp>
      <p:pic>
        <p:nvPicPr>
          <p:cNvPr id="1549" name="Picture 6" descr="Picture 6"/>
          <p:cNvPicPr>
            <a:picLocks noChangeAspect="1"/>
          </p:cNvPicPr>
          <p:nvPr/>
        </p:nvPicPr>
        <p:blipFill>
          <a:blip r:embed="rId6"/>
          <a:srcRect l="29946" r="46497" b="7472"/>
          <a:stretch>
            <a:fillRect/>
          </a:stretch>
        </p:blipFill>
        <p:spPr>
          <a:xfrm>
            <a:off x="3162302" y="2280573"/>
            <a:ext cx="1824654" cy="1561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0" name="pasted-movie.png" descr="pasted-movi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9037" y="7794714"/>
            <a:ext cx="1999309" cy="1804155"/>
          </a:xfrm>
          <a:prstGeom prst="rect">
            <a:avLst/>
          </a:prstGeom>
          <a:ln w="12700">
            <a:miter lim="400000"/>
          </a:ln>
        </p:spPr>
      </p:pic>
      <p:sp>
        <p:nvSpPr>
          <p:cNvPr id="1551" name="Tumor Organoids Mimic Patient’s Tumor"/>
          <p:cNvSpPr txBox="1"/>
          <p:nvPr/>
        </p:nvSpPr>
        <p:spPr>
          <a:xfrm>
            <a:off x="571343" y="266474"/>
            <a:ext cx="11862114" cy="693763"/>
          </a:xfrm>
          <a:prstGeom prst="rect">
            <a:avLst/>
          </a:prstGeom>
          <a:ln w="12700">
            <a:miter lim="400000"/>
          </a:ln>
          <a:effectLst>
            <a:outerShdw blurRad="393700" dist="190500" dir="2145147" rotWithShape="0">
              <a:srgbClr val="000000">
                <a:alpha val="2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R="57796" indent="57796" algn="ctr" defTabSz="1295400">
              <a:defRPr sz="4700">
                <a:solidFill>
                  <a:srgbClr val="6D0105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Patient Tumor-Derived Organoids (PDO)</a:t>
            </a:r>
          </a:p>
        </p:txBody>
      </p:sp>
      <p:sp>
        <p:nvSpPr>
          <p:cNvPr id="1552" name="Orr et al., (2023) Cancer Immune Immunother. 72:301…"/>
          <p:cNvSpPr txBox="1"/>
          <p:nvPr/>
        </p:nvSpPr>
        <p:spPr>
          <a:xfrm>
            <a:off x="8352753" y="8260256"/>
            <a:ext cx="4563481" cy="1394223"/>
          </a:xfrm>
          <a:prstGeom prst="rect">
            <a:avLst/>
          </a:prstGeom>
          <a:ln w="12700">
            <a:miter lim="400000"/>
          </a:ln>
          <a:effectLst>
            <a:outerShdw blurRad="342900" dist="165100" dir="2145147" rotWithShape="0">
              <a:srgbClr val="000000">
                <a:alpha val="3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4185" tIns="54185" rIns="54185" bIns="54185">
            <a:spAutoFit/>
          </a:bodyPr>
          <a:lstStyle/>
          <a:p>
            <a:pPr marL="269240" marR="40640" indent="-228600" defTabSz="914400">
              <a:buClr>
                <a:srgbClr val="000000"/>
              </a:buClr>
              <a:buSzPct val="100000"/>
              <a:buFont typeface="Arial"/>
              <a:buChar char="•"/>
              <a:defRPr sz="1700">
                <a:solidFill>
                  <a:srgbClr val="53585F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t>Li et al., (2025) Sci Rep 15:24221 </a:t>
            </a:r>
          </a:p>
          <a:p>
            <a:pPr marL="269240" marR="40640" indent="-228600" defTabSz="914400">
              <a:buClr>
                <a:srgbClr val="000000"/>
              </a:buClr>
              <a:buSzPct val="100000"/>
              <a:buFont typeface="Arial"/>
              <a:buChar char="•"/>
              <a:defRPr sz="1700">
                <a:solidFill>
                  <a:srgbClr val="53585F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t>Oliphant et al., (2024) Breast Cancer Res. 26:56</a:t>
            </a:r>
          </a:p>
          <a:p>
            <a:pPr marL="269240" marR="40640" indent="-228600" defTabSz="914400">
              <a:buClr>
                <a:srgbClr val="000000"/>
              </a:buClr>
              <a:buSzPct val="100000"/>
              <a:buFont typeface="Arial"/>
              <a:buChar char="•"/>
              <a:defRPr sz="1700">
                <a:solidFill>
                  <a:srgbClr val="53585F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t>Huang et al., (2021) Cell Stem Cell. 28:1090</a:t>
            </a:r>
          </a:p>
          <a:p>
            <a:pPr marL="269240" marR="40640" indent="-228600" defTabSz="914400">
              <a:buClr>
                <a:srgbClr val="000000"/>
              </a:buClr>
              <a:buSzPct val="100000"/>
              <a:buFont typeface="Arial"/>
              <a:buChar char="•"/>
              <a:defRPr sz="1700">
                <a:solidFill>
                  <a:srgbClr val="53585F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t>Huang et al., (2020) JCI Insight. 5:e135544</a:t>
            </a:r>
          </a:p>
          <a:p>
            <a:pPr marL="269240" marR="40640" indent="-228600" defTabSz="914400">
              <a:buClr>
                <a:srgbClr val="000000"/>
              </a:buClr>
              <a:buSzPct val="100000"/>
              <a:buFont typeface="Arial"/>
              <a:buChar char="•"/>
              <a:defRPr sz="1700">
                <a:solidFill>
                  <a:srgbClr val="53585F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t>Huang et al., (2015) Nat Med. 21:1364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2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2" grpId="2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4" name="Image" descr="Image"/>
          <p:cNvPicPr>
            <a:picLocks noChangeAspect="1"/>
          </p:cNvPicPr>
          <p:nvPr/>
        </p:nvPicPr>
        <p:blipFill>
          <a:blip r:embed="rId2"/>
          <a:srcRect l="7700" t="44439" r="40137" b="9034"/>
          <a:stretch>
            <a:fillRect/>
          </a:stretch>
        </p:blipFill>
        <p:spPr>
          <a:xfrm>
            <a:off x="9816054" y="1602213"/>
            <a:ext cx="2723695" cy="2877884"/>
          </a:xfrm>
          <a:prstGeom prst="rect">
            <a:avLst/>
          </a:prstGeom>
          <a:ln w="12700">
            <a:miter lim="400000"/>
          </a:ln>
          <a:effectLst>
            <a:outerShdw blurRad="241300" dist="127000" dir="2837436" rotWithShape="0">
              <a:srgbClr val="000000">
                <a:alpha val="19784"/>
              </a:srgbClr>
            </a:outerShdw>
          </a:effectLst>
        </p:spPr>
      </p:pic>
      <p:sp>
        <p:nvSpPr>
          <p:cNvPr id="1555" name="Tumor Organoids Mimic Patient’s Tumor"/>
          <p:cNvSpPr txBox="1"/>
          <p:nvPr/>
        </p:nvSpPr>
        <p:spPr>
          <a:xfrm>
            <a:off x="172331" y="273266"/>
            <a:ext cx="12660138" cy="611784"/>
          </a:xfrm>
          <a:prstGeom prst="rect">
            <a:avLst/>
          </a:prstGeom>
          <a:ln w="12700">
            <a:miter lim="400000"/>
          </a:ln>
          <a:effectLst>
            <a:outerShdw blurRad="393700" dist="190500" dir="2145147" rotWithShape="0">
              <a:srgbClr val="000000">
                <a:alpha val="2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R="57796" indent="57796" defTabSz="1295400">
              <a:defRPr sz="4000">
                <a:solidFill>
                  <a:srgbClr val="6D0105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Tumor Organoids Mimic Histopathology of Patient’s Tumor</a:t>
            </a:r>
          </a:p>
        </p:txBody>
      </p:sp>
      <p:sp>
        <p:nvSpPr>
          <p:cNvPr id="1556" name="TextBox 16"/>
          <p:cNvSpPr txBox="1"/>
          <p:nvPr/>
        </p:nvSpPr>
        <p:spPr>
          <a:xfrm>
            <a:off x="1802371" y="4943452"/>
            <a:ext cx="2639936" cy="531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120000"/>
              </a:lnSpc>
              <a:defRPr sz="2800">
                <a:latin typeface="Chalkboard"/>
                <a:ea typeface="Chalkboard"/>
                <a:cs typeface="Chalkboard"/>
                <a:sym typeface="Chalkboard"/>
              </a:defRPr>
            </a:lvl1pPr>
          </a:lstStyle>
          <a:p>
            <a:r>
              <a:t>Patient’s tumor </a:t>
            </a:r>
          </a:p>
        </p:txBody>
      </p:sp>
      <p:sp>
        <p:nvSpPr>
          <p:cNvPr id="1557" name="Line"/>
          <p:cNvSpPr/>
          <p:nvPr/>
        </p:nvSpPr>
        <p:spPr>
          <a:xfrm flipV="1">
            <a:off x="4151558" y="3111511"/>
            <a:ext cx="6813093" cy="270810"/>
          </a:xfrm>
          <a:prstGeom prst="line">
            <a:avLst/>
          </a:prstGeom>
          <a:ln w="50800">
            <a:solidFill>
              <a:srgbClr val="53585F"/>
            </a:solidFill>
            <a:miter lim="400000"/>
            <a:tailEnd type="triangle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Gill Sans"/>
              </a:defRPr>
            </a:pPr>
            <a:endParaRPr/>
          </a:p>
        </p:txBody>
      </p:sp>
      <p:grpSp>
        <p:nvGrpSpPr>
          <p:cNvPr id="1561" name="Group"/>
          <p:cNvGrpSpPr/>
          <p:nvPr/>
        </p:nvGrpSpPr>
        <p:grpSpPr>
          <a:xfrm>
            <a:off x="1490683" y="5919594"/>
            <a:ext cx="3263313" cy="2563226"/>
            <a:chOff x="0" y="0"/>
            <a:chExt cx="3263312" cy="2563224"/>
          </a:xfrm>
        </p:grpSpPr>
        <p:pic>
          <p:nvPicPr>
            <p:cNvPr id="1558" name="Image" descr="Ima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" y="0"/>
              <a:ext cx="3263313" cy="25632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559" name="Line"/>
            <p:cNvSpPr/>
            <p:nvPr/>
          </p:nvSpPr>
          <p:spPr>
            <a:xfrm>
              <a:off x="1231785" y="815763"/>
              <a:ext cx="104856" cy="249758"/>
            </a:xfrm>
            <a:prstGeom prst="line">
              <a:avLst/>
            </a:prstGeom>
            <a:noFill/>
            <a:ln w="101600" cap="flat">
              <a:solidFill>
                <a:srgbClr val="FFFFFF"/>
              </a:solidFill>
              <a:prstDash val="solid"/>
              <a:miter lim="400000"/>
              <a:tailEnd type="stealth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Gill Sans"/>
                </a:defRPr>
              </a:pPr>
              <a:endParaRPr/>
            </a:p>
          </p:txBody>
        </p:sp>
        <p:sp>
          <p:nvSpPr>
            <p:cNvPr id="1560" name="Line"/>
            <p:cNvSpPr/>
            <p:nvPr/>
          </p:nvSpPr>
          <p:spPr>
            <a:xfrm flipH="1" flipV="1">
              <a:off x="1522829" y="1841548"/>
              <a:ext cx="104855" cy="249758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  <a:tailEnd type="stealth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Gill Sans"/>
                </a:defRPr>
              </a:pPr>
              <a:endParaRPr/>
            </a:p>
          </p:txBody>
        </p:sp>
      </p:grpSp>
      <p:grpSp>
        <p:nvGrpSpPr>
          <p:cNvPr id="1565" name="Group"/>
          <p:cNvGrpSpPr/>
          <p:nvPr/>
        </p:nvGrpSpPr>
        <p:grpSpPr>
          <a:xfrm>
            <a:off x="9816178" y="5458418"/>
            <a:ext cx="2723509" cy="3474668"/>
            <a:chOff x="0" y="0"/>
            <a:chExt cx="2723508" cy="3474667"/>
          </a:xfrm>
        </p:grpSpPr>
        <p:pic>
          <p:nvPicPr>
            <p:cNvPr id="1562" name="Image" descr="Ima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199782">
              <a:off x="-375494" y="375688"/>
              <a:ext cx="3474495" cy="2723289"/>
            </a:xfrm>
            <a:prstGeom prst="rect">
              <a:avLst/>
            </a:prstGeom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sp>
          <p:nvSpPr>
            <p:cNvPr id="1563" name="Line"/>
            <p:cNvSpPr/>
            <p:nvPr/>
          </p:nvSpPr>
          <p:spPr>
            <a:xfrm flipV="1">
              <a:off x="949916" y="1672714"/>
              <a:ext cx="215641" cy="298008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  <a:tailEnd type="stealth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Gill Sans"/>
                </a:defRPr>
              </a:pPr>
              <a:endParaRPr/>
            </a:p>
          </p:txBody>
        </p:sp>
        <p:sp>
          <p:nvSpPr>
            <p:cNvPr id="1564" name="Line"/>
            <p:cNvSpPr/>
            <p:nvPr/>
          </p:nvSpPr>
          <p:spPr>
            <a:xfrm flipH="1">
              <a:off x="1471078" y="2226641"/>
              <a:ext cx="209084" cy="302644"/>
            </a:xfrm>
            <a:prstGeom prst="line">
              <a:avLst/>
            </a:prstGeom>
            <a:noFill/>
            <a:ln w="50800" cap="flat">
              <a:solidFill>
                <a:srgbClr val="000000"/>
              </a:solidFill>
              <a:prstDash val="solid"/>
              <a:miter lim="400000"/>
              <a:tailEnd type="stealth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Gill Sans"/>
                </a:defRPr>
              </a:pPr>
              <a:endParaRPr/>
            </a:p>
          </p:txBody>
        </p:sp>
      </p:grpSp>
      <p:sp>
        <p:nvSpPr>
          <p:cNvPr id="1566" name="Line"/>
          <p:cNvSpPr/>
          <p:nvPr/>
        </p:nvSpPr>
        <p:spPr>
          <a:xfrm>
            <a:off x="3115827" y="7710479"/>
            <a:ext cx="7986686" cy="250518"/>
          </a:xfrm>
          <a:prstGeom prst="line">
            <a:avLst/>
          </a:prstGeom>
          <a:ln w="50800">
            <a:solidFill>
              <a:srgbClr val="53585F"/>
            </a:solidFill>
            <a:miter lim="400000"/>
            <a:tailEnd type="triangle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Gill Sans"/>
              </a:defRPr>
            </a:pPr>
            <a:endParaRPr/>
          </a:p>
        </p:txBody>
      </p:sp>
      <p:pic>
        <p:nvPicPr>
          <p:cNvPr id="1567" name="20201030 LBP-HN-003-P5-PT-BTOM-003.tif" descr="20201030 LBP-HN-003-P5-PT-BTOM-003.tif"/>
          <p:cNvPicPr>
            <a:picLocks noChangeAspect="1"/>
          </p:cNvPicPr>
          <p:nvPr/>
        </p:nvPicPr>
        <p:blipFill>
          <a:blip r:embed="rId5"/>
          <a:srcRect l="6000" r="5181" b="18113"/>
          <a:stretch>
            <a:fillRect/>
          </a:stretch>
        </p:blipFill>
        <p:spPr>
          <a:xfrm>
            <a:off x="5363837" y="6000015"/>
            <a:ext cx="3663967" cy="2533584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grpSp>
        <p:nvGrpSpPr>
          <p:cNvPr id="1570" name="TextBox 16"/>
          <p:cNvGrpSpPr/>
          <p:nvPr/>
        </p:nvGrpSpPr>
        <p:grpSpPr>
          <a:xfrm>
            <a:off x="110732" y="2857102"/>
            <a:ext cx="1134390" cy="490147"/>
            <a:chOff x="0" y="0"/>
            <a:chExt cx="1134389" cy="490146"/>
          </a:xfrm>
        </p:grpSpPr>
        <p:sp>
          <p:nvSpPr>
            <p:cNvPr id="1568" name="Rectangle"/>
            <p:cNvSpPr/>
            <p:nvPr/>
          </p:nvSpPr>
          <p:spPr>
            <a:xfrm>
              <a:off x="0" y="-1"/>
              <a:ext cx="1134390" cy="490148"/>
            </a:xfrm>
            <a:prstGeom prst="rect">
              <a:avLst/>
            </a:prstGeom>
            <a:solidFill>
              <a:srgbClr val="7FD7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>
                <a:lnSpc>
                  <a:spcPct val="120000"/>
                </a:lnSpc>
                <a:defRPr sz="2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569" name="Breast"/>
            <p:cNvSpPr txBox="1"/>
            <p:nvPr/>
          </p:nvSpPr>
          <p:spPr>
            <a:xfrm>
              <a:off x="0" y="-1"/>
              <a:ext cx="1134390" cy="4447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lnSpc>
                  <a:spcPct val="120000"/>
                </a:lnSpc>
                <a:defRPr sz="2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Breast</a:t>
              </a:r>
            </a:p>
          </p:txBody>
        </p:sp>
      </p:grpSp>
      <p:grpSp>
        <p:nvGrpSpPr>
          <p:cNvPr id="1573" name="TextBox 16"/>
          <p:cNvGrpSpPr/>
          <p:nvPr/>
        </p:nvGrpSpPr>
        <p:grpSpPr>
          <a:xfrm>
            <a:off x="298691" y="6777959"/>
            <a:ext cx="981990" cy="490147"/>
            <a:chOff x="0" y="0"/>
            <a:chExt cx="981988" cy="490146"/>
          </a:xfrm>
        </p:grpSpPr>
        <p:sp>
          <p:nvSpPr>
            <p:cNvPr id="1571" name="Rectangle"/>
            <p:cNvSpPr/>
            <p:nvPr/>
          </p:nvSpPr>
          <p:spPr>
            <a:xfrm>
              <a:off x="0" y="-1"/>
              <a:ext cx="981989" cy="490148"/>
            </a:xfrm>
            <a:prstGeom prst="rect">
              <a:avLst/>
            </a:prstGeom>
            <a:solidFill>
              <a:srgbClr val="7FD7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>
                <a:lnSpc>
                  <a:spcPct val="120000"/>
                </a:lnSpc>
                <a:defRPr sz="28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1572" name="H&amp;N"/>
            <p:cNvSpPr txBox="1"/>
            <p:nvPr/>
          </p:nvSpPr>
          <p:spPr>
            <a:xfrm>
              <a:off x="0" y="-1"/>
              <a:ext cx="981989" cy="4447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lnSpc>
                  <a:spcPct val="120000"/>
                </a:lnSpc>
                <a:defRPr sz="28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H&amp;N</a:t>
              </a:r>
            </a:p>
          </p:txBody>
        </p:sp>
      </p:grpSp>
      <p:sp>
        <p:nvSpPr>
          <p:cNvPr id="1574" name="Line"/>
          <p:cNvSpPr/>
          <p:nvPr/>
        </p:nvSpPr>
        <p:spPr>
          <a:xfrm>
            <a:off x="5437163" y="5034038"/>
            <a:ext cx="7115634" cy="1"/>
          </a:xfrm>
          <a:prstGeom prst="line">
            <a:avLst/>
          </a:prstGeom>
          <a:ln w="25400">
            <a:solidFill>
              <a:srgbClr val="53585F"/>
            </a:solidFill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Gill Sans"/>
              </a:defRPr>
            </a:pPr>
            <a:endParaRPr/>
          </a:p>
        </p:txBody>
      </p:sp>
      <p:grpSp>
        <p:nvGrpSpPr>
          <p:cNvPr id="1577" name="TextBox 17"/>
          <p:cNvGrpSpPr/>
          <p:nvPr/>
        </p:nvGrpSpPr>
        <p:grpSpPr>
          <a:xfrm>
            <a:off x="7971938" y="4768644"/>
            <a:ext cx="1832845" cy="531222"/>
            <a:chOff x="0" y="0"/>
            <a:chExt cx="1832843" cy="531220"/>
          </a:xfrm>
        </p:grpSpPr>
        <p:sp>
          <p:nvSpPr>
            <p:cNvPr id="1575" name="Rectangle"/>
            <p:cNvSpPr/>
            <p:nvPr/>
          </p:nvSpPr>
          <p:spPr>
            <a:xfrm>
              <a:off x="0" y="0"/>
              <a:ext cx="1832844" cy="53078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>
                <a:lnSpc>
                  <a:spcPct val="120000"/>
                </a:lnSpc>
                <a:defRPr sz="2800">
                  <a:latin typeface="Chalkboard"/>
                  <a:ea typeface="Chalkboard"/>
                  <a:cs typeface="Chalkboard"/>
                  <a:sym typeface="Chalkboard"/>
                </a:defRPr>
              </a:pPr>
              <a:endParaRPr/>
            </a:p>
          </p:txBody>
        </p:sp>
        <p:sp>
          <p:nvSpPr>
            <p:cNvPr id="1576" name="Organoids"/>
            <p:cNvSpPr txBox="1"/>
            <p:nvPr/>
          </p:nvSpPr>
          <p:spPr>
            <a:xfrm>
              <a:off x="0" y="0"/>
              <a:ext cx="1832844" cy="5312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lnSpc>
                  <a:spcPct val="120000"/>
                </a:lnSpc>
                <a:defRPr sz="2800">
                  <a:latin typeface="Chalkboard"/>
                  <a:ea typeface="Chalkboard"/>
                  <a:cs typeface="Chalkboard"/>
                  <a:sym typeface="Chalkboard"/>
                </a:defRPr>
              </a:lvl1pPr>
            </a:lstStyle>
            <a:p>
              <a:r>
                <a:t>Organoids</a:t>
              </a:r>
            </a:p>
          </p:txBody>
        </p:sp>
      </p:grpSp>
      <p:pic>
        <p:nvPicPr>
          <p:cNvPr id="1578" name="Image" descr="Image"/>
          <p:cNvPicPr>
            <a:picLocks noChangeAspect="1"/>
          </p:cNvPicPr>
          <p:nvPr/>
        </p:nvPicPr>
        <p:blipFill>
          <a:blip r:embed="rId6"/>
          <a:srcRect l="36842" t="19643" r="29804" b="46137"/>
          <a:stretch>
            <a:fillRect/>
          </a:stretch>
        </p:blipFill>
        <p:spPr>
          <a:xfrm>
            <a:off x="5873998" y="1641030"/>
            <a:ext cx="2822330" cy="3116490"/>
          </a:xfrm>
          <a:prstGeom prst="rect">
            <a:avLst/>
          </a:prstGeom>
          <a:ln w="12700">
            <a:miter lim="400000"/>
          </a:ln>
          <a:effectLst>
            <a:outerShdw blurRad="241300" dist="127000" dir="2837436" rotWithShape="0">
              <a:srgbClr val="000000">
                <a:alpha val="19784"/>
              </a:srgbClr>
            </a:outerShdw>
          </a:effectLst>
        </p:spPr>
      </p:pic>
      <p:pic>
        <p:nvPicPr>
          <p:cNvPr id="1579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0684" y="1602212"/>
            <a:ext cx="3263311" cy="3116411"/>
          </a:xfrm>
          <a:prstGeom prst="rect">
            <a:avLst/>
          </a:prstGeom>
          <a:ln w="12700">
            <a:miter lim="400000"/>
          </a:ln>
          <a:effectLst>
            <a:outerShdw blurRad="241300" dist="127000" dir="2820000" rotWithShape="0">
              <a:srgbClr val="000000">
                <a:alpha val="19784"/>
              </a:srgbClr>
            </a:outerShdw>
          </a:effectLst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1" name="Tumor Organoids Mimic Patient’s Tumor"/>
          <p:cNvSpPr txBox="1"/>
          <p:nvPr/>
        </p:nvSpPr>
        <p:spPr>
          <a:xfrm>
            <a:off x="286355" y="285798"/>
            <a:ext cx="12432090" cy="601887"/>
          </a:xfrm>
          <a:prstGeom prst="rect">
            <a:avLst/>
          </a:prstGeom>
          <a:ln w="12700">
            <a:miter lim="400000"/>
          </a:ln>
          <a:effectLst>
            <a:outerShdw blurRad="393700" dist="190500" dir="2145147" rotWithShape="0">
              <a:srgbClr val="000000">
                <a:alpha val="2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R="57796" indent="57796" defTabSz="1295400">
              <a:defRPr sz="3900">
                <a:solidFill>
                  <a:srgbClr val="6D0105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Tumor Organoids Are A Powerful Pre/Co-clinical Platform</a:t>
            </a:r>
          </a:p>
        </p:txBody>
      </p:sp>
      <p:sp>
        <p:nvSpPr>
          <p:cNvPr id="1582" name="TextBox 7"/>
          <p:cNvSpPr txBox="1"/>
          <p:nvPr/>
        </p:nvSpPr>
        <p:spPr>
          <a:xfrm>
            <a:off x="307839" y="1365983"/>
            <a:ext cx="10322567" cy="3421066"/>
          </a:xfrm>
          <a:prstGeom prst="rect">
            <a:avLst/>
          </a:prstGeom>
          <a:ln w="12700">
            <a:miter lim="400000"/>
          </a:ln>
          <a:effectLst>
            <a:outerShdw blurRad="622300" dist="254000" dir="3060000" rotWithShape="0">
              <a:srgbClr val="000000">
                <a:alpha val="36559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8766" tIns="48766" rIns="48766" bIns="48766">
            <a:spAutoFit/>
          </a:bodyPr>
          <a:lstStyle/>
          <a:p>
            <a:pPr marL="539999" indent="-539999" defTabSz="1300480">
              <a:lnSpc>
                <a:spcPct val="150000"/>
              </a:lnSpc>
              <a:buClr>
                <a:srgbClr val="000000"/>
              </a:buClr>
              <a:buSzPct val="100000"/>
              <a:buFont typeface="Calibri"/>
              <a:buChar char="✴"/>
              <a:defRPr sz="2600">
                <a:solidFill>
                  <a:srgbClr val="53585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Target identification, validation, and drug resistance</a:t>
            </a:r>
          </a:p>
          <a:p>
            <a:pPr marL="539999" indent="-539999" defTabSz="1300480">
              <a:lnSpc>
                <a:spcPct val="150000"/>
              </a:lnSpc>
              <a:buClr>
                <a:srgbClr val="000000"/>
              </a:buClr>
              <a:buSzPct val="100000"/>
              <a:buFont typeface="Calibri"/>
              <a:buChar char="✴"/>
              <a:defRPr sz="2600">
                <a:latin typeface="Calibri"/>
                <a:ea typeface="Calibri"/>
                <a:cs typeface="Calibri"/>
                <a:sym typeface="Calibri"/>
              </a:defRPr>
            </a:pPr>
            <a:r>
              <a:t>Personalizing cancer treatment</a:t>
            </a:r>
          </a:p>
          <a:p>
            <a:pPr marL="539999" indent="-539999" defTabSz="1300480">
              <a:lnSpc>
                <a:spcPct val="150000"/>
              </a:lnSpc>
              <a:buClr>
                <a:srgbClr val="000000"/>
              </a:buClr>
              <a:buSzPct val="100000"/>
              <a:buFont typeface="Calibri"/>
              <a:buChar char="✴"/>
              <a:defRPr sz="2600">
                <a:solidFill>
                  <a:srgbClr val="53585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Changes in cell surface glycans</a:t>
            </a:r>
          </a:p>
          <a:p>
            <a:pPr marL="539999" indent="-539999" defTabSz="1300480">
              <a:lnSpc>
                <a:spcPct val="150000"/>
              </a:lnSpc>
              <a:buClr>
                <a:srgbClr val="000000"/>
              </a:buClr>
              <a:buSzPct val="100000"/>
              <a:buFont typeface="Calibri"/>
              <a:buChar char="✴"/>
              <a:defRPr sz="2800" b="1">
                <a:latin typeface="Calibri"/>
                <a:ea typeface="Calibri"/>
                <a:cs typeface="Calibri"/>
                <a:sym typeface="Calibri"/>
              </a:defRPr>
            </a:pPr>
            <a:r>
              <a:t>Secretome analysis for the discovery of blood-based biomarkers</a:t>
            </a:r>
          </a:p>
          <a:p>
            <a:pPr marL="539999" indent="-539999" defTabSz="1300480">
              <a:lnSpc>
                <a:spcPct val="150000"/>
              </a:lnSpc>
              <a:buClr>
                <a:srgbClr val="000000"/>
              </a:buClr>
              <a:buSzPct val="100000"/>
              <a:buFont typeface="Calibri"/>
              <a:buChar char="✴"/>
              <a:defRPr sz="2600">
                <a:latin typeface="Calibri"/>
                <a:ea typeface="Calibri"/>
                <a:cs typeface="Calibri"/>
                <a:sym typeface="Calibri"/>
              </a:defRPr>
            </a:pPr>
            <a:r>
              <a:t>Co-culture with T cells for the discovery of tumor-targeting TCRs</a:t>
            </a:r>
          </a:p>
          <a:p>
            <a:pPr marL="539999" indent="-539999" defTabSz="1300480">
              <a:lnSpc>
                <a:spcPct val="150000"/>
              </a:lnSpc>
              <a:buClr>
                <a:srgbClr val="000000"/>
              </a:buClr>
              <a:buSzPct val="100000"/>
              <a:buFont typeface="Calibri"/>
              <a:buChar char="✴"/>
              <a:defRPr sz="2600">
                <a:solidFill>
                  <a:srgbClr val="53585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Cell state plasticity during metastasis and drug resistance</a:t>
            </a:r>
          </a:p>
        </p:txBody>
      </p:sp>
      <p:sp>
        <p:nvSpPr>
          <p:cNvPr id="1583" name="Orr et al., (2023) Cancer Immune Immunother. 72:301…"/>
          <p:cNvSpPr txBox="1"/>
          <p:nvPr/>
        </p:nvSpPr>
        <p:spPr>
          <a:xfrm>
            <a:off x="7398015" y="4869028"/>
            <a:ext cx="5547309" cy="4842124"/>
          </a:xfrm>
          <a:prstGeom prst="rect">
            <a:avLst/>
          </a:prstGeom>
          <a:ln w="12700">
            <a:miter lim="400000"/>
          </a:ln>
          <a:effectLst>
            <a:outerShdw blurRad="342900" dist="165100" dir="2145147" rotWithShape="0">
              <a:srgbClr val="000000">
                <a:alpha val="3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4185" tIns="54185" rIns="54185" bIns="54185">
            <a:spAutoFit/>
          </a:bodyPr>
          <a:lstStyle/>
          <a:p>
            <a:pPr marL="269240" marR="40640" indent="-228600" defTabSz="914400">
              <a:lnSpc>
                <a:spcPct val="150000"/>
              </a:lnSpc>
              <a:buClr>
                <a:srgbClr val="000000"/>
              </a:buClr>
              <a:buSzPct val="100000"/>
              <a:buFont typeface="Arial"/>
              <a:buChar char="•"/>
              <a:defRPr sz="1700">
                <a:solidFill>
                  <a:srgbClr val="53585F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t>Li et al., (2025) Sci Rep 15:24221 </a:t>
            </a:r>
          </a:p>
          <a:p>
            <a:pPr marL="269240" marR="40640" indent="-228600" defTabSz="914400">
              <a:lnSpc>
                <a:spcPct val="150000"/>
              </a:lnSpc>
              <a:buClr>
                <a:srgbClr val="000000"/>
              </a:buClr>
              <a:buSzPct val="100000"/>
              <a:buFont typeface="Arial"/>
              <a:buChar char="•"/>
              <a:defRPr sz="1700">
                <a:solidFill>
                  <a:srgbClr val="53585F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t>Orr et al., (2023) Cancer Immune Immunother. 72:301</a:t>
            </a:r>
          </a:p>
          <a:p>
            <a:pPr marL="269240" marR="40640" indent="-228600" defTabSz="914400">
              <a:lnSpc>
                <a:spcPct val="150000"/>
              </a:lnSpc>
              <a:buClr>
                <a:srgbClr val="000000"/>
              </a:buClr>
              <a:buSzPct val="100000"/>
              <a:buFont typeface="Arial"/>
              <a:buChar char="•"/>
              <a:defRPr sz="1700">
                <a:solidFill>
                  <a:srgbClr val="53585F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t>Gil Del Alcazar et al., (2022) Cancer Immune Res. 10:680</a:t>
            </a:r>
          </a:p>
          <a:p>
            <a:pPr marL="269240" marR="40640" indent="-228600" defTabSz="914400">
              <a:lnSpc>
                <a:spcPct val="150000"/>
              </a:lnSpc>
              <a:buClr>
                <a:srgbClr val="000000"/>
              </a:buClr>
              <a:buSzPct val="100000"/>
              <a:buFont typeface="Arial"/>
              <a:buChar char="•"/>
              <a:defRPr sz="1700">
                <a:solidFill>
                  <a:srgbClr val="53585F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t>Kahraman et al., (2022) Nat. Metab. 4(1):76-89</a:t>
            </a:r>
          </a:p>
          <a:p>
            <a:pPr marL="269240" marR="40640" indent="-228600" defTabSz="914400">
              <a:lnSpc>
                <a:spcPct val="150000"/>
              </a:lnSpc>
              <a:buClr>
                <a:srgbClr val="000000"/>
              </a:buClr>
              <a:buSzPct val="100000"/>
              <a:buFont typeface="Arial"/>
              <a:buChar char="•"/>
              <a:defRPr sz="1700">
                <a:solidFill>
                  <a:srgbClr val="53585F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t>Grossman et al., (2022) Clin. Can. Res. 28(4):708-718</a:t>
            </a:r>
          </a:p>
          <a:p>
            <a:pPr marL="269240" marR="40640" indent="-228600" defTabSz="914400">
              <a:lnSpc>
                <a:spcPct val="150000"/>
              </a:lnSpc>
              <a:buClr>
                <a:srgbClr val="000000"/>
              </a:buClr>
              <a:buSzPct val="100000"/>
              <a:buFont typeface="Arial"/>
              <a:buChar char="•"/>
              <a:defRPr sz="1700">
                <a:solidFill>
                  <a:srgbClr val="53585F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t>Chafe et al., (2021) Sci. Adv. 7(35):eabj0364</a:t>
            </a:r>
            <a:r>
              <a:rPr i="1"/>
              <a:t>.</a:t>
            </a:r>
          </a:p>
          <a:p>
            <a:pPr marL="269240" marR="40640" indent="-228600" defTabSz="914400">
              <a:lnSpc>
                <a:spcPct val="150000"/>
              </a:lnSpc>
              <a:buClr>
                <a:srgbClr val="000000"/>
              </a:buClr>
              <a:buSzPct val="100000"/>
              <a:buFont typeface="Arial"/>
              <a:buChar char="•"/>
              <a:defRPr sz="1700">
                <a:solidFill>
                  <a:srgbClr val="53585F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t>Koikawa et al., (2021) Cell 184:4753</a:t>
            </a:r>
          </a:p>
          <a:p>
            <a:pPr marL="269240" marR="40640" indent="-228600" defTabSz="914400">
              <a:lnSpc>
                <a:spcPct val="150000"/>
              </a:lnSpc>
              <a:buClr>
                <a:srgbClr val="000000"/>
              </a:buClr>
              <a:buSzPct val="100000"/>
              <a:buFont typeface="Arial"/>
              <a:buChar char="•"/>
              <a:defRPr sz="1700">
                <a:solidFill>
                  <a:srgbClr val="53585F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t>Dedali et al., (2021) Sci Rep. 11:579</a:t>
            </a:r>
          </a:p>
          <a:p>
            <a:pPr marL="269240" marR="40640" indent="-228600" defTabSz="914400">
              <a:lnSpc>
                <a:spcPct val="150000"/>
              </a:lnSpc>
              <a:buClr>
                <a:srgbClr val="000000"/>
              </a:buClr>
              <a:buSzPct val="100000"/>
              <a:buFont typeface="Arial"/>
              <a:buChar char="•"/>
              <a:defRPr sz="1700">
                <a:solidFill>
                  <a:srgbClr val="53585F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t>Huang et al., (2020) JCI Insight. 5:e135544</a:t>
            </a:r>
          </a:p>
          <a:p>
            <a:pPr marL="269240" marR="40640" indent="-228600" defTabSz="914400">
              <a:lnSpc>
                <a:spcPct val="150000"/>
              </a:lnSpc>
              <a:buClr>
                <a:srgbClr val="000000"/>
              </a:buClr>
              <a:buSzPct val="100000"/>
              <a:buFont typeface="Arial"/>
              <a:buChar char="•"/>
              <a:defRPr sz="1700">
                <a:solidFill>
                  <a:srgbClr val="53585F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t>Dimitrov-Markov., (2020) Mol Cancer Ther. 19:1751</a:t>
            </a:r>
          </a:p>
          <a:p>
            <a:pPr marL="269240" marR="40640" indent="-228600" defTabSz="914400">
              <a:lnSpc>
                <a:spcPct val="150000"/>
              </a:lnSpc>
              <a:buClr>
                <a:srgbClr val="000000"/>
              </a:buClr>
              <a:buSzPct val="100000"/>
              <a:buFont typeface="Arial"/>
              <a:buChar char="•"/>
              <a:defRPr sz="1700">
                <a:solidFill>
                  <a:srgbClr val="53585F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t>Park et al., (2019) Cell. Rep. 29:2672</a:t>
            </a:r>
          </a:p>
          <a:p>
            <a:pPr marL="269240" marR="40640" indent="-228600" defTabSz="914400">
              <a:lnSpc>
                <a:spcPct val="150000"/>
              </a:lnSpc>
              <a:buClr>
                <a:srgbClr val="000000"/>
              </a:buClr>
              <a:buSzPct val="100000"/>
              <a:buFont typeface="Arial"/>
              <a:buChar char="•"/>
              <a:defRPr sz="1700">
                <a:solidFill>
                  <a:srgbClr val="53585F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t>Giles et al., (2018) Clin Cancer Res. 24:1734</a:t>
            </a:r>
          </a:p>
          <a:p>
            <a:pPr marL="269240" marR="40640" indent="-228600" defTabSz="914400">
              <a:lnSpc>
                <a:spcPct val="150000"/>
              </a:lnSpc>
              <a:buClr>
                <a:srgbClr val="000000"/>
              </a:buClr>
              <a:buSzPct val="100000"/>
              <a:buFont typeface="Arial"/>
              <a:buChar char="•"/>
              <a:defRPr sz="1700">
                <a:solidFill>
                  <a:srgbClr val="53585F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t>Dai et al., (2017) Nat. Med. 23:1063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759" y="2635965"/>
            <a:ext cx="7864712" cy="4929377"/>
          </a:xfrm>
          <a:prstGeom prst="rect">
            <a:avLst/>
          </a:prstGeom>
          <a:ln w="12700">
            <a:miter lim="400000"/>
          </a:ln>
        </p:spPr>
      </p:pic>
      <p:sp>
        <p:nvSpPr>
          <p:cNvPr id="1586" name="Huang et al., (2020) JCI Insight. 5:e135544"/>
          <p:cNvSpPr txBox="1"/>
          <p:nvPr/>
        </p:nvSpPr>
        <p:spPr>
          <a:xfrm>
            <a:off x="8788272" y="9241505"/>
            <a:ext cx="3793350" cy="320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R="40640" defTabSz="914400">
              <a:defRPr sz="1700">
                <a:solidFill>
                  <a:srgbClr val="53585F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Huang et al., (2020) JCI Insight. 5:e135544</a:t>
            </a:r>
          </a:p>
        </p:txBody>
      </p:sp>
      <p:sp>
        <p:nvSpPr>
          <p:cNvPr id="1587" name="Rectangle"/>
          <p:cNvSpPr/>
          <p:nvPr/>
        </p:nvSpPr>
        <p:spPr>
          <a:xfrm>
            <a:off x="2924719" y="4720923"/>
            <a:ext cx="4686793" cy="211176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/>
          </a:p>
        </p:txBody>
      </p:sp>
      <p:sp>
        <p:nvSpPr>
          <p:cNvPr id="1588" name="Tumor Organoids Mimic Patient’s Tumor"/>
          <p:cNvSpPr txBox="1"/>
          <p:nvPr/>
        </p:nvSpPr>
        <p:spPr>
          <a:xfrm>
            <a:off x="286355" y="285798"/>
            <a:ext cx="12432090" cy="1304678"/>
          </a:xfrm>
          <a:prstGeom prst="rect">
            <a:avLst/>
          </a:prstGeom>
          <a:ln w="12700">
            <a:miter lim="400000"/>
          </a:ln>
          <a:effectLst>
            <a:outerShdw blurRad="393700" dist="190500" dir="2145147" rotWithShape="0">
              <a:srgbClr val="000000">
                <a:alpha val="2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R="57796" indent="57796" algn="ctr" defTabSz="1295400">
              <a:defRPr sz="4200">
                <a:solidFill>
                  <a:srgbClr val="6D0105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Tumor Organoids Are a Source for Discovery of EV-Based Biomarkers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6587" y="1742557"/>
            <a:ext cx="7436710" cy="7320324"/>
          </a:xfrm>
          <a:prstGeom prst="rect">
            <a:avLst/>
          </a:prstGeom>
          <a:ln w="12700">
            <a:miter lim="400000"/>
          </a:ln>
        </p:spPr>
      </p:pic>
      <p:sp>
        <p:nvSpPr>
          <p:cNvPr id="1591" name="Tumor Organoids Mimic Patient’s Tumor"/>
          <p:cNvSpPr txBox="1"/>
          <p:nvPr/>
        </p:nvSpPr>
        <p:spPr>
          <a:xfrm>
            <a:off x="286355" y="285798"/>
            <a:ext cx="12432090" cy="1234084"/>
          </a:xfrm>
          <a:prstGeom prst="rect">
            <a:avLst/>
          </a:prstGeom>
          <a:ln w="12700">
            <a:miter lim="400000"/>
          </a:ln>
          <a:effectLst>
            <a:outerShdw blurRad="393700" dist="190500" dir="2145147" rotWithShape="0">
              <a:srgbClr val="000000">
                <a:alpha val="2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R="57796" indent="57796" algn="ctr" defTabSz="1295400">
              <a:defRPr sz="4000">
                <a:solidFill>
                  <a:srgbClr val="6D0105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Organoid-Derived EVs Have Proteins of Multiple Functional Groups</a:t>
            </a:r>
          </a:p>
        </p:txBody>
      </p:sp>
      <p:sp>
        <p:nvSpPr>
          <p:cNvPr id="1592" name="Huang et al., (2020) JCI Insight. 5:e135544"/>
          <p:cNvSpPr txBox="1"/>
          <p:nvPr/>
        </p:nvSpPr>
        <p:spPr>
          <a:xfrm>
            <a:off x="8788272" y="9241505"/>
            <a:ext cx="3793350" cy="320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R="40640" defTabSz="914400">
              <a:defRPr sz="1700">
                <a:solidFill>
                  <a:srgbClr val="53585F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Huang et al., (2020) JCI Insight. 5:e135544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4" name="Tumor Organoids Mimic Patient’s Tumor"/>
          <p:cNvSpPr txBox="1"/>
          <p:nvPr/>
        </p:nvSpPr>
        <p:spPr>
          <a:xfrm>
            <a:off x="286355" y="429704"/>
            <a:ext cx="12432090" cy="1188890"/>
          </a:xfrm>
          <a:prstGeom prst="rect">
            <a:avLst/>
          </a:prstGeom>
          <a:ln w="12700">
            <a:miter lim="400000"/>
          </a:ln>
          <a:effectLst>
            <a:outerShdw blurRad="393700" dist="190500" dir="2145147" rotWithShape="0">
              <a:srgbClr val="000000">
                <a:alpha val="2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R="57796" indent="57796" algn="ctr" defTabSz="1295400">
              <a:defRPr sz="3800">
                <a:solidFill>
                  <a:srgbClr val="6D0105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Proteins Present in Organoid-Derived EVs Detected in Serum of PDAC Patients</a:t>
            </a:r>
          </a:p>
        </p:txBody>
      </p:sp>
      <p:pic>
        <p:nvPicPr>
          <p:cNvPr id="159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832" y="3518338"/>
            <a:ext cx="6749516" cy="39123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6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5777" y="2889542"/>
            <a:ext cx="2357875" cy="5815539"/>
          </a:xfrm>
          <a:prstGeom prst="rect">
            <a:avLst/>
          </a:prstGeom>
          <a:ln w="12700">
            <a:miter lim="400000"/>
          </a:ln>
        </p:spPr>
      </p:pic>
      <p:sp>
        <p:nvSpPr>
          <p:cNvPr id="1597" name="PDAC and Cholangiocarcinoma Vs benign GI Disease"/>
          <p:cNvSpPr txBox="1"/>
          <p:nvPr/>
        </p:nvSpPr>
        <p:spPr>
          <a:xfrm>
            <a:off x="212588" y="1960385"/>
            <a:ext cx="6259526" cy="392733"/>
          </a:xfrm>
          <a:prstGeom prst="rect">
            <a:avLst/>
          </a:prstGeom>
          <a:solidFill>
            <a:srgbClr val="FCF8D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PDAC and Cholangiocarcinoma Vs benign GI Disease</a:t>
            </a:r>
          </a:p>
        </p:txBody>
      </p:sp>
      <p:sp>
        <p:nvSpPr>
          <p:cNvPr id="1598" name="PDAC Vs Benign pancreatic diseases"/>
          <p:cNvSpPr txBox="1"/>
          <p:nvPr/>
        </p:nvSpPr>
        <p:spPr>
          <a:xfrm>
            <a:off x="8514350" y="1960385"/>
            <a:ext cx="4341194" cy="392733"/>
          </a:xfrm>
          <a:prstGeom prst="rect">
            <a:avLst/>
          </a:prstGeom>
          <a:solidFill>
            <a:srgbClr val="FCF8D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PDAC Vs Benign pancreatic diseases</a:t>
            </a:r>
          </a:p>
        </p:txBody>
      </p:sp>
      <p:sp>
        <p:nvSpPr>
          <p:cNvPr id="1599" name="Huang et al., (2020) JCI Insight. 5:e135544"/>
          <p:cNvSpPr txBox="1"/>
          <p:nvPr/>
        </p:nvSpPr>
        <p:spPr>
          <a:xfrm>
            <a:off x="8788272" y="9241505"/>
            <a:ext cx="3793350" cy="320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R="40640" defTabSz="914400">
              <a:defRPr sz="1700">
                <a:solidFill>
                  <a:srgbClr val="53585F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Huang et al., (2020) JCI Insight. 5:e135544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424" y="621679"/>
            <a:ext cx="5062413" cy="2105803"/>
          </a:xfrm>
          <a:prstGeom prst="rect">
            <a:avLst/>
          </a:prstGeom>
          <a:ln w="12700">
            <a:miter lim="400000"/>
          </a:ln>
        </p:spPr>
      </p:pic>
      <p:sp>
        <p:nvSpPr>
          <p:cNvPr id="1602" name="PDAC Vs Healthy organoids…"/>
          <p:cNvSpPr txBox="1"/>
          <p:nvPr/>
        </p:nvSpPr>
        <p:spPr>
          <a:xfrm>
            <a:off x="7404268" y="1238885"/>
            <a:ext cx="4323622" cy="871390"/>
          </a:xfrm>
          <a:prstGeom prst="rect">
            <a:avLst/>
          </a:prstGeom>
          <a:solidFill>
            <a:srgbClr val="E9FCF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576035" indent="-258535">
              <a:lnSpc>
                <a:spcPct val="200000"/>
              </a:lnSpc>
              <a:buSzPct val="171000"/>
              <a:buChar char="•"/>
              <a:defRPr sz="1900">
                <a:latin typeface="Calibri"/>
                <a:ea typeface="Calibri"/>
                <a:cs typeface="Calibri"/>
                <a:sym typeface="Calibri"/>
              </a:defRPr>
            </a:pPr>
            <a:r>
              <a:t>PDAC Vs Healthy organoids</a:t>
            </a:r>
          </a:p>
          <a:p>
            <a:pPr marL="576035" indent="-258535">
              <a:lnSpc>
                <a:spcPct val="200000"/>
              </a:lnSpc>
              <a:buSzPct val="171000"/>
              <a:buChar char="•"/>
              <a:defRPr sz="1900">
                <a:latin typeface="Calibri"/>
                <a:ea typeface="Calibri"/>
                <a:cs typeface="Calibri"/>
                <a:sym typeface="Calibri"/>
              </a:defRPr>
            </a:pPr>
            <a:r>
              <a:t>51 candidates differentially regulated</a:t>
            </a:r>
          </a:p>
        </p:txBody>
      </p:sp>
      <p:pic>
        <p:nvPicPr>
          <p:cNvPr id="160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875" y="3713624"/>
            <a:ext cx="4219109" cy="56446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4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4571" y="3850586"/>
            <a:ext cx="4543016" cy="5370690"/>
          </a:xfrm>
          <a:prstGeom prst="rect">
            <a:avLst/>
          </a:prstGeom>
          <a:ln w="12700">
            <a:miter lim="400000"/>
          </a:ln>
        </p:spPr>
      </p:pic>
      <p:sp>
        <p:nvSpPr>
          <p:cNvPr id="1605" name="Healthy"/>
          <p:cNvSpPr txBox="1"/>
          <p:nvPr/>
        </p:nvSpPr>
        <p:spPr>
          <a:xfrm>
            <a:off x="2777755" y="3266348"/>
            <a:ext cx="947348" cy="372939"/>
          </a:xfrm>
          <a:prstGeom prst="rect">
            <a:avLst/>
          </a:prstGeom>
          <a:solidFill>
            <a:srgbClr val="FCF8D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1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Healthy</a:t>
            </a:r>
          </a:p>
        </p:txBody>
      </p:sp>
      <p:sp>
        <p:nvSpPr>
          <p:cNvPr id="1606" name="PDAC"/>
          <p:cNvSpPr txBox="1"/>
          <p:nvPr/>
        </p:nvSpPr>
        <p:spPr>
          <a:xfrm>
            <a:off x="9212668" y="3266348"/>
            <a:ext cx="706823" cy="372939"/>
          </a:xfrm>
          <a:prstGeom prst="rect">
            <a:avLst/>
          </a:prstGeom>
          <a:solidFill>
            <a:srgbClr val="FCF8D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1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PDAC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8" name="EV from plasma: Identification and validation"/>
          <p:cNvSpPr txBox="1"/>
          <p:nvPr/>
        </p:nvSpPr>
        <p:spPr>
          <a:xfrm>
            <a:off x="1988333" y="4332157"/>
            <a:ext cx="8500803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300"/>
            </a:lvl1pPr>
          </a:lstStyle>
          <a:p>
            <a:r>
              <a:t>EV from plasma: Identification and validation 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24" y="-38222"/>
            <a:ext cx="7907825" cy="235162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1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0155" y="2627899"/>
            <a:ext cx="9099199" cy="6383689"/>
          </a:xfrm>
          <a:prstGeom prst="rect">
            <a:avLst/>
          </a:prstGeom>
          <a:ln w="12700">
            <a:miter lim="400000"/>
          </a:ln>
        </p:spPr>
      </p:pic>
      <p:sp>
        <p:nvSpPr>
          <p:cNvPr id="1612" name="Handa T, et al. Clinical and Translational Gastroenterology. 2021;12:e00356."/>
          <p:cNvSpPr txBox="1"/>
          <p:nvPr/>
        </p:nvSpPr>
        <p:spPr>
          <a:xfrm>
            <a:off x="6114248" y="9326088"/>
            <a:ext cx="6760394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Handa T, et al. Clinical and Translational Gastroenterology. 2021;12:e00356.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1" grpId="1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367" y="185631"/>
            <a:ext cx="6601696" cy="196320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5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2459" y="2832208"/>
            <a:ext cx="8248593" cy="6385095"/>
          </a:xfrm>
          <a:prstGeom prst="rect">
            <a:avLst/>
          </a:prstGeom>
          <a:ln w="12700">
            <a:miter lim="400000"/>
          </a:ln>
        </p:spPr>
      </p:pic>
      <p:sp>
        <p:nvSpPr>
          <p:cNvPr id="1616" name="Handa T, et al. Clinical and Translational Gastroenterology. 2021;12:e00356."/>
          <p:cNvSpPr txBox="1"/>
          <p:nvPr/>
        </p:nvSpPr>
        <p:spPr>
          <a:xfrm>
            <a:off x="6114248" y="9326088"/>
            <a:ext cx="6760394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Handa T, et al. Clinical and Translational Gastroenterology. 2021;12:e00356.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390" y="3351589"/>
            <a:ext cx="6195638" cy="385371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9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9704" y="3384889"/>
            <a:ext cx="5871879" cy="3787120"/>
          </a:xfrm>
          <a:prstGeom prst="rect">
            <a:avLst/>
          </a:prstGeom>
          <a:ln w="12700">
            <a:miter lim="400000"/>
          </a:ln>
        </p:spPr>
      </p:pic>
      <p:sp>
        <p:nvSpPr>
          <p:cNvPr id="1620" name="Rectangle"/>
          <p:cNvSpPr/>
          <p:nvPr/>
        </p:nvSpPr>
        <p:spPr>
          <a:xfrm>
            <a:off x="4496557" y="3554251"/>
            <a:ext cx="2002458" cy="3672237"/>
          </a:xfrm>
          <a:prstGeom prst="rect">
            <a:avLst/>
          </a:prstGeom>
          <a:ln w="12700">
            <a:solidFill>
              <a:schemeClr val="accent2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/>
          </a:p>
        </p:txBody>
      </p:sp>
      <p:sp>
        <p:nvSpPr>
          <p:cNvPr id="1621" name="Rectangle"/>
          <p:cNvSpPr/>
          <p:nvPr/>
        </p:nvSpPr>
        <p:spPr>
          <a:xfrm>
            <a:off x="418316" y="3508749"/>
            <a:ext cx="3986469" cy="1868734"/>
          </a:xfrm>
          <a:prstGeom prst="rect">
            <a:avLst/>
          </a:prstGeom>
          <a:ln w="12700">
            <a:solidFill>
              <a:schemeClr val="accent2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/>
          </a:p>
        </p:txBody>
      </p:sp>
      <p:sp>
        <p:nvSpPr>
          <p:cNvPr id="1622" name="Rectangle"/>
          <p:cNvSpPr/>
          <p:nvPr/>
        </p:nvSpPr>
        <p:spPr>
          <a:xfrm>
            <a:off x="10778601" y="3620676"/>
            <a:ext cx="2002458" cy="3539387"/>
          </a:xfrm>
          <a:prstGeom prst="rect">
            <a:avLst/>
          </a:prstGeom>
          <a:ln w="12700">
            <a:solidFill>
              <a:schemeClr val="accent2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+mn-lt"/>
                <a:ea typeface="+mn-ea"/>
                <a:cs typeface="+mn-cs"/>
                <a:sym typeface="Gill Sans"/>
              </a:defRPr>
            </a:pPr>
            <a:endParaRPr/>
          </a:p>
        </p:txBody>
      </p:sp>
      <p:sp>
        <p:nvSpPr>
          <p:cNvPr id="1623" name="Tumor Organoids Mimic Patient’s Tumor"/>
          <p:cNvSpPr txBox="1"/>
          <p:nvPr/>
        </p:nvSpPr>
        <p:spPr>
          <a:xfrm>
            <a:off x="829999" y="301788"/>
            <a:ext cx="12432089" cy="601887"/>
          </a:xfrm>
          <a:prstGeom prst="rect">
            <a:avLst/>
          </a:prstGeom>
          <a:ln w="12700">
            <a:miter lim="400000"/>
          </a:ln>
          <a:effectLst>
            <a:outerShdw blurRad="393700" dist="190500" dir="2145147" rotWithShape="0">
              <a:srgbClr val="000000">
                <a:alpha val="2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R="57796" indent="57796" defTabSz="1295400">
              <a:defRPr sz="3900">
                <a:solidFill>
                  <a:srgbClr val="6D0105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Organoid-Derived miRNA A Source For Serum Biomakers</a:t>
            </a:r>
          </a:p>
        </p:txBody>
      </p:sp>
      <p:sp>
        <p:nvSpPr>
          <p:cNvPr id="1624" name="Changes in miRNA - pre and post endoscopic resection"/>
          <p:cNvSpPr txBox="1"/>
          <p:nvPr/>
        </p:nvSpPr>
        <p:spPr>
          <a:xfrm>
            <a:off x="642292" y="2216436"/>
            <a:ext cx="6001886" cy="372940"/>
          </a:xfrm>
          <a:prstGeom prst="rect">
            <a:avLst/>
          </a:prstGeom>
          <a:solidFill>
            <a:srgbClr val="FCF8D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1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Changes in miRNA - pre and post endoscopic resection</a:t>
            </a:r>
          </a:p>
        </p:txBody>
      </p:sp>
      <p:sp>
        <p:nvSpPr>
          <p:cNvPr id="1625" name="Handa T, et al. Clinical and Translational Gastroenterology. 2021;12:e00356."/>
          <p:cNvSpPr txBox="1"/>
          <p:nvPr/>
        </p:nvSpPr>
        <p:spPr>
          <a:xfrm>
            <a:off x="6114248" y="9326088"/>
            <a:ext cx="6760394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7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t>Handa T, et al. Clinical and Translational Gastroenterology. 2021;12:e00356.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0" grpId="2" animBg="1" advAuto="0"/>
      <p:bldP spid="1621" grpId="1" animBg="1" advAuto="0"/>
      <p:bldP spid="1622" grpId="3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7" name="Tumor Organoids Mimic Patient’s Tumor"/>
          <p:cNvSpPr txBox="1"/>
          <p:nvPr/>
        </p:nvSpPr>
        <p:spPr>
          <a:xfrm>
            <a:off x="1165778" y="269809"/>
            <a:ext cx="12432090" cy="601887"/>
          </a:xfrm>
          <a:prstGeom prst="rect">
            <a:avLst/>
          </a:prstGeom>
          <a:ln w="12700">
            <a:miter lim="400000"/>
          </a:ln>
          <a:effectLst>
            <a:outerShdw blurRad="393700" dist="190500" dir="2145147" rotWithShape="0">
              <a:srgbClr val="000000">
                <a:alpha val="2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R="57796" indent="57796" defTabSz="1295400">
              <a:defRPr sz="3900">
                <a:solidFill>
                  <a:srgbClr val="6D0105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EV trap: Method to Enrich For Exosomes in Serum</a:t>
            </a:r>
          </a:p>
        </p:txBody>
      </p:sp>
      <p:grpSp>
        <p:nvGrpSpPr>
          <p:cNvPr id="1632" name="Group"/>
          <p:cNvGrpSpPr/>
          <p:nvPr/>
        </p:nvGrpSpPr>
        <p:grpSpPr>
          <a:xfrm>
            <a:off x="516586" y="1792167"/>
            <a:ext cx="12068529" cy="7064623"/>
            <a:chOff x="0" y="0"/>
            <a:chExt cx="12068527" cy="7064621"/>
          </a:xfrm>
        </p:grpSpPr>
        <p:pic>
          <p:nvPicPr>
            <p:cNvPr id="1628" name="Image" descr="Ima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6435" y="597996"/>
              <a:ext cx="7177320" cy="34182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629" name="Magnetic beads modified with aromatic and hydrophilic groups that bind to EVs.…"/>
            <p:cNvSpPr txBox="1"/>
            <p:nvPr/>
          </p:nvSpPr>
          <p:spPr>
            <a:xfrm>
              <a:off x="668679" y="4654002"/>
              <a:ext cx="10277436" cy="24106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marL="187036" indent="-187036">
                <a:lnSpc>
                  <a:spcPct val="200000"/>
                </a:lnSpc>
                <a:buClr>
                  <a:srgbClr val="000000"/>
                </a:buClr>
                <a:buSzPct val="100000"/>
                <a:buFont typeface="Arial"/>
                <a:buChar char="•"/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  <a:r>
                <a:t>Magnetic beads modified with aromatic and hydrophilic groups that bind to EVs. </a:t>
              </a:r>
            </a:p>
            <a:p>
              <a:pPr marL="187036" indent="-187036">
                <a:lnSpc>
                  <a:spcPct val="200000"/>
                </a:lnSpc>
                <a:buClr>
                  <a:srgbClr val="000000"/>
                </a:buClr>
                <a:buSzPct val="100000"/>
                <a:buFont typeface="Arial"/>
                <a:buChar char="•"/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  <a:r>
                <a:t>Achieve 95% purification efficiency</a:t>
              </a:r>
            </a:p>
            <a:p>
              <a:pPr marL="187036" indent="-187036">
                <a:lnSpc>
                  <a:spcPct val="200000"/>
                </a:lnSpc>
                <a:buClr>
                  <a:srgbClr val="000000"/>
                </a:buClr>
                <a:buSzPct val="100000"/>
                <a:buFont typeface="Arial"/>
                <a:buChar char="•"/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  <a:r>
                <a:t>Validated by EM</a:t>
              </a:r>
            </a:p>
            <a:p>
              <a:pPr marL="187036" indent="-187036">
                <a:lnSpc>
                  <a:spcPct val="200000"/>
                </a:lnSpc>
                <a:buClr>
                  <a:srgbClr val="000000"/>
                </a:buClr>
                <a:buSzPct val="100000"/>
                <a:buFont typeface="Arial"/>
                <a:buChar char="•"/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  <a:r>
                <a:t>912 proteins on average/sample</a:t>
              </a:r>
            </a:p>
          </p:txBody>
        </p:sp>
        <p:sp>
          <p:nvSpPr>
            <p:cNvPr id="1630" name="EV trap: Extracellular vesicle total recovery and purification."/>
            <p:cNvSpPr txBox="1"/>
            <p:nvPr/>
          </p:nvSpPr>
          <p:spPr>
            <a:xfrm>
              <a:off x="0" y="-1"/>
              <a:ext cx="8393963" cy="4450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27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EV trap: Extracellular vesicle total recovery and purification.</a:t>
              </a:r>
            </a:p>
          </p:txBody>
        </p:sp>
        <p:pic>
          <p:nvPicPr>
            <p:cNvPr id="1631" name="Image" descr="Ima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31683" y="1970959"/>
              <a:ext cx="2836845" cy="67227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2" grpId="1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502" y="2635105"/>
            <a:ext cx="11201924" cy="5922446"/>
          </a:xfrm>
          <a:prstGeom prst="rect">
            <a:avLst/>
          </a:prstGeom>
          <a:ln w="12700">
            <a:miter lim="400000"/>
          </a:ln>
        </p:spPr>
      </p:pic>
      <p:sp>
        <p:nvSpPr>
          <p:cNvPr id="1637" name="Early (N=30)…"/>
          <p:cNvSpPr txBox="1"/>
          <p:nvPr/>
        </p:nvSpPr>
        <p:spPr>
          <a:xfrm>
            <a:off x="308518" y="7195992"/>
            <a:ext cx="1376984" cy="655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t>Early (N=30)</a:t>
            </a:r>
          </a:p>
          <a:p>
            <a:pPr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t>Adv (N=63)</a:t>
            </a:r>
          </a:p>
        </p:txBody>
      </p:sp>
      <p:sp>
        <p:nvSpPr>
          <p:cNvPr id="1638" name="N=12"/>
          <p:cNvSpPr txBox="1"/>
          <p:nvPr/>
        </p:nvSpPr>
        <p:spPr>
          <a:xfrm>
            <a:off x="226329" y="5708051"/>
            <a:ext cx="662236" cy="3503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N=12</a:t>
            </a:r>
          </a:p>
        </p:txBody>
      </p:sp>
      <p:sp>
        <p:nvSpPr>
          <p:cNvPr id="1639" name="N=8"/>
          <p:cNvSpPr txBox="1"/>
          <p:nvPr/>
        </p:nvSpPr>
        <p:spPr>
          <a:xfrm>
            <a:off x="290697" y="4220111"/>
            <a:ext cx="533500" cy="3503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N=8</a:t>
            </a:r>
          </a:p>
        </p:txBody>
      </p:sp>
      <p:sp>
        <p:nvSpPr>
          <p:cNvPr id="1640" name="N=11"/>
          <p:cNvSpPr txBox="1"/>
          <p:nvPr/>
        </p:nvSpPr>
        <p:spPr>
          <a:xfrm>
            <a:off x="290697" y="3083940"/>
            <a:ext cx="662236" cy="3503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N=11</a:t>
            </a:r>
          </a:p>
        </p:txBody>
      </p:sp>
      <p:sp>
        <p:nvSpPr>
          <p:cNvPr id="1641" name="Tumor Organoids Mimic Patient’s Tumor"/>
          <p:cNvSpPr txBox="1"/>
          <p:nvPr/>
        </p:nvSpPr>
        <p:spPr>
          <a:xfrm>
            <a:off x="-145112" y="397725"/>
            <a:ext cx="13295024" cy="601887"/>
          </a:xfrm>
          <a:prstGeom prst="rect">
            <a:avLst/>
          </a:prstGeom>
          <a:ln w="12700">
            <a:miter lim="400000"/>
          </a:ln>
          <a:effectLst>
            <a:outerShdw blurRad="393700" dist="190500" dir="2145147" rotWithShape="0">
              <a:srgbClr val="000000">
                <a:alpha val="2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R="57796" indent="57796" algn="ctr" defTabSz="1295400">
              <a:defRPr sz="3900">
                <a:solidFill>
                  <a:srgbClr val="6D0105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A Comprehensive Controlled Study For EV Biomarkers in PDAC</a:t>
            </a:r>
          </a:p>
        </p:txBody>
      </p:sp>
      <p:sp>
        <p:nvSpPr>
          <p:cNvPr id="1642" name="Bockorny et al., eLIFE 2023; 12:RP87369"/>
          <p:cNvSpPr txBox="1"/>
          <p:nvPr/>
        </p:nvSpPr>
        <p:spPr>
          <a:xfrm>
            <a:off x="8959758" y="9214391"/>
            <a:ext cx="3864571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"/>
            </a:lvl1pPr>
          </a:lstStyle>
          <a:p>
            <a:r>
              <a:t>Bockorny et al., eLIFE 2023; 12:RP87369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209" y="2582911"/>
            <a:ext cx="6059106" cy="40794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5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8343" y="2792735"/>
            <a:ext cx="5233655" cy="3659767"/>
          </a:xfrm>
          <a:prstGeom prst="rect">
            <a:avLst/>
          </a:prstGeom>
          <a:ln w="12700">
            <a:miter lim="400000"/>
          </a:ln>
        </p:spPr>
      </p:pic>
      <p:sp>
        <p:nvSpPr>
          <p:cNvPr id="1646" name="Tumor Organoids Mimic Patient’s Tumor"/>
          <p:cNvSpPr txBox="1"/>
          <p:nvPr/>
        </p:nvSpPr>
        <p:spPr>
          <a:xfrm>
            <a:off x="1533537" y="365746"/>
            <a:ext cx="10202490" cy="601887"/>
          </a:xfrm>
          <a:prstGeom prst="rect">
            <a:avLst/>
          </a:prstGeom>
          <a:ln w="12700">
            <a:miter lim="400000"/>
          </a:ln>
          <a:effectLst>
            <a:outerShdw blurRad="393700" dist="190500" dir="2145147" rotWithShape="0">
              <a:srgbClr val="000000">
                <a:alpha val="2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R="57796" indent="57796" defTabSz="1295400">
              <a:defRPr sz="3900">
                <a:solidFill>
                  <a:srgbClr val="6D0105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Validation of Exosomes Isolated By EV trap</a:t>
            </a:r>
          </a:p>
        </p:txBody>
      </p:sp>
      <p:sp>
        <p:nvSpPr>
          <p:cNvPr id="1647" name="Bockorny et al., eLIFE 2023; 12:RP87369"/>
          <p:cNvSpPr txBox="1"/>
          <p:nvPr/>
        </p:nvSpPr>
        <p:spPr>
          <a:xfrm>
            <a:off x="9855171" y="9342078"/>
            <a:ext cx="2927004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Bockorny et al., eLIFE 2023; 12:RP87369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123" y="3076007"/>
            <a:ext cx="5158537" cy="360158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5293" y="2941272"/>
            <a:ext cx="6179750" cy="4215399"/>
          </a:xfrm>
          <a:prstGeom prst="rect">
            <a:avLst/>
          </a:prstGeom>
          <a:ln w="12700">
            <a:miter lim="400000"/>
          </a:ln>
        </p:spPr>
      </p:pic>
      <p:sp>
        <p:nvSpPr>
          <p:cNvPr id="1651" name="Tumor Organoids Mimic Patient’s Tumor"/>
          <p:cNvSpPr txBox="1"/>
          <p:nvPr/>
        </p:nvSpPr>
        <p:spPr>
          <a:xfrm>
            <a:off x="829999" y="301788"/>
            <a:ext cx="12432089" cy="601887"/>
          </a:xfrm>
          <a:prstGeom prst="rect">
            <a:avLst/>
          </a:prstGeom>
          <a:ln w="12700">
            <a:miter lim="400000"/>
          </a:ln>
          <a:effectLst>
            <a:outerShdw blurRad="393700" dist="190500" dir="2145147" rotWithShape="0">
              <a:srgbClr val="000000">
                <a:alpha val="2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R="57796" indent="57796" defTabSz="1295400">
              <a:defRPr sz="3900">
                <a:solidFill>
                  <a:srgbClr val="6D0105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Differential Association of EVs In PDAC vs Healthy or IPMN</a:t>
            </a:r>
          </a:p>
        </p:txBody>
      </p:sp>
      <p:sp>
        <p:nvSpPr>
          <p:cNvPr id="1652" name="Bockorny et al., eLIFE 2023; 12:RP87369"/>
          <p:cNvSpPr txBox="1"/>
          <p:nvPr/>
        </p:nvSpPr>
        <p:spPr>
          <a:xfrm>
            <a:off x="9855171" y="9342078"/>
            <a:ext cx="2927004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Bockorny et al., eLIFE 2023; 12:RP87369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0766" y="1937651"/>
            <a:ext cx="6928727" cy="7308744"/>
          </a:xfrm>
          <a:prstGeom prst="rect">
            <a:avLst/>
          </a:prstGeom>
          <a:ln w="12700">
            <a:miter lim="400000"/>
          </a:ln>
        </p:spPr>
      </p:pic>
      <p:sp>
        <p:nvSpPr>
          <p:cNvPr id="1655" name="Tumor Organoids Mimic Patient’s Tumor"/>
          <p:cNvSpPr txBox="1"/>
          <p:nvPr/>
        </p:nvSpPr>
        <p:spPr>
          <a:xfrm>
            <a:off x="829999" y="301788"/>
            <a:ext cx="12432089" cy="601887"/>
          </a:xfrm>
          <a:prstGeom prst="rect">
            <a:avLst/>
          </a:prstGeom>
          <a:ln w="12700">
            <a:miter lim="400000"/>
          </a:ln>
          <a:effectLst>
            <a:outerShdw blurRad="393700" dist="190500" dir="2145147" rotWithShape="0">
              <a:srgbClr val="000000">
                <a:alpha val="2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R="57796" indent="57796" defTabSz="1295400">
              <a:defRPr sz="3900">
                <a:solidFill>
                  <a:srgbClr val="6D0105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Seven Proteins Significantly Higher in PDAC Vs Benign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5253" y="1830467"/>
            <a:ext cx="8507025" cy="7619662"/>
          </a:xfrm>
          <a:prstGeom prst="rect">
            <a:avLst/>
          </a:prstGeom>
          <a:ln w="12700">
            <a:miter lim="400000"/>
          </a:ln>
        </p:spPr>
      </p:pic>
      <p:sp>
        <p:nvSpPr>
          <p:cNvPr id="1658" name="Tumor Organoids Mimic Patient’s Tumor"/>
          <p:cNvSpPr txBox="1"/>
          <p:nvPr/>
        </p:nvSpPr>
        <p:spPr>
          <a:xfrm>
            <a:off x="286355" y="253819"/>
            <a:ext cx="12432090" cy="601887"/>
          </a:xfrm>
          <a:prstGeom prst="rect">
            <a:avLst/>
          </a:prstGeom>
          <a:ln w="12700">
            <a:miter lim="400000"/>
          </a:ln>
          <a:effectLst>
            <a:outerShdw blurRad="393700" dist="190500" dir="2145147" rotWithShape="0">
              <a:srgbClr val="000000">
                <a:alpha val="2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R="57796" indent="57796" defTabSz="1295400">
              <a:defRPr sz="3900">
                <a:solidFill>
                  <a:srgbClr val="6D0105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7-EV Signature Has 89% Predictive Value For Detecting PDAC</a:t>
            </a:r>
          </a:p>
        </p:txBody>
      </p:sp>
      <p:sp>
        <p:nvSpPr>
          <p:cNvPr id="1659" name="Bockorny et al., eLIFE 2023; 12:RP87369"/>
          <p:cNvSpPr txBox="1"/>
          <p:nvPr/>
        </p:nvSpPr>
        <p:spPr>
          <a:xfrm>
            <a:off x="9855171" y="9342078"/>
            <a:ext cx="2927004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Bockorny et al., eLIFE 2023; 12:RP87369</a:t>
            </a:r>
          </a:p>
        </p:txBody>
      </p:sp>
      <p:sp>
        <p:nvSpPr>
          <p:cNvPr id="2" name="Right Arrow 1">
            <a:extLst>
              <a:ext uri="{FF2B5EF4-FFF2-40B4-BE49-F238E27FC236}">
                <a16:creationId xmlns:a16="http://schemas.microsoft.com/office/drawing/2014/main" id="{8270F3DF-2520-116E-D3B3-59C5A8FEE29C}"/>
              </a:ext>
            </a:extLst>
          </p:cNvPr>
          <p:cNvSpPr/>
          <p:nvPr/>
        </p:nvSpPr>
        <p:spPr>
          <a:xfrm>
            <a:off x="3876261" y="2484783"/>
            <a:ext cx="894522" cy="397565"/>
          </a:xfrm>
          <a:prstGeom prst="rightArrow">
            <a:avLst/>
          </a:prstGeom>
          <a:blipFill rotWithShape="1">
            <a:blip r:embed="rId3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1" name="TextBox 4"/>
          <p:cNvSpPr txBox="1"/>
          <p:nvPr/>
        </p:nvSpPr>
        <p:spPr>
          <a:xfrm>
            <a:off x="3964620" y="485218"/>
            <a:ext cx="5075560" cy="702413"/>
          </a:xfrm>
          <a:prstGeom prst="rect">
            <a:avLst/>
          </a:prstGeom>
          <a:ln w="12700">
            <a:miter lim="400000"/>
          </a:ln>
          <a:effectLst>
            <a:outerShdw blurRad="241300" dist="127000" dir="2837436" rotWithShape="0">
              <a:srgbClr val="000000">
                <a:alpha val="19784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5022" tIns="65022" rIns="65022" bIns="65022" anchor="ctr">
            <a:spAutoFit/>
          </a:bodyPr>
          <a:lstStyle>
            <a:lvl1pPr algn="ctr" defTabSz="650240">
              <a:defRPr sz="4500">
                <a:solidFill>
                  <a:srgbClr val="6D010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A Collaborative Effort</a:t>
            </a:r>
          </a:p>
        </p:txBody>
      </p:sp>
      <p:pic>
        <p:nvPicPr>
          <p:cNvPr id="166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7600" y="2485215"/>
            <a:ext cx="2432848" cy="2432848"/>
          </a:xfrm>
          <a:prstGeom prst="rect">
            <a:avLst/>
          </a:prstGeom>
          <a:ln w="12700">
            <a:miter lim="400000"/>
          </a:ln>
        </p:spPr>
      </p:pic>
      <p:sp>
        <p:nvSpPr>
          <p:cNvPr id="1663" name="Joe Grossman"/>
          <p:cNvSpPr txBox="1"/>
          <p:nvPr/>
        </p:nvSpPr>
        <p:spPr>
          <a:xfrm>
            <a:off x="4175521" y="2105563"/>
            <a:ext cx="1956188" cy="324273"/>
          </a:xfrm>
          <a:prstGeom prst="rect">
            <a:avLst/>
          </a:prstGeom>
          <a:ln w="12700">
            <a:miter lim="400000"/>
          </a:ln>
          <a:effectLst>
            <a:outerShdw blurRad="342900" dist="165100" dir="2145147" rotWithShape="0">
              <a:srgbClr val="000000">
                <a:alpha val="3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4185" tIns="54185" rIns="54185" bIns="54185">
            <a:spAutoFit/>
          </a:bodyPr>
          <a:lstStyle>
            <a:lvl1pPr marR="40640" indent="40640" defTabSz="914400">
              <a:defRPr sz="1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Joe Grossman, MD</a:t>
            </a:r>
          </a:p>
        </p:txBody>
      </p:sp>
      <p:sp>
        <p:nvSpPr>
          <p:cNvPr id="1664" name="Dipikaa Akshinthala"/>
          <p:cNvSpPr txBox="1"/>
          <p:nvPr/>
        </p:nvSpPr>
        <p:spPr>
          <a:xfrm>
            <a:off x="9961505" y="2121552"/>
            <a:ext cx="2816361" cy="324273"/>
          </a:xfrm>
          <a:prstGeom prst="rect">
            <a:avLst/>
          </a:prstGeom>
          <a:ln w="12700">
            <a:miter lim="400000"/>
          </a:ln>
          <a:effectLst>
            <a:outerShdw blurRad="342900" dist="165100" dir="2145147" rotWithShape="0">
              <a:srgbClr val="000000">
                <a:alpha val="3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4185" tIns="54185" rIns="54185" bIns="54185">
            <a:spAutoFit/>
          </a:bodyPr>
          <a:lstStyle>
            <a:lvl1pPr marR="40640" indent="40640" defTabSz="914400">
              <a:defRPr sz="1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Dipikaa Akshinthala, MSc</a:t>
            </a:r>
          </a:p>
        </p:txBody>
      </p:sp>
      <p:pic>
        <p:nvPicPr>
          <p:cNvPr id="1665" name="pasted-movie.png" descr="pasted-mov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5226" y="2517478"/>
            <a:ext cx="2659940" cy="2400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6" name="Image" descr="Image"/>
          <p:cNvPicPr>
            <a:picLocks noChangeAspect="1"/>
          </p:cNvPicPr>
          <p:nvPr/>
        </p:nvPicPr>
        <p:blipFill>
          <a:blip r:embed="rId4"/>
          <a:srcRect l="11873" t="8606" r="11872" b="24989"/>
          <a:stretch>
            <a:fillRect/>
          </a:stretch>
        </p:blipFill>
        <p:spPr>
          <a:xfrm>
            <a:off x="7135502" y="2476618"/>
            <a:ext cx="2322676" cy="2400217"/>
          </a:xfrm>
          <a:prstGeom prst="rect">
            <a:avLst/>
          </a:prstGeom>
          <a:ln w="12700">
            <a:miter lim="400000"/>
          </a:ln>
        </p:spPr>
      </p:pic>
      <p:sp>
        <p:nvSpPr>
          <p:cNvPr id="1667" name="Ling Huang"/>
          <p:cNvSpPr txBox="1"/>
          <p:nvPr/>
        </p:nvSpPr>
        <p:spPr>
          <a:xfrm>
            <a:off x="7320814" y="2105563"/>
            <a:ext cx="2077963" cy="324273"/>
          </a:xfrm>
          <a:prstGeom prst="rect">
            <a:avLst/>
          </a:prstGeom>
          <a:ln w="12700">
            <a:miter lim="400000"/>
          </a:ln>
          <a:effectLst>
            <a:outerShdw blurRad="342900" dist="165100" dir="2145147" rotWithShape="0">
              <a:srgbClr val="000000">
                <a:alpha val="3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4185" tIns="54185" rIns="54185" bIns="54185">
            <a:spAutoFit/>
          </a:bodyPr>
          <a:lstStyle>
            <a:lvl1pPr marR="40640" indent="40640" defTabSz="914400">
              <a:defRPr sz="1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Ling Huang, Ph.D</a:t>
            </a:r>
          </a:p>
        </p:txBody>
      </p:sp>
      <p:pic>
        <p:nvPicPr>
          <p:cNvPr id="1668" name="Image" descr="Image"/>
          <p:cNvPicPr>
            <a:picLocks noChangeAspect="1"/>
          </p:cNvPicPr>
          <p:nvPr/>
        </p:nvPicPr>
        <p:blipFill>
          <a:blip r:embed="rId5"/>
          <a:srcRect l="9675" r="9675"/>
          <a:stretch>
            <a:fillRect/>
          </a:stretch>
        </p:blipFill>
        <p:spPr>
          <a:xfrm>
            <a:off x="5090246" y="6002909"/>
            <a:ext cx="2921702" cy="2432805"/>
          </a:xfrm>
          <a:prstGeom prst="rect">
            <a:avLst/>
          </a:prstGeom>
          <a:ln w="12700">
            <a:miter lim="400000"/>
          </a:ln>
        </p:spPr>
      </p:pic>
      <p:sp>
        <p:nvSpPr>
          <p:cNvPr id="1669" name="Joe Grossman"/>
          <p:cNvSpPr txBox="1"/>
          <p:nvPr/>
        </p:nvSpPr>
        <p:spPr>
          <a:xfrm>
            <a:off x="5279658" y="5623254"/>
            <a:ext cx="2816361" cy="324273"/>
          </a:xfrm>
          <a:prstGeom prst="rect">
            <a:avLst/>
          </a:prstGeom>
          <a:ln w="12700">
            <a:miter lim="400000"/>
          </a:ln>
          <a:effectLst>
            <a:outerShdw blurRad="342900" dist="165100" dir="2145147" rotWithShape="0">
              <a:srgbClr val="000000">
                <a:alpha val="3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4185" tIns="54185" rIns="54185" bIns="54185">
            <a:spAutoFit/>
          </a:bodyPr>
          <a:lstStyle>
            <a:lvl1pPr marR="40640" indent="40640" defTabSz="914400">
              <a:defRPr sz="1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Manuel Hidalgo, MD, Ph.D.</a:t>
            </a:r>
          </a:p>
        </p:txBody>
      </p:sp>
      <p:pic>
        <p:nvPicPr>
          <p:cNvPr id="1670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970" y="2353575"/>
            <a:ext cx="2156902" cy="2696128"/>
          </a:xfrm>
          <a:prstGeom prst="rect">
            <a:avLst/>
          </a:prstGeom>
          <a:ln w="12700">
            <a:miter lim="400000"/>
          </a:ln>
        </p:spPr>
      </p:pic>
      <p:sp>
        <p:nvSpPr>
          <p:cNvPr id="1671" name="Joe Grossman"/>
          <p:cNvSpPr txBox="1"/>
          <p:nvPr/>
        </p:nvSpPr>
        <p:spPr>
          <a:xfrm>
            <a:off x="780327" y="1960741"/>
            <a:ext cx="2156903" cy="324273"/>
          </a:xfrm>
          <a:prstGeom prst="rect">
            <a:avLst/>
          </a:prstGeom>
          <a:ln w="12700">
            <a:miter lim="400000"/>
          </a:ln>
          <a:effectLst>
            <a:outerShdw blurRad="342900" dist="165100" dir="2145147" rotWithShape="0">
              <a:srgbClr val="000000">
                <a:alpha val="3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4185" tIns="54185" rIns="54185" bIns="54185">
            <a:spAutoFit/>
          </a:bodyPr>
          <a:lstStyle>
            <a:lvl1pPr marR="40640" indent="40640" defTabSz="914400">
              <a:defRPr sz="1400">
                <a:uFill>
                  <a:solidFill>
                    <a:srgbClr val="000000"/>
                  </a:solidFill>
                </a:u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Bruno Bockorny, MD</a:t>
            </a:r>
          </a:p>
        </p:txBody>
      </p:sp>
      <p:pic>
        <p:nvPicPr>
          <p:cNvPr id="1672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92437" y="6883175"/>
            <a:ext cx="2836845" cy="6722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4" name="The Team @ NCI/NIH"/>
          <p:cNvSpPr txBox="1"/>
          <p:nvPr/>
        </p:nvSpPr>
        <p:spPr>
          <a:xfrm>
            <a:off x="292340" y="152284"/>
            <a:ext cx="5543488" cy="6640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584200">
              <a:lnSpc>
                <a:spcPct val="120000"/>
              </a:lnSpc>
              <a:defRPr sz="4400">
                <a:solidFill>
                  <a:srgbClr val="6D0105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The Team @ NCI/NIH</a:t>
            </a:r>
          </a:p>
        </p:txBody>
      </p:sp>
      <p:pic>
        <p:nvPicPr>
          <p:cNvPr id="167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52" y="8987869"/>
            <a:ext cx="3838083" cy="648294"/>
          </a:xfrm>
          <a:prstGeom prst="rect">
            <a:avLst/>
          </a:prstGeom>
          <a:ln w="12700">
            <a:miter lim="400000"/>
          </a:ln>
        </p:spPr>
      </p:pic>
      <p:sp>
        <p:nvSpPr>
          <p:cNvPr id="1676" name="Past members (related to this talk):…"/>
          <p:cNvSpPr txBox="1"/>
          <p:nvPr/>
        </p:nvSpPr>
        <p:spPr>
          <a:xfrm>
            <a:off x="4233774" y="5942420"/>
            <a:ext cx="7229724" cy="37546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584200">
              <a:lnSpc>
                <a:spcPct val="120000"/>
              </a:lnSpc>
              <a:defRPr sz="2500" u="sng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Past members (related to this talk):</a:t>
            </a:r>
          </a:p>
          <a:p>
            <a:pPr defTabSz="584200">
              <a:lnSpc>
                <a:spcPct val="120000"/>
              </a:lnSpc>
              <a:defRPr sz="22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Ling Huang (Ass. Prof, Ford Health &amp; Michigan State University)</a:t>
            </a:r>
          </a:p>
          <a:p>
            <a:pPr defTabSz="584200">
              <a:lnSpc>
                <a:spcPct val="120000"/>
              </a:lnSpc>
              <a:defRPr sz="22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Mike Oliphant (Asst. Prof, Univ of Colorado)</a:t>
            </a:r>
          </a:p>
          <a:p>
            <a:pPr defTabSz="584200">
              <a:lnSpc>
                <a:spcPct val="120000"/>
              </a:lnSpc>
              <a:defRPr sz="22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Yasu Saito (Asst. Prof, Keio Univ, Japan)</a:t>
            </a:r>
          </a:p>
          <a:p>
            <a:pPr defTabSz="584200">
              <a:lnSpc>
                <a:spcPct val="120000"/>
              </a:lnSpc>
              <a:defRPr sz="22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Mike Feigin (Associate Prof. Roswell Park)</a:t>
            </a:r>
          </a:p>
          <a:p>
            <a:pPr defTabSz="584200">
              <a:lnSpc>
                <a:spcPct val="120000"/>
              </a:lnSpc>
              <a:defRPr sz="22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Lixing Zhan (Prof. Chinese Academy of Sciences, Shanghai)</a:t>
            </a:r>
          </a:p>
          <a:p>
            <a:pPr defTabSz="584200">
              <a:lnSpc>
                <a:spcPct val="120000"/>
              </a:lnSpc>
              <a:defRPr sz="22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Victoria Aranda (Senior Editor, Nature)</a:t>
            </a:r>
          </a:p>
          <a:p>
            <a:pPr defTabSz="584200">
              <a:lnSpc>
                <a:spcPct val="120000"/>
              </a:lnSpc>
              <a:defRPr sz="22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Bin Xue (Director of Research, Cypre Inc.)</a:t>
            </a:r>
          </a:p>
          <a:p>
            <a:pPr defTabSz="584200">
              <a:lnSpc>
                <a:spcPct val="120000"/>
              </a:lnSpc>
              <a:defRPr sz="22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Marissa Nolan (Director Communications, Novartis)</a:t>
            </a:r>
          </a:p>
        </p:txBody>
      </p:sp>
      <p:sp>
        <p:nvSpPr>
          <p:cNvPr id="1677" name="Collaborators…"/>
          <p:cNvSpPr txBox="1"/>
          <p:nvPr/>
        </p:nvSpPr>
        <p:spPr>
          <a:xfrm>
            <a:off x="92983" y="6222608"/>
            <a:ext cx="3052776" cy="2567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584200">
              <a:defRPr sz="2500" u="sng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Collaborators</a:t>
            </a:r>
          </a:p>
          <a:p>
            <a:pPr defTabSz="584200"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t>Clint T. Allen, M.D.</a:t>
            </a:r>
          </a:p>
          <a:p>
            <a:pPr defTabSz="584200"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t>Jonathan Hernandez M.D.</a:t>
            </a:r>
          </a:p>
          <a:p>
            <a:pPr defTabSz="584200"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t>Andrew Blakely, M.D.</a:t>
            </a:r>
          </a:p>
          <a:p>
            <a:pPr defTabSz="584200"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t>Maxwell Lee, Ph.D.</a:t>
            </a:r>
          </a:p>
          <a:p>
            <a:pPr defTabSz="584200"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t>Nick Wagle, M.D. (DFCI)</a:t>
            </a:r>
          </a:p>
          <a:p>
            <a:pPr defTabSz="584200"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t>Myles Brown (DFCI)</a:t>
            </a:r>
          </a:p>
        </p:txBody>
      </p:sp>
      <p:pic>
        <p:nvPicPr>
          <p:cNvPr id="1678" name="pasted-movie.png" descr="pasted-mov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98383" y="8761524"/>
            <a:ext cx="916317" cy="9175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9" name="Image" descr="Image"/>
          <p:cNvPicPr>
            <a:picLocks noChangeAspect="1"/>
          </p:cNvPicPr>
          <p:nvPr/>
        </p:nvPicPr>
        <p:blipFill>
          <a:blip r:embed="rId4"/>
          <a:srcRect b="6494"/>
          <a:stretch>
            <a:fillRect/>
          </a:stretch>
        </p:blipFill>
        <p:spPr>
          <a:xfrm>
            <a:off x="4134117" y="968388"/>
            <a:ext cx="1448984" cy="20323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0" name="pasted-movie.png" descr="pasted-movi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0576" y="3543614"/>
            <a:ext cx="1644296" cy="18510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1" name="pasted-movie.png" descr="pasted-movi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4624" y="3452921"/>
            <a:ext cx="1354932" cy="203239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2" name="pasted-movie.png" descr="pasted-movie.png"/>
          <p:cNvPicPr>
            <a:picLocks noChangeAspect="1"/>
          </p:cNvPicPr>
          <p:nvPr/>
        </p:nvPicPr>
        <p:blipFill>
          <a:blip r:embed="rId7"/>
          <a:srcRect l="4339" r="4340"/>
          <a:stretch>
            <a:fillRect/>
          </a:stretch>
        </p:blipFill>
        <p:spPr>
          <a:xfrm>
            <a:off x="6960540" y="869986"/>
            <a:ext cx="1683061" cy="2005869"/>
          </a:xfrm>
          <a:prstGeom prst="rect">
            <a:avLst/>
          </a:prstGeom>
          <a:ln w="12700">
            <a:miter lim="400000"/>
          </a:ln>
        </p:spPr>
      </p:pic>
      <p:sp>
        <p:nvSpPr>
          <p:cNvPr id="1683" name="Masashi Watanabe"/>
          <p:cNvSpPr txBox="1"/>
          <p:nvPr/>
        </p:nvSpPr>
        <p:spPr>
          <a:xfrm>
            <a:off x="3825976" y="5517503"/>
            <a:ext cx="2372228" cy="3927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lnSpc>
                <a:spcPct val="120000"/>
              </a:lnSpc>
              <a:defRPr sz="23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Masashi Watanabe</a:t>
            </a:r>
          </a:p>
        </p:txBody>
      </p:sp>
      <p:sp>
        <p:nvSpPr>
          <p:cNvPr id="1684" name="Weilin Li"/>
          <p:cNvSpPr txBox="1"/>
          <p:nvPr/>
        </p:nvSpPr>
        <p:spPr>
          <a:xfrm>
            <a:off x="4214911" y="3006558"/>
            <a:ext cx="1119250" cy="392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lnSpc>
                <a:spcPct val="120000"/>
              </a:lnSpc>
              <a:defRPr sz="23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Weilin Li</a:t>
            </a:r>
          </a:p>
        </p:txBody>
      </p:sp>
      <p:sp>
        <p:nvSpPr>
          <p:cNvPr id="1685" name="Manar Elnaggar"/>
          <p:cNvSpPr txBox="1"/>
          <p:nvPr/>
        </p:nvSpPr>
        <p:spPr>
          <a:xfrm>
            <a:off x="6691581" y="5517503"/>
            <a:ext cx="1982286" cy="3927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lnSpc>
                <a:spcPct val="120000"/>
              </a:lnSpc>
              <a:defRPr sz="23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Manar Elnaggar</a:t>
            </a:r>
          </a:p>
        </p:txBody>
      </p:sp>
      <p:sp>
        <p:nvSpPr>
          <p:cNvPr id="1686" name="Tatiana Netterfield"/>
          <p:cNvSpPr txBox="1"/>
          <p:nvPr/>
        </p:nvSpPr>
        <p:spPr>
          <a:xfrm>
            <a:off x="6555506" y="3006557"/>
            <a:ext cx="2315177" cy="3927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lnSpc>
                <a:spcPct val="120000"/>
              </a:lnSpc>
              <a:defRPr sz="23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>
              <a:defRPr b="1"/>
            </a:pPr>
            <a:r>
              <a:rPr b="0"/>
              <a:t>Tatiana Netterfield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" name="Opportunities at the Center for Cancer Research (CCR), NCI"/>
          <p:cNvSpPr txBox="1"/>
          <p:nvPr/>
        </p:nvSpPr>
        <p:spPr>
          <a:xfrm>
            <a:off x="229648" y="3878411"/>
            <a:ext cx="12545505" cy="621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1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Opportunities at the Center for Cancer Research (CCR), NCI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0" name="Title 1"/>
          <p:cNvSpPr txBox="1">
            <a:spLocks noGrp="1"/>
          </p:cNvSpPr>
          <p:nvPr>
            <p:ph type="title"/>
          </p:nvPr>
        </p:nvSpPr>
        <p:spPr>
          <a:xfrm>
            <a:off x="496339" y="1932826"/>
            <a:ext cx="17952279" cy="451408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346794">
              <a:defRPr sz="1040" b="1">
                <a:solidFill>
                  <a:srgbClr val="003A5B"/>
                </a:solidFill>
              </a:defRPr>
            </a:pPr>
            <a:br/>
            <a:br/>
            <a:r>
              <a:rPr sz="2080"/>
              <a:t>Physician-Scientist Early Investigator Program </a:t>
            </a:r>
          </a:p>
        </p:txBody>
      </p:sp>
      <p:sp>
        <p:nvSpPr>
          <p:cNvPr id="1691" name="TextBox 11"/>
          <p:cNvSpPr txBox="1"/>
          <p:nvPr/>
        </p:nvSpPr>
        <p:spPr>
          <a:xfrm>
            <a:off x="4944223" y="833123"/>
            <a:ext cx="8343744" cy="394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defTabSz="866986">
              <a:defRPr sz="2800">
                <a:solidFill>
                  <a:srgbClr val="BB0E3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At</a:t>
            </a:r>
            <a:r>
              <a:rPr>
                <a:solidFill>
                  <a:srgbClr val="1F557C"/>
                </a:solidFill>
              </a:rPr>
              <a:t> </a:t>
            </a:r>
            <a:r>
              <a:t>NCI’s Center for Cancer Research (CCR)</a:t>
            </a:r>
          </a:p>
        </p:txBody>
      </p:sp>
      <p:sp>
        <p:nvSpPr>
          <p:cNvPr id="1692" name="Content Placeholder 13"/>
          <p:cNvSpPr txBox="1"/>
          <p:nvPr/>
        </p:nvSpPr>
        <p:spPr>
          <a:xfrm>
            <a:off x="341145" y="1907969"/>
            <a:ext cx="6437553" cy="1901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5023" tIns="65023" rIns="65023" bIns="65023">
            <a:spAutoFit/>
          </a:bodyPr>
          <a:lstStyle/>
          <a:p>
            <a:pPr marL="433493" indent="-433493" defTabSz="866986">
              <a:spcBef>
                <a:spcPts val="1100"/>
              </a:spcBef>
              <a:defRPr sz="3200" b="1">
                <a:solidFill>
                  <a:srgbClr val="003A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Launch your independent career</a:t>
            </a:r>
            <a:endParaRPr>
              <a:solidFill>
                <a:srgbClr val="000000"/>
              </a:solidFill>
            </a:endParaRPr>
          </a:p>
          <a:p>
            <a:pPr marL="419100" indent="-419100" defTabSz="866986">
              <a:spcBef>
                <a:spcPts val="1100"/>
              </a:spcBef>
              <a:buClr>
                <a:srgbClr val="000000"/>
              </a:buClr>
              <a:buSzPct val="100000"/>
              <a:buFont typeface="Arial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pPr>
            <a:endParaRPr>
              <a:solidFill>
                <a:srgbClr val="000000"/>
              </a:solidFill>
            </a:endParaRPr>
          </a:p>
          <a:p>
            <a:pPr marL="419100" indent="-419100" defTabSz="866986">
              <a:spcBef>
                <a:spcPts val="1100"/>
              </a:spcBef>
              <a:buClr>
                <a:srgbClr val="000000"/>
              </a:buClr>
              <a:buSzPct val="100000"/>
              <a:buFont typeface="Arial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t>220+ leading cancer clinicians &amp; scientists </a:t>
            </a:r>
          </a:p>
          <a:p>
            <a:pPr marL="419100" indent="-419100" defTabSz="866986">
              <a:spcBef>
                <a:spcPts val="1100"/>
              </a:spcBef>
              <a:buClr>
                <a:srgbClr val="303030"/>
              </a:buClr>
              <a:buSzPct val="100000"/>
              <a:buFont typeface="Arial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t>World-class technologies &amp; the NIH Clinical Center </a:t>
            </a:r>
          </a:p>
        </p:txBody>
      </p:sp>
      <p:sp>
        <p:nvSpPr>
          <p:cNvPr id="1693" name="Content Placeholder 13"/>
          <p:cNvSpPr txBox="1">
            <a:spLocks noGrp="1"/>
          </p:cNvSpPr>
          <p:nvPr>
            <p:ph type="body" sz="quarter" idx="1"/>
          </p:nvPr>
        </p:nvSpPr>
        <p:spPr>
          <a:xfrm>
            <a:off x="337538" y="4228410"/>
            <a:ext cx="5936768" cy="554343"/>
          </a:xfrm>
          <a:prstGeom prst="rect">
            <a:avLst/>
          </a:prstGeom>
        </p:spPr>
        <p:txBody>
          <a:bodyPr lIns="65023" tIns="65023" rIns="65023" bIns="65023">
            <a:normAutofit lnSpcReduction="10000"/>
          </a:bodyPr>
          <a:lstStyle>
            <a:lvl1pPr marL="385809" indent="-385809" defTabSz="771618">
              <a:spcBef>
                <a:spcPts val="1000"/>
              </a:spcBef>
              <a:buSzTx/>
              <a:buFont typeface="Wingdings"/>
              <a:buNone/>
              <a:defRPr sz="3026" b="1">
                <a:solidFill>
                  <a:srgbClr val="003A5B"/>
                </a:solidFill>
              </a:defRPr>
            </a:lvl1pPr>
          </a:lstStyle>
          <a:p>
            <a:r>
              <a:t>3–5 years of support</a:t>
            </a:r>
          </a:p>
        </p:txBody>
      </p:sp>
      <p:sp>
        <p:nvSpPr>
          <p:cNvPr id="1694" name="TextBox 12"/>
          <p:cNvSpPr txBox="1"/>
          <p:nvPr/>
        </p:nvSpPr>
        <p:spPr>
          <a:xfrm>
            <a:off x="297381" y="4967554"/>
            <a:ext cx="6525082" cy="16852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5023" tIns="65023" rIns="65023" bIns="65023" numCol="2" spcCol="66389"/>
          <a:lstStyle/>
          <a:p>
            <a:pPr marL="523875" indent="-523875" defTabSz="866986">
              <a:lnSpc>
                <a:spcPct val="120000"/>
              </a:lnSpc>
              <a:buSzPct val="100000"/>
              <a:buFont typeface="Arial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t>Dedicated funding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523875" indent="-523875" defTabSz="866986">
              <a:lnSpc>
                <a:spcPct val="120000"/>
              </a:lnSpc>
              <a:buSzPct val="100000"/>
              <a:buFont typeface="Arial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t>Lab space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523875" indent="-523875" defTabSz="866986">
              <a:lnSpc>
                <a:spcPct val="120000"/>
              </a:lnSpc>
              <a:buSzPct val="100000"/>
              <a:buFont typeface="Arial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t>Postdoctoral support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523875" indent="-523875" defTabSz="866986">
              <a:lnSpc>
                <a:spcPct val="120000"/>
              </a:lnSpc>
              <a:buSzPct val="100000"/>
              <a:buFont typeface="Arial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t> 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523875" indent="-523875" defTabSz="866986">
              <a:lnSpc>
                <a:spcPct val="120000"/>
              </a:lnSpc>
              <a:buSzPct val="100000"/>
              <a:buFont typeface="Arial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t>Research independence</a:t>
            </a:r>
          </a:p>
          <a:p>
            <a:pPr marL="523875" indent="-523875" defTabSz="866986">
              <a:lnSpc>
                <a:spcPct val="120000"/>
              </a:lnSpc>
              <a:buSzPct val="100000"/>
              <a:buFont typeface="Arial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t>Mentorship</a:t>
            </a:r>
          </a:p>
        </p:txBody>
      </p:sp>
      <p:sp>
        <p:nvSpPr>
          <p:cNvPr id="1695" name="TextBox 8"/>
          <p:cNvSpPr txBox="1"/>
          <p:nvPr/>
        </p:nvSpPr>
        <p:spPr>
          <a:xfrm>
            <a:off x="43381" y="7117808"/>
            <a:ext cx="6525082" cy="6112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5023" tIns="65023" rIns="65023" bIns="65023">
            <a:spAutoFit/>
          </a:bodyPr>
          <a:lstStyle>
            <a:lvl1pPr defTabSz="866986">
              <a:defRPr sz="3400" b="1">
                <a:solidFill>
                  <a:srgbClr val="003A5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For MD or equivalent clinicians</a:t>
            </a:r>
          </a:p>
        </p:txBody>
      </p:sp>
      <p:sp>
        <p:nvSpPr>
          <p:cNvPr id="1696" name="Rectangle 10"/>
          <p:cNvSpPr/>
          <p:nvPr/>
        </p:nvSpPr>
        <p:spPr>
          <a:xfrm>
            <a:off x="6859678" y="7246941"/>
            <a:ext cx="5809695" cy="1943970"/>
          </a:xfrm>
          <a:prstGeom prst="rect">
            <a:avLst/>
          </a:prstGeom>
          <a:solidFill>
            <a:srgbClr val="E9EFF3"/>
          </a:solidFill>
          <a:ln w="12700">
            <a:miter lim="400000"/>
          </a:ln>
        </p:spPr>
        <p:txBody>
          <a:bodyPr lIns="65023" tIns="65023" rIns="65023" bIns="65023" anchor="ctr"/>
          <a:lstStyle/>
          <a:p>
            <a:pPr algn="ctr" defTabSz="866986">
              <a:defRPr sz="3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pic>
        <p:nvPicPr>
          <p:cNvPr id="1697" name="Picture 7" descr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5201" y="7385837"/>
            <a:ext cx="1084368" cy="1082085"/>
          </a:xfrm>
          <a:prstGeom prst="rect">
            <a:avLst/>
          </a:prstGeom>
          <a:ln w="12700">
            <a:miter lim="400000"/>
          </a:ln>
        </p:spPr>
      </p:pic>
      <p:sp>
        <p:nvSpPr>
          <p:cNvPr id="1698" name="TextBox 18"/>
          <p:cNvSpPr txBox="1"/>
          <p:nvPr/>
        </p:nvSpPr>
        <p:spPr>
          <a:xfrm>
            <a:off x="6963554" y="7246941"/>
            <a:ext cx="5284994" cy="19439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5023" tIns="65023" rIns="65023" bIns="65023">
            <a:spAutoFit/>
          </a:bodyPr>
          <a:lstStyle/>
          <a:p>
            <a:pPr defTabSz="866986">
              <a:spcBef>
                <a:spcPts val="1500"/>
              </a:spcBef>
              <a:defRPr sz="3400" b="1">
                <a:solidFill>
                  <a:srgbClr val="003A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Learn more</a:t>
            </a:r>
            <a:endParaRPr sz="2200">
              <a:solidFill>
                <a:srgbClr val="000000"/>
              </a:solidFill>
            </a:endParaRPr>
          </a:p>
          <a:p>
            <a:pPr defTabSz="866986">
              <a:spcBef>
                <a:spcPts val="1100"/>
              </a:spcBef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3F54C9"/>
                </a:solidFill>
                <a:uFill>
                  <a:solidFill>
                    <a:srgbClr val="3F54C9"/>
                  </a:solidFill>
                </a:uFill>
                <a:hlinkClick r:id="rId3"/>
              </a:rPr>
              <a:t>https://go.nih.gov/aboutpeip</a:t>
            </a:r>
          </a:p>
          <a:p>
            <a:pPr defTabSz="866986">
              <a:defRPr sz="2200">
                <a:latin typeface="Arial"/>
                <a:ea typeface="Arial"/>
                <a:cs typeface="Arial"/>
                <a:sym typeface="Arial"/>
              </a:defRPr>
            </a:pPr>
            <a:endParaRPr u="sng">
              <a:solidFill>
                <a:srgbClr val="3F54C9"/>
              </a:solidFill>
              <a:uFill>
                <a:solidFill>
                  <a:srgbClr val="3F54C9"/>
                </a:solidFill>
              </a:uFill>
              <a:hlinkClick r:id="rId3"/>
            </a:endParaRPr>
          </a:p>
          <a:p>
            <a:pPr defTabSz="866986"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t>Applications accepted on a rolling basis</a:t>
            </a:r>
          </a:p>
        </p:txBody>
      </p:sp>
      <p:pic>
        <p:nvPicPr>
          <p:cNvPr id="1699" name="Picture 4" descr="Picture 4"/>
          <p:cNvPicPr>
            <a:picLocks noChangeAspect="1"/>
          </p:cNvPicPr>
          <p:nvPr/>
        </p:nvPicPr>
        <p:blipFill>
          <a:blip r:embed="rId4"/>
          <a:srcRect l="37425" t="5906" r="24062" b="39788"/>
          <a:stretch>
            <a:fillRect/>
          </a:stretch>
        </p:blipFill>
        <p:spPr>
          <a:xfrm>
            <a:off x="6904041" y="1759013"/>
            <a:ext cx="4628875" cy="4360199"/>
          </a:xfrm>
          <a:prstGeom prst="rect">
            <a:avLst/>
          </a:prstGeom>
          <a:ln w="12700">
            <a:miter lim="400000"/>
          </a:ln>
        </p:spPr>
      </p:pic>
      <p:sp>
        <p:nvSpPr>
          <p:cNvPr id="1700" name="Physician Early Investigator Program (PEIP)"/>
          <p:cNvSpPr txBox="1"/>
          <p:nvPr/>
        </p:nvSpPr>
        <p:spPr>
          <a:xfrm>
            <a:off x="196112" y="152538"/>
            <a:ext cx="9211420" cy="611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433493" indent="-433493" defTabSz="866986">
              <a:spcBef>
                <a:spcPts val="1100"/>
              </a:spcBef>
              <a:defRPr sz="4000" b="1">
                <a:solidFill>
                  <a:srgbClr val="003A5B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Physician Early Investigator Program (PEIP) 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2" name="Title 1"/>
          <p:cNvSpPr txBox="1">
            <a:spLocks noGrp="1"/>
          </p:cNvSpPr>
          <p:nvPr>
            <p:ph type="title"/>
          </p:nvPr>
        </p:nvSpPr>
        <p:spPr>
          <a:xfrm>
            <a:off x="496339" y="1932826"/>
            <a:ext cx="17952279" cy="451408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346794">
              <a:defRPr sz="1040" b="1">
                <a:solidFill>
                  <a:srgbClr val="003A5B"/>
                </a:solidFill>
              </a:defRPr>
            </a:pPr>
            <a:br/>
            <a:br/>
            <a:r>
              <a:rPr sz="2080"/>
              <a:t>Physician-Scientist Early Investigator Program </a:t>
            </a:r>
          </a:p>
        </p:txBody>
      </p:sp>
      <p:sp>
        <p:nvSpPr>
          <p:cNvPr id="1703" name="TextBox 11"/>
          <p:cNvSpPr txBox="1"/>
          <p:nvPr/>
        </p:nvSpPr>
        <p:spPr>
          <a:xfrm>
            <a:off x="4944223" y="833123"/>
            <a:ext cx="8343744" cy="394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defTabSz="866986">
              <a:defRPr sz="2800">
                <a:solidFill>
                  <a:srgbClr val="BB0E3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At</a:t>
            </a:r>
            <a:r>
              <a:rPr>
                <a:solidFill>
                  <a:srgbClr val="1F557C"/>
                </a:solidFill>
              </a:rPr>
              <a:t> </a:t>
            </a:r>
            <a:r>
              <a:t>NCI’s Center for Cancer Research (CCR)</a:t>
            </a:r>
          </a:p>
        </p:txBody>
      </p:sp>
      <p:sp>
        <p:nvSpPr>
          <p:cNvPr id="1704" name="Content Placeholder 13"/>
          <p:cNvSpPr txBox="1"/>
          <p:nvPr/>
        </p:nvSpPr>
        <p:spPr>
          <a:xfrm>
            <a:off x="341386" y="1705685"/>
            <a:ext cx="6437554" cy="1901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65023" tIns="65023" rIns="65023" bIns="65023">
            <a:spAutoFit/>
          </a:bodyPr>
          <a:lstStyle/>
          <a:p>
            <a:pPr marL="433493" indent="-433493" defTabSz="866986">
              <a:spcBef>
                <a:spcPts val="1100"/>
              </a:spcBef>
              <a:defRPr sz="3200" b="1">
                <a:solidFill>
                  <a:srgbClr val="003A5B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Why NIH?</a:t>
            </a:r>
            <a:endParaRPr>
              <a:solidFill>
                <a:srgbClr val="000000"/>
              </a:solidFill>
            </a:endParaRPr>
          </a:p>
          <a:p>
            <a:pPr marL="419100" indent="-419100" defTabSz="866986">
              <a:spcBef>
                <a:spcPts val="1100"/>
              </a:spcBef>
              <a:buClr>
                <a:srgbClr val="000000"/>
              </a:buClr>
              <a:buSzPct val="100000"/>
              <a:buFont typeface="Arial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t>Stable research funding</a:t>
            </a:r>
          </a:p>
          <a:p>
            <a:pPr marL="419100" indent="-419100" defTabSz="866986">
              <a:spcBef>
                <a:spcPts val="1100"/>
              </a:spcBef>
              <a:buClr>
                <a:srgbClr val="303030"/>
              </a:buClr>
              <a:buSzPct val="100000"/>
              <a:buFont typeface="Arial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t>Shared resources</a:t>
            </a:r>
          </a:p>
          <a:p>
            <a:pPr marL="419100" indent="-419100" defTabSz="866986">
              <a:spcBef>
                <a:spcPts val="1100"/>
              </a:spcBef>
              <a:buClr>
                <a:srgbClr val="303030"/>
              </a:buClr>
              <a:buSzPct val="100000"/>
              <a:buFont typeface="Arial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t>World’s largest research hospital</a:t>
            </a:r>
          </a:p>
        </p:txBody>
      </p:sp>
      <p:sp>
        <p:nvSpPr>
          <p:cNvPr id="1705" name="Content Placeholder 13"/>
          <p:cNvSpPr txBox="1">
            <a:spLocks noGrp="1"/>
          </p:cNvSpPr>
          <p:nvPr>
            <p:ph type="body" sz="quarter" idx="1"/>
          </p:nvPr>
        </p:nvSpPr>
        <p:spPr>
          <a:xfrm>
            <a:off x="337538" y="4084911"/>
            <a:ext cx="5936768" cy="554344"/>
          </a:xfrm>
          <a:prstGeom prst="rect">
            <a:avLst/>
          </a:prstGeom>
        </p:spPr>
        <p:txBody>
          <a:bodyPr lIns="65023" tIns="65023" rIns="65023" bIns="65023">
            <a:normAutofit lnSpcReduction="10000"/>
          </a:bodyPr>
          <a:lstStyle>
            <a:lvl1pPr marL="385809" indent="-385809" defTabSz="771618">
              <a:spcBef>
                <a:spcPts val="1000"/>
              </a:spcBef>
              <a:buSzTx/>
              <a:buFont typeface="Wingdings"/>
              <a:buNone/>
              <a:defRPr sz="3026" b="1">
                <a:solidFill>
                  <a:srgbClr val="003A5B"/>
                </a:solidFill>
              </a:defRPr>
            </a:lvl1pPr>
          </a:lstStyle>
          <a:p>
            <a:r>
              <a:t>Eligility</a:t>
            </a:r>
          </a:p>
        </p:txBody>
      </p:sp>
      <p:sp>
        <p:nvSpPr>
          <p:cNvPr id="1706" name="NIH Stadtman Tenure-Track Investigator"/>
          <p:cNvSpPr txBox="1"/>
          <p:nvPr/>
        </p:nvSpPr>
        <p:spPr>
          <a:xfrm>
            <a:off x="196112" y="152538"/>
            <a:ext cx="8486627" cy="611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433493" indent="-433493" defTabSz="866986">
              <a:spcBef>
                <a:spcPts val="1100"/>
              </a:spcBef>
              <a:defRPr sz="4000" b="1">
                <a:solidFill>
                  <a:srgbClr val="003A5B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NIH Stadtman Tenure-Track Investigator</a:t>
            </a:r>
          </a:p>
        </p:txBody>
      </p:sp>
      <p:sp>
        <p:nvSpPr>
          <p:cNvPr id="1707" name="Ph.D. or MD or MD/Ph.D.…"/>
          <p:cNvSpPr txBox="1"/>
          <p:nvPr/>
        </p:nvSpPr>
        <p:spPr>
          <a:xfrm>
            <a:off x="389563" y="4789768"/>
            <a:ext cx="5418933" cy="16951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419100" indent="-419100" defTabSz="866986">
              <a:spcBef>
                <a:spcPts val="1100"/>
              </a:spcBef>
              <a:buClr>
                <a:srgbClr val="000000"/>
              </a:buClr>
              <a:buSzPct val="100000"/>
              <a:buFont typeface="Arial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t>Ph.D. or MD or MD/Ph.D.</a:t>
            </a:r>
          </a:p>
          <a:p>
            <a:pPr marL="419100" indent="-419100" defTabSz="866986">
              <a:spcBef>
                <a:spcPts val="1100"/>
              </a:spcBef>
              <a:buClr>
                <a:srgbClr val="303030"/>
              </a:buClr>
              <a:buSzPct val="100000"/>
              <a:buFont typeface="Arial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t>Addressing challenging questions in cancer</a:t>
            </a:r>
          </a:p>
          <a:p>
            <a:pPr marL="419100" indent="-419100" defTabSz="866986">
              <a:spcBef>
                <a:spcPts val="1100"/>
              </a:spcBef>
              <a:buClr>
                <a:srgbClr val="303030"/>
              </a:buClr>
              <a:buSzPct val="100000"/>
              <a:buFont typeface="Arial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t>Strong record of high-impact publications</a:t>
            </a:r>
          </a:p>
          <a:p>
            <a:pPr marL="419100" indent="-419100" defTabSz="866986">
              <a:spcBef>
                <a:spcPts val="1100"/>
              </a:spcBef>
              <a:buClr>
                <a:srgbClr val="303030"/>
              </a:buClr>
              <a:buSzPct val="100000"/>
              <a:buFont typeface="Arial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t>Eligible for federal employment.</a:t>
            </a:r>
          </a:p>
        </p:txBody>
      </p:sp>
      <p:pic>
        <p:nvPicPr>
          <p:cNvPr id="1708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304" y="7103839"/>
            <a:ext cx="12260192" cy="151343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9" name="pasted-movie.png" descr="pasted-mov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4367" y="2211912"/>
            <a:ext cx="5876224" cy="39079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Gill Sans"/>
        <a:ea typeface="Gill Sans"/>
        <a:cs typeface="Gill San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Gill Sans"/>
        <a:ea typeface="Gill Sans"/>
        <a:cs typeface="Gill San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1072</Words>
  <Application>Microsoft Macintosh PowerPoint</Application>
  <PresentationFormat>Custom</PresentationFormat>
  <Paragraphs>163</Paragraphs>
  <Slides>25</Slides>
  <Notes>1</Notes>
  <HiddenSlides>4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42" baseType="lpstr">
      <vt:lpstr>Aptos</vt:lpstr>
      <vt:lpstr>Aptos Display</vt:lpstr>
      <vt:lpstr>Arial</vt:lpstr>
      <vt:lpstr>Arial Black</vt:lpstr>
      <vt:lpstr>Calibri</vt:lpstr>
      <vt:lpstr>Calibri Light</vt:lpstr>
      <vt:lpstr>Chalkboard</vt:lpstr>
      <vt:lpstr>Garamond</vt:lpstr>
      <vt:lpstr>Georgia</vt:lpstr>
      <vt:lpstr>Gill Sans</vt:lpstr>
      <vt:lpstr>Helvetica</vt:lpstr>
      <vt:lpstr>Helvetica Neue</vt:lpstr>
      <vt:lpstr>Helvetica Neue Medium</vt:lpstr>
      <vt:lpstr>Helvetica Neue Thin</vt:lpstr>
      <vt:lpstr>Lucida Grande</vt:lpstr>
      <vt:lpstr>Times Roman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Physician-Scientist Early Investigator Program </vt:lpstr>
      <vt:lpstr>  Physician-Scientist Early Investigator Program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Muthuswamy, Senthil (NIH/NCI) [E]</cp:lastModifiedBy>
  <cp:revision>1</cp:revision>
  <dcterms:modified xsi:type="dcterms:W3CDTF">2026-09-23T20:28:49Z</dcterms:modified>
</cp:coreProperties>
</file>