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314" r:id="rId2"/>
    <p:sldId id="316" r:id="rId3"/>
    <p:sldId id="258" r:id="rId4"/>
    <p:sldId id="317" r:id="rId5"/>
    <p:sldId id="296" r:id="rId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73FF"/>
    <a:srgbClr val="E600FF"/>
    <a:srgbClr val="8000FF"/>
    <a:srgbClr val="4DE5FF"/>
    <a:srgbClr val="E7A12D"/>
    <a:srgbClr val="0592C1"/>
    <a:srgbClr val="EEE7F3"/>
    <a:srgbClr val="C7E7FF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4" autoAdjust="0"/>
    <p:restoredTop sz="96846" autoAdjust="0"/>
  </p:normalViewPr>
  <p:slideViewPr>
    <p:cSldViewPr snapToGrid="0">
      <p:cViewPr>
        <p:scale>
          <a:sx n="92" d="100"/>
          <a:sy n="92" d="100"/>
        </p:scale>
        <p:origin x="688" y="1080"/>
      </p:cViewPr>
      <p:guideLst/>
    </p:cSldViewPr>
  </p:slideViewPr>
  <p:outlineViewPr>
    <p:cViewPr>
      <p:scale>
        <a:sx n="33" d="100"/>
        <a:sy n="33" d="100"/>
      </p:scale>
      <p:origin x="0" y="-634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58E55-220C-4A02-BF0F-A0728E13D1A8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654EF-92F4-4E94-BAAC-740D39558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596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hyperlink" Target="https://brandcenter.med.nyu.edu/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brandcenter.med.nyu.edu/use-the-brand/powerpoint-presentations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ECAB4B7-018A-0EBB-A58F-9FCA59C75D4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3938" y="0"/>
            <a:ext cx="3040062" cy="5143500"/>
          </a:xfrm>
          <a:solidFill>
            <a:schemeClr val="bg1">
              <a:lumMod val="85000"/>
            </a:schemeClr>
          </a:solidFill>
        </p:spPr>
        <p:txBody>
          <a:bodyPr tIns="100584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DC6EF85-3467-0339-FEE7-95DD7B807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5300" y="4593800"/>
            <a:ext cx="4084922" cy="232428"/>
          </a:xfrm>
        </p:spPr>
        <p:txBody>
          <a:bodyPr anchor="t" anchorCtr="0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95300" y="3670570"/>
            <a:ext cx="4084922" cy="599777"/>
          </a:xfrm>
        </p:spPr>
        <p:txBody>
          <a:bodyPr anchor="b">
            <a:noAutofit/>
          </a:bodyPr>
          <a:lstStyle>
            <a:lvl1pPr marL="0" indent="0" algn="l">
              <a:lnSpc>
                <a:spcPct val="105000"/>
              </a:lnSpc>
              <a:buNone/>
              <a:defRPr sz="1800" b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95300" y="1552575"/>
            <a:ext cx="5164836" cy="1751015"/>
          </a:xfrm>
        </p:spPr>
        <p:txBody>
          <a:bodyPr anchor="t" anchorCtr="0"/>
          <a:lstStyle>
            <a:lvl1pPr algn="l">
              <a:lnSpc>
                <a:spcPct val="83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4" name="Graphic 6">
            <a:extLst>
              <a:ext uri="{FF2B5EF4-FFF2-40B4-BE49-F238E27FC236}">
                <a16:creationId xmlns:a16="http://schemas.microsoft.com/office/drawing/2014/main" id="{B8EC750E-228F-C74B-0A92-62B948EAF73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88824" y="382333"/>
            <a:ext cx="2450016" cy="630936"/>
            <a:chOff x="243131" y="4363879"/>
            <a:chExt cx="2050553" cy="528066"/>
          </a:xfrm>
          <a:solidFill>
            <a:srgbClr val="FFFFFF"/>
          </a:solidFill>
        </p:grpSpPr>
        <p:grpSp>
          <p:nvGrpSpPr>
            <p:cNvPr id="10" name="Graphic 6">
              <a:extLst>
                <a:ext uri="{FF2B5EF4-FFF2-40B4-BE49-F238E27FC236}">
                  <a16:creationId xmlns:a16="http://schemas.microsoft.com/office/drawing/2014/main" id="{62BDEA4C-664E-FDB4-CC73-743A21B102B6}"/>
                </a:ext>
              </a:extLst>
            </p:cNvPr>
            <p:cNvGrpSpPr/>
            <p:nvPr/>
          </p:nvGrpSpPr>
          <p:grpSpPr>
            <a:xfrm>
              <a:off x="243131" y="4363879"/>
              <a:ext cx="460142" cy="527338"/>
              <a:chOff x="243131" y="4363879"/>
              <a:chExt cx="460142" cy="527338"/>
            </a:xfrm>
            <a:solidFill>
              <a:srgbClr val="FFFFFF"/>
            </a:solidFill>
          </p:grpSpPr>
          <p:grpSp>
            <p:nvGrpSpPr>
              <p:cNvPr id="39" name="Graphic 6">
                <a:extLst>
                  <a:ext uri="{FF2B5EF4-FFF2-40B4-BE49-F238E27FC236}">
                    <a16:creationId xmlns:a16="http://schemas.microsoft.com/office/drawing/2014/main" id="{E902327E-6E78-88F1-799C-F91720C81A5E}"/>
                  </a:ext>
                </a:extLst>
              </p:cNvPr>
              <p:cNvGrpSpPr/>
              <p:nvPr/>
            </p:nvGrpSpPr>
            <p:grpSpPr>
              <a:xfrm>
                <a:off x="243131" y="4363879"/>
                <a:ext cx="457650" cy="527338"/>
                <a:chOff x="243131" y="4363879"/>
                <a:chExt cx="457650" cy="527338"/>
              </a:xfrm>
              <a:solidFill>
                <a:srgbClr val="FFFFFF"/>
              </a:solidFill>
            </p:grpSpPr>
            <p:sp>
              <p:nvSpPr>
                <p:cNvPr id="41" name="Freeform 40">
                  <a:extLst>
                    <a:ext uri="{FF2B5EF4-FFF2-40B4-BE49-F238E27FC236}">
                      <a16:creationId xmlns:a16="http://schemas.microsoft.com/office/drawing/2014/main" id="{84BD2061-FE8C-BB0B-BBB9-5249F67DCA77}"/>
                    </a:ext>
                  </a:extLst>
                </p:cNvPr>
                <p:cNvSpPr/>
                <p:nvPr/>
              </p:nvSpPr>
              <p:spPr>
                <a:xfrm>
                  <a:off x="265989" y="4363879"/>
                  <a:ext cx="434792" cy="163309"/>
                </a:xfrm>
                <a:custGeom>
                  <a:avLst/>
                  <a:gdLst>
                    <a:gd name="connsiteX0" fmla="*/ 434359 w 434792"/>
                    <a:gd name="connsiteY0" fmla="*/ 108547 h 163309"/>
                    <a:gd name="connsiteX1" fmla="*/ 434359 w 434792"/>
                    <a:gd name="connsiteY1" fmla="*/ 108547 h 163309"/>
                    <a:gd name="connsiteX2" fmla="*/ 431434 w 434792"/>
                    <a:gd name="connsiteY2" fmla="*/ 103657 h 163309"/>
                    <a:gd name="connsiteX3" fmla="*/ 396330 w 434792"/>
                    <a:gd name="connsiteY3" fmla="*/ 64541 h 163309"/>
                    <a:gd name="connsiteX4" fmla="*/ 234461 w 434792"/>
                    <a:gd name="connsiteY4" fmla="*/ 0 h 163309"/>
                    <a:gd name="connsiteX5" fmla="*/ 48214 w 434792"/>
                    <a:gd name="connsiteY5" fmla="*/ 86055 h 163309"/>
                    <a:gd name="connsiteX6" fmla="*/ 433 w 434792"/>
                    <a:gd name="connsiteY6" fmla="*/ 161354 h 163309"/>
                    <a:gd name="connsiteX7" fmla="*/ 433 w 434792"/>
                    <a:gd name="connsiteY7" fmla="*/ 163309 h 163309"/>
                    <a:gd name="connsiteX8" fmla="*/ 1408 w 434792"/>
                    <a:gd name="connsiteY8" fmla="*/ 161354 h 163309"/>
                    <a:gd name="connsiteX9" fmla="*/ 54065 w 434792"/>
                    <a:gd name="connsiteY9" fmla="*/ 94856 h 163309"/>
                    <a:gd name="connsiteX10" fmla="*/ 235436 w 434792"/>
                    <a:gd name="connsiteY10" fmla="*/ 32271 h 163309"/>
                    <a:gd name="connsiteX11" fmla="*/ 386579 w 434792"/>
                    <a:gd name="connsiteY11" fmla="*/ 73343 h 163309"/>
                    <a:gd name="connsiteX12" fmla="*/ 429484 w 434792"/>
                    <a:gd name="connsiteY12" fmla="*/ 105613 h 163309"/>
                    <a:gd name="connsiteX13" fmla="*/ 434359 w 434792"/>
                    <a:gd name="connsiteY13" fmla="*/ 108547 h 163309"/>
                    <a:gd name="connsiteX14" fmla="*/ 434359 w 434792"/>
                    <a:gd name="connsiteY14" fmla="*/ 108547 h 163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434792" h="163309">
                      <a:moveTo>
                        <a:pt x="434359" y="108547"/>
                      </a:moveTo>
                      <a:cubicBezTo>
                        <a:pt x="434359" y="108547"/>
                        <a:pt x="435334" y="108547"/>
                        <a:pt x="434359" y="108547"/>
                      </a:cubicBezTo>
                      <a:cubicBezTo>
                        <a:pt x="434359" y="107569"/>
                        <a:pt x="433384" y="106591"/>
                        <a:pt x="431434" y="103657"/>
                      </a:cubicBezTo>
                      <a:cubicBezTo>
                        <a:pt x="429484" y="100724"/>
                        <a:pt x="414857" y="81166"/>
                        <a:pt x="396330" y="64541"/>
                      </a:cubicBezTo>
                      <a:cubicBezTo>
                        <a:pt x="378778" y="47917"/>
                        <a:pt x="323196" y="0"/>
                        <a:pt x="234461" y="0"/>
                      </a:cubicBezTo>
                      <a:cubicBezTo>
                        <a:pt x="142800" y="0"/>
                        <a:pt x="80393" y="49873"/>
                        <a:pt x="48214" y="86055"/>
                      </a:cubicBezTo>
                      <a:cubicBezTo>
                        <a:pt x="17010" y="121260"/>
                        <a:pt x="1408" y="160376"/>
                        <a:pt x="433" y="161354"/>
                      </a:cubicBezTo>
                      <a:cubicBezTo>
                        <a:pt x="433" y="162331"/>
                        <a:pt x="-542" y="162331"/>
                        <a:pt x="433" y="163309"/>
                      </a:cubicBezTo>
                      <a:cubicBezTo>
                        <a:pt x="1408" y="163309"/>
                        <a:pt x="1408" y="162331"/>
                        <a:pt x="1408" y="161354"/>
                      </a:cubicBezTo>
                      <a:cubicBezTo>
                        <a:pt x="2384" y="160376"/>
                        <a:pt x="17985" y="124193"/>
                        <a:pt x="54065" y="94856"/>
                      </a:cubicBezTo>
                      <a:cubicBezTo>
                        <a:pt x="90144" y="65519"/>
                        <a:pt x="148651" y="32271"/>
                        <a:pt x="235436" y="32271"/>
                      </a:cubicBezTo>
                      <a:cubicBezTo>
                        <a:pt x="309545" y="32271"/>
                        <a:pt x="362201" y="58674"/>
                        <a:pt x="386579" y="73343"/>
                      </a:cubicBezTo>
                      <a:cubicBezTo>
                        <a:pt x="410956" y="88011"/>
                        <a:pt x="426558" y="102680"/>
                        <a:pt x="429484" y="105613"/>
                      </a:cubicBezTo>
                      <a:cubicBezTo>
                        <a:pt x="432409" y="107569"/>
                        <a:pt x="433384" y="107569"/>
                        <a:pt x="434359" y="108547"/>
                      </a:cubicBezTo>
                      <a:cubicBezTo>
                        <a:pt x="434359" y="108547"/>
                        <a:pt x="434359" y="108547"/>
                        <a:pt x="434359" y="10854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7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" name="Freeform 41">
                  <a:extLst>
                    <a:ext uri="{FF2B5EF4-FFF2-40B4-BE49-F238E27FC236}">
                      <a16:creationId xmlns:a16="http://schemas.microsoft.com/office/drawing/2014/main" id="{3636B1E3-D01F-2186-BCAC-FE2D96B4C62A}"/>
                    </a:ext>
                  </a:extLst>
                </p:cNvPr>
                <p:cNvSpPr/>
                <p:nvPr/>
              </p:nvSpPr>
              <p:spPr>
                <a:xfrm>
                  <a:off x="243131" y="4611287"/>
                  <a:ext cx="393834" cy="279929"/>
                </a:xfrm>
                <a:custGeom>
                  <a:avLst/>
                  <a:gdLst>
                    <a:gd name="connsiteX0" fmla="*/ 1839 w 393834"/>
                    <a:gd name="connsiteY0" fmla="*/ 0 h 279929"/>
                    <a:gd name="connsiteX1" fmla="*/ 1839 w 393834"/>
                    <a:gd name="connsiteY1" fmla="*/ 0 h 279929"/>
                    <a:gd name="connsiteX2" fmla="*/ 1839 w 393834"/>
                    <a:gd name="connsiteY2" fmla="*/ 3912 h 279929"/>
                    <a:gd name="connsiteX3" fmla="*/ 22316 w 393834"/>
                    <a:gd name="connsiteY3" fmla="*/ 93878 h 279929"/>
                    <a:gd name="connsiteX4" fmla="*/ 149081 w 393834"/>
                    <a:gd name="connsiteY4" fmla="*/ 221983 h 279929"/>
                    <a:gd name="connsiteX5" fmla="*/ 312900 w 393834"/>
                    <a:gd name="connsiteY5" fmla="*/ 251320 h 279929"/>
                    <a:gd name="connsiteX6" fmla="*/ 391885 w 393834"/>
                    <a:gd name="connsiteY6" fmla="*/ 228829 h 279929"/>
                    <a:gd name="connsiteX7" fmla="*/ 393835 w 393834"/>
                    <a:gd name="connsiteY7" fmla="*/ 227851 h 279929"/>
                    <a:gd name="connsiteX8" fmla="*/ 393835 w 393834"/>
                    <a:gd name="connsiteY8" fmla="*/ 227851 h 279929"/>
                    <a:gd name="connsiteX9" fmla="*/ 391885 w 393834"/>
                    <a:gd name="connsiteY9" fmla="*/ 228829 h 279929"/>
                    <a:gd name="connsiteX10" fmla="*/ 386034 w 393834"/>
                    <a:gd name="connsiteY10" fmla="*/ 233718 h 279929"/>
                    <a:gd name="connsiteX11" fmla="*/ 337278 w 393834"/>
                    <a:gd name="connsiteY11" fmla="*/ 261099 h 279929"/>
                    <a:gd name="connsiteX12" fmla="*/ 128604 w 393834"/>
                    <a:gd name="connsiteY12" fmla="*/ 250342 h 279929"/>
                    <a:gd name="connsiteX13" fmla="*/ 5739 w 393834"/>
                    <a:gd name="connsiteY13" fmla="*/ 81166 h 279929"/>
                    <a:gd name="connsiteX14" fmla="*/ 864 w 393834"/>
                    <a:gd name="connsiteY14" fmla="*/ 1956 h 279929"/>
                    <a:gd name="connsiteX15" fmla="*/ 1839 w 393834"/>
                    <a:gd name="connsiteY15" fmla="*/ 0 h 279929"/>
                    <a:gd name="connsiteX16" fmla="*/ 1839 w 393834"/>
                    <a:gd name="connsiteY16" fmla="*/ 0 h 2799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93834" h="279929">
                      <a:moveTo>
                        <a:pt x="1839" y="0"/>
                      </a:moveTo>
                      <a:cubicBezTo>
                        <a:pt x="2814" y="0"/>
                        <a:pt x="2814" y="0"/>
                        <a:pt x="1839" y="0"/>
                      </a:cubicBezTo>
                      <a:cubicBezTo>
                        <a:pt x="2814" y="978"/>
                        <a:pt x="1839" y="1956"/>
                        <a:pt x="1839" y="3912"/>
                      </a:cubicBezTo>
                      <a:cubicBezTo>
                        <a:pt x="1839" y="5867"/>
                        <a:pt x="-111" y="48895"/>
                        <a:pt x="22316" y="93878"/>
                      </a:cubicBezTo>
                      <a:cubicBezTo>
                        <a:pt x="44744" y="140818"/>
                        <a:pt x="84724" y="189713"/>
                        <a:pt x="149081" y="221983"/>
                      </a:cubicBezTo>
                      <a:cubicBezTo>
                        <a:pt x="209538" y="251320"/>
                        <a:pt x="269020" y="256210"/>
                        <a:pt x="312900" y="251320"/>
                      </a:cubicBezTo>
                      <a:cubicBezTo>
                        <a:pt x="355805" y="246431"/>
                        <a:pt x="387984" y="230784"/>
                        <a:pt x="391885" y="228829"/>
                      </a:cubicBezTo>
                      <a:cubicBezTo>
                        <a:pt x="393835" y="227851"/>
                        <a:pt x="393835" y="227851"/>
                        <a:pt x="393835" y="227851"/>
                      </a:cubicBezTo>
                      <a:cubicBezTo>
                        <a:pt x="393835" y="227851"/>
                        <a:pt x="393835" y="227851"/>
                        <a:pt x="393835" y="227851"/>
                      </a:cubicBezTo>
                      <a:cubicBezTo>
                        <a:pt x="393835" y="227851"/>
                        <a:pt x="392860" y="228829"/>
                        <a:pt x="391885" y="228829"/>
                      </a:cubicBezTo>
                      <a:cubicBezTo>
                        <a:pt x="390909" y="229807"/>
                        <a:pt x="388959" y="231762"/>
                        <a:pt x="386034" y="233718"/>
                      </a:cubicBezTo>
                      <a:cubicBezTo>
                        <a:pt x="381158" y="237630"/>
                        <a:pt x="371407" y="246431"/>
                        <a:pt x="337278" y="261099"/>
                      </a:cubicBezTo>
                      <a:cubicBezTo>
                        <a:pt x="289498" y="281635"/>
                        <a:pt x="208563" y="294348"/>
                        <a:pt x="128604" y="250342"/>
                      </a:cubicBezTo>
                      <a:cubicBezTo>
                        <a:pt x="51570" y="208293"/>
                        <a:pt x="17441" y="135928"/>
                        <a:pt x="5739" y="81166"/>
                      </a:cubicBezTo>
                      <a:cubicBezTo>
                        <a:pt x="-3037" y="39116"/>
                        <a:pt x="864" y="4890"/>
                        <a:pt x="864" y="1956"/>
                      </a:cubicBezTo>
                      <a:cubicBezTo>
                        <a:pt x="1839" y="978"/>
                        <a:pt x="1839" y="978"/>
                        <a:pt x="1839" y="0"/>
                      </a:cubicBezTo>
                      <a:cubicBezTo>
                        <a:pt x="1839" y="0"/>
                        <a:pt x="1839" y="0"/>
                        <a:pt x="183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7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7C5BE23C-C80F-E447-E774-98DC7855AC52}"/>
                  </a:ext>
                </a:extLst>
              </p:cNvPr>
              <p:cNvSpPr/>
              <p:nvPr/>
            </p:nvSpPr>
            <p:spPr>
              <a:xfrm>
                <a:off x="341507" y="4535011"/>
                <a:ext cx="361767" cy="157441"/>
              </a:xfrm>
              <a:custGeom>
                <a:avLst/>
                <a:gdLst>
                  <a:gd name="connsiteX0" fmla="*/ 201849 w 361767"/>
                  <a:gd name="connsiteY0" fmla="*/ 154508 h 157441"/>
                  <a:gd name="connsiteX1" fmla="*/ 201849 w 361767"/>
                  <a:gd name="connsiteY1" fmla="*/ 93878 h 157441"/>
                  <a:gd name="connsiteX2" fmla="*/ 245729 w 361767"/>
                  <a:gd name="connsiteY2" fmla="*/ 0 h 157441"/>
                  <a:gd name="connsiteX3" fmla="*/ 211600 w 361767"/>
                  <a:gd name="connsiteY3" fmla="*/ 0 h 157441"/>
                  <a:gd name="connsiteX4" fmla="*/ 185272 w 361767"/>
                  <a:gd name="connsiteY4" fmla="*/ 61608 h 157441"/>
                  <a:gd name="connsiteX5" fmla="*/ 158944 w 361767"/>
                  <a:gd name="connsiteY5" fmla="*/ 0 h 157441"/>
                  <a:gd name="connsiteX6" fmla="*/ 123840 w 361767"/>
                  <a:gd name="connsiteY6" fmla="*/ 0 h 157441"/>
                  <a:gd name="connsiteX7" fmla="*/ 167720 w 361767"/>
                  <a:gd name="connsiteY7" fmla="*/ 93878 h 157441"/>
                  <a:gd name="connsiteX8" fmla="*/ 167720 w 361767"/>
                  <a:gd name="connsiteY8" fmla="*/ 154508 h 157441"/>
                  <a:gd name="connsiteX9" fmla="*/ 201849 w 361767"/>
                  <a:gd name="connsiteY9" fmla="*/ 154508 h 157441"/>
                  <a:gd name="connsiteX10" fmla="*/ 81910 w 361767"/>
                  <a:gd name="connsiteY10" fmla="*/ 88989 h 157441"/>
                  <a:gd name="connsiteX11" fmla="*/ 35104 w 361767"/>
                  <a:gd name="connsiteY11" fmla="*/ 978 h 157441"/>
                  <a:gd name="connsiteX12" fmla="*/ 35104 w 361767"/>
                  <a:gd name="connsiteY12" fmla="*/ 0 h 157441"/>
                  <a:gd name="connsiteX13" fmla="*/ 0 w 361767"/>
                  <a:gd name="connsiteY13" fmla="*/ 0 h 157441"/>
                  <a:gd name="connsiteX14" fmla="*/ 0 w 361767"/>
                  <a:gd name="connsiteY14" fmla="*/ 155486 h 157441"/>
                  <a:gd name="connsiteX15" fmla="*/ 31204 w 361767"/>
                  <a:gd name="connsiteY15" fmla="*/ 155486 h 157441"/>
                  <a:gd name="connsiteX16" fmla="*/ 31204 w 361767"/>
                  <a:gd name="connsiteY16" fmla="*/ 63564 h 157441"/>
                  <a:gd name="connsiteX17" fmla="*/ 81910 w 361767"/>
                  <a:gd name="connsiteY17" fmla="*/ 154508 h 157441"/>
                  <a:gd name="connsiteX18" fmla="*/ 82885 w 361767"/>
                  <a:gd name="connsiteY18" fmla="*/ 155486 h 157441"/>
                  <a:gd name="connsiteX19" fmla="*/ 114088 w 361767"/>
                  <a:gd name="connsiteY19" fmla="*/ 155486 h 157441"/>
                  <a:gd name="connsiteX20" fmla="*/ 114088 w 361767"/>
                  <a:gd name="connsiteY20" fmla="*/ 0 h 157441"/>
                  <a:gd name="connsiteX21" fmla="*/ 82885 w 361767"/>
                  <a:gd name="connsiteY21" fmla="*/ 0 h 157441"/>
                  <a:gd name="connsiteX22" fmla="*/ 82885 w 361767"/>
                  <a:gd name="connsiteY22" fmla="*/ 88989 h 157441"/>
                  <a:gd name="connsiteX23" fmla="*/ 361767 w 361767"/>
                  <a:gd name="connsiteY23" fmla="*/ 100724 h 157441"/>
                  <a:gd name="connsiteX24" fmla="*/ 361767 w 361767"/>
                  <a:gd name="connsiteY24" fmla="*/ 0 h 157441"/>
                  <a:gd name="connsiteX25" fmla="*/ 328613 w 361767"/>
                  <a:gd name="connsiteY25" fmla="*/ 0 h 157441"/>
                  <a:gd name="connsiteX26" fmla="*/ 328613 w 361767"/>
                  <a:gd name="connsiteY26" fmla="*/ 99746 h 157441"/>
                  <a:gd name="connsiteX27" fmla="*/ 309111 w 361767"/>
                  <a:gd name="connsiteY27" fmla="*/ 128105 h 157441"/>
                  <a:gd name="connsiteX28" fmla="*/ 289609 w 361767"/>
                  <a:gd name="connsiteY28" fmla="*/ 99746 h 157441"/>
                  <a:gd name="connsiteX29" fmla="*/ 289609 w 361767"/>
                  <a:gd name="connsiteY29" fmla="*/ 0 h 157441"/>
                  <a:gd name="connsiteX30" fmla="*/ 255480 w 361767"/>
                  <a:gd name="connsiteY30" fmla="*/ 0 h 157441"/>
                  <a:gd name="connsiteX31" fmla="*/ 255480 w 361767"/>
                  <a:gd name="connsiteY31" fmla="*/ 100724 h 157441"/>
                  <a:gd name="connsiteX32" fmla="*/ 309111 w 361767"/>
                  <a:gd name="connsiteY32" fmla="*/ 157442 h 157441"/>
                  <a:gd name="connsiteX33" fmla="*/ 361767 w 361767"/>
                  <a:gd name="connsiteY33" fmla="*/ 100724 h 157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61767" h="157441">
                    <a:moveTo>
                      <a:pt x="201849" y="154508"/>
                    </a:moveTo>
                    <a:lnTo>
                      <a:pt x="201849" y="93878"/>
                    </a:lnTo>
                    <a:lnTo>
                      <a:pt x="245729" y="0"/>
                    </a:lnTo>
                    <a:lnTo>
                      <a:pt x="211600" y="0"/>
                    </a:lnTo>
                    <a:lnTo>
                      <a:pt x="185272" y="61608"/>
                    </a:lnTo>
                    <a:lnTo>
                      <a:pt x="158944" y="0"/>
                    </a:lnTo>
                    <a:lnTo>
                      <a:pt x="123840" y="0"/>
                    </a:lnTo>
                    <a:lnTo>
                      <a:pt x="167720" y="93878"/>
                    </a:lnTo>
                    <a:lnTo>
                      <a:pt x="167720" y="154508"/>
                    </a:lnTo>
                    <a:lnTo>
                      <a:pt x="201849" y="154508"/>
                    </a:lnTo>
                    <a:close/>
                    <a:moveTo>
                      <a:pt x="81910" y="88989"/>
                    </a:moveTo>
                    <a:cubicBezTo>
                      <a:pt x="71183" y="67475"/>
                      <a:pt x="37054" y="3912"/>
                      <a:pt x="35104" y="978"/>
                    </a:cubicBezTo>
                    <a:lnTo>
                      <a:pt x="35104" y="0"/>
                    </a:lnTo>
                    <a:lnTo>
                      <a:pt x="0" y="0"/>
                    </a:lnTo>
                    <a:lnTo>
                      <a:pt x="0" y="155486"/>
                    </a:lnTo>
                    <a:lnTo>
                      <a:pt x="31204" y="155486"/>
                    </a:lnTo>
                    <a:lnTo>
                      <a:pt x="31204" y="63564"/>
                    </a:lnTo>
                    <a:cubicBezTo>
                      <a:pt x="42905" y="85077"/>
                      <a:pt x="79959" y="150597"/>
                      <a:pt x="81910" y="154508"/>
                    </a:cubicBezTo>
                    <a:lnTo>
                      <a:pt x="82885" y="155486"/>
                    </a:lnTo>
                    <a:lnTo>
                      <a:pt x="114088" y="155486"/>
                    </a:lnTo>
                    <a:lnTo>
                      <a:pt x="114088" y="0"/>
                    </a:lnTo>
                    <a:lnTo>
                      <a:pt x="82885" y="0"/>
                    </a:lnTo>
                    <a:lnTo>
                      <a:pt x="82885" y="88989"/>
                    </a:lnTo>
                    <a:close/>
                    <a:moveTo>
                      <a:pt x="361767" y="100724"/>
                    </a:moveTo>
                    <a:lnTo>
                      <a:pt x="361767" y="0"/>
                    </a:lnTo>
                    <a:lnTo>
                      <a:pt x="328613" y="0"/>
                    </a:lnTo>
                    <a:lnTo>
                      <a:pt x="328613" y="99746"/>
                    </a:lnTo>
                    <a:cubicBezTo>
                      <a:pt x="328613" y="120282"/>
                      <a:pt x="322763" y="128105"/>
                      <a:pt x="309111" y="128105"/>
                    </a:cubicBezTo>
                    <a:cubicBezTo>
                      <a:pt x="294484" y="128105"/>
                      <a:pt x="289609" y="120282"/>
                      <a:pt x="289609" y="99746"/>
                    </a:cubicBezTo>
                    <a:lnTo>
                      <a:pt x="289609" y="0"/>
                    </a:lnTo>
                    <a:lnTo>
                      <a:pt x="255480" y="0"/>
                    </a:lnTo>
                    <a:lnTo>
                      <a:pt x="255480" y="100724"/>
                    </a:lnTo>
                    <a:cubicBezTo>
                      <a:pt x="255480" y="137884"/>
                      <a:pt x="274007" y="157442"/>
                      <a:pt x="309111" y="157442"/>
                    </a:cubicBezTo>
                    <a:cubicBezTo>
                      <a:pt x="344215" y="157442"/>
                      <a:pt x="361767" y="138862"/>
                      <a:pt x="361767" y="1007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" name="Graphic 6">
              <a:extLst>
                <a:ext uri="{FF2B5EF4-FFF2-40B4-BE49-F238E27FC236}">
                  <a16:creationId xmlns:a16="http://schemas.microsoft.com/office/drawing/2014/main" id="{077F1E69-38FB-19F6-4B61-3B835C5842A6}"/>
                </a:ext>
              </a:extLst>
            </p:cNvPr>
            <p:cNvGrpSpPr/>
            <p:nvPr/>
          </p:nvGrpSpPr>
          <p:grpSpPr>
            <a:xfrm>
              <a:off x="898297" y="4574127"/>
              <a:ext cx="765464" cy="118325"/>
              <a:chOff x="898297" y="4574127"/>
              <a:chExt cx="765464" cy="118325"/>
            </a:xfrm>
            <a:solidFill>
              <a:srgbClr val="FFFFFF"/>
            </a:solidFill>
          </p:grpSpPr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29351244-C672-F723-0A88-1EF308C2E1AC}"/>
                  </a:ext>
                </a:extLst>
              </p:cNvPr>
              <p:cNvSpPr/>
              <p:nvPr/>
            </p:nvSpPr>
            <p:spPr>
              <a:xfrm>
                <a:off x="898297" y="4575105"/>
                <a:ext cx="67282" cy="115392"/>
              </a:xfrm>
              <a:custGeom>
                <a:avLst/>
                <a:gdLst>
                  <a:gd name="connsiteX0" fmla="*/ 34129 w 67282"/>
                  <a:gd name="connsiteY0" fmla="*/ 115392 h 115392"/>
                  <a:gd name="connsiteX1" fmla="*/ 0 w 67282"/>
                  <a:gd name="connsiteY1" fmla="*/ 115392 h 115392"/>
                  <a:gd name="connsiteX2" fmla="*/ 0 w 67282"/>
                  <a:gd name="connsiteY2" fmla="*/ 1956 h 115392"/>
                  <a:gd name="connsiteX3" fmla="*/ 34129 w 67282"/>
                  <a:gd name="connsiteY3" fmla="*/ 1956 h 115392"/>
                  <a:gd name="connsiteX4" fmla="*/ 34129 w 67282"/>
                  <a:gd name="connsiteY4" fmla="*/ 16624 h 115392"/>
                  <a:gd name="connsiteX5" fmla="*/ 64358 w 67282"/>
                  <a:gd name="connsiteY5" fmla="*/ 0 h 115392"/>
                  <a:gd name="connsiteX6" fmla="*/ 66308 w 67282"/>
                  <a:gd name="connsiteY6" fmla="*/ 0 h 115392"/>
                  <a:gd name="connsiteX7" fmla="*/ 67283 w 67282"/>
                  <a:gd name="connsiteY7" fmla="*/ 0 h 115392"/>
                  <a:gd name="connsiteX8" fmla="*/ 67283 w 67282"/>
                  <a:gd name="connsiteY8" fmla="*/ 28359 h 115392"/>
                  <a:gd name="connsiteX9" fmla="*/ 65333 w 67282"/>
                  <a:gd name="connsiteY9" fmla="*/ 28359 h 115392"/>
                  <a:gd name="connsiteX10" fmla="*/ 59482 w 67282"/>
                  <a:gd name="connsiteY10" fmla="*/ 27381 h 115392"/>
                  <a:gd name="connsiteX11" fmla="*/ 34129 w 67282"/>
                  <a:gd name="connsiteY11" fmla="*/ 39116 h 115392"/>
                  <a:gd name="connsiteX12" fmla="*/ 34129 w 67282"/>
                  <a:gd name="connsiteY12" fmla="*/ 115392 h 1153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282" h="115392">
                    <a:moveTo>
                      <a:pt x="34129" y="115392"/>
                    </a:moveTo>
                    <a:lnTo>
                      <a:pt x="0" y="115392"/>
                    </a:lnTo>
                    <a:lnTo>
                      <a:pt x="0" y="1956"/>
                    </a:lnTo>
                    <a:lnTo>
                      <a:pt x="34129" y="1956"/>
                    </a:lnTo>
                    <a:lnTo>
                      <a:pt x="34129" y="16624"/>
                    </a:lnTo>
                    <a:cubicBezTo>
                      <a:pt x="39980" y="7823"/>
                      <a:pt x="48756" y="0"/>
                      <a:pt x="64358" y="0"/>
                    </a:cubicBezTo>
                    <a:cubicBezTo>
                      <a:pt x="64358" y="0"/>
                      <a:pt x="66308" y="0"/>
                      <a:pt x="66308" y="0"/>
                    </a:cubicBezTo>
                    <a:lnTo>
                      <a:pt x="67283" y="0"/>
                    </a:lnTo>
                    <a:lnTo>
                      <a:pt x="67283" y="28359"/>
                    </a:lnTo>
                    <a:lnTo>
                      <a:pt x="65333" y="28359"/>
                    </a:lnTo>
                    <a:cubicBezTo>
                      <a:pt x="64358" y="28359"/>
                      <a:pt x="60457" y="27381"/>
                      <a:pt x="59482" y="27381"/>
                    </a:cubicBezTo>
                    <a:cubicBezTo>
                      <a:pt x="45830" y="27381"/>
                      <a:pt x="37054" y="35204"/>
                      <a:pt x="34129" y="39116"/>
                    </a:cubicBezTo>
                    <a:lnTo>
                      <a:pt x="34129" y="115392"/>
                    </a:lnTo>
                    <a:close/>
                  </a:path>
                </a:pathLst>
              </a:custGeom>
              <a:solidFill>
                <a:srgbClr val="FFFFFF"/>
              </a:solidFill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EFC37AA8-E594-CB29-C2D8-CC30C17966D8}"/>
                  </a:ext>
                </a:extLst>
              </p:cNvPr>
              <p:cNvSpPr/>
              <p:nvPr/>
            </p:nvSpPr>
            <p:spPr>
              <a:xfrm>
                <a:off x="1182055" y="4576083"/>
                <a:ext cx="93659" cy="116370"/>
              </a:xfrm>
              <a:custGeom>
                <a:avLst/>
                <a:gdLst>
                  <a:gd name="connsiteX0" fmla="*/ 48756 w 93659"/>
                  <a:gd name="connsiteY0" fmla="*/ 116370 h 116370"/>
                  <a:gd name="connsiteX1" fmla="*/ 975 w 93659"/>
                  <a:gd name="connsiteY1" fmla="*/ 96812 h 116370"/>
                  <a:gd name="connsiteX2" fmla="*/ 0 w 93659"/>
                  <a:gd name="connsiteY2" fmla="*/ 95834 h 116370"/>
                  <a:gd name="connsiteX3" fmla="*/ 17552 w 93659"/>
                  <a:gd name="connsiteY3" fmla="*/ 77254 h 116370"/>
                  <a:gd name="connsiteX4" fmla="*/ 18527 w 93659"/>
                  <a:gd name="connsiteY4" fmla="*/ 78232 h 116370"/>
                  <a:gd name="connsiteX5" fmla="*/ 48756 w 93659"/>
                  <a:gd name="connsiteY5" fmla="*/ 92901 h 116370"/>
                  <a:gd name="connsiteX6" fmla="*/ 62407 w 93659"/>
                  <a:gd name="connsiteY6" fmla="*/ 84099 h 116370"/>
                  <a:gd name="connsiteX7" fmla="*/ 41930 w 93659"/>
                  <a:gd name="connsiteY7" fmla="*/ 70409 h 116370"/>
                  <a:gd name="connsiteX8" fmla="*/ 4876 w 93659"/>
                  <a:gd name="connsiteY8" fmla="*/ 34227 h 116370"/>
                  <a:gd name="connsiteX9" fmla="*/ 47781 w 93659"/>
                  <a:gd name="connsiteY9" fmla="*/ 0 h 116370"/>
                  <a:gd name="connsiteX10" fmla="*/ 89711 w 93659"/>
                  <a:gd name="connsiteY10" fmla="*/ 17602 h 116370"/>
                  <a:gd name="connsiteX11" fmla="*/ 90686 w 93659"/>
                  <a:gd name="connsiteY11" fmla="*/ 18580 h 116370"/>
                  <a:gd name="connsiteX12" fmla="*/ 73134 w 93659"/>
                  <a:gd name="connsiteY12" fmla="*/ 37160 h 116370"/>
                  <a:gd name="connsiteX13" fmla="*/ 72158 w 93659"/>
                  <a:gd name="connsiteY13" fmla="*/ 36182 h 116370"/>
                  <a:gd name="connsiteX14" fmla="*/ 47781 w 93659"/>
                  <a:gd name="connsiteY14" fmla="*/ 24448 h 116370"/>
                  <a:gd name="connsiteX15" fmla="*/ 37054 w 93659"/>
                  <a:gd name="connsiteY15" fmla="*/ 32271 h 116370"/>
                  <a:gd name="connsiteX16" fmla="*/ 56557 w 93659"/>
                  <a:gd name="connsiteY16" fmla="*/ 45961 h 116370"/>
                  <a:gd name="connsiteX17" fmla="*/ 93611 w 93659"/>
                  <a:gd name="connsiteY17" fmla="*/ 82144 h 116370"/>
                  <a:gd name="connsiteX18" fmla="*/ 48756 w 93659"/>
                  <a:gd name="connsiteY18" fmla="*/ 116370 h 116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3659" h="116370">
                    <a:moveTo>
                      <a:pt x="48756" y="116370"/>
                    </a:moveTo>
                    <a:cubicBezTo>
                      <a:pt x="27303" y="116370"/>
                      <a:pt x="12677" y="110503"/>
                      <a:pt x="975" y="96812"/>
                    </a:cubicBezTo>
                    <a:lnTo>
                      <a:pt x="0" y="95834"/>
                    </a:lnTo>
                    <a:lnTo>
                      <a:pt x="17552" y="77254"/>
                    </a:lnTo>
                    <a:lnTo>
                      <a:pt x="18527" y="78232"/>
                    </a:lnTo>
                    <a:cubicBezTo>
                      <a:pt x="27303" y="87033"/>
                      <a:pt x="39005" y="92901"/>
                      <a:pt x="48756" y="92901"/>
                    </a:cubicBezTo>
                    <a:cubicBezTo>
                      <a:pt x="54606" y="92901"/>
                      <a:pt x="62407" y="90945"/>
                      <a:pt x="62407" y="84099"/>
                    </a:cubicBezTo>
                    <a:cubicBezTo>
                      <a:pt x="62407" y="76276"/>
                      <a:pt x="53631" y="73343"/>
                      <a:pt x="41930" y="70409"/>
                    </a:cubicBezTo>
                    <a:cubicBezTo>
                      <a:pt x="25353" y="65519"/>
                      <a:pt x="4876" y="59652"/>
                      <a:pt x="4876" y="34227"/>
                    </a:cubicBezTo>
                    <a:cubicBezTo>
                      <a:pt x="4876" y="10757"/>
                      <a:pt x="26328" y="0"/>
                      <a:pt x="47781" y="0"/>
                    </a:cubicBezTo>
                    <a:cubicBezTo>
                      <a:pt x="63382" y="0"/>
                      <a:pt x="79959" y="6845"/>
                      <a:pt x="89711" y="17602"/>
                    </a:cubicBezTo>
                    <a:lnTo>
                      <a:pt x="90686" y="18580"/>
                    </a:lnTo>
                    <a:lnTo>
                      <a:pt x="73134" y="37160"/>
                    </a:lnTo>
                    <a:lnTo>
                      <a:pt x="72158" y="36182"/>
                    </a:lnTo>
                    <a:cubicBezTo>
                      <a:pt x="63382" y="27381"/>
                      <a:pt x="55582" y="24448"/>
                      <a:pt x="47781" y="24448"/>
                    </a:cubicBezTo>
                    <a:cubicBezTo>
                      <a:pt x="43880" y="24448"/>
                      <a:pt x="37054" y="25425"/>
                      <a:pt x="37054" y="32271"/>
                    </a:cubicBezTo>
                    <a:cubicBezTo>
                      <a:pt x="37054" y="40094"/>
                      <a:pt x="45830" y="42050"/>
                      <a:pt x="56557" y="45961"/>
                    </a:cubicBezTo>
                    <a:cubicBezTo>
                      <a:pt x="73134" y="50851"/>
                      <a:pt x="93611" y="56718"/>
                      <a:pt x="93611" y="82144"/>
                    </a:cubicBezTo>
                    <a:cubicBezTo>
                      <a:pt x="94586" y="98768"/>
                      <a:pt x="80935" y="116370"/>
                      <a:pt x="48756" y="1163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AA15A0FD-B1D0-F9E8-D262-B87AC0D9D234}"/>
                  </a:ext>
                </a:extLst>
              </p:cNvPr>
              <p:cNvSpPr/>
              <p:nvPr/>
            </p:nvSpPr>
            <p:spPr>
              <a:xfrm>
                <a:off x="1079668" y="4576083"/>
                <a:ext cx="93659" cy="116370"/>
              </a:xfrm>
              <a:custGeom>
                <a:avLst/>
                <a:gdLst>
                  <a:gd name="connsiteX0" fmla="*/ 48756 w 93659"/>
                  <a:gd name="connsiteY0" fmla="*/ 116370 h 116370"/>
                  <a:gd name="connsiteX1" fmla="*/ 975 w 93659"/>
                  <a:gd name="connsiteY1" fmla="*/ 96812 h 116370"/>
                  <a:gd name="connsiteX2" fmla="*/ 0 w 93659"/>
                  <a:gd name="connsiteY2" fmla="*/ 95834 h 116370"/>
                  <a:gd name="connsiteX3" fmla="*/ 17552 w 93659"/>
                  <a:gd name="connsiteY3" fmla="*/ 77254 h 116370"/>
                  <a:gd name="connsiteX4" fmla="*/ 18527 w 93659"/>
                  <a:gd name="connsiteY4" fmla="*/ 78232 h 116370"/>
                  <a:gd name="connsiteX5" fmla="*/ 48756 w 93659"/>
                  <a:gd name="connsiteY5" fmla="*/ 92901 h 116370"/>
                  <a:gd name="connsiteX6" fmla="*/ 62407 w 93659"/>
                  <a:gd name="connsiteY6" fmla="*/ 84099 h 116370"/>
                  <a:gd name="connsiteX7" fmla="*/ 41930 w 93659"/>
                  <a:gd name="connsiteY7" fmla="*/ 70409 h 116370"/>
                  <a:gd name="connsiteX8" fmla="*/ 4876 w 93659"/>
                  <a:gd name="connsiteY8" fmla="*/ 34227 h 116370"/>
                  <a:gd name="connsiteX9" fmla="*/ 47781 w 93659"/>
                  <a:gd name="connsiteY9" fmla="*/ 0 h 116370"/>
                  <a:gd name="connsiteX10" fmla="*/ 89711 w 93659"/>
                  <a:gd name="connsiteY10" fmla="*/ 17602 h 116370"/>
                  <a:gd name="connsiteX11" fmla="*/ 90686 w 93659"/>
                  <a:gd name="connsiteY11" fmla="*/ 18580 h 116370"/>
                  <a:gd name="connsiteX12" fmla="*/ 73134 w 93659"/>
                  <a:gd name="connsiteY12" fmla="*/ 37160 h 116370"/>
                  <a:gd name="connsiteX13" fmla="*/ 72158 w 93659"/>
                  <a:gd name="connsiteY13" fmla="*/ 36182 h 116370"/>
                  <a:gd name="connsiteX14" fmla="*/ 47781 w 93659"/>
                  <a:gd name="connsiteY14" fmla="*/ 24448 h 116370"/>
                  <a:gd name="connsiteX15" fmla="*/ 37054 w 93659"/>
                  <a:gd name="connsiteY15" fmla="*/ 32271 h 116370"/>
                  <a:gd name="connsiteX16" fmla="*/ 56557 w 93659"/>
                  <a:gd name="connsiteY16" fmla="*/ 45961 h 116370"/>
                  <a:gd name="connsiteX17" fmla="*/ 93611 w 93659"/>
                  <a:gd name="connsiteY17" fmla="*/ 82144 h 116370"/>
                  <a:gd name="connsiteX18" fmla="*/ 48756 w 93659"/>
                  <a:gd name="connsiteY18" fmla="*/ 116370 h 116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3659" h="116370">
                    <a:moveTo>
                      <a:pt x="48756" y="116370"/>
                    </a:moveTo>
                    <a:cubicBezTo>
                      <a:pt x="27303" y="116370"/>
                      <a:pt x="12677" y="110503"/>
                      <a:pt x="975" y="96812"/>
                    </a:cubicBezTo>
                    <a:lnTo>
                      <a:pt x="0" y="95834"/>
                    </a:lnTo>
                    <a:lnTo>
                      <a:pt x="17552" y="77254"/>
                    </a:lnTo>
                    <a:lnTo>
                      <a:pt x="18527" y="78232"/>
                    </a:lnTo>
                    <a:cubicBezTo>
                      <a:pt x="27303" y="87033"/>
                      <a:pt x="39005" y="92901"/>
                      <a:pt x="48756" y="92901"/>
                    </a:cubicBezTo>
                    <a:cubicBezTo>
                      <a:pt x="54606" y="92901"/>
                      <a:pt x="62407" y="90945"/>
                      <a:pt x="62407" y="84099"/>
                    </a:cubicBezTo>
                    <a:cubicBezTo>
                      <a:pt x="62407" y="76276"/>
                      <a:pt x="53631" y="73343"/>
                      <a:pt x="41930" y="70409"/>
                    </a:cubicBezTo>
                    <a:cubicBezTo>
                      <a:pt x="25353" y="65519"/>
                      <a:pt x="4876" y="59652"/>
                      <a:pt x="4876" y="34227"/>
                    </a:cubicBezTo>
                    <a:cubicBezTo>
                      <a:pt x="4876" y="10757"/>
                      <a:pt x="26328" y="0"/>
                      <a:pt x="47781" y="0"/>
                    </a:cubicBezTo>
                    <a:cubicBezTo>
                      <a:pt x="63382" y="0"/>
                      <a:pt x="79959" y="6845"/>
                      <a:pt x="89711" y="17602"/>
                    </a:cubicBezTo>
                    <a:lnTo>
                      <a:pt x="90686" y="18580"/>
                    </a:lnTo>
                    <a:lnTo>
                      <a:pt x="73134" y="37160"/>
                    </a:lnTo>
                    <a:lnTo>
                      <a:pt x="72158" y="36182"/>
                    </a:lnTo>
                    <a:cubicBezTo>
                      <a:pt x="63382" y="27381"/>
                      <a:pt x="55582" y="24448"/>
                      <a:pt x="47781" y="24448"/>
                    </a:cubicBezTo>
                    <a:cubicBezTo>
                      <a:pt x="43880" y="24448"/>
                      <a:pt x="37054" y="25425"/>
                      <a:pt x="37054" y="32271"/>
                    </a:cubicBezTo>
                    <a:cubicBezTo>
                      <a:pt x="37054" y="40094"/>
                      <a:pt x="45830" y="42050"/>
                      <a:pt x="56557" y="45961"/>
                    </a:cubicBezTo>
                    <a:cubicBezTo>
                      <a:pt x="73134" y="50851"/>
                      <a:pt x="93611" y="56718"/>
                      <a:pt x="93611" y="82144"/>
                    </a:cubicBezTo>
                    <a:cubicBezTo>
                      <a:pt x="94586" y="98768"/>
                      <a:pt x="80935" y="116370"/>
                      <a:pt x="48756" y="1163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16AB27F8-2F2D-F6CD-AEEC-0AEBE096F3A0}"/>
                  </a:ext>
                </a:extLst>
              </p:cNvPr>
              <p:cNvSpPr/>
              <p:nvPr/>
            </p:nvSpPr>
            <p:spPr>
              <a:xfrm>
                <a:off x="1291268" y="4574127"/>
                <a:ext cx="152117" cy="118325"/>
              </a:xfrm>
              <a:custGeom>
                <a:avLst/>
                <a:gdLst>
                  <a:gd name="connsiteX0" fmla="*/ 152118 w 152117"/>
                  <a:gd name="connsiteY0" fmla="*/ 116370 h 118325"/>
                  <a:gd name="connsiteX1" fmla="*/ 118964 w 152117"/>
                  <a:gd name="connsiteY1" fmla="*/ 116370 h 118325"/>
                  <a:gd name="connsiteX2" fmla="*/ 118964 w 152117"/>
                  <a:gd name="connsiteY2" fmla="*/ 41072 h 118325"/>
                  <a:gd name="connsiteX3" fmla="*/ 110188 w 152117"/>
                  <a:gd name="connsiteY3" fmla="*/ 29337 h 118325"/>
                  <a:gd name="connsiteX4" fmla="*/ 93611 w 152117"/>
                  <a:gd name="connsiteY4" fmla="*/ 39116 h 118325"/>
                  <a:gd name="connsiteX5" fmla="*/ 93611 w 152117"/>
                  <a:gd name="connsiteY5" fmla="*/ 117348 h 118325"/>
                  <a:gd name="connsiteX6" fmla="*/ 59482 w 152117"/>
                  <a:gd name="connsiteY6" fmla="*/ 117348 h 118325"/>
                  <a:gd name="connsiteX7" fmla="*/ 59482 w 152117"/>
                  <a:gd name="connsiteY7" fmla="*/ 42050 h 118325"/>
                  <a:gd name="connsiteX8" fmla="*/ 51681 w 152117"/>
                  <a:gd name="connsiteY8" fmla="*/ 30315 h 118325"/>
                  <a:gd name="connsiteX9" fmla="*/ 34129 w 152117"/>
                  <a:gd name="connsiteY9" fmla="*/ 40094 h 118325"/>
                  <a:gd name="connsiteX10" fmla="*/ 34129 w 152117"/>
                  <a:gd name="connsiteY10" fmla="*/ 118326 h 118325"/>
                  <a:gd name="connsiteX11" fmla="*/ 0 w 152117"/>
                  <a:gd name="connsiteY11" fmla="*/ 118326 h 118325"/>
                  <a:gd name="connsiteX12" fmla="*/ 0 w 152117"/>
                  <a:gd name="connsiteY12" fmla="*/ 2934 h 118325"/>
                  <a:gd name="connsiteX13" fmla="*/ 34129 w 152117"/>
                  <a:gd name="connsiteY13" fmla="*/ 2934 h 118325"/>
                  <a:gd name="connsiteX14" fmla="*/ 34129 w 152117"/>
                  <a:gd name="connsiteY14" fmla="*/ 14669 h 118325"/>
                  <a:gd name="connsiteX15" fmla="*/ 65333 w 152117"/>
                  <a:gd name="connsiteY15" fmla="*/ 0 h 118325"/>
                  <a:gd name="connsiteX16" fmla="*/ 91661 w 152117"/>
                  <a:gd name="connsiteY16" fmla="*/ 15646 h 118325"/>
                  <a:gd name="connsiteX17" fmla="*/ 123840 w 152117"/>
                  <a:gd name="connsiteY17" fmla="*/ 0 h 118325"/>
                  <a:gd name="connsiteX18" fmla="*/ 152118 w 152117"/>
                  <a:gd name="connsiteY18" fmla="*/ 31293 h 118325"/>
                  <a:gd name="connsiteX19" fmla="*/ 152118 w 152117"/>
                  <a:gd name="connsiteY19" fmla="*/ 116370 h 118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2117" h="118325">
                    <a:moveTo>
                      <a:pt x="152118" y="116370"/>
                    </a:moveTo>
                    <a:lnTo>
                      <a:pt x="118964" y="116370"/>
                    </a:lnTo>
                    <a:lnTo>
                      <a:pt x="118964" y="41072"/>
                    </a:lnTo>
                    <a:cubicBezTo>
                      <a:pt x="118964" y="32271"/>
                      <a:pt x="117014" y="29337"/>
                      <a:pt x="110188" y="29337"/>
                    </a:cubicBezTo>
                    <a:cubicBezTo>
                      <a:pt x="104337" y="29337"/>
                      <a:pt x="97511" y="34227"/>
                      <a:pt x="93611" y="39116"/>
                    </a:cubicBezTo>
                    <a:lnTo>
                      <a:pt x="93611" y="117348"/>
                    </a:lnTo>
                    <a:lnTo>
                      <a:pt x="59482" y="117348"/>
                    </a:lnTo>
                    <a:lnTo>
                      <a:pt x="59482" y="42050"/>
                    </a:lnTo>
                    <a:cubicBezTo>
                      <a:pt x="59482" y="33249"/>
                      <a:pt x="57532" y="30315"/>
                      <a:pt x="51681" y="30315"/>
                    </a:cubicBezTo>
                    <a:cubicBezTo>
                      <a:pt x="45830" y="30315"/>
                      <a:pt x="39005" y="35204"/>
                      <a:pt x="34129" y="40094"/>
                    </a:cubicBezTo>
                    <a:lnTo>
                      <a:pt x="34129" y="118326"/>
                    </a:lnTo>
                    <a:lnTo>
                      <a:pt x="0" y="118326"/>
                    </a:lnTo>
                    <a:lnTo>
                      <a:pt x="0" y="2934"/>
                    </a:lnTo>
                    <a:lnTo>
                      <a:pt x="34129" y="2934"/>
                    </a:lnTo>
                    <a:lnTo>
                      <a:pt x="34129" y="14669"/>
                    </a:lnTo>
                    <a:cubicBezTo>
                      <a:pt x="40955" y="6845"/>
                      <a:pt x="51681" y="0"/>
                      <a:pt x="65333" y="0"/>
                    </a:cubicBezTo>
                    <a:cubicBezTo>
                      <a:pt x="79959" y="0"/>
                      <a:pt x="87760" y="3912"/>
                      <a:pt x="91661" y="15646"/>
                    </a:cubicBezTo>
                    <a:cubicBezTo>
                      <a:pt x="98487" y="6845"/>
                      <a:pt x="110188" y="0"/>
                      <a:pt x="123840" y="0"/>
                    </a:cubicBezTo>
                    <a:cubicBezTo>
                      <a:pt x="142367" y="0"/>
                      <a:pt x="152118" y="9779"/>
                      <a:pt x="152118" y="31293"/>
                    </a:cubicBezTo>
                    <a:lnTo>
                      <a:pt x="152118" y="116370"/>
                    </a:lnTo>
                    <a:close/>
                  </a:path>
                </a:pathLst>
              </a:custGeom>
              <a:solidFill>
                <a:srgbClr val="FFFFFF"/>
              </a:solidFill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7A843534-9901-9449-B258-480CDEC1DE36}"/>
                  </a:ext>
                </a:extLst>
              </p:cNvPr>
              <p:cNvSpPr/>
              <p:nvPr/>
            </p:nvSpPr>
            <p:spPr>
              <a:xfrm>
                <a:off x="1458012" y="4574127"/>
                <a:ext cx="96536" cy="117348"/>
              </a:xfrm>
              <a:custGeom>
                <a:avLst/>
                <a:gdLst>
                  <a:gd name="connsiteX0" fmla="*/ 28278 w 96536"/>
                  <a:gd name="connsiteY0" fmla="*/ 117348 h 117348"/>
                  <a:gd name="connsiteX1" fmla="*/ 0 w 96536"/>
                  <a:gd name="connsiteY1" fmla="*/ 88011 h 117348"/>
                  <a:gd name="connsiteX2" fmla="*/ 60457 w 96536"/>
                  <a:gd name="connsiteY2" fmla="*/ 42050 h 117348"/>
                  <a:gd name="connsiteX3" fmla="*/ 60457 w 96536"/>
                  <a:gd name="connsiteY3" fmla="*/ 38138 h 117348"/>
                  <a:gd name="connsiteX4" fmla="*/ 50706 w 96536"/>
                  <a:gd name="connsiteY4" fmla="*/ 26403 h 117348"/>
                  <a:gd name="connsiteX5" fmla="*/ 20477 w 96536"/>
                  <a:gd name="connsiteY5" fmla="*/ 38138 h 117348"/>
                  <a:gd name="connsiteX6" fmla="*/ 4876 w 96536"/>
                  <a:gd name="connsiteY6" fmla="*/ 17602 h 117348"/>
                  <a:gd name="connsiteX7" fmla="*/ 56557 w 96536"/>
                  <a:gd name="connsiteY7" fmla="*/ 0 h 117348"/>
                  <a:gd name="connsiteX8" fmla="*/ 93611 w 96536"/>
                  <a:gd name="connsiteY8" fmla="*/ 37160 h 117348"/>
                  <a:gd name="connsiteX9" fmla="*/ 93611 w 96536"/>
                  <a:gd name="connsiteY9" fmla="*/ 87033 h 117348"/>
                  <a:gd name="connsiteX10" fmla="*/ 96536 w 96536"/>
                  <a:gd name="connsiteY10" fmla="*/ 114414 h 117348"/>
                  <a:gd name="connsiteX11" fmla="*/ 96536 w 96536"/>
                  <a:gd name="connsiteY11" fmla="*/ 115392 h 117348"/>
                  <a:gd name="connsiteX12" fmla="*/ 63382 w 96536"/>
                  <a:gd name="connsiteY12" fmla="*/ 115392 h 117348"/>
                  <a:gd name="connsiteX13" fmla="*/ 61432 w 96536"/>
                  <a:gd name="connsiteY13" fmla="*/ 103657 h 117348"/>
                  <a:gd name="connsiteX14" fmla="*/ 28278 w 96536"/>
                  <a:gd name="connsiteY14" fmla="*/ 117348 h 117348"/>
                  <a:gd name="connsiteX15" fmla="*/ 60457 w 96536"/>
                  <a:gd name="connsiteY15" fmla="*/ 60630 h 117348"/>
                  <a:gd name="connsiteX16" fmla="*/ 32179 w 96536"/>
                  <a:gd name="connsiteY16" fmla="*/ 82144 h 117348"/>
                  <a:gd name="connsiteX17" fmla="*/ 41930 w 96536"/>
                  <a:gd name="connsiteY17" fmla="*/ 91923 h 117348"/>
                  <a:gd name="connsiteX18" fmla="*/ 60457 w 96536"/>
                  <a:gd name="connsiteY18" fmla="*/ 84099 h 117348"/>
                  <a:gd name="connsiteX19" fmla="*/ 60457 w 96536"/>
                  <a:gd name="connsiteY19" fmla="*/ 60630 h 117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6536" h="117348">
                    <a:moveTo>
                      <a:pt x="28278" y="117348"/>
                    </a:moveTo>
                    <a:cubicBezTo>
                      <a:pt x="9751" y="117348"/>
                      <a:pt x="0" y="107569"/>
                      <a:pt x="0" y="88011"/>
                    </a:cubicBezTo>
                    <a:cubicBezTo>
                      <a:pt x="0" y="64541"/>
                      <a:pt x="19502" y="49873"/>
                      <a:pt x="60457" y="42050"/>
                    </a:cubicBezTo>
                    <a:lnTo>
                      <a:pt x="60457" y="38138"/>
                    </a:lnTo>
                    <a:cubicBezTo>
                      <a:pt x="60457" y="29337"/>
                      <a:pt x="57532" y="26403"/>
                      <a:pt x="50706" y="26403"/>
                    </a:cubicBezTo>
                    <a:cubicBezTo>
                      <a:pt x="38029" y="26403"/>
                      <a:pt x="26328" y="34227"/>
                      <a:pt x="20477" y="38138"/>
                    </a:cubicBezTo>
                    <a:lnTo>
                      <a:pt x="4876" y="17602"/>
                    </a:lnTo>
                    <a:cubicBezTo>
                      <a:pt x="18527" y="5867"/>
                      <a:pt x="37054" y="0"/>
                      <a:pt x="56557" y="0"/>
                    </a:cubicBezTo>
                    <a:cubicBezTo>
                      <a:pt x="81910" y="0"/>
                      <a:pt x="93611" y="10757"/>
                      <a:pt x="93611" y="37160"/>
                    </a:cubicBezTo>
                    <a:lnTo>
                      <a:pt x="93611" y="87033"/>
                    </a:lnTo>
                    <a:cubicBezTo>
                      <a:pt x="93611" y="101702"/>
                      <a:pt x="94586" y="108547"/>
                      <a:pt x="96536" y="114414"/>
                    </a:cubicBezTo>
                    <a:lnTo>
                      <a:pt x="96536" y="115392"/>
                    </a:lnTo>
                    <a:cubicBezTo>
                      <a:pt x="96536" y="115392"/>
                      <a:pt x="63382" y="115392"/>
                      <a:pt x="63382" y="115392"/>
                    </a:cubicBezTo>
                    <a:cubicBezTo>
                      <a:pt x="62407" y="112459"/>
                      <a:pt x="61432" y="108547"/>
                      <a:pt x="61432" y="103657"/>
                    </a:cubicBezTo>
                    <a:cubicBezTo>
                      <a:pt x="51681" y="113436"/>
                      <a:pt x="40955" y="117348"/>
                      <a:pt x="28278" y="117348"/>
                    </a:cubicBezTo>
                    <a:close/>
                    <a:moveTo>
                      <a:pt x="60457" y="60630"/>
                    </a:moveTo>
                    <a:cubicBezTo>
                      <a:pt x="40955" y="64541"/>
                      <a:pt x="32179" y="71387"/>
                      <a:pt x="32179" y="82144"/>
                    </a:cubicBezTo>
                    <a:cubicBezTo>
                      <a:pt x="32179" y="88989"/>
                      <a:pt x="35104" y="91923"/>
                      <a:pt x="41930" y="91923"/>
                    </a:cubicBezTo>
                    <a:cubicBezTo>
                      <a:pt x="48756" y="91923"/>
                      <a:pt x="54606" y="88989"/>
                      <a:pt x="60457" y="84099"/>
                    </a:cubicBezTo>
                    <a:lnTo>
                      <a:pt x="60457" y="60630"/>
                    </a:lnTo>
                    <a:close/>
                  </a:path>
                </a:pathLst>
              </a:custGeom>
              <a:solidFill>
                <a:srgbClr val="FFFFFF"/>
              </a:solidFill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B0910704-25A5-1FA1-F013-FAF04B7F1E83}"/>
                  </a:ext>
                </a:extLst>
              </p:cNvPr>
              <p:cNvSpPr/>
              <p:nvPr/>
            </p:nvSpPr>
            <p:spPr>
              <a:xfrm>
                <a:off x="971430" y="4575105"/>
                <a:ext cx="99461" cy="117347"/>
              </a:xfrm>
              <a:custGeom>
                <a:avLst/>
                <a:gdLst>
                  <a:gd name="connsiteX0" fmla="*/ 49731 w 99461"/>
                  <a:gd name="connsiteY0" fmla="*/ 0 h 117347"/>
                  <a:gd name="connsiteX1" fmla="*/ 0 w 99461"/>
                  <a:gd name="connsiteY1" fmla="*/ 58674 h 117347"/>
                  <a:gd name="connsiteX2" fmla="*/ 49731 w 99461"/>
                  <a:gd name="connsiteY2" fmla="*/ 117348 h 117347"/>
                  <a:gd name="connsiteX3" fmla="*/ 99462 w 99461"/>
                  <a:gd name="connsiteY3" fmla="*/ 58674 h 117347"/>
                  <a:gd name="connsiteX4" fmla="*/ 49731 w 99461"/>
                  <a:gd name="connsiteY4" fmla="*/ 0 h 117347"/>
                  <a:gd name="connsiteX5" fmla="*/ 49731 w 99461"/>
                  <a:gd name="connsiteY5" fmla="*/ 89967 h 117347"/>
                  <a:gd name="connsiteX6" fmla="*/ 34129 w 99461"/>
                  <a:gd name="connsiteY6" fmla="*/ 58674 h 117347"/>
                  <a:gd name="connsiteX7" fmla="*/ 49731 w 99461"/>
                  <a:gd name="connsiteY7" fmla="*/ 28359 h 117347"/>
                  <a:gd name="connsiteX8" fmla="*/ 65333 w 99461"/>
                  <a:gd name="connsiteY8" fmla="*/ 58674 h 117347"/>
                  <a:gd name="connsiteX9" fmla="*/ 49731 w 99461"/>
                  <a:gd name="connsiteY9" fmla="*/ 89967 h 117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9461" h="117347">
                    <a:moveTo>
                      <a:pt x="49731" y="0"/>
                    </a:moveTo>
                    <a:cubicBezTo>
                      <a:pt x="12677" y="0"/>
                      <a:pt x="0" y="30315"/>
                      <a:pt x="0" y="58674"/>
                    </a:cubicBezTo>
                    <a:cubicBezTo>
                      <a:pt x="0" y="101702"/>
                      <a:pt x="25353" y="117348"/>
                      <a:pt x="49731" y="117348"/>
                    </a:cubicBezTo>
                    <a:cubicBezTo>
                      <a:pt x="74109" y="117348"/>
                      <a:pt x="99462" y="101702"/>
                      <a:pt x="99462" y="58674"/>
                    </a:cubicBezTo>
                    <a:cubicBezTo>
                      <a:pt x="99462" y="14668"/>
                      <a:pt x="74109" y="0"/>
                      <a:pt x="49731" y="0"/>
                    </a:cubicBezTo>
                    <a:close/>
                    <a:moveTo>
                      <a:pt x="49731" y="89967"/>
                    </a:moveTo>
                    <a:cubicBezTo>
                      <a:pt x="42905" y="89967"/>
                      <a:pt x="34129" y="87033"/>
                      <a:pt x="34129" y="58674"/>
                    </a:cubicBezTo>
                    <a:cubicBezTo>
                      <a:pt x="34129" y="31293"/>
                      <a:pt x="42905" y="28359"/>
                      <a:pt x="49731" y="28359"/>
                    </a:cubicBezTo>
                    <a:cubicBezTo>
                      <a:pt x="56557" y="28359"/>
                      <a:pt x="65333" y="31293"/>
                      <a:pt x="65333" y="58674"/>
                    </a:cubicBezTo>
                    <a:cubicBezTo>
                      <a:pt x="65333" y="86055"/>
                      <a:pt x="57532" y="89967"/>
                      <a:pt x="49731" y="8996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A8928340-84F8-26D1-A147-DC71550AD41F}"/>
                  </a:ext>
                </a:extLst>
              </p:cNvPr>
              <p:cNvSpPr/>
              <p:nvPr/>
            </p:nvSpPr>
            <p:spPr>
              <a:xfrm>
                <a:off x="1571126" y="4575105"/>
                <a:ext cx="92635" cy="114414"/>
              </a:xfrm>
              <a:custGeom>
                <a:avLst/>
                <a:gdLst>
                  <a:gd name="connsiteX0" fmla="*/ 64357 w 92635"/>
                  <a:gd name="connsiteY0" fmla="*/ 0 h 114414"/>
                  <a:gd name="connsiteX1" fmla="*/ 34129 w 92635"/>
                  <a:gd name="connsiteY1" fmla="*/ 13691 h 114414"/>
                  <a:gd name="connsiteX2" fmla="*/ 34129 w 92635"/>
                  <a:gd name="connsiteY2" fmla="*/ 1956 h 114414"/>
                  <a:gd name="connsiteX3" fmla="*/ 0 w 92635"/>
                  <a:gd name="connsiteY3" fmla="*/ 1956 h 114414"/>
                  <a:gd name="connsiteX4" fmla="*/ 0 w 92635"/>
                  <a:gd name="connsiteY4" fmla="*/ 114414 h 114414"/>
                  <a:gd name="connsiteX5" fmla="*/ 34129 w 92635"/>
                  <a:gd name="connsiteY5" fmla="*/ 114414 h 114414"/>
                  <a:gd name="connsiteX6" fmla="*/ 34129 w 92635"/>
                  <a:gd name="connsiteY6" fmla="*/ 37160 h 114414"/>
                  <a:gd name="connsiteX7" fmla="*/ 50706 w 92635"/>
                  <a:gd name="connsiteY7" fmla="*/ 28359 h 114414"/>
                  <a:gd name="connsiteX8" fmla="*/ 58507 w 92635"/>
                  <a:gd name="connsiteY8" fmla="*/ 39116 h 114414"/>
                  <a:gd name="connsiteX9" fmla="*/ 58507 w 92635"/>
                  <a:gd name="connsiteY9" fmla="*/ 114414 h 114414"/>
                  <a:gd name="connsiteX10" fmla="*/ 92636 w 92635"/>
                  <a:gd name="connsiteY10" fmla="*/ 114414 h 114414"/>
                  <a:gd name="connsiteX11" fmla="*/ 92636 w 92635"/>
                  <a:gd name="connsiteY11" fmla="*/ 30315 h 114414"/>
                  <a:gd name="connsiteX12" fmla="*/ 64357 w 92635"/>
                  <a:gd name="connsiteY12" fmla="*/ 0 h 114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2635" h="114414">
                    <a:moveTo>
                      <a:pt x="64357" y="0"/>
                    </a:moveTo>
                    <a:cubicBezTo>
                      <a:pt x="51681" y="0"/>
                      <a:pt x="40955" y="6845"/>
                      <a:pt x="34129" y="13691"/>
                    </a:cubicBezTo>
                    <a:lnTo>
                      <a:pt x="34129" y="1956"/>
                    </a:lnTo>
                    <a:lnTo>
                      <a:pt x="0" y="1956"/>
                    </a:lnTo>
                    <a:lnTo>
                      <a:pt x="0" y="114414"/>
                    </a:lnTo>
                    <a:lnTo>
                      <a:pt x="34129" y="114414"/>
                    </a:lnTo>
                    <a:lnTo>
                      <a:pt x="34129" y="37160"/>
                    </a:lnTo>
                    <a:cubicBezTo>
                      <a:pt x="40955" y="31293"/>
                      <a:pt x="45830" y="28359"/>
                      <a:pt x="50706" y="28359"/>
                    </a:cubicBezTo>
                    <a:cubicBezTo>
                      <a:pt x="54606" y="28359"/>
                      <a:pt x="58507" y="29337"/>
                      <a:pt x="58507" y="39116"/>
                    </a:cubicBezTo>
                    <a:lnTo>
                      <a:pt x="58507" y="114414"/>
                    </a:lnTo>
                    <a:lnTo>
                      <a:pt x="92636" y="114414"/>
                    </a:lnTo>
                    <a:lnTo>
                      <a:pt x="92636" y="30315"/>
                    </a:lnTo>
                    <a:cubicBezTo>
                      <a:pt x="92636" y="9779"/>
                      <a:pt x="82885" y="0"/>
                      <a:pt x="643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0E357658-1D48-F960-BD43-E4879EC90B84}"/>
                </a:ext>
              </a:extLst>
            </p:cNvPr>
            <p:cNvSpPr/>
            <p:nvPr/>
          </p:nvSpPr>
          <p:spPr>
            <a:xfrm>
              <a:off x="650618" y="4732547"/>
              <a:ext cx="112138" cy="159397"/>
            </a:xfrm>
            <a:custGeom>
              <a:avLst/>
              <a:gdLst>
                <a:gd name="connsiteX0" fmla="*/ 67283 w 112138"/>
                <a:gd name="connsiteY0" fmla="*/ 64541 h 159397"/>
                <a:gd name="connsiteX1" fmla="*/ 64358 w 112138"/>
                <a:gd name="connsiteY1" fmla="*/ 63564 h 159397"/>
                <a:gd name="connsiteX2" fmla="*/ 40955 w 112138"/>
                <a:gd name="connsiteY2" fmla="*/ 42050 h 159397"/>
                <a:gd name="connsiteX3" fmla="*/ 55582 w 112138"/>
                <a:gd name="connsiteY3" fmla="*/ 29337 h 159397"/>
                <a:gd name="connsiteX4" fmla="*/ 80934 w 112138"/>
                <a:gd name="connsiteY4" fmla="*/ 49873 h 159397"/>
                <a:gd name="connsiteX5" fmla="*/ 81910 w 112138"/>
                <a:gd name="connsiteY5" fmla="*/ 51829 h 159397"/>
                <a:gd name="connsiteX6" fmla="*/ 109213 w 112138"/>
                <a:gd name="connsiteY6" fmla="*/ 37160 h 159397"/>
                <a:gd name="connsiteX7" fmla="*/ 108238 w 112138"/>
                <a:gd name="connsiteY7" fmla="*/ 35204 h 159397"/>
                <a:gd name="connsiteX8" fmla="*/ 55582 w 112138"/>
                <a:gd name="connsiteY8" fmla="*/ 0 h 159397"/>
                <a:gd name="connsiteX9" fmla="*/ 5851 w 112138"/>
                <a:gd name="connsiteY9" fmla="*/ 44006 h 159397"/>
                <a:gd name="connsiteX10" fmla="*/ 49731 w 112138"/>
                <a:gd name="connsiteY10" fmla="*/ 93878 h 159397"/>
                <a:gd name="connsiteX11" fmla="*/ 50706 w 112138"/>
                <a:gd name="connsiteY11" fmla="*/ 94856 h 159397"/>
                <a:gd name="connsiteX12" fmla="*/ 76059 w 112138"/>
                <a:gd name="connsiteY12" fmla="*/ 117348 h 159397"/>
                <a:gd name="connsiteX13" fmla="*/ 58507 w 112138"/>
                <a:gd name="connsiteY13" fmla="*/ 132017 h 159397"/>
                <a:gd name="connsiteX14" fmla="*/ 29253 w 112138"/>
                <a:gd name="connsiteY14" fmla="*/ 109525 h 159397"/>
                <a:gd name="connsiteX15" fmla="*/ 28278 w 112138"/>
                <a:gd name="connsiteY15" fmla="*/ 107569 h 159397"/>
                <a:gd name="connsiteX16" fmla="*/ 0 w 112138"/>
                <a:gd name="connsiteY16" fmla="*/ 120282 h 159397"/>
                <a:gd name="connsiteX17" fmla="*/ 975 w 112138"/>
                <a:gd name="connsiteY17" fmla="*/ 122238 h 159397"/>
                <a:gd name="connsiteX18" fmla="*/ 59482 w 112138"/>
                <a:gd name="connsiteY18" fmla="*/ 159398 h 159397"/>
                <a:gd name="connsiteX19" fmla="*/ 112138 w 112138"/>
                <a:gd name="connsiteY19" fmla="*/ 114414 h 159397"/>
                <a:gd name="connsiteX20" fmla="*/ 67283 w 112138"/>
                <a:gd name="connsiteY20" fmla="*/ 64541 h 15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2138" h="159397">
                  <a:moveTo>
                    <a:pt x="67283" y="64541"/>
                  </a:moveTo>
                  <a:lnTo>
                    <a:pt x="64358" y="63564"/>
                  </a:lnTo>
                  <a:cubicBezTo>
                    <a:pt x="50706" y="57696"/>
                    <a:pt x="40955" y="51829"/>
                    <a:pt x="40955" y="42050"/>
                  </a:cubicBezTo>
                  <a:cubicBezTo>
                    <a:pt x="40955" y="34227"/>
                    <a:pt x="46805" y="29337"/>
                    <a:pt x="55582" y="29337"/>
                  </a:cubicBezTo>
                  <a:cubicBezTo>
                    <a:pt x="66308" y="29337"/>
                    <a:pt x="74109" y="36182"/>
                    <a:pt x="80934" y="49873"/>
                  </a:cubicBezTo>
                  <a:lnTo>
                    <a:pt x="81910" y="51829"/>
                  </a:lnTo>
                  <a:lnTo>
                    <a:pt x="109213" y="37160"/>
                  </a:lnTo>
                  <a:lnTo>
                    <a:pt x="108238" y="35204"/>
                  </a:lnTo>
                  <a:cubicBezTo>
                    <a:pt x="97511" y="11735"/>
                    <a:pt x="79959" y="0"/>
                    <a:pt x="55582" y="0"/>
                  </a:cubicBezTo>
                  <a:cubicBezTo>
                    <a:pt x="26328" y="0"/>
                    <a:pt x="5851" y="18580"/>
                    <a:pt x="5851" y="44006"/>
                  </a:cubicBezTo>
                  <a:cubicBezTo>
                    <a:pt x="5851" y="75298"/>
                    <a:pt x="30229" y="85077"/>
                    <a:pt x="49731" y="93878"/>
                  </a:cubicBezTo>
                  <a:lnTo>
                    <a:pt x="50706" y="94856"/>
                  </a:lnTo>
                  <a:cubicBezTo>
                    <a:pt x="66308" y="101702"/>
                    <a:pt x="76059" y="106591"/>
                    <a:pt x="76059" y="117348"/>
                  </a:cubicBezTo>
                  <a:cubicBezTo>
                    <a:pt x="76059" y="127127"/>
                    <a:pt x="69233" y="132017"/>
                    <a:pt x="58507" y="132017"/>
                  </a:cubicBezTo>
                  <a:cubicBezTo>
                    <a:pt x="42905" y="132017"/>
                    <a:pt x="34129" y="119304"/>
                    <a:pt x="29253" y="109525"/>
                  </a:cubicBezTo>
                  <a:lnTo>
                    <a:pt x="28278" y="107569"/>
                  </a:lnTo>
                  <a:lnTo>
                    <a:pt x="0" y="120282"/>
                  </a:lnTo>
                  <a:lnTo>
                    <a:pt x="975" y="122238"/>
                  </a:lnTo>
                  <a:cubicBezTo>
                    <a:pt x="12676" y="147663"/>
                    <a:pt x="32179" y="159398"/>
                    <a:pt x="59482" y="159398"/>
                  </a:cubicBezTo>
                  <a:cubicBezTo>
                    <a:pt x="84835" y="159398"/>
                    <a:pt x="112138" y="145707"/>
                    <a:pt x="112138" y="114414"/>
                  </a:cubicBezTo>
                  <a:cubicBezTo>
                    <a:pt x="111163" y="83122"/>
                    <a:pt x="86785" y="72365"/>
                    <a:pt x="67283" y="64541"/>
                  </a:cubicBez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C8E874AC-CD62-C359-57C4-29A57FECC64E}"/>
                </a:ext>
              </a:extLst>
            </p:cNvPr>
            <p:cNvSpPr/>
            <p:nvPr/>
          </p:nvSpPr>
          <p:spPr>
            <a:xfrm>
              <a:off x="776407" y="4773619"/>
              <a:ext cx="94586" cy="117348"/>
            </a:xfrm>
            <a:custGeom>
              <a:avLst/>
              <a:gdLst>
                <a:gd name="connsiteX0" fmla="*/ 64358 w 94586"/>
                <a:gd name="connsiteY0" fmla="*/ 72365 h 117348"/>
                <a:gd name="connsiteX1" fmla="*/ 49731 w 94586"/>
                <a:gd name="connsiteY1" fmla="*/ 90945 h 117348"/>
                <a:gd name="connsiteX2" fmla="*/ 35104 w 94586"/>
                <a:gd name="connsiteY2" fmla="*/ 58674 h 117348"/>
                <a:gd name="connsiteX3" fmla="*/ 49731 w 94586"/>
                <a:gd name="connsiteY3" fmla="*/ 27381 h 117348"/>
                <a:gd name="connsiteX4" fmla="*/ 63382 w 94586"/>
                <a:gd name="connsiteY4" fmla="*/ 44006 h 117348"/>
                <a:gd name="connsiteX5" fmla="*/ 63382 w 94586"/>
                <a:gd name="connsiteY5" fmla="*/ 45961 h 117348"/>
                <a:gd name="connsiteX6" fmla="*/ 94586 w 94586"/>
                <a:gd name="connsiteY6" fmla="*/ 39116 h 117348"/>
                <a:gd name="connsiteX7" fmla="*/ 93611 w 94586"/>
                <a:gd name="connsiteY7" fmla="*/ 37160 h 117348"/>
                <a:gd name="connsiteX8" fmla="*/ 49731 w 94586"/>
                <a:gd name="connsiteY8" fmla="*/ 0 h 117348"/>
                <a:gd name="connsiteX9" fmla="*/ 0 w 94586"/>
                <a:gd name="connsiteY9" fmla="*/ 58674 h 117348"/>
                <a:gd name="connsiteX10" fmla="*/ 48756 w 94586"/>
                <a:gd name="connsiteY10" fmla="*/ 117348 h 117348"/>
                <a:gd name="connsiteX11" fmla="*/ 93611 w 94586"/>
                <a:gd name="connsiteY11" fmla="*/ 80188 h 117348"/>
                <a:gd name="connsiteX12" fmla="*/ 94586 w 94586"/>
                <a:gd name="connsiteY12" fmla="*/ 78232 h 117348"/>
                <a:gd name="connsiteX13" fmla="*/ 64358 w 94586"/>
                <a:gd name="connsiteY13" fmla="*/ 70409 h 117348"/>
                <a:gd name="connsiteX14" fmla="*/ 64358 w 94586"/>
                <a:gd name="connsiteY14" fmla="*/ 72365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586" h="117348">
                  <a:moveTo>
                    <a:pt x="64358" y="72365"/>
                  </a:moveTo>
                  <a:cubicBezTo>
                    <a:pt x="61432" y="88989"/>
                    <a:pt x="54606" y="90945"/>
                    <a:pt x="49731" y="90945"/>
                  </a:cubicBezTo>
                  <a:cubicBezTo>
                    <a:pt x="43880" y="90945"/>
                    <a:pt x="35104" y="88011"/>
                    <a:pt x="35104" y="58674"/>
                  </a:cubicBezTo>
                  <a:cubicBezTo>
                    <a:pt x="35104" y="27381"/>
                    <a:pt x="45830" y="27381"/>
                    <a:pt x="49731" y="27381"/>
                  </a:cubicBezTo>
                  <a:cubicBezTo>
                    <a:pt x="55582" y="27381"/>
                    <a:pt x="59482" y="30315"/>
                    <a:pt x="63382" y="44006"/>
                  </a:cubicBezTo>
                  <a:lnTo>
                    <a:pt x="63382" y="45961"/>
                  </a:lnTo>
                  <a:lnTo>
                    <a:pt x="94586" y="39116"/>
                  </a:lnTo>
                  <a:lnTo>
                    <a:pt x="93611" y="37160"/>
                  </a:lnTo>
                  <a:cubicBezTo>
                    <a:pt x="89711" y="21514"/>
                    <a:pt x="80935" y="0"/>
                    <a:pt x="49731" y="0"/>
                  </a:cubicBezTo>
                  <a:cubicBezTo>
                    <a:pt x="25353" y="0"/>
                    <a:pt x="0" y="15646"/>
                    <a:pt x="0" y="58674"/>
                  </a:cubicBezTo>
                  <a:cubicBezTo>
                    <a:pt x="0" y="101702"/>
                    <a:pt x="25353" y="117348"/>
                    <a:pt x="48756" y="117348"/>
                  </a:cubicBezTo>
                  <a:cubicBezTo>
                    <a:pt x="72158" y="117348"/>
                    <a:pt x="87760" y="104635"/>
                    <a:pt x="93611" y="80188"/>
                  </a:cubicBezTo>
                  <a:lnTo>
                    <a:pt x="94586" y="78232"/>
                  </a:lnTo>
                  <a:lnTo>
                    <a:pt x="64358" y="70409"/>
                  </a:lnTo>
                  <a:lnTo>
                    <a:pt x="64358" y="72365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27D77DFC-ACB5-D716-F1CA-7BF45FB1E2C2}"/>
                </a:ext>
              </a:extLst>
            </p:cNvPr>
            <p:cNvSpPr/>
            <p:nvPr/>
          </p:nvSpPr>
          <p:spPr>
            <a:xfrm>
              <a:off x="885620" y="4729613"/>
              <a:ext cx="92635" cy="160375"/>
            </a:xfrm>
            <a:custGeom>
              <a:avLst/>
              <a:gdLst>
                <a:gd name="connsiteX0" fmla="*/ 64358 w 92635"/>
                <a:gd name="connsiteY0" fmla="*/ 44006 h 160375"/>
                <a:gd name="connsiteX1" fmla="*/ 34129 w 92635"/>
                <a:gd name="connsiteY1" fmla="*/ 57696 h 160375"/>
                <a:gd name="connsiteX2" fmla="*/ 34129 w 92635"/>
                <a:gd name="connsiteY2" fmla="*/ 0 h 160375"/>
                <a:gd name="connsiteX3" fmla="*/ 0 w 92635"/>
                <a:gd name="connsiteY3" fmla="*/ 4890 h 160375"/>
                <a:gd name="connsiteX4" fmla="*/ 0 w 92635"/>
                <a:gd name="connsiteY4" fmla="*/ 160376 h 160375"/>
                <a:gd name="connsiteX5" fmla="*/ 34129 w 92635"/>
                <a:gd name="connsiteY5" fmla="*/ 160376 h 160375"/>
                <a:gd name="connsiteX6" fmla="*/ 34129 w 92635"/>
                <a:gd name="connsiteY6" fmla="*/ 83122 h 160375"/>
                <a:gd name="connsiteX7" fmla="*/ 50706 w 92635"/>
                <a:gd name="connsiteY7" fmla="*/ 74320 h 160375"/>
                <a:gd name="connsiteX8" fmla="*/ 58507 w 92635"/>
                <a:gd name="connsiteY8" fmla="*/ 85077 h 160375"/>
                <a:gd name="connsiteX9" fmla="*/ 58507 w 92635"/>
                <a:gd name="connsiteY9" fmla="*/ 160376 h 160375"/>
                <a:gd name="connsiteX10" fmla="*/ 92636 w 92635"/>
                <a:gd name="connsiteY10" fmla="*/ 160376 h 160375"/>
                <a:gd name="connsiteX11" fmla="*/ 92636 w 92635"/>
                <a:gd name="connsiteY11" fmla="*/ 74320 h 160375"/>
                <a:gd name="connsiteX12" fmla="*/ 64358 w 92635"/>
                <a:gd name="connsiteY12" fmla="*/ 44006 h 160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635" h="160375">
                  <a:moveTo>
                    <a:pt x="64358" y="44006"/>
                  </a:moveTo>
                  <a:cubicBezTo>
                    <a:pt x="51681" y="44006"/>
                    <a:pt x="40955" y="50851"/>
                    <a:pt x="34129" y="57696"/>
                  </a:cubicBezTo>
                  <a:lnTo>
                    <a:pt x="34129" y="0"/>
                  </a:lnTo>
                  <a:lnTo>
                    <a:pt x="0" y="4890"/>
                  </a:lnTo>
                  <a:lnTo>
                    <a:pt x="0" y="160376"/>
                  </a:lnTo>
                  <a:lnTo>
                    <a:pt x="34129" y="160376"/>
                  </a:lnTo>
                  <a:lnTo>
                    <a:pt x="34129" y="83122"/>
                  </a:lnTo>
                  <a:cubicBezTo>
                    <a:pt x="40955" y="77254"/>
                    <a:pt x="45830" y="74320"/>
                    <a:pt x="50706" y="74320"/>
                  </a:cubicBezTo>
                  <a:cubicBezTo>
                    <a:pt x="54606" y="74320"/>
                    <a:pt x="58507" y="75298"/>
                    <a:pt x="58507" y="85077"/>
                  </a:cubicBezTo>
                  <a:lnTo>
                    <a:pt x="58507" y="160376"/>
                  </a:lnTo>
                  <a:lnTo>
                    <a:pt x="92636" y="160376"/>
                  </a:lnTo>
                  <a:lnTo>
                    <a:pt x="92636" y="74320"/>
                  </a:lnTo>
                  <a:cubicBezTo>
                    <a:pt x="92636" y="54762"/>
                    <a:pt x="82885" y="44006"/>
                    <a:pt x="64358" y="44006"/>
                  </a:cubicBez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7AC9F9C2-0A3E-C9FD-653D-6807BC1ABCB7}"/>
                </a:ext>
              </a:extLst>
            </p:cNvPr>
            <p:cNvSpPr/>
            <p:nvPr/>
          </p:nvSpPr>
          <p:spPr>
            <a:xfrm>
              <a:off x="990933" y="4773619"/>
              <a:ext cx="99461" cy="117348"/>
            </a:xfrm>
            <a:custGeom>
              <a:avLst/>
              <a:gdLst>
                <a:gd name="connsiteX0" fmla="*/ 49731 w 99461"/>
                <a:gd name="connsiteY0" fmla="*/ 0 h 117348"/>
                <a:gd name="connsiteX1" fmla="*/ 0 w 99461"/>
                <a:gd name="connsiteY1" fmla="*/ 58674 h 117348"/>
                <a:gd name="connsiteX2" fmla="*/ 49731 w 99461"/>
                <a:gd name="connsiteY2" fmla="*/ 117348 h 117348"/>
                <a:gd name="connsiteX3" fmla="*/ 99462 w 99461"/>
                <a:gd name="connsiteY3" fmla="*/ 58674 h 117348"/>
                <a:gd name="connsiteX4" fmla="*/ 49731 w 99461"/>
                <a:gd name="connsiteY4" fmla="*/ 0 h 117348"/>
                <a:gd name="connsiteX5" fmla="*/ 49731 w 99461"/>
                <a:gd name="connsiteY5" fmla="*/ 89967 h 117348"/>
                <a:gd name="connsiteX6" fmla="*/ 34129 w 99461"/>
                <a:gd name="connsiteY6" fmla="*/ 58674 h 117348"/>
                <a:gd name="connsiteX7" fmla="*/ 49731 w 99461"/>
                <a:gd name="connsiteY7" fmla="*/ 28359 h 117348"/>
                <a:gd name="connsiteX8" fmla="*/ 65333 w 99461"/>
                <a:gd name="connsiteY8" fmla="*/ 58674 h 117348"/>
                <a:gd name="connsiteX9" fmla="*/ 49731 w 99461"/>
                <a:gd name="connsiteY9" fmla="*/ 89967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9461" h="117348">
                  <a:moveTo>
                    <a:pt x="49731" y="0"/>
                  </a:moveTo>
                  <a:cubicBezTo>
                    <a:pt x="12677" y="0"/>
                    <a:pt x="0" y="30315"/>
                    <a:pt x="0" y="58674"/>
                  </a:cubicBezTo>
                  <a:cubicBezTo>
                    <a:pt x="0" y="101702"/>
                    <a:pt x="25353" y="117348"/>
                    <a:pt x="49731" y="117348"/>
                  </a:cubicBezTo>
                  <a:cubicBezTo>
                    <a:pt x="74109" y="117348"/>
                    <a:pt x="99462" y="101702"/>
                    <a:pt x="99462" y="58674"/>
                  </a:cubicBezTo>
                  <a:cubicBezTo>
                    <a:pt x="99462" y="15646"/>
                    <a:pt x="74109" y="0"/>
                    <a:pt x="49731" y="0"/>
                  </a:cubicBezTo>
                  <a:close/>
                  <a:moveTo>
                    <a:pt x="49731" y="89967"/>
                  </a:moveTo>
                  <a:cubicBezTo>
                    <a:pt x="42905" y="89967"/>
                    <a:pt x="34129" y="87033"/>
                    <a:pt x="34129" y="58674"/>
                  </a:cubicBezTo>
                  <a:cubicBezTo>
                    <a:pt x="34129" y="31293"/>
                    <a:pt x="42905" y="28359"/>
                    <a:pt x="49731" y="28359"/>
                  </a:cubicBezTo>
                  <a:cubicBezTo>
                    <a:pt x="56557" y="28359"/>
                    <a:pt x="65333" y="31293"/>
                    <a:pt x="65333" y="58674"/>
                  </a:cubicBezTo>
                  <a:cubicBezTo>
                    <a:pt x="65333" y="87033"/>
                    <a:pt x="56557" y="89967"/>
                    <a:pt x="49731" y="89967"/>
                  </a:cubicBez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1E05CB58-CA75-0B34-8E92-DCD9BAD366C9}"/>
                </a:ext>
              </a:extLst>
            </p:cNvPr>
            <p:cNvSpPr/>
            <p:nvPr/>
          </p:nvSpPr>
          <p:spPr>
            <a:xfrm>
              <a:off x="1102096" y="4773619"/>
              <a:ext cx="99461" cy="117348"/>
            </a:xfrm>
            <a:custGeom>
              <a:avLst/>
              <a:gdLst>
                <a:gd name="connsiteX0" fmla="*/ 49731 w 99461"/>
                <a:gd name="connsiteY0" fmla="*/ 0 h 117348"/>
                <a:gd name="connsiteX1" fmla="*/ 0 w 99461"/>
                <a:gd name="connsiteY1" fmla="*/ 58674 h 117348"/>
                <a:gd name="connsiteX2" fmla="*/ 49731 w 99461"/>
                <a:gd name="connsiteY2" fmla="*/ 117348 h 117348"/>
                <a:gd name="connsiteX3" fmla="*/ 99462 w 99461"/>
                <a:gd name="connsiteY3" fmla="*/ 58674 h 117348"/>
                <a:gd name="connsiteX4" fmla="*/ 49731 w 99461"/>
                <a:gd name="connsiteY4" fmla="*/ 0 h 117348"/>
                <a:gd name="connsiteX5" fmla="*/ 49731 w 99461"/>
                <a:gd name="connsiteY5" fmla="*/ 89967 h 117348"/>
                <a:gd name="connsiteX6" fmla="*/ 34129 w 99461"/>
                <a:gd name="connsiteY6" fmla="*/ 58674 h 117348"/>
                <a:gd name="connsiteX7" fmla="*/ 49731 w 99461"/>
                <a:gd name="connsiteY7" fmla="*/ 28359 h 117348"/>
                <a:gd name="connsiteX8" fmla="*/ 65333 w 99461"/>
                <a:gd name="connsiteY8" fmla="*/ 58674 h 117348"/>
                <a:gd name="connsiteX9" fmla="*/ 49731 w 99461"/>
                <a:gd name="connsiteY9" fmla="*/ 89967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9461" h="117348">
                  <a:moveTo>
                    <a:pt x="49731" y="0"/>
                  </a:moveTo>
                  <a:cubicBezTo>
                    <a:pt x="12677" y="0"/>
                    <a:pt x="0" y="30315"/>
                    <a:pt x="0" y="58674"/>
                  </a:cubicBezTo>
                  <a:cubicBezTo>
                    <a:pt x="0" y="101702"/>
                    <a:pt x="25353" y="117348"/>
                    <a:pt x="49731" y="117348"/>
                  </a:cubicBezTo>
                  <a:cubicBezTo>
                    <a:pt x="74109" y="117348"/>
                    <a:pt x="99462" y="101702"/>
                    <a:pt x="99462" y="58674"/>
                  </a:cubicBezTo>
                  <a:cubicBezTo>
                    <a:pt x="99462" y="15646"/>
                    <a:pt x="73134" y="0"/>
                    <a:pt x="49731" y="0"/>
                  </a:cubicBezTo>
                  <a:close/>
                  <a:moveTo>
                    <a:pt x="49731" y="89967"/>
                  </a:moveTo>
                  <a:cubicBezTo>
                    <a:pt x="42905" y="89967"/>
                    <a:pt x="34129" y="87033"/>
                    <a:pt x="34129" y="58674"/>
                  </a:cubicBezTo>
                  <a:cubicBezTo>
                    <a:pt x="34129" y="31293"/>
                    <a:pt x="42905" y="28359"/>
                    <a:pt x="49731" y="28359"/>
                  </a:cubicBezTo>
                  <a:cubicBezTo>
                    <a:pt x="56557" y="28359"/>
                    <a:pt x="65333" y="31293"/>
                    <a:pt x="65333" y="58674"/>
                  </a:cubicBezTo>
                  <a:cubicBezTo>
                    <a:pt x="65333" y="87033"/>
                    <a:pt x="56557" y="89967"/>
                    <a:pt x="49731" y="89967"/>
                  </a:cubicBez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F328E799-CB1E-AC64-5423-40ED4235D857}"/>
                </a:ext>
              </a:extLst>
            </p:cNvPr>
            <p:cNvSpPr/>
            <p:nvPr/>
          </p:nvSpPr>
          <p:spPr>
            <a:xfrm>
              <a:off x="1284442" y="4773619"/>
              <a:ext cx="99487" cy="117348"/>
            </a:xfrm>
            <a:custGeom>
              <a:avLst/>
              <a:gdLst>
                <a:gd name="connsiteX0" fmla="*/ 49731 w 99487"/>
                <a:gd name="connsiteY0" fmla="*/ 0 h 117348"/>
                <a:gd name="connsiteX1" fmla="*/ 0 w 99487"/>
                <a:gd name="connsiteY1" fmla="*/ 58674 h 117348"/>
                <a:gd name="connsiteX2" fmla="*/ 49731 w 99487"/>
                <a:gd name="connsiteY2" fmla="*/ 117348 h 117348"/>
                <a:gd name="connsiteX3" fmla="*/ 99462 w 99487"/>
                <a:gd name="connsiteY3" fmla="*/ 58674 h 117348"/>
                <a:gd name="connsiteX4" fmla="*/ 49731 w 99487"/>
                <a:gd name="connsiteY4" fmla="*/ 0 h 117348"/>
                <a:gd name="connsiteX5" fmla="*/ 49731 w 99487"/>
                <a:gd name="connsiteY5" fmla="*/ 89967 h 117348"/>
                <a:gd name="connsiteX6" fmla="*/ 34129 w 99487"/>
                <a:gd name="connsiteY6" fmla="*/ 58674 h 117348"/>
                <a:gd name="connsiteX7" fmla="*/ 49731 w 99487"/>
                <a:gd name="connsiteY7" fmla="*/ 28359 h 117348"/>
                <a:gd name="connsiteX8" fmla="*/ 65333 w 99487"/>
                <a:gd name="connsiteY8" fmla="*/ 58674 h 117348"/>
                <a:gd name="connsiteX9" fmla="*/ 49731 w 99487"/>
                <a:gd name="connsiteY9" fmla="*/ 89967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9487" h="117348">
                  <a:moveTo>
                    <a:pt x="49731" y="0"/>
                  </a:moveTo>
                  <a:cubicBezTo>
                    <a:pt x="12677" y="0"/>
                    <a:pt x="0" y="30315"/>
                    <a:pt x="0" y="58674"/>
                  </a:cubicBezTo>
                  <a:cubicBezTo>
                    <a:pt x="0" y="101702"/>
                    <a:pt x="25353" y="117348"/>
                    <a:pt x="49731" y="117348"/>
                  </a:cubicBezTo>
                  <a:cubicBezTo>
                    <a:pt x="74109" y="117348"/>
                    <a:pt x="99462" y="101702"/>
                    <a:pt x="99462" y="58674"/>
                  </a:cubicBezTo>
                  <a:cubicBezTo>
                    <a:pt x="100437" y="15646"/>
                    <a:pt x="74109" y="0"/>
                    <a:pt x="49731" y="0"/>
                  </a:cubicBezTo>
                  <a:close/>
                  <a:moveTo>
                    <a:pt x="49731" y="89967"/>
                  </a:moveTo>
                  <a:cubicBezTo>
                    <a:pt x="42905" y="89967"/>
                    <a:pt x="34129" y="87033"/>
                    <a:pt x="34129" y="58674"/>
                  </a:cubicBezTo>
                  <a:cubicBezTo>
                    <a:pt x="34129" y="31293"/>
                    <a:pt x="42905" y="28359"/>
                    <a:pt x="49731" y="28359"/>
                  </a:cubicBezTo>
                  <a:cubicBezTo>
                    <a:pt x="56557" y="28359"/>
                    <a:pt x="65333" y="31293"/>
                    <a:pt x="65333" y="58674"/>
                  </a:cubicBezTo>
                  <a:cubicBezTo>
                    <a:pt x="65333" y="87033"/>
                    <a:pt x="57532" y="89967"/>
                    <a:pt x="49731" y="89967"/>
                  </a:cubicBez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A0EE1817-F477-258C-249C-62F2828FA2C7}"/>
                </a:ext>
              </a:extLst>
            </p:cNvPr>
            <p:cNvSpPr/>
            <p:nvPr/>
          </p:nvSpPr>
          <p:spPr>
            <a:xfrm>
              <a:off x="1390729" y="4733525"/>
              <a:ext cx="69233" cy="156464"/>
            </a:xfrm>
            <a:custGeom>
              <a:avLst/>
              <a:gdLst>
                <a:gd name="connsiteX0" fmla="*/ 51681 w 69233"/>
                <a:gd name="connsiteY0" fmla="*/ 0 h 156464"/>
                <a:gd name="connsiteX1" fmla="*/ 15602 w 69233"/>
                <a:gd name="connsiteY1" fmla="*/ 35204 h 156464"/>
                <a:gd name="connsiteX2" fmla="*/ 15602 w 69233"/>
                <a:gd name="connsiteY2" fmla="*/ 43028 h 156464"/>
                <a:gd name="connsiteX3" fmla="*/ 0 w 69233"/>
                <a:gd name="connsiteY3" fmla="*/ 43028 h 156464"/>
                <a:gd name="connsiteX4" fmla="*/ 0 w 69233"/>
                <a:gd name="connsiteY4" fmla="*/ 69431 h 156464"/>
                <a:gd name="connsiteX5" fmla="*/ 15602 w 69233"/>
                <a:gd name="connsiteY5" fmla="*/ 69431 h 156464"/>
                <a:gd name="connsiteX6" fmla="*/ 15602 w 69233"/>
                <a:gd name="connsiteY6" fmla="*/ 156464 h 156464"/>
                <a:gd name="connsiteX7" fmla="*/ 49731 w 69233"/>
                <a:gd name="connsiteY7" fmla="*/ 156464 h 156464"/>
                <a:gd name="connsiteX8" fmla="*/ 49731 w 69233"/>
                <a:gd name="connsiteY8" fmla="*/ 69431 h 156464"/>
                <a:gd name="connsiteX9" fmla="*/ 69233 w 69233"/>
                <a:gd name="connsiteY9" fmla="*/ 69431 h 156464"/>
                <a:gd name="connsiteX10" fmla="*/ 69233 w 69233"/>
                <a:gd name="connsiteY10" fmla="*/ 43028 h 156464"/>
                <a:gd name="connsiteX11" fmla="*/ 49731 w 69233"/>
                <a:gd name="connsiteY11" fmla="*/ 43028 h 156464"/>
                <a:gd name="connsiteX12" fmla="*/ 49731 w 69233"/>
                <a:gd name="connsiteY12" fmla="*/ 36182 h 156464"/>
                <a:gd name="connsiteX13" fmla="*/ 60457 w 69233"/>
                <a:gd name="connsiteY13" fmla="*/ 26403 h 156464"/>
                <a:gd name="connsiteX14" fmla="*/ 67283 w 69233"/>
                <a:gd name="connsiteY14" fmla="*/ 27381 h 156464"/>
                <a:gd name="connsiteX15" fmla="*/ 69233 w 69233"/>
                <a:gd name="connsiteY15" fmla="*/ 27381 h 156464"/>
                <a:gd name="connsiteX16" fmla="*/ 69233 w 69233"/>
                <a:gd name="connsiteY16" fmla="*/ 978 h 156464"/>
                <a:gd name="connsiteX17" fmla="*/ 68258 w 69233"/>
                <a:gd name="connsiteY17" fmla="*/ 978 h 156464"/>
                <a:gd name="connsiteX18" fmla="*/ 51681 w 69233"/>
                <a:gd name="connsiteY18" fmla="*/ 0 h 15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9233" h="156464">
                  <a:moveTo>
                    <a:pt x="51681" y="0"/>
                  </a:moveTo>
                  <a:cubicBezTo>
                    <a:pt x="19502" y="0"/>
                    <a:pt x="15602" y="18580"/>
                    <a:pt x="15602" y="35204"/>
                  </a:cubicBezTo>
                  <a:lnTo>
                    <a:pt x="15602" y="43028"/>
                  </a:lnTo>
                  <a:lnTo>
                    <a:pt x="0" y="43028"/>
                  </a:lnTo>
                  <a:lnTo>
                    <a:pt x="0" y="69431"/>
                  </a:lnTo>
                  <a:lnTo>
                    <a:pt x="15602" y="69431"/>
                  </a:lnTo>
                  <a:lnTo>
                    <a:pt x="15602" y="156464"/>
                  </a:lnTo>
                  <a:lnTo>
                    <a:pt x="49731" y="156464"/>
                  </a:lnTo>
                  <a:lnTo>
                    <a:pt x="49731" y="69431"/>
                  </a:lnTo>
                  <a:lnTo>
                    <a:pt x="69233" y="69431"/>
                  </a:lnTo>
                  <a:lnTo>
                    <a:pt x="69233" y="43028"/>
                  </a:lnTo>
                  <a:lnTo>
                    <a:pt x="49731" y="43028"/>
                  </a:lnTo>
                  <a:lnTo>
                    <a:pt x="49731" y="36182"/>
                  </a:lnTo>
                  <a:cubicBezTo>
                    <a:pt x="49731" y="28359"/>
                    <a:pt x="53631" y="26403"/>
                    <a:pt x="60457" y="26403"/>
                  </a:cubicBezTo>
                  <a:cubicBezTo>
                    <a:pt x="62407" y="26403"/>
                    <a:pt x="66308" y="26403"/>
                    <a:pt x="67283" y="27381"/>
                  </a:cubicBezTo>
                  <a:lnTo>
                    <a:pt x="69233" y="27381"/>
                  </a:lnTo>
                  <a:lnTo>
                    <a:pt x="69233" y="978"/>
                  </a:lnTo>
                  <a:lnTo>
                    <a:pt x="68258" y="978"/>
                  </a:lnTo>
                  <a:cubicBezTo>
                    <a:pt x="66308" y="0"/>
                    <a:pt x="56557" y="0"/>
                    <a:pt x="51681" y="0"/>
                  </a:cubicBez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6D0078A-6D28-C173-AA1A-565F6FA80C48}"/>
                </a:ext>
              </a:extLst>
            </p:cNvPr>
            <p:cNvSpPr/>
            <p:nvPr/>
          </p:nvSpPr>
          <p:spPr>
            <a:xfrm>
              <a:off x="1501892" y="4733525"/>
              <a:ext cx="135540" cy="155486"/>
            </a:xfrm>
            <a:custGeom>
              <a:avLst/>
              <a:gdLst>
                <a:gd name="connsiteX0" fmla="*/ 68258 w 135540"/>
                <a:gd name="connsiteY0" fmla="*/ 101702 h 155486"/>
                <a:gd name="connsiteX1" fmla="*/ 42905 w 135540"/>
                <a:gd name="connsiteY1" fmla="*/ 0 h 155486"/>
                <a:gd name="connsiteX2" fmla="*/ 0 w 135540"/>
                <a:gd name="connsiteY2" fmla="*/ 0 h 155486"/>
                <a:gd name="connsiteX3" fmla="*/ 0 w 135540"/>
                <a:gd name="connsiteY3" fmla="*/ 155486 h 155486"/>
                <a:gd name="connsiteX4" fmla="*/ 29253 w 135540"/>
                <a:gd name="connsiteY4" fmla="*/ 155486 h 155486"/>
                <a:gd name="connsiteX5" fmla="*/ 29253 w 135540"/>
                <a:gd name="connsiteY5" fmla="*/ 58674 h 155486"/>
                <a:gd name="connsiteX6" fmla="*/ 53631 w 135540"/>
                <a:gd name="connsiteY6" fmla="*/ 155486 h 155486"/>
                <a:gd name="connsiteX7" fmla="*/ 79959 w 135540"/>
                <a:gd name="connsiteY7" fmla="*/ 155486 h 155486"/>
                <a:gd name="connsiteX8" fmla="*/ 104337 w 135540"/>
                <a:gd name="connsiteY8" fmla="*/ 59652 h 155486"/>
                <a:gd name="connsiteX9" fmla="*/ 104337 w 135540"/>
                <a:gd name="connsiteY9" fmla="*/ 155486 h 155486"/>
                <a:gd name="connsiteX10" fmla="*/ 135541 w 135540"/>
                <a:gd name="connsiteY10" fmla="*/ 155486 h 155486"/>
                <a:gd name="connsiteX11" fmla="*/ 135541 w 135540"/>
                <a:gd name="connsiteY11" fmla="*/ 0 h 155486"/>
                <a:gd name="connsiteX12" fmla="*/ 91661 w 135540"/>
                <a:gd name="connsiteY12" fmla="*/ 0 h 155486"/>
                <a:gd name="connsiteX13" fmla="*/ 68258 w 135540"/>
                <a:gd name="connsiteY13" fmla="*/ 101702 h 15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5540" h="155486">
                  <a:moveTo>
                    <a:pt x="68258" y="101702"/>
                  </a:moveTo>
                  <a:lnTo>
                    <a:pt x="42905" y="0"/>
                  </a:lnTo>
                  <a:lnTo>
                    <a:pt x="0" y="0"/>
                  </a:lnTo>
                  <a:lnTo>
                    <a:pt x="0" y="155486"/>
                  </a:lnTo>
                  <a:lnTo>
                    <a:pt x="29253" y="155486"/>
                  </a:lnTo>
                  <a:lnTo>
                    <a:pt x="29253" y="58674"/>
                  </a:lnTo>
                  <a:cubicBezTo>
                    <a:pt x="31204" y="65519"/>
                    <a:pt x="53631" y="155486"/>
                    <a:pt x="53631" y="155486"/>
                  </a:cubicBezTo>
                  <a:lnTo>
                    <a:pt x="79959" y="155486"/>
                  </a:lnTo>
                  <a:cubicBezTo>
                    <a:pt x="79959" y="155486"/>
                    <a:pt x="102387" y="67475"/>
                    <a:pt x="104337" y="59652"/>
                  </a:cubicBezTo>
                  <a:lnTo>
                    <a:pt x="104337" y="155486"/>
                  </a:lnTo>
                  <a:lnTo>
                    <a:pt x="135541" y="155486"/>
                  </a:lnTo>
                  <a:lnTo>
                    <a:pt x="135541" y="0"/>
                  </a:lnTo>
                  <a:lnTo>
                    <a:pt x="91661" y="0"/>
                  </a:lnTo>
                  <a:lnTo>
                    <a:pt x="68258" y="101702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8B62F9C-A2B7-29C1-1802-1C4B8B6E7E08}"/>
                </a:ext>
              </a:extLst>
            </p:cNvPr>
            <p:cNvSpPr/>
            <p:nvPr/>
          </p:nvSpPr>
          <p:spPr>
            <a:xfrm>
              <a:off x="1652060" y="4772641"/>
              <a:ext cx="94586" cy="117348"/>
            </a:xfrm>
            <a:custGeom>
              <a:avLst/>
              <a:gdLst>
                <a:gd name="connsiteX0" fmla="*/ 73134 w 94586"/>
                <a:gd name="connsiteY0" fmla="*/ 78232 h 117348"/>
                <a:gd name="connsiteX1" fmla="*/ 51681 w 94586"/>
                <a:gd name="connsiteY1" fmla="*/ 90945 h 117348"/>
                <a:gd name="connsiteX2" fmla="*/ 34129 w 94586"/>
                <a:gd name="connsiteY2" fmla="*/ 68453 h 117348"/>
                <a:gd name="connsiteX3" fmla="*/ 94586 w 94586"/>
                <a:gd name="connsiteY3" fmla="*/ 68453 h 117348"/>
                <a:gd name="connsiteX4" fmla="*/ 94586 w 94586"/>
                <a:gd name="connsiteY4" fmla="*/ 60630 h 117348"/>
                <a:gd name="connsiteX5" fmla="*/ 48756 w 94586"/>
                <a:gd name="connsiteY5" fmla="*/ 0 h 117348"/>
                <a:gd name="connsiteX6" fmla="*/ 0 w 94586"/>
                <a:gd name="connsiteY6" fmla="*/ 58674 h 117348"/>
                <a:gd name="connsiteX7" fmla="*/ 49731 w 94586"/>
                <a:gd name="connsiteY7" fmla="*/ 117348 h 117348"/>
                <a:gd name="connsiteX8" fmla="*/ 93611 w 94586"/>
                <a:gd name="connsiteY8" fmla="*/ 93878 h 117348"/>
                <a:gd name="connsiteX9" fmla="*/ 94586 w 94586"/>
                <a:gd name="connsiteY9" fmla="*/ 91923 h 117348"/>
                <a:gd name="connsiteX10" fmla="*/ 74109 w 94586"/>
                <a:gd name="connsiteY10" fmla="*/ 75298 h 117348"/>
                <a:gd name="connsiteX11" fmla="*/ 73134 w 94586"/>
                <a:gd name="connsiteY11" fmla="*/ 78232 h 117348"/>
                <a:gd name="connsiteX12" fmla="*/ 35104 w 94586"/>
                <a:gd name="connsiteY12" fmla="*/ 47917 h 117348"/>
                <a:gd name="connsiteX13" fmla="*/ 49731 w 94586"/>
                <a:gd name="connsiteY13" fmla="*/ 28359 h 117348"/>
                <a:gd name="connsiteX14" fmla="*/ 63382 w 94586"/>
                <a:gd name="connsiteY14" fmla="*/ 47917 h 117348"/>
                <a:gd name="connsiteX15" fmla="*/ 35104 w 94586"/>
                <a:gd name="connsiteY15" fmla="*/ 47917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4586" h="117348">
                  <a:moveTo>
                    <a:pt x="73134" y="78232"/>
                  </a:moveTo>
                  <a:cubicBezTo>
                    <a:pt x="69233" y="84099"/>
                    <a:pt x="61432" y="90945"/>
                    <a:pt x="51681" y="90945"/>
                  </a:cubicBezTo>
                  <a:cubicBezTo>
                    <a:pt x="40955" y="90945"/>
                    <a:pt x="36079" y="83122"/>
                    <a:pt x="34129" y="68453"/>
                  </a:cubicBezTo>
                  <a:lnTo>
                    <a:pt x="94586" y="68453"/>
                  </a:lnTo>
                  <a:lnTo>
                    <a:pt x="94586" y="60630"/>
                  </a:lnTo>
                  <a:cubicBezTo>
                    <a:pt x="94586" y="22492"/>
                    <a:pt x="78009" y="0"/>
                    <a:pt x="48756" y="0"/>
                  </a:cubicBezTo>
                  <a:cubicBezTo>
                    <a:pt x="26328" y="0"/>
                    <a:pt x="0" y="15646"/>
                    <a:pt x="0" y="58674"/>
                  </a:cubicBezTo>
                  <a:cubicBezTo>
                    <a:pt x="0" y="95834"/>
                    <a:pt x="18527" y="117348"/>
                    <a:pt x="49731" y="117348"/>
                  </a:cubicBezTo>
                  <a:cubicBezTo>
                    <a:pt x="68258" y="117348"/>
                    <a:pt x="82885" y="109525"/>
                    <a:pt x="93611" y="93878"/>
                  </a:cubicBezTo>
                  <a:lnTo>
                    <a:pt x="94586" y="91923"/>
                  </a:lnTo>
                  <a:lnTo>
                    <a:pt x="74109" y="75298"/>
                  </a:lnTo>
                  <a:lnTo>
                    <a:pt x="73134" y="78232"/>
                  </a:lnTo>
                  <a:close/>
                  <a:moveTo>
                    <a:pt x="35104" y="47917"/>
                  </a:moveTo>
                  <a:cubicBezTo>
                    <a:pt x="36079" y="38138"/>
                    <a:pt x="39980" y="28359"/>
                    <a:pt x="49731" y="28359"/>
                  </a:cubicBezTo>
                  <a:cubicBezTo>
                    <a:pt x="54606" y="28359"/>
                    <a:pt x="62407" y="30315"/>
                    <a:pt x="63382" y="47917"/>
                  </a:cubicBezTo>
                  <a:lnTo>
                    <a:pt x="35104" y="47917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C1A32D5-E9E8-6AA8-39AD-998FEFE74C90}"/>
                </a:ext>
              </a:extLst>
            </p:cNvPr>
            <p:cNvSpPr/>
            <p:nvPr/>
          </p:nvSpPr>
          <p:spPr>
            <a:xfrm>
              <a:off x="1762248" y="4733525"/>
              <a:ext cx="101411" cy="157441"/>
            </a:xfrm>
            <a:custGeom>
              <a:avLst/>
              <a:gdLst>
                <a:gd name="connsiteX0" fmla="*/ 96536 w 101411"/>
                <a:gd name="connsiteY0" fmla="*/ 127127 h 157441"/>
                <a:gd name="connsiteX1" fmla="*/ 96536 w 101411"/>
                <a:gd name="connsiteY1" fmla="*/ 0 h 157441"/>
                <a:gd name="connsiteX2" fmla="*/ 62407 w 101411"/>
                <a:gd name="connsiteY2" fmla="*/ 0 h 157441"/>
                <a:gd name="connsiteX3" fmla="*/ 62407 w 101411"/>
                <a:gd name="connsiteY3" fmla="*/ 50851 h 157441"/>
                <a:gd name="connsiteX4" fmla="*/ 37054 w 101411"/>
                <a:gd name="connsiteY4" fmla="*/ 40094 h 157441"/>
                <a:gd name="connsiteX5" fmla="*/ 0 w 101411"/>
                <a:gd name="connsiteY5" fmla="*/ 99746 h 157441"/>
                <a:gd name="connsiteX6" fmla="*/ 37054 w 101411"/>
                <a:gd name="connsiteY6" fmla="*/ 157442 h 157441"/>
                <a:gd name="connsiteX7" fmla="*/ 63382 w 101411"/>
                <a:gd name="connsiteY7" fmla="*/ 145707 h 157441"/>
                <a:gd name="connsiteX8" fmla="*/ 65333 w 101411"/>
                <a:gd name="connsiteY8" fmla="*/ 154508 h 157441"/>
                <a:gd name="connsiteX9" fmla="*/ 66308 w 101411"/>
                <a:gd name="connsiteY9" fmla="*/ 155486 h 157441"/>
                <a:gd name="connsiteX10" fmla="*/ 101412 w 101411"/>
                <a:gd name="connsiteY10" fmla="*/ 155486 h 157441"/>
                <a:gd name="connsiteX11" fmla="*/ 100437 w 101411"/>
                <a:gd name="connsiteY11" fmla="*/ 152552 h 157441"/>
                <a:gd name="connsiteX12" fmla="*/ 96536 w 101411"/>
                <a:gd name="connsiteY12" fmla="*/ 127127 h 157441"/>
                <a:gd name="connsiteX13" fmla="*/ 62407 w 101411"/>
                <a:gd name="connsiteY13" fmla="*/ 77254 h 157441"/>
                <a:gd name="connsiteX14" fmla="*/ 62407 w 101411"/>
                <a:gd name="connsiteY14" fmla="*/ 120282 h 157441"/>
                <a:gd name="connsiteX15" fmla="*/ 47781 w 101411"/>
                <a:gd name="connsiteY15" fmla="*/ 129083 h 157441"/>
                <a:gd name="connsiteX16" fmla="*/ 33154 w 101411"/>
                <a:gd name="connsiteY16" fmla="*/ 98768 h 157441"/>
                <a:gd name="connsiteX17" fmla="*/ 47781 w 101411"/>
                <a:gd name="connsiteY17" fmla="*/ 69431 h 157441"/>
                <a:gd name="connsiteX18" fmla="*/ 62407 w 101411"/>
                <a:gd name="connsiteY18" fmla="*/ 77254 h 157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1411" h="157441">
                  <a:moveTo>
                    <a:pt x="96536" y="127127"/>
                  </a:moveTo>
                  <a:lnTo>
                    <a:pt x="96536" y="0"/>
                  </a:lnTo>
                  <a:lnTo>
                    <a:pt x="62407" y="0"/>
                  </a:lnTo>
                  <a:lnTo>
                    <a:pt x="62407" y="50851"/>
                  </a:lnTo>
                  <a:cubicBezTo>
                    <a:pt x="55581" y="44006"/>
                    <a:pt x="46806" y="40094"/>
                    <a:pt x="37054" y="40094"/>
                  </a:cubicBezTo>
                  <a:cubicBezTo>
                    <a:pt x="13652" y="40094"/>
                    <a:pt x="0" y="61608"/>
                    <a:pt x="0" y="99746"/>
                  </a:cubicBezTo>
                  <a:cubicBezTo>
                    <a:pt x="0" y="147663"/>
                    <a:pt x="20477" y="157442"/>
                    <a:pt x="37054" y="157442"/>
                  </a:cubicBezTo>
                  <a:cubicBezTo>
                    <a:pt x="47781" y="157442"/>
                    <a:pt x="56557" y="153530"/>
                    <a:pt x="63382" y="145707"/>
                  </a:cubicBezTo>
                  <a:cubicBezTo>
                    <a:pt x="63382" y="148641"/>
                    <a:pt x="64358" y="152552"/>
                    <a:pt x="65333" y="154508"/>
                  </a:cubicBezTo>
                  <a:lnTo>
                    <a:pt x="66308" y="155486"/>
                  </a:lnTo>
                  <a:lnTo>
                    <a:pt x="101412" y="155486"/>
                  </a:lnTo>
                  <a:lnTo>
                    <a:pt x="100437" y="152552"/>
                  </a:lnTo>
                  <a:cubicBezTo>
                    <a:pt x="97511" y="147663"/>
                    <a:pt x="96536" y="139840"/>
                    <a:pt x="96536" y="127127"/>
                  </a:cubicBezTo>
                  <a:close/>
                  <a:moveTo>
                    <a:pt x="62407" y="77254"/>
                  </a:moveTo>
                  <a:lnTo>
                    <a:pt x="62407" y="120282"/>
                  </a:lnTo>
                  <a:cubicBezTo>
                    <a:pt x="58507" y="124193"/>
                    <a:pt x="53631" y="129083"/>
                    <a:pt x="47781" y="129083"/>
                  </a:cubicBezTo>
                  <a:cubicBezTo>
                    <a:pt x="41930" y="129083"/>
                    <a:pt x="33154" y="126149"/>
                    <a:pt x="33154" y="98768"/>
                  </a:cubicBezTo>
                  <a:cubicBezTo>
                    <a:pt x="33154" y="72365"/>
                    <a:pt x="39980" y="69431"/>
                    <a:pt x="47781" y="69431"/>
                  </a:cubicBezTo>
                  <a:cubicBezTo>
                    <a:pt x="52656" y="69431"/>
                    <a:pt x="56557" y="72365"/>
                    <a:pt x="62407" y="77254"/>
                  </a:cubicBez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34768EC7-6F54-54D2-6D03-DE53C92226B8}"/>
                </a:ext>
              </a:extLst>
            </p:cNvPr>
            <p:cNvSpPr/>
            <p:nvPr/>
          </p:nvSpPr>
          <p:spPr>
            <a:xfrm>
              <a:off x="1879262" y="4733525"/>
              <a:ext cx="34128" cy="30314"/>
            </a:xfrm>
            <a:custGeom>
              <a:avLst/>
              <a:gdLst>
                <a:gd name="connsiteX0" fmla="*/ 0 w 34128"/>
                <a:gd name="connsiteY0" fmla="*/ 0 h 30314"/>
                <a:gd name="connsiteX1" fmla="*/ 34129 w 34128"/>
                <a:gd name="connsiteY1" fmla="*/ 0 h 30314"/>
                <a:gd name="connsiteX2" fmla="*/ 34129 w 34128"/>
                <a:gd name="connsiteY2" fmla="*/ 30315 h 30314"/>
                <a:gd name="connsiteX3" fmla="*/ 0 w 34128"/>
                <a:gd name="connsiteY3" fmla="*/ 30315 h 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8" h="30314">
                  <a:moveTo>
                    <a:pt x="0" y="0"/>
                  </a:moveTo>
                  <a:lnTo>
                    <a:pt x="34129" y="0"/>
                  </a:lnTo>
                  <a:lnTo>
                    <a:pt x="34129" y="30315"/>
                  </a:lnTo>
                  <a:lnTo>
                    <a:pt x="0" y="30315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20E7DBFE-B23C-1483-8A0F-5B1FDB70704B}"/>
                </a:ext>
              </a:extLst>
            </p:cNvPr>
            <p:cNvSpPr/>
            <p:nvPr/>
          </p:nvSpPr>
          <p:spPr>
            <a:xfrm>
              <a:off x="1879262" y="4775574"/>
              <a:ext cx="34128" cy="113436"/>
            </a:xfrm>
            <a:custGeom>
              <a:avLst/>
              <a:gdLst>
                <a:gd name="connsiteX0" fmla="*/ 0 w 34128"/>
                <a:gd name="connsiteY0" fmla="*/ 0 h 113436"/>
                <a:gd name="connsiteX1" fmla="*/ 34129 w 34128"/>
                <a:gd name="connsiteY1" fmla="*/ 0 h 113436"/>
                <a:gd name="connsiteX2" fmla="*/ 34129 w 34128"/>
                <a:gd name="connsiteY2" fmla="*/ 113436 h 113436"/>
                <a:gd name="connsiteX3" fmla="*/ 0 w 34128"/>
                <a:gd name="connsiteY3" fmla="*/ 113436 h 11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8" h="113436">
                  <a:moveTo>
                    <a:pt x="0" y="0"/>
                  </a:moveTo>
                  <a:lnTo>
                    <a:pt x="34129" y="0"/>
                  </a:lnTo>
                  <a:lnTo>
                    <a:pt x="34129" y="113436"/>
                  </a:lnTo>
                  <a:lnTo>
                    <a:pt x="0" y="113436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6C39E79-56A5-7815-D0DB-177E1285453C}"/>
                </a:ext>
              </a:extLst>
            </p:cNvPr>
            <p:cNvSpPr/>
            <p:nvPr/>
          </p:nvSpPr>
          <p:spPr>
            <a:xfrm>
              <a:off x="1928017" y="4773619"/>
              <a:ext cx="94586" cy="117348"/>
            </a:xfrm>
            <a:custGeom>
              <a:avLst/>
              <a:gdLst>
                <a:gd name="connsiteX0" fmla="*/ 64358 w 94586"/>
                <a:gd name="connsiteY0" fmla="*/ 72365 h 117348"/>
                <a:gd name="connsiteX1" fmla="*/ 49731 w 94586"/>
                <a:gd name="connsiteY1" fmla="*/ 90945 h 117348"/>
                <a:gd name="connsiteX2" fmla="*/ 35104 w 94586"/>
                <a:gd name="connsiteY2" fmla="*/ 58674 h 117348"/>
                <a:gd name="connsiteX3" fmla="*/ 49731 w 94586"/>
                <a:gd name="connsiteY3" fmla="*/ 27381 h 117348"/>
                <a:gd name="connsiteX4" fmla="*/ 63382 w 94586"/>
                <a:gd name="connsiteY4" fmla="*/ 44006 h 117348"/>
                <a:gd name="connsiteX5" fmla="*/ 63382 w 94586"/>
                <a:gd name="connsiteY5" fmla="*/ 45961 h 117348"/>
                <a:gd name="connsiteX6" fmla="*/ 94586 w 94586"/>
                <a:gd name="connsiteY6" fmla="*/ 39116 h 117348"/>
                <a:gd name="connsiteX7" fmla="*/ 93611 w 94586"/>
                <a:gd name="connsiteY7" fmla="*/ 37160 h 117348"/>
                <a:gd name="connsiteX8" fmla="*/ 49731 w 94586"/>
                <a:gd name="connsiteY8" fmla="*/ 0 h 117348"/>
                <a:gd name="connsiteX9" fmla="*/ 0 w 94586"/>
                <a:gd name="connsiteY9" fmla="*/ 58674 h 117348"/>
                <a:gd name="connsiteX10" fmla="*/ 48756 w 94586"/>
                <a:gd name="connsiteY10" fmla="*/ 117348 h 117348"/>
                <a:gd name="connsiteX11" fmla="*/ 93611 w 94586"/>
                <a:gd name="connsiteY11" fmla="*/ 80188 h 117348"/>
                <a:gd name="connsiteX12" fmla="*/ 94586 w 94586"/>
                <a:gd name="connsiteY12" fmla="*/ 78232 h 117348"/>
                <a:gd name="connsiteX13" fmla="*/ 64358 w 94586"/>
                <a:gd name="connsiteY13" fmla="*/ 70409 h 117348"/>
                <a:gd name="connsiteX14" fmla="*/ 64358 w 94586"/>
                <a:gd name="connsiteY14" fmla="*/ 72365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586" h="117348">
                  <a:moveTo>
                    <a:pt x="64358" y="72365"/>
                  </a:moveTo>
                  <a:cubicBezTo>
                    <a:pt x="61432" y="88989"/>
                    <a:pt x="54606" y="90945"/>
                    <a:pt x="49731" y="90945"/>
                  </a:cubicBezTo>
                  <a:cubicBezTo>
                    <a:pt x="43880" y="90945"/>
                    <a:pt x="35104" y="88011"/>
                    <a:pt x="35104" y="58674"/>
                  </a:cubicBezTo>
                  <a:cubicBezTo>
                    <a:pt x="35104" y="27381"/>
                    <a:pt x="45830" y="27381"/>
                    <a:pt x="49731" y="27381"/>
                  </a:cubicBezTo>
                  <a:cubicBezTo>
                    <a:pt x="55581" y="27381"/>
                    <a:pt x="59482" y="30315"/>
                    <a:pt x="63382" y="44006"/>
                  </a:cubicBezTo>
                  <a:lnTo>
                    <a:pt x="63382" y="45961"/>
                  </a:lnTo>
                  <a:lnTo>
                    <a:pt x="94586" y="39116"/>
                  </a:lnTo>
                  <a:lnTo>
                    <a:pt x="93611" y="37160"/>
                  </a:lnTo>
                  <a:cubicBezTo>
                    <a:pt x="89710" y="21514"/>
                    <a:pt x="80935" y="0"/>
                    <a:pt x="49731" y="0"/>
                  </a:cubicBezTo>
                  <a:cubicBezTo>
                    <a:pt x="25353" y="0"/>
                    <a:pt x="0" y="15646"/>
                    <a:pt x="0" y="58674"/>
                  </a:cubicBezTo>
                  <a:cubicBezTo>
                    <a:pt x="0" y="101702"/>
                    <a:pt x="25353" y="117348"/>
                    <a:pt x="48756" y="117348"/>
                  </a:cubicBezTo>
                  <a:cubicBezTo>
                    <a:pt x="72159" y="117348"/>
                    <a:pt x="87760" y="104635"/>
                    <a:pt x="93611" y="80188"/>
                  </a:cubicBezTo>
                  <a:lnTo>
                    <a:pt x="94586" y="78232"/>
                  </a:lnTo>
                  <a:lnTo>
                    <a:pt x="64358" y="70409"/>
                  </a:lnTo>
                  <a:lnTo>
                    <a:pt x="64358" y="72365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4B8F1507-52E9-7F80-EA30-AC3C2F83B017}"/>
                </a:ext>
              </a:extLst>
            </p:cNvPr>
            <p:cNvSpPr/>
            <p:nvPr/>
          </p:nvSpPr>
          <p:spPr>
            <a:xfrm>
              <a:off x="2036255" y="4733525"/>
              <a:ext cx="34128" cy="30314"/>
            </a:xfrm>
            <a:custGeom>
              <a:avLst/>
              <a:gdLst>
                <a:gd name="connsiteX0" fmla="*/ 0 w 34128"/>
                <a:gd name="connsiteY0" fmla="*/ 0 h 30314"/>
                <a:gd name="connsiteX1" fmla="*/ 34129 w 34128"/>
                <a:gd name="connsiteY1" fmla="*/ 0 h 30314"/>
                <a:gd name="connsiteX2" fmla="*/ 34129 w 34128"/>
                <a:gd name="connsiteY2" fmla="*/ 30315 h 30314"/>
                <a:gd name="connsiteX3" fmla="*/ 0 w 34128"/>
                <a:gd name="connsiteY3" fmla="*/ 30315 h 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8" h="30314">
                  <a:moveTo>
                    <a:pt x="0" y="0"/>
                  </a:moveTo>
                  <a:lnTo>
                    <a:pt x="34129" y="0"/>
                  </a:lnTo>
                  <a:lnTo>
                    <a:pt x="34129" y="30315"/>
                  </a:lnTo>
                  <a:lnTo>
                    <a:pt x="0" y="30315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0F672693-6116-C54E-636D-BF7D81D77C16}"/>
                </a:ext>
              </a:extLst>
            </p:cNvPr>
            <p:cNvSpPr/>
            <p:nvPr/>
          </p:nvSpPr>
          <p:spPr>
            <a:xfrm>
              <a:off x="2036255" y="4775574"/>
              <a:ext cx="34128" cy="113436"/>
            </a:xfrm>
            <a:custGeom>
              <a:avLst/>
              <a:gdLst>
                <a:gd name="connsiteX0" fmla="*/ 0 w 34128"/>
                <a:gd name="connsiteY0" fmla="*/ 0 h 113436"/>
                <a:gd name="connsiteX1" fmla="*/ 34129 w 34128"/>
                <a:gd name="connsiteY1" fmla="*/ 0 h 113436"/>
                <a:gd name="connsiteX2" fmla="*/ 34129 w 34128"/>
                <a:gd name="connsiteY2" fmla="*/ 113436 h 113436"/>
                <a:gd name="connsiteX3" fmla="*/ 0 w 34128"/>
                <a:gd name="connsiteY3" fmla="*/ 113436 h 11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8" h="113436">
                  <a:moveTo>
                    <a:pt x="0" y="0"/>
                  </a:moveTo>
                  <a:lnTo>
                    <a:pt x="34129" y="0"/>
                  </a:lnTo>
                  <a:lnTo>
                    <a:pt x="34129" y="113436"/>
                  </a:lnTo>
                  <a:lnTo>
                    <a:pt x="0" y="113436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85F7500F-9DBA-8F37-2F2B-60323587D261}"/>
                </a:ext>
              </a:extLst>
            </p:cNvPr>
            <p:cNvSpPr/>
            <p:nvPr/>
          </p:nvSpPr>
          <p:spPr>
            <a:xfrm>
              <a:off x="2091836" y="4773619"/>
              <a:ext cx="92635" cy="115392"/>
            </a:xfrm>
            <a:custGeom>
              <a:avLst/>
              <a:gdLst>
                <a:gd name="connsiteX0" fmla="*/ 64358 w 92635"/>
                <a:gd name="connsiteY0" fmla="*/ 0 h 115392"/>
                <a:gd name="connsiteX1" fmla="*/ 34129 w 92635"/>
                <a:gd name="connsiteY1" fmla="*/ 13691 h 115392"/>
                <a:gd name="connsiteX2" fmla="*/ 34129 w 92635"/>
                <a:gd name="connsiteY2" fmla="*/ 1956 h 115392"/>
                <a:gd name="connsiteX3" fmla="*/ 0 w 92635"/>
                <a:gd name="connsiteY3" fmla="*/ 1956 h 115392"/>
                <a:gd name="connsiteX4" fmla="*/ 0 w 92635"/>
                <a:gd name="connsiteY4" fmla="*/ 115392 h 115392"/>
                <a:gd name="connsiteX5" fmla="*/ 34129 w 92635"/>
                <a:gd name="connsiteY5" fmla="*/ 115392 h 115392"/>
                <a:gd name="connsiteX6" fmla="*/ 34129 w 92635"/>
                <a:gd name="connsiteY6" fmla="*/ 38138 h 115392"/>
                <a:gd name="connsiteX7" fmla="*/ 50706 w 92635"/>
                <a:gd name="connsiteY7" fmla="*/ 29337 h 115392"/>
                <a:gd name="connsiteX8" fmla="*/ 58507 w 92635"/>
                <a:gd name="connsiteY8" fmla="*/ 40094 h 115392"/>
                <a:gd name="connsiteX9" fmla="*/ 58507 w 92635"/>
                <a:gd name="connsiteY9" fmla="*/ 115392 h 115392"/>
                <a:gd name="connsiteX10" fmla="*/ 92636 w 92635"/>
                <a:gd name="connsiteY10" fmla="*/ 115392 h 115392"/>
                <a:gd name="connsiteX11" fmla="*/ 92636 w 92635"/>
                <a:gd name="connsiteY11" fmla="*/ 30315 h 115392"/>
                <a:gd name="connsiteX12" fmla="*/ 64358 w 92635"/>
                <a:gd name="connsiteY12" fmla="*/ 0 h 115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635" h="115392">
                  <a:moveTo>
                    <a:pt x="64358" y="0"/>
                  </a:moveTo>
                  <a:cubicBezTo>
                    <a:pt x="51681" y="0"/>
                    <a:pt x="40955" y="6845"/>
                    <a:pt x="34129" y="13691"/>
                  </a:cubicBezTo>
                  <a:lnTo>
                    <a:pt x="34129" y="1956"/>
                  </a:lnTo>
                  <a:lnTo>
                    <a:pt x="0" y="1956"/>
                  </a:lnTo>
                  <a:lnTo>
                    <a:pt x="0" y="115392"/>
                  </a:lnTo>
                  <a:lnTo>
                    <a:pt x="34129" y="115392"/>
                  </a:lnTo>
                  <a:lnTo>
                    <a:pt x="34129" y="38138"/>
                  </a:lnTo>
                  <a:cubicBezTo>
                    <a:pt x="40955" y="32271"/>
                    <a:pt x="45830" y="29337"/>
                    <a:pt x="50706" y="29337"/>
                  </a:cubicBezTo>
                  <a:cubicBezTo>
                    <a:pt x="54606" y="29337"/>
                    <a:pt x="58507" y="30315"/>
                    <a:pt x="58507" y="40094"/>
                  </a:cubicBezTo>
                  <a:lnTo>
                    <a:pt x="58507" y="115392"/>
                  </a:lnTo>
                  <a:lnTo>
                    <a:pt x="92636" y="115392"/>
                  </a:lnTo>
                  <a:lnTo>
                    <a:pt x="92636" y="30315"/>
                  </a:lnTo>
                  <a:cubicBezTo>
                    <a:pt x="92636" y="10757"/>
                    <a:pt x="82885" y="0"/>
                    <a:pt x="64358" y="0"/>
                  </a:cubicBez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7A5E2960-4C3A-EA58-9D98-86AFA4070792}"/>
                </a:ext>
              </a:extLst>
            </p:cNvPr>
            <p:cNvSpPr/>
            <p:nvPr/>
          </p:nvSpPr>
          <p:spPr>
            <a:xfrm>
              <a:off x="2199099" y="4772641"/>
              <a:ext cx="94586" cy="117348"/>
            </a:xfrm>
            <a:custGeom>
              <a:avLst/>
              <a:gdLst>
                <a:gd name="connsiteX0" fmla="*/ 74109 w 94586"/>
                <a:gd name="connsiteY0" fmla="*/ 76276 h 117348"/>
                <a:gd name="connsiteX1" fmla="*/ 73134 w 94586"/>
                <a:gd name="connsiteY1" fmla="*/ 78232 h 117348"/>
                <a:gd name="connsiteX2" fmla="*/ 51681 w 94586"/>
                <a:gd name="connsiteY2" fmla="*/ 90945 h 117348"/>
                <a:gd name="connsiteX3" fmla="*/ 34129 w 94586"/>
                <a:gd name="connsiteY3" fmla="*/ 68453 h 117348"/>
                <a:gd name="connsiteX4" fmla="*/ 94586 w 94586"/>
                <a:gd name="connsiteY4" fmla="*/ 68453 h 117348"/>
                <a:gd name="connsiteX5" fmla="*/ 94586 w 94586"/>
                <a:gd name="connsiteY5" fmla="*/ 60630 h 117348"/>
                <a:gd name="connsiteX6" fmla="*/ 48756 w 94586"/>
                <a:gd name="connsiteY6" fmla="*/ 0 h 117348"/>
                <a:gd name="connsiteX7" fmla="*/ 0 w 94586"/>
                <a:gd name="connsiteY7" fmla="*/ 58674 h 117348"/>
                <a:gd name="connsiteX8" fmla="*/ 49731 w 94586"/>
                <a:gd name="connsiteY8" fmla="*/ 117348 h 117348"/>
                <a:gd name="connsiteX9" fmla="*/ 93611 w 94586"/>
                <a:gd name="connsiteY9" fmla="*/ 93878 h 117348"/>
                <a:gd name="connsiteX10" fmla="*/ 94586 w 94586"/>
                <a:gd name="connsiteY10" fmla="*/ 91923 h 117348"/>
                <a:gd name="connsiteX11" fmla="*/ 74109 w 94586"/>
                <a:gd name="connsiteY11" fmla="*/ 76276 h 117348"/>
                <a:gd name="connsiteX12" fmla="*/ 34129 w 94586"/>
                <a:gd name="connsiteY12" fmla="*/ 47917 h 117348"/>
                <a:gd name="connsiteX13" fmla="*/ 48756 w 94586"/>
                <a:gd name="connsiteY13" fmla="*/ 28359 h 117348"/>
                <a:gd name="connsiteX14" fmla="*/ 62407 w 94586"/>
                <a:gd name="connsiteY14" fmla="*/ 47917 h 117348"/>
                <a:gd name="connsiteX15" fmla="*/ 34129 w 94586"/>
                <a:gd name="connsiteY15" fmla="*/ 47917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4586" h="117348">
                  <a:moveTo>
                    <a:pt x="74109" y="76276"/>
                  </a:moveTo>
                  <a:lnTo>
                    <a:pt x="73134" y="78232"/>
                  </a:lnTo>
                  <a:cubicBezTo>
                    <a:pt x="69233" y="84099"/>
                    <a:pt x="61432" y="90945"/>
                    <a:pt x="51681" y="90945"/>
                  </a:cubicBezTo>
                  <a:cubicBezTo>
                    <a:pt x="40955" y="90945"/>
                    <a:pt x="36079" y="83122"/>
                    <a:pt x="34129" y="68453"/>
                  </a:cubicBezTo>
                  <a:lnTo>
                    <a:pt x="94586" y="68453"/>
                  </a:lnTo>
                  <a:lnTo>
                    <a:pt x="94586" y="60630"/>
                  </a:lnTo>
                  <a:cubicBezTo>
                    <a:pt x="94586" y="22492"/>
                    <a:pt x="78009" y="0"/>
                    <a:pt x="48756" y="0"/>
                  </a:cubicBezTo>
                  <a:cubicBezTo>
                    <a:pt x="26328" y="0"/>
                    <a:pt x="0" y="15646"/>
                    <a:pt x="0" y="58674"/>
                  </a:cubicBezTo>
                  <a:cubicBezTo>
                    <a:pt x="0" y="95834"/>
                    <a:pt x="18527" y="117348"/>
                    <a:pt x="49731" y="117348"/>
                  </a:cubicBezTo>
                  <a:cubicBezTo>
                    <a:pt x="68258" y="117348"/>
                    <a:pt x="82885" y="109525"/>
                    <a:pt x="93611" y="93878"/>
                  </a:cubicBezTo>
                  <a:lnTo>
                    <a:pt x="94586" y="91923"/>
                  </a:lnTo>
                  <a:lnTo>
                    <a:pt x="74109" y="76276"/>
                  </a:lnTo>
                  <a:close/>
                  <a:moveTo>
                    <a:pt x="34129" y="47917"/>
                  </a:moveTo>
                  <a:cubicBezTo>
                    <a:pt x="35104" y="38138"/>
                    <a:pt x="39005" y="28359"/>
                    <a:pt x="48756" y="28359"/>
                  </a:cubicBezTo>
                  <a:cubicBezTo>
                    <a:pt x="53631" y="28359"/>
                    <a:pt x="61432" y="30315"/>
                    <a:pt x="62407" y="47917"/>
                  </a:cubicBezTo>
                  <a:lnTo>
                    <a:pt x="34129" y="47917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D201DB2C-AA8A-A8FD-4517-A3A563602179}"/>
                </a:ext>
              </a:extLst>
            </p:cNvPr>
            <p:cNvSpPr/>
            <p:nvPr/>
          </p:nvSpPr>
          <p:spPr>
            <a:xfrm>
              <a:off x="1213259" y="4733525"/>
              <a:ext cx="34128" cy="155486"/>
            </a:xfrm>
            <a:custGeom>
              <a:avLst/>
              <a:gdLst>
                <a:gd name="connsiteX0" fmla="*/ 0 w 34128"/>
                <a:gd name="connsiteY0" fmla="*/ 0 h 155486"/>
                <a:gd name="connsiteX1" fmla="*/ 34129 w 34128"/>
                <a:gd name="connsiteY1" fmla="*/ 0 h 155486"/>
                <a:gd name="connsiteX2" fmla="*/ 34129 w 34128"/>
                <a:gd name="connsiteY2" fmla="*/ 155486 h 155486"/>
                <a:gd name="connsiteX3" fmla="*/ 0 w 34128"/>
                <a:gd name="connsiteY3" fmla="*/ 155486 h 15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8" h="155486">
                  <a:moveTo>
                    <a:pt x="0" y="0"/>
                  </a:moveTo>
                  <a:lnTo>
                    <a:pt x="34129" y="0"/>
                  </a:lnTo>
                  <a:lnTo>
                    <a:pt x="34129" y="155486"/>
                  </a:lnTo>
                  <a:lnTo>
                    <a:pt x="0" y="155486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7D972EEF-686F-4A88-225D-9E49D87A13AF}"/>
                </a:ext>
              </a:extLst>
            </p:cNvPr>
            <p:cNvSpPr/>
            <p:nvPr/>
          </p:nvSpPr>
          <p:spPr>
            <a:xfrm>
              <a:off x="757880" y="4528166"/>
              <a:ext cx="118963" cy="164287"/>
            </a:xfrm>
            <a:custGeom>
              <a:avLst/>
              <a:gdLst>
                <a:gd name="connsiteX0" fmla="*/ 64358 w 118963"/>
                <a:gd name="connsiteY0" fmla="*/ 109525 h 164287"/>
                <a:gd name="connsiteX1" fmla="*/ 86785 w 118963"/>
                <a:gd name="connsiteY1" fmla="*/ 109525 h 164287"/>
                <a:gd name="connsiteX2" fmla="*/ 62407 w 118963"/>
                <a:gd name="connsiteY2" fmla="*/ 136906 h 164287"/>
                <a:gd name="connsiteX3" fmla="*/ 34129 w 118963"/>
                <a:gd name="connsiteY3" fmla="*/ 82144 h 164287"/>
                <a:gd name="connsiteX4" fmla="*/ 60457 w 118963"/>
                <a:gd name="connsiteY4" fmla="*/ 30315 h 164287"/>
                <a:gd name="connsiteX5" fmla="*/ 83860 w 118963"/>
                <a:gd name="connsiteY5" fmla="*/ 58674 h 164287"/>
                <a:gd name="connsiteX6" fmla="*/ 116039 w 118963"/>
                <a:gd name="connsiteY6" fmla="*/ 54762 h 164287"/>
                <a:gd name="connsiteX7" fmla="*/ 62407 w 118963"/>
                <a:gd name="connsiteY7" fmla="*/ 0 h 164287"/>
                <a:gd name="connsiteX8" fmla="*/ 0 w 118963"/>
                <a:gd name="connsiteY8" fmla="*/ 82144 h 164287"/>
                <a:gd name="connsiteX9" fmla="*/ 58507 w 118963"/>
                <a:gd name="connsiteY9" fmla="*/ 164287 h 164287"/>
                <a:gd name="connsiteX10" fmla="*/ 92636 w 118963"/>
                <a:gd name="connsiteY10" fmla="*/ 145707 h 164287"/>
                <a:gd name="connsiteX11" fmla="*/ 92636 w 118963"/>
                <a:gd name="connsiteY11" fmla="*/ 161354 h 164287"/>
                <a:gd name="connsiteX12" fmla="*/ 118964 w 118963"/>
                <a:gd name="connsiteY12" fmla="*/ 161354 h 164287"/>
                <a:gd name="connsiteX13" fmla="*/ 118964 w 118963"/>
                <a:gd name="connsiteY13" fmla="*/ 83122 h 164287"/>
                <a:gd name="connsiteX14" fmla="*/ 65333 w 118963"/>
                <a:gd name="connsiteY14" fmla="*/ 83122 h 164287"/>
                <a:gd name="connsiteX15" fmla="*/ 65333 w 118963"/>
                <a:gd name="connsiteY15" fmla="*/ 109525 h 16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8963" h="164287">
                  <a:moveTo>
                    <a:pt x="64358" y="109525"/>
                  </a:moveTo>
                  <a:lnTo>
                    <a:pt x="86785" y="109525"/>
                  </a:lnTo>
                  <a:cubicBezTo>
                    <a:pt x="84835" y="127127"/>
                    <a:pt x="76059" y="136906"/>
                    <a:pt x="62407" y="136906"/>
                  </a:cubicBezTo>
                  <a:cubicBezTo>
                    <a:pt x="50706" y="136906"/>
                    <a:pt x="34129" y="131039"/>
                    <a:pt x="34129" y="82144"/>
                  </a:cubicBezTo>
                  <a:cubicBezTo>
                    <a:pt x="34129" y="47917"/>
                    <a:pt x="42905" y="30315"/>
                    <a:pt x="60457" y="30315"/>
                  </a:cubicBezTo>
                  <a:cubicBezTo>
                    <a:pt x="73134" y="30315"/>
                    <a:pt x="78984" y="38138"/>
                    <a:pt x="83860" y="58674"/>
                  </a:cubicBezTo>
                  <a:lnTo>
                    <a:pt x="116039" y="54762"/>
                  </a:lnTo>
                  <a:cubicBezTo>
                    <a:pt x="109213" y="16624"/>
                    <a:pt x="92636" y="0"/>
                    <a:pt x="62407" y="0"/>
                  </a:cubicBezTo>
                  <a:cubicBezTo>
                    <a:pt x="23403" y="0"/>
                    <a:pt x="0" y="30315"/>
                    <a:pt x="0" y="82144"/>
                  </a:cubicBezTo>
                  <a:cubicBezTo>
                    <a:pt x="0" y="134950"/>
                    <a:pt x="21453" y="164287"/>
                    <a:pt x="58507" y="164287"/>
                  </a:cubicBezTo>
                  <a:cubicBezTo>
                    <a:pt x="75084" y="164287"/>
                    <a:pt x="86785" y="155486"/>
                    <a:pt x="92636" y="145707"/>
                  </a:cubicBezTo>
                  <a:lnTo>
                    <a:pt x="92636" y="161354"/>
                  </a:lnTo>
                  <a:lnTo>
                    <a:pt x="118964" y="161354"/>
                  </a:lnTo>
                  <a:lnTo>
                    <a:pt x="118964" y="83122"/>
                  </a:lnTo>
                  <a:lnTo>
                    <a:pt x="65333" y="83122"/>
                  </a:lnTo>
                  <a:lnTo>
                    <a:pt x="65333" y="109525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5061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ECAB4B7-018A-0EBB-A58F-9FCA59C75D4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3938" y="0"/>
            <a:ext cx="3040062" cy="5143500"/>
          </a:xfrm>
          <a:solidFill>
            <a:schemeClr val="bg1">
              <a:lumMod val="85000"/>
            </a:schemeClr>
          </a:solidFill>
        </p:spPr>
        <p:txBody>
          <a:bodyPr tIns="100584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2006AE6-9538-1D18-17D3-DEE84CD46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5300" y="4596778"/>
            <a:ext cx="4084922" cy="221592"/>
          </a:xfrm>
        </p:spPr>
        <p:txBody>
          <a:bodyPr/>
          <a:lstStyle>
            <a:lvl1pPr algn="l">
              <a:defRPr sz="1200" b="1"/>
            </a:lvl1pPr>
          </a:lstStyle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95300" y="3670570"/>
            <a:ext cx="4084922" cy="599777"/>
          </a:xfrm>
        </p:spPr>
        <p:txBody>
          <a:bodyPr anchor="b">
            <a:noAutofit/>
          </a:bodyPr>
          <a:lstStyle>
            <a:lvl1pPr marL="0" indent="0" algn="l">
              <a:lnSpc>
                <a:spcPct val="105000"/>
              </a:lnSpc>
              <a:buNone/>
              <a:defRPr sz="1800" b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95300" y="1552575"/>
            <a:ext cx="5164836" cy="1751015"/>
          </a:xfrm>
        </p:spPr>
        <p:txBody>
          <a:bodyPr anchor="t" anchorCtr="0"/>
          <a:lstStyle>
            <a:lvl1pPr algn="l">
              <a:lnSpc>
                <a:spcPct val="83000"/>
              </a:lnSpc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4" name="Graphic 6">
            <a:extLst>
              <a:ext uri="{FF2B5EF4-FFF2-40B4-BE49-F238E27FC236}">
                <a16:creationId xmlns:a16="http://schemas.microsoft.com/office/drawing/2014/main" id="{0313E304-DEF8-ABD3-39C0-61E89A9C4B5F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88824" y="382333"/>
            <a:ext cx="2450016" cy="630936"/>
            <a:chOff x="243131" y="4363879"/>
            <a:chExt cx="2050553" cy="528066"/>
          </a:xfrm>
          <a:solidFill>
            <a:schemeClr val="tx2"/>
          </a:solidFill>
        </p:grpSpPr>
        <p:grpSp>
          <p:nvGrpSpPr>
            <p:cNvPr id="10" name="Graphic 6">
              <a:extLst>
                <a:ext uri="{FF2B5EF4-FFF2-40B4-BE49-F238E27FC236}">
                  <a16:creationId xmlns:a16="http://schemas.microsoft.com/office/drawing/2014/main" id="{5EE05555-6405-F8C1-2461-F7A766FD756A}"/>
                </a:ext>
              </a:extLst>
            </p:cNvPr>
            <p:cNvGrpSpPr/>
            <p:nvPr/>
          </p:nvGrpSpPr>
          <p:grpSpPr>
            <a:xfrm>
              <a:off x="243131" y="4363879"/>
              <a:ext cx="460142" cy="527338"/>
              <a:chOff x="243131" y="4363879"/>
              <a:chExt cx="460142" cy="527338"/>
            </a:xfrm>
            <a:grpFill/>
          </p:grpSpPr>
          <p:grpSp>
            <p:nvGrpSpPr>
              <p:cNvPr id="39" name="Graphic 6">
                <a:extLst>
                  <a:ext uri="{FF2B5EF4-FFF2-40B4-BE49-F238E27FC236}">
                    <a16:creationId xmlns:a16="http://schemas.microsoft.com/office/drawing/2014/main" id="{1321DA87-B735-2B15-0262-4458883C9616}"/>
                  </a:ext>
                </a:extLst>
              </p:cNvPr>
              <p:cNvGrpSpPr/>
              <p:nvPr/>
            </p:nvGrpSpPr>
            <p:grpSpPr>
              <a:xfrm>
                <a:off x="243131" y="4363879"/>
                <a:ext cx="457650" cy="527338"/>
                <a:chOff x="243131" y="4363879"/>
                <a:chExt cx="457650" cy="527338"/>
              </a:xfrm>
              <a:grpFill/>
            </p:grpSpPr>
            <p:sp>
              <p:nvSpPr>
                <p:cNvPr id="41" name="Freeform 40">
                  <a:extLst>
                    <a:ext uri="{FF2B5EF4-FFF2-40B4-BE49-F238E27FC236}">
                      <a16:creationId xmlns:a16="http://schemas.microsoft.com/office/drawing/2014/main" id="{22E463BD-039B-D589-F233-26B2C64F0653}"/>
                    </a:ext>
                  </a:extLst>
                </p:cNvPr>
                <p:cNvSpPr/>
                <p:nvPr/>
              </p:nvSpPr>
              <p:spPr>
                <a:xfrm>
                  <a:off x="265989" y="4363879"/>
                  <a:ext cx="434792" cy="163309"/>
                </a:xfrm>
                <a:custGeom>
                  <a:avLst/>
                  <a:gdLst>
                    <a:gd name="connsiteX0" fmla="*/ 434359 w 434792"/>
                    <a:gd name="connsiteY0" fmla="*/ 108547 h 163309"/>
                    <a:gd name="connsiteX1" fmla="*/ 434359 w 434792"/>
                    <a:gd name="connsiteY1" fmla="*/ 108547 h 163309"/>
                    <a:gd name="connsiteX2" fmla="*/ 431434 w 434792"/>
                    <a:gd name="connsiteY2" fmla="*/ 103657 h 163309"/>
                    <a:gd name="connsiteX3" fmla="*/ 396330 w 434792"/>
                    <a:gd name="connsiteY3" fmla="*/ 64541 h 163309"/>
                    <a:gd name="connsiteX4" fmla="*/ 234461 w 434792"/>
                    <a:gd name="connsiteY4" fmla="*/ 0 h 163309"/>
                    <a:gd name="connsiteX5" fmla="*/ 48214 w 434792"/>
                    <a:gd name="connsiteY5" fmla="*/ 86055 h 163309"/>
                    <a:gd name="connsiteX6" fmla="*/ 433 w 434792"/>
                    <a:gd name="connsiteY6" fmla="*/ 161354 h 163309"/>
                    <a:gd name="connsiteX7" fmla="*/ 433 w 434792"/>
                    <a:gd name="connsiteY7" fmla="*/ 163309 h 163309"/>
                    <a:gd name="connsiteX8" fmla="*/ 1408 w 434792"/>
                    <a:gd name="connsiteY8" fmla="*/ 161354 h 163309"/>
                    <a:gd name="connsiteX9" fmla="*/ 54065 w 434792"/>
                    <a:gd name="connsiteY9" fmla="*/ 94856 h 163309"/>
                    <a:gd name="connsiteX10" fmla="*/ 235436 w 434792"/>
                    <a:gd name="connsiteY10" fmla="*/ 32271 h 163309"/>
                    <a:gd name="connsiteX11" fmla="*/ 386579 w 434792"/>
                    <a:gd name="connsiteY11" fmla="*/ 73343 h 163309"/>
                    <a:gd name="connsiteX12" fmla="*/ 429484 w 434792"/>
                    <a:gd name="connsiteY12" fmla="*/ 105613 h 163309"/>
                    <a:gd name="connsiteX13" fmla="*/ 434359 w 434792"/>
                    <a:gd name="connsiteY13" fmla="*/ 108547 h 163309"/>
                    <a:gd name="connsiteX14" fmla="*/ 434359 w 434792"/>
                    <a:gd name="connsiteY14" fmla="*/ 108547 h 163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434792" h="163309">
                      <a:moveTo>
                        <a:pt x="434359" y="108547"/>
                      </a:moveTo>
                      <a:cubicBezTo>
                        <a:pt x="434359" y="108547"/>
                        <a:pt x="435334" y="108547"/>
                        <a:pt x="434359" y="108547"/>
                      </a:cubicBezTo>
                      <a:cubicBezTo>
                        <a:pt x="434359" y="107569"/>
                        <a:pt x="433384" y="106591"/>
                        <a:pt x="431434" y="103657"/>
                      </a:cubicBezTo>
                      <a:cubicBezTo>
                        <a:pt x="429484" y="100724"/>
                        <a:pt x="414857" y="81166"/>
                        <a:pt x="396330" y="64541"/>
                      </a:cubicBezTo>
                      <a:cubicBezTo>
                        <a:pt x="378778" y="47917"/>
                        <a:pt x="323196" y="0"/>
                        <a:pt x="234461" y="0"/>
                      </a:cubicBezTo>
                      <a:cubicBezTo>
                        <a:pt x="142800" y="0"/>
                        <a:pt x="80393" y="49873"/>
                        <a:pt x="48214" y="86055"/>
                      </a:cubicBezTo>
                      <a:cubicBezTo>
                        <a:pt x="17010" y="121260"/>
                        <a:pt x="1408" y="160376"/>
                        <a:pt x="433" y="161354"/>
                      </a:cubicBezTo>
                      <a:cubicBezTo>
                        <a:pt x="433" y="162331"/>
                        <a:pt x="-542" y="162331"/>
                        <a:pt x="433" y="163309"/>
                      </a:cubicBezTo>
                      <a:cubicBezTo>
                        <a:pt x="1408" y="163309"/>
                        <a:pt x="1408" y="162331"/>
                        <a:pt x="1408" y="161354"/>
                      </a:cubicBezTo>
                      <a:cubicBezTo>
                        <a:pt x="2384" y="160376"/>
                        <a:pt x="17985" y="124193"/>
                        <a:pt x="54065" y="94856"/>
                      </a:cubicBezTo>
                      <a:cubicBezTo>
                        <a:pt x="90144" y="65519"/>
                        <a:pt x="148651" y="32271"/>
                        <a:pt x="235436" y="32271"/>
                      </a:cubicBezTo>
                      <a:cubicBezTo>
                        <a:pt x="309545" y="32271"/>
                        <a:pt x="362201" y="58674"/>
                        <a:pt x="386579" y="73343"/>
                      </a:cubicBezTo>
                      <a:cubicBezTo>
                        <a:pt x="410956" y="88011"/>
                        <a:pt x="426558" y="102680"/>
                        <a:pt x="429484" y="105613"/>
                      </a:cubicBezTo>
                      <a:cubicBezTo>
                        <a:pt x="432409" y="107569"/>
                        <a:pt x="433384" y="107569"/>
                        <a:pt x="434359" y="108547"/>
                      </a:cubicBezTo>
                      <a:cubicBezTo>
                        <a:pt x="434359" y="108547"/>
                        <a:pt x="434359" y="108547"/>
                        <a:pt x="434359" y="108547"/>
                      </a:cubicBezTo>
                      <a:close/>
                    </a:path>
                  </a:pathLst>
                </a:custGeom>
                <a:grpFill/>
                <a:ln w="97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" name="Freeform 41">
                  <a:extLst>
                    <a:ext uri="{FF2B5EF4-FFF2-40B4-BE49-F238E27FC236}">
                      <a16:creationId xmlns:a16="http://schemas.microsoft.com/office/drawing/2014/main" id="{C333B68E-11BF-C570-76E8-2290E0089E0F}"/>
                    </a:ext>
                  </a:extLst>
                </p:cNvPr>
                <p:cNvSpPr/>
                <p:nvPr/>
              </p:nvSpPr>
              <p:spPr>
                <a:xfrm>
                  <a:off x="243131" y="4611287"/>
                  <a:ext cx="393834" cy="279929"/>
                </a:xfrm>
                <a:custGeom>
                  <a:avLst/>
                  <a:gdLst>
                    <a:gd name="connsiteX0" fmla="*/ 1839 w 393834"/>
                    <a:gd name="connsiteY0" fmla="*/ 0 h 279929"/>
                    <a:gd name="connsiteX1" fmla="*/ 1839 w 393834"/>
                    <a:gd name="connsiteY1" fmla="*/ 0 h 279929"/>
                    <a:gd name="connsiteX2" fmla="*/ 1839 w 393834"/>
                    <a:gd name="connsiteY2" fmla="*/ 3912 h 279929"/>
                    <a:gd name="connsiteX3" fmla="*/ 22316 w 393834"/>
                    <a:gd name="connsiteY3" fmla="*/ 93878 h 279929"/>
                    <a:gd name="connsiteX4" fmla="*/ 149081 w 393834"/>
                    <a:gd name="connsiteY4" fmla="*/ 221983 h 279929"/>
                    <a:gd name="connsiteX5" fmla="*/ 312900 w 393834"/>
                    <a:gd name="connsiteY5" fmla="*/ 251320 h 279929"/>
                    <a:gd name="connsiteX6" fmla="*/ 391885 w 393834"/>
                    <a:gd name="connsiteY6" fmla="*/ 228829 h 279929"/>
                    <a:gd name="connsiteX7" fmla="*/ 393835 w 393834"/>
                    <a:gd name="connsiteY7" fmla="*/ 227851 h 279929"/>
                    <a:gd name="connsiteX8" fmla="*/ 393835 w 393834"/>
                    <a:gd name="connsiteY8" fmla="*/ 227851 h 279929"/>
                    <a:gd name="connsiteX9" fmla="*/ 391885 w 393834"/>
                    <a:gd name="connsiteY9" fmla="*/ 228829 h 279929"/>
                    <a:gd name="connsiteX10" fmla="*/ 386034 w 393834"/>
                    <a:gd name="connsiteY10" fmla="*/ 233718 h 279929"/>
                    <a:gd name="connsiteX11" fmla="*/ 337278 w 393834"/>
                    <a:gd name="connsiteY11" fmla="*/ 261099 h 279929"/>
                    <a:gd name="connsiteX12" fmla="*/ 128604 w 393834"/>
                    <a:gd name="connsiteY12" fmla="*/ 250342 h 279929"/>
                    <a:gd name="connsiteX13" fmla="*/ 5739 w 393834"/>
                    <a:gd name="connsiteY13" fmla="*/ 81166 h 279929"/>
                    <a:gd name="connsiteX14" fmla="*/ 864 w 393834"/>
                    <a:gd name="connsiteY14" fmla="*/ 1956 h 279929"/>
                    <a:gd name="connsiteX15" fmla="*/ 1839 w 393834"/>
                    <a:gd name="connsiteY15" fmla="*/ 0 h 279929"/>
                    <a:gd name="connsiteX16" fmla="*/ 1839 w 393834"/>
                    <a:gd name="connsiteY16" fmla="*/ 0 h 2799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93834" h="279929">
                      <a:moveTo>
                        <a:pt x="1839" y="0"/>
                      </a:moveTo>
                      <a:cubicBezTo>
                        <a:pt x="2814" y="0"/>
                        <a:pt x="2814" y="0"/>
                        <a:pt x="1839" y="0"/>
                      </a:cubicBezTo>
                      <a:cubicBezTo>
                        <a:pt x="2814" y="978"/>
                        <a:pt x="1839" y="1956"/>
                        <a:pt x="1839" y="3912"/>
                      </a:cubicBezTo>
                      <a:cubicBezTo>
                        <a:pt x="1839" y="5867"/>
                        <a:pt x="-111" y="48895"/>
                        <a:pt x="22316" y="93878"/>
                      </a:cubicBezTo>
                      <a:cubicBezTo>
                        <a:pt x="44744" y="140818"/>
                        <a:pt x="84724" y="189713"/>
                        <a:pt x="149081" y="221983"/>
                      </a:cubicBezTo>
                      <a:cubicBezTo>
                        <a:pt x="209538" y="251320"/>
                        <a:pt x="269020" y="256210"/>
                        <a:pt x="312900" y="251320"/>
                      </a:cubicBezTo>
                      <a:cubicBezTo>
                        <a:pt x="355805" y="246431"/>
                        <a:pt x="387984" y="230784"/>
                        <a:pt x="391885" y="228829"/>
                      </a:cubicBezTo>
                      <a:cubicBezTo>
                        <a:pt x="393835" y="227851"/>
                        <a:pt x="393835" y="227851"/>
                        <a:pt x="393835" y="227851"/>
                      </a:cubicBezTo>
                      <a:cubicBezTo>
                        <a:pt x="393835" y="227851"/>
                        <a:pt x="393835" y="227851"/>
                        <a:pt x="393835" y="227851"/>
                      </a:cubicBezTo>
                      <a:cubicBezTo>
                        <a:pt x="393835" y="227851"/>
                        <a:pt x="392860" y="228829"/>
                        <a:pt x="391885" y="228829"/>
                      </a:cubicBezTo>
                      <a:cubicBezTo>
                        <a:pt x="390909" y="229807"/>
                        <a:pt x="388959" y="231762"/>
                        <a:pt x="386034" y="233718"/>
                      </a:cubicBezTo>
                      <a:cubicBezTo>
                        <a:pt x="381158" y="237630"/>
                        <a:pt x="371407" y="246431"/>
                        <a:pt x="337278" y="261099"/>
                      </a:cubicBezTo>
                      <a:cubicBezTo>
                        <a:pt x="289498" y="281635"/>
                        <a:pt x="208563" y="294348"/>
                        <a:pt x="128604" y="250342"/>
                      </a:cubicBezTo>
                      <a:cubicBezTo>
                        <a:pt x="51570" y="208293"/>
                        <a:pt x="17441" y="135928"/>
                        <a:pt x="5739" y="81166"/>
                      </a:cubicBezTo>
                      <a:cubicBezTo>
                        <a:pt x="-3037" y="39116"/>
                        <a:pt x="864" y="4890"/>
                        <a:pt x="864" y="1956"/>
                      </a:cubicBezTo>
                      <a:cubicBezTo>
                        <a:pt x="1839" y="978"/>
                        <a:pt x="1839" y="978"/>
                        <a:pt x="1839" y="0"/>
                      </a:cubicBezTo>
                      <a:cubicBezTo>
                        <a:pt x="1839" y="0"/>
                        <a:pt x="1839" y="0"/>
                        <a:pt x="1839" y="0"/>
                      </a:cubicBezTo>
                      <a:close/>
                    </a:path>
                  </a:pathLst>
                </a:custGeom>
                <a:grpFill/>
                <a:ln w="97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5074A57A-7FD6-8800-840D-84AF20DC66CB}"/>
                  </a:ext>
                </a:extLst>
              </p:cNvPr>
              <p:cNvSpPr/>
              <p:nvPr/>
            </p:nvSpPr>
            <p:spPr>
              <a:xfrm>
                <a:off x="341507" y="4535011"/>
                <a:ext cx="361767" cy="157441"/>
              </a:xfrm>
              <a:custGeom>
                <a:avLst/>
                <a:gdLst>
                  <a:gd name="connsiteX0" fmla="*/ 201849 w 361767"/>
                  <a:gd name="connsiteY0" fmla="*/ 154508 h 157441"/>
                  <a:gd name="connsiteX1" fmla="*/ 201849 w 361767"/>
                  <a:gd name="connsiteY1" fmla="*/ 93878 h 157441"/>
                  <a:gd name="connsiteX2" fmla="*/ 245729 w 361767"/>
                  <a:gd name="connsiteY2" fmla="*/ 0 h 157441"/>
                  <a:gd name="connsiteX3" fmla="*/ 211600 w 361767"/>
                  <a:gd name="connsiteY3" fmla="*/ 0 h 157441"/>
                  <a:gd name="connsiteX4" fmla="*/ 185272 w 361767"/>
                  <a:gd name="connsiteY4" fmla="*/ 61608 h 157441"/>
                  <a:gd name="connsiteX5" fmla="*/ 158944 w 361767"/>
                  <a:gd name="connsiteY5" fmla="*/ 0 h 157441"/>
                  <a:gd name="connsiteX6" fmla="*/ 123840 w 361767"/>
                  <a:gd name="connsiteY6" fmla="*/ 0 h 157441"/>
                  <a:gd name="connsiteX7" fmla="*/ 167720 w 361767"/>
                  <a:gd name="connsiteY7" fmla="*/ 93878 h 157441"/>
                  <a:gd name="connsiteX8" fmla="*/ 167720 w 361767"/>
                  <a:gd name="connsiteY8" fmla="*/ 154508 h 157441"/>
                  <a:gd name="connsiteX9" fmla="*/ 201849 w 361767"/>
                  <a:gd name="connsiteY9" fmla="*/ 154508 h 157441"/>
                  <a:gd name="connsiteX10" fmla="*/ 81910 w 361767"/>
                  <a:gd name="connsiteY10" fmla="*/ 88989 h 157441"/>
                  <a:gd name="connsiteX11" fmla="*/ 35104 w 361767"/>
                  <a:gd name="connsiteY11" fmla="*/ 978 h 157441"/>
                  <a:gd name="connsiteX12" fmla="*/ 35104 w 361767"/>
                  <a:gd name="connsiteY12" fmla="*/ 0 h 157441"/>
                  <a:gd name="connsiteX13" fmla="*/ 0 w 361767"/>
                  <a:gd name="connsiteY13" fmla="*/ 0 h 157441"/>
                  <a:gd name="connsiteX14" fmla="*/ 0 w 361767"/>
                  <a:gd name="connsiteY14" fmla="*/ 155486 h 157441"/>
                  <a:gd name="connsiteX15" fmla="*/ 31204 w 361767"/>
                  <a:gd name="connsiteY15" fmla="*/ 155486 h 157441"/>
                  <a:gd name="connsiteX16" fmla="*/ 31204 w 361767"/>
                  <a:gd name="connsiteY16" fmla="*/ 63564 h 157441"/>
                  <a:gd name="connsiteX17" fmla="*/ 81910 w 361767"/>
                  <a:gd name="connsiteY17" fmla="*/ 154508 h 157441"/>
                  <a:gd name="connsiteX18" fmla="*/ 82885 w 361767"/>
                  <a:gd name="connsiteY18" fmla="*/ 155486 h 157441"/>
                  <a:gd name="connsiteX19" fmla="*/ 114088 w 361767"/>
                  <a:gd name="connsiteY19" fmla="*/ 155486 h 157441"/>
                  <a:gd name="connsiteX20" fmla="*/ 114088 w 361767"/>
                  <a:gd name="connsiteY20" fmla="*/ 0 h 157441"/>
                  <a:gd name="connsiteX21" fmla="*/ 82885 w 361767"/>
                  <a:gd name="connsiteY21" fmla="*/ 0 h 157441"/>
                  <a:gd name="connsiteX22" fmla="*/ 82885 w 361767"/>
                  <a:gd name="connsiteY22" fmla="*/ 88989 h 157441"/>
                  <a:gd name="connsiteX23" fmla="*/ 361767 w 361767"/>
                  <a:gd name="connsiteY23" fmla="*/ 100724 h 157441"/>
                  <a:gd name="connsiteX24" fmla="*/ 361767 w 361767"/>
                  <a:gd name="connsiteY24" fmla="*/ 0 h 157441"/>
                  <a:gd name="connsiteX25" fmla="*/ 328613 w 361767"/>
                  <a:gd name="connsiteY25" fmla="*/ 0 h 157441"/>
                  <a:gd name="connsiteX26" fmla="*/ 328613 w 361767"/>
                  <a:gd name="connsiteY26" fmla="*/ 99746 h 157441"/>
                  <a:gd name="connsiteX27" fmla="*/ 309111 w 361767"/>
                  <a:gd name="connsiteY27" fmla="*/ 128105 h 157441"/>
                  <a:gd name="connsiteX28" fmla="*/ 289609 w 361767"/>
                  <a:gd name="connsiteY28" fmla="*/ 99746 h 157441"/>
                  <a:gd name="connsiteX29" fmla="*/ 289609 w 361767"/>
                  <a:gd name="connsiteY29" fmla="*/ 0 h 157441"/>
                  <a:gd name="connsiteX30" fmla="*/ 255480 w 361767"/>
                  <a:gd name="connsiteY30" fmla="*/ 0 h 157441"/>
                  <a:gd name="connsiteX31" fmla="*/ 255480 w 361767"/>
                  <a:gd name="connsiteY31" fmla="*/ 100724 h 157441"/>
                  <a:gd name="connsiteX32" fmla="*/ 309111 w 361767"/>
                  <a:gd name="connsiteY32" fmla="*/ 157442 h 157441"/>
                  <a:gd name="connsiteX33" fmla="*/ 361767 w 361767"/>
                  <a:gd name="connsiteY33" fmla="*/ 100724 h 157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61767" h="157441">
                    <a:moveTo>
                      <a:pt x="201849" y="154508"/>
                    </a:moveTo>
                    <a:lnTo>
                      <a:pt x="201849" y="93878"/>
                    </a:lnTo>
                    <a:lnTo>
                      <a:pt x="245729" y="0"/>
                    </a:lnTo>
                    <a:lnTo>
                      <a:pt x="211600" y="0"/>
                    </a:lnTo>
                    <a:lnTo>
                      <a:pt x="185272" y="61608"/>
                    </a:lnTo>
                    <a:lnTo>
                      <a:pt x="158944" y="0"/>
                    </a:lnTo>
                    <a:lnTo>
                      <a:pt x="123840" y="0"/>
                    </a:lnTo>
                    <a:lnTo>
                      <a:pt x="167720" y="93878"/>
                    </a:lnTo>
                    <a:lnTo>
                      <a:pt x="167720" y="154508"/>
                    </a:lnTo>
                    <a:lnTo>
                      <a:pt x="201849" y="154508"/>
                    </a:lnTo>
                    <a:close/>
                    <a:moveTo>
                      <a:pt x="81910" y="88989"/>
                    </a:moveTo>
                    <a:cubicBezTo>
                      <a:pt x="71183" y="67475"/>
                      <a:pt x="37054" y="3912"/>
                      <a:pt x="35104" y="978"/>
                    </a:cubicBezTo>
                    <a:lnTo>
                      <a:pt x="35104" y="0"/>
                    </a:lnTo>
                    <a:lnTo>
                      <a:pt x="0" y="0"/>
                    </a:lnTo>
                    <a:lnTo>
                      <a:pt x="0" y="155486"/>
                    </a:lnTo>
                    <a:lnTo>
                      <a:pt x="31204" y="155486"/>
                    </a:lnTo>
                    <a:lnTo>
                      <a:pt x="31204" y="63564"/>
                    </a:lnTo>
                    <a:cubicBezTo>
                      <a:pt x="42905" y="85077"/>
                      <a:pt x="79959" y="150597"/>
                      <a:pt x="81910" y="154508"/>
                    </a:cubicBezTo>
                    <a:lnTo>
                      <a:pt x="82885" y="155486"/>
                    </a:lnTo>
                    <a:lnTo>
                      <a:pt x="114088" y="155486"/>
                    </a:lnTo>
                    <a:lnTo>
                      <a:pt x="114088" y="0"/>
                    </a:lnTo>
                    <a:lnTo>
                      <a:pt x="82885" y="0"/>
                    </a:lnTo>
                    <a:lnTo>
                      <a:pt x="82885" y="88989"/>
                    </a:lnTo>
                    <a:close/>
                    <a:moveTo>
                      <a:pt x="361767" y="100724"/>
                    </a:moveTo>
                    <a:lnTo>
                      <a:pt x="361767" y="0"/>
                    </a:lnTo>
                    <a:lnTo>
                      <a:pt x="328613" y="0"/>
                    </a:lnTo>
                    <a:lnTo>
                      <a:pt x="328613" y="99746"/>
                    </a:lnTo>
                    <a:cubicBezTo>
                      <a:pt x="328613" y="120282"/>
                      <a:pt x="322763" y="128105"/>
                      <a:pt x="309111" y="128105"/>
                    </a:cubicBezTo>
                    <a:cubicBezTo>
                      <a:pt x="294484" y="128105"/>
                      <a:pt x="289609" y="120282"/>
                      <a:pt x="289609" y="99746"/>
                    </a:cubicBezTo>
                    <a:lnTo>
                      <a:pt x="289609" y="0"/>
                    </a:lnTo>
                    <a:lnTo>
                      <a:pt x="255480" y="0"/>
                    </a:lnTo>
                    <a:lnTo>
                      <a:pt x="255480" y="100724"/>
                    </a:lnTo>
                    <a:cubicBezTo>
                      <a:pt x="255480" y="137884"/>
                      <a:pt x="274007" y="157442"/>
                      <a:pt x="309111" y="157442"/>
                    </a:cubicBezTo>
                    <a:cubicBezTo>
                      <a:pt x="344215" y="157442"/>
                      <a:pt x="361767" y="138862"/>
                      <a:pt x="361767" y="100724"/>
                    </a:cubicBezTo>
                    <a:close/>
                  </a:path>
                </a:pathLst>
              </a:custGeom>
              <a:grpFill/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" name="Graphic 6">
              <a:extLst>
                <a:ext uri="{FF2B5EF4-FFF2-40B4-BE49-F238E27FC236}">
                  <a16:creationId xmlns:a16="http://schemas.microsoft.com/office/drawing/2014/main" id="{AE1296C9-FC55-0415-7D6B-C0BD233FD451}"/>
                </a:ext>
              </a:extLst>
            </p:cNvPr>
            <p:cNvGrpSpPr/>
            <p:nvPr/>
          </p:nvGrpSpPr>
          <p:grpSpPr>
            <a:xfrm>
              <a:off x="898297" y="4574127"/>
              <a:ext cx="765464" cy="118325"/>
              <a:chOff x="898297" y="4574127"/>
              <a:chExt cx="765464" cy="118325"/>
            </a:xfrm>
            <a:grpFill/>
          </p:grpSpPr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9EF3B47E-30F9-4602-83F7-3845B4FBEE1A}"/>
                  </a:ext>
                </a:extLst>
              </p:cNvPr>
              <p:cNvSpPr/>
              <p:nvPr/>
            </p:nvSpPr>
            <p:spPr>
              <a:xfrm>
                <a:off x="898297" y="4575105"/>
                <a:ext cx="67282" cy="115392"/>
              </a:xfrm>
              <a:custGeom>
                <a:avLst/>
                <a:gdLst>
                  <a:gd name="connsiteX0" fmla="*/ 34129 w 67282"/>
                  <a:gd name="connsiteY0" fmla="*/ 115392 h 115392"/>
                  <a:gd name="connsiteX1" fmla="*/ 0 w 67282"/>
                  <a:gd name="connsiteY1" fmla="*/ 115392 h 115392"/>
                  <a:gd name="connsiteX2" fmla="*/ 0 w 67282"/>
                  <a:gd name="connsiteY2" fmla="*/ 1956 h 115392"/>
                  <a:gd name="connsiteX3" fmla="*/ 34129 w 67282"/>
                  <a:gd name="connsiteY3" fmla="*/ 1956 h 115392"/>
                  <a:gd name="connsiteX4" fmla="*/ 34129 w 67282"/>
                  <a:gd name="connsiteY4" fmla="*/ 16624 h 115392"/>
                  <a:gd name="connsiteX5" fmla="*/ 64358 w 67282"/>
                  <a:gd name="connsiteY5" fmla="*/ 0 h 115392"/>
                  <a:gd name="connsiteX6" fmla="*/ 66308 w 67282"/>
                  <a:gd name="connsiteY6" fmla="*/ 0 h 115392"/>
                  <a:gd name="connsiteX7" fmla="*/ 67283 w 67282"/>
                  <a:gd name="connsiteY7" fmla="*/ 0 h 115392"/>
                  <a:gd name="connsiteX8" fmla="*/ 67283 w 67282"/>
                  <a:gd name="connsiteY8" fmla="*/ 28359 h 115392"/>
                  <a:gd name="connsiteX9" fmla="*/ 65333 w 67282"/>
                  <a:gd name="connsiteY9" fmla="*/ 28359 h 115392"/>
                  <a:gd name="connsiteX10" fmla="*/ 59482 w 67282"/>
                  <a:gd name="connsiteY10" fmla="*/ 27381 h 115392"/>
                  <a:gd name="connsiteX11" fmla="*/ 34129 w 67282"/>
                  <a:gd name="connsiteY11" fmla="*/ 39116 h 115392"/>
                  <a:gd name="connsiteX12" fmla="*/ 34129 w 67282"/>
                  <a:gd name="connsiteY12" fmla="*/ 115392 h 1153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282" h="115392">
                    <a:moveTo>
                      <a:pt x="34129" y="115392"/>
                    </a:moveTo>
                    <a:lnTo>
                      <a:pt x="0" y="115392"/>
                    </a:lnTo>
                    <a:lnTo>
                      <a:pt x="0" y="1956"/>
                    </a:lnTo>
                    <a:lnTo>
                      <a:pt x="34129" y="1956"/>
                    </a:lnTo>
                    <a:lnTo>
                      <a:pt x="34129" y="16624"/>
                    </a:lnTo>
                    <a:cubicBezTo>
                      <a:pt x="39980" y="7823"/>
                      <a:pt x="48756" y="0"/>
                      <a:pt x="64358" y="0"/>
                    </a:cubicBezTo>
                    <a:cubicBezTo>
                      <a:pt x="64358" y="0"/>
                      <a:pt x="66308" y="0"/>
                      <a:pt x="66308" y="0"/>
                    </a:cubicBezTo>
                    <a:lnTo>
                      <a:pt x="67283" y="0"/>
                    </a:lnTo>
                    <a:lnTo>
                      <a:pt x="67283" y="28359"/>
                    </a:lnTo>
                    <a:lnTo>
                      <a:pt x="65333" y="28359"/>
                    </a:lnTo>
                    <a:cubicBezTo>
                      <a:pt x="64358" y="28359"/>
                      <a:pt x="60457" y="27381"/>
                      <a:pt x="59482" y="27381"/>
                    </a:cubicBezTo>
                    <a:cubicBezTo>
                      <a:pt x="45830" y="27381"/>
                      <a:pt x="37054" y="35204"/>
                      <a:pt x="34129" y="39116"/>
                    </a:cubicBezTo>
                    <a:lnTo>
                      <a:pt x="34129" y="115392"/>
                    </a:lnTo>
                    <a:close/>
                  </a:path>
                </a:pathLst>
              </a:custGeom>
              <a:grpFill/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C9848833-2873-D2E6-5459-A1CB36D109D0}"/>
                  </a:ext>
                </a:extLst>
              </p:cNvPr>
              <p:cNvSpPr/>
              <p:nvPr/>
            </p:nvSpPr>
            <p:spPr>
              <a:xfrm>
                <a:off x="1182055" y="4576083"/>
                <a:ext cx="93659" cy="116370"/>
              </a:xfrm>
              <a:custGeom>
                <a:avLst/>
                <a:gdLst>
                  <a:gd name="connsiteX0" fmla="*/ 48756 w 93659"/>
                  <a:gd name="connsiteY0" fmla="*/ 116370 h 116370"/>
                  <a:gd name="connsiteX1" fmla="*/ 975 w 93659"/>
                  <a:gd name="connsiteY1" fmla="*/ 96812 h 116370"/>
                  <a:gd name="connsiteX2" fmla="*/ 0 w 93659"/>
                  <a:gd name="connsiteY2" fmla="*/ 95834 h 116370"/>
                  <a:gd name="connsiteX3" fmla="*/ 17552 w 93659"/>
                  <a:gd name="connsiteY3" fmla="*/ 77254 h 116370"/>
                  <a:gd name="connsiteX4" fmla="*/ 18527 w 93659"/>
                  <a:gd name="connsiteY4" fmla="*/ 78232 h 116370"/>
                  <a:gd name="connsiteX5" fmla="*/ 48756 w 93659"/>
                  <a:gd name="connsiteY5" fmla="*/ 92901 h 116370"/>
                  <a:gd name="connsiteX6" fmla="*/ 62407 w 93659"/>
                  <a:gd name="connsiteY6" fmla="*/ 84099 h 116370"/>
                  <a:gd name="connsiteX7" fmla="*/ 41930 w 93659"/>
                  <a:gd name="connsiteY7" fmla="*/ 70409 h 116370"/>
                  <a:gd name="connsiteX8" fmla="*/ 4876 w 93659"/>
                  <a:gd name="connsiteY8" fmla="*/ 34227 h 116370"/>
                  <a:gd name="connsiteX9" fmla="*/ 47781 w 93659"/>
                  <a:gd name="connsiteY9" fmla="*/ 0 h 116370"/>
                  <a:gd name="connsiteX10" fmla="*/ 89711 w 93659"/>
                  <a:gd name="connsiteY10" fmla="*/ 17602 h 116370"/>
                  <a:gd name="connsiteX11" fmla="*/ 90686 w 93659"/>
                  <a:gd name="connsiteY11" fmla="*/ 18580 h 116370"/>
                  <a:gd name="connsiteX12" fmla="*/ 73134 w 93659"/>
                  <a:gd name="connsiteY12" fmla="*/ 37160 h 116370"/>
                  <a:gd name="connsiteX13" fmla="*/ 72158 w 93659"/>
                  <a:gd name="connsiteY13" fmla="*/ 36182 h 116370"/>
                  <a:gd name="connsiteX14" fmla="*/ 47781 w 93659"/>
                  <a:gd name="connsiteY14" fmla="*/ 24448 h 116370"/>
                  <a:gd name="connsiteX15" fmla="*/ 37054 w 93659"/>
                  <a:gd name="connsiteY15" fmla="*/ 32271 h 116370"/>
                  <a:gd name="connsiteX16" fmla="*/ 56557 w 93659"/>
                  <a:gd name="connsiteY16" fmla="*/ 45961 h 116370"/>
                  <a:gd name="connsiteX17" fmla="*/ 93611 w 93659"/>
                  <a:gd name="connsiteY17" fmla="*/ 82144 h 116370"/>
                  <a:gd name="connsiteX18" fmla="*/ 48756 w 93659"/>
                  <a:gd name="connsiteY18" fmla="*/ 116370 h 116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3659" h="116370">
                    <a:moveTo>
                      <a:pt x="48756" y="116370"/>
                    </a:moveTo>
                    <a:cubicBezTo>
                      <a:pt x="27303" y="116370"/>
                      <a:pt x="12677" y="110503"/>
                      <a:pt x="975" y="96812"/>
                    </a:cubicBezTo>
                    <a:lnTo>
                      <a:pt x="0" y="95834"/>
                    </a:lnTo>
                    <a:lnTo>
                      <a:pt x="17552" y="77254"/>
                    </a:lnTo>
                    <a:lnTo>
                      <a:pt x="18527" y="78232"/>
                    </a:lnTo>
                    <a:cubicBezTo>
                      <a:pt x="27303" y="87033"/>
                      <a:pt x="39005" y="92901"/>
                      <a:pt x="48756" y="92901"/>
                    </a:cubicBezTo>
                    <a:cubicBezTo>
                      <a:pt x="54606" y="92901"/>
                      <a:pt x="62407" y="90945"/>
                      <a:pt x="62407" y="84099"/>
                    </a:cubicBezTo>
                    <a:cubicBezTo>
                      <a:pt x="62407" y="76276"/>
                      <a:pt x="53631" y="73343"/>
                      <a:pt x="41930" y="70409"/>
                    </a:cubicBezTo>
                    <a:cubicBezTo>
                      <a:pt x="25353" y="65519"/>
                      <a:pt x="4876" y="59652"/>
                      <a:pt x="4876" y="34227"/>
                    </a:cubicBezTo>
                    <a:cubicBezTo>
                      <a:pt x="4876" y="10757"/>
                      <a:pt x="26328" y="0"/>
                      <a:pt x="47781" y="0"/>
                    </a:cubicBezTo>
                    <a:cubicBezTo>
                      <a:pt x="63382" y="0"/>
                      <a:pt x="79959" y="6845"/>
                      <a:pt x="89711" y="17602"/>
                    </a:cubicBezTo>
                    <a:lnTo>
                      <a:pt x="90686" y="18580"/>
                    </a:lnTo>
                    <a:lnTo>
                      <a:pt x="73134" y="37160"/>
                    </a:lnTo>
                    <a:lnTo>
                      <a:pt x="72158" y="36182"/>
                    </a:lnTo>
                    <a:cubicBezTo>
                      <a:pt x="63382" y="27381"/>
                      <a:pt x="55582" y="24448"/>
                      <a:pt x="47781" y="24448"/>
                    </a:cubicBezTo>
                    <a:cubicBezTo>
                      <a:pt x="43880" y="24448"/>
                      <a:pt x="37054" y="25425"/>
                      <a:pt x="37054" y="32271"/>
                    </a:cubicBezTo>
                    <a:cubicBezTo>
                      <a:pt x="37054" y="40094"/>
                      <a:pt x="45830" y="42050"/>
                      <a:pt x="56557" y="45961"/>
                    </a:cubicBezTo>
                    <a:cubicBezTo>
                      <a:pt x="73134" y="50851"/>
                      <a:pt x="93611" y="56718"/>
                      <a:pt x="93611" y="82144"/>
                    </a:cubicBezTo>
                    <a:cubicBezTo>
                      <a:pt x="94586" y="98768"/>
                      <a:pt x="80935" y="116370"/>
                      <a:pt x="48756" y="116370"/>
                    </a:cubicBezTo>
                    <a:close/>
                  </a:path>
                </a:pathLst>
              </a:custGeom>
              <a:grpFill/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C270F780-EBA3-1E72-B721-98DB1A86BD0F}"/>
                  </a:ext>
                </a:extLst>
              </p:cNvPr>
              <p:cNvSpPr/>
              <p:nvPr/>
            </p:nvSpPr>
            <p:spPr>
              <a:xfrm>
                <a:off x="1079668" y="4576083"/>
                <a:ext cx="93659" cy="116370"/>
              </a:xfrm>
              <a:custGeom>
                <a:avLst/>
                <a:gdLst>
                  <a:gd name="connsiteX0" fmla="*/ 48756 w 93659"/>
                  <a:gd name="connsiteY0" fmla="*/ 116370 h 116370"/>
                  <a:gd name="connsiteX1" fmla="*/ 975 w 93659"/>
                  <a:gd name="connsiteY1" fmla="*/ 96812 h 116370"/>
                  <a:gd name="connsiteX2" fmla="*/ 0 w 93659"/>
                  <a:gd name="connsiteY2" fmla="*/ 95834 h 116370"/>
                  <a:gd name="connsiteX3" fmla="*/ 17552 w 93659"/>
                  <a:gd name="connsiteY3" fmla="*/ 77254 h 116370"/>
                  <a:gd name="connsiteX4" fmla="*/ 18527 w 93659"/>
                  <a:gd name="connsiteY4" fmla="*/ 78232 h 116370"/>
                  <a:gd name="connsiteX5" fmla="*/ 48756 w 93659"/>
                  <a:gd name="connsiteY5" fmla="*/ 92901 h 116370"/>
                  <a:gd name="connsiteX6" fmla="*/ 62407 w 93659"/>
                  <a:gd name="connsiteY6" fmla="*/ 84099 h 116370"/>
                  <a:gd name="connsiteX7" fmla="*/ 41930 w 93659"/>
                  <a:gd name="connsiteY7" fmla="*/ 70409 h 116370"/>
                  <a:gd name="connsiteX8" fmla="*/ 4876 w 93659"/>
                  <a:gd name="connsiteY8" fmla="*/ 34227 h 116370"/>
                  <a:gd name="connsiteX9" fmla="*/ 47781 w 93659"/>
                  <a:gd name="connsiteY9" fmla="*/ 0 h 116370"/>
                  <a:gd name="connsiteX10" fmla="*/ 89711 w 93659"/>
                  <a:gd name="connsiteY10" fmla="*/ 17602 h 116370"/>
                  <a:gd name="connsiteX11" fmla="*/ 90686 w 93659"/>
                  <a:gd name="connsiteY11" fmla="*/ 18580 h 116370"/>
                  <a:gd name="connsiteX12" fmla="*/ 73134 w 93659"/>
                  <a:gd name="connsiteY12" fmla="*/ 37160 h 116370"/>
                  <a:gd name="connsiteX13" fmla="*/ 72158 w 93659"/>
                  <a:gd name="connsiteY13" fmla="*/ 36182 h 116370"/>
                  <a:gd name="connsiteX14" fmla="*/ 47781 w 93659"/>
                  <a:gd name="connsiteY14" fmla="*/ 24448 h 116370"/>
                  <a:gd name="connsiteX15" fmla="*/ 37054 w 93659"/>
                  <a:gd name="connsiteY15" fmla="*/ 32271 h 116370"/>
                  <a:gd name="connsiteX16" fmla="*/ 56557 w 93659"/>
                  <a:gd name="connsiteY16" fmla="*/ 45961 h 116370"/>
                  <a:gd name="connsiteX17" fmla="*/ 93611 w 93659"/>
                  <a:gd name="connsiteY17" fmla="*/ 82144 h 116370"/>
                  <a:gd name="connsiteX18" fmla="*/ 48756 w 93659"/>
                  <a:gd name="connsiteY18" fmla="*/ 116370 h 116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3659" h="116370">
                    <a:moveTo>
                      <a:pt x="48756" y="116370"/>
                    </a:moveTo>
                    <a:cubicBezTo>
                      <a:pt x="27303" y="116370"/>
                      <a:pt x="12677" y="110503"/>
                      <a:pt x="975" y="96812"/>
                    </a:cubicBezTo>
                    <a:lnTo>
                      <a:pt x="0" y="95834"/>
                    </a:lnTo>
                    <a:lnTo>
                      <a:pt x="17552" y="77254"/>
                    </a:lnTo>
                    <a:lnTo>
                      <a:pt x="18527" y="78232"/>
                    </a:lnTo>
                    <a:cubicBezTo>
                      <a:pt x="27303" y="87033"/>
                      <a:pt x="39005" y="92901"/>
                      <a:pt x="48756" y="92901"/>
                    </a:cubicBezTo>
                    <a:cubicBezTo>
                      <a:pt x="54606" y="92901"/>
                      <a:pt x="62407" y="90945"/>
                      <a:pt x="62407" y="84099"/>
                    </a:cubicBezTo>
                    <a:cubicBezTo>
                      <a:pt x="62407" y="76276"/>
                      <a:pt x="53631" y="73343"/>
                      <a:pt x="41930" y="70409"/>
                    </a:cubicBezTo>
                    <a:cubicBezTo>
                      <a:pt x="25353" y="65519"/>
                      <a:pt x="4876" y="59652"/>
                      <a:pt x="4876" y="34227"/>
                    </a:cubicBezTo>
                    <a:cubicBezTo>
                      <a:pt x="4876" y="10757"/>
                      <a:pt x="26328" y="0"/>
                      <a:pt x="47781" y="0"/>
                    </a:cubicBezTo>
                    <a:cubicBezTo>
                      <a:pt x="63382" y="0"/>
                      <a:pt x="79959" y="6845"/>
                      <a:pt x="89711" y="17602"/>
                    </a:cubicBezTo>
                    <a:lnTo>
                      <a:pt x="90686" y="18580"/>
                    </a:lnTo>
                    <a:lnTo>
                      <a:pt x="73134" y="37160"/>
                    </a:lnTo>
                    <a:lnTo>
                      <a:pt x="72158" y="36182"/>
                    </a:lnTo>
                    <a:cubicBezTo>
                      <a:pt x="63382" y="27381"/>
                      <a:pt x="55582" y="24448"/>
                      <a:pt x="47781" y="24448"/>
                    </a:cubicBezTo>
                    <a:cubicBezTo>
                      <a:pt x="43880" y="24448"/>
                      <a:pt x="37054" y="25425"/>
                      <a:pt x="37054" y="32271"/>
                    </a:cubicBezTo>
                    <a:cubicBezTo>
                      <a:pt x="37054" y="40094"/>
                      <a:pt x="45830" y="42050"/>
                      <a:pt x="56557" y="45961"/>
                    </a:cubicBezTo>
                    <a:cubicBezTo>
                      <a:pt x="73134" y="50851"/>
                      <a:pt x="93611" y="56718"/>
                      <a:pt x="93611" y="82144"/>
                    </a:cubicBezTo>
                    <a:cubicBezTo>
                      <a:pt x="94586" y="98768"/>
                      <a:pt x="80935" y="116370"/>
                      <a:pt x="48756" y="116370"/>
                    </a:cubicBezTo>
                    <a:close/>
                  </a:path>
                </a:pathLst>
              </a:custGeom>
              <a:grpFill/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578AB30B-FA64-9108-5147-765760AC928A}"/>
                  </a:ext>
                </a:extLst>
              </p:cNvPr>
              <p:cNvSpPr/>
              <p:nvPr/>
            </p:nvSpPr>
            <p:spPr>
              <a:xfrm>
                <a:off x="1291268" y="4574127"/>
                <a:ext cx="152117" cy="118325"/>
              </a:xfrm>
              <a:custGeom>
                <a:avLst/>
                <a:gdLst>
                  <a:gd name="connsiteX0" fmla="*/ 152118 w 152117"/>
                  <a:gd name="connsiteY0" fmla="*/ 116370 h 118325"/>
                  <a:gd name="connsiteX1" fmla="*/ 118964 w 152117"/>
                  <a:gd name="connsiteY1" fmla="*/ 116370 h 118325"/>
                  <a:gd name="connsiteX2" fmla="*/ 118964 w 152117"/>
                  <a:gd name="connsiteY2" fmla="*/ 41072 h 118325"/>
                  <a:gd name="connsiteX3" fmla="*/ 110188 w 152117"/>
                  <a:gd name="connsiteY3" fmla="*/ 29337 h 118325"/>
                  <a:gd name="connsiteX4" fmla="*/ 93611 w 152117"/>
                  <a:gd name="connsiteY4" fmla="*/ 39116 h 118325"/>
                  <a:gd name="connsiteX5" fmla="*/ 93611 w 152117"/>
                  <a:gd name="connsiteY5" fmla="*/ 117348 h 118325"/>
                  <a:gd name="connsiteX6" fmla="*/ 59482 w 152117"/>
                  <a:gd name="connsiteY6" fmla="*/ 117348 h 118325"/>
                  <a:gd name="connsiteX7" fmla="*/ 59482 w 152117"/>
                  <a:gd name="connsiteY7" fmla="*/ 42050 h 118325"/>
                  <a:gd name="connsiteX8" fmla="*/ 51681 w 152117"/>
                  <a:gd name="connsiteY8" fmla="*/ 30315 h 118325"/>
                  <a:gd name="connsiteX9" fmla="*/ 34129 w 152117"/>
                  <a:gd name="connsiteY9" fmla="*/ 40094 h 118325"/>
                  <a:gd name="connsiteX10" fmla="*/ 34129 w 152117"/>
                  <a:gd name="connsiteY10" fmla="*/ 118326 h 118325"/>
                  <a:gd name="connsiteX11" fmla="*/ 0 w 152117"/>
                  <a:gd name="connsiteY11" fmla="*/ 118326 h 118325"/>
                  <a:gd name="connsiteX12" fmla="*/ 0 w 152117"/>
                  <a:gd name="connsiteY12" fmla="*/ 2934 h 118325"/>
                  <a:gd name="connsiteX13" fmla="*/ 34129 w 152117"/>
                  <a:gd name="connsiteY13" fmla="*/ 2934 h 118325"/>
                  <a:gd name="connsiteX14" fmla="*/ 34129 w 152117"/>
                  <a:gd name="connsiteY14" fmla="*/ 14669 h 118325"/>
                  <a:gd name="connsiteX15" fmla="*/ 65333 w 152117"/>
                  <a:gd name="connsiteY15" fmla="*/ 0 h 118325"/>
                  <a:gd name="connsiteX16" fmla="*/ 91661 w 152117"/>
                  <a:gd name="connsiteY16" fmla="*/ 15646 h 118325"/>
                  <a:gd name="connsiteX17" fmla="*/ 123840 w 152117"/>
                  <a:gd name="connsiteY17" fmla="*/ 0 h 118325"/>
                  <a:gd name="connsiteX18" fmla="*/ 152118 w 152117"/>
                  <a:gd name="connsiteY18" fmla="*/ 31293 h 118325"/>
                  <a:gd name="connsiteX19" fmla="*/ 152118 w 152117"/>
                  <a:gd name="connsiteY19" fmla="*/ 116370 h 118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2117" h="118325">
                    <a:moveTo>
                      <a:pt x="152118" y="116370"/>
                    </a:moveTo>
                    <a:lnTo>
                      <a:pt x="118964" y="116370"/>
                    </a:lnTo>
                    <a:lnTo>
                      <a:pt x="118964" y="41072"/>
                    </a:lnTo>
                    <a:cubicBezTo>
                      <a:pt x="118964" y="32271"/>
                      <a:pt x="117014" y="29337"/>
                      <a:pt x="110188" y="29337"/>
                    </a:cubicBezTo>
                    <a:cubicBezTo>
                      <a:pt x="104337" y="29337"/>
                      <a:pt x="97511" y="34227"/>
                      <a:pt x="93611" y="39116"/>
                    </a:cubicBezTo>
                    <a:lnTo>
                      <a:pt x="93611" y="117348"/>
                    </a:lnTo>
                    <a:lnTo>
                      <a:pt x="59482" y="117348"/>
                    </a:lnTo>
                    <a:lnTo>
                      <a:pt x="59482" y="42050"/>
                    </a:lnTo>
                    <a:cubicBezTo>
                      <a:pt x="59482" y="33249"/>
                      <a:pt x="57532" y="30315"/>
                      <a:pt x="51681" y="30315"/>
                    </a:cubicBezTo>
                    <a:cubicBezTo>
                      <a:pt x="45830" y="30315"/>
                      <a:pt x="39005" y="35204"/>
                      <a:pt x="34129" y="40094"/>
                    </a:cubicBezTo>
                    <a:lnTo>
                      <a:pt x="34129" y="118326"/>
                    </a:lnTo>
                    <a:lnTo>
                      <a:pt x="0" y="118326"/>
                    </a:lnTo>
                    <a:lnTo>
                      <a:pt x="0" y="2934"/>
                    </a:lnTo>
                    <a:lnTo>
                      <a:pt x="34129" y="2934"/>
                    </a:lnTo>
                    <a:lnTo>
                      <a:pt x="34129" y="14669"/>
                    </a:lnTo>
                    <a:cubicBezTo>
                      <a:pt x="40955" y="6845"/>
                      <a:pt x="51681" y="0"/>
                      <a:pt x="65333" y="0"/>
                    </a:cubicBezTo>
                    <a:cubicBezTo>
                      <a:pt x="79959" y="0"/>
                      <a:pt x="87760" y="3912"/>
                      <a:pt x="91661" y="15646"/>
                    </a:cubicBezTo>
                    <a:cubicBezTo>
                      <a:pt x="98487" y="6845"/>
                      <a:pt x="110188" y="0"/>
                      <a:pt x="123840" y="0"/>
                    </a:cubicBezTo>
                    <a:cubicBezTo>
                      <a:pt x="142367" y="0"/>
                      <a:pt x="152118" y="9779"/>
                      <a:pt x="152118" y="31293"/>
                    </a:cubicBezTo>
                    <a:lnTo>
                      <a:pt x="152118" y="116370"/>
                    </a:lnTo>
                    <a:close/>
                  </a:path>
                </a:pathLst>
              </a:custGeom>
              <a:grpFill/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BAA39E86-5E9F-2B0D-D3B4-0A294DC97D09}"/>
                  </a:ext>
                </a:extLst>
              </p:cNvPr>
              <p:cNvSpPr/>
              <p:nvPr/>
            </p:nvSpPr>
            <p:spPr>
              <a:xfrm>
                <a:off x="1458012" y="4574127"/>
                <a:ext cx="96536" cy="117348"/>
              </a:xfrm>
              <a:custGeom>
                <a:avLst/>
                <a:gdLst>
                  <a:gd name="connsiteX0" fmla="*/ 28278 w 96536"/>
                  <a:gd name="connsiteY0" fmla="*/ 117348 h 117348"/>
                  <a:gd name="connsiteX1" fmla="*/ 0 w 96536"/>
                  <a:gd name="connsiteY1" fmla="*/ 88011 h 117348"/>
                  <a:gd name="connsiteX2" fmla="*/ 60457 w 96536"/>
                  <a:gd name="connsiteY2" fmla="*/ 42050 h 117348"/>
                  <a:gd name="connsiteX3" fmla="*/ 60457 w 96536"/>
                  <a:gd name="connsiteY3" fmla="*/ 38138 h 117348"/>
                  <a:gd name="connsiteX4" fmla="*/ 50706 w 96536"/>
                  <a:gd name="connsiteY4" fmla="*/ 26403 h 117348"/>
                  <a:gd name="connsiteX5" fmla="*/ 20477 w 96536"/>
                  <a:gd name="connsiteY5" fmla="*/ 38138 h 117348"/>
                  <a:gd name="connsiteX6" fmla="*/ 4876 w 96536"/>
                  <a:gd name="connsiteY6" fmla="*/ 17602 h 117348"/>
                  <a:gd name="connsiteX7" fmla="*/ 56557 w 96536"/>
                  <a:gd name="connsiteY7" fmla="*/ 0 h 117348"/>
                  <a:gd name="connsiteX8" fmla="*/ 93611 w 96536"/>
                  <a:gd name="connsiteY8" fmla="*/ 37160 h 117348"/>
                  <a:gd name="connsiteX9" fmla="*/ 93611 w 96536"/>
                  <a:gd name="connsiteY9" fmla="*/ 87033 h 117348"/>
                  <a:gd name="connsiteX10" fmla="*/ 96536 w 96536"/>
                  <a:gd name="connsiteY10" fmla="*/ 114414 h 117348"/>
                  <a:gd name="connsiteX11" fmla="*/ 96536 w 96536"/>
                  <a:gd name="connsiteY11" fmla="*/ 115392 h 117348"/>
                  <a:gd name="connsiteX12" fmla="*/ 63382 w 96536"/>
                  <a:gd name="connsiteY12" fmla="*/ 115392 h 117348"/>
                  <a:gd name="connsiteX13" fmla="*/ 61432 w 96536"/>
                  <a:gd name="connsiteY13" fmla="*/ 103657 h 117348"/>
                  <a:gd name="connsiteX14" fmla="*/ 28278 w 96536"/>
                  <a:gd name="connsiteY14" fmla="*/ 117348 h 117348"/>
                  <a:gd name="connsiteX15" fmla="*/ 60457 w 96536"/>
                  <a:gd name="connsiteY15" fmla="*/ 60630 h 117348"/>
                  <a:gd name="connsiteX16" fmla="*/ 32179 w 96536"/>
                  <a:gd name="connsiteY16" fmla="*/ 82144 h 117348"/>
                  <a:gd name="connsiteX17" fmla="*/ 41930 w 96536"/>
                  <a:gd name="connsiteY17" fmla="*/ 91923 h 117348"/>
                  <a:gd name="connsiteX18" fmla="*/ 60457 w 96536"/>
                  <a:gd name="connsiteY18" fmla="*/ 84099 h 117348"/>
                  <a:gd name="connsiteX19" fmla="*/ 60457 w 96536"/>
                  <a:gd name="connsiteY19" fmla="*/ 60630 h 117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6536" h="117348">
                    <a:moveTo>
                      <a:pt x="28278" y="117348"/>
                    </a:moveTo>
                    <a:cubicBezTo>
                      <a:pt x="9751" y="117348"/>
                      <a:pt x="0" y="107569"/>
                      <a:pt x="0" y="88011"/>
                    </a:cubicBezTo>
                    <a:cubicBezTo>
                      <a:pt x="0" y="64541"/>
                      <a:pt x="19502" y="49873"/>
                      <a:pt x="60457" y="42050"/>
                    </a:cubicBezTo>
                    <a:lnTo>
                      <a:pt x="60457" y="38138"/>
                    </a:lnTo>
                    <a:cubicBezTo>
                      <a:pt x="60457" y="29337"/>
                      <a:pt x="57532" y="26403"/>
                      <a:pt x="50706" y="26403"/>
                    </a:cubicBezTo>
                    <a:cubicBezTo>
                      <a:pt x="38029" y="26403"/>
                      <a:pt x="26328" y="34227"/>
                      <a:pt x="20477" y="38138"/>
                    </a:cubicBezTo>
                    <a:lnTo>
                      <a:pt x="4876" y="17602"/>
                    </a:lnTo>
                    <a:cubicBezTo>
                      <a:pt x="18527" y="5867"/>
                      <a:pt x="37054" y="0"/>
                      <a:pt x="56557" y="0"/>
                    </a:cubicBezTo>
                    <a:cubicBezTo>
                      <a:pt x="81910" y="0"/>
                      <a:pt x="93611" y="10757"/>
                      <a:pt x="93611" y="37160"/>
                    </a:cubicBezTo>
                    <a:lnTo>
                      <a:pt x="93611" y="87033"/>
                    </a:lnTo>
                    <a:cubicBezTo>
                      <a:pt x="93611" y="101702"/>
                      <a:pt x="94586" y="108547"/>
                      <a:pt x="96536" y="114414"/>
                    </a:cubicBezTo>
                    <a:lnTo>
                      <a:pt x="96536" y="115392"/>
                    </a:lnTo>
                    <a:cubicBezTo>
                      <a:pt x="96536" y="115392"/>
                      <a:pt x="63382" y="115392"/>
                      <a:pt x="63382" y="115392"/>
                    </a:cubicBezTo>
                    <a:cubicBezTo>
                      <a:pt x="62407" y="112459"/>
                      <a:pt x="61432" y="108547"/>
                      <a:pt x="61432" y="103657"/>
                    </a:cubicBezTo>
                    <a:cubicBezTo>
                      <a:pt x="51681" y="113436"/>
                      <a:pt x="40955" y="117348"/>
                      <a:pt x="28278" y="117348"/>
                    </a:cubicBezTo>
                    <a:close/>
                    <a:moveTo>
                      <a:pt x="60457" y="60630"/>
                    </a:moveTo>
                    <a:cubicBezTo>
                      <a:pt x="40955" y="64541"/>
                      <a:pt x="32179" y="71387"/>
                      <a:pt x="32179" y="82144"/>
                    </a:cubicBezTo>
                    <a:cubicBezTo>
                      <a:pt x="32179" y="88989"/>
                      <a:pt x="35104" y="91923"/>
                      <a:pt x="41930" y="91923"/>
                    </a:cubicBezTo>
                    <a:cubicBezTo>
                      <a:pt x="48756" y="91923"/>
                      <a:pt x="54606" y="88989"/>
                      <a:pt x="60457" y="84099"/>
                    </a:cubicBezTo>
                    <a:lnTo>
                      <a:pt x="60457" y="60630"/>
                    </a:lnTo>
                    <a:close/>
                  </a:path>
                </a:pathLst>
              </a:custGeom>
              <a:grpFill/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B04B4AE7-6DC6-CB59-FC10-30DB172383E7}"/>
                  </a:ext>
                </a:extLst>
              </p:cNvPr>
              <p:cNvSpPr/>
              <p:nvPr/>
            </p:nvSpPr>
            <p:spPr>
              <a:xfrm>
                <a:off x="971430" y="4575105"/>
                <a:ext cx="99461" cy="117347"/>
              </a:xfrm>
              <a:custGeom>
                <a:avLst/>
                <a:gdLst>
                  <a:gd name="connsiteX0" fmla="*/ 49731 w 99461"/>
                  <a:gd name="connsiteY0" fmla="*/ 0 h 117347"/>
                  <a:gd name="connsiteX1" fmla="*/ 0 w 99461"/>
                  <a:gd name="connsiteY1" fmla="*/ 58674 h 117347"/>
                  <a:gd name="connsiteX2" fmla="*/ 49731 w 99461"/>
                  <a:gd name="connsiteY2" fmla="*/ 117348 h 117347"/>
                  <a:gd name="connsiteX3" fmla="*/ 99462 w 99461"/>
                  <a:gd name="connsiteY3" fmla="*/ 58674 h 117347"/>
                  <a:gd name="connsiteX4" fmla="*/ 49731 w 99461"/>
                  <a:gd name="connsiteY4" fmla="*/ 0 h 117347"/>
                  <a:gd name="connsiteX5" fmla="*/ 49731 w 99461"/>
                  <a:gd name="connsiteY5" fmla="*/ 89967 h 117347"/>
                  <a:gd name="connsiteX6" fmla="*/ 34129 w 99461"/>
                  <a:gd name="connsiteY6" fmla="*/ 58674 h 117347"/>
                  <a:gd name="connsiteX7" fmla="*/ 49731 w 99461"/>
                  <a:gd name="connsiteY7" fmla="*/ 28359 h 117347"/>
                  <a:gd name="connsiteX8" fmla="*/ 65333 w 99461"/>
                  <a:gd name="connsiteY8" fmla="*/ 58674 h 117347"/>
                  <a:gd name="connsiteX9" fmla="*/ 49731 w 99461"/>
                  <a:gd name="connsiteY9" fmla="*/ 89967 h 117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9461" h="117347">
                    <a:moveTo>
                      <a:pt x="49731" y="0"/>
                    </a:moveTo>
                    <a:cubicBezTo>
                      <a:pt x="12677" y="0"/>
                      <a:pt x="0" y="30315"/>
                      <a:pt x="0" y="58674"/>
                    </a:cubicBezTo>
                    <a:cubicBezTo>
                      <a:pt x="0" y="101702"/>
                      <a:pt x="25353" y="117348"/>
                      <a:pt x="49731" y="117348"/>
                    </a:cubicBezTo>
                    <a:cubicBezTo>
                      <a:pt x="74109" y="117348"/>
                      <a:pt x="99462" y="101702"/>
                      <a:pt x="99462" y="58674"/>
                    </a:cubicBezTo>
                    <a:cubicBezTo>
                      <a:pt x="99462" y="14668"/>
                      <a:pt x="74109" y="0"/>
                      <a:pt x="49731" y="0"/>
                    </a:cubicBezTo>
                    <a:close/>
                    <a:moveTo>
                      <a:pt x="49731" y="89967"/>
                    </a:moveTo>
                    <a:cubicBezTo>
                      <a:pt x="42905" y="89967"/>
                      <a:pt x="34129" y="87033"/>
                      <a:pt x="34129" y="58674"/>
                    </a:cubicBezTo>
                    <a:cubicBezTo>
                      <a:pt x="34129" y="31293"/>
                      <a:pt x="42905" y="28359"/>
                      <a:pt x="49731" y="28359"/>
                    </a:cubicBezTo>
                    <a:cubicBezTo>
                      <a:pt x="56557" y="28359"/>
                      <a:pt x="65333" y="31293"/>
                      <a:pt x="65333" y="58674"/>
                    </a:cubicBezTo>
                    <a:cubicBezTo>
                      <a:pt x="65333" y="86055"/>
                      <a:pt x="57532" y="89967"/>
                      <a:pt x="49731" y="89967"/>
                    </a:cubicBezTo>
                    <a:close/>
                  </a:path>
                </a:pathLst>
              </a:custGeom>
              <a:grpFill/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062EDEB8-BF60-6A08-F465-182D80198CDF}"/>
                  </a:ext>
                </a:extLst>
              </p:cNvPr>
              <p:cNvSpPr/>
              <p:nvPr/>
            </p:nvSpPr>
            <p:spPr>
              <a:xfrm>
                <a:off x="1571126" y="4575105"/>
                <a:ext cx="92635" cy="114414"/>
              </a:xfrm>
              <a:custGeom>
                <a:avLst/>
                <a:gdLst>
                  <a:gd name="connsiteX0" fmla="*/ 64357 w 92635"/>
                  <a:gd name="connsiteY0" fmla="*/ 0 h 114414"/>
                  <a:gd name="connsiteX1" fmla="*/ 34129 w 92635"/>
                  <a:gd name="connsiteY1" fmla="*/ 13691 h 114414"/>
                  <a:gd name="connsiteX2" fmla="*/ 34129 w 92635"/>
                  <a:gd name="connsiteY2" fmla="*/ 1956 h 114414"/>
                  <a:gd name="connsiteX3" fmla="*/ 0 w 92635"/>
                  <a:gd name="connsiteY3" fmla="*/ 1956 h 114414"/>
                  <a:gd name="connsiteX4" fmla="*/ 0 w 92635"/>
                  <a:gd name="connsiteY4" fmla="*/ 114414 h 114414"/>
                  <a:gd name="connsiteX5" fmla="*/ 34129 w 92635"/>
                  <a:gd name="connsiteY5" fmla="*/ 114414 h 114414"/>
                  <a:gd name="connsiteX6" fmla="*/ 34129 w 92635"/>
                  <a:gd name="connsiteY6" fmla="*/ 37160 h 114414"/>
                  <a:gd name="connsiteX7" fmla="*/ 50706 w 92635"/>
                  <a:gd name="connsiteY7" fmla="*/ 28359 h 114414"/>
                  <a:gd name="connsiteX8" fmla="*/ 58507 w 92635"/>
                  <a:gd name="connsiteY8" fmla="*/ 39116 h 114414"/>
                  <a:gd name="connsiteX9" fmla="*/ 58507 w 92635"/>
                  <a:gd name="connsiteY9" fmla="*/ 114414 h 114414"/>
                  <a:gd name="connsiteX10" fmla="*/ 92636 w 92635"/>
                  <a:gd name="connsiteY10" fmla="*/ 114414 h 114414"/>
                  <a:gd name="connsiteX11" fmla="*/ 92636 w 92635"/>
                  <a:gd name="connsiteY11" fmla="*/ 30315 h 114414"/>
                  <a:gd name="connsiteX12" fmla="*/ 64357 w 92635"/>
                  <a:gd name="connsiteY12" fmla="*/ 0 h 114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2635" h="114414">
                    <a:moveTo>
                      <a:pt x="64357" y="0"/>
                    </a:moveTo>
                    <a:cubicBezTo>
                      <a:pt x="51681" y="0"/>
                      <a:pt x="40955" y="6845"/>
                      <a:pt x="34129" y="13691"/>
                    </a:cubicBezTo>
                    <a:lnTo>
                      <a:pt x="34129" y="1956"/>
                    </a:lnTo>
                    <a:lnTo>
                      <a:pt x="0" y="1956"/>
                    </a:lnTo>
                    <a:lnTo>
                      <a:pt x="0" y="114414"/>
                    </a:lnTo>
                    <a:lnTo>
                      <a:pt x="34129" y="114414"/>
                    </a:lnTo>
                    <a:lnTo>
                      <a:pt x="34129" y="37160"/>
                    </a:lnTo>
                    <a:cubicBezTo>
                      <a:pt x="40955" y="31293"/>
                      <a:pt x="45830" y="28359"/>
                      <a:pt x="50706" y="28359"/>
                    </a:cubicBezTo>
                    <a:cubicBezTo>
                      <a:pt x="54606" y="28359"/>
                      <a:pt x="58507" y="29337"/>
                      <a:pt x="58507" y="39116"/>
                    </a:cubicBezTo>
                    <a:lnTo>
                      <a:pt x="58507" y="114414"/>
                    </a:lnTo>
                    <a:lnTo>
                      <a:pt x="92636" y="114414"/>
                    </a:lnTo>
                    <a:lnTo>
                      <a:pt x="92636" y="30315"/>
                    </a:lnTo>
                    <a:cubicBezTo>
                      <a:pt x="92636" y="9779"/>
                      <a:pt x="82885" y="0"/>
                      <a:pt x="64357" y="0"/>
                    </a:cubicBezTo>
                    <a:close/>
                  </a:path>
                </a:pathLst>
              </a:custGeom>
              <a:grpFill/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FB69C084-7BDA-9B21-5962-A382AE103C7B}"/>
                </a:ext>
              </a:extLst>
            </p:cNvPr>
            <p:cNvSpPr/>
            <p:nvPr/>
          </p:nvSpPr>
          <p:spPr>
            <a:xfrm>
              <a:off x="650618" y="4732547"/>
              <a:ext cx="112138" cy="159397"/>
            </a:xfrm>
            <a:custGeom>
              <a:avLst/>
              <a:gdLst>
                <a:gd name="connsiteX0" fmla="*/ 67283 w 112138"/>
                <a:gd name="connsiteY0" fmla="*/ 64541 h 159397"/>
                <a:gd name="connsiteX1" fmla="*/ 64358 w 112138"/>
                <a:gd name="connsiteY1" fmla="*/ 63564 h 159397"/>
                <a:gd name="connsiteX2" fmla="*/ 40955 w 112138"/>
                <a:gd name="connsiteY2" fmla="*/ 42050 h 159397"/>
                <a:gd name="connsiteX3" fmla="*/ 55582 w 112138"/>
                <a:gd name="connsiteY3" fmla="*/ 29337 h 159397"/>
                <a:gd name="connsiteX4" fmla="*/ 80934 w 112138"/>
                <a:gd name="connsiteY4" fmla="*/ 49873 h 159397"/>
                <a:gd name="connsiteX5" fmla="*/ 81910 w 112138"/>
                <a:gd name="connsiteY5" fmla="*/ 51829 h 159397"/>
                <a:gd name="connsiteX6" fmla="*/ 109213 w 112138"/>
                <a:gd name="connsiteY6" fmla="*/ 37160 h 159397"/>
                <a:gd name="connsiteX7" fmla="*/ 108238 w 112138"/>
                <a:gd name="connsiteY7" fmla="*/ 35204 h 159397"/>
                <a:gd name="connsiteX8" fmla="*/ 55582 w 112138"/>
                <a:gd name="connsiteY8" fmla="*/ 0 h 159397"/>
                <a:gd name="connsiteX9" fmla="*/ 5851 w 112138"/>
                <a:gd name="connsiteY9" fmla="*/ 44006 h 159397"/>
                <a:gd name="connsiteX10" fmla="*/ 49731 w 112138"/>
                <a:gd name="connsiteY10" fmla="*/ 93878 h 159397"/>
                <a:gd name="connsiteX11" fmla="*/ 50706 w 112138"/>
                <a:gd name="connsiteY11" fmla="*/ 94856 h 159397"/>
                <a:gd name="connsiteX12" fmla="*/ 76059 w 112138"/>
                <a:gd name="connsiteY12" fmla="*/ 117348 h 159397"/>
                <a:gd name="connsiteX13" fmla="*/ 58507 w 112138"/>
                <a:gd name="connsiteY13" fmla="*/ 132017 h 159397"/>
                <a:gd name="connsiteX14" fmla="*/ 29253 w 112138"/>
                <a:gd name="connsiteY14" fmla="*/ 109525 h 159397"/>
                <a:gd name="connsiteX15" fmla="*/ 28278 w 112138"/>
                <a:gd name="connsiteY15" fmla="*/ 107569 h 159397"/>
                <a:gd name="connsiteX16" fmla="*/ 0 w 112138"/>
                <a:gd name="connsiteY16" fmla="*/ 120282 h 159397"/>
                <a:gd name="connsiteX17" fmla="*/ 975 w 112138"/>
                <a:gd name="connsiteY17" fmla="*/ 122238 h 159397"/>
                <a:gd name="connsiteX18" fmla="*/ 59482 w 112138"/>
                <a:gd name="connsiteY18" fmla="*/ 159398 h 159397"/>
                <a:gd name="connsiteX19" fmla="*/ 112138 w 112138"/>
                <a:gd name="connsiteY19" fmla="*/ 114414 h 159397"/>
                <a:gd name="connsiteX20" fmla="*/ 67283 w 112138"/>
                <a:gd name="connsiteY20" fmla="*/ 64541 h 15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2138" h="159397">
                  <a:moveTo>
                    <a:pt x="67283" y="64541"/>
                  </a:moveTo>
                  <a:lnTo>
                    <a:pt x="64358" y="63564"/>
                  </a:lnTo>
                  <a:cubicBezTo>
                    <a:pt x="50706" y="57696"/>
                    <a:pt x="40955" y="51829"/>
                    <a:pt x="40955" y="42050"/>
                  </a:cubicBezTo>
                  <a:cubicBezTo>
                    <a:pt x="40955" y="34227"/>
                    <a:pt x="46805" y="29337"/>
                    <a:pt x="55582" y="29337"/>
                  </a:cubicBezTo>
                  <a:cubicBezTo>
                    <a:pt x="66308" y="29337"/>
                    <a:pt x="74109" y="36182"/>
                    <a:pt x="80934" y="49873"/>
                  </a:cubicBezTo>
                  <a:lnTo>
                    <a:pt x="81910" y="51829"/>
                  </a:lnTo>
                  <a:lnTo>
                    <a:pt x="109213" y="37160"/>
                  </a:lnTo>
                  <a:lnTo>
                    <a:pt x="108238" y="35204"/>
                  </a:lnTo>
                  <a:cubicBezTo>
                    <a:pt x="97511" y="11735"/>
                    <a:pt x="79959" y="0"/>
                    <a:pt x="55582" y="0"/>
                  </a:cubicBezTo>
                  <a:cubicBezTo>
                    <a:pt x="26328" y="0"/>
                    <a:pt x="5851" y="18580"/>
                    <a:pt x="5851" y="44006"/>
                  </a:cubicBezTo>
                  <a:cubicBezTo>
                    <a:pt x="5851" y="75298"/>
                    <a:pt x="30229" y="85077"/>
                    <a:pt x="49731" y="93878"/>
                  </a:cubicBezTo>
                  <a:lnTo>
                    <a:pt x="50706" y="94856"/>
                  </a:lnTo>
                  <a:cubicBezTo>
                    <a:pt x="66308" y="101702"/>
                    <a:pt x="76059" y="106591"/>
                    <a:pt x="76059" y="117348"/>
                  </a:cubicBezTo>
                  <a:cubicBezTo>
                    <a:pt x="76059" y="127127"/>
                    <a:pt x="69233" y="132017"/>
                    <a:pt x="58507" y="132017"/>
                  </a:cubicBezTo>
                  <a:cubicBezTo>
                    <a:pt x="42905" y="132017"/>
                    <a:pt x="34129" y="119304"/>
                    <a:pt x="29253" y="109525"/>
                  </a:cubicBezTo>
                  <a:lnTo>
                    <a:pt x="28278" y="107569"/>
                  </a:lnTo>
                  <a:lnTo>
                    <a:pt x="0" y="120282"/>
                  </a:lnTo>
                  <a:lnTo>
                    <a:pt x="975" y="122238"/>
                  </a:lnTo>
                  <a:cubicBezTo>
                    <a:pt x="12676" y="147663"/>
                    <a:pt x="32179" y="159398"/>
                    <a:pt x="59482" y="159398"/>
                  </a:cubicBezTo>
                  <a:cubicBezTo>
                    <a:pt x="84835" y="159398"/>
                    <a:pt x="112138" y="145707"/>
                    <a:pt x="112138" y="114414"/>
                  </a:cubicBezTo>
                  <a:cubicBezTo>
                    <a:pt x="111163" y="83122"/>
                    <a:pt x="86785" y="72365"/>
                    <a:pt x="67283" y="64541"/>
                  </a:cubicBez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34691954-A236-DC55-0751-B4A15989F4C7}"/>
                </a:ext>
              </a:extLst>
            </p:cNvPr>
            <p:cNvSpPr/>
            <p:nvPr/>
          </p:nvSpPr>
          <p:spPr>
            <a:xfrm>
              <a:off x="776407" y="4773619"/>
              <a:ext cx="94586" cy="117348"/>
            </a:xfrm>
            <a:custGeom>
              <a:avLst/>
              <a:gdLst>
                <a:gd name="connsiteX0" fmla="*/ 64358 w 94586"/>
                <a:gd name="connsiteY0" fmla="*/ 72365 h 117348"/>
                <a:gd name="connsiteX1" fmla="*/ 49731 w 94586"/>
                <a:gd name="connsiteY1" fmla="*/ 90945 h 117348"/>
                <a:gd name="connsiteX2" fmla="*/ 35104 w 94586"/>
                <a:gd name="connsiteY2" fmla="*/ 58674 h 117348"/>
                <a:gd name="connsiteX3" fmla="*/ 49731 w 94586"/>
                <a:gd name="connsiteY3" fmla="*/ 27381 h 117348"/>
                <a:gd name="connsiteX4" fmla="*/ 63382 w 94586"/>
                <a:gd name="connsiteY4" fmla="*/ 44006 h 117348"/>
                <a:gd name="connsiteX5" fmla="*/ 63382 w 94586"/>
                <a:gd name="connsiteY5" fmla="*/ 45961 h 117348"/>
                <a:gd name="connsiteX6" fmla="*/ 94586 w 94586"/>
                <a:gd name="connsiteY6" fmla="*/ 39116 h 117348"/>
                <a:gd name="connsiteX7" fmla="*/ 93611 w 94586"/>
                <a:gd name="connsiteY7" fmla="*/ 37160 h 117348"/>
                <a:gd name="connsiteX8" fmla="*/ 49731 w 94586"/>
                <a:gd name="connsiteY8" fmla="*/ 0 h 117348"/>
                <a:gd name="connsiteX9" fmla="*/ 0 w 94586"/>
                <a:gd name="connsiteY9" fmla="*/ 58674 h 117348"/>
                <a:gd name="connsiteX10" fmla="*/ 48756 w 94586"/>
                <a:gd name="connsiteY10" fmla="*/ 117348 h 117348"/>
                <a:gd name="connsiteX11" fmla="*/ 93611 w 94586"/>
                <a:gd name="connsiteY11" fmla="*/ 80188 h 117348"/>
                <a:gd name="connsiteX12" fmla="*/ 94586 w 94586"/>
                <a:gd name="connsiteY12" fmla="*/ 78232 h 117348"/>
                <a:gd name="connsiteX13" fmla="*/ 64358 w 94586"/>
                <a:gd name="connsiteY13" fmla="*/ 70409 h 117348"/>
                <a:gd name="connsiteX14" fmla="*/ 64358 w 94586"/>
                <a:gd name="connsiteY14" fmla="*/ 72365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586" h="117348">
                  <a:moveTo>
                    <a:pt x="64358" y="72365"/>
                  </a:moveTo>
                  <a:cubicBezTo>
                    <a:pt x="61432" y="88989"/>
                    <a:pt x="54606" y="90945"/>
                    <a:pt x="49731" y="90945"/>
                  </a:cubicBezTo>
                  <a:cubicBezTo>
                    <a:pt x="43880" y="90945"/>
                    <a:pt x="35104" y="88011"/>
                    <a:pt x="35104" y="58674"/>
                  </a:cubicBezTo>
                  <a:cubicBezTo>
                    <a:pt x="35104" y="27381"/>
                    <a:pt x="45830" y="27381"/>
                    <a:pt x="49731" y="27381"/>
                  </a:cubicBezTo>
                  <a:cubicBezTo>
                    <a:pt x="55582" y="27381"/>
                    <a:pt x="59482" y="30315"/>
                    <a:pt x="63382" y="44006"/>
                  </a:cubicBezTo>
                  <a:lnTo>
                    <a:pt x="63382" y="45961"/>
                  </a:lnTo>
                  <a:lnTo>
                    <a:pt x="94586" y="39116"/>
                  </a:lnTo>
                  <a:lnTo>
                    <a:pt x="93611" y="37160"/>
                  </a:lnTo>
                  <a:cubicBezTo>
                    <a:pt x="89711" y="21514"/>
                    <a:pt x="80935" y="0"/>
                    <a:pt x="49731" y="0"/>
                  </a:cubicBezTo>
                  <a:cubicBezTo>
                    <a:pt x="25353" y="0"/>
                    <a:pt x="0" y="15646"/>
                    <a:pt x="0" y="58674"/>
                  </a:cubicBezTo>
                  <a:cubicBezTo>
                    <a:pt x="0" y="101702"/>
                    <a:pt x="25353" y="117348"/>
                    <a:pt x="48756" y="117348"/>
                  </a:cubicBezTo>
                  <a:cubicBezTo>
                    <a:pt x="72158" y="117348"/>
                    <a:pt x="87760" y="104635"/>
                    <a:pt x="93611" y="80188"/>
                  </a:cubicBezTo>
                  <a:lnTo>
                    <a:pt x="94586" y="78232"/>
                  </a:lnTo>
                  <a:lnTo>
                    <a:pt x="64358" y="70409"/>
                  </a:lnTo>
                  <a:lnTo>
                    <a:pt x="64358" y="72365"/>
                  </a:ln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D7F81171-5CC4-BB79-B548-629D77A07CD7}"/>
                </a:ext>
              </a:extLst>
            </p:cNvPr>
            <p:cNvSpPr/>
            <p:nvPr/>
          </p:nvSpPr>
          <p:spPr>
            <a:xfrm>
              <a:off x="885620" y="4729613"/>
              <a:ext cx="92635" cy="160375"/>
            </a:xfrm>
            <a:custGeom>
              <a:avLst/>
              <a:gdLst>
                <a:gd name="connsiteX0" fmla="*/ 64358 w 92635"/>
                <a:gd name="connsiteY0" fmla="*/ 44006 h 160375"/>
                <a:gd name="connsiteX1" fmla="*/ 34129 w 92635"/>
                <a:gd name="connsiteY1" fmla="*/ 57696 h 160375"/>
                <a:gd name="connsiteX2" fmla="*/ 34129 w 92635"/>
                <a:gd name="connsiteY2" fmla="*/ 0 h 160375"/>
                <a:gd name="connsiteX3" fmla="*/ 0 w 92635"/>
                <a:gd name="connsiteY3" fmla="*/ 4890 h 160375"/>
                <a:gd name="connsiteX4" fmla="*/ 0 w 92635"/>
                <a:gd name="connsiteY4" fmla="*/ 160376 h 160375"/>
                <a:gd name="connsiteX5" fmla="*/ 34129 w 92635"/>
                <a:gd name="connsiteY5" fmla="*/ 160376 h 160375"/>
                <a:gd name="connsiteX6" fmla="*/ 34129 w 92635"/>
                <a:gd name="connsiteY6" fmla="*/ 83122 h 160375"/>
                <a:gd name="connsiteX7" fmla="*/ 50706 w 92635"/>
                <a:gd name="connsiteY7" fmla="*/ 74320 h 160375"/>
                <a:gd name="connsiteX8" fmla="*/ 58507 w 92635"/>
                <a:gd name="connsiteY8" fmla="*/ 85077 h 160375"/>
                <a:gd name="connsiteX9" fmla="*/ 58507 w 92635"/>
                <a:gd name="connsiteY9" fmla="*/ 160376 h 160375"/>
                <a:gd name="connsiteX10" fmla="*/ 92636 w 92635"/>
                <a:gd name="connsiteY10" fmla="*/ 160376 h 160375"/>
                <a:gd name="connsiteX11" fmla="*/ 92636 w 92635"/>
                <a:gd name="connsiteY11" fmla="*/ 74320 h 160375"/>
                <a:gd name="connsiteX12" fmla="*/ 64358 w 92635"/>
                <a:gd name="connsiteY12" fmla="*/ 44006 h 160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635" h="160375">
                  <a:moveTo>
                    <a:pt x="64358" y="44006"/>
                  </a:moveTo>
                  <a:cubicBezTo>
                    <a:pt x="51681" y="44006"/>
                    <a:pt x="40955" y="50851"/>
                    <a:pt x="34129" y="57696"/>
                  </a:cubicBezTo>
                  <a:lnTo>
                    <a:pt x="34129" y="0"/>
                  </a:lnTo>
                  <a:lnTo>
                    <a:pt x="0" y="4890"/>
                  </a:lnTo>
                  <a:lnTo>
                    <a:pt x="0" y="160376"/>
                  </a:lnTo>
                  <a:lnTo>
                    <a:pt x="34129" y="160376"/>
                  </a:lnTo>
                  <a:lnTo>
                    <a:pt x="34129" y="83122"/>
                  </a:lnTo>
                  <a:cubicBezTo>
                    <a:pt x="40955" y="77254"/>
                    <a:pt x="45830" y="74320"/>
                    <a:pt x="50706" y="74320"/>
                  </a:cubicBezTo>
                  <a:cubicBezTo>
                    <a:pt x="54606" y="74320"/>
                    <a:pt x="58507" y="75298"/>
                    <a:pt x="58507" y="85077"/>
                  </a:cubicBezTo>
                  <a:lnTo>
                    <a:pt x="58507" y="160376"/>
                  </a:lnTo>
                  <a:lnTo>
                    <a:pt x="92636" y="160376"/>
                  </a:lnTo>
                  <a:lnTo>
                    <a:pt x="92636" y="74320"/>
                  </a:lnTo>
                  <a:cubicBezTo>
                    <a:pt x="92636" y="54762"/>
                    <a:pt x="82885" y="44006"/>
                    <a:pt x="64358" y="44006"/>
                  </a:cubicBez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8A45F680-04BB-B139-FBBD-EC0F06AA416E}"/>
                </a:ext>
              </a:extLst>
            </p:cNvPr>
            <p:cNvSpPr/>
            <p:nvPr/>
          </p:nvSpPr>
          <p:spPr>
            <a:xfrm>
              <a:off x="990933" y="4773619"/>
              <a:ext cx="99461" cy="117348"/>
            </a:xfrm>
            <a:custGeom>
              <a:avLst/>
              <a:gdLst>
                <a:gd name="connsiteX0" fmla="*/ 49731 w 99461"/>
                <a:gd name="connsiteY0" fmla="*/ 0 h 117348"/>
                <a:gd name="connsiteX1" fmla="*/ 0 w 99461"/>
                <a:gd name="connsiteY1" fmla="*/ 58674 h 117348"/>
                <a:gd name="connsiteX2" fmla="*/ 49731 w 99461"/>
                <a:gd name="connsiteY2" fmla="*/ 117348 h 117348"/>
                <a:gd name="connsiteX3" fmla="*/ 99462 w 99461"/>
                <a:gd name="connsiteY3" fmla="*/ 58674 h 117348"/>
                <a:gd name="connsiteX4" fmla="*/ 49731 w 99461"/>
                <a:gd name="connsiteY4" fmla="*/ 0 h 117348"/>
                <a:gd name="connsiteX5" fmla="*/ 49731 w 99461"/>
                <a:gd name="connsiteY5" fmla="*/ 89967 h 117348"/>
                <a:gd name="connsiteX6" fmla="*/ 34129 w 99461"/>
                <a:gd name="connsiteY6" fmla="*/ 58674 h 117348"/>
                <a:gd name="connsiteX7" fmla="*/ 49731 w 99461"/>
                <a:gd name="connsiteY7" fmla="*/ 28359 h 117348"/>
                <a:gd name="connsiteX8" fmla="*/ 65333 w 99461"/>
                <a:gd name="connsiteY8" fmla="*/ 58674 h 117348"/>
                <a:gd name="connsiteX9" fmla="*/ 49731 w 99461"/>
                <a:gd name="connsiteY9" fmla="*/ 89967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9461" h="117348">
                  <a:moveTo>
                    <a:pt x="49731" y="0"/>
                  </a:moveTo>
                  <a:cubicBezTo>
                    <a:pt x="12677" y="0"/>
                    <a:pt x="0" y="30315"/>
                    <a:pt x="0" y="58674"/>
                  </a:cubicBezTo>
                  <a:cubicBezTo>
                    <a:pt x="0" y="101702"/>
                    <a:pt x="25353" y="117348"/>
                    <a:pt x="49731" y="117348"/>
                  </a:cubicBezTo>
                  <a:cubicBezTo>
                    <a:pt x="74109" y="117348"/>
                    <a:pt x="99462" y="101702"/>
                    <a:pt x="99462" y="58674"/>
                  </a:cubicBezTo>
                  <a:cubicBezTo>
                    <a:pt x="99462" y="15646"/>
                    <a:pt x="74109" y="0"/>
                    <a:pt x="49731" y="0"/>
                  </a:cubicBezTo>
                  <a:close/>
                  <a:moveTo>
                    <a:pt x="49731" y="89967"/>
                  </a:moveTo>
                  <a:cubicBezTo>
                    <a:pt x="42905" y="89967"/>
                    <a:pt x="34129" y="87033"/>
                    <a:pt x="34129" y="58674"/>
                  </a:cubicBezTo>
                  <a:cubicBezTo>
                    <a:pt x="34129" y="31293"/>
                    <a:pt x="42905" y="28359"/>
                    <a:pt x="49731" y="28359"/>
                  </a:cubicBezTo>
                  <a:cubicBezTo>
                    <a:pt x="56557" y="28359"/>
                    <a:pt x="65333" y="31293"/>
                    <a:pt x="65333" y="58674"/>
                  </a:cubicBezTo>
                  <a:cubicBezTo>
                    <a:pt x="65333" y="87033"/>
                    <a:pt x="56557" y="89967"/>
                    <a:pt x="49731" y="89967"/>
                  </a:cubicBez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FEBE2534-1D73-3253-84D4-14183136E83F}"/>
                </a:ext>
              </a:extLst>
            </p:cNvPr>
            <p:cNvSpPr/>
            <p:nvPr/>
          </p:nvSpPr>
          <p:spPr>
            <a:xfrm>
              <a:off x="1102096" y="4773619"/>
              <a:ext cx="99461" cy="117348"/>
            </a:xfrm>
            <a:custGeom>
              <a:avLst/>
              <a:gdLst>
                <a:gd name="connsiteX0" fmla="*/ 49731 w 99461"/>
                <a:gd name="connsiteY0" fmla="*/ 0 h 117348"/>
                <a:gd name="connsiteX1" fmla="*/ 0 w 99461"/>
                <a:gd name="connsiteY1" fmla="*/ 58674 h 117348"/>
                <a:gd name="connsiteX2" fmla="*/ 49731 w 99461"/>
                <a:gd name="connsiteY2" fmla="*/ 117348 h 117348"/>
                <a:gd name="connsiteX3" fmla="*/ 99462 w 99461"/>
                <a:gd name="connsiteY3" fmla="*/ 58674 h 117348"/>
                <a:gd name="connsiteX4" fmla="*/ 49731 w 99461"/>
                <a:gd name="connsiteY4" fmla="*/ 0 h 117348"/>
                <a:gd name="connsiteX5" fmla="*/ 49731 w 99461"/>
                <a:gd name="connsiteY5" fmla="*/ 89967 h 117348"/>
                <a:gd name="connsiteX6" fmla="*/ 34129 w 99461"/>
                <a:gd name="connsiteY6" fmla="*/ 58674 h 117348"/>
                <a:gd name="connsiteX7" fmla="*/ 49731 w 99461"/>
                <a:gd name="connsiteY7" fmla="*/ 28359 h 117348"/>
                <a:gd name="connsiteX8" fmla="*/ 65333 w 99461"/>
                <a:gd name="connsiteY8" fmla="*/ 58674 h 117348"/>
                <a:gd name="connsiteX9" fmla="*/ 49731 w 99461"/>
                <a:gd name="connsiteY9" fmla="*/ 89967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9461" h="117348">
                  <a:moveTo>
                    <a:pt x="49731" y="0"/>
                  </a:moveTo>
                  <a:cubicBezTo>
                    <a:pt x="12677" y="0"/>
                    <a:pt x="0" y="30315"/>
                    <a:pt x="0" y="58674"/>
                  </a:cubicBezTo>
                  <a:cubicBezTo>
                    <a:pt x="0" y="101702"/>
                    <a:pt x="25353" y="117348"/>
                    <a:pt x="49731" y="117348"/>
                  </a:cubicBezTo>
                  <a:cubicBezTo>
                    <a:pt x="74109" y="117348"/>
                    <a:pt x="99462" y="101702"/>
                    <a:pt x="99462" y="58674"/>
                  </a:cubicBezTo>
                  <a:cubicBezTo>
                    <a:pt x="99462" y="15646"/>
                    <a:pt x="73134" y="0"/>
                    <a:pt x="49731" y="0"/>
                  </a:cubicBezTo>
                  <a:close/>
                  <a:moveTo>
                    <a:pt x="49731" y="89967"/>
                  </a:moveTo>
                  <a:cubicBezTo>
                    <a:pt x="42905" y="89967"/>
                    <a:pt x="34129" y="87033"/>
                    <a:pt x="34129" y="58674"/>
                  </a:cubicBezTo>
                  <a:cubicBezTo>
                    <a:pt x="34129" y="31293"/>
                    <a:pt x="42905" y="28359"/>
                    <a:pt x="49731" y="28359"/>
                  </a:cubicBezTo>
                  <a:cubicBezTo>
                    <a:pt x="56557" y="28359"/>
                    <a:pt x="65333" y="31293"/>
                    <a:pt x="65333" y="58674"/>
                  </a:cubicBezTo>
                  <a:cubicBezTo>
                    <a:pt x="65333" y="87033"/>
                    <a:pt x="56557" y="89967"/>
                    <a:pt x="49731" y="89967"/>
                  </a:cubicBez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7BFFF1B9-CDE4-0F4E-11CB-867E974310E1}"/>
                </a:ext>
              </a:extLst>
            </p:cNvPr>
            <p:cNvSpPr/>
            <p:nvPr/>
          </p:nvSpPr>
          <p:spPr>
            <a:xfrm>
              <a:off x="1284442" y="4773619"/>
              <a:ext cx="99487" cy="117348"/>
            </a:xfrm>
            <a:custGeom>
              <a:avLst/>
              <a:gdLst>
                <a:gd name="connsiteX0" fmla="*/ 49731 w 99487"/>
                <a:gd name="connsiteY0" fmla="*/ 0 h 117348"/>
                <a:gd name="connsiteX1" fmla="*/ 0 w 99487"/>
                <a:gd name="connsiteY1" fmla="*/ 58674 h 117348"/>
                <a:gd name="connsiteX2" fmla="*/ 49731 w 99487"/>
                <a:gd name="connsiteY2" fmla="*/ 117348 h 117348"/>
                <a:gd name="connsiteX3" fmla="*/ 99462 w 99487"/>
                <a:gd name="connsiteY3" fmla="*/ 58674 h 117348"/>
                <a:gd name="connsiteX4" fmla="*/ 49731 w 99487"/>
                <a:gd name="connsiteY4" fmla="*/ 0 h 117348"/>
                <a:gd name="connsiteX5" fmla="*/ 49731 w 99487"/>
                <a:gd name="connsiteY5" fmla="*/ 89967 h 117348"/>
                <a:gd name="connsiteX6" fmla="*/ 34129 w 99487"/>
                <a:gd name="connsiteY6" fmla="*/ 58674 h 117348"/>
                <a:gd name="connsiteX7" fmla="*/ 49731 w 99487"/>
                <a:gd name="connsiteY7" fmla="*/ 28359 h 117348"/>
                <a:gd name="connsiteX8" fmla="*/ 65333 w 99487"/>
                <a:gd name="connsiteY8" fmla="*/ 58674 h 117348"/>
                <a:gd name="connsiteX9" fmla="*/ 49731 w 99487"/>
                <a:gd name="connsiteY9" fmla="*/ 89967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9487" h="117348">
                  <a:moveTo>
                    <a:pt x="49731" y="0"/>
                  </a:moveTo>
                  <a:cubicBezTo>
                    <a:pt x="12677" y="0"/>
                    <a:pt x="0" y="30315"/>
                    <a:pt x="0" y="58674"/>
                  </a:cubicBezTo>
                  <a:cubicBezTo>
                    <a:pt x="0" y="101702"/>
                    <a:pt x="25353" y="117348"/>
                    <a:pt x="49731" y="117348"/>
                  </a:cubicBezTo>
                  <a:cubicBezTo>
                    <a:pt x="74109" y="117348"/>
                    <a:pt x="99462" y="101702"/>
                    <a:pt x="99462" y="58674"/>
                  </a:cubicBezTo>
                  <a:cubicBezTo>
                    <a:pt x="100437" y="15646"/>
                    <a:pt x="74109" y="0"/>
                    <a:pt x="49731" y="0"/>
                  </a:cubicBezTo>
                  <a:close/>
                  <a:moveTo>
                    <a:pt x="49731" y="89967"/>
                  </a:moveTo>
                  <a:cubicBezTo>
                    <a:pt x="42905" y="89967"/>
                    <a:pt x="34129" y="87033"/>
                    <a:pt x="34129" y="58674"/>
                  </a:cubicBezTo>
                  <a:cubicBezTo>
                    <a:pt x="34129" y="31293"/>
                    <a:pt x="42905" y="28359"/>
                    <a:pt x="49731" y="28359"/>
                  </a:cubicBezTo>
                  <a:cubicBezTo>
                    <a:pt x="56557" y="28359"/>
                    <a:pt x="65333" y="31293"/>
                    <a:pt x="65333" y="58674"/>
                  </a:cubicBezTo>
                  <a:cubicBezTo>
                    <a:pt x="65333" y="87033"/>
                    <a:pt x="57532" y="89967"/>
                    <a:pt x="49731" y="89967"/>
                  </a:cubicBez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F303E8D6-025F-61F7-760B-385332F334B3}"/>
                </a:ext>
              </a:extLst>
            </p:cNvPr>
            <p:cNvSpPr/>
            <p:nvPr/>
          </p:nvSpPr>
          <p:spPr>
            <a:xfrm>
              <a:off x="1390729" y="4733525"/>
              <a:ext cx="69233" cy="156464"/>
            </a:xfrm>
            <a:custGeom>
              <a:avLst/>
              <a:gdLst>
                <a:gd name="connsiteX0" fmla="*/ 51681 w 69233"/>
                <a:gd name="connsiteY0" fmla="*/ 0 h 156464"/>
                <a:gd name="connsiteX1" fmla="*/ 15602 w 69233"/>
                <a:gd name="connsiteY1" fmla="*/ 35204 h 156464"/>
                <a:gd name="connsiteX2" fmla="*/ 15602 w 69233"/>
                <a:gd name="connsiteY2" fmla="*/ 43028 h 156464"/>
                <a:gd name="connsiteX3" fmla="*/ 0 w 69233"/>
                <a:gd name="connsiteY3" fmla="*/ 43028 h 156464"/>
                <a:gd name="connsiteX4" fmla="*/ 0 w 69233"/>
                <a:gd name="connsiteY4" fmla="*/ 69431 h 156464"/>
                <a:gd name="connsiteX5" fmla="*/ 15602 w 69233"/>
                <a:gd name="connsiteY5" fmla="*/ 69431 h 156464"/>
                <a:gd name="connsiteX6" fmla="*/ 15602 w 69233"/>
                <a:gd name="connsiteY6" fmla="*/ 156464 h 156464"/>
                <a:gd name="connsiteX7" fmla="*/ 49731 w 69233"/>
                <a:gd name="connsiteY7" fmla="*/ 156464 h 156464"/>
                <a:gd name="connsiteX8" fmla="*/ 49731 w 69233"/>
                <a:gd name="connsiteY8" fmla="*/ 69431 h 156464"/>
                <a:gd name="connsiteX9" fmla="*/ 69233 w 69233"/>
                <a:gd name="connsiteY9" fmla="*/ 69431 h 156464"/>
                <a:gd name="connsiteX10" fmla="*/ 69233 w 69233"/>
                <a:gd name="connsiteY10" fmla="*/ 43028 h 156464"/>
                <a:gd name="connsiteX11" fmla="*/ 49731 w 69233"/>
                <a:gd name="connsiteY11" fmla="*/ 43028 h 156464"/>
                <a:gd name="connsiteX12" fmla="*/ 49731 w 69233"/>
                <a:gd name="connsiteY12" fmla="*/ 36182 h 156464"/>
                <a:gd name="connsiteX13" fmla="*/ 60457 w 69233"/>
                <a:gd name="connsiteY13" fmla="*/ 26403 h 156464"/>
                <a:gd name="connsiteX14" fmla="*/ 67283 w 69233"/>
                <a:gd name="connsiteY14" fmla="*/ 27381 h 156464"/>
                <a:gd name="connsiteX15" fmla="*/ 69233 w 69233"/>
                <a:gd name="connsiteY15" fmla="*/ 27381 h 156464"/>
                <a:gd name="connsiteX16" fmla="*/ 69233 w 69233"/>
                <a:gd name="connsiteY16" fmla="*/ 978 h 156464"/>
                <a:gd name="connsiteX17" fmla="*/ 68258 w 69233"/>
                <a:gd name="connsiteY17" fmla="*/ 978 h 156464"/>
                <a:gd name="connsiteX18" fmla="*/ 51681 w 69233"/>
                <a:gd name="connsiteY18" fmla="*/ 0 h 15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9233" h="156464">
                  <a:moveTo>
                    <a:pt x="51681" y="0"/>
                  </a:moveTo>
                  <a:cubicBezTo>
                    <a:pt x="19502" y="0"/>
                    <a:pt x="15602" y="18580"/>
                    <a:pt x="15602" y="35204"/>
                  </a:cubicBezTo>
                  <a:lnTo>
                    <a:pt x="15602" y="43028"/>
                  </a:lnTo>
                  <a:lnTo>
                    <a:pt x="0" y="43028"/>
                  </a:lnTo>
                  <a:lnTo>
                    <a:pt x="0" y="69431"/>
                  </a:lnTo>
                  <a:lnTo>
                    <a:pt x="15602" y="69431"/>
                  </a:lnTo>
                  <a:lnTo>
                    <a:pt x="15602" y="156464"/>
                  </a:lnTo>
                  <a:lnTo>
                    <a:pt x="49731" y="156464"/>
                  </a:lnTo>
                  <a:lnTo>
                    <a:pt x="49731" y="69431"/>
                  </a:lnTo>
                  <a:lnTo>
                    <a:pt x="69233" y="69431"/>
                  </a:lnTo>
                  <a:lnTo>
                    <a:pt x="69233" y="43028"/>
                  </a:lnTo>
                  <a:lnTo>
                    <a:pt x="49731" y="43028"/>
                  </a:lnTo>
                  <a:lnTo>
                    <a:pt x="49731" y="36182"/>
                  </a:lnTo>
                  <a:cubicBezTo>
                    <a:pt x="49731" y="28359"/>
                    <a:pt x="53631" y="26403"/>
                    <a:pt x="60457" y="26403"/>
                  </a:cubicBezTo>
                  <a:cubicBezTo>
                    <a:pt x="62407" y="26403"/>
                    <a:pt x="66308" y="26403"/>
                    <a:pt x="67283" y="27381"/>
                  </a:cubicBezTo>
                  <a:lnTo>
                    <a:pt x="69233" y="27381"/>
                  </a:lnTo>
                  <a:lnTo>
                    <a:pt x="69233" y="978"/>
                  </a:lnTo>
                  <a:lnTo>
                    <a:pt x="68258" y="978"/>
                  </a:lnTo>
                  <a:cubicBezTo>
                    <a:pt x="66308" y="0"/>
                    <a:pt x="56557" y="0"/>
                    <a:pt x="51681" y="0"/>
                  </a:cubicBez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93DA41A4-99C4-EE52-3B7B-D8D6CE50002F}"/>
                </a:ext>
              </a:extLst>
            </p:cNvPr>
            <p:cNvSpPr/>
            <p:nvPr/>
          </p:nvSpPr>
          <p:spPr>
            <a:xfrm>
              <a:off x="1501892" y="4733525"/>
              <a:ext cx="135540" cy="155486"/>
            </a:xfrm>
            <a:custGeom>
              <a:avLst/>
              <a:gdLst>
                <a:gd name="connsiteX0" fmla="*/ 68258 w 135540"/>
                <a:gd name="connsiteY0" fmla="*/ 101702 h 155486"/>
                <a:gd name="connsiteX1" fmla="*/ 42905 w 135540"/>
                <a:gd name="connsiteY1" fmla="*/ 0 h 155486"/>
                <a:gd name="connsiteX2" fmla="*/ 0 w 135540"/>
                <a:gd name="connsiteY2" fmla="*/ 0 h 155486"/>
                <a:gd name="connsiteX3" fmla="*/ 0 w 135540"/>
                <a:gd name="connsiteY3" fmla="*/ 155486 h 155486"/>
                <a:gd name="connsiteX4" fmla="*/ 29253 w 135540"/>
                <a:gd name="connsiteY4" fmla="*/ 155486 h 155486"/>
                <a:gd name="connsiteX5" fmla="*/ 29253 w 135540"/>
                <a:gd name="connsiteY5" fmla="*/ 58674 h 155486"/>
                <a:gd name="connsiteX6" fmla="*/ 53631 w 135540"/>
                <a:gd name="connsiteY6" fmla="*/ 155486 h 155486"/>
                <a:gd name="connsiteX7" fmla="*/ 79959 w 135540"/>
                <a:gd name="connsiteY7" fmla="*/ 155486 h 155486"/>
                <a:gd name="connsiteX8" fmla="*/ 104337 w 135540"/>
                <a:gd name="connsiteY8" fmla="*/ 59652 h 155486"/>
                <a:gd name="connsiteX9" fmla="*/ 104337 w 135540"/>
                <a:gd name="connsiteY9" fmla="*/ 155486 h 155486"/>
                <a:gd name="connsiteX10" fmla="*/ 135541 w 135540"/>
                <a:gd name="connsiteY10" fmla="*/ 155486 h 155486"/>
                <a:gd name="connsiteX11" fmla="*/ 135541 w 135540"/>
                <a:gd name="connsiteY11" fmla="*/ 0 h 155486"/>
                <a:gd name="connsiteX12" fmla="*/ 91661 w 135540"/>
                <a:gd name="connsiteY12" fmla="*/ 0 h 155486"/>
                <a:gd name="connsiteX13" fmla="*/ 68258 w 135540"/>
                <a:gd name="connsiteY13" fmla="*/ 101702 h 15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5540" h="155486">
                  <a:moveTo>
                    <a:pt x="68258" y="101702"/>
                  </a:moveTo>
                  <a:lnTo>
                    <a:pt x="42905" y="0"/>
                  </a:lnTo>
                  <a:lnTo>
                    <a:pt x="0" y="0"/>
                  </a:lnTo>
                  <a:lnTo>
                    <a:pt x="0" y="155486"/>
                  </a:lnTo>
                  <a:lnTo>
                    <a:pt x="29253" y="155486"/>
                  </a:lnTo>
                  <a:lnTo>
                    <a:pt x="29253" y="58674"/>
                  </a:lnTo>
                  <a:cubicBezTo>
                    <a:pt x="31204" y="65519"/>
                    <a:pt x="53631" y="155486"/>
                    <a:pt x="53631" y="155486"/>
                  </a:cubicBezTo>
                  <a:lnTo>
                    <a:pt x="79959" y="155486"/>
                  </a:lnTo>
                  <a:cubicBezTo>
                    <a:pt x="79959" y="155486"/>
                    <a:pt x="102387" y="67475"/>
                    <a:pt x="104337" y="59652"/>
                  </a:cubicBezTo>
                  <a:lnTo>
                    <a:pt x="104337" y="155486"/>
                  </a:lnTo>
                  <a:lnTo>
                    <a:pt x="135541" y="155486"/>
                  </a:lnTo>
                  <a:lnTo>
                    <a:pt x="135541" y="0"/>
                  </a:lnTo>
                  <a:lnTo>
                    <a:pt x="91661" y="0"/>
                  </a:lnTo>
                  <a:lnTo>
                    <a:pt x="68258" y="101702"/>
                  </a:ln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FB4D4AD-550B-0818-39C4-248820DB6824}"/>
                </a:ext>
              </a:extLst>
            </p:cNvPr>
            <p:cNvSpPr/>
            <p:nvPr/>
          </p:nvSpPr>
          <p:spPr>
            <a:xfrm>
              <a:off x="1652060" y="4772641"/>
              <a:ext cx="94586" cy="117348"/>
            </a:xfrm>
            <a:custGeom>
              <a:avLst/>
              <a:gdLst>
                <a:gd name="connsiteX0" fmla="*/ 73134 w 94586"/>
                <a:gd name="connsiteY0" fmla="*/ 78232 h 117348"/>
                <a:gd name="connsiteX1" fmla="*/ 51681 w 94586"/>
                <a:gd name="connsiteY1" fmla="*/ 90945 h 117348"/>
                <a:gd name="connsiteX2" fmla="*/ 34129 w 94586"/>
                <a:gd name="connsiteY2" fmla="*/ 68453 h 117348"/>
                <a:gd name="connsiteX3" fmla="*/ 94586 w 94586"/>
                <a:gd name="connsiteY3" fmla="*/ 68453 h 117348"/>
                <a:gd name="connsiteX4" fmla="*/ 94586 w 94586"/>
                <a:gd name="connsiteY4" fmla="*/ 60630 h 117348"/>
                <a:gd name="connsiteX5" fmla="*/ 48756 w 94586"/>
                <a:gd name="connsiteY5" fmla="*/ 0 h 117348"/>
                <a:gd name="connsiteX6" fmla="*/ 0 w 94586"/>
                <a:gd name="connsiteY6" fmla="*/ 58674 h 117348"/>
                <a:gd name="connsiteX7" fmla="*/ 49731 w 94586"/>
                <a:gd name="connsiteY7" fmla="*/ 117348 h 117348"/>
                <a:gd name="connsiteX8" fmla="*/ 93611 w 94586"/>
                <a:gd name="connsiteY8" fmla="*/ 93878 h 117348"/>
                <a:gd name="connsiteX9" fmla="*/ 94586 w 94586"/>
                <a:gd name="connsiteY9" fmla="*/ 91923 h 117348"/>
                <a:gd name="connsiteX10" fmla="*/ 74109 w 94586"/>
                <a:gd name="connsiteY10" fmla="*/ 75298 h 117348"/>
                <a:gd name="connsiteX11" fmla="*/ 73134 w 94586"/>
                <a:gd name="connsiteY11" fmla="*/ 78232 h 117348"/>
                <a:gd name="connsiteX12" fmla="*/ 35104 w 94586"/>
                <a:gd name="connsiteY12" fmla="*/ 47917 h 117348"/>
                <a:gd name="connsiteX13" fmla="*/ 49731 w 94586"/>
                <a:gd name="connsiteY13" fmla="*/ 28359 h 117348"/>
                <a:gd name="connsiteX14" fmla="*/ 63382 w 94586"/>
                <a:gd name="connsiteY14" fmla="*/ 47917 h 117348"/>
                <a:gd name="connsiteX15" fmla="*/ 35104 w 94586"/>
                <a:gd name="connsiteY15" fmla="*/ 47917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4586" h="117348">
                  <a:moveTo>
                    <a:pt x="73134" y="78232"/>
                  </a:moveTo>
                  <a:cubicBezTo>
                    <a:pt x="69233" y="84099"/>
                    <a:pt x="61432" y="90945"/>
                    <a:pt x="51681" y="90945"/>
                  </a:cubicBezTo>
                  <a:cubicBezTo>
                    <a:pt x="40955" y="90945"/>
                    <a:pt x="36079" y="83122"/>
                    <a:pt x="34129" y="68453"/>
                  </a:cubicBezTo>
                  <a:lnTo>
                    <a:pt x="94586" y="68453"/>
                  </a:lnTo>
                  <a:lnTo>
                    <a:pt x="94586" y="60630"/>
                  </a:lnTo>
                  <a:cubicBezTo>
                    <a:pt x="94586" y="22492"/>
                    <a:pt x="78009" y="0"/>
                    <a:pt x="48756" y="0"/>
                  </a:cubicBezTo>
                  <a:cubicBezTo>
                    <a:pt x="26328" y="0"/>
                    <a:pt x="0" y="15646"/>
                    <a:pt x="0" y="58674"/>
                  </a:cubicBezTo>
                  <a:cubicBezTo>
                    <a:pt x="0" y="95834"/>
                    <a:pt x="18527" y="117348"/>
                    <a:pt x="49731" y="117348"/>
                  </a:cubicBezTo>
                  <a:cubicBezTo>
                    <a:pt x="68258" y="117348"/>
                    <a:pt x="82885" y="109525"/>
                    <a:pt x="93611" y="93878"/>
                  </a:cubicBezTo>
                  <a:lnTo>
                    <a:pt x="94586" y="91923"/>
                  </a:lnTo>
                  <a:lnTo>
                    <a:pt x="74109" y="75298"/>
                  </a:lnTo>
                  <a:lnTo>
                    <a:pt x="73134" y="78232"/>
                  </a:lnTo>
                  <a:close/>
                  <a:moveTo>
                    <a:pt x="35104" y="47917"/>
                  </a:moveTo>
                  <a:cubicBezTo>
                    <a:pt x="36079" y="38138"/>
                    <a:pt x="39980" y="28359"/>
                    <a:pt x="49731" y="28359"/>
                  </a:cubicBezTo>
                  <a:cubicBezTo>
                    <a:pt x="54606" y="28359"/>
                    <a:pt x="62407" y="30315"/>
                    <a:pt x="63382" y="47917"/>
                  </a:cubicBezTo>
                  <a:lnTo>
                    <a:pt x="35104" y="47917"/>
                  </a:ln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7DBEF25-8416-CDEC-2844-E2E81C313AF0}"/>
                </a:ext>
              </a:extLst>
            </p:cNvPr>
            <p:cNvSpPr/>
            <p:nvPr/>
          </p:nvSpPr>
          <p:spPr>
            <a:xfrm>
              <a:off x="1762248" y="4733525"/>
              <a:ext cx="101411" cy="157441"/>
            </a:xfrm>
            <a:custGeom>
              <a:avLst/>
              <a:gdLst>
                <a:gd name="connsiteX0" fmla="*/ 96536 w 101411"/>
                <a:gd name="connsiteY0" fmla="*/ 127127 h 157441"/>
                <a:gd name="connsiteX1" fmla="*/ 96536 w 101411"/>
                <a:gd name="connsiteY1" fmla="*/ 0 h 157441"/>
                <a:gd name="connsiteX2" fmla="*/ 62407 w 101411"/>
                <a:gd name="connsiteY2" fmla="*/ 0 h 157441"/>
                <a:gd name="connsiteX3" fmla="*/ 62407 w 101411"/>
                <a:gd name="connsiteY3" fmla="*/ 50851 h 157441"/>
                <a:gd name="connsiteX4" fmla="*/ 37054 w 101411"/>
                <a:gd name="connsiteY4" fmla="*/ 40094 h 157441"/>
                <a:gd name="connsiteX5" fmla="*/ 0 w 101411"/>
                <a:gd name="connsiteY5" fmla="*/ 99746 h 157441"/>
                <a:gd name="connsiteX6" fmla="*/ 37054 w 101411"/>
                <a:gd name="connsiteY6" fmla="*/ 157442 h 157441"/>
                <a:gd name="connsiteX7" fmla="*/ 63382 w 101411"/>
                <a:gd name="connsiteY7" fmla="*/ 145707 h 157441"/>
                <a:gd name="connsiteX8" fmla="*/ 65333 w 101411"/>
                <a:gd name="connsiteY8" fmla="*/ 154508 h 157441"/>
                <a:gd name="connsiteX9" fmla="*/ 66308 w 101411"/>
                <a:gd name="connsiteY9" fmla="*/ 155486 h 157441"/>
                <a:gd name="connsiteX10" fmla="*/ 101412 w 101411"/>
                <a:gd name="connsiteY10" fmla="*/ 155486 h 157441"/>
                <a:gd name="connsiteX11" fmla="*/ 100437 w 101411"/>
                <a:gd name="connsiteY11" fmla="*/ 152552 h 157441"/>
                <a:gd name="connsiteX12" fmla="*/ 96536 w 101411"/>
                <a:gd name="connsiteY12" fmla="*/ 127127 h 157441"/>
                <a:gd name="connsiteX13" fmla="*/ 62407 w 101411"/>
                <a:gd name="connsiteY13" fmla="*/ 77254 h 157441"/>
                <a:gd name="connsiteX14" fmla="*/ 62407 w 101411"/>
                <a:gd name="connsiteY14" fmla="*/ 120282 h 157441"/>
                <a:gd name="connsiteX15" fmla="*/ 47781 w 101411"/>
                <a:gd name="connsiteY15" fmla="*/ 129083 h 157441"/>
                <a:gd name="connsiteX16" fmla="*/ 33154 w 101411"/>
                <a:gd name="connsiteY16" fmla="*/ 98768 h 157441"/>
                <a:gd name="connsiteX17" fmla="*/ 47781 w 101411"/>
                <a:gd name="connsiteY17" fmla="*/ 69431 h 157441"/>
                <a:gd name="connsiteX18" fmla="*/ 62407 w 101411"/>
                <a:gd name="connsiteY18" fmla="*/ 77254 h 157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1411" h="157441">
                  <a:moveTo>
                    <a:pt x="96536" y="127127"/>
                  </a:moveTo>
                  <a:lnTo>
                    <a:pt x="96536" y="0"/>
                  </a:lnTo>
                  <a:lnTo>
                    <a:pt x="62407" y="0"/>
                  </a:lnTo>
                  <a:lnTo>
                    <a:pt x="62407" y="50851"/>
                  </a:lnTo>
                  <a:cubicBezTo>
                    <a:pt x="55581" y="44006"/>
                    <a:pt x="46806" y="40094"/>
                    <a:pt x="37054" y="40094"/>
                  </a:cubicBezTo>
                  <a:cubicBezTo>
                    <a:pt x="13652" y="40094"/>
                    <a:pt x="0" y="61608"/>
                    <a:pt x="0" y="99746"/>
                  </a:cubicBezTo>
                  <a:cubicBezTo>
                    <a:pt x="0" y="147663"/>
                    <a:pt x="20477" y="157442"/>
                    <a:pt x="37054" y="157442"/>
                  </a:cubicBezTo>
                  <a:cubicBezTo>
                    <a:pt x="47781" y="157442"/>
                    <a:pt x="56557" y="153530"/>
                    <a:pt x="63382" y="145707"/>
                  </a:cubicBezTo>
                  <a:cubicBezTo>
                    <a:pt x="63382" y="148641"/>
                    <a:pt x="64358" y="152552"/>
                    <a:pt x="65333" y="154508"/>
                  </a:cubicBezTo>
                  <a:lnTo>
                    <a:pt x="66308" y="155486"/>
                  </a:lnTo>
                  <a:lnTo>
                    <a:pt x="101412" y="155486"/>
                  </a:lnTo>
                  <a:lnTo>
                    <a:pt x="100437" y="152552"/>
                  </a:lnTo>
                  <a:cubicBezTo>
                    <a:pt x="97511" y="147663"/>
                    <a:pt x="96536" y="139840"/>
                    <a:pt x="96536" y="127127"/>
                  </a:cubicBezTo>
                  <a:close/>
                  <a:moveTo>
                    <a:pt x="62407" y="77254"/>
                  </a:moveTo>
                  <a:lnTo>
                    <a:pt x="62407" y="120282"/>
                  </a:lnTo>
                  <a:cubicBezTo>
                    <a:pt x="58507" y="124193"/>
                    <a:pt x="53631" y="129083"/>
                    <a:pt x="47781" y="129083"/>
                  </a:cubicBezTo>
                  <a:cubicBezTo>
                    <a:pt x="41930" y="129083"/>
                    <a:pt x="33154" y="126149"/>
                    <a:pt x="33154" y="98768"/>
                  </a:cubicBezTo>
                  <a:cubicBezTo>
                    <a:pt x="33154" y="72365"/>
                    <a:pt x="39980" y="69431"/>
                    <a:pt x="47781" y="69431"/>
                  </a:cubicBezTo>
                  <a:cubicBezTo>
                    <a:pt x="52656" y="69431"/>
                    <a:pt x="56557" y="72365"/>
                    <a:pt x="62407" y="77254"/>
                  </a:cubicBez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7B2472FB-9A79-E387-8E01-F441161DDAA3}"/>
                </a:ext>
              </a:extLst>
            </p:cNvPr>
            <p:cNvSpPr/>
            <p:nvPr/>
          </p:nvSpPr>
          <p:spPr>
            <a:xfrm>
              <a:off x="1879262" y="4733525"/>
              <a:ext cx="34128" cy="30314"/>
            </a:xfrm>
            <a:custGeom>
              <a:avLst/>
              <a:gdLst>
                <a:gd name="connsiteX0" fmla="*/ 0 w 34128"/>
                <a:gd name="connsiteY0" fmla="*/ 0 h 30314"/>
                <a:gd name="connsiteX1" fmla="*/ 34129 w 34128"/>
                <a:gd name="connsiteY1" fmla="*/ 0 h 30314"/>
                <a:gd name="connsiteX2" fmla="*/ 34129 w 34128"/>
                <a:gd name="connsiteY2" fmla="*/ 30315 h 30314"/>
                <a:gd name="connsiteX3" fmla="*/ 0 w 34128"/>
                <a:gd name="connsiteY3" fmla="*/ 30315 h 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8" h="30314">
                  <a:moveTo>
                    <a:pt x="0" y="0"/>
                  </a:moveTo>
                  <a:lnTo>
                    <a:pt x="34129" y="0"/>
                  </a:lnTo>
                  <a:lnTo>
                    <a:pt x="34129" y="30315"/>
                  </a:lnTo>
                  <a:lnTo>
                    <a:pt x="0" y="30315"/>
                  </a:ln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3E3ECAB4-1E86-70DF-BD34-CAB9CB7FC103}"/>
                </a:ext>
              </a:extLst>
            </p:cNvPr>
            <p:cNvSpPr/>
            <p:nvPr/>
          </p:nvSpPr>
          <p:spPr>
            <a:xfrm>
              <a:off x="1879262" y="4775574"/>
              <a:ext cx="34128" cy="113436"/>
            </a:xfrm>
            <a:custGeom>
              <a:avLst/>
              <a:gdLst>
                <a:gd name="connsiteX0" fmla="*/ 0 w 34128"/>
                <a:gd name="connsiteY0" fmla="*/ 0 h 113436"/>
                <a:gd name="connsiteX1" fmla="*/ 34129 w 34128"/>
                <a:gd name="connsiteY1" fmla="*/ 0 h 113436"/>
                <a:gd name="connsiteX2" fmla="*/ 34129 w 34128"/>
                <a:gd name="connsiteY2" fmla="*/ 113436 h 113436"/>
                <a:gd name="connsiteX3" fmla="*/ 0 w 34128"/>
                <a:gd name="connsiteY3" fmla="*/ 113436 h 11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8" h="113436">
                  <a:moveTo>
                    <a:pt x="0" y="0"/>
                  </a:moveTo>
                  <a:lnTo>
                    <a:pt x="34129" y="0"/>
                  </a:lnTo>
                  <a:lnTo>
                    <a:pt x="34129" y="113436"/>
                  </a:lnTo>
                  <a:lnTo>
                    <a:pt x="0" y="113436"/>
                  </a:ln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B7CADF2C-0043-9D59-04C5-0A887296FE44}"/>
                </a:ext>
              </a:extLst>
            </p:cNvPr>
            <p:cNvSpPr/>
            <p:nvPr/>
          </p:nvSpPr>
          <p:spPr>
            <a:xfrm>
              <a:off x="1928017" y="4773619"/>
              <a:ext cx="94586" cy="117348"/>
            </a:xfrm>
            <a:custGeom>
              <a:avLst/>
              <a:gdLst>
                <a:gd name="connsiteX0" fmla="*/ 64358 w 94586"/>
                <a:gd name="connsiteY0" fmla="*/ 72365 h 117348"/>
                <a:gd name="connsiteX1" fmla="*/ 49731 w 94586"/>
                <a:gd name="connsiteY1" fmla="*/ 90945 h 117348"/>
                <a:gd name="connsiteX2" fmla="*/ 35104 w 94586"/>
                <a:gd name="connsiteY2" fmla="*/ 58674 h 117348"/>
                <a:gd name="connsiteX3" fmla="*/ 49731 w 94586"/>
                <a:gd name="connsiteY3" fmla="*/ 27381 h 117348"/>
                <a:gd name="connsiteX4" fmla="*/ 63382 w 94586"/>
                <a:gd name="connsiteY4" fmla="*/ 44006 h 117348"/>
                <a:gd name="connsiteX5" fmla="*/ 63382 w 94586"/>
                <a:gd name="connsiteY5" fmla="*/ 45961 h 117348"/>
                <a:gd name="connsiteX6" fmla="*/ 94586 w 94586"/>
                <a:gd name="connsiteY6" fmla="*/ 39116 h 117348"/>
                <a:gd name="connsiteX7" fmla="*/ 93611 w 94586"/>
                <a:gd name="connsiteY7" fmla="*/ 37160 h 117348"/>
                <a:gd name="connsiteX8" fmla="*/ 49731 w 94586"/>
                <a:gd name="connsiteY8" fmla="*/ 0 h 117348"/>
                <a:gd name="connsiteX9" fmla="*/ 0 w 94586"/>
                <a:gd name="connsiteY9" fmla="*/ 58674 h 117348"/>
                <a:gd name="connsiteX10" fmla="*/ 48756 w 94586"/>
                <a:gd name="connsiteY10" fmla="*/ 117348 h 117348"/>
                <a:gd name="connsiteX11" fmla="*/ 93611 w 94586"/>
                <a:gd name="connsiteY11" fmla="*/ 80188 h 117348"/>
                <a:gd name="connsiteX12" fmla="*/ 94586 w 94586"/>
                <a:gd name="connsiteY12" fmla="*/ 78232 h 117348"/>
                <a:gd name="connsiteX13" fmla="*/ 64358 w 94586"/>
                <a:gd name="connsiteY13" fmla="*/ 70409 h 117348"/>
                <a:gd name="connsiteX14" fmla="*/ 64358 w 94586"/>
                <a:gd name="connsiteY14" fmla="*/ 72365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586" h="117348">
                  <a:moveTo>
                    <a:pt x="64358" y="72365"/>
                  </a:moveTo>
                  <a:cubicBezTo>
                    <a:pt x="61432" y="88989"/>
                    <a:pt x="54606" y="90945"/>
                    <a:pt x="49731" y="90945"/>
                  </a:cubicBezTo>
                  <a:cubicBezTo>
                    <a:pt x="43880" y="90945"/>
                    <a:pt x="35104" y="88011"/>
                    <a:pt x="35104" y="58674"/>
                  </a:cubicBezTo>
                  <a:cubicBezTo>
                    <a:pt x="35104" y="27381"/>
                    <a:pt x="45830" y="27381"/>
                    <a:pt x="49731" y="27381"/>
                  </a:cubicBezTo>
                  <a:cubicBezTo>
                    <a:pt x="55581" y="27381"/>
                    <a:pt x="59482" y="30315"/>
                    <a:pt x="63382" y="44006"/>
                  </a:cubicBezTo>
                  <a:lnTo>
                    <a:pt x="63382" y="45961"/>
                  </a:lnTo>
                  <a:lnTo>
                    <a:pt x="94586" y="39116"/>
                  </a:lnTo>
                  <a:lnTo>
                    <a:pt x="93611" y="37160"/>
                  </a:lnTo>
                  <a:cubicBezTo>
                    <a:pt x="89710" y="21514"/>
                    <a:pt x="80935" y="0"/>
                    <a:pt x="49731" y="0"/>
                  </a:cubicBezTo>
                  <a:cubicBezTo>
                    <a:pt x="25353" y="0"/>
                    <a:pt x="0" y="15646"/>
                    <a:pt x="0" y="58674"/>
                  </a:cubicBezTo>
                  <a:cubicBezTo>
                    <a:pt x="0" y="101702"/>
                    <a:pt x="25353" y="117348"/>
                    <a:pt x="48756" y="117348"/>
                  </a:cubicBezTo>
                  <a:cubicBezTo>
                    <a:pt x="72159" y="117348"/>
                    <a:pt x="87760" y="104635"/>
                    <a:pt x="93611" y="80188"/>
                  </a:cubicBezTo>
                  <a:lnTo>
                    <a:pt x="94586" y="78232"/>
                  </a:lnTo>
                  <a:lnTo>
                    <a:pt x="64358" y="70409"/>
                  </a:lnTo>
                  <a:lnTo>
                    <a:pt x="64358" y="72365"/>
                  </a:ln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DB2692EE-A16B-B7FD-D862-D449130FD5EC}"/>
                </a:ext>
              </a:extLst>
            </p:cNvPr>
            <p:cNvSpPr/>
            <p:nvPr/>
          </p:nvSpPr>
          <p:spPr>
            <a:xfrm>
              <a:off x="2036255" y="4733525"/>
              <a:ext cx="34128" cy="30314"/>
            </a:xfrm>
            <a:custGeom>
              <a:avLst/>
              <a:gdLst>
                <a:gd name="connsiteX0" fmla="*/ 0 w 34128"/>
                <a:gd name="connsiteY0" fmla="*/ 0 h 30314"/>
                <a:gd name="connsiteX1" fmla="*/ 34129 w 34128"/>
                <a:gd name="connsiteY1" fmla="*/ 0 h 30314"/>
                <a:gd name="connsiteX2" fmla="*/ 34129 w 34128"/>
                <a:gd name="connsiteY2" fmla="*/ 30315 h 30314"/>
                <a:gd name="connsiteX3" fmla="*/ 0 w 34128"/>
                <a:gd name="connsiteY3" fmla="*/ 30315 h 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8" h="30314">
                  <a:moveTo>
                    <a:pt x="0" y="0"/>
                  </a:moveTo>
                  <a:lnTo>
                    <a:pt x="34129" y="0"/>
                  </a:lnTo>
                  <a:lnTo>
                    <a:pt x="34129" y="30315"/>
                  </a:lnTo>
                  <a:lnTo>
                    <a:pt x="0" y="30315"/>
                  </a:ln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710F98CD-C5CA-BFC3-4774-8381D2E0121A}"/>
                </a:ext>
              </a:extLst>
            </p:cNvPr>
            <p:cNvSpPr/>
            <p:nvPr/>
          </p:nvSpPr>
          <p:spPr>
            <a:xfrm>
              <a:off x="2036255" y="4775574"/>
              <a:ext cx="34128" cy="113436"/>
            </a:xfrm>
            <a:custGeom>
              <a:avLst/>
              <a:gdLst>
                <a:gd name="connsiteX0" fmla="*/ 0 w 34128"/>
                <a:gd name="connsiteY0" fmla="*/ 0 h 113436"/>
                <a:gd name="connsiteX1" fmla="*/ 34129 w 34128"/>
                <a:gd name="connsiteY1" fmla="*/ 0 h 113436"/>
                <a:gd name="connsiteX2" fmla="*/ 34129 w 34128"/>
                <a:gd name="connsiteY2" fmla="*/ 113436 h 113436"/>
                <a:gd name="connsiteX3" fmla="*/ 0 w 34128"/>
                <a:gd name="connsiteY3" fmla="*/ 113436 h 11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8" h="113436">
                  <a:moveTo>
                    <a:pt x="0" y="0"/>
                  </a:moveTo>
                  <a:lnTo>
                    <a:pt x="34129" y="0"/>
                  </a:lnTo>
                  <a:lnTo>
                    <a:pt x="34129" y="113436"/>
                  </a:lnTo>
                  <a:lnTo>
                    <a:pt x="0" y="113436"/>
                  </a:ln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05010711-DD56-D9C2-BFDF-422FD4CE3419}"/>
                </a:ext>
              </a:extLst>
            </p:cNvPr>
            <p:cNvSpPr/>
            <p:nvPr/>
          </p:nvSpPr>
          <p:spPr>
            <a:xfrm>
              <a:off x="2091836" y="4773619"/>
              <a:ext cx="92635" cy="115392"/>
            </a:xfrm>
            <a:custGeom>
              <a:avLst/>
              <a:gdLst>
                <a:gd name="connsiteX0" fmla="*/ 64358 w 92635"/>
                <a:gd name="connsiteY0" fmla="*/ 0 h 115392"/>
                <a:gd name="connsiteX1" fmla="*/ 34129 w 92635"/>
                <a:gd name="connsiteY1" fmla="*/ 13691 h 115392"/>
                <a:gd name="connsiteX2" fmla="*/ 34129 w 92635"/>
                <a:gd name="connsiteY2" fmla="*/ 1956 h 115392"/>
                <a:gd name="connsiteX3" fmla="*/ 0 w 92635"/>
                <a:gd name="connsiteY3" fmla="*/ 1956 h 115392"/>
                <a:gd name="connsiteX4" fmla="*/ 0 w 92635"/>
                <a:gd name="connsiteY4" fmla="*/ 115392 h 115392"/>
                <a:gd name="connsiteX5" fmla="*/ 34129 w 92635"/>
                <a:gd name="connsiteY5" fmla="*/ 115392 h 115392"/>
                <a:gd name="connsiteX6" fmla="*/ 34129 w 92635"/>
                <a:gd name="connsiteY6" fmla="*/ 38138 h 115392"/>
                <a:gd name="connsiteX7" fmla="*/ 50706 w 92635"/>
                <a:gd name="connsiteY7" fmla="*/ 29337 h 115392"/>
                <a:gd name="connsiteX8" fmla="*/ 58507 w 92635"/>
                <a:gd name="connsiteY8" fmla="*/ 40094 h 115392"/>
                <a:gd name="connsiteX9" fmla="*/ 58507 w 92635"/>
                <a:gd name="connsiteY9" fmla="*/ 115392 h 115392"/>
                <a:gd name="connsiteX10" fmla="*/ 92636 w 92635"/>
                <a:gd name="connsiteY10" fmla="*/ 115392 h 115392"/>
                <a:gd name="connsiteX11" fmla="*/ 92636 w 92635"/>
                <a:gd name="connsiteY11" fmla="*/ 30315 h 115392"/>
                <a:gd name="connsiteX12" fmla="*/ 64358 w 92635"/>
                <a:gd name="connsiteY12" fmla="*/ 0 h 115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635" h="115392">
                  <a:moveTo>
                    <a:pt x="64358" y="0"/>
                  </a:moveTo>
                  <a:cubicBezTo>
                    <a:pt x="51681" y="0"/>
                    <a:pt x="40955" y="6845"/>
                    <a:pt x="34129" y="13691"/>
                  </a:cubicBezTo>
                  <a:lnTo>
                    <a:pt x="34129" y="1956"/>
                  </a:lnTo>
                  <a:lnTo>
                    <a:pt x="0" y="1956"/>
                  </a:lnTo>
                  <a:lnTo>
                    <a:pt x="0" y="115392"/>
                  </a:lnTo>
                  <a:lnTo>
                    <a:pt x="34129" y="115392"/>
                  </a:lnTo>
                  <a:lnTo>
                    <a:pt x="34129" y="38138"/>
                  </a:lnTo>
                  <a:cubicBezTo>
                    <a:pt x="40955" y="32271"/>
                    <a:pt x="45830" y="29337"/>
                    <a:pt x="50706" y="29337"/>
                  </a:cubicBezTo>
                  <a:cubicBezTo>
                    <a:pt x="54606" y="29337"/>
                    <a:pt x="58507" y="30315"/>
                    <a:pt x="58507" y="40094"/>
                  </a:cubicBezTo>
                  <a:lnTo>
                    <a:pt x="58507" y="115392"/>
                  </a:lnTo>
                  <a:lnTo>
                    <a:pt x="92636" y="115392"/>
                  </a:lnTo>
                  <a:lnTo>
                    <a:pt x="92636" y="30315"/>
                  </a:lnTo>
                  <a:cubicBezTo>
                    <a:pt x="92636" y="10757"/>
                    <a:pt x="82885" y="0"/>
                    <a:pt x="64358" y="0"/>
                  </a:cubicBez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78360EF5-B3A4-A3D6-1794-5CC700B2B273}"/>
                </a:ext>
              </a:extLst>
            </p:cNvPr>
            <p:cNvSpPr/>
            <p:nvPr/>
          </p:nvSpPr>
          <p:spPr>
            <a:xfrm>
              <a:off x="2199099" y="4772641"/>
              <a:ext cx="94586" cy="117348"/>
            </a:xfrm>
            <a:custGeom>
              <a:avLst/>
              <a:gdLst>
                <a:gd name="connsiteX0" fmla="*/ 74109 w 94586"/>
                <a:gd name="connsiteY0" fmla="*/ 76276 h 117348"/>
                <a:gd name="connsiteX1" fmla="*/ 73134 w 94586"/>
                <a:gd name="connsiteY1" fmla="*/ 78232 h 117348"/>
                <a:gd name="connsiteX2" fmla="*/ 51681 w 94586"/>
                <a:gd name="connsiteY2" fmla="*/ 90945 h 117348"/>
                <a:gd name="connsiteX3" fmla="*/ 34129 w 94586"/>
                <a:gd name="connsiteY3" fmla="*/ 68453 h 117348"/>
                <a:gd name="connsiteX4" fmla="*/ 94586 w 94586"/>
                <a:gd name="connsiteY4" fmla="*/ 68453 h 117348"/>
                <a:gd name="connsiteX5" fmla="*/ 94586 w 94586"/>
                <a:gd name="connsiteY5" fmla="*/ 60630 h 117348"/>
                <a:gd name="connsiteX6" fmla="*/ 48756 w 94586"/>
                <a:gd name="connsiteY6" fmla="*/ 0 h 117348"/>
                <a:gd name="connsiteX7" fmla="*/ 0 w 94586"/>
                <a:gd name="connsiteY7" fmla="*/ 58674 h 117348"/>
                <a:gd name="connsiteX8" fmla="*/ 49731 w 94586"/>
                <a:gd name="connsiteY8" fmla="*/ 117348 h 117348"/>
                <a:gd name="connsiteX9" fmla="*/ 93611 w 94586"/>
                <a:gd name="connsiteY9" fmla="*/ 93878 h 117348"/>
                <a:gd name="connsiteX10" fmla="*/ 94586 w 94586"/>
                <a:gd name="connsiteY10" fmla="*/ 91923 h 117348"/>
                <a:gd name="connsiteX11" fmla="*/ 74109 w 94586"/>
                <a:gd name="connsiteY11" fmla="*/ 76276 h 117348"/>
                <a:gd name="connsiteX12" fmla="*/ 34129 w 94586"/>
                <a:gd name="connsiteY12" fmla="*/ 47917 h 117348"/>
                <a:gd name="connsiteX13" fmla="*/ 48756 w 94586"/>
                <a:gd name="connsiteY13" fmla="*/ 28359 h 117348"/>
                <a:gd name="connsiteX14" fmla="*/ 62407 w 94586"/>
                <a:gd name="connsiteY14" fmla="*/ 47917 h 117348"/>
                <a:gd name="connsiteX15" fmla="*/ 34129 w 94586"/>
                <a:gd name="connsiteY15" fmla="*/ 47917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4586" h="117348">
                  <a:moveTo>
                    <a:pt x="74109" y="76276"/>
                  </a:moveTo>
                  <a:lnTo>
                    <a:pt x="73134" y="78232"/>
                  </a:lnTo>
                  <a:cubicBezTo>
                    <a:pt x="69233" y="84099"/>
                    <a:pt x="61432" y="90945"/>
                    <a:pt x="51681" y="90945"/>
                  </a:cubicBezTo>
                  <a:cubicBezTo>
                    <a:pt x="40955" y="90945"/>
                    <a:pt x="36079" y="83122"/>
                    <a:pt x="34129" y="68453"/>
                  </a:cubicBezTo>
                  <a:lnTo>
                    <a:pt x="94586" y="68453"/>
                  </a:lnTo>
                  <a:lnTo>
                    <a:pt x="94586" y="60630"/>
                  </a:lnTo>
                  <a:cubicBezTo>
                    <a:pt x="94586" y="22492"/>
                    <a:pt x="78009" y="0"/>
                    <a:pt x="48756" y="0"/>
                  </a:cubicBezTo>
                  <a:cubicBezTo>
                    <a:pt x="26328" y="0"/>
                    <a:pt x="0" y="15646"/>
                    <a:pt x="0" y="58674"/>
                  </a:cubicBezTo>
                  <a:cubicBezTo>
                    <a:pt x="0" y="95834"/>
                    <a:pt x="18527" y="117348"/>
                    <a:pt x="49731" y="117348"/>
                  </a:cubicBezTo>
                  <a:cubicBezTo>
                    <a:pt x="68258" y="117348"/>
                    <a:pt x="82885" y="109525"/>
                    <a:pt x="93611" y="93878"/>
                  </a:cubicBezTo>
                  <a:lnTo>
                    <a:pt x="94586" y="91923"/>
                  </a:lnTo>
                  <a:lnTo>
                    <a:pt x="74109" y="76276"/>
                  </a:lnTo>
                  <a:close/>
                  <a:moveTo>
                    <a:pt x="34129" y="47917"/>
                  </a:moveTo>
                  <a:cubicBezTo>
                    <a:pt x="35104" y="38138"/>
                    <a:pt x="39005" y="28359"/>
                    <a:pt x="48756" y="28359"/>
                  </a:cubicBezTo>
                  <a:cubicBezTo>
                    <a:pt x="53631" y="28359"/>
                    <a:pt x="61432" y="30315"/>
                    <a:pt x="62407" y="47917"/>
                  </a:cubicBezTo>
                  <a:lnTo>
                    <a:pt x="34129" y="47917"/>
                  </a:ln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D61840F8-9CE2-CF92-35EE-9D526E139F7A}"/>
                </a:ext>
              </a:extLst>
            </p:cNvPr>
            <p:cNvSpPr/>
            <p:nvPr/>
          </p:nvSpPr>
          <p:spPr>
            <a:xfrm>
              <a:off x="1213259" y="4733525"/>
              <a:ext cx="34128" cy="155486"/>
            </a:xfrm>
            <a:custGeom>
              <a:avLst/>
              <a:gdLst>
                <a:gd name="connsiteX0" fmla="*/ 0 w 34128"/>
                <a:gd name="connsiteY0" fmla="*/ 0 h 155486"/>
                <a:gd name="connsiteX1" fmla="*/ 34129 w 34128"/>
                <a:gd name="connsiteY1" fmla="*/ 0 h 155486"/>
                <a:gd name="connsiteX2" fmla="*/ 34129 w 34128"/>
                <a:gd name="connsiteY2" fmla="*/ 155486 h 155486"/>
                <a:gd name="connsiteX3" fmla="*/ 0 w 34128"/>
                <a:gd name="connsiteY3" fmla="*/ 155486 h 15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8" h="155486">
                  <a:moveTo>
                    <a:pt x="0" y="0"/>
                  </a:moveTo>
                  <a:lnTo>
                    <a:pt x="34129" y="0"/>
                  </a:lnTo>
                  <a:lnTo>
                    <a:pt x="34129" y="155486"/>
                  </a:lnTo>
                  <a:lnTo>
                    <a:pt x="0" y="155486"/>
                  </a:ln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2C649158-F173-F54B-B56B-16D26EE3A5DE}"/>
                </a:ext>
              </a:extLst>
            </p:cNvPr>
            <p:cNvSpPr/>
            <p:nvPr/>
          </p:nvSpPr>
          <p:spPr>
            <a:xfrm>
              <a:off x="757880" y="4528166"/>
              <a:ext cx="118963" cy="164287"/>
            </a:xfrm>
            <a:custGeom>
              <a:avLst/>
              <a:gdLst>
                <a:gd name="connsiteX0" fmla="*/ 64358 w 118963"/>
                <a:gd name="connsiteY0" fmla="*/ 109525 h 164287"/>
                <a:gd name="connsiteX1" fmla="*/ 86785 w 118963"/>
                <a:gd name="connsiteY1" fmla="*/ 109525 h 164287"/>
                <a:gd name="connsiteX2" fmla="*/ 62407 w 118963"/>
                <a:gd name="connsiteY2" fmla="*/ 136906 h 164287"/>
                <a:gd name="connsiteX3" fmla="*/ 34129 w 118963"/>
                <a:gd name="connsiteY3" fmla="*/ 82144 h 164287"/>
                <a:gd name="connsiteX4" fmla="*/ 60457 w 118963"/>
                <a:gd name="connsiteY4" fmla="*/ 30315 h 164287"/>
                <a:gd name="connsiteX5" fmla="*/ 83860 w 118963"/>
                <a:gd name="connsiteY5" fmla="*/ 58674 h 164287"/>
                <a:gd name="connsiteX6" fmla="*/ 116039 w 118963"/>
                <a:gd name="connsiteY6" fmla="*/ 54762 h 164287"/>
                <a:gd name="connsiteX7" fmla="*/ 62407 w 118963"/>
                <a:gd name="connsiteY7" fmla="*/ 0 h 164287"/>
                <a:gd name="connsiteX8" fmla="*/ 0 w 118963"/>
                <a:gd name="connsiteY8" fmla="*/ 82144 h 164287"/>
                <a:gd name="connsiteX9" fmla="*/ 58507 w 118963"/>
                <a:gd name="connsiteY9" fmla="*/ 164287 h 164287"/>
                <a:gd name="connsiteX10" fmla="*/ 92636 w 118963"/>
                <a:gd name="connsiteY10" fmla="*/ 145707 h 164287"/>
                <a:gd name="connsiteX11" fmla="*/ 92636 w 118963"/>
                <a:gd name="connsiteY11" fmla="*/ 161354 h 164287"/>
                <a:gd name="connsiteX12" fmla="*/ 118964 w 118963"/>
                <a:gd name="connsiteY12" fmla="*/ 161354 h 164287"/>
                <a:gd name="connsiteX13" fmla="*/ 118964 w 118963"/>
                <a:gd name="connsiteY13" fmla="*/ 83122 h 164287"/>
                <a:gd name="connsiteX14" fmla="*/ 65333 w 118963"/>
                <a:gd name="connsiteY14" fmla="*/ 83122 h 164287"/>
                <a:gd name="connsiteX15" fmla="*/ 65333 w 118963"/>
                <a:gd name="connsiteY15" fmla="*/ 109525 h 16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8963" h="164287">
                  <a:moveTo>
                    <a:pt x="64358" y="109525"/>
                  </a:moveTo>
                  <a:lnTo>
                    <a:pt x="86785" y="109525"/>
                  </a:lnTo>
                  <a:cubicBezTo>
                    <a:pt x="84835" y="127127"/>
                    <a:pt x="76059" y="136906"/>
                    <a:pt x="62407" y="136906"/>
                  </a:cubicBezTo>
                  <a:cubicBezTo>
                    <a:pt x="50706" y="136906"/>
                    <a:pt x="34129" y="131039"/>
                    <a:pt x="34129" y="82144"/>
                  </a:cubicBezTo>
                  <a:cubicBezTo>
                    <a:pt x="34129" y="47917"/>
                    <a:pt x="42905" y="30315"/>
                    <a:pt x="60457" y="30315"/>
                  </a:cubicBezTo>
                  <a:cubicBezTo>
                    <a:pt x="73134" y="30315"/>
                    <a:pt x="78984" y="38138"/>
                    <a:pt x="83860" y="58674"/>
                  </a:cubicBezTo>
                  <a:lnTo>
                    <a:pt x="116039" y="54762"/>
                  </a:lnTo>
                  <a:cubicBezTo>
                    <a:pt x="109213" y="16624"/>
                    <a:pt x="92636" y="0"/>
                    <a:pt x="62407" y="0"/>
                  </a:cubicBezTo>
                  <a:cubicBezTo>
                    <a:pt x="23403" y="0"/>
                    <a:pt x="0" y="30315"/>
                    <a:pt x="0" y="82144"/>
                  </a:cubicBezTo>
                  <a:cubicBezTo>
                    <a:pt x="0" y="134950"/>
                    <a:pt x="21453" y="164287"/>
                    <a:pt x="58507" y="164287"/>
                  </a:cubicBezTo>
                  <a:cubicBezTo>
                    <a:pt x="75084" y="164287"/>
                    <a:pt x="86785" y="155486"/>
                    <a:pt x="92636" y="145707"/>
                  </a:cubicBezTo>
                  <a:lnTo>
                    <a:pt x="92636" y="161354"/>
                  </a:lnTo>
                  <a:lnTo>
                    <a:pt x="118964" y="161354"/>
                  </a:lnTo>
                  <a:lnTo>
                    <a:pt x="118964" y="83122"/>
                  </a:lnTo>
                  <a:lnTo>
                    <a:pt x="65333" y="83122"/>
                  </a:lnTo>
                  <a:lnTo>
                    <a:pt x="65333" y="109525"/>
                  </a:ln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5548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No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8F23230-3DF8-DE8A-559D-BE0AB2D5FEA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95298" y="4600193"/>
            <a:ext cx="5912993" cy="229715"/>
          </a:xfrm>
        </p:spPr>
        <p:txBody>
          <a:bodyPr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95300" y="3670570"/>
            <a:ext cx="5912994" cy="599777"/>
          </a:xfrm>
        </p:spPr>
        <p:txBody>
          <a:bodyPr anchor="b">
            <a:noAutofit/>
          </a:bodyPr>
          <a:lstStyle>
            <a:lvl1pPr marL="0" indent="0" algn="l">
              <a:lnSpc>
                <a:spcPct val="105000"/>
              </a:lnSpc>
              <a:buNone/>
              <a:defRPr sz="1800" b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95299" y="1552575"/>
            <a:ext cx="5912995" cy="1751015"/>
          </a:xfrm>
        </p:spPr>
        <p:txBody>
          <a:bodyPr anchor="t" anchorCtr="0"/>
          <a:lstStyle>
            <a:lvl1pPr algn="l">
              <a:lnSpc>
                <a:spcPct val="83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4" name="Graphic 6">
            <a:extLst>
              <a:ext uri="{FF2B5EF4-FFF2-40B4-BE49-F238E27FC236}">
                <a16:creationId xmlns:a16="http://schemas.microsoft.com/office/drawing/2014/main" id="{0957602F-FCAC-83A1-F9AB-036F4B9E1CE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88824" y="382333"/>
            <a:ext cx="2450016" cy="630936"/>
            <a:chOff x="243131" y="4363879"/>
            <a:chExt cx="2050553" cy="528066"/>
          </a:xfrm>
          <a:solidFill>
            <a:srgbClr val="FFFFFF"/>
          </a:solidFill>
        </p:grpSpPr>
        <p:grpSp>
          <p:nvGrpSpPr>
            <p:cNvPr id="10" name="Graphic 6">
              <a:extLst>
                <a:ext uri="{FF2B5EF4-FFF2-40B4-BE49-F238E27FC236}">
                  <a16:creationId xmlns:a16="http://schemas.microsoft.com/office/drawing/2014/main" id="{EBA0E1B9-F880-4C1B-0ED0-FA6163E43D72}"/>
                </a:ext>
              </a:extLst>
            </p:cNvPr>
            <p:cNvGrpSpPr/>
            <p:nvPr/>
          </p:nvGrpSpPr>
          <p:grpSpPr>
            <a:xfrm>
              <a:off x="243131" y="4363879"/>
              <a:ext cx="460142" cy="527338"/>
              <a:chOff x="243131" y="4363879"/>
              <a:chExt cx="460142" cy="527338"/>
            </a:xfrm>
            <a:solidFill>
              <a:srgbClr val="FFFFFF"/>
            </a:solidFill>
          </p:grpSpPr>
          <p:grpSp>
            <p:nvGrpSpPr>
              <p:cNvPr id="38" name="Graphic 6">
                <a:extLst>
                  <a:ext uri="{FF2B5EF4-FFF2-40B4-BE49-F238E27FC236}">
                    <a16:creationId xmlns:a16="http://schemas.microsoft.com/office/drawing/2014/main" id="{17BF9D84-FAC1-E621-A3D8-7619633FC714}"/>
                  </a:ext>
                </a:extLst>
              </p:cNvPr>
              <p:cNvGrpSpPr/>
              <p:nvPr/>
            </p:nvGrpSpPr>
            <p:grpSpPr>
              <a:xfrm>
                <a:off x="243131" y="4363879"/>
                <a:ext cx="457650" cy="527338"/>
                <a:chOff x="243131" y="4363879"/>
                <a:chExt cx="457650" cy="527338"/>
              </a:xfrm>
              <a:solidFill>
                <a:srgbClr val="FFFFFF"/>
              </a:solidFill>
            </p:grpSpPr>
            <p:sp>
              <p:nvSpPr>
                <p:cNvPr id="40" name="Freeform 39">
                  <a:extLst>
                    <a:ext uri="{FF2B5EF4-FFF2-40B4-BE49-F238E27FC236}">
                      <a16:creationId xmlns:a16="http://schemas.microsoft.com/office/drawing/2014/main" id="{D78FA4CF-5219-E462-EB97-B706B85F8BA4}"/>
                    </a:ext>
                  </a:extLst>
                </p:cNvPr>
                <p:cNvSpPr/>
                <p:nvPr/>
              </p:nvSpPr>
              <p:spPr>
                <a:xfrm>
                  <a:off x="265989" y="4363879"/>
                  <a:ext cx="434792" cy="163309"/>
                </a:xfrm>
                <a:custGeom>
                  <a:avLst/>
                  <a:gdLst>
                    <a:gd name="connsiteX0" fmla="*/ 434359 w 434792"/>
                    <a:gd name="connsiteY0" fmla="*/ 108547 h 163309"/>
                    <a:gd name="connsiteX1" fmla="*/ 434359 w 434792"/>
                    <a:gd name="connsiteY1" fmla="*/ 108547 h 163309"/>
                    <a:gd name="connsiteX2" fmla="*/ 431434 w 434792"/>
                    <a:gd name="connsiteY2" fmla="*/ 103657 h 163309"/>
                    <a:gd name="connsiteX3" fmla="*/ 396330 w 434792"/>
                    <a:gd name="connsiteY3" fmla="*/ 64541 h 163309"/>
                    <a:gd name="connsiteX4" fmla="*/ 234461 w 434792"/>
                    <a:gd name="connsiteY4" fmla="*/ 0 h 163309"/>
                    <a:gd name="connsiteX5" fmla="*/ 48214 w 434792"/>
                    <a:gd name="connsiteY5" fmla="*/ 86055 h 163309"/>
                    <a:gd name="connsiteX6" fmla="*/ 433 w 434792"/>
                    <a:gd name="connsiteY6" fmla="*/ 161354 h 163309"/>
                    <a:gd name="connsiteX7" fmla="*/ 433 w 434792"/>
                    <a:gd name="connsiteY7" fmla="*/ 163309 h 163309"/>
                    <a:gd name="connsiteX8" fmla="*/ 1408 w 434792"/>
                    <a:gd name="connsiteY8" fmla="*/ 161354 h 163309"/>
                    <a:gd name="connsiteX9" fmla="*/ 54065 w 434792"/>
                    <a:gd name="connsiteY9" fmla="*/ 94856 h 163309"/>
                    <a:gd name="connsiteX10" fmla="*/ 235436 w 434792"/>
                    <a:gd name="connsiteY10" fmla="*/ 32271 h 163309"/>
                    <a:gd name="connsiteX11" fmla="*/ 386579 w 434792"/>
                    <a:gd name="connsiteY11" fmla="*/ 73343 h 163309"/>
                    <a:gd name="connsiteX12" fmla="*/ 429484 w 434792"/>
                    <a:gd name="connsiteY12" fmla="*/ 105613 h 163309"/>
                    <a:gd name="connsiteX13" fmla="*/ 434359 w 434792"/>
                    <a:gd name="connsiteY13" fmla="*/ 108547 h 163309"/>
                    <a:gd name="connsiteX14" fmla="*/ 434359 w 434792"/>
                    <a:gd name="connsiteY14" fmla="*/ 108547 h 163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434792" h="163309">
                      <a:moveTo>
                        <a:pt x="434359" y="108547"/>
                      </a:moveTo>
                      <a:cubicBezTo>
                        <a:pt x="434359" y="108547"/>
                        <a:pt x="435334" y="108547"/>
                        <a:pt x="434359" y="108547"/>
                      </a:cubicBezTo>
                      <a:cubicBezTo>
                        <a:pt x="434359" y="107569"/>
                        <a:pt x="433384" y="106591"/>
                        <a:pt x="431434" y="103657"/>
                      </a:cubicBezTo>
                      <a:cubicBezTo>
                        <a:pt x="429484" y="100724"/>
                        <a:pt x="414857" y="81166"/>
                        <a:pt x="396330" y="64541"/>
                      </a:cubicBezTo>
                      <a:cubicBezTo>
                        <a:pt x="378778" y="47917"/>
                        <a:pt x="323196" y="0"/>
                        <a:pt x="234461" y="0"/>
                      </a:cubicBezTo>
                      <a:cubicBezTo>
                        <a:pt x="142800" y="0"/>
                        <a:pt x="80393" y="49873"/>
                        <a:pt x="48214" y="86055"/>
                      </a:cubicBezTo>
                      <a:cubicBezTo>
                        <a:pt x="17010" y="121260"/>
                        <a:pt x="1408" y="160376"/>
                        <a:pt x="433" y="161354"/>
                      </a:cubicBezTo>
                      <a:cubicBezTo>
                        <a:pt x="433" y="162331"/>
                        <a:pt x="-542" y="162331"/>
                        <a:pt x="433" y="163309"/>
                      </a:cubicBezTo>
                      <a:cubicBezTo>
                        <a:pt x="1408" y="163309"/>
                        <a:pt x="1408" y="162331"/>
                        <a:pt x="1408" y="161354"/>
                      </a:cubicBezTo>
                      <a:cubicBezTo>
                        <a:pt x="2384" y="160376"/>
                        <a:pt x="17985" y="124193"/>
                        <a:pt x="54065" y="94856"/>
                      </a:cubicBezTo>
                      <a:cubicBezTo>
                        <a:pt x="90144" y="65519"/>
                        <a:pt x="148651" y="32271"/>
                        <a:pt x="235436" y="32271"/>
                      </a:cubicBezTo>
                      <a:cubicBezTo>
                        <a:pt x="309545" y="32271"/>
                        <a:pt x="362201" y="58674"/>
                        <a:pt x="386579" y="73343"/>
                      </a:cubicBezTo>
                      <a:cubicBezTo>
                        <a:pt x="410956" y="88011"/>
                        <a:pt x="426558" y="102680"/>
                        <a:pt x="429484" y="105613"/>
                      </a:cubicBezTo>
                      <a:cubicBezTo>
                        <a:pt x="432409" y="107569"/>
                        <a:pt x="433384" y="107569"/>
                        <a:pt x="434359" y="108547"/>
                      </a:cubicBezTo>
                      <a:cubicBezTo>
                        <a:pt x="434359" y="108547"/>
                        <a:pt x="434359" y="108547"/>
                        <a:pt x="434359" y="10854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7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1" name="Freeform 40">
                  <a:extLst>
                    <a:ext uri="{FF2B5EF4-FFF2-40B4-BE49-F238E27FC236}">
                      <a16:creationId xmlns:a16="http://schemas.microsoft.com/office/drawing/2014/main" id="{527137DC-0183-C2D5-1B50-83FD7CDDE370}"/>
                    </a:ext>
                  </a:extLst>
                </p:cNvPr>
                <p:cNvSpPr/>
                <p:nvPr/>
              </p:nvSpPr>
              <p:spPr>
                <a:xfrm>
                  <a:off x="243131" y="4611287"/>
                  <a:ext cx="393834" cy="279929"/>
                </a:xfrm>
                <a:custGeom>
                  <a:avLst/>
                  <a:gdLst>
                    <a:gd name="connsiteX0" fmla="*/ 1839 w 393834"/>
                    <a:gd name="connsiteY0" fmla="*/ 0 h 279929"/>
                    <a:gd name="connsiteX1" fmla="*/ 1839 w 393834"/>
                    <a:gd name="connsiteY1" fmla="*/ 0 h 279929"/>
                    <a:gd name="connsiteX2" fmla="*/ 1839 w 393834"/>
                    <a:gd name="connsiteY2" fmla="*/ 3912 h 279929"/>
                    <a:gd name="connsiteX3" fmla="*/ 22316 w 393834"/>
                    <a:gd name="connsiteY3" fmla="*/ 93878 h 279929"/>
                    <a:gd name="connsiteX4" fmla="*/ 149081 w 393834"/>
                    <a:gd name="connsiteY4" fmla="*/ 221983 h 279929"/>
                    <a:gd name="connsiteX5" fmla="*/ 312900 w 393834"/>
                    <a:gd name="connsiteY5" fmla="*/ 251320 h 279929"/>
                    <a:gd name="connsiteX6" fmla="*/ 391885 w 393834"/>
                    <a:gd name="connsiteY6" fmla="*/ 228829 h 279929"/>
                    <a:gd name="connsiteX7" fmla="*/ 393835 w 393834"/>
                    <a:gd name="connsiteY7" fmla="*/ 227851 h 279929"/>
                    <a:gd name="connsiteX8" fmla="*/ 393835 w 393834"/>
                    <a:gd name="connsiteY8" fmla="*/ 227851 h 279929"/>
                    <a:gd name="connsiteX9" fmla="*/ 391885 w 393834"/>
                    <a:gd name="connsiteY9" fmla="*/ 228829 h 279929"/>
                    <a:gd name="connsiteX10" fmla="*/ 386034 w 393834"/>
                    <a:gd name="connsiteY10" fmla="*/ 233718 h 279929"/>
                    <a:gd name="connsiteX11" fmla="*/ 337278 w 393834"/>
                    <a:gd name="connsiteY11" fmla="*/ 261099 h 279929"/>
                    <a:gd name="connsiteX12" fmla="*/ 128604 w 393834"/>
                    <a:gd name="connsiteY12" fmla="*/ 250342 h 279929"/>
                    <a:gd name="connsiteX13" fmla="*/ 5739 w 393834"/>
                    <a:gd name="connsiteY13" fmla="*/ 81166 h 279929"/>
                    <a:gd name="connsiteX14" fmla="*/ 864 w 393834"/>
                    <a:gd name="connsiteY14" fmla="*/ 1956 h 279929"/>
                    <a:gd name="connsiteX15" fmla="*/ 1839 w 393834"/>
                    <a:gd name="connsiteY15" fmla="*/ 0 h 279929"/>
                    <a:gd name="connsiteX16" fmla="*/ 1839 w 393834"/>
                    <a:gd name="connsiteY16" fmla="*/ 0 h 2799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93834" h="279929">
                      <a:moveTo>
                        <a:pt x="1839" y="0"/>
                      </a:moveTo>
                      <a:cubicBezTo>
                        <a:pt x="2814" y="0"/>
                        <a:pt x="2814" y="0"/>
                        <a:pt x="1839" y="0"/>
                      </a:cubicBezTo>
                      <a:cubicBezTo>
                        <a:pt x="2814" y="978"/>
                        <a:pt x="1839" y="1956"/>
                        <a:pt x="1839" y="3912"/>
                      </a:cubicBezTo>
                      <a:cubicBezTo>
                        <a:pt x="1839" y="5867"/>
                        <a:pt x="-111" y="48895"/>
                        <a:pt x="22316" y="93878"/>
                      </a:cubicBezTo>
                      <a:cubicBezTo>
                        <a:pt x="44744" y="140818"/>
                        <a:pt x="84724" y="189713"/>
                        <a:pt x="149081" y="221983"/>
                      </a:cubicBezTo>
                      <a:cubicBezTo>
                        <a:pt x="209538" y="251320"/>
                        <a:pt x="269020" y="256210"/>
                        <a:pt x="312900" y="251320"/>
                      </a:cubicBezTo>
                      <a:cubicBezTo>
                        <a:pt x="355805" y="246431"/>
                        <a:pt x="387984" y="230784"/>
                        <a:pt x="391885" y="228829"/>
                      </a:cubicBezTo>
                      <a:cubicBezTo>
                        <a:pt x="393835" y="227851"/>
                        <a:pt x="393835" y="227851"/>
                        <a:pt x="393835" y="227851"/>
                      </a:cubicBezTo>
                      <a:cubicBezTo>
                        <a:pt x="393835" y="227851"/>
                        <a:pt x="393835" y="227851"/>
                        <a:pt x="393835" y="227851"/>
                      </a:cubicBezTo>
                      <a:cubicBezTo>
                        <a:pt x="393835" y="227851"/>
                        <a:pt x="392860" y="228829"/>
                        <a:pt x="391885" y="228829"/>
                      </a:cubicBezTo>
                      <a:cubicBezTo>
                        <a:pt x="390909" y="229807"/>
                        <a:pt x="388959" y="231762"/>
                        <a:pt x="386034" y="233718"/>
                      </a:cubicBezTo>
                      <a:cubicBezTo>
                        <a:pt x="381158" y="237630"/>
                        <a:pt x="371407" y="246431"/>
                        <a:pt x="337278" y="261099"/>
                      </a:cubicBezTo>
                      <a:cubicBezTo>
                        <a:pt x="289498" y="281635"/>
                        <a:pt x="208563" y="294348"/>
                        <a:pt x="128604" y="250342"/>
                      </a:cubicBezTo>
                      <a:cubicBezTo>
                        <a:pt x="51570" y="208293"/>
                        <a:pt x="17441" y="135928"/>
                        <a:pt x="5739" y="81166"/>
                      </a:cubicBezTo>
                      <a:cubicBezTo>
                        <a:pt x="-3037" y="39116"/>
                        <a:pt x="864" y="4890"/>
                        <a:pt x="864" y="1956"/>
                      </a:cubicBezTo>
                      <a:cubicBezTo>
                        <a:pt x="1839" y="978"/>
                        <a:pt x="1839" y="978"/>
                        <a:pt x="1839" y="0"/>
                      </a:cubicBezTo>
                      <a:cubicBezTo>
                        <a:pt x="1839" y="0"/>
                        <a:pt x="1839" y="0"/>
                        <a:pt x="183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7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7E322902-B652-1EAC-D028-DB1A99480024}"/>
                  </a:ext>
                </a:extLst>
              </p:cNvPr>
              <p:cNvSpPr/>
              <p:nvPr/>
            </p:nvSpPr>
            <p:spPr>
              <a:xfrm>
                <a:off x="341507" y="4535011"/>
                <a:ext cx="361767" cy="157441"/>
              </a:xfrm>
              <a:custGeom>
                <a:avLst/>
                <a:gdLst>
                  <a:gd name="connsiteX0" fmla="*/ 201849 w 361767"/>
                  <a:gd name="connsiteY0" fmla="*/ 154508 h 157441"/>
                  <a:gd name="connsiteX1" fmla="*/ 201849 w 361767"/>
                  <a:gd name="connsiteY1" fmla="*/ 93878 h 157441"/>
                  <a:gd name="connsiteX2" fmla="*/ 245729 w 361767"/>
                  <a:gd name="connsiteY2" fmla="*/ 0 h 157441"/>
                  <a:gd name="connsiteX3" fmla="*/ 211600 w 361767"/>
                  <a:gd name="connsiteY3" fmla="*/ 0 h 157441"/>
                  <a:gd name="connsiteX4" fmla="*/ 185272 w 361767"/>
                  <a:gd name="connsiteY4" fmla="*/ 61608 h 157441"/>
                  <a:gd name="connsiteX5" fmla="*/ 158944 w 361767"/>
                  <a:gd name="connsiteY5" fmla="*/ 0 h 157441"/>
                  <a:gd name="connsiteX6" fmla="*/ 123840 w 361767"/>
                  <a:gd name="connsiteY6" fmla="*/ 0 h 157441"/>
                  <a:gd name="connsiteX7" fmla="*/ 167720 w 361767"/>
                  <a:gd name="connsiteY7" fmla="*/ 93878 h 157441"/>
                  <a:gd name="connsiteX8" fmla="*/ 167720 w 361767"/>
                  <a:gd name="connsiteY8" fmla="*/ 154508 h 157441"/>
                  <a:gd name="connsiteX9" fmla="*/ 201849 w 361767"/>
                  <a:gd name="connsiteY9" fmla="*/ 154508 h 157441"/>
                  <a:gd name="connsiteX10" fmla="*/ 81910 w 361767"/>
                  <a:gd name="connsiteY10" fmla="*/ 88989 h 157441"/>
                  <a:gd name="connsiteX11" fmla="*/ 35104 w 361767"/>
                  <a:gd name="connsiteY11" fmla="*/ 978 h 157441"/>
                  <a:gd name="connsiteX12" fmla="*/ 35104 w 361767"/>
                  <a:gd name="connsiteY12" fmla="*/ 0 h 157441"/>
                  <a:gd name="connsiteX13" fmla="*/ 0 w 361767"/>
                  <a:gd name="connsiteY13" fmla="*/ 0 h 157441"/>
                  <a:gd name="connsiteX14" fmla="*/ 0 w 361767"/>
                  <a:gd name="connsiteY14" fmla="*/ 155486 h 157441"/>
                  <a:gd name="connsiteX15" fmla="*/ 31204 w 361767"/>
                  <a:gd name="connsiteY15" fmla="*/ 155486 h 157441"/>
                  <a:gd name="connsiteX16" fmla="*/ 31204 w 361767"/>
                  <a:gd name="connsiteY16" fmla="*/ 63564 h 157441"/>
                  <a:gd name="connsiteX17" fmla="*/ 81910 w 361767"/>
                  <a:gd name="connsiteY17" fmla="*/ 154508 h 157441"/>
                  <a:gd name="connsiteX18" fmla="*/ 82885 w 361767"/>
                  <a:gd name="connsiteY18" fmla="*/ 155486 h 157441"/>
                  <a:gd name="connsiteX19" fmla="*/ 114088 w 361767"/>
                  <a:gd name="connsiteY19" fmla="*/ 155486 h 157441"/>
                  <a:gd name="connsiteX20" fmla="*/ 114088 w 361767"/>
                  <a:gd name="connsiteY20" fmla="*/ 0 h 157441"/>
                  <a:gd name="connsiteX21" fmla="*/ 82885 w 361767"/>
                  <a:gd name="connsiteY21" fmla="*/ 0 h 157441"/>
                  <a:gd name="connsiteX22" fmla="*/ 82885 w 361767"/>
                  <a:gd name="connsiteY22" fmla="*/ 88989 h 157441"/>
                  <a:gd name="connsiteX23" fmla="*/ 361767 w 361767"/>
                  <a:gd name="connsiteY23" fmla="*/ 100724 h 157441"/>
                  <a:gd name="connsiteX24" fmla="*/ 361767 w 361767"/>
                  <a:gd name="connsiteY24" fmla="*/ 0 h 157441"/>
                  <a:gd name="connsiteX25" fmla="*/ 328613 w 361767"/>
                  <a:gd name="connsiteY25" fmla="*/ 0 h 157441"/>
                  <a:gd name="connsiteX26" fmla="*/ 328613 w 361767"/>
                  <a:gd name="connsiteY26" fmla="*/ 99746 h 157441"/>
                  <a:gd name="connsiteX27" fmla="*/ 309111 w 361767"/>
                  <a:gd name="connsiteY27" fmla="*/ 128105 h 157441"/>
                  <a:gd name="connsiteX28" fmla="*/ 289609 w 361767"/>
                  <a:gd name="connsiteY28" fmla="*/ 99746 h 157441"/>
                  <a:gd name="connsiteX29" fmla="*/ 289609 w 361767"/>
                  <a:gd name="connsiteY29" fmla="*/ 0 h 157441"/>
                  <a:gd name="connsiteX30" fmla="*/ 255480 w 361767"/>
                  <a:gd name="connsiteY30" fmla="*/ 0 h 157441"/>
                  <a:gd name="connsiteX31" fmla="*/ 255480 w 361767"/>
                  <a:gd name="connsiteY31" fmla="*/ 100724 h 157441"/>
                  <a:gd name="connsiteX32" fmla="*/ 309111 w 361767"/>
                  <a:gd name="connsiteY32" fmla="*/ 157442 h 157441"/>
                  <a:gd name="connsiteX33" fmla="*/ 361767 w 361767"/>
                  <a:gd name="connsiteY33" fmla="*/ 100724 h 157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61767" h="157441">
                    <a:moveTo>
                      <a:pt x="201849" y="154508"/>
                    </a:moveTo>
                    <a:lnTo>
                      <a:pt x="201849" y="93878"/>
                    </a:lnTo>
                    <a:lnTo>
                      <a:pt x="245729" y="0"/>
                    </a:lnTo>
                    <a:lnTo>
                      <a:pt x="211600" y="0"/>
                    </a:lnTo>
                    <a:lnTo>
                      <a:pt x="185272" y="61608"/>
                    </a:lnTo>
                    <a:lnTo>
                      <a:pt x="158944" y="0"/>
                    </a:lnTo>
                    <a:lnTo>
                      <a:pt x="123840" y="0"/>
                    </a:lnTo>
                    <a:lnTo>
                      <a:pt x="167720" y="93878"/>
                    </a:lnTo>
                    <a:lnTo>
                      <a:pt x="167720" y="154508"/>
                    </a:lnTo>
                    <a:lnTo>
                      <a:pt x="201849" y="154508"/>
                    </a:lnTo>
                    <a:close/>
                    <a:moveTo>
                      <a:pt x="81910" y="88989"/>
                    </a:moveTo>
                    <a:cubicBezTo>
                      <a:pt x="71183" y="67475"/>
                      <a:pt x="37054" y="3912"/>
                      <a:pt x="35104" y="978"/>
                    </a:cubicBezTo>
                    <a:lnTo>
                      <a:pt x="35104" y="0"/>
                    </a:lnTo>
                    <a:lnTo>
                      <a:pt x="0" y="0"/>
                    </a:lnTo>
                    <a:lnTo>
                      <a:pt x="0" y="155486"/>
                    </a:lnTo>
                    <a:lnTo>
                      <a:pt x="31204" y="155486"/>
                    </a:lnTo>
                    <a:lnTo>
                      <a:pt x="31204" y="63564"/>
                    </a:lnTo>
                    <a:cubicBezTo>
                      <a:pt x="42905" y="85077"/>
                      <a:pt x="79959" y="150597"/>
                      <a:pt x="81910" y="154508"/>
                    </a:cubicBezTo>
                    <a:lnTo>
                      <a:pt x="82885" y="155486"/>
                    </a:lnTo>
                    <a:lnTo>
                      <a:pt x="114088" y="155486"/>
                    </a:lnTo>
                    <a:lnTo>
                      <a:pt x="114088" y="0"/>
                    </a:lnTo>
                    <a:lnTo>
                      <a:pt x="82885" y="0"/>
                    </a:lnTo>
                    <a:lnTo>
                      <a:pt x="82885" y="88989"/>
                    </a:lnTo>
                    <a:close/>
                    <a:moveTo>
                      <a:pt x="361767" y="100724"/>
                    </a:moveTo>
                    <a:lnTo>
                      <a:pt x="361767" y="0"/>
                    </a:lnTo>
                    <a:lnTo>
                      <a:pt x="328613" y="0"/>
                    </a:lnTo>
                    <a:lnTo>
                      <a:pt x="328613" y="99746"/>
                    </a:lnTo>
                    <a:cubicBezTo>
                      <a:pt x="328613" y="120282"/>
                      <a:pt x="322763" y="128105"/>
                      <a:pt x="309111" y="128105"/>
                    </a:cubicBezTo>
                    <a:cubicBezTo>
                      <a:pt x="294484" y="128105"/>
                      <a:pt x="289609" y="120282"/>
                      <a:pt x="289609" y="99746"/>
                    </a:cubicBezTo>
                    <a:lnTo>
                      <a:pt x="289609" y="0"/>
                    </a:lnTo>
                    <a:lnTo>
                      <a:pt x="255480" y="0"/>
                    </a:lnTo>
                    <a:lnTo>
                      <a:pt x="255480" y="100724"/>
                    </a:lnTo>
                    <a:cubicBezTo>
                      <a:pt x="255480" y="137884"/>
                      <a:pt x="274007" y="157442"/>
                      <a:pt x="309111" y="157442"/>
                    </a:cubicBezTo>
                    <a:cubicBezTo>
                      <a:pt x="344215" y="157442"/>
                      <a:pt x="361767" y="138862"/>
                      <a:pt x="361767" y="1007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" name="Graphic 6">
              <a:extLst>
                <a:ext uri="{FF2B5EF4-FFF2-40B4-BE49-F238E27FC236}">
                  <a16:creationId xmlns:a16="http://schemas.microsoft.com/office/drawing/2014/main" id="{77F390A2-C2AF-434C-2CF9-5026FE6F9048}"/>
                </a:ext>
              </a:extLst>
            </p:cNvPr>
            <p:cNvGrpSpPr/>
            <p:nvPr/>
          </p:nvGrpSpPr>
          <p:grpSpPr>
            <a:xfrm>
              <a:off x="898297" y="4574127"/>
              <a:ext cx="765464" cy="118325"/>
              <a:chOff x="898297" y="4574127"/>
              <a:chExt cx="765464" cy="118325"/>
            </a:xfrm>
            <a:solidFill>
              <a:srgbClr val="FFFFFF"/>
            </a:solidFill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8B34B013-EFF6-D662-C129-8B2272F95BF0}"/>
                  </a:ext>
                </a:extLst>
              </p:cNvPr>
              <p:cNvSpPr/>
              <p:nvPr/>
            </p:nvSpPr>
            <p:spPr>
              <a:xfrm>
                <a:off x="898297" y="4575105"/>
                <a:ext cx="67282" cy="115392"/>
              </a:xfrm>
              <a:custGeom>
                <a:avLst/>
                <a:gdLst>
                  <a:gd name="connsiteX0" fmla="*/ 34129 w 67282"/>
                  <a:gd name="connsiteY0" fmla="*/ 115392 h 115392"/>
                  <a:gd name="connsiteX1" fmla="*/ 0 w 67282"/>
                  <a:gd name="connsiteY1" fmla="*/ 115392 h 115392"/>
                  <a:gd name="connsiteX2" fmla="*/ 0 w 67282"/>
                  <a:gd name="connsiteY2" fmla="*/ 1956 h 115392"/>
                  <a:gd name="connsiteX3" fmla="*/ 34129 w 67282"/>
                  <a:gd name="connsiteY3" fmla="*/ 1956 h 115392"/>
                  <a:gd name="connsiteX4" fmla="*/ 34129 w 67282"/>
                  <a:gd name="connsiteY4" fmla="*/ 16624 h 115392"/>
                  <a:gd name="connsiteX5" fmla="*/ 64358 w 67282"/>
                  <a:gd name="connsiteY5" fmla="*/ 0 h 115392"/>
                  <a:gd name="connsiteX6" fmla="*/ 66308 w 67282"/>
                  <a:gd name="connsiteY6" fmla="*/ 0 h 115392"/>
                  <a:gd name="connsiteX7" fmla="*/ 67283 w 67282"/>
                  <a:gd name="connsiteY7" fmla="*/ 0 h 115392"/>
                  <a:gd name="connsiteX8" fmla="*/ 67283 w 67282"/>
                  <a:gd name="connsiteY8" fmla="*/ 28359 h 115392"/>
                  <a:gd name="connsiteX9" fmla="*/ 65333 w 67282"/>
                  <a:gd name="connsiteY9" fmla="*/ 28359 h 115392"/>
                  <a:gd name="connsiteX10" fmla="*/ 59482 w 67282"/>
                  <a:gd name="connsiteY10" fmla="*/ 27381 h 115392"/>
                  <a:gd name="connsiteX11" fmla="*/ 34129 w 67282"/>
                  <a:gd name="connsiteY11" fmla="*/ 39116 h 115392"/>
                  <a:gd name="connsiteX12" fmla="*/ 34129 w 67282"/>
                  <a:gd name="connsiteY12" fmla="*/ 115392 h 1153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282" h="115392">
                    <a:moveTo>
                      <a:pt x="34129" y="115392"/>
                    </a:moveTo>
                    <a:lnTo>
                      <a:pt x="0" y="115392"/>
                    </a:lnTo>
                    <a:lnTo>
                      <a:pt x="0" y="1956"/>
                    </a:lnTo>
                    <a:lnTo>
                      <a:pt x="34129" y="1956"/>
                    </a:lnTo>
                    <a:lnTo>
                      <a:pt x="34129" y="16624"/>
                    </a:lnTo>
                    <a:cubicBezTo>
                      <a:pt x="39980" y="7823"/>
                      <a:pt x="48756" y="0"/>
                      <a:pt x="64358" y="0"/>
                    </a:cubicBezTo>
                    <a:cubicBezTo>
                      <a:pt x="64358" y="0"/>
                      <a:pt x="66308" y="0"/>
                      <a:pt x="66308" y="0"/>
                    </a:cubicBezTo>
                    <a:lnTo>
                      <a:pt x="67283" y="0"/>
                    </a:lnTo>
                    <a:lnTo>
                      <a:pt x="67283" y="28359"/>
                    </a:lnTo>
                    <a:lnTo>
                      <a:pt x="65333" y="28359"/>
                    </a:lnTo>
                    <a:cubicBezTo>
                      <a:pt x="64358" y="28359"/>
                      <a:pt x="60457" y="27381"/>
                      <a:pt x="59482" y="27381"/>
                    </a:cubicBezTo>
                    <a:cubicBezTo>
                      <a:pt x="45830" y="27381"/>
                      <a:pt x="37054" y="35204"/>
                      <a:pt x="34129" y="39116"/>
                    </a:cubicBezTo>
                    <a:lnTo>
                      <a:pt x="34129" y="115392"/>
                    </a:lnTo>
                    <a:close/>
                  </a:path>
                </a:pathLst>
              </a:custGeom>
              <a:solidFill>
                <a:srgbClr val="FFFFFF"/>
              </a:solidFill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E51D7CDD-443C-C78A-DE97-86665D8216CC}"/>
                  </a:ext>
                </a:extLst>
              </p:cNvPr>
              <p:cNvSpPr/>
              <p:nvPr/>
            </p:nvSpPr>
            <p:spPr>
              <a:xfrm>
                <a:off x="1182055" y="4576083"/>
                <a:ext cx="93659" cy="116370"/>
              </a:xfrm>
              <a:custGeom>
                <a:avLst/>
                <a:gdLst>
                  <a:gd name="connsiteX0" fmla="*/ 48756 w 93659"/>
                  <a:gd name="connsiteY0" fmla="*/ 116370 h 116370"/>
                  <a:gd name="connsiteX1" fmla="*/ 975 w 93659"/>
                  <a:gd name="connsiteY1" fmla="*/ 96812 h 116370"/>
                  <a:gd name="connsiteX2" fmla="*/ 0 w 93659"/>
                  <a:gd name="connsiteY2" fmla="*/ 95834 h 116370"/>
                  <a:gd name="connsiteX3" fmla="*/ 17552 w 93659"/>
                  <a:gd name="connsiteY3" fmla="*/ 77254 h 116370"/>
                  <a:gd name="connsiteX4" fmla="*/ 18527 w 93659"/>
                  <a:gd name="connsiteY4" fmla="*/ 78232 h 116370"/>
                  <a:gd name="connsiteX5" fmla="*/ 48756 w 93659"/>
                  <a:gd name="connsiteY5" fmla="*/ 92901 h 116370"/>
                  <a:gd name="connsiteX6" fmla="*/ 62407 w 93659"/>
                  <a:gd name="connsiteY6" fmla="*/ 84099 h 116370"/>
                  <a:gd name="connsiteX7" fmla="*/ 41930 w 93659"/>
                  <a:gd name="connsiteY7" fmla="*/ 70409 h 116370"/>
                  <a:gd name="connsiteX8" fmla="*/ 4876 w 93659"/>
                  <a:gd name="connsiteY8" fmla="*/ 34227 h 116370"/>
                  <a:gd name="connsiteX9" fmla="*/ 47781 w 93659"/>
                  <a:gd name="connsiteY9" fmla="*/ 0 h 116370"/>
                  <a:gd name="connsiteX10" fmla="*/ 89711 w 93659"/>
                  <a:gd name="connsiteY10" fmla="*/ 17602 h 116370"/>
                  <a:gd name="connsiteX11" fmla="*/ 90686 w 93659"/>
                  <a:gd name="connsiteY11" fmla="*/ 18580 h 116370"/>
                  <a:gd name="connsiteX12" fmla="*/ 73134 w 93659"/>
                  <a:gd name="connsiteY12" fmla="*/ 37160 h 116370"/>
                  <a:gd name="connsiteX13" fmla="*/ 72158 w 93659"/>
                  <a:gd name="connsiteY13" fmla="*/ 36182 h 116370"/>
                  <a:gd name="connsiteX14" fmla="*/ 47781 w 93659"/>
                  <a:gd name="connsiteY14" fmla="*/ 24448 h 116370"/>
                  <a:gd name="connsiteX15" fmla="*/ 37054 w 93659"/>
                  <a:gd name="connsiteY15" fmla="*/ 32271 h 116370"/>
                  <a:gd name="connsiteX16" fmla="*/ 56557 w 93659"/>
                  <a:gd name="connsiteY16" fmla="*/ 45961 h 116370"/>
                  <a:gd name="connsiteX17" fmla="*/ 93611 w 93659"/>
                  <a:gd name="connsiteY17" fmla="*/ 82144 h 116370"/>
                  <a:gd name="connsiteX18" fmla="*/ 48756 w 93659"/>
                  <a:gd name="connsiteY18" fmla="*/ 116370 h 116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3659" h="116370">
                    <a:moveTo>
                      <a:pt x="48756" y="116370"/>
                    </a:moveTo>
                    <a:cubicBezTo>
                      <a:pt x="27303" y="116370"/>
                      <a:pt x="12677" y="110503"/>
                      <a:pt x="975" y="96812"/>
                    </a:cubicBezTo>
                    <a:lnTo>
                      <a:pt x="0" y="95834"/>
                    </a:lnTo>
                    <a:lnTo>
                      <a:pt x="17552" y="77254"/>
                    </a:lnTo>
                    <a:lnTo>
                      <a:pt x="18527" y="78232"/>
                    </a:lnTo>
                    <a:cubicBezTo>
                      <a:pt x="27303" y="87033"/>
                      <a:pt x="39005" y="92901"/>
                      <a:pt x="48756" y="92901"/>
                    </a:cubicBezTo>
                    <a:cubicBezTo>
                      <a:pt x="54606" y="92901"/>
                      <a:pt x="62407" y="90945"/>
                      <a:pt x="62407" y="84099"/>
                    </a:cubicBezTo>
                    <a:cubicBezTo>
                      <a:pt x="62407" y="76276"/>
                      <a:pt x="53631" y="73343"/>
                      <a:pt x="41930" y="70409"/>
                    </a:cubicBezTo>
                    <a:cubicBezTo>
                      <a:pt x="25353" y="65519"/>
                      <a:pt x="4876" y="59652"/>
                      <a:pt x="4876" y="34227"/>
                    </a:cubicBezTo>
                    <a:cubicBezTo>
                      <a:pt x="4876" y="10757"/>
                      <a:pt x="26328" y="0"/>
                      <a:pt x="47781" y="0"/>
                    </a:cubicBezTo>
                    <a:cubicBezTo>
                      <a:pt x="63382" y="0"/>
                      <a:pt x="79959" y="6845"/>
                      <a:pt x="89711" y="17602"/>
                    </a:cubicBezTo>
                    <a:lnTo>
                      <a:pt x="90686" y="18580"/>
                    </a:lnTo>
                    <a:lnTo>
                      <a:pt x="73134" y="37160"/>
                    </a:lnTo>
                    <a:lnTo>
                      <a:pt x="72158" y="36182"/>
                    </a:lnTo>
                    <a:cubicBezTo>
                      <a:pt x="63382" y="27381"/>
                      <a:pt x="55582" y="24448"/>
                      <a:pt x="47781" y="24448"/>
                    </a:cubicBezTo>
                    <a:cubicBezTo>
                      <a:pt x="43880" y="24448"/>
                      <a:pt x="37054" y="25425"/>
                      <a:pt x="37054" y="32271"/>
                    </a:cubicBezTo>
                    <a:cubicBezTo>
                      <a:pt x="37054" y="40094"/>
                      <a:pt x="45830" y="42050"/>
                      <a:pt x="56557" y="45961"/>
                    </a:cubicBezTo>
                    <a:cubicBezTo>
                      <a:pt x="73134" y="50851"/>
                      <a:pt x="93611" y="56718"/>
                      <a:pt x="93611" y="82144"/>
                    </a:cubicBezTo>
                    <a:cubicBezTo>
                      <a:pt x="94586" y="98768"/>
                      <a:pt x="80935" y="116370"/>
                      <a:pt x="48756" y="1163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9A239734-FD11-3996-B3B6-C9ED07D82700}"/>
                  </a:ext>
                </a:extLst>
              </p:cNvPr>
              <p:cNvSpPr/>
              <p:nvPr/>
            </p:nvSpPr>
            <p:spPr>
              <a:xfrm>
                <a:off x="1079668" y="4576083"/>
                <a:ext cx="93659" cy="116370"/>
              </a:xfrm>
              <a:custGeom>
                <a:avLst/>
                <a:gdLst>
                  <a:gd name="connsiteX0" fmla="*/ 48756 w 93659"/>
                  <a:gd name="connsiteY0" fmla="*/ 116370 h 116370"/>
                  <a:gd name="connsiteX1" fmla="*/ 975 w 93659"/>
                  <a:gd name="connsiteY1" fmla="*/ 96812 h 116370"/>
                  <a:gd name="connsiteX2" fmla="*/ 0 w 93659"/>
                  <a:gd name="connsiteY2" fmla="*/ 95834 h 116370"/>
                  <a:gd name="connsiteX3" fmla="*/ 17552 w 93659"/>
                  <a:gd name="connsiteY3" fmla="*/ 77254 h 116370"/>
                  <a:gd name="connsiteX4" fmla="*/ 18527 w 93659"/>
                  <a:gd name="connsiteY4" fmla="*/ 78232 h 116370"/>
                  <a:gd name="connsiteX5" fmla="*/ 48756 w 93659"/>
                  <a:gd name="connsiteY5" fmla="*/ 92901 h 116370"/>
                  <a:gd name="connsiteX6" fmla="*/ 62407 w 93659"/>
                  <a:gd name="connsiteY6" fmla="*/ 84099 h 116370"/>
                  <a:gd name="connsiteX7" fmla="*/ 41930 w 93659"/>
                  <a:gd name="connsiteY7" fmla="*/ 70409 h 116370"/>
                  <a:gd name="connsiteX8" fmla="*/ 4876 w 93659"/>
                  <a:gd name="connsiteY8" fmla="*/ 34227 h 116370"/>
                  <a:gd name="connsiteX9" fmla="*/ 47781 w 93659"/>
                  <a:gd name="connsiteY9" fmla="*/ 0 h 116370"/>
                  <a:gd name="connsiteX10" fmla="*/ 89711 w 93659"/>
                  <a:gd name="connsiteY10" fmla="*/ 17602 h 116370"/>
                  <a:gd name="connsiteX11" fmla="*/ 90686 w 93659"/>
                  <a:gd name="connsiteY11" fmla="*/ 18580 h 116370"/>
                  <a:gd name="connsiteX12" fmla="*/ 73134 w 93659"/>
                  <a:gd name="connsiteY12" fmla="*/ 37160 h 116370"/>
                  <a:gd name="connsiteX13" fmla="*/ 72158 w 93659"/>
                  <a:gd name="connsiteY13" fmla="*/ 36182 h 116370"/>
                  <a:gd name="connsiteX14" fmla="*/ 47781 w 93659"/>
                  <a:gd name="connsiteY14" fmla="*/ 24448 h 116370"/>
                  <a:gd name="connsiteX15" fmla="*/ 37054 w 93659"/>
                  <a:gd name="connsiteY15" fmla="*/ 32271 h 116370"/>
                  <a:gd name="connsiteX16" fmla="*/ 56557 w 93659"/>
                  <a:gd name="connsiteY16" fmla="*/ 45961 h 116370"/>
                  <a:gd name="connsiteX17" fmla="*/ 93611 w 93659"/>
                  <a:gd name="connsiteY17" fmla="*/ 82144 h 116370"/>
                  <a:gd name="connsiteX18" fmla="*/ 48756 w 93659"/>
                  <a:gd name="connsiteY18" fmla="*/ 116370 h 116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3659" h="116370">
                    <a:moveTo>
                      <a:pt x="48756" y="116370"/>
                    </a:moveTo>
                    <a:cubicBezTo>
                      <a:pt x="27303" y="116370"/>
                      <a:pt x="12677" y="110503"/>
                      <a:pt x="975" y="96812"/>
                    </a:cubicBezTo>
                    <a:lnTo>
                      <a:pt x="0" y="95834"/>
                    </a:lnTo>
                    <a:lnTo>
                      <a:pt x="17552" y="77254"/>
                    </a:lnTo>
                    <a:lnTo>
                      <a:pt x="18527" y="78232"/>
                    </a:lnTo>
                    <a:cubicBezTo>
                      <a:pt x="27303" y="87033"/>
                      <a:pt x="39005" y="92901"/>
                      <a:pt x="48756" y="92901"/>
                    </a:cubicBezTo>
                    <a:cubicBezTo>
                      <a:pt x="54606" y="92901"/>
                      <a:pt x="62407" y="90945"/>
                      <a:pt x="62407" y="84099"/>
                    </a:cubicBezTo>
                    <a:cubicBezTo>
                      <a:pt x="62407" y="76276"/>
                      <a:pt x="53631" y="73343"/>
                      <a:pt x="41930" y="70409"/>
                    </a:cubicBezTo>
                    <a:cubicBezTo>
                      <a:pt x="25353" y="65519"/>
                      <a:pt x="4876" y="59652"/>
                      <a:pt x="4876" y="34227"/>
                    </a:cubicBezTo>
                    <a:cubicBezTo>
                      <a:pt x="4876" y="10757"/>
                      <a:pt x="26328" y="0"/>
                      <a:pt x="47781" y="0"/>
                    </a:cubicBezTo>
                    <a:cubicBezTo>
                      <a:pt x="63382" y="0"/>
                      <a:pt x="79959" y="6845"/>
                      <a:pt x="89711" y="17602"/>
                    </a:cubicBezTo>
                    <a:lnTo>
                      <a:pt x="90686" y="18580"/>
                    </a:lnTo>
                    <a:lnTo>
                      <a:pt x="73134" y="37160"/>
                    </a:lnTo>
                    <a:lnTo>
                      <a:pt x="72158" y="36182"/>
                    </a:lnTo>
                    <a:cubicBezTo>
                      <a:pt x="63382" y="27381"/>
                      <a:pt x="55582" y="24448"/>
                      <a:pt x="47781" y="24448"/>
                    </a:cubicBezTo>
                    <a:cubicBezTo>
                      <a:pt x="43880" y="24448"/>
                      <a:pt x="37054" y="25425"/>
                      <a:pt x="37054" y="32271"/>
                    </a:cubicBezTo>
                    <a:cubicBezTo>
                      <a:pt x="37054" y="40094"/>
                      <a:pt x="45830" y="42050"/>
                      <a:pt x="56557" y="45961"/>
                    </a:cubicBezTo>
                    <a:cubicBezTo>
                      <a:pt x="73134" y="50851"/>
                      <a:pt x="93611" y="56718"/>
                      <a:pt x="93611" y="82144"/>
                    </a:cubicBezTo>
                    <a:cubicBezTo>
                      <a:pt x="94586" y="98768"/>
                      <a:pt x="80935" y="116370"/>
                      <a:pt x="48756" y="1163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1E546413-D29A-425D-C3A3-C526EBE4697B}"/>
                  </a:ext>
                </a:extLst>
              </p:cNvPr>
              <p:cNvSpPr/>
              <p:nvPr/>
            </p:nvSpPr>
            <p:spPr>
              <a:xfrm>
                <a:off x="1291268" y="4574127"/>
                <a:ext cx="152117" cy="118325"/>
              </a:xfrm>
              <a:custGeom>
                <a:avLst/>
                <a:gdLst>
                  <a:gd name="connsiteX0" fmla="*/ 152118 w 152117"/>
                  <a:gd name="connsiteY0" fmla="*/ 116370 h 118325"/>
                  <a:gd name="connsiteX1" fmla="*/ 118964 w 152117"/>
                  <a:gd name="connsiteY1" fmla="*/ 116370 h 118325"/>
                  <a:gd name="connsiteX2" fmla="*/ 118964 w 152117"/>
                  <a:gd name="connsiteY2" fmla="*/ 41072 h 118325"/>
                  <a:gd name="connsiteX3" fmla="*/ 110188 w 152117"/>
                  <a:gd name="connsiteY3" fmla="*/ 29337 h 118325"/>
                  <a:gd name="connsiteX4" fmla="*/ 93611 w 152117"/>
                  <a:gd name="connsiteY4" fmla="*/ 39116 h 118325"/>
                  <a:gd name="connsiteX5" fmla="*/ 93611 w 152117"/>
                  <a:gd name="connsiteY5" fmla="*/ 117348 h 118325"/>
                  <a:gd name="connsiteX6" fmla="*/ 59482 w 152117"/>
                  <a:gd name="connsiteY6" fmla="*/ 117348 h 118325"/>
                  <a:gd name="connsiteX7" fmla="*/ 59482 w 152117"/>
                  <a:gd name="connsiteY7" fmla="*/ 42050 h 118325"/>
                  <a:gd name="connsiteX8" fmla="*/ 51681 w 152117"/>
                  <a:gd name="connsiteY8" fmla="*/ 30315 h 118325"/>
                  <a:gd name="connsiteX9" fmla="*/ 34129 w 152117"/>
                  <a:gd name="connsiteY9" fmla="*/ 40094 h 118325"/>
                  <a:gd name="connsiteX10" fmla="*/ 34129 w 152117"/>
                  <a:gd name="connsiteY10" fmla="*/ 118326 h 118325"/>
                  <a:gd name="connsiteX11" fmla="*/ 0 w 152117"/>
                  <a:gd name="connsiteY11" fmla="*/ 118326 h 118325"/>
                  <a:gd name="connsiteX12" fmla="*/ 0 w 152117"/>
                  <a:gd name="connsiteY12" fmla="*/ 2934 h 118325"/>
                  <a:gd name="connsiteX13" fmla="*/ 34129 w 152117"/>
                  <a:gd name="connsiteY13" fmla="*/ 2934 h 118325"/>
                  <a:gd name="connsiteX14" fmla="*/ 34129 w 152117"/>
                  <a:gd name="connsiteY14" fmla="*/ 14669 h 118325"/>
                  <a:gd name="connsiteX15" fmla="*/ 65333 w 152117"/>
                  <a:gd name="connsiteY15" fmla="*/ 0 h 118325"/>
                  <a:gd name="connsiteX16" fmla="*/ 91661 w 152117"/>
                  <a:gd name="connsiteY16" fmla="*/ 15646 h 118325"/>
                  <a:gd name="connsiteX17" fmla="*/ 123840 w 152117"/>
                  <a:gd name="connsiteY17" fmla="*/ 0 h 118325"/>
                  <a:gd name="connsiteX18" fmla="*/ 152118 w 152117"/>
                  <a:gd name="connsiteY18" fmla="*/ 31293 h 118325"/>
                  <a:gd name="connsiteX19" fmla="*/ 152118 w 152117"/>
                  <a:gd name="connsiteY19" fmla="*/ 116370 h 118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2117" h="118325">
                    <a:moveTo>
                      <a:pt x="152118" y="116370"/>
                    </a:moveTo>
                    <a:lnTo>
                      <a:pt x="118964" y="116370"/>
                    </a:lnTo>
                    <a:lnTo>
                      <a:pt x="118964" y="41072"/>
                    </a:lnTo>
                    <a:cubicBezTo>
                      <a:pt x="118964" y="32271"/>
                      <a:pt x="117014" y="29337"/>
                      <a:pt x="110188" y="29337"/>
                    </a:cubicBezTo>
                    <a:cubicBezTo>
                      <a:pt x="104337" y="29337"/>
                      <a:pt x="97511" y="34227"/>
                      <a:pt x="93611" y="39116"/>
                    </a:cubicBezTo>
                    <a:lnTo>
                      <a:pt x="93611" y="117348"/>
                    </a:lnTo>
                    <a:lnTo>
                      <a:pt x="59482" y="117348"/>
                    </a:lnTo>
                    <a:lnTo>
                      <a:pt x="59482" y="42050"/>
                    </a:lnTo>
                    <a:cubicBezTo>
                      <a:pt x="59482" y="33249"/>
                      <a:pt x="57532" y="30315"/>
                      <a:pt x="51681" y="30315"/>
                    </a:cubicBezTo>
                    <a:cubicBezTo>
                      <a:pt x="45830" y="30315"/>
                      <a:pt x="39005" y="35204"/>
                      <a:pt x="34129" y="40094"/>
                    </a:cubicBezTo>
                    <a:lnTo>
                      <a:pt x="34129" y="118326"/>
                    </a:lnTo>
                    <a:lnTo>
                      <a:pt x="0" y="118326"/>
                    </a:lnTo>
                    <a:lnTo>
                      <a:pt x="0" y="2934"/>
                    </a:lnTo>
                    <a:lnTo>
                      <a:pt x="34129" y="2934"/>
                    </a:lnTo>
                    <a:lnTo>
                      <a:pt x="34129" y="14669"/>
                    </a:lnTo>
                    <a:cubicBezTo>
                      <a:pt x="40955" y="6845"/>
                      <a:pt x="51681" y="0"/>
                      <a:pt x="65333" y="0"/>
                    </a:cubicBezTo>
                    <a:cubicBezTo>
                      <a:pt x="79959" y="0"/>
                      <a:pt x="87760" y="3912"/>
                      <a:pt x="91661" y="15646"/>
                    </a:cubicBezTo>
                    <a:cubicBezTo>
                      <a:pt x="98487" y="6845"/>
                      <a:pt x="110188" y="0"/>
                      <a:pt x="123840" y="0"/>
                    </a:cubicBezTo>
                    <a:cubicBezTo>
                      <a:pt x="142367" y="0"/>
                      <a:pt x="152118" y="9779"/>
                      <a:pt x="152118" y="31293"/>
                    </a:cubicBezTo>
                    <a:lnTo>
                      <a:pt x="152118" y="116370"/>
                    </a:lnTo>
                    <a:close/>
                  </a:path>
                </a:pathLst>
              </a:custGeom>
              <a:solidFill>
                <a:srgbClr val="FFFFFF"/>
              </a:solidFill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87F3E61A-E5A1-B3B9-FCAD-B62F56A6459B}"/>
                  </a:ext>
                </a:extLst>
              </p:cNvPr>
              <p:cNvSpPr/>
              <p:nvPr/>
            </p:nvSpPr>
            <p:spPr>
              <a:xfrm>
                <a:off x="1458012" y="4574127"/>
                <a:ext cx="96536" cy="117348"/>
              </a:xfrm>
              <a:custGeom>
                <a:avLst/>
                <a:gdLst>
                  <a:gd name="connsiteX0" fmla="*/ 28278 w 96536"/>
                  <a:gd name="connsiteY0" fmla="*/ 117348 h 117348"/>
                  <a:gd name="connsiteX1" fmla="*/ 0 w 96536"/>
                  <a:gd name="connsiteY1" fmla="*/ 88011 h 117348"/>
                  <a:gd name="connsiteX2" fmla="*/ 60457 w 96536"/>
                  <a:gd name="connsiteY2" fmla="*/ 42050 h 117348"/>
                  <a:gd name="connsiteX3" fmla="*/ 60457 w 96536"/>
                  <a:gd name="connsiteY3" fmla="*/ 38138 h 117348"/>
                  <a:gd name="connsiteX4" fmla="*/ 50706 w 96536"/>
                  <a:gd name="connsiteY4" fmla="*/ 26403 h 117348"/>
                  <a:gd name="connsiteX5" fmla="*/ 20477 w 96536"/>
                  <a:gd name="connsiteY5" fmla="*/ 38138 h 117348"/>
                  <a:gd name="connsiteX6" fmla="*/ 4876 w 96536"/>
                  <a:gd name="connsiteY6" fmla="*/ 17602 h 117348"/>
                  <a:gd name="connsiteX7" fmla="*/ 56557 w 96536"/>
                  <a:gd name="connsiteY7" fmla="*/ 0 h 117348"/>
                  <a:gd name="connsiteX8" fmla="*/ 93611 w 96536"/>
                  <a:gd name="connsiteY8" fmla="*/ 37160 h 117348"/>
                  <a:gd name="connsiteX9" fmla="*/ 93611 w 96536"/>
                  <a:gd name="connsiteY9" fmla="*/ 87033 h 117348"/>
                  <a:gd name="connsiteX10" fmla="*/ 96536 w 96536"/>
                  <a:gd name="connsiteY10" fmla="*/ 114414 h 117348"/>
                  <a:gd name="connsiteX11" fmla="*/ 96536 w 96536"/>
                  <a:gd name="connsiteY11" fmla="*/ 115392 h 117348"/>
                  <a:gd name="connsiteX12" fmla="*/ 63382 w 96536"/>
                  <a:gd name="connsiteY12" fmla="*/ 115392 h 117348"/>
                  <a:gd name="connsiteX13" fmla="*/ 61432 w 96536"/>
                  <a:gd name="connsiteY13" fmla="*/ 103657 h 117348"/>
                  <a:gd name="connsiteX14" fmla="*/ 28278 w 96536"/>
                  <a:gd name="connsiteY14" fmla="*/ 117348 h 117348"/>
                  <a:gd name="connsiteX15" fmla="*/ 60457 w 96536"/>
                  <a:gd name="connsiteY15" fmla="*/ 60630 h 117348"/>
                  <a:gd name="connsiteX16" fmla="*/ 32179 w 96536"/>
                  <a:gd name="connsiteY16" fmla="*/ 82144 h 117348"/>
                  <a:gd name="connsiteX17" fmla="*/ 41930 w 96536"/>
                  <a:gd name="connsiteY17" fmla="*/ 91923 h 117348"/>
                  <a:gd name="connsiteX18" fmla="*/ 60457 w 96536"/>
                  <a:gd name="connsiteY18" fmla="*/ 84099 h 117348"/>
                  <a:gd name="connsiteX19" fmla="*/ 60457 w 96536"/>
                  <a:gd name="connsiteY19" fmla="*/ 60630 h 117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6536" h="117348">
                    <a:moveTo>
                      <a:pt x="28278" y="117348"/>
                    </a:moveTo>
                    <a:cubicBezTo>
                      <a:pt x="9751" y="117348"/>
                      <a:pt x="0" y="107569"/>
                      <a:pt x="0" y="88011"/>
                    </a:cubicBezTo>
                    <a:cubicBezTo>
                      <a:pt x="0" y="64541"/>
                      <a:pt x="19502" y="49873"/>
                      <a:pt x="60457" y="42050"/>
                    </a:cubicBezTo>
                    <a:lnTo>
                      <a:pt x="60457" y="38138"/>
                    </a:lnTo>
                    <a:cubicBezTo>
                      <a:pt x="60457" y="29337"/>
                      <a:pt x="57532" y="26403"/>
                      <a:pt x="50706" y="26403"/>
                    </a:cubicBezTo>
                    <a:cubicBezTo>
                      <a:pt x="38029" y="26403"/>
                      <a:pt x="26328" y="34227"/>
                      <a:pt x="20477" y="38138"/>
                    </a:cubicBezTo>
                    <a:lnTo>
                      <a:pt x="4876" y="17602"/>
                    </a:lnTo>
                    <a:cubicBezTo>
                      <a:pt x="18527" y="5867"/>
                      <a:pt x="37054" y="0"/>
                      <a:pt x="56557" y="0"/>
                    </a:cubicBezTo>
                    <a:cubicBezTo>
                      <a:pt x="81910" y="0"/>
                      <a:pt x="93611" y="10757"/>
                      <a:pt x="93611" y="37160"/>
                    </a:cubicBezTo>
                    <a:lnTo>
                      <a:pt x="93611" y="87033"/>
                    </a:lnTo>
                    <a:cubicBezTo>
                      <a:pt x="93611" y="101702"/>
                      <a:pt x="94586" y="108547"/>
                      <a:pt x="96536" y="114414"/>
                    </a:cubicBezTo>
                    <a:lnTo>
                      <a:pt x="96536" y="115392"/>
                    </a:lnTo>
                    <a:cubicBezTo>
                      <a:pt x="96536" y="115392"/>
                      <a:pt x="63382" y="115392"/>
                      <a:pt x="63382" y="115392"/>
                    </a:cubicBezTo>
                    <a:cubicBezTo>
                      <a:pt x="62407" y="112459"/>
                      <a:pt x="61432" y="108547"/>
                      <a:pt x="61432" y="103657"/>
                    </a:cubicBezTo>
                    <a:cubicBezTo>
                      <a:pt x="51681" y="113436"/>
                      <a:pt x="40955" y="117348"/>
                      <a:pt x="28278" y="117348"/>
                    </a:cubicBezTo>
                    <a:close/>
                    <a:moveTo>
                      <a:pt x="60457" y="60630"/>
                    </a:moveTo>
                    <a:cubicBezTo>
                      <a:pt x="40955" y="64541"/>
                      <a:pt x="32179" y="71387"/>
                      <a:pt x="32179" y="82144"/>
                    </a:cubicBezTo>
                    <a:cubicBezTo>
                      <a:pt x="32179" y="88989"/>
                      <a:pt x="35104" y="91923"/>
                      <a:pt x="41930" y="91923"/>
                    </a:cubicBezTo>
                    <a:cubicBezTo>
                      <a:pt x="48756" y="91923"/>
                      <a:pt x="54606" y="88989"/>
                      <a:pt x="60457" y="84099"/>
                    </a:cubicBezTo>
                    <a:lnTo>
                      <a:pt x="60457" y="60630"/>
                    </a:lnTo>
                    <a:close/>
                  </a:path>
                </a:pathLst>
              </a:custGeom>
              <a:solidFill>
                <a:srgbClr val="FFFFFF"/>
              </a:solidFill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A58728A2-C7A6-29E7-F678-7E29F49A8E80}"/>
                  </a:ext>
                </a:extLst>
              </p:cNvPr>
              <p:cNvSpPr/>
              <p:nvPr/>
            </p:nvSpPr>
            <p:spPr>
              <a:xfrm>
                <a:off x="971430" y="4575105"/>
                <a:ext cx="99461" cy="117347"/>
              </a:xfrm>
              <a:custGeom>
                <a:avLst/>
                <a:gdLst>
                  <a:gd name="connsiteX0" fmla="*/ 49731 w 99461"/>
                  <a:gd name="connsiteY0" fmla="*/ 0 h 117347"/>
                  <a:gd name="connsiteX1" fmla="*/ 0 w 99461"/>
                  <a:gd name="connsiteY1" fmla="*/ 58674 h 117347"/>
                  <a:gd name="connsiteX2" fmla="*/ 49731 w 99461"/>
                  <a:gd name="connsiteY2" fmla="*/ 117348 h 117347"/>
                  <a:gd name="connsiteX3" fmla="*/ 99462 w 99461"/>
                  <a:gd name="connsiteY3" fmla="*/ 58674 h 117347"/>
                  <a:gd name="connsiteX4" fmla="*/ 49731 w 99461"/>
                  <a:gd name="connsiteY4" fmla="*/ 0 h 117347"/>
                  <a:gd name="connsiteX5" fmla="*/ 49731 w 99461"/>
                  <a:gd name="connsiteY5" fmla="*/ 89967 h 117347"/>
                  <a:gd name="connsiteX6" fmla="*/ 34129 w 99461"/>
                  <a:gd name="connsiteY6" fmla="*/ 58674 h 117347"/>
                  <a:gd name="connsiteX7" fmla="*/ 49731 w 99461"/>
                  <a:gd name="connsiteY7" fmla="*/ 28359 h 117347"/>
                  <a:gd name="connsiteX8" fmla="*/ 65333 w 99461"/>
                  <a:gd name="connsiteY8" fmla="*/ 58674 h 117347"/>
                  <a:gd name="connsiteX9" fmla="*/ 49731 w 99461"/>
                  <a:gd name="connsiteY9" fmla="*/ 89967 h 117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9461" h="117347">
                    <a:moveTo>
                      <a:pt x="49731" y="0"/>
                    </a:moveTo>
                    <a:cubicBezTo>
                      <a:pt x="12677" y="0"/>
                      <a:pt x="0" y="30315"/>
                      <a:pt x="0" y="58674"/>
                    </a:cubicBezTo>
                    <a:cubicBezTo>
                      <a:pt x="0" y="101702"/>
                      <a:pt x="25353" y="117348"/>
                      <a:pt x="49731" y="117348"/>
                    </a:cubicBezTo>
                    <a:cubicBezTo>
                      <a:pt x="74109" y="117348"/>
                      <a:pt x="99462" y="101702"/>
                      <a:pt x="99462" y="58674"/>
                    </a:cubicBezTo>
                    <a:cubicBezTo>
                      <a:pt x="99462" y="14668"/>
                      <a:pt x="74109" y="0"/>
                      <a:pt x="49731" y="0"/>
                    </a:cubicBezTo>
                    <a:close/>
                    <a:moveTo>
                      <a:pt x="49731" y="89967"/>
                    </a:moveTo>
                    <a:cubicBezTo>
                      <a:pt x="42905" y="89967"/>
                      <a:pt x="34129" y="87033"/>
                      <a:pt x="34129" y="58674"/>
                    </a:cubicBezTo>
                    <a:cubicBezTo>
                      <a:pt x="34129" y="31293"/>
                      <a:pt x="42905" y="28359"/>
                      <a:pt x="49731" y="28359"/>
                    </a:cubicBezTo>
                    <a:cubicBezTo>
                      <a:pt x="56557" y="28359"/>
                      <a:pt x="65333" y="31293"/>
                      <a:pt x="65333" y="58674"/>
                    </a:cubicBezTo>
                    <a:cubicBezTo>
                      <a:pt x="65333" y="86055"/>
                      <a:pt x="57532" y="89967"/>
                      <a:pt x="49731" y="8996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9C042D9A-3397-0A4F-F903-011AAC3F418F}"/>
                  </a:ext>
                </a:extLst>
              </p:cNvPr>
              <p:cNvSpPr/>
              <p:nvPr/>
            </p:nvSpPr>
            <p:spPr>
              <a:xfrm>
                <a:off x="1571126" y="4575105"/>
                <a:ext cx="92635" cy="114414"/>
              </a:xfrm>
              <a:custGeom>
                <a:avLst/>
                <a:gdLst>
                  <a:gd name="connsiteX0" fmla="*/ 64357 w 92635"/>
                  <a:gd name="connsiteY0" fmla="*/ 0 h 114414"/>
                  <a:gd name="connsiteX1" fmla="*/ 34129 w 92635"/>
                  <a:gd name="connsiteY1" fmla="*/ 13691 h 114414"/>
                  <a:gd name="connsiteX2" fmla="*/ 34129 w 92635"/>
                  <a:gd name="connsiteY2" fmla="*/ 1956 h 114414"/>
                  <a:gd name="connsiteX3" fmla="*/ 0 w 92635"/>
                  <a:gd name="connsiteY3" fmla="*/ 1956 h 114414"/>
                  <a:gd name="connsiteX4" fmla="*/ 0 w 92635"/>
                  <a:gd name="connsiteY4" fmla="*/ 114414 h 114414"/>
                  <a:gd name="connsiteX5" fmla="*/ 34129 w 92635"/>
                  <a:gd name="connsiteY5" fmla="*/ 114414 h 114414"/>
                  <a:gd name="connsiteX6" fmla="*/ 34129 w 92635"/>
                  <a:gd name="connsiteY6" fmla="*/ 37160 h 114414"/>
                  <a:gd name="connsiteX7" fmla="*/ 50706 w 92635"/>
                  <a:gd name="connsiteY7" fmla="*/ 28359 h 114414"/>
                  <a:gd name="connsiteX8" fmla="*/ 58507 w 92635"/>
                  <a:gd name="connsiteY8" fmla="*/ 39116 h 114414"/>
                  <a:gd name="connsiteX9" fmla="*/ 58507 w 92635"/>
                  <a:gd name="connsiteY9" fmla="*/ 114414 h 114414"/>
                  <a:gd name="connsiteX10" fmla="*/ 92636 w 92635"/>
                  <a:gd name="connsiteY10" fmla="*/ 114414 h 114414"/>
                  <a:gd name="connsiteX11" fmla="*/ 92636 w 92635"/>
                  <a:gd name="connsiteY11" fmla="*/ 30315 h 114414"/>
                  <a:gd name="connsiteX12" fmla="*/ 64357 w 92635"/>
                  <a:gd name="connsiteY12" fmla="*/ 0 h 114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2635" h="114414">
                    <a:moveTo>
                      <a:pt x="64357" y="0"/>
                    </a:moveTo>
                    <a:cubicBezTo>
                      <a:pt x="51681" y="0"/>
                      <a:pt x="40955" y="6845"/>
                      <a:pt x="34129" y="13691"/>
                    </a:cubicBezTo>
                    <a:lnTo>
                      <a:pt x="34129" y="1956"/>
                    </a:lnTo>
                    <a:lnTo>
                      <a:pt x="0" y="1956"/>
                    </a:lnTo>
                    <a:lnTo>
                      <a:pt x="0" y="114414"/>
                    </a:lnTo>
                    <a:lnTo>
                      <a:pt x="34129" y="114414"/>
                    </a:lnTo>
                    <a:lnTo>
                      <a:pt x="34129" y="37160"/>
                    </a:lnTo>
                    <a:cubicBezTo>
                      <a:pt x="40955" y="31293"/>
                      <a:pt x="45830" y="28359"/>
                      <a:pt x="50706" y="28359"/>
                    </a:cubicBezTo>
                    <a:cubicBezTo>
                      <a:pt x="54606" y="28359"/>
                      <a:pt x="58507" y="29337"/>
                      <a:pt x="58507" y="39116"/>
                    </a:cubicBezTo>
                    <a:lnTo>
                      <a:pt x="58507" y="114414"/>
                    </a:lnTo>
                    <a:lnTo>
                      <a:pt x="92636" y="114414"/>
                    </a:lnTo>
                    <a:lnTo>
                      <a:pt x="92636" y="30315"/>
                    </a:lnTo>
                    <a:cubicBezTo>
                      <a:pt x="92636" y="9779"/>
                      <a:pt x="82885" y="0"/>
                      <a:pt x="643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CD40EA1B-50C2-A991-2421-5BBADCF77EE4}"/>
                </a:ext>
              </a:extLst>
            </p:cNvPr>
            <p:cNvSpPr/>
            <p:nvPr/>
          </p:nvSpPr>
          <p:spPr>
            <a:xfrm>
              <a:off x="650618" y="4732547"/>
              <a:ext cx="112138" cy="159397"/>
            </a:xfrm>
            <a:custGeom>
              <a:avLst/>
              <a:gdLst>
                <a:gd name="connsiteX0" fmla="*/ 67283 w 112138"/>
                <a:gd name="connsiteY0" fmla="*/ 64541 h 159397"/>
                <a:gd name="connsiteX1" fmla="*/ 64358 w 112138"/>
                <a:gd name="connsiteY1" fmla="*/ 63564 h 159397"/>
                <a:gd name="connsiteX2" fmla="*/ 40955 w 112138"/>
                <a:gd name="connsiteY2" fmla="*/ 42050 h 159397"/>
                <a:gd name="connsiteX3" fmla="*/ 55582 w 112138"/>
                <a:gd name="connsiteY3" fmla="*/ 29337 h 159397"/>
                <a:gd name="connsiteX4" fmla="*/ 80934 w 112138"/>
                <a:gd name="connsiteY4" fmla="*/ 49873 h 159397"/>
                <a:gd name="connsiteX5" fmla="*/ 81910 w 112138"/>
                <a:gd name="connsiteY5" fmla="*/ 51829 h 159397"/>
                <a:gd name="connsiteX6" fmla="*/ 109213 w 112138"/>
                <a:gd name="connsiteY6" fmla="*/ 37160 h 159397"/>
                <a:gd name="connsiteX7" fmla="*/ 108238 w 112138"/>
                <a:gd name="connsiteY7" fmla="*/ 35204 h 159397"/>
                <a:gd name="connsiteX8" fmla="*/ 55582 w 112138"/>
                <a:gd name="connsiteY8" fmla="*/ 0 h 159397"/>
                <a:gd name="connsiteX9" fmla="*/ 5851 w 112138"/>
                <a:gd name="connsiteY9" fmla="*/ 44006 h 159397"/>
                <a:gd name="connsiteX10" fmla="*/ 49731 w 112138"/>
                <a:gd name="connsiteY10" fmla="*/ 93878 h 159397"/>
                <a:gd name="connsiteX11" fmla="*/ 50706 w 112138"/>
                <a:gd name="connsiteY11" fmla="*/ 94856 h 159397"/>
                <a:gd name="connsiteX12" fmla="*/ 76059 w 112138"/>
                <a:gd name="connsiteY12" fmla="*/ 117348 h 159397"/>
                <a:gd name="connsiteX13" fmla="*/ 58507 w 112138"/>
                <a:gd name="connsiteY13" fmla="*/ 132017 h 159397"/>
                <a:gd name="connsiteX14" fmla="*/ 29253 w 112138"/>
                <a:gd name="connsiteY14" fmla="*/ 109525 h 159397"/>
                <a:gd name="connsiteX15" fmla="*/ 28278 w 112138"/>
                <a:gd name="connsiteY15" fmla="*/ 107569 h 159397"/>
                <a:gd name="connsiteX16" fmla="*/ 0 w 112138"/>
                <a:gd name="connsiteY16" fmla="*/ 120282 h 159397"/>
                <a:gd name="connsiteX17" fmla="*/ 975 w 112138"/>
                <a:gd name="connsiteY17" fmla="*/ 122238 h 159397"/>
                <a:gd name="connsiteX18" fmla="*/ 59482 w 112138"/>
                <a:gd name="connsiteY18" fmla="*/ 159398 h 159397"/>
                <a:gd name="connsiteX19" fmla="*/ 112138 w 112138"/>
                <a:gd name="connsiteY19" fmla="*/ 114414 h 159397"/>
                <a:gd name="connsiteX20" fmla="*/ 67283 w 112138"/>
                <a:gd name="connsiteY20" fmla="*/ 64541 h 15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2138" h="159397">
                  <a:moveTo>
                    <a:pt x="67283" y="64541"/>
                  </a:moveTo>
                  <a:lnTo>
                    <a:pt x="64358" y="63564"/>
                  </a:lnTo>
                  <a:cubicBezTo>
                    <a:pt x="50706" y="57696"/>
                    <a:pt x="40955" y="51829"/>
                    <a:pt x="40955" y="42050"/>
                  </a:cubicBezTo>
                  <a:cubicBezTo>
                    <a:pt x="40955" y="34227"/>
                    <a:pt x="46805" y="29337"/>
                    <a:pt x="55582" y="29337"/>
                  </a:cubicBezTo>
                  <a:cubicBezTo>
                    <a:pt x="66308" y="29337"/>
                    <a:pt x="74109" y="36182"/>
                    <a:pt x="80934" y="49873"/>
                  </a:cubicBezTo>
                  <a:lnTo>
                    <a:pt x="81910" y="51829"/>
                  </a:lnTo>
                  <a:lnTo>
                    <a:pt x="109213" y="37160"/>
                  </a:lnTo>
                  <a:lnTo>
                    <a:pt x="108238" y="35204"/>
                  </a:lnTo>
                  <a:cubicBezTo>
                    <a:pt x="97511" y="11735"/>
                    <a:pt x="79959" y="0"/>
                    <a:pt x="55582" y="0"/>
                  </a:cubicBezTo>
                  <a:cubicBezTo>
                    <a:pt x="26328" y="0"/>
                    <a:pt x="5851" y="18580"/>
                    <a:pt x="5851" y="44006"/>
                  </a:cubicBezTo>
                  <a:cubicBezTo>
                    <a:pt x="5851" y="75298"/>
                    <a:pt x="30229" y="85077"/>
                    <a:pt x="49731" y="93878"/>
                  </a:cubicBezTo>
                  <a:lnTo>
                    <a:pt x="50706" y="94856"/>
                  </a:lnTo>
                  <a:cubicBezTo>
                    <a:pt x="66308" y="101702"/>
                    <a:pt x="76059" y="106591"/>
                    <a:pt x="76059" y="117348"/>
                  </a:cubicBezTo>
                  <a:cubicBezTo>
                    <a:pt x="76059" y="127127"/>
                    <a:pt x="69233" y="132017"/>
                    <a:pt x="58507" y="132017"/>
                  </a:cubicBezTo>
                  <a:cubicBezTo>
                    <a:pt x="42905" y="132017"/>
                    <a:pt x="34129" y="119304"/>
                    <a:pt x="29253" y="109525"/>
                  </a:cubicBezTo>
                  <a:lnTo>
                    <a:pt x="28278" y="107569"/>
                  </a:lnTo>
                  <a:lnTo>
                    <a:pt x="0" y="120282"/>
                  </a:lnTo>
                  <a:lnTo>
                    <a:pt x="975" y="122238"/>
                  </a:lnTo>
                  <a:cubicBezTo>
                    <a:pt x="12676" y="147663"/>
                    <a:pt x="32179" y="159398"/>
                    <a:pt x="59482" y="159398"/>
                  </a:cubicBezTo>
                  <a:cubicBezTo>
                    <a:pt x="84835" y="159398"/>
                    <a:pt x="112138" y="145707"/>
                    <a:pt x="112138" y="114414"/>
                  </a:cubicBezTo>
                  <a:cubicBezTo>
                    <a:pt x="111163" y="83122"/>
                    <a:pt x="86785" y="72365"/>
                    <a:pt x="67283" y="64541"/>
                  </a:cubicBez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0700F4B-7B27-3133-26DC-9E04C6CC6667}"/>
                </a:ext>
              </a:extLst>
            </p:cNvPr>
            <p:cNvSpPr/>
            <p:nvPr/>
          </p:nvSpPr>
          <p:spPr>
            <a:xfrm>
              <a:off x="776407" y="4773619"/>
              <a:ext cx="94586" cy="117348"/>
            </a:xfrm>
            <a:custGeom>
              <a:avLst/>
              <a:gdLst>
                <a:gd name="connsiteX0" fmla="*/ 64358 w 94586"/>
                <a:gd name="connsiteY0" fmla="*/ 72365 h 117348"/>
                <a:gd name="connsiteX1" fmla="*/ 49731 w 94586"/>
                <a:gd name="connsiteY1" fmla="*/ 90945 h 117348"/>
                <a:gd name="connsiteX2" fmla="*/ 35104 w 94586"/>
                <a:gd name="connsiteY2" fmla="*/ 58674 h 117348"/>
                <a:gd name="connsiteX3" fmla="*/ 49731 w 94586"/>
                <a:gd name="connsiteY3" fmla="*/ 27381 h 117348"/>
                <a:gd name="connsiteX4" fmla="*/ 63382 w 94586"/>
                <a:gd name="connsiteY4" fmla="*/ 44006 h 117348"/>
                <a:gd name="connsiteX5" fmla="*/ 63382 w 94586"/>
                <a:gd name="connsiteY5" fmla="*/ 45961 h 117348"/>
                <a:gd name="connsiteX6" fmla="*/ 94586 w 94586"/>
                <a:gd name="connsiteY6" fmla="*/ 39116 h 117348"/>
                <a:gd name="connsiteX7" fmla="*/ 93611 w 94586"/>
                <a:gd name="connsiteY7" fmla="*/ 37160 h 117348"/>
                <a:gd name="connsiteX8" fmla="*/ 49731 w 94586"/>
                <a:gd name="connsiteY8" fmla="*/ 0 h 117348"/>
                <a:gd name="connsiteX9" fmla="*/ 0 w 94586"/>
                <a:gd name="connsiteY9" fmla="*/ 58674 h 117348"/>
                <a:gd name="connsiteX10" fmla="*/ 48756 w 94586"/>
                <a:gd name="connsiteY10" fmla="*/ 117348 h 117348"/>
                <a:gd name="connsiteX11" fmla="*/ 93611 w 94586"/>
                <a:gd name="connsiteY11" fmla="*/ 80188 h 117348"/>
                <a:gd name="connsiteX12" fmla="*/ 94586 w 94586"/>
                <a:gd name="connsiteY12" fmla="*/ 78232 h 117348"/>
                <a:gd name="connsiteX13" fmla="*/ 64358 w 94586"/>
                <a:gd name="connsiteY13" fmla="*/ 70409 h 117348"/>
                <a:gd name="connsiteX14" fmla="*/ 64358 w 94586"/>
                <a:gd name="connsiteY14" fmla="*/ 72365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586" h="117348">
                  <a:moveTo>
                    <a:pt x="64358" y="72365"/>
                  </a:moveTo>
                  <a:cubicBezTo>
                    <a:pt x="61432" y="88989"/>
                    <a:pt x="54606" y="90945"/>
                    <a:pt x="49731" y="90945"/>
                  </a:cubicBezTo>
                  <a:cubicBezTo>
                    <a:pt x="43880" y="90945"/>
                    <a:pt x="35104" y="88011"/>
                    <a:pt x="35104" y="58674"/>
                  </a:cubicBezTo>
                  <a:cubicBezTo>
                    <a:pt x="35104" y="27381"/>
                    <a:pt x="45830" y="27381"/>
                    <a:pt x="49731" y="27381"/>
                  </a:cubicBezTo>
                  <a:cubicBezTo>
                    <a:pt x="55582" y="27381"/>
                    <a:pt x="59482" y="30315"/>
                    <a:pt x="63382" y="44006"/>
                  </a:cubicBezTo>
                  <a:lnTo>
                    <a:pt x="63382" y="45961"/>
                  </a:lnTo>
                  <a:lnTo>
                    <a:pt x="94586" y="39116"/>
                  </a:lnTo>
                  <a:lnTo>
                    <a:pt x="93611" y="37160"/>
                  </a:lnTo>
                  <a:cubicBezTo>
                    <a:pt x="89711" y="21514"/>
                    <a:pt x="80935" y="0"/>
                    <a:pt x="49731" y="0"/>
                  </a:cubicBezTo>
                  <a:cubicBezTo>
                    <a:pt x="25353" y="0"/>
                    <a:pt x="0" y="15646"/>
                    <a:pt x="0" y="58674"/>
                  </a:cubicBezTo>
                  <a:cubicBezTo>
                    <a:pt x="0" y="101702"/>
                    <a:pt x="25353" y="117348"/>
                    <a:pt x="48756" y="117348"/>
                  </a:cubicBezTo>
                  <a:cubicBezTo>
                    <a:pt x="72158" y="117348"/>
                    <a:pt x="87760" y="104635"/>
                    <a:pt x="93611" y="80188"/>
                  </a:cubicBezTo>
                  <a:lnTo>
                    <a:pt x="94586" y="78232"/>
                  </a:lnTo>
                  <a:lnTo>
                    <a:pt x="64358" y="70409"/>
                  </a:lnTo>
                  <a:lnTo>
                    <a:pt x="64358" y="72365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8C58ACFA-E29F-8144-08FD-0EAD3B0F90CE}"/>
                </a:ext>
              </a:extLst>
            </p:cNvPr>
            <p:cNvSpPr/>
            <p:nvPr/>
          </p:nvSpPr>
          <p:spPr>
            <a:xfrm>
              <a:off x="885620" y="4729613"/>
              <a:ext cx="92635" cy="160375"/>
            </a:xfrm>
            <a:custGeom>
              <a:avLst/>
              <a:gdLst>
                <a:gd name="connsiteX0" fmla="*/ 64358 w 92635"/>
                <a:gd name="connsiteY0" fmla="*/ 44006 h 160375"/>
                <a:gd name="connsiteX1" fmla="*/ 34129 w 92635"/>
                <a:gd name="connsiteY1" fmla="*/ 57696 h 160375"/>
                <a:gd name="connsiteX2" fmla="*/ 34129 w 92635"/>
                <a:gd name="connsiteY2" fmla="*/ 0 h 160375"/>
                <a:gd name="connsiteX3" fmla="*/ 0 w 92635"/>
                <a:gd name="connsiteY3" fmla="*/ 4890 h 160375"/>
                <a:gd name="connsiteX4" fmla="*/ 0 w 92635"/>
                <a:gd name="connsiteY4" fmla="*/ 160376 h 160375"/>
                <a:gd name="connsiteX5" fmla="*/ 34129 w 92635"/>
                <a:gd name="connsiteY5" fmla="*/ 160376 h 160375"/>
                <a:gd name="connsiteX6" fmla="*/ 34129 w 92635"/>
                <a:gd name="connsiteY6" fmla="*/ 83122 h 160375"/>
                <a:gd name="connsiteX7" fmla="*/ 50706 w 92635"/>
                <a:gd name="connsiteY7" fmla="*/ 74320 h 160375"/>
                <a:gd name="connsiteX8" fmla="*/ 58507 w 92635"/>
                <a:gd name="connsiteY8" fmla="*/ 85077 h 160375"/>
                <a:gd name="connsiteX9" fmla="*/ 58507 w 92635"/>
                <a:gd name="connsiteY9" fmla="*/ 160376 h 160375"/>
                <a:gd name="connsiteX10" fmla="*/ 92636 w 92635"/>
                <a:gd name="connsiteY10" fmla="*/ 160376 h 160375"/>
                <a:gd name="connsiteX11" fmla="*/ 92636 w 92635"/>
                <a:gd name="connsiteY11" fmla="*/ 74320 h 160375"/>
                <a:gd name="connsiteX12" fmla="*/ 64358 w 92635"/>
                <a:gd name="connsiteY12" fmla="*/ 44006 h 160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635" h="160375">
                  <a:moveTo>
                    <a:pt x="64358" y="44006"/>
                  </a:moveTo>
                  <a:cubicBezTo>
                    <a:pt x="51681" y="44006"/>
                    <a:pt x="40955" y="50851"/>
                    <a:pt x="34129" y="57696"/>
                  </a:cubicBezTo>
                  <a:lnTo>
                    <a:pt x="34129" y="0"/>
                  </a:lnTo>
                  <a:lnTo>
                    <a:pt x="0" y="4890"/>
                  </a:lnTo>
                  <a:lnTo>
                    <a:pt x="0" y="160376"/>
                  </a:lnTo>
                  <a:lnTo>
                    <a:pt x="34129" y="160376"/>
                  </a:lnTo>
                  <a:lnTo>
                    <a:pt x="34129" y="83122"/>
                  </a:lnTo>
                  <a:cubicBezTo>
                    <a:pt x="40955" y="77254"/>
                    <a:pt x="45830" y="74320"/>
                    <a:pt x="50706" y="74320"/>
                  </a:cubicBezTo>
                  <a:cubicBezTo>
                    <a:pt x="54606" y="74320"/>
                    <a:pt x="58507" y="75298"/>
                    <a:pt x="58507" y="85077"/>
                  </a:cubicBezTo>
                  <a:lnTo>
                    <a:pt x="58507" y="160376"/>
                  </a:lnTo>
                  <a:lnTo>
                    <a:pt x="92636" y="160376"/>
                  </a:lnTo>
                  <a:lnTo>
                    <a:pt x="92636" y="74320"/>
                  </a:lnTo>
                  <a:cubicBezTo>
                    <a:pt x="92636" y="54762"/>
                    <a:pt x="82885" y="44006"/>
                    <a:pt x="64358" y="44006"/>
                  </a:cubicBez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6ECC3593-6611-D772-0009-E6F38BBCB050}"/>
                </a:ext>
              </a:extLst>
            </p:cNvPr>
            <p:cNvSpPr/>
            <p:nvPr/>
          </p:nvSpPr>
          <p:spPr>
            <a:xfrm>
              <a:off x="990933" y="4773619"/>
              <a:ext cx="99461" cy="117348"/>
            </a:xfrm>
            <a:custGeom>
              <a:avLst/>
              <a:gdLst>
                <a:gd name="connsiteX0" fmla="*/ 49731 w 99461"/>
                <a:gd name="connsiteY0" fmla="*/ 0 h 117348"/>
                <a:gd name="connsiteX1" fmla="*/ 0 w 99461"/>
                <a:gd name="connsiteY1" fmla="*/ 58674 h 117348"/>
                <a:gd name="connsiteX2" fmla="*/ 49731 w 99461"/>
                <a:gd name="connsiteY2" fmla="*/ 117348 h 117348"/>
                <a:gd name="connsiteX3" fmla="*/ 99462 w 99461"/>
                <a:gd name="connsiteY3" fmla="*/ 58674 h 117348"/>
                <a:gd name="connsiteX4" fmla="*/ 49731 w 99461"/>
                <a:gd name="connsiteY4" fmla="*/ 0 h 117348"/>
                <a:gd name="connsiteX5" fmla="*/ 49731 w 99461"/>
                <a:gd name="connsiteY5" fmla="*/ 89967 h 117348"/>
                <a:gd name="connsiteX6" fmla="*/ 34129 w 99461"/>
                <a:gd name="connsiteY6" fmla="*/ 58674 h 117348"/>
                <a:gd name="connsiteX7" fmla="*/ 49731 w 99461"/>
                <a:gd name="connsiteY7" fmla="*/ 28359 h 117348"/>
                <a:gd name="connsiteX8" fmla="*/ 65333 w 99461"/>
                <a:gd name="connsiteY8" fmla="*/ 58674 h 117348"/>
                <a:gd name="connsiteX9" fmla="*/ 49731 w 99461"/>
                <a:gd name="connsiteY9" fmla="*/ 89967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9461" h="117348">
                  <a:moveTo>
                    <a:pt x="49731" y="0"/>
                  </a:moveTo>
                  <a:cubicBezTo>
                    <a:pt x="12677" y="0"/>
                    <a:pt x="0" y="30315"/>
                    <a:pt x="0" y="58674"/>
                  </a:cubicBezTo>
                  <a:cubicBezTo>
                    <a:pt x="0" y="101702"/>
                    <a:pt x="25353" y="117348"/>
                    <a:pt x="49731" y="117348"/>
                  </a:cubicBezTo>
                  <a:cubicBezTo>
                    <a:pt x="74109" y="117348"/>
                    <a:pt x="99462" y="101702"/>
                    <a:pt x="99462" y="58674"/>
                  </a:cubicBezTo>
                  <a:cubicBezTo>
                    <a:pt x="99462" y="15646"/>
                    <a:pt x="74109" y="0"/>
                    <a:pt x="49731" y="0"/>
                  </a:cubicBezTo>
                  <a:close/>
                  <a:moveTo>
                    <a:pt x="49731" y="89967"/>
                  </a:moveTo>
                  <a:cubicBezTo>
                    <a:pt x="42905" y="89967"/>
                    <a:pt x="34129" y="87033"/>
                    <a:pt x="34129" y="58674"/>
                  </a:cubicBezTo>
                  <a:cubicBezTo>
                    <a:pt x="34129" y="31293"/>
                    <a:pt x="42905" y="28359"/>
                    <a:pt x="49731" y="28359"/>
                  </a:cubicBezTo>
                  <a:cubicBezTo>
                    <a:pt x="56557" y="28359"/>
                    <a:pt x="65333" y="31293"/>
                    <a:pt x="65333" y="58674"/>
                  </a:cubicBezTo>
                  <a:cubicBezTo>
                    <a:pt x="65333" y="87033"/>
                    <a:pt x="56557" y="89967"/>
                    <a:pt x="49731" y="89967"/>
                  </a:cubicBez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70B0843E-60B5-7B55-8126-E86C74B1A2C1}"/>
                </a:ext>
              </a:extLst>
            </p:cNvPr>
            <p:cNvSpPr/>
            <p:nvPr/>
          </p:nvSpPr>
          <p:spPr>
            <a:xfrm>
              <a:off x="1102096" y="4773619"/>
              <a:ext cx="99461" cy="117348"/>
            </a:xfrm>
            <a:custGeom>
              <a:avLst/>
              <a:gdLst>
                <a:gd name="connsiteX0" fmla="*/ 49731 w 99461"/>
                <a:gd name="connsiteY0" fmla="*/ 0 h 117348"/>
                <a:gd name="connsiteX1" fmla="*/ 0 w 99461"/>
                <a:gd name="connsiteY1" fmla="*/ 58674 h 117348"/>
                <a:gd name="connsiteX2" fmla="*/ 49731 w 99461"/>
                <a:gd name="connsiteY2" fmla="*/ 117348 h 117348"/>
                <a:gd name="connsiteX3" fmla="*/ 99462 w 99461"/>
                <a:gd name="connsiteY3" fmla="*/ 58674 h 117348"/>
                <a:gd name="connsiteX4" fmla="*/ 49731 w 99461"/>
                <a:gd name="connsiteY4" fmla="*/ 0 h 117348"/>
                <a:gd name="connsiteX5" fmla="*/ 49731 w 99461"/>
                <a:gd name="connsiteY5" fmla="*/ 89967 h 117348"/>
                <a:gd name="connsiteX6" fmla="*/ 34129 w 99461"/>
                <a:gd name="connsiteY6" fmla="*/ 58674 h 117348"/>
                <a:gd name="connsiteX7" fmla="*/ 49731 w 99461"/>
                <a:gd name="connsiteY7" fmla="*/ 28359 h 117348"/>
                <a:gd name="connsiteX8" fmla="*/ 65333 w 99461"/>
                <a:gd name="connsiteY8" fmla="*/ 58674 h 117348"/>
                <a:gd name="connsiteX9" fmla="*/ 49731 w 99461"/>
                <a:gd name="connsiteY9" fmla="*/ 89967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9461" h="117348">
                  <a:moveTo>
                    <a:pt x="49731" y="0"/>
                  </a:moveTo>
                  <a:cubicBezTo>
                    <a:pt x="12677" y="0"/>
                    <a:pt x="0" y="30315"/>
                    <a:pt x="0" y="58674"/>
                  </a:cubicBezTo>
                  <a:cubicBezTo>
                    <a:pt x="0" y="101702"/>
                    <a:pt x="25353" y="117348"/>
                    <a:pt x="49731" y="117348"/>
                  </a:cubicBezTo>
                  <a:cubicBezTo>
                    <a:pt x="74109" y="117348"/>
                    <a:pt x="99462" y="101702"/>
                    <a:pt x="99462" y="58674"/>
                  </a:cubicBezTo>
                  <a:cubicBezTo>
                    <a:pt x="99462" y="15646"/>
                    <a:pt x="73134" y="0"/>
                    <a:pt x="49731" y="0"/>
                  </a:cubicBezTo>
                  <a:close/>
                  <a:moveTo>
                    <a:pt x="49731" y="89967"/>
                  </a:moveTo>
                  <a:cubicBezTo>
                    <a:pt x="42905" y="89967"/>
                    <a:pt x="34129" y="87033"/>
                    <a:pt x="34129" y="58674"/>
                  </a:cubicBezTo>
                  <a:cubicBezTo>
                    <a:pt x="34129" y="31293"/>
                    <a:pt x="42905" y="28359"/>
                    <a:pt x="49731" y="28359"/>
                  </a:cubicBezTo>
                  <a:cubicBezTo>
                    <a:pt x="56557" y="28359"/>
                    <a:pt x="65333" y="31293"/>
                    <a:pt x="65333" y="58674"/>
                  </a:cubicBezTo>
                  <a:cubicBezTo>
                    <a:pt x="65333" y="87033"/>
                    <a:pt x="56557" y="89967"/>
                    <a:pt x="49731" y="89967"/>
                  </a:cubicBez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71A05DE4-80F9-E9AD-2B39-3AEC87320CBD}"/>
                </a:ext>
              </a:extLst>
            </p:cNvPr>
            <p:cNvSpPr/>
            <p:nvPr/>
          </p:nvSpPr>
          <p:spPr>
            <a:xfrm>
              <a:off x="1284442" y="4773619"/>
              <a:ext cx="99487" cy="117348"/>
            </a:xfrm>
            <a:custGeom>
              <a:avLst/>
              <a:gdLst>
                <a:gd name="connsiteX0" fmla="*/ 49731 w 99487"/>
                <a:gd name="connsiteY0" fmla="*/ 0 h 117348"/>
                <a:gd name="connsiteX1" fmla="*/ 0 w 99487"/>
                <a:gd name="connsiteY1" fmla="*/ 58674 h 117348"/>
                <a:gd name="connsiteX2" fmla="*/ 49731 w 99487"/>
                <a:gd name="connsiteY2" fmla="*/ 117348 h 117348"/>
                <a:gd name="connsiteX3" fmla="*/ 99462 w 99487"/>
                <a:gd name="connsiteY3" fmla="*/ 58674 h 117348"/>
                <a:gd name="connsiteX4" fmla="*/ 49731 w 99487"/>
                <a:gd name="connsiteY4" fmla="*/ 0 h 117348"/>
                <a:gd name="connsiteX5" fmla="*/ 49731 w 99487"/>
                <a:gd name="connsiteY5" fmla="*/ 89967 h 117348"/>
                <a:gd name="connsiteX6" fmla="*/ 34129 w 99487"/>
                <a:gd name="connsiteY6" fmla="*/ 58674 h 117348"/>
                <a:gd name="connsiteX7" fmla="*/ 49731 w 99487"/>
                <a:gd name="connsiteY7" fmla="*/ 28359 h 117348"/>
                <a:gd name="connsiteX8" fmla="*/ 65333 w 99487"/>
                <a:gd name="connsiteY8" fmla="*/ 58674 h 117348"/>
                <a:gd name="connsiteX9" fmla="*/ 49731 w 99487"/>
                <a:gd name="connsiteY9" fmla="*/ 89967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9487" h="117348">
                  <a:moveTo>
                    <a:pt x="49731" y="0"/>
                  </a:moveTo>
                  <a:cubicBezTo>
                    <a:pt x="12677" y="0"/>
                    <a:pt x="0" y="30315"/>
                    <a:pt x="0" y="58674"/>
                  </a:cubicBezTo>
                  <a:cubicBezTo>
                    <a:pt x="0" y="101702"/>
                    <a:pt x="25353" y="117348"/>
                    <a:pt x="49731" y="117348"/>
                  </a:cubicBezTo>
                  <a:cubicBezTo>
                    <a:pt x="74109" y="117348"/>
                    <a:pt x="99462" y="101702"/>
                    <a:pt x="99462" y="58674"/>
                  </a:cubicBezTo>
                  <a:cubicBezTo>
                    <a:pt x="100437" y="15646"/>
                    <a:pt x="74109" y="0"/>
                    <a:pt x="49731" y="0"/>
                  </a:cubicBezTo>
                  <a:close/>
                  <a:moveTo>
                    <a:pt x="49731" y="89967"/>
                  </a:moveTo>
                  <a:cubicBezTo>
                    <a:pt x="42905" y="89967"/>
                    <a:pt x="34129" y="87033"/>
                    <a:pt x="34129" y="58674"/>
                  </a:cubicBezTo>
                  <a:cubicBezTo>
                    <a:pt x="34129" y="31293"/>
                    <a:pt x="42905" y="28359"/>
                    <a:pt x="49731" y="28359"/>
                  </a:cubicBezTo>
                  <a:cubicBezTo>
                    <a:pt x="56557" y="28359"/>
                    <a:pt x="65333" y="31293"/>
                    <a:pt x="65333" y="58674"/>
                  </a:cubicBezTo>
                  <a:cubicBezTo>
                    <a:pt x="65333" y="87033"/>
                    <a:pt x="57532" y="89967"/>
                    <a:pt x="49731" y="89967"/>
                  </a:cubicBez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F6E39162-3291-7B19-3553-8B1B1B519B90}"/>
                </a:ext>
              </a:extLst>
            </p:cNvPr>
            <p:cNvSpPr/>
            <p:nvPr/>
          </p:nvSpPr>
          <p:spPr>
            <a:xfrm>
              <a:off x="1390729" y="4733525"/>
              <a:ext cx="69233" cy="156464"/>
            </a:xfrm>
            <a:custGeom>
              <a:avLst/>
              <a:gdLst>
                <a:gd name="connsiteX0" fmla="*/ 51681 w 69233"/>
                <a:gd name="connsiteY0" fmla="*/ 0 h 156464"/>
                <a:gd name="connsiteX1" fmla="*/ 15602 w 69233"/>
                <a:gd name="connsiteY1" fmla="*/ 35204 h 156464"/>
                <a:gd name="connsiteX2" fmla="*/ 15602 w 69233"/>
                <a:gd name="connsiteY2" fmla="*/ 43028 h 156464"/>
                <a:gd name="connsiteX3" fmla="*/ 0 w 69233"/>
                <a:gd name="connsiteY3" fmla="*/ 43028 h 156464"/>
                <a:gd name="connsiteX4" fmla="*/ 0 w 69233"/>
                <a:gd name="connsiteY4" fmla="*/ 69431 h 156464"/>
                <a:gd name="connsiteX5" fmla="*/ 15602 w 69233"/>
                <a:gd name="connsiteY5" fmla="*/ 69431 h 156464"/>
                <a:gd name="connsiteX6" fmla="*/ 15602 w 69233"/>
                <a:gd name="connsiteY6" fmla="*/ 156464 h 156464"/>
                <a:gd name="connsiteX7" fmla="*/ 49731 w 69233"/>
                <a:gd name="connsiteY7" fmla="*/ 156464 h 156464"/>
                <a:gd name="connsiteX8" fmla="*/ 49731 w 69233"/>
                <a:gd name="connsiteY8" fmla="*/ 69431 h 156464"/>
                <a:gd name="connsiteX9" fmla="*/ 69233 w 69233"/>
                <a:gd name="connsiteY9" fmla="*/ 69431 h 156464"/>
                <a:gd name="connsiteX10" fmla="*/ 69233 w 69233"/>
                <a:gd name="connsiteY10" fmla="*/ 43028 h 156464"/>
                <a:gd name="connsiteX11" fmla="*/ 49731 w 69233"/>
                <a:gd name="connsiteY11" fmla="*/ 43028 h 156464"/>
                <a:gd name="connsiteX12" fmla="*/ 49731 w 69233"/>
                <a:gd name="connsiteY12" fmla="*/ 36182 h 156464"/>
                <a:gd name="connsiteX13" fmla="*/ 60457 w 69233"/>
                <a:gd name="connsiteY13" fmla="*/ 26403 h 156464"/>
                <a:gd name="connsiteX14" fmla="*/ 67283 w 69233"/>
                <a:gd name="connsiteY14" fmla="*/ 27381 h 156464"/>
                <a:gd name="connsiteX15" fmla="*/ 69233 w 69233"/>
                <a:gd name="connsiteY15" fmla="*/ 27381 h 156464"/>
                <a:gd name="connsiteX16" fmla="*/ 69233 w 69233"/>
                <a:gd name="connsiteY16" fmla="*/ 978 h 156464"/>
                <a:gd name="connsiteX17" fmla="*/ 68258 w 69233"/>
                <a:gd name="connsiteY17" fmla="*/ 978 h 156464"/>
                <a:gd name="connsiteX18" fmla="*/ 51681 w 69233"/>
                <a:gd name="connsiteY18" fmla="*/ 0 h 15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9233" h="156464">
                  <a:moveTo>
                    <a:pt x="51681" y="0"/>
                  </a:moveTo>
                  <a:cubicBezTo>
                    <a:pt x="19502" y="0"/>
                    <a:pt x="15602" y="18580"/>
                    <a:pt x="15602" y="35204"/>
                  </a:cubicBezTo>
                  <a:lnTo>
                    <a:pt x="15602" y="43028"/>
                  </a:lnTo>
                  <a:lnTo>
                    <a:pt x="0" y="43028"/>
                  </a:lnTo>
                  <a:lnTo>
                    <a:pt x="0" y="69431"/>
                  </a:lnTo>
                  <a:lnTo>
                    <a:pt x="15602" y="69431"/>
                  </a:lnTo>
                  <a:lnTo>
                    <a:pt x="15602" y="156464"/>
                  </a:lnTo>
                  <a:lnTo>
                    <a:pt x="49731" y="156464"/>
                  </a:lnTo>
                  <a:lnTo>
                    <a:pt x="49731" y="69431"/>
                  </a:lnTo>
                  <a:lnTo>
                    <a:pt x="69233" y="69431"/>
                  </a:lnTo>
                  <a:lnTo>
                    <a:pt x="69233" y="43028"/>
                  </a:lnTo>
                  <a:lnTo>
                    <a:pt x="49731" y="43028"/>
                  </a:lnTo>
                  <a:lnTo>
                    <a:pt x="49731" y="36182"/>
                  </a:lnTo>
                  <a:cubicBezTo>
                    <a:pt x="49731" y="28359"/>
                    <a:pt x="53631" y="26403"/>
                    <a:pt x="60457" y="26403"/>
                  </a:cubicBezTo>
                  <a:cubicBezTo>
                    <a:pt x="62407" y="26403"/>
                    <a:pt x="66308" y="26403"/>
                    <a:pt x="67283" y="27381"/>
                  </a:cubicBezTo>
                  <a:lnTo>
                    <a:pt x="69233" y="27381"/>
                  </a:lnTo>
                  <a:lnTo>
                    <a:pt x="69233" y="978"/>
                  </a:lnTo>
                  <a:lnTo>
                    <a:pt x="68258" y="978"/>
                  </a:lnTo>
                  <a:cubicBezTo>
                    <a:pt x="66308" y="0"/>
                    <a:pt x="56557" y="0"/>
                    <a:pt x="51681" y="0"/>
                  </a:cubicBez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284B41F5-25D4-F9DE-5A28-B09A6F0FD959}"/>
                </a:ext>
              </a:extLst>
            </p:cNvPr>
            <p:cNvSpPr/>
            <p:nvPr/>
          </p:nvSpPr>
          <p:spPr>
            <a:xfrm>
              <a:off x="1501892" y="4733525"/>
              <a:ext cx="135540" cy="155486"/>
            </a:xfrm>
            <a:custGeom>
              <a:avLst/>
              <a:gdLst>
                <a:gd name="connsiteX0" fmla="*/ 68258 w 135540"/>
                <a:gd name="connsiteY0" fmla="*/ 101702 h 155486"/>
                <a:gd name="connsiteX1" fmla="*/ 42905 w 135540"/>
                <a:gd name="connsiteY1" fmla="*/ 0 h 155486"/>
                <a:gd name="connsiteX2" fmla="*/ 0 w 135540"/>
                <a:gd name="connsiteY2" fmla="*/ 0 h 155486"/>
                <a:gd name="connsiteX3" fmla="*/ 0 w 135540"/>
                <a:gd name="connsiteY3" fmla="*/ 155486 h 155486"/>
                <a:gd name="connsiteX4" fmla="*/ 29253 w 135540"/>
                <a:gd name="connsiteY4" fmla="*/ 155486 h 155486"/>
                <a:gd name="connsiteX5" fmla="*/ 29253 w 135540"/>
                <a:gd name="connsiteY5" fmla="*/ 58674 h 155486"/>
                <a:gd name="connsiteX6" fmla="*/ 53631 w 135540"/>
                <a:gd name="connsiteY6" fmla="*/ 155486 h 155486"/>
                <a:gd name="connsiteX7" fmla="*/ 79959 w 135540"/>
                <a:gd name="connsiteY7" fmla="*/ 155486 h 155486"/>
                <a:gd name="connsiteX8" fmla="*/ 104337 w 135540"/>
                <a:gd name="connsiteY8" fmla="*/ 59652 h 155486"/>
                <a:gd name="connsiteX9" fmla="*/ 104337 w 135540"/>
                <a:gd name="connsiteY9" fmla="*/ 155486 h 155486"/>
                <a:gd name="connsiteX10" fmla="*/ 135541 w 135540"/>
                <a:gd name="connsiteY10" fmla="*/ 155486 h 155486"/>
                <a:gd name="connsiteX11" fmla="*/ 135541 w 135540"/>
                <a:gd name="connsiteY11" fmla="*/ 0 h 155486"/>
                <a:gd name="connsiteX12" fmla="*/ 91661 w 135540"/>
                <a:gd name="connsiteY12" fmla="*/ 0 h 155486"/>
                <a:gd name="connsiteX13" fmla="*/ 68258 w 135540"/>
                <a:gd name="connsiteY13" fmla="*/ 101702 h 15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5540" h="155486">
                  <a:moveTo>
                    <a:pt x="68258" y="101702"/>
                  </a:moveTo>
                  <a:lnTo>
                    <a:pt x="42905" y="0"/>
                  </a:lnTo>
                  <a:lnTo>
                    <a:pt x="0" y="0"/>
                  </a:lnTo>
                  <a:lnTo>
                    <a:pt x="0" y="155486"/>
                  </a:lnTo>
                  <a:lnTo>
                    <a:pt x="29253" y="155486"/>
                  </a:lnTo>
                  <a:lnTo>
                    <a:pt x="29253" y="58674"/>
                  </a:lnTo>
                  <a:cubicBezTo>
                    <a:pt x="31204" y="65519"/>
                    <a:pt x="53631" y="155486"/>
                    <a:pt x="53631" y="155486"/>
                  </a:cubicBezTo>
                  <a:lnTo>
                    <a:pt x="79959" y="155486"/>
                  </a:lnTo>
                  <a:cubicBezTo>
                    <a:pt x="79959" y="155486"/>
                    <a:pt x="102387" y="67475"/>
                    <a:pt x="104337" y="59652"/>
                  </a:cubicBezTo>
                  <a:lnTo>
                    <a:pt x="104337" y="155486"/>
                  </a:lnTo>
                  <a:lnTo>
                    <a:pt x="135541" y="155486"/>
                  </a:lnTo>
                  <a:lnTo>
                    <a:pt x="135541" y="0"/>
                  </a:lnTo>
                  <a:lnTo>
                    <a:pt x="91661" y="0"/>
                  </a:lnTo>
                  <a:lnTo>
                    <a:pt x="68258" y="101702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C8738DE6-9A98-8EB8-D0A5-98EBE3CDEC93}"/>
                </a:ext>
              </a:extLst>
            </p:cNvPr>
            <p:cNvSpPr/>
            <p:nvPr/>
          </p:nvSpPr>
          <p:spPr>
            <a:xfrm>
              <a:off x="1652060" y="4772641"/>
              <a:ext cx="94586" cy="117348"/>
            </a:xfrm>
            <a:custGeom>
              <a:avLst/>
              <a:gdLst>
                <a:gd name="connsiteX0" fmla="*/ 73134 w 94586"/>
                <a:gd name="connsiteY0" fmla="*/ 78232 h 117348"/>
                <a:gd name="connsiteX1" fmla="*/ 51681 w 94586"/>
                <a:gd name="connsiteY1" fmla="*/ 90945 h 117348"/>
                <a:gd name="connsiteX2" fmla="*/ 34129 w 94586"/>
                <a:gd name="connsiteY2" fmla="*/ 68453 h 117348"/>
                <a:gd name="connsiteX3" fmla="*/ 94586 w 94586"/>
                <a:gd name="connsiteY3" fmla="*/ 68453 h 117348"/>
                <a:gd name="connsiteX4" fmla="*/ 94586 w 94586"/>
                <a:gd name="connsiteY4" fmla="*/ 60630 h 117348"/>
                <a:gd name="connsiteX5" fmla="*/ 48756 w 94586"/>
                <a:gd name="connsiteY5" fmla="*/ 0 h 117348"/>
                <a:gd name="connsiteX6" fmla="*/ 0 w 94586"/>
                <a:gd name="connsiteY6" fmla="*/ 58674 h 117348"/>
                <a:gd name="connsiteX7" fmla="*/ 49731 w 94586"/>
                <a:gd name="connsiteY7" fmla="*/ 117348 h 117348"/>
                <a:gd name="connsiteX8" fmla="*/ 93611 w 94586"/>
                <a:gd name="connsiteY8" fmla="*/ 93878 h 117348"/>
                <a:gd name="connsiteX9" fmla="*/ 94586 w 94586"/>
                <a:gd name="connsiteY9" fmla="*/ 91923 h 117348"/>
                <a:gd name="connsiteX10" fmla="*/ 74109 w 94586"/>
                <a:gd name="connsiteY10" fmla="*/ 75298 h 117348"/>
                <a:gd name="connsiteX11" fmla="*/ 73134 w 94586"/>
                <a:gd name="connsiteY11" fmla="*/ 78232 h 117348"/>
                <a:gd name="connsiteX12" fmla="*/ 35104 w 94586"/>
                <a:gd name="connsiteY12" fmla="*/ 47917 h 117348"/>
                <a:gd name="connsiteX13" fmla="*/ 49731 w 94586"/>
                <a:gd name="connsiteY13" fmla="*/ 28359 h 117348"/>
                <a:gd name="connsiteX14" fmla="*/ 63382 w 94586"/>
                <a:gd name="connsiteY14" fmla="*/ 47917 h 117348"/>
                <a:gd name="connsiteX15" fmla="*/ 35104 w 94586"/>
                <a:gd name="connsiteY15" fmla="*/ 47917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4586" h="117348">
                  <a:moveTo>
                    <a:pt x="73134" y="78232"/>
                  </a:moveTo>
                  <a:cubicBezTo>
                    <a:pt x="69233" y="84099"/>
                    <a:pt x="61432" y="90945"/>
                    <a:pt x="51681" y="90945"/>
                  </a:cubicBezTo>
                  <a:cubicBezTo>
                    <a:pt x="40955" y="90945"/>
                    <a:pt x="36079" y="83122"/>
                    <a:pt x="34129" y="68453"/>
                  </a:cubicBezTo>
                  <a:lnTo>
                    <a:pt x="94586" y="68453"/>
                  </a:lnTo>
                  <a:lnTo>
                    <a:pt x="94586" y="60630"/>
                  </a:lnTo>
                  <a:cubicBezTo>
                    <a:pt x="94586" y="22492"/>
                    <a:pt x="78009" y="0"/>
                    <a:pt x="48756" y="0"/>
                  </a:cubicBezTo>
                  <a:cubicBezTo>
                    <a:pt x="26328" y="0"/>
                    <a:pt x="0" y="15646"/>
                    <a:pt x="0" y="58674"/>
                  </a:cubicBezTo>
                  <a:cubicBezTo>
                    <a:pt x="0" y="95834"/>
                    <a:pt x="18527" y="117348"/>
                    <a:pt x="49731" y="117348"/>
                  </a:cubicBezTo>
                  <a:cubicBezTo>
                    <a:pt x="68258" y="117348"/>
                    <a:pt x="82885" y="109525"/>
                    <a:pt x="93611" y="93878"/>
                  </a:cubicBezTo>
                  <a:lnTo>
                    <a:pt x="94586" y="91923"/>
                  </a:lnTo>
                  <a:lnTo>
                    <a:pt x="74109" y="75298"/>
                  </a:lnTo>
                  <a:lnTo>
                    <a:pt x="73134" y="78232"/>
                  </a:lnTo>
                  <a:close/>
                  <a:moveTo>
                    <a:pt x="35104" y="47917"/>
                  </a:moveTo>
                  <a:cubicBezTo>
                    <a:pt x="36079" y="38138"/>
                    <a:pt x="39980" y="28359"/>
                    <a:pt x="49731" y="28359"/>
                  </a:cubicBezTo>
                  <a:cubicBezTo>
                    <a:pt x="54606" y="28359"/>
                    <a:pt x="62407" y="30315"/>
                    <a:pt x="63382" y="47917"/>
                  </a:cubicBezTo>
                  <a:lnTo>
                    <a:pt x="35104" y="47917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A0FE817-4F15-1CE7-DC16-C4F63347428F}"/>
                </a:ext>
              </a:extLst>
            </p:cNvPr>
            <p:cNvSpPr/>
            <p:nvPr/>
          </p:nvSpPr>
          <p:spPr>
            <a:xfrm>
              <a:off x="1762248" y="4733525"/>
              <a:ext cx="101411" cy="157441"/>
            </a:xfrm>
            <a:custGeom>
              <a:avLst/>
              <a:gdLst>
                <a:gd name="connsiteX0" fmla="*/ 96536 w 101411"/>
                <a:gd name="connsiteY0" fmla="*/ 127127 h 157441"/>
                <a:gd name="connsiteX1" fmla="*/ 96536 w 101411"/>
                <a:gd name="connsiteY1" fmla="*/ 0 h 157441"/>
                <a:gd name="connsiteX2" fmla="*/ 62407 w 101411"/>
                <a:gd name="connsiteY2" fmla="*/ 0 h 157441"/>
                <a:gd name="connsiteX3" fmla="*/ 62407 w 101411"/>
                <a:gd name="connsiteY3" fmla="*/ 50851 h 157441"/>
                <a:gd name="connsiteX4" fmla="*/ 37054 w 101411"/>
                <a:gd name="connsiteY4" fmla="*/ 40094 h 157441"/>
                <a:gd name="connsiteX5" fmla="*/ 0 w 101411"/>
                <a:gd name="connsiteY5" fmla="*/ 99746 h 157441"/>
                <a:gd name="connsiteX6" fmla="*/ 37054 w 101411"/>
                <a:gd name="connsiteY6" fmla="*/ 157442 h 157441"/>
                <a:gd name="connsiteX7" fmla="*/ 63382 w 101411"/>
                <a:gd name="connsiteY7" fmla="*/ 145707 h 157441"/>
                <a:gd name="connsiteX8" fmla="*/ 65333 w 101411"/>
                <a:gd name="connsiteY8" fmla="*/ 154508 h 157441"/>
                <a:gd name="connsiteX9" fmla="*/ 66308 w 101411"/>
                <a:gd name="connsiteY9" fmla="*/ 155486 h 157441"/>
                <a:gd name="connsiteX10" fmla="*/ 101412 w 101411"/>
                <a:gd name="connsiteY10" fmla="*/ 155486 h 157441"/>
                <a:gd name="connsiteX11" fmla="*/ 100437 w 101411"/>
                <a:gd name="connsiteY11" fmla="*/ 152552 h 157441"/>
                <a:gd name="connsiteX12" fmla="*/ 96536 w 101411"/>
                <a:gd name="connsiteY12" fmla="*/ 127127 h 157441"/>
                <a:gd name="connsiteX13" fmla="*/ 62407 w 101411"/>
                <a:gd name="connsiteY13" fmla="*/ 77254 h 157441"/>
                <a:gd name="connsiteX14" fmla="*/ 62407 w 101411"/>
                <a:gd name="connsiteY14" fmla="*/ 120282 h 157441"/>
                <a:gd name="connsiteX15" fmla="*/ 47781 w 101411"/>
                <a:gd name="connsiteY15" fmla="*/ 129083 h 157441"/>
                <a:gd name="connsiteX16" fmla="*/ 33154 w 101411"/>
                <a:gd name="connsiteY16" fmla="*/ 98768 h 157441"/>
                <a:gd name="connsiteX17" fmla="*/ 47781 w 101411"/>
                <a:gd name="connsiteY17" fmla="*/ 69431 h 157441"/>
                <a:gd name="connsiteX18" fmla="*/ 62407 w 101411"/>
                <a:gd name="connsiteY18" fmla="*/ 77254 h 157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1411" h="157441">
                  <a:moveTo>
                    <a:pt x="96536" y="127127"/>
                  </a:moveTo>
                  <a:lnTo>
                    <a:pt x="96536" y="0"/>
                  </a:lnTo>
                  <a:lnTo>
                    <a:pt x="62407" y="0"/>
                  </a:lnTo>
                  <a:lnTo>
                    <a:pt x="62407" y="50851"/>
                  </a:lnTo>
                  <a:cubicBezTo>
                    <a:pt x="55581" y="44006"/>
                    <a:pt x="46806" y="40094"/>
                    <a:pt x="37054" y="40094"/>
                  </a:cubicBezTo>
                  <a:cubicBezTo>
                    <a:pt x="13652" y="40094"/>
                    <a:pt x="0" y="61608"/>
                    <a:pt x="0" y="99746"/>
                  </a:cubicBezTo>
                  <a:cubicBezTo>
                    <a:pt x="0" y="147663"/>
                    <a:pt x="20477" y="157442"/>
                    <a:pt x="37054" y="157442"/>
                  </a:cubicBezTo>
                  <a:cubicBezTo>
                    <a:pt x="47781" y="157442"/>
                    <a:pt x="56557" y="153530"/>
                    <a:pt x="63382" y="145707"/>
                  </a:cubicBezTo>
                  <a:cubicBezTo>
                    <a:pt x="63382" y="148641"/>
                    <a:pt x="64358" y="152552"/>
                    <a:pt x="65333" y="154508"/>
                  </a:cubicBezTo>
                  <a:lnTo>
                    <a:pt x="66308" y="155486"/>
                  </a:lnTo>
                  <a:lnTo>
                    <a:pt x="101412" y="155486"/>
                  </a:lnTo>
                  <a:lnTo>
                    <a:pt x="100437" y="152552"/>
                  </a:lnTo>
                  <a:cubicBezTo>
                    <a:pt x="97511" y="147663"/>
                    <a:pt x="96536" y="139840"/>
                    <a:pt x="96536" y="127127"/>
                  </a:cubicBezTo>
                  <a:close/>
                  <a:moveTo>
                    <a:pt x="62407" y="77254"/>
                  </a:moveTo>
                  <a:lnTo>
                    <a:pt x="62407" y="120282"/>
                  </a:lnTo>
                  <a:cubicBezTo>
                    <a:pt x="58507" y="124193"/>
                    <a:pt x="53631" y="129083"/>
                    <a:pt x="47781" y="129083"/>
                  </a:cubicBezTo>
                  <a:cubicBezTo>
                    <a:pt x="41930" y="129083"/>
                    <a:pt x="33154" y="126149"/>
                    <a:pt x="33154" y="98768"/>
                  </a:cubicBezTo>
                  <a:cubicBezTo>
                    <a:pt x="33154" y="72365"/>
                    <a:pt x="39980" y="69431"/>
                    <a:pt x="47781" y="69431"/>
                  </a:cubicBezTo>
                  <a:cubicBezTo>
                    <a:pt x="52656" y="69431"/>
                    <a:pt x="56557" y="72365"/>
                    <a:pt x="62407" y="77254"/>
                  </a:cubicBez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987CC320-F675-19D4-5D07-9E186DEECEB6}"/>
                </a:ext>
              </a:extLst>
            </p:cNvPr>
            <p:cNvSpPr/>
            <p:nvPr/>
          </p:nvSpPr>
          <p:spPr>
            <a:xfrm>
              <a:off x="1879262" y="4733525"/>
              <a:ext cx="34128" cy="30314"/>
            </a:xfrm>
            <a:custGeom>
              <a:avLst/>
              <a:gdLst>
                <a:gd name="connsiteX0" fmla="*/ 0 w 34128"/>
                <a:gd name="connsiteY0" fmla="*/ 0 h 30314"/>
                <a:gd name="connsiteX1" fmla="*/ 34129 w 34128"/>
                <a:gd name="connsiteY1" fmla="*/ 0 h 30314"/>
                <a:gd name="connsiteX2" fmla="*/ 34129 w 34128"/>
                <a:gd name="connsiteY2" fmla="*/ 30315 h 30314"/>
                <a:gd name="connsiteX3" fmla="*/ 0 w 34128"/>
                <a:gd name="connsiteY3" fmla="*/ 30315 h 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8" h="30314">
                  <a:moveTo>
                    <a:pt x="0" y="0"/>
                  </a:moveTo>
                  <a:lnTo>
                    <a:pt x="34129" y="0"/>
                  </a:lnTo>
                  <a:lnTo>
                    <a:pt x="34129" y="30315"/>
                  </a:lnTo>
                  <a:lnTo>
                    <a:pt x="0" y="30315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701080BE-AF12-FF13-BB1E-BE586BD73EEB}"/>
                </a:ext>
              </a:extLst>
            </p:cNvPr>
            <p:cNvSpPr/>
            <p:nvPr/>
          </p:nvSpPr>
          <p:spPr>
            <a:xfrm>
              <a:off x="1879262" y="4775574"/>
              <a:ext cx="34128" cy="113436"/>
            </a:xfrm>
            <a:custGeom>
              <a:avLst/>
              <a:gdLst>
                <a:gd name="connsiteX0" fmla="*/ 0 w 34128"/>
                <a:gd name="connsiteY0" fmla="*/ 0 h 113436"/>
                <a:gd name="connsiteX1" fmla="*/ 34129 w 34128"/>
                <a:gd name="connsiteY1" fmla="*/ 0 h 113436"/>
                <a:gd name="connsiteX2" fmla="*/ 34129 w 34128"/>
                <a:gd name="connsiteY2" fmla="*/ 113436 h 113436"/>
                <a:gd name="connsiteX3" fmla="*/ 0 w 34128"/>
                <a:gd name="connsiteY3" fmla="*/ 113436 h 11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8" h="113436">
                  <a:moveTo>
                    <a:pt x="0" y="0"/>
                  </a:moveTo>
                  <a:lnTo>
                    <a:pt x="34129" y="0"/>
                  </a:lnTo>
                  <a:lnTo>
                    <a:pt x="34129" y="113436"/>
                  </a:lnTo>
                  <a:lnTo>
                    <a:pt x="0" y="113436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68137FDA-0D5E-50E2-5F95-9FEE546116C4}"/>
                </a:ext>
              </a:extLst>
            </p:cNvPr>
            <p:cNvSpPr/>
            <p:nvPr/>
          </p:nvSpPr>
          <p:spPr>
            <a:xfrm>
              <a:off x="1928017" y="4773619"/>
              <a:ext cx="94586" cy="117348"/>
            </a:xfrm>
            <a:custGeom>
              <a:avLst/>
              <a:gdLst>
                <a:gd name="connsiteX0" fmla="*/ 64358 w 94586"/>
                <a:gd name="connsiteY0" fmla="*/ 72365 h 117348"/>
                <a:gd name="connsiteX1" fmla="*/ 49731 w 94586"/>
                <a:gd name="connsiteY1" fmla="*/ 90945 h 117348"/>
                <a:gd name="connsiteX2" fmla="*/ 35104 w 94586"/>
                <a:gd name="connsiteY2" fmla="*/ 58674 h 117348"/>
                <a:gd name="connsiteX3" fmla="*/ 49731 w 94586"/>
                <a:gd name="connsiteY3" fmla="*/ 27381 h 117348"/>
                <a:gd name="connsiteX4" fmla="*/ 63382 w 94586"/>
                <a:gd name="connsiteY4" fmla="*/ 44006 h 117348"/>
                <a:gd name="connsiteX5" fmla="*/ 63382 w 94586"/>
                <a:gd name="connsiteY5" fmla="*/ 45961 h 117348"/>
                <a:gd name="connsiteX6" fmla="*/ 94586 w 94586"/>
                <a:gd name="connsiteY6" fmla="*/ 39116 h 117348"/>
                <a:gd name="connsiteX7" fmla="*/ 93611 w 94586"/>
                <a:gd name="connsiteY7" fmla="*/ 37160 h 117348"/>
                <a:gd name="connsiteX8" fmla="*/ 49731 w 94586"/>
                <a:gd name="connsiteY8" fmla="*/ 0 h 117348"/>
                <a:gd name="connsiteX9" fmla="*/ 0 w 94586"/>
                <a:gd name="connsiteY9" fmla="*/ 58674 h 117348"/>
                <a:gd name="connsiteX10" fmla="*/ 48756 w 94586"/>
                <a:gd name="connsiteY10" fmla="*/ 117348 h 117348"/>
                <a:gd name="connsiteX11" fmla="*/ 93611 w 94586"/>
                <a:gd name="connsiteY11" fmla="*/ 80188 h 117348"/>
                <a:gd name="connsiteX12" fmla="*/ 94586 w 94586"/>
                <a:gd name="connsiteY12" fmla="*/ 78232 h 117348"/>
                <a:gd name="connsiteX13" fmla="*/ 64358 w 94586"/>
                <a:gd name="connsiteY13" fmla="*/ 70409 h 117348"/>
                <a:gd name="connsiteX14" fmla="*/ 64358 w 94586"/>
                <a:gd name="connsiteY14" fmla="*/ 72365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586" h="117348">
                  <a:moveTo>
                    <a:pt x="64358" y="72365"/>
                  </a:moveTo>
                  <a:cubicBezTo>
                    <a:pt x="61432" y="88989"/>
                    <a:pt x="54606" y="90945"/>
                    <a:pt x="49731" y="90945"/>
                  </a:cubicBezTo>
                  <a:cubicBezTo>
                    <a:pt x="43880" y="90945"/>
                    <a:pt x="35104" y="88011"/>
                    <a:pt x="35104" y="58674"/>
                  </a:cubicBezTo>
                  <a:cubicBezTo>
                    <a:pt x="35104" y="27381"/>
                    <a:pt x="45830" y="27381"/>
                    <a:pt x="49731" y="27381"/>
                  </a:cubicBezTo>
                  <a:cubicBezTo>
                    <a:pt x="55581" y="27381"/>
                    <a:pt x="59482" y="30315"/>
                    <a:pt x="63382" y="44006"/>
                  </a:cubicBezTo>
                  <a:lnTo>
                    <a:pt x="63382" y="45961"/>
                  </a:lnTo>
                  <a:lnTo>
                    <a:pt x="94586" y="39116"/>
                  </a:lnTo>
                  <a:lnTo>
                    <a:pt x="93611" y="37160"/>
                  </a:lnTo>
                  <a:cubicBezTo>
                    <a:pt x="89710" y="21514"/>
                    <a:pt x="80935" y="0"/>
                    <a:pt x="49731" y="0"/>
                  </a:cubicBezTo>
                  <a:cubicBezTo>
                    <a:pt x="25353" y="0"/>
                    <a:pt x="0" y="15646"/>
                    <a:pt x="0" y="58674"/>
                  </a:cubicBezTo>
                  <a:cubicBezTo>
                    <a:pt x="0" y="101702"/>
                    <a:pt x="25353" y="117348"/>
                    <a:pt x="48756" y="117348"/>
                  </a:cubicBezTo>
                  <a:cubicBezTo>
                    <a:pt x="72159" y="117348"/>
                    <a:pt x="87760" y="104635"/>
                    <a:pt x="93611" y="80188"/>
                  </a:cubicBezTo>
                  <a:lnTo>
                    <a:pt x="94586" y="78232"/>
                  </a:lnTo>
                  <a:lnTo>
                    <a:pt x="64358" y="70409"/>
                  </a:lnTo>
                  <a:lnTo>
                    <a:pt x="64358" y="72365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9020E7AF-A5FC-E401-C170-0ABA88DFD5B6}"/>
                </a:ext>
              </a:extLst>
            </p:cNvPr>
            <p:cNvSpPr/>
            <p:nvPr/>
          </p:nvSpPr>
          <p:spPr>
            <a:xfrm>
              <a:off x="2036255" y="4733525"/>
              <a:ext cx="34128" cy="30314"/>
            </a:xfrm>
            <a:custGeom>
              <a:avLst/>
              <a:gdLst>
                <a:gd name="connsiteX0" fmla="*/ 0 w 34128"/>
                <a:gd name="connsiteY0" fmla="*/ 0 h 30314"/>
                <a:gd name="connsiteX1" fmla="*/ 34129 w 34128"/>
                <a:gd name="connsiteY1" fmla="*/ 0 h 30314"/>
                <a:gd name="connsiteX2" fmla="*/ 34129 w 34128"/>
                <a:gd name="connsiteY2" fmla="*/ 30315 h 30314"/>
                <a:gd name="connsiteX3" fmla="*/ 0 w 34128"/>
                <a:gd name="connsiteY3" fmla="*/ 30315 h 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8" h="30314">
                  <a:moveTo>
                    <a:pt x="0" y="0"/>
                  </a:moveTo>
                  <a:lnTo>
                    <a:pt x="34129" y="0"/>
                  </a:lnTo>
                  <a:lnTo>
                    <a:pt x="34129" y="30315"/>
                  </a:lnTo>
                  <a:lnTo>
                    <a:pt x="0" y="30315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D02845FF-1050-0926-8D08-1E96C8DA41B8}"/>
                </a:ext>
              </a:extLst>
            </p:cNvPr>
            <p:cNvSpPr/>
            <p:nvPr/>
          </p:nvSpPr>
          <p:spPr>
            <a:xfrm>
              <a:off x="2036255" y="4775574"/>
              <a:ext cx="34128" cy="113436"/>
            </a:xfrm>
            <a:custGeom>
              <a:avLst/>
              <a:gdLst>
                <a:gd name="connsiteX0" fmla="*/ 0 w 34128"/>
                <a:gd name="connsiteY0" fmla="*/ 0 h 113436"/>
                <a:gd name="connsiteX1" fmla="*/ 34129 w 34128"/>
                <a:gd name="connsiteY1" fmla="*/ 0 h 113436"/>
                <a:gd name="connsiteX2" fmla="*/ 34129 w 34128"/>
                <a:gd name="connsiteY2" fmla="*/ 113436 h 113436"/>
                <a:gd name="connsiteX3" fmla="*/ 0 w 34128"/>
                <a:gd name="connsiteY3" fmla="*/ 113436 h 11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8" h="113436">
                  <a:moveTo>
                    <a:pt x="0" y="0"/>
                  </a:moveTo>
                  <a:lnTo>
                    <a:pt x="34129" y="0"/>
                  </a:lnTo>
                  <a:lnTo>
                    <a:pt x="34129" y="113436"/>
                  </a:lnTo>
                  <a:lnTo>
                    <a:pt x="0" y="113436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CBEDAE96-7A7F-3C0C-A377-F70DD740E810}"/>
                </a:ext>
              </a:extLst>
            </p:cNvPr>
            <p:cNvSpPr/>
            <p:nvPr/>
          </p:nvSpPr>
          <p:spPr>
            <a:xfrm>
              <a:off x="2091836" y="4773619"/>
              <a:ext cx="92635" cy="115392"/>
            </a:xfrm>
            <a:custGeom>
              <a:avLst/>
              <a:gdLst>
                <a:gd name="connsiteX0" fmla="*/ 64358 w 92635"/>
                <a:gd name="connsiteY0" fmla="*/ 0 h 115392"/>
                <a:gd name="connsiteX1" fmla="*/ 34129 w 92635"/>
                <a:gd name="connsiteY1" fmla="*/ 13691 h 115392"/>
                <a:gd name="connsiteX2" fmla="*/ 34129 w 92635"/>
                <a:gd name="connsiteY2" fmla="*/ 1956 h 115392"/>
                <a:gd name="connsiteX3" fmla="*/ 0 w 92635"/>
                <a:gd name="connsiteY3" fmla="*/ 1956 h 115392"/>
                <a:gd name="connsiteX4" fmla="*/ 0 w 92635"/>
                <a:gd name="connsiteY4" fmla="*/ 115392 h 115392"/>
                <a:gd name="connsiteX5" fmla="*/ 34129 w 92635"/>
                <a:gd name="connsiteY5" fmla="*/ 115392 h 115392"/>
                <a:gd name="connsiteX6" fmla="*/ 34129 w 92635"/>
                <a:gd name="connsiteY6" fmla="*/ 38138 h 115392"/>
                <a:gd name="connsiteX7" fmla="*/ 50706 w 92635"/>
                <a:gd name="connsiteY7" fmla="*/ 29337 h 115392"/>
                <a:gd name="connsiteX8" fmla="*/ 58507 w 92635"/>
                <a:gd name="connsiteY8" fmla="*/ 40094 h 115392"/>
                <a:gd name="connsiteX9" fmla="*/ 58507 w 92635"/>
                <a:gd name="connsiteY9" fmla="*/ 115392 h 115392"/>
                <a:gd name="connsiteX10" fmla="*/ 92636 w 92635"/>
                <a:gd name="connsiteY10" fmla="*/ 115392 h 115392"/>
                <a:gd name="connsiteX11" fmla="*/ 92636 w 92635"/>
                <a:gd name="connsiteY11" fmla="*/ 30315 h 115392"/>
                <a:gd name="connsiteX12" fmla="*/ 64358 w 92635"/>
                <a:gd name="connsiteY12" fmla="*/ 0 h 115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635" h="115392">
                  <a:moveTo>
                    <a:pt x="64358" y="0"/>
                  </a:moveTo>
                  <a:cubicBezTo>
                    <a:pt x="51681" y="0"/>
                    <a:pt x="40955" y="6845"/>
                    <a:pt x="34129" y="13691"/>
                  </a:cubicBezTo>
                  <a:lnTo>
                    <a:pt x="34129" y="1956"/>
                  </a:lnTo>
                  <a:lnTo>
                    <a:pt x="0" y="1956"/>
                  </a:lnTo>
                  <a:lnTo>
                    <a:pt x="0" y="115392"/>
                  </a:lnTo>
                  <a:lnTo>
                    <a:pt x="34129" y="115392"/>
                  </a:lnTo>
                  <a:lnTo>
                    <a:pt x="34129" y="38138"/>
                  </a:lnTo>
                  <a:cubicBezTo>
                    <a:pt x="40955" y="32271"/>
                    <a:pt x="45830" y="29337"/>
                    <a:pt x="50706" y="29337"/>
                  </a:cubicBezTo>
                  <a:cubicBezTo>
                    <a:pt x="54606" y="29337"/>
                    <a:pt x="58507" y="30315"/>
                    <a:pt x="58507" y="40094"/>
                  </a:cubicBezTo>
                  <a:lnTo>
                    <a:pt x="58507" y="115392"/>
                  </a:lnTo>
                  <a:lnTo>
                    <a:pt x="92636" y="115392"/>
                  </a:lnTo>
                  <a:lnTo>
                    <a:pt x="92636" y="30315"/>
                  </a:lnTo>
                  <a:cubicBezTo>
                    <a:pt x="92636" y="10757"/>
                    <a:pt x="82885" y="0"/>
                    <a:pt x="64358" y="0"/>
                  </a:cubicBez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DCE69F5E-259E-8992-1E60-19132FDB93D0}"/>
                </a:ext>
              </a:extLst>
            </p:cNvPr>
            <p:cNvSpPr/>
            <p:nvPr/>
          </p:nvSpPr>
          <p:spPr>
            <a:xfrm>
              <a:off x="2199099" y="4772641"/>
              <a:ext cx="94586" cy="117348"/>
            </a:xfrm>
            <a:custGeom>
              <a:avLst/>
              <a:gdLst>
                <a:gd name="connsiteX0" fmla="*/ 74109 w 94586"/>
                <a:gd name="connsiteY0" fmla="*/ 76276 h 117348"/>
                <a:gd name="connsiteX1" fmla="*/ 73134 w 94586"/>
                <a:gd name="connsiteY1" fmla="*/ 78232 h 117348"/>
                <a:gd name="connsiteX2" fmla="*/ 51681 w 94586"/>
                <a:gd name="connsiteY2" fmla="*/ 90945 h 117348"/>
                <a:gd name="connsiteX3" fmla="*/ 34129 w 94586"/>
                <a:gd name="connsiteY3" fmla="*/ 68453 h 117348"/>
                <a:gd name="connsiteX4" fmla="*/ 94586 w 94586"/>
                <a:gd name="connsiteY4" fmla="*/ 68453 h 117348"/>
                <a:gd name="connsiteX5" fmla="*/ 94586 w 94586"/>
                <a:gd name="connsiteY5" fmla="*/ 60630 h 117348"/>
                <a:gd name="connsiteX6" fmla="*/ 48756 w 94586"/>
                <a:gd name="connsiteY6" fmla="*/ 0 h 117348"/>
                <a:gd name="connsiteX7" fmla="*/ 0 w 94586"/>
                <a:gd name="connsiteY7" fmla="*/ 58674 h 117348"/>
                <a:gd name="connsiteX8" fmla="*/ 49731 w 94586"/>
                <a:gd name="connsiteY8" fmla="*/ 117348 h 117348"/>
                <a:gd name="connsiteX9" fmla="*/ 93611 w 94586"/>
                <a:gd name="connsiteY9" fmla="*/ 93878 h 117348"/>
                <a:gd name="connsiteX10" fmla="*/ 94586 w 94586"/>
                <a:gd name="connsiteY10" fmla="*/ 91923 h 117348"/>
                <a:gd name="connsiteX11" fmla="*/ 74109 w 94586"/>
                <a:gd name="connsiteY11" fmla="*/ 76276 h 117348"/>
                <a:gd name="connsiteX12" fmla="*/ 34129 w 94586"/>
                <a:gd name="connsiteY12" fmla="*/ 47917 h 117348"/>
                <a:gd name="connsiteX13" fmla="*/ 48756 w 94586"/>
                <a:gd name="connsiteY13" fmla="*/ 28359 h 117348"/>
                <a:gd name="connsiteX14" fmla="*/ 62407 w 94586"/>
                <a:gd name="connsiteY14" fmla="*/ 47917 h 117348"/>
                <a:gd name="connsiteX15" fmla="*/ 34129 w 94586"/>
                <a:gd name="connsiteY15" fmla="*/ 47917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4586" h="117348">
                  <a:moveTo>
                    <a:pt x="74109" y="76276"/>
                  </a:moveTo>
                  <a:lnTo>
                    <a:pt x="73134" y="78232"/>
                  </a:lnTo>
                  <a:cubicBezTo>
                    <a:pt x="69233" y="84099"/>
                    <a:pt x="61432" y="90945"/>
                    <a:pt x="51681" y="90945"/>
                  </a:cubicBezTo>
                  <a:cubicBezTo>
                    <a:pt x="40955" y="90945"/>
                    <a:pt x="36079" y="83122"/>
                    <a:pt x="34129" y="68453"/>
                  </a:cubicBezTo>
                  <a:lnTo>
                    <a:pt x="94586" y="68453"/>
                  </a:lnTo>
                  <a:lnTo>
                    <a:pt x="94586" y="60630"/>
                  </a:lnTo>
                  <a:cubicBezTo>
                    <a:pt x="94586" y="22492"/>
                    <a:pt x="78009" y="0"/>
                    <a:pt x="48756" y="0"/>
                  </a:cubicBezTo>
                  <a:cubicBezTo>
                    <a:pt x="26328" y="0"/>
                    <a:pt x="0" y="15646"/>
                    <a:pt x="0" y="58674"/>
                  </a:cubicBezTo>
                  <a:cubicBezTo>
                    <a:pt x="0" y="95834"/>
                    <a:pt x="18527" y="117348"/>
                    <a:pt x="49731" y="117348"/>
                  </a:cubicBezTo>
                  <a:cubicBezTo>
                    <a:pt x="68258" y="117348"/>
                    <a:pt x="82885" y="109525"/>
                    <a:pt x="93611" y="93878"/>
                  </a:cubicBezTo>
                  <a:lnTo>
                    <a:pt x="94586" y="91923"/>
                  </a:lnTo>
                  <a:lnTo>
                    <a:pt x="74109" y="76276"/>
                  </a:lnTo>
                  <a:close/>
                  <a:moveTo>
                    <a:pt x="34129" y="47917"/>
                  </a:moveTo>
                  <a:cubicBezTo>
                    <a:pt x="35104" y="38138"/>
                    <a:pt x="39005" y="28359"/>
                    <a:pt x="48756" y="28359"/>
                  </a:cubicBezTo>
                  <a:cubicBezTo>
                    <a:pt x="53631" y="28359"/>
                    <a:pt x="61432" y="30315"/>
                    <a:pt x="62407" y="47917"/>
                  </a:cubicBezTo>
                  <a:lnTo>
                    <a:pt x="34129" y="47917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71E96A7D-8765-6420-2D20-62BED1B20294}"/>
                </a:ext>
              </a:extLst>
            </p:cNvPr>
            <p:cNvSpPr/>
            <p:nvPr/>
          </p:nvSpPr>
          <p:spPr>
            <a:xfrm>
              <a:off x="1213259" y="4733525"/>
              <a:ext cx="34128" cy="155486"/>
            </a:xfrm>
            <a:custGeom>
              <a:avLst/>
              <a:gdLst>
                <a:gd name="connsiteX0" fmla="*/ 0 w 34128"/>
                <a:gd name="connsiteY0" fmla="*/ 0 h 155486"/>
                <a:gd name="connsiteX1" fmla="*/ 34129 w 34128"/>
                <a:gd name="connsiteY1" fmla="*/ 0 h 155486"/>
                <a:gd name="connsiteX2" fmla="*/ 34129 w 34128"/>
                <a:gd name="connsiteY2" fmla="*/ 155486 h 155486"/>
                <a:gd name="connsiteX3" fmla="*/ 0 w 34128"/>
                <a:gd name="connsiteY3" fmla="*/ 155486 h 15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8" h="155486">
                  <a:moveTo>
                    <a:pt x="0" y="0"/>
                  </a:moveTo>
                  <a:lnTo>
                    <a:pt x="34129" y="0"/>
                  </a:lnTo>
                  <a:lnTo>
                    <a:pt x="34129" y="155486"/>
                  </a:lnTo>
                  <a:lnTo>
                    <a:pt x="0" y="155486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21DD9BFF-3855-5C44-69FD-C3DF7C66057C}"/>
                </a:ext>
              </a:extLst>
            </p:cNvPr>
            <p:cNvSpPr/>
            <p:nvPr/>
          </p:nvSpPr>
          <p:spPr>
            <a:xfrm>
              <a:off x="757880" y="4528166"/>
              <a:ext cx="118963" cy="164287"/>
            </a:xfrm>
            <a:custGeom>
              <a:avLst/>
              <a:gdLst>
                <a:gd name="connsiteX0" fmla="*/ 64358 w 118963"/>
                <a:gd name="connsiteY0" fmla="*/ 109525 h 164287"/>
                <a:gd name="connsiteX1" fmla="*/ 86785 w 118963"/>
                <a:gd name="connsiteY1" fmla="*/ 109525 h 164287"/>
                <a:gd name="connsiteX2" fmla="*/ 62407 w 118963"/>
                <a:gd name="connsiteY2" fmla="*/ 136906 h 164287"/>
                <a:gd name="connsiteX3" fmla="*/ 34129 w 118963"/>
                <a:gd name="connsiteY3" fmla="*/ 82144 h 164287"/>
                <a:gd name="connsiteX4" fmla="*/ 60457 w 118963"/>
                <a:gd name="connsiteY4" fmla="*/ 30315 h 164287"/>
                <a:gd name="connsiteX5" fmla="*/ 83860 w 118963"/>
                <a:gd name="connsiteY5" fmla="*/ 58674 h 164287"/>
                <a:gd name="connsiteX6" fmla="*/ 116039 w 118963"/>
                <a:gd name="connsiteY6" fmla="*/ 54762 h 164287"/>
                <a:gd name="connsiteX7" fmla="*/ 62407 w 118963"/>
                <a:gd name="connsiteY7" fmla="*/ 0 h 164287"/>
                <a:gd name="connsiteX8" fmla="*/ 0 w 118963"/>
                <a:gd name="connsiteY8" fmla="*/ 82144 h 164287"/>
                <a:gd name="connsiteX9" fmla="*/ 58507 w 118963"/>
                <a:gd name="connsiteY9" fmla="*/ 164287 h 164287"/>
                <a:gd name="connsiteX10" fmla="*/ 92636 w 118963"/>
                <a:gd name="connsiteY10" fmla="*/ 145707 h 164287"/>
                <a:gd name="connsiteX11" fmla="*/ 92636 w 118963"/>
                <a:gd name="connsiteY11" fmla="*/ 161354 h 164287"/>
                <a:gd name="connsiteX12" fmla="*/ 118964 w 118963"/>
                <a:gd name="connsiteY12" fmla="*/ 161354 h 164287"/>
                <a:gd name="connsiteX13" fmla="*/ 118964 w 118963"/>
                <a:gd name="connsiteY13" fmla="*/ 83122 h 164287"/>
                <a:gd name="connsiteX14" fmla="*/ 65333 w 118963"/>
                <a:gd name="connsiteY14" fmla="*/ 83122 h 164287"/>
                <a:gd name="connsiteX15" fmla="*/ 65333 w 118963"/>
                <a:gd name="connsiteY15" fmla="*/ 109525 h 16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8963" h="164287">
                  <a:moveTo>
                    <a:pt x="64358" y="109525"/>
                  </a:moveTo>
                  <a:lnTo>
                    <a:pt x="86785" y="109525"/>
                  </a:lnTo>
                  <a:cubicBezTo>
                    <a:pt x="84835" y="127127"/>
                    <a:pt x="76059" y="136906"/>
                    <a:pt x="62407" y="136906"/>
                  </a:cubicBezTo>
                  <a:cubicBezTo>
                    <a:pt x="50706" y="136906"/>
                    <a:pt x="34129" y="131039"/>
                    <a:pt x="34129" y="82144"/>
                  </a:cubicBezTo>
                  <a:cubicBezTo>
                    <a:pt x="34129" y="47917"/>
                    <a:pt x="42905" y="30315"/>
                    <a:pt x="60457" y="30315"/>
                  </a:cubicBezTo>
                  <a:cubicBezTo>
                    <a:pt x="73134" y="30315"/>
                    <a:pt x="78984" y="38138"/>
                    <a:pt x="83860" y="58674"/>
                  </a:cubicBezTo>
                  <a:lnTo>
                    <a:pt x="116039" y="54762"/>
                  </a:lnTo>
                  <a:cubicBezTo>
                    <a:pt x="109213" y="16624"/>
                    <a:pt x="92636" y="0"/>
                    <a:pt x="62407" y="0"/>
                  </a:cubicBezTo>
                  <a:cubicBezTo>
                    <a:pt x="23403" y="0"/>
                    <a:pt x="0" y="30315"/>
                    <a:pt x="0" y="82144"/>
                  </a:cubicBezTo>
                  <a:cubicBezTo>
                    <a:pt x="0" y="134950"/>
                    <a:pt x="21453" y="164287"/>
                    <a:pt x="58507" y="164287"/>
                  </a:cubicBezTo>
                  <a:cubicBezTo>
                    <a:pt x="75084" y="164287"/>
                    <a:pt x="86785" y="155486"/>
                    <a:pt x="92636" y="145707"/>
                  </a:cubicBezTo>
                  <a:lnTo>
                    <a:pt x="92636" y="161354"/>
                  </a:lnTo>
                  <a:lnTo>
                    <a:pt x="118964" y="161354"/>
                  </a:lnTo>
                  <a:lnTo>
                    <a:pt x="118964" y="83122"/>
                  </a:lnTo>
                  <a:lnTo>
                    <a:pt x="65333" y="83122"/>
                  </a:lnTo>
                  <a:lnTo>
                    <a:pt x="65333" y="109525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49368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2F7D3B8-F8F0-7738-693B-1FDED3B190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26358" y="4514316"/>
            <a:ext cx="286597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441C0E6-2A71-4EB3-9E92-A3D15D26B6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DB310CF-4BF3-06B1-7E0F-BD06026885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5300" y="438149"/>
            <a:ext cx="5007312" cy="2174569"/>
          </a:xfrm>
        </p:spPr>
        <p:txBody>
          <a:bodyPr anchor="t" anchorCtr="0"/>
          <a:lstStyle>
            <a:lvl1pPr>
              <a:lnSpc>
                <a:spcPct val="85000"/>
              </a:lnSpc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4" name="Graphic 6">
            <a:extLst>
              <a:ext uri="{FF2B5EF4-FFF2-40B4-BE49-F238E27FC236}">
                <a16:creationId xmlns:a16="http://schemas.microsoft.com/office/drawing/2014/main" id="{572E3B10-7D33-CA4A-8D4E-7E5C2CA8CD9A}"/>
              </a:ext>
            </a:extLst>
          </p:cNvPr>
          <p:cNvGrpSpPr/>
          <p:nvPr userDrawn="1"/>
        </p:nvGrpSpPr>
        <p:grpSpPr>
          <a:xfrm>
            <a:off x="491329" y="4418324"/>
            <a:ext cx="1331528" cy="342900"/>
            <a:chOff x="278604" y="4554538"/>
            <a:chExt cx="1331528" cy="342900"/>
          </a:xfrm>
          <a:solidFill>
            <a:schemeClr val="bg1"/>
          </a:solidFill>
        </p:grpSpPr>
        <p:grpSp>
          <p:nvGrpSpPr>
            <p:cNvPr id="10" name="Graphic 6">
              <a:extLst>
                <a:ext uri="{FF2B5EF4-FFF2-40B4-BE49-F238E27FC236}">
                  <a16:creationId xmlns:a16="http://schemas.microsoft.com/office/drawing/2014/main" id="{534BB16C-80D4-456D-90C1-603D8122A846}"/>
                </a:ext>
              </a:extLst>
            </p:cNvPr>
            <p:cNvGrpSpPr/>
            <p:nvPr/>
          </p:nvGrpSpPr>
          <p:grpSpPr>
            <a:xfrm>
              <a:off x="278604" y="4554538"/>
              <a:ext cx="298793" cy="342427"/>
              <a:chOff x="278604" y="4554538"/>
              <a:chExt cx="298793" cy="342427"/>
            </a:xfrm>
            <a:grpFill/>
          </p:grpSpPr>
          <p:grpSp>
            <p:nvGrpSpPr>
              <p:cNvPr id="38" name="Graphic 6">
                <a:extLst>
                  <a:ext uri="{FF2B5EF4-FFF2-40B4-BE49-F238E27FC236}">
                    <a16:creationId xmlns:a16="http://schemas.microsoft.com/office/drawing/2014/main" id="{A9BD4FF0-B663-E554-7BA7-C651975A7B9C}"/>
                  </a:ext>
                </a:extLst>
              </p:cNvPr>
              <p:cNvGrpSpPr/>
              <p:nvPr/>
            </p:nvGrpSpPr>
            <p:grpSpPr>
              <a:xfrm>
                <a:off x="278604" y="4554538"/>
                <a:ext cx="297175" cy="342427"/>
                <a:chOff x="278604" y="4554538"/>
                <a:chExt cx="297175" cy="342427"/>
              </a:xfrm>
              <a:grpFill/>
            </p:grpSpPr>
            <p:sp>
              <p:nvSpPr>
                <p:cNvPr id="40" name="Freeform 39">
                  <a:extLst>
                    <a:ext uri="{FF2B5EF4-FFF2-40B4-BE49-F238E27FC236}">
                      <a16:creationId xmlns:a16="http://schemas.microsoft.com/office/drawing/2014/main" id="{1F7E2AC9-8102-5677-270F-50D5D4753791}"/>
                    </a:ext>
                  </a:extLst>
                </p:cNvPr>
                <p:cNvSpPr/>
                <p:nvPr/>
              </p:nvSpPr>
              <p:spPr>
                <a:xfrm>
                  <a:off x="293446" y="4554538"/>
                  <a:ext cx="282332" cy="106045"/>
                </a:xfrm>
                <a:custGeom>
                  <a:avLst/>
                  <a:gdLst>
                    <a:gd name="connsiteX0" fmla="*/ 282051 w 282332"/>
                    <a:gd name="connsiteY0" fmla="*/ 70485 h 106045"/>
                    <a:gd name="connsiteX1" fmla="*/ 282051 w 282332"/>
                    <a:gd name="connsiteY1" fmla="*/ 70485 h 106045"/>
                    <a:gd name="connsiteX2" fmla="*/ 280152 w 282332"/>
                    <a:gd name="connsiteY2" fmla="*/ 67310 h 106045"/>
                    <a:gd name="connsiteX3" fmla="*/ 257357 w 282332"/>
                    <a:gd name="connsiteY3" fmla="*/ 41910 h 106045"/>
                    <a:gd name="connsiteX4" fmla="*/ 152247 w 282332"/>
                    <a:gd name="connsiteY4" fmla="*/ 0 h 106045"/>
                    <a:gd name="connsiteX5" fmla="*/ 31308 w 282332"/>
                    <a:gd name="connsiteY5" fmla="*/ 55880 h 106045"/>
                    <a:gd name="connsiteX6" fmla="*/ 281 w 282332"/>
                    <a:gd name="connsiteY6" fmla="*/ 104775 h 106045"/>
                    <a:gd name="connsiteX7" fmla="*/ 281 w 282332"/>
                    <a:gd name="connsiteY7" fmla="*/ 106045 h 106045"/>
                    <a:gd name="connsiteX8" fmla="*/ 915 w 282332"/>
                    <a:gd name="connsiteY8" fmla="*/ 104775 h 106045"/>
                    <a:gd name="connsiteX9" fmla="*/ 35107 w 282332"/>
                    <a:gd name="connsiteY9" fmla="*/ 61595 h 106045"/>
                    <a:gd name="connsiteX10" fmla="*/ 152880 w 282332"/>
                    <a:gd name="connsiteY10" fmla="*/ 20955 h 106045"/>
                    <a:gd name="connsiteX11" fmla="*/ 251025 w 282332"/>
                    <a:gd name="connsiteY11" fmla="*/ 47625 h 106045"/>
                    <a:gd name="connsiteX12" fmla="*/ 278885 w 282332"/>
                    <a:gd name="connsiteY12" fmla="*/ 68580 h 106045"/>
                    <a:gd name="connsiteX13" fmla="*/ 282051 w 282332"/>
                    <a:gd name="connsiteY13" fmla="*/ 70485 h 106045"/>
                    <a:gd name="connsiteX14" fmla="*/ 282051 w 282332"/>
                    <a:gd name="connsiteY14" fmla="*/ 70485 h 106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82332" h="106045">
                      <a:moveTo>
                        <a:pt x="282051" y="70485"/>
                      </a:moveTo>
                      <a:cubicBezTo>
                        <a:pt x="282051" y="70485"/>
                        <a:pt x="282685" y="70485"/>
                        <a:pt x="282051" y="70485"/>
                      </a:cubicBezTo>
                      <a:cubicBezTo>
                        <a:pt x="282051" y="69850"/>
                        <a:pt x="281418" y="69215"/>
                        <a:pt x="280152" y="67310"/>
                      </a:cubicBezTo>
                      <a:cubicBezTo>
                        <a:pt x="278885" y="65405"/>
                        <a:pt x="269388" y="52705"/>
                        <a:pt x="257357" y="41910"/>
                      </a:cubicBezTo>
                      <a:cubicBezTo>
                        <a:pt x="245960" y="31115"/>
                        <a:pt x="209868" y="0"/>
                        <a:pt x="152247" y="0"/>
                      </a:cubicBezTo>
                      <a:cubicBezTo>
                        <a:pt x="92727" y="0"/>
                        <a:pt x="52203" y="32385"/>
                        <a:pt x="31308" y="55880"/>
                      </a:cubicBezTo>
                      <a:cubicBezTo>
                        <a:pt x="11046" y="78740"/>
                        <a:pt x="915" y="104140"/>
                        <a:pt x="281" y="104775"/>
                      </a:cubicBezTo>
                      <a:cubicBezTo>
                        <a:pt x="281" y="105410"/>
                        <a:pt x="-352" y="105410"/>
                        <a:pt x="281" y="106045"/>
                      </a:cubicBezTo>
                      <a:cubicBezTo>
                        <a:pt x="915" y="106045"/>
                        <a:pt x="915" y="105410"/>
                        <a:pt x="915" y="104775"/>
                      </a:cubicBezTo>
                      <a:cubicBezTo>
                        <a:pt x="1548" y="104140"/>
                        <a:pt x="11679" y="80645"/>
                        <a:pt x="35107" y="61595"/>
                      </a:cubicBezTo>
                      <a:cubicBezTo>
                        <a:pt x="58535" y="42545"/>
                        <a:pt x="96526" y="20955"/>
                        <a:pt x="152880" y="20955"/>
                      </a:cubicBezTo>
                      <a:cubicBezTo>
                        <a:pt x="201003" y="20955"/>
                        <a:pt x="235195" y="38100"/>
                        <a:pt x="251025" y="47625"/>
                      </a:cubicBezTo>
                      <a:cubicBezTo>
                        <a:pt x="266855" y="57150"/>
                        <a:pt x="276986" y="66675"/>
                        <a:pt x="278885" y="68580"/>
                      </a:cubicBezTo>
                      <a:cubicBezTo>
                        <a:pt x="280785" y="69850"/>
                        <a:pt x="281418" y="69850"/>
                        <a:pt x="282051" y="70485"/>
                      </a:cubicBezTo>
                      <a:cubicBezTo>
                        <a:pt x="282051" y="70485"/>
                        <a:pt x="282051" y="70485"/>
                        <a:pt x="282051" y="70485"/>
                      </a:cubicBezTo>
                      <a:close/>
                    </a:path>
                  </a:pathLst>
                </a:custGeom>
                <a:grpFill/>
                <a:ln w="63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1" name="Freeform 40">
                  <a:extLst>
                    <a:ext uri="{FF2B5EF4-FFF2-40B4-BE49-F238E27FC236}">
                      <a16:creationId xmlns:a16="http://schemas.microsoft.com/office/drawing/2014/main" id="{467CE50D-9D0E-55B5-D90B-803F4CA18386}"/>
                    </a:ext>
                  </a:extLst>
                </p:cNvPr>
                <p:cNvSpPr/>
                <p:nvPr/>
              </p:nvSpPr>
              <p:spPr>
                <a:xfrm>
                  <a:off x="278604" y="4715192"/>
                  <a:ext cx="255736" cy="181772"/>
                </a:xfrm>
                <a:custGeom>
                  <a:avLst/>
                  <a:gdLst>
                    <a:gd name="connsiteX0" fmla="*/ 1194 w 255736"/>
                    <a:gd name="connsiteY0" fmla="*/ 0 h 181772"/>
                    <a:gd name="connsiteX1" fmla="*/ 1194 w 255736"/>
                    <a:gd name="connsiteY1" fmla="*/ 0 h 181772"/>
                    <a:gd name="connsiteX2" fmla="*/ 1194 w 255736"/>
                    <a:gd name="connsiteY2" fmla="*/ 2540 h 181772"/>
                    <a:gd name="connsiteX3" fmla="*/ 14491 w 255736"/>
                    <a:gd name="connsiteY3" fmla="*/ 60960 h 181772"/>
                    <a:gd name="connsiteX4" fmla="*/ 96806 w 255736"/>
                    <a:gd name="connsiteY4" fmla="*/ 144145 h 181772"/>
                    <a:gd name="connsiteX5" fmla="*/ 203182 w 255736"/>
                    <a:gd name="connsiteY5" fmla="*/ 163195 h 181772"/>
                    <a:gd name="connsiteX6" fmla="*/ 254470 w 255736"/>
                    <a:gd name="connsiteY6" fmla="*/ 148590 h 181772"/>
                    <a:gd name="connsiteX7" fmla="*/ 255737 w 255736"/>
                    <a:gd name="connsiteY7" fmla="*/ 147955 h 181772"/>
                    <a:gd name="connsiteX8" fmla="*/ 255737 w 255736"/>
                    <a:gd name="connsiteY8" fmla="*/ 147955 h 181772"/>
                    <a:gd name="connsiteX9" fmla="*/ 254470 w 255736"/>
                    <a:gd name="connsiteY9" fmla="*/ 148590 h 181772"/>
                    <a:gd name="connsiteX10" fmla="*/ 250671 w 255736"/>
                    <a:gd name="connsiteY10" fmla="*/ 151765 h 181772"/>
                    <a:gd name="connsiteX11" fmla="*/ 219012 w 255736"/>
                    <a:gd name="connsiteY11" fmla="*/ 169545 h 181772"/>
                    <a:gd name="connsiteX12" fmla="*/ 83509 w 255736"/>
                    <a:gd name="connsiteY12" fmla="*/ 162560 h 181772"/>
                    <a:gd name="connsiteX13" fmla="*/ 3727 w 255736"/>
                    <a:gd name="connsiteY13" fmla="*/ 52705 h 181772"/>
                    <a:gd name="connsiteX14" fmla="*/ 561 w 255736"/>
                    <a:gd name="connsiteY14" fmla="*/ 1270 h 181772"/>
                    <a:gd name="connsiteX15" fmla="*/ 1194 w 255736"/>
                    <a:gd name="connsiteY15" fmla="*/ 0 h 181772"/>
                    <a:gd name="connsiteX16" fmla="*/ 1194 w 255736"/>
                    <a:gd name="connsiteY16" fmla="*/ 0 h 181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55736" h="181772">
                      <a:moveTo>
                        <a:pt x="1194" y="0"/>
                      </a:moveTo>
                      <a:cubicBezTo>
                        <a:pt x="1827" y="0"/>
                        <a:pt x="1827" y="0"/>
                        <a:pt x="1194" y="0"/>
                      </a:cubicBezTo>
                      <a:cubicBezTo>
                        <a:pt x="1827" y="635"/>
                        <a:pt x="1194" y="1270"/>
                        <a:pt x="1194" y="2540"/>
                      </a:cubicBezTo>
                      <a:cubicBezTo>
                        <a:pt x="1194" y="3810"/>
                        <a:pt x="-72" y="31750"/>
                        <a:pt x="14491" y="60960"/>
                      </a:cubicBezTo>
                      <a:cubicBezTo>
                        <a:pt x="29054" y="91440"/>
                        <a:pt x="55015" y="123190"/>
                        <a:pt x="96806" y="144145"/>
                      </a:cubicBezTo>
                      <a:cubicBezTo>
                        <a:pt x="136064" y="163195"/>
                        <a:pt x="174688" y="166370"/>
                        <a:pt x="203182" y="163195"/>
                      </a:cubicBezTo>
                      <a:cubicBezTo>
                        <a:pt x="231042" y="160020"/>
                        <a:pt x="251938" y="149860"/>
                        <a:pt x="254470" y="148590"/>
                      </a:cubicBezTo>
                      <a:cubicBezTo>
                        <a:pt x="255737" y="147955"/>
                        <a:pt x="255737" y="147955"/>
                        <a:pt x="255737" y="147955"/>
                      </a:cubicBezTo>
                      <a:cubicBezTo>
                        <a:pt x="255737" y="147955"/>
                        <a:pt x="255737" y="147955"/>
                        <a:pt x="255737" y="147955"/>
                      </a:cubicBezTo>
                      <a:cubicBezTo>
                        <a:pt x="255737" y="147955"/>
                        <a:pt x="255104" y="148590"/>
                        <a:pt x="254470" y="148590"/>
                      </a:cubicBezTo>
                      <a:cubicBezTo>
                        <a:pt x="253837" y="149225"/>
                        <a:pt x="252571" y="150495"/>
                        <a:pt x="250671" y="151765"/>
                      </a:cubicBezTo>
                      <a:cubicBezTo>
                        <a:pt x="247505" y="154305"/>
                        <a:pt x="241173" y="160020"/>
                        <a:pt x="219012" y="169545"/>
                      </a:cubicBezTo>
                      <a:cubicBezTo>
                        <a:pt x="187985" y="182880"/>
                        <a:pt x="135431" y="191135"/>
                        <a:pt x="83509" y="162560"/>
                      </a:cubicBezTo>
                      <a:cubicBezTo>
                        <a:pt x="33487" y="135255"/>
                        <a:pt x="11325" y="88265"/>
                        <a:pt x="3727" y="52705"/>
                      </a:cubicBezTo>
                      <a:cubicBezTo>
                        <a:pt x="-1972" y="25400"/>
                        <a:pt x="561" y="3175"/>
                        <a:pt x="561" y="1270"/>
                      </a:cubicBezTo>
                      <a:cubicBezTo>
                        <a:pt x="1194" y="635"/>
                        <a:pt x="1194" y="635"/>
                        <a:pt x="1194" y="0"/>
                      </a:cubicBezTo>
                      <a:cubicBezTo>
                        <a:pt x="1194" y="0"/>
                        <a:pt x="1194" y="0"/>
                        <a:pt x="1194" y="0"/>
                      </a:cubicBezTo>
                      <a:close/>
                    </a:path>
                  </a:pathLst>
                </a:custGeom>
                <a:grpFill/>
                <a:ln w="63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1CCE9DDB-152E-D66A-E3B5-16E1A9B594C8}"/>
                  </a:ext>
                </a:extLst>
              </p:cNvPr>
              <p:cNvSpPr/>
              <p:nvPr/>
            </p:nvSpPr>
            <p:spPr>
              <a:xfrm>
                <a:off x="342484" y="4665663"/>
                <a:ext cx="234913" cy="102234"/>
              </a:xfrm>
              <a:custGeom>
                <a:avLst/>
                <a:gdLst>
                  <a:gd name="connsiteX0" fmla="*/ 131071 w 234913"/>
                  <a:gd name="connsiteY0" fmla="*/ 100330 h 102234"/>
                  <a:gd name="connsiteX1" fmla="*/ 131071 w 234913"/>
                  <a:gd name="connsiteY1" fmla="*/ 60960 h 102234"/>
                  <a:gd name="connsiteX2" fmla="*/ 159564 w 234913"/>
                  <a:gd name="connsiteY2" fmla="*/ 0 h 102234"/>
                  <a:gd name="connsiteX3" fmla="*/ 137402 w 234913"/>
                  <a:gd name="connsiteY3" fmla="*/ 0 h 102234"/>
                  <a:gd name="connsiteX4" fmla="*/ 120306 w 234913"/>
                  <a:gd name="connsiteY4" fmla="*/ 40005 h 102234"/>
                  <a:gd name="connsiteX5" fmla="*/ 103210 w 234913"/>
                  <a:gd name="connsiteY5" fmla="*/ 0 h 102234"/>
                  <a:gd name="connsiteX6" fmla="*/ 80415 w 234913"/>
                  <a:gd name="connsiteY6" fmla="*/ 0 h 102234"/>
                  <a:gd name="connsiteX7" fmla="*/ 108909 w 234913"/>
                  <a:gd name="connsiteY7" fmla="*/ 60960 h 102234"/>
                  <a:gd name="connsiteX8" fmla="*/ 108909 w 234913"/>
                  <a:gd name="connsiteY8" fmla="*/ 100330 h 102234"/>
                  <a:gd name="connsiteX9" fmla="*/ 131071 w 234913"/>
                  <a:gd name="connsiteY9" fmla="*/ 100330 h 102234"/>
                  <a:gd name="connsiteX10" fmla="*/ 53188 w 234913"/>
                  <a:gd name="connsiteY10" fmla="*/ 57785 h 102234"/>
                  <a:gd name="connsiteX11" fmla="*/ 22795 w 234913"/>
                  <a:gd name="connsiteY11" fmla="*/ 635 h 102234"/>
                  <a:gd name="connsiteX12" fmla="*/ 22795 w 234913"/>
                  <a:gd name="connsiteY12" fmla="*/ 0 h 102234"/>
                  <a:gd name="connsiteX13" fmla="*/ 0 w 234913"/>
                  <a:gd name="connsiteY13" fmla="*/ 0 h 102234"/>
                  <a:gd name="connsiteX14" fmla="*/ 0 w 234913"/>
                  <a:gd name="connsiteY14" fmla="*/ 100965 h 102234"/>
                  <a:gd name="connsiteX15" fmla="*/ 20262 w 234913"/>
                  <a:gd name="connsiteY15" fmla="*/ 100965 h 102234"/>
                  <a:gd name="connsiteX16" fmla="*/ 20262 w 234913"/>
                  <a:gd name="connsiteY16" fmla="*/ 41275 h 102234"/>
                  <a:gd name="connsiteX17" fmla="*/ 53188 w 234913"/>
                  <a:gd name="connsiteY17" fmla="*/ 100330 h 102234"/>
                  <a:gd name="connsiteX18" fmla="*/ 53821 w 234913"/>
                  <a:gd name="connsiteY18" fmla="*/ 100965 h 102234"/>
                  <a:gd name="connsiteX19" fmla="*/ 74083 w 234913"/>
                  <a:gd name="connsiteY19" fmla="*/ 100965 h 102234"/>
                  <a:gd name="connsiteX20" fmla="*/ 74083 w 234913"/>
                  <a:gd name="connsiteY20" fmla="*/ 0 h 102234"/>
                  <a:gd name="connsiteX21" fmla="*/ 53821 w 234913"/>
                  <a:gd name="connsiteY21" fmla="*/ 0 h 102234"/>
                  <a:gd name="connsiteX22" fmla="*/ 53821 w 234913"/>
                  <a:gd name="connsiteY22" fmla="*/ 57785 h 102234"/>
                  <a:gd name="connsiteX23" fmla="*/ 234914 w 234913"/>
                  <a:gd name="connsiteY23" fmla="*/ 65405 h 102234"/>
                  <a:gd name="connsiteX24" fmla="*/ 234914 w 234913"/>
                  <a:gd name="connsiteY24" fmla="*/ 0 h 102234"/>
                  <a:gd name="connsiteX25" fmla="*/ 213385 w 234913"/>
                  <a:gd name="connsiteY25" fmla="*/ 0 h 102234"/>
                  <a:gd name="connsiteX26" fmla="*/ 213385 w 234913"/>
                  <a:gd name="connsiteY26" fmla="*/ 64770 h 102234"/>
                  <a:gd name="connsiteX27" fmla="*/ 200722 w 234913"/>
                  <a:gd name="connsiteY27" fmla="*/ 83185 h 102234"/>
                  <a:gd name="connsiteX28" fmla="*/ 188058 w 234913"/>
                  <a:gd name="connsiteY28" fmla="*/ 64770 h 102234"/>
                  <a:gd name="connsiteX29" fmla="*/ 188058 w 234913"/>
                  <a:gd name="connsiteY29" fmla="*/ 0 h 102234"/>
                  <a:gd name="connsiteX30" fmla="*/ 165896 w 234913"/>
                  <a:gd name="connsiteY30" fmla="*/ 0 h 102234"/>
                  <a:gd name="connsiteX31" fmla="*/ 165896 w 234913"/>
                  <a:gd name="connsiteY31" fmla="*/ 65405 h 102234"/>
                  <a:gd name="connsiteX32" fmla="*/ 200722 w 234913"/>
                  <a:gd name="connsiteY32" fmla="*/ 102235 h 102234"/>
                  <a:gd name="connsiteX33" fmla="*/ 234914 w 234913"/>
                  <a:gd name="connsiteY33" fmla="*/ 65405 h 102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34913" h="102234">
                    <a:moveTo>
                      <a:pt x="131071" y="100330"/>
                    </a:moveTo>
                    <a:lnTo>
                      <a:pt x="131071" y="60960"/>
                    </a:lnTo>
                    <a:lnTo>
                      <a:pt x="159564" y="0"/>
                    </a:lnTo>
                    <a:lnTo>
                      <a:pt x="137402" y="0"/>
                    </a:lnTo>
                    <a:lnTo>
                      <a:pt x="120306" y="40005"/>
                    </a:lnTo>
                    <a:lnTo>
                      <a:pt x="103210" y="0"/>
                    </a:lnTo>
                    <a:lnTo>
                      <a:pt x="80415" y="0"/>
                    </a:lnTo>
                    <a:lnTo>
                      <a:pt x="108909" y="60960"/>
                    </a:lnTo>
                    <a:lnTo>
                      <a:pt x="108909" y="100330"/>
                    </a:lnTo>
                    <a:lnTo>
                      <a:pt x="131071" y="100330"/>
                    </a:lnTo>
                    <a:close/>
                    <a:moveTo>
                      <a:pt x="53188" y="57785"/>
                    </a:moveTo>
                    <a:cubicBezTo>
                      <a:pt x="46223" y="43815"/>
                      <a:pt x="24061" y="2540"/>
                      <a:pt x="22795" y="635"/>
                    </a:cubicBezTo>
                    <a:lnTo>
                      <a:pt x="22795" y="0"/>
                    </a:lnTo>
                    <a:lnTo>
                      <a:pt x="0" y="0"/>
                    </a:lnTo>
                    <a:lnTo>
                      <a:pt x="0" y="100965"/>
                    </a:lnTo>
                    <a:lnTo>
                      <a:pt x="20262" y="100965"/>
                    </a:lnTo>
                    <a:lnTo>
                      <a:pt x="20262" y="41275"/>
                    </a:lnTo>
                    <a:cubicBezTo>
                      <a:pt x="27860" y="55245"/>
                      <a:pt x="51922" y="97790"/>
                      <a:pt x="53188" y="100330"/>
                    </a:cubicBezTo>
                    <a:lnTo>
                      <a:pt x="53821" y="100965"/>
                    </a:lnTo>
                    <a:lnTo>
                      <a:pt x="74083" y="100965"/>
                    </a:lnTo>
                    <a:lnTo>
                      <a:pt x="74083" y="0"/>
                    </a:lnTo>
                    <a:lnTo>
                      <a:pt x="53821" y="0"/>
                    </a:lnTo>
                    <a:lnTo>
                      <a:pt x="53821" y="57785"/>
                    </a:lnTo>
                    <a:close/>
                    <a:moveTo>
                      <a:pt x="234914" y="65405"/>
                    </a:moveTo>
                    <a:lnTo>
                      <a:pt x="234914" y="0"/>
                    </a:lnTo>
                    <a:lnTo>
                      <a:pt x="213385" y="0"/>
                    </a:lnTo>
                    <a:lnTo>
                      <a:pt x="213385" y="64770"/>
                    </a:lnTo>
                    <a:cubicBezTo>
                      <a:pt x="213385" y="78105"/>
                      <a:pt x="209586" y="83185"/>
                      <a:pt x="200722" y="83185"/>
                    </a:cubicBezTo>
                    <a:cubicBezTo>
                      <a:pt x="191224" y="83185"/>
                      <a:pt x="188058" y="78105"/>
                      <a:pt x="188058" y="64770"/>
                    </a:cubicBezTo>
                    <a:lnTo>
                      <a:pt x="188058" y="0"/>
                    </a:lnTo>
                    <a:lnTo>
                      <a:pt x="165896" y="0"/>
                    </a:lnTo>
                    <a:lnTo>
                      <a:pt x="165896" y="65405"/>
                    </a:lnTo>
                    <a:cubicBezTo>
                      <a:pt x="165896" y="89535"/>
                      <a:pt x="177927" y="102235"/>
                      <a:pt x="200722" y="102235"/>
                    </a:cubicBezTo>
                    <a:cubicBezTo>
                      <a:pt x="223516" y="102235"/>
                      <a:pt x="234914" y="90170"/>
                      <a:pt x="234914" y="6540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" name="Graphic 6">
              <a:extLst>
                <a:ext uri="{FF2B5EF4-FFF2-40B4-BE49-F238E27FC236}">
                  <a16:creationId xmlns:a16="http://schemas.microsoft.com/office/drawing/2014/main" id="{3283E41C-7370-5677-48DB-BC26839F376A}"/>
                </a:ext>
              </a:extLst>
            </p:cNvPr>
            <p:cNvGrpSpPr/>
            <p:nvPr/>
          </p:nvGrpSpPr>
          <p:grpSpPr>
            <a:xfrm>
              <a:off x="704036" y="4691063"/>
              <a:ext cx="497055" cy="76834"/>
              <a:chOff x="704036" y="4691063"/>
              <a:chExt cx="497055" cy="76834"/>
            </a:xfrm>
            <a:grpFill/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AFD2495F-DE1E-6311-40CC-45608CA04B08}"/>
                  </a:ext>
                </a:extLst>
              </p:cNvPr>
              <p:cNvSpPr/>
              <p:nvPr/>
            </p:nvSpPr>
            <p:spPr>
              <a:xfrm>
                <a:off x="704036" y="4691698"/>
                <a:ext cx="43690" cy="74930"/>
              </a:xfrm>
              <a:custGeom>
                <a:avLst/>
                <a:gdLst>
                  <a:gd name="connsiteX0" fmla="*/ 22162 w 43690"/>
                  <a:gd name="connsiteY0" fmla="*/ 74930 h 74930"/>
                  <a:gd name="connsiteX1" fmla="*/ 0 w 43690"/>
                  <a:gd name="connsiteY1" fmla="*/ 74930 h 74930"/>
                  <a:gd name="connsiteX2" fmla="*/ 0 w 43690"/>
                  <a:gd name="connsiteY2" fmla="*/ 1270 h 74930"/>
                  <a:gd name="connsiteX3" fmla="*/ 22162 w 43690"/>
                  <a:gd name="connsiteY3" fmla="*/ 1270 h 74930"/>
                  <a:gd name="connsiteX4" fmla="*/ 22162 w 43690"/>
                  <a:gd name="connsiteY4" fmla="*/ 10795 h 74930"/>
                  <a:gd name="connsiteX5" fmla="*/ 41791 w 43690"/>
                  <a:gd name="connsiteY5" fmla="*/ 0 h 74930"/>
                  <a:gd name="connsiteX6" fmla="*/ 43057 w 43690"/>
                  <a:gd name="connsiteY6" fmla="*/ 0 h 74930"/>
                  <a:gd name="connsiteX7" fmla="*/ 43690 w 43690"/>
                  <a:gd name="connsiteY7" fmla="*/ 0 h 74930"/>
                  <a:gd name="connsiteX8" fmla="*/ 43690 w 43690"/>
                  <a:gd name="connsiteY8" fmla="*/ 18415 h 74930"/>
                  <a:gd name="connsiteX9" fmla="*/ 42424 w 43690"/>
                  <a:gd name="connsiteY9" fmla="*/ 18415 h 74930"/>
                  <a:gd name="connsiteX10" fmla="*/ 38625 w 43690"/>
                  <a:gd name="connsiteY10" fmla="*/ 17780 h 74930"/>
                  <a:gd name="connsiteX11" fmla="*/ 22162 w 43690"/>
                  <a:gd name="connsiteY11" fmla="*/ 25400 h 74930"/>
                  <a:gd name="connsiteX12" fmla="*/ 22162 w 43690"/>
                  <a:gd name="connsiteY12" fmla="*/ 74930 h 74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3690" h="74930">
                    <a:moveTo>
                      <a:pt x="22162" y="74930"/>
                    </a:moveTo>
                    <a:lnTo>
                      <a:pt x="0" y="74930"/>
                    </a:lnTo>
                    <a:lnTo>
                      <a:pt x="0" y="1270"/>
                    </a:lnTo>
                    <a:lnTo>
                      <a:pt x="22162" y="1270"/>
                    </a:lnTo>
                    <a:lnTo>
                      <a:pt x="22162" y="10795"/>
                    </a:lnTo>
                    <a:cubicBezTo>
                      <a:pt x="25961" y="5080"/>
                      <a:pt x="31660" y="0"/>
                      <a:pt x="41791" y="0"/>
                    </a:cubicBezTo>
                    <a:cubicBezTo>
                      <a:pt x="41791" y="0"/>
                      <a:pt x="43057" y="0"/>
                      <a:pt x="43057" y="0"/>
                    </a:cubicBezTo>
                    <a:lnTo>
                      <a:pt x="43690" y="0"/>
                    </a:lnTo>
                    <a:lnTo>
                      <a:pt x="43690" y="18415"/>
                    </a:lnTo>
                    <a:lnTo>
                      <a:pt x="42424" y="18415"/>
                    </a:lnTo>
                    <a:cubicBezTo>
                      <a:pt x="41791" y="18415"/>
                      <a:pt x="39258" y="17780"/>
                      <a:pt x="38625" y="17780"/>
                    </a:cubicBezTo>
                    <a:cubicBezTo>
                      <a:pt x="29760" y="17780"/>
                      <a:pt x="24061" y="22860"/>
                      <a:pt x="22162" y="25400"/>
                    </a:cubicBezTo>
                    <a:lnTo>
                      <a:pt x="22162" y="74930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477AD027-5931-BC5A-3D2E-A181BB68A485}"/>
                  </a:ext>
                </a:extLst>
              </p:cNvPr>
              <p:cNvSpPr/>
              <p:nvPr/>
            </p:nvSpPr>
            <p:spPr>
              <a:xfrm>
                <a:off x="888294" y="4692333"/>
                <a:ext cx="60817" cy="75564"/>
              </a:xfrm>
              <a:custGeom>
                <a:avLst/>
                <a:gdLst>
                  <a:gd name="connsiteX0" fmla="*/ 31660 w 60817"/>
                  <a:gd name="connsiteY0" fmla="*/ 75565 h 75564"/>
                  <a:gd name="connsiteX1" fmla="*/ 633 w 60817"/>
                  <a:gd name="connsiteY1" fmla="*/ 62865 h 75564"/>
                  <a:gd name="connsiteX2" fmla="*/ 0 w 60817"/>
                  <a:gd name="connsiteY2" fmla="*/ 62230 h 75564"/>
                  <a:gd name="connsiteX3" fmla="*/ 11397 w 60817"/>
                  <a:gd name="connsiteY3" fmla="*/ 50165 h 75564"/>
                  <a:gd name="connsiteX4" fmla="*/ 12031 w 60817"/>
                  <a:gd name="connsiteY4" fmla="*/ 50800 h 75564"/>
                  <a:gd name="connsiteX5" fmla="*/ 31660 w 60817"/>
                  <a:gd name="connsiteY5" fmla="*/ 60325 h 75564"/>
                  <a:gd name="connsiteX6" fmla="*/ 40524 w 60817"/>
                  <a:gd name="connsiteY6" fmla="*/ 54610 h 75564"/>
                  <a:gd name="connsiteX7" fmla="*/ 27227 w 60817"/>
                  <a:gd name="connsiteY7" fmla="*/ 45720 h 75564"/>
                  <a:gd name="connsiteX8" fmla="*/ 3166 w 60817"/>
                  <a:gd name="connsiteY8" fmla="*/ 22225 h 75564"/>
                  <a:gd name="connsiteX9" fmla="*/ 31026 w 60817"/>
                  <a:gd name="connsiteY9" fmla="*/ 0 h 75564"/>
                  <a:gd name="connsiteX10" fmla="*/ 58254 w 60817"/>
                  <a:gd name="connsiteY10" fmla="*/ 11430 h 75564"/>
                  <a:gd name="connsiteX11" fmla="*/ 58887 w 60817"/>
                  <a:gd name="connsiteY11" fmla="*/ 12065 h 75564"/>
                  <a:gd name="connsiteX12" fmla="*/ 47489 w 60817"/>
                  <a:gd name="connsiteY12" fmla="*/ 24130 h 75564"/>
                  <a:gd name="connsiteX13" fmla="*/ 46856 w 60817"/>
                  <a:gd name="connsiteY13" fmla="*/ 23495 h 75564"/>
                  <a:gd name="connsiteX14" fmla="*/ 31026 w 60817"/>
                  <a:gd name="connsiteY14" fmla="*/ 15875 h 75564"/>
                  <a:gd name="connsiteX15" fmla="*/ 24061 w 60817"/>
                  <a:gd name="connsiteY15" fmla="*/ 20955 h 75564"/>
                  <a:gd name="connsiteX16" fmla="*/ 36725 w 60817"/>
                  <a:gd name="connsiteY16" fmla="*/ 29845 h 75564"/>
                  <a:gd name="connsiteX17" fmla="*/ 60786 w 60817"/>
                  <a:gd name="connsiteY17" fmla="*/ 53340 h 75564"/>
                  <a:gd name="connsiteX18" fmla="*/ 31660 w 60817"/>
                  <a:gd name="connsiteY18" fmla="*/ 75565 h 7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817" h="75564">
                    <a:moveTo>
                      <a:pt x="31660" y="75565"/>
                    </a:moveTo>
                    <a:cubicBezTo>
                      <a:pt x="17729" y="75565"/>
                      <a:pt x="8232" y="71755"/>
                      <a:pt x="633" y="62865"/>
                    </a:cubicBezTo>
                    <a:lnTo>
                      <a:pt x="0" y="62230"/>
                    </a:lnTo>
                    <a:lnTo>
                      <a:pt x="11397" y="50165"/>
                    </a:lnTo>
                    <a:lnTo>
                      <a:pt x="12031" y="50800"/>
                    </a:lnTo>
                    <a:cubicBezTo>
                      <a:pt x="17729" y="56515"/>
                      <a:pt x="25328" y="60325"/>
                      <a:pt x="31660" y="60325"/>
                    </a:cubicBezTo>
                    <a:cubicBezTo>
                      <a:pt x="35459" y="60325"/>
                      <a:pt x="40524" y="59055"/>
                      <a:pt x="40524" y="54610"/>
                    </a:cubicBezTo>
                    <a:cubicBezTo>
                      <a:pt x="40524" y="49530"/>
                      <a:pt x="34826" y="47625"/>
                      <a:pt x="27227" y="45720"/>
                    </a:cubicBezTo>
                    <a:cubicBezTo>
                      <a:pt x="16463" y="42545"/>
                      <a:pt x="3166" y="38735"/>
                      <a:pt x="3166" y="22225"/>
                    </a:cubicBezTo>
                    <a:cubicBezTo>
                      <a:pt x="3166" y="6985"/>
                      <a:pt x="17096" y="0"/>
                      <a:pt x="31026" y="0"/>
                    </a:cubicBezTo>
                    <a:cubicBezTo>
                      <a:pt x="41157" y="0"/>
                      <a:pt x="51922" y="4445"/>
                      <a:pt x="58254" y="11430"/>
                    </a:cubicBezTo>
                    <a:lnTo>
                      <a:pt x="58887" y="12065"/>
                    </a:lnTo>
                    <a:lnTo>
                      <a:pt x="47489" y="24130"/>
                    </a:lnTo>
                    <a:lnTo>
                      <a:pt x="46856" y="23495"/>
                    </a:lnTo>
                    <a:cubicBezTo>
                      <a:pt x="41157" y="17780"/>
                      <a:pt x="36092" y="15875"/>
                      <a:pt x="31026" y="15875"/>
                    </a:cubicBezTo>
                    <a:cubicBezTo>
                      <a:pt x="28494" y="15875"/>
                      <a:pt x="24061" y="16510"/>
                      <a:pt x="24061" y="20955"/>
                    </a:cubicBezTo>
                    <a:cubicBezTo>
                      <a:pt x="24061" y="26035"/>
                      <a:pt x="29760" y="27305"/>
                      <a:pt x="36725" y="29845"/>
                    </a:cubicBezTo>
                    <a:cubicBezTo>
                      <a:pt x="47489" y="33020"/>
                      <a:pt x="60786" y="36830"/>
                      <a:pt x="60786" y="53340"/>
                    </a:cubicBezTo>
                    <a:cubicBezTo>
                      <a:pt x="61420" y="64135"/>
                      <a:pt x="52555" y="75565"/>
                      <a:pt x="31660" y="7556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A48C40A2-C59B-326D-8EDF-BFC37A392924}"/>
                  </a:ext>
                </a:extLst>
              </p:cNvPr>
              <p:cNvSpPr/>
              <p:nvPr/>
            </p:nvSpPr>
            <p:spPr>
              <a:xfrm>
                <a:off x="821809" y="4692333"/>
                <a:ext cx="60817" cy="75564"/>
              </a:xfrm>
              <a:custGeom>
                <a:avLst/>
                <a:gdLst>
                  <a:gd name="connsiteX0" fmla="*/ 31660 w 60817"/>
                  <a:gd name="connsiteY0" fmla="*/ 75565 h 75564"/>
                  <a:gd name="connsiteX1" fmla="*/ 633 w 60817"/>
                  <a:gd name="connsiteY1" fmla="*/ 62865 h 75564"/>
                  <a:gd name="connsiteX2" fmla="*/ 0 w 60817"/>
                  <a:gd name="connsiteY2" fmla="*/ 62230 h 75564"/>
                  <a:gd name="connsiteX3" fmla="*/ 11397 w 60817"/>
                  <a:gd name="connsiteY3" fmla="*/ 50165 h 75564"/>
                  <a:gd name="connsiteX4" fmla="*/ 12031 w 60817"/>
                  <a:gd name="connsiteY4" fmla="*/ 50800 h 75564"/>
                  <a:gd name="connsiteX5" fmla="*/ 31660 w 60817"/>
                  <a:gd name="connsiteY5" fmla="*/ 60325 h 75564"/>
                  <a:gd name="connsiteX6" fmla="*/ 40524 w 60817"/>
                  <a:gd name="connsiteY6" fmla="*/ 54610 h 75564"/>
                  <a:gd name="connsiteX7" fmla="*/ 27227 w 60817"/>
                  <a:gd name="connsiteY7" fmla="*/ 45720 h 75564"/>
                  <a:gd name="connsiteX8" fmla="*/ 3166 w 60817"/>
                  <a:gd name="connsiteY8" fmla="*/ 22225 h 75564"/>
                  <a:gd name="connsiteX9" fmla="*/ 31026 w 60817"/>
                  <a:gd name="connsiteY9" fmla="*/ 0 h 75564"/>
                  <a:gd name="connsiteX10" fmla="*/ 58254 w 60817"/>
                  <a:gd name="connsiteY10" fmla="*/ 11430 h 75564"/>
                  <a:gd name="connsiteX11" fmla="*/ 58887 w 60817"/>
                  <a:gd name="connsiteY11" fmla="*/ 12065 h 75564"/>
                  <a:gd name="connsiteX12" fmla="*/ 47489 w 60817"/>
                  <a:gd name="connsiteY12" fmla="*/ 24130 h 75564"/>
                  <a:gd name="connsiteX13" fmla="*/ 46856 w 60817"/>
                  <a:gd name="connsiteY13" fmla="*/ 23495 h 75564"/>
                  <a:gd name="connsiteX14" fmla="*/ 31026 w 60817"/>
                  <a:gd name="connsiteY14" fmla="*/ 15875 h 75564"/>
                  <a:gd name="connsiteX15" fmla="*/ 24061 w 60817"/>
                  <a:gd name="connsiteY15" fmla="*/ 20955 h 75564"/>
                  <a:gd name="connsiteX16" fmla="*/ 36725 w 60817"/>
                  <a:gd name="connsiteY16" fmla="*/ 29845 h 75564"/>
                  <a:gd name="connsiteX17" fmla="*/ 60786 w 60817"/>
                  <a:gd name="connsiteY17" fmla="*/ 53340 h 75564"/>
                  <a:gd name="connsiteX18" fmla="*/ 31660 w 60817"/>
                  <a:gd name="connsiteY18" fmla="*/ 75565 h 7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817" h="75564">
                    <a:moveTo>
                      <a:pt x="31660" y="75565"/>
                    </a:moveTo>
                    <a:cubicBezTo>
                      <a:pt x="17729" y="75565"/>
                      <a:pt x="8232" y="71755"/>
                      <a:pt x="633" y="62865"/>
                    </a:cubicBezTo>
                    <a:lnTo>
                      <a:pt x="0" y="62230"/>
                    </a:lnTo>
                    <a:lnTo>
                      <a:pt x="11397" y="50165"/>
                    </a:lnTo>
                    <a:lnTo>
                      <a:pt x="12031" y="50800"/>
                    </a:lnTo>
                    <a:cubicBezTo>
                      <a:pt x="17729" y="56515"/>
                      <a:pt x="25328" y="60325"/>
                      <a:pt x="31660" y="60325"/>
                    </a:cubicBezTo>
                    <a:cubicBezTo>
                      <a:pt x="35459" y="60325"/>
                      <a:pt x="40524" y="59055"/>
                      <a:pt x="40524" y="54610"/>
                    </a:cubicBezTo>
                    <a:cubicBezTo>
                      <a:pt x="40524" y="49530"/>
                      <a:pt x="34826" y="47625"/>
                      <a:pt x="27227" y="45720"/>
                    </a:cubicBezTo>
                    <a:cubicBezTo>
                      <a:pt x="16463" y="42545"/>
                      <a:pt x="3166" y="38735"/>
                      <a:pt x="3166" y="22225"/>
                    </a:cubicBezTo>
                    <a:cubicBezTo>
                      <a:pt x="3166" y="6985"/>
                      <a:pt x="17096" y="0"/>
                      <a:pt x="31026" y="0"/>
                    </a:cubicBezTo>
                    <a:cubicBezTo>
                      <a:pt x="41157" y="0"/>
                      <a:pt x="51922" y="4445"/>
                      <a:pt x="58254" y="11430"/>
                    </a:cubicBezTo>
                    <a:lnTo>
                      <a:pt x="58887" y="12065"/>
                    </a:lnTo>
                    <a:lnTo>
                      <a:pt x="47489" y="24130"/>
                    </a:lnTo>
                    <a:lnTo>
                      <a:pt x="46856" y="23495"/>
                    </a:lnTo>
                    <a:cubicBezTo>
                      <a:pt x="41157" y="17780"/>
                      <a:pt x="36092" y="15875"/>
                      <a:pt x="31026" y="15875"/>
                    </a:cubicBezTo>
                    <a:cubicBezTo>
                      <a:pt x="28494" y="15875"/>
                      <a:pt x="24061" y="16510"/>
                      <a:pt x="24061" y="20955"/>
                    </a:cubicBezTo>
                    <a:cubicBezTo>
                      <a:pt x="24061" y="26035"/>
                      <a:pt x="29760" y="27305"/>
                      <a:pt x="36725" y="29845"/>
                    </a:cubicBezTo>
                    <a:cubicBezTo>
                      <a:pt x="47489" y="33020"/>
                      <a:pt x="60786" y="36830"/>
                      <a:pt x="60786" y="53340"/>
                    </a:cubicBezTo>
                    <a:cubicBezTo>
                      <a:pt x="61420" y="64135"/>
                      <a:pt x="52555" y="75565"/>
                      <a:pt x="31660" y="7556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C07CA2A5-55A8-D67A-064B-5DD1A89BAF7A}"/>
                  </a:ext>
                </a:extLst>
              </p:cNvPr>
              <p:cNvSpPr/>
              <p:nvPr/>
            </p:nvSpPr>
            <p:spPr>
              <a:xfrm>
                <a:off x="959212" y="4691063"/>
                <a:ext cx="98777" cy="76834"/>
              </a:xfrm>
              <a:custGeom>
                <a:avLst/>
                <a:gdLst>
                  <a:gd name="connsiteX0" fmla="*/ 98778 w 98777"/>
                  <a:gd name="connsiteY0" fmla="*/ 75565 h 76834"/>
                  <a:gd name="connsiteX1" fmla="*/ 77249 w 98777"/>
                  <a:gd name="connsiteY1" fmla="*/ 75565 h 76834"/>
                  <a:gd name="connsiteX2" fmla="*/ 77249 w 98777"/>
                  <a:gd name="connsiteY2" fmla="*/ 26670 h 76834"/>
                  <a:gd name="connsiteX3" fmla="*/ 71551 w 98777"/>
                  <a:gd name="connsiteY3" fmla="*/ 19050 h 76834"/>
                  <a:gd name="connsiteX4" fmla="*/ 60786 w 98777"/>
                  <a:gd name="connsiteY4" fmla="*/ 25400 h 76834"/>
                  <a:gd name="connsiteX5" fmla="*/ 60786 w 98777"/>
                  <a:gd name="connsiteY5" fmla="*/ 76200 h 76834"/>
                  <a:gd name="connsiteX6" fmla="*/ 38625 w 98777"/>
                  <a:gd name="connsiteY6" fmla="*/ 76200 h 76834"/>
                  <a:gd name="connsiteX7" fmla="*/ 38625 w 98777"/>
                  <a:gd name="connsiteY7" fmla="*/ 27305 h 76834"/>
                  <a:gd name="connsiteX8" fmla="*/ 33559 w 98777"/>
                  <a:gd name="connsiteY8" fmla="*/ 19685 h 76834"/>
                  <a:gd name="connsiteX9" fmla="*/ 22162 w 98777"/>
                  <a:gd name="connsiteY9" fmla="*/ 26035 h 76834"/>
                  <a:gd name="connsiteX10" fmla="*/ 22162 w 98777"/>
                  <a:gd name="connsiteY10" fmla="*/ 76835 h 76834"/>
                  <a:gd name="connsiteX11" fmla="*/ 0 w 98777"/>
                  <a:gd name="connsiteY11" fmla="*/ 76835 h 76834"/>
                  <a:gd name="connsiteX12" fmla="*/ 0 w 98777"/>
                  <a:gd name="connsiteY12" fmla="*/ 1905 h 76834"/>
                  <a:gd name="connsiteX13" fmla="*/ 22162 w 98777"/>
                  <a:gd name="connsiteY13" fmla="*/ 1905 h 76834"/>
                  <a:gd name="connsiteX14" fmla="*/ 22162 w 98777"/>
                  <a:gd name="connsiteY14" fmla="*/ 9525 h 76834"/>
                  <a:gd name="connsiteX15" fmla="*/ 42424 w 98777"/>
                  <a:gd name="connsiteY15" fmla="*/ 0 h 76834"/>
                  <a:gd name="connsiteX16" fmla="*/ 59520 w 98777"/>
                  <a:gd name="connsiteY16" fmla="*/ 10160 h 76834"/>
                  <a:gd name="connsiteX17" fmla="*/ 80415 w 98777"/>
                  <a:gd name="connsiteY17" fmla="*/ 0 h 76834"/>
                  <a:gd name="connsiteX18" fmla="*/ 98778 w 98777"/>
                  <a:gd name="connsiteY18" fmla="*/ 20320 h 76834"/>
                  <a:gd name="connsiteX19" fmla="*/ 98778 w 98777"/>
                  <a:gd name="connsiteY19" fmla="*/ 75565 h 76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8777" h="76834">
                    <a:moveTo>
                      <a:pt x="98778" y="75565"/>
                    </a:moveTo>
                    <a:lnTo>
                      <a:pt x="77249" y="75565"/>
                    </a:lnTo>
                    <a:lnTo>
                      <a:pt x="77249" y="26670"/>
                    </a:lnTo>
                    <a:cubicBezTo>
                      <a:pt x="77249" y="20955"/>
                      <a:pt x="75983" y="19050"/>
                      <a:pt x="71551" y="19050"/>
                    </a:cubicBezTo>
                    <a:cubicBezTo>
                      <a:pt x="67751" y="19050"/>
                      <a:pt x="63319" y="22225"/>
                      <a:pt x="60786" y="25400"/>
                    </a:cubicBezTo>
                    <a:lnTo>
                      <a:pt x="60786" y="76200"/>
                    </a:lnTo>
                    <a:lnTo>
                      <a:pt x="38625" y="76200"/>
                    </a:lnTo>
                    <a:lnTo>
                      <a:pt x="38625" y="27305"/>
                    </a:lnTo>
                    <a:cubicBezTo>
                      <a:pt x="38625" y="21590"/>
                      <a:pt x="37358" y="19685"/>
                      <a:pt x="33559" y="19685"/>
                    </a:cubicBezTo>
                    <a:cubicBezTo>
                      <a:pt x="29760" y="19685"/>
                      <a:pt x="25328" y="22860"/>
                      <a:pt x="22162" y="26035"/>
                    </a:cubicBezTo>
                    <a:lnTo>
                      <a:pt x="22162" y="76835"/>
                    </a:lnTo>
                    <a:lnTo>
                      <a:pt x="0" y="76835"/>
                    </a:lnTo>
                    <a:lnTo>
                      <a:pt x="0" y="1905"/>
                    </a:lnTo>
                    <a:lnTo>
                      <a:pt x="22162" y="1905"/>
                    </a:lnTo>
                    <a:lnTo>
                      <a:pt x="22162" y="9525"/>
                    </a:lnTo>
                    <a:cubicBezTo>
                      <a:pt x="26594" y="4445"/>
                      <a:pt x="33559" y="0"/>
                      <a:pt x="42424" y="0"/>
                    </a:cubicBezTo>
                    <a:cubicBezTo>
                      <a:pt x="51922" y="0"/>
                      <a:pt x="56987" y="2540"/>
                      <a:pt x="59520" y="10160"/>
                    </a:cubicBezTo>
                    <a:cubicBezTo>
                      <a:pt x="63952" y="4445"/>
                      <a:pt x="71551" y="0"/>
                      <a:pt x="80415" y="0"/>
                    </a:cubicBezTo>
                    <a:cubicBezTo>
                      <a:pt x="92446" y="0"/>
                      <a:pt x="98778" y="6350"/>
                      <a:pt x="98778" y="20320"/>
                    </a:cubicBezTo>
                    <a:lnTo>
                      <a:pt x="98778" y="75565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C985F0CD-73BD-33FF-1EB9-0FFF8000CC37}"/>
                  </a:ext>
                </a:extLst>
              </p:cNvPr>
              <p:cNvSpPr/>
              <p:nvPr/>
            </p:nvSpPr>
            <p:spPr>
              <a:xfrm>
                <a:off x="1067487" y="4691063"/>
                <a:ext cx="62685" cy="76200"/>
              </a:xfrm>
              <a:custGeom>
                <a:avLst/>
                <a:gdLst>
                  <a:gd name="connsiteX0" fmla="*/ 18363 w 62685"/>
                  <a:gd name="connsiteY0" fmla="*/ 76200 h 76200"/>
                  <a:gd name="connsiteX1" fmla="*/ 0 w 62685"/>
                  <a:gd name="connsiteY1" fmla="*/ 57150 h 76200"/>
                  <a:gd name="connsiteX2" fmla="*/ 39258 w 62685"/>
                  <a:gd name="connsiteY2" fmla="*/ 27305 h 76200"/>
                  <a:gd name="connsiteX3" fmla="*/ 39258 w 62685"/>
                  <a:gd name="connsiteY3" fmla="*/ 24765 h 76200"/>
                  <a:gd name="connsiteX4" fmla="*/ 32926 w 62685"/>
                  <a:gd name="connsiteY4" fmla="*/ 17145 h 76200"/>
                  <a:gd name="connsiteX5" fmla="*/ 13297 w 62685"/>
                  <a:gd name="connsiteY5" fmla="*/ 24765 h 76200"/>
                  <a:gd name="connsiteX6" fmla="*/ 3166 w 62685"/>
                  <a:gd name="connsiteY6" fmla="*/ 11430 h 76200"/>
                  <a:gd name="connsiteX7" fmla="*/ 36725 w 62685"/>
                  <a:gd name="connsiteY7" fmla="*/ 0 h 76200"/>
                  <a:gd name="connsiteX8" fmla="*/ 60786 w 62685"/>
                  <a:gd name="connsiteY8" fmla="*/ 24130 h 76200"/>
                  <a:gd name="connsiteX9" fmla="*/ 60786 w 62685"/>
                  <a:gd name="connsiteY9" fmla="*/ 56515 h 76200"/>
                  <a:gd name="connsiteX10" fmla="*/ 62686 w 62685"/>
                  <a:gd name="connsiteY10" fmla="*/ 74295 h 76200"/>
                  <a:gd name="connsiteX11" fmla="*/ 62686 w 62685"/>
                  <a:gd name="connsiteY11" fmla="*/ 74930 h 76200"/>
                  <a:gd name="connsiteX12" fmla="*/ 41157 w 62685"/>
                  <a:gd name="connsiteY12" fmla="*/ 74930 h 76200"/>
                  <a:gd name="connsiteX13" fmla="*/ 39891 w 62685"/>
                  <a:gd name="connsiteY13" fmla="*/ 67310 h 76200"/>
                  <a:gd name="connsiteX14" fmla="*/ 18363 w 62685"/>
                  <a:gd name="connsiteY14" fmla="*/ 76200 h 76200"/>
                  <a:gd name="connsiteX15" fmla="*/ 39258 w 62685"/>
                  <a:gd name="connsiteY15" fmla="*/ 39370 h 76200"/>
                  <a:gd name="connsiteX16" fmla="*/ 20895 w 62685"/>
                  <a:gd name="connsiteY16" fmla="*/ 53340 h 76200"/>
                  <a:gd name="connsiteX17" fmla="*/ 27227 w 62685"/>
                  <a:gd name="connsiteY17" fmla="*/ 59690 h 76200"/>
                  <a:gd name="connsiteX18" fmla="*/ 39258 w 62685"/>
                  <a:gd name="connsiteY18" fmla="*/ 54610 h 76200"/>
                  <a:gd name="connsiteX19" fmla="*/ 39258 w 62685"/>
                  <a:gd name="connsiteY19" fmla="*/ 3937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685" h="76200">
                    <a:moveTo>
                      <a:pt x="18363" y="76200"/>
                    </a:moveTo>
                    <a:cubicBezTo>
                      <a:pt x="6332" y="76200"/>
                      <a:pt x="0" y="69850"/>
                      <a:pt x="0" y="57150"/>
                    </a:cubicBezTo>
                    <a:cubicBezTo>
                      <a:pt x="0" y="41910"/>
                      <a:pt x="12664" y="32385"/>
                      <a:pt x="39258" y="27305"/>
                    </a:cubicBezTo>
                    <a:lnTo>
                      <a:pt x="39258" y="24765"/>
                    </a:lnTo>
                    <a:cubicBezTo>
                      <a:pt x="39258" y="19050"/>
                      <a:pt x="37358" y="17145"/>
                      <a:pt x="32926" y="17145"/>
                    </a:cubicBezTo>
                    <a:cubicBezTo>
                      <a:pt x="24694" y="17145"/>
                      <a:pt x="17096" y="22225"/>
                      <a:pt x="13297" y="24765"/>
                    </a:cubicBezTo>
                    <a:lnTo>
                      <a:pt x="3166" y="11430"/>
                    </a:lnTo>
                    <a:cubicBezTo>
                      <a:pt x="12031" y="3810"/>
                      <a:pt x="24061" y="0"/>
                      <a:pt x="36725" y="0"/>
                    </a:cubicBezTo>
                    <a:cubicBezTo>
                      <a:pt x="53188" y="0"/>
                      <a:pt x="60786" y="6985"/>
                      <a:pt x="60786" y="24130"/>
                    </a:cubicBezTo>
                    <a:lnTo>
                      <a:pt x="60786" y="56515"/>
                    </a:lnTo>
                    <a:cubicBezTo>
                      <a:pt x="60786" y="66040"/>
                      <a:pt x="61420" y="70485"/>
                      <a:pt x="62686" y="74295"/>
                    </a:cubicBezTo>
                    <a:lnTo>
                      <a:pt x="62686" y="74930"/>
                    </a:lnTo>
                    <a:cubicBezTo>
                      <a:pt x="62686" y="74930"/>
                      <a:pt x="41157" y="74930"/>
                      <a:pt x="41157" y="74930"/>
                    </a:cubicBezTo>
                    <a:cubicBezTo>
                      <a:pt x="40524" y="73025"/>
                      <a:pt x="39891" y="70485"/>
                      <a:pt x="39891" y="67310"/>
                    </a:cubicBezTo>
                    <a:cubicBezTo>
                      <a:pt x="33559" y="73660"/>
                      <a:pt x="26594" y="76200"/>
                      <a:pt x="18363" y="76200"/>
                    </a:cubicBezTo>
                    <a:close/>
                    <a:moveTo>
                      <a:pt x="39258" y="39370"/>
                    </a:moveTo>
                    <a:cubicBezTo>
                      <a:pt x="26594" y="41910"/>
                      <a:pt x="20895" y="46355"/>
                      <a:pt x="20895" y="53340"/>
                    </a:cubicBezTo>
                    <a:cubicBezTo>
                      <a:pt x="20895" y="57785"/>
                      <a:pt x="22795" y="59690"/>
                      <a:pt x="27227" y="59690"/>
                    </a:cubicBezTo>
                    <a:cubicBezTo>
                      <a:pt x="31660" y="59690"/>
                      <a:pt x="35459" y="57785"/>
                      <a:pt x="39258" y="54610"/>
                    </a:cubicBezTo>
                    <a:lnTo>
                      <a:pt x="39258" y="39370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92DD475E-0616-FFBF-FC5F-CD68DF473C5B}"/>
                  </a:ext>
                </a:extLst>
              </p:cNvPr>
              <p:cNvSpPr/>
              <p:nvPr/>
            </p:nvSpPr>
            <p:spPr>
              <a:xfrm>
                <a:off x="751525" y="4691698"/>
                <a:ext cx="64585" cy="76199"/>
              </a:xfrm>
              <a:custGeom>
                <a:avLst/>
                <a:gdLst>
                  <a:gd name="connsiteX0" fmla="*/ 32293 w 64585"/>
                  <a:gd name="connsiteY0" fmla="*/ 0 h 76199"/>
                  <a:gd name="connsiteX1" fmla="*/ 0 w 64585"/>
                  <a:gd name="connsiteY1" fmla="*/ 38100 h 76199"/>
                  <a:gd name="connsiteX2" fmla="*/ 32293 w 64585"/>
                  <a:gd name="connsiteY2" fmla="*/ 76200 h 76199"/>
                  <a:gd name="connsiteX3" fmla="*/ 64586 w 64585"/>
                  <a:gd name="connsiteY3" fmla="*/ 38100 h 76199"/>
                  <a:gd name="connsiteX4" fmla="*/ 32293 w 64585"/>
                  <a:gd name="connsiteY4" fmla="*/ 0 h 76199"/>
                  <a:gd name="connsiteX5" fmla="*/ 32293 w 64585"/>
                  <a:gd name="connsiteY5" fmla="*/ 58420 h 76199"/>
                  <a:gd name="connsiteX6" fmla="*/ 22162 w 64585"/>
                  <a:gd name="connsiteY6" fmla="*/ 38100 h 76199"/>
                  <a:gd name="connsiteX7" fmla="*/ 32293 w 64585"/>
                  <a:gd name="connsiteY7" fmla="*/ 18415 h 76199"/>
                  <a:gd name="connsiteX8" fmla="*/ 42424 w 64585"/>
                  <a:gd name="connsiteY8" fmla="*/ 38100 h 76199"/>
                  <a:gd name="connsiteX9" fmla="*/ 32293 w 64585"/>
                  <a:gd name="connsiteY9" fmla="*/ 58420 h 76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585" h="76199">
                    <a:moveTo>
                      <a:pt x="32293" y="0"/>
                    </a:moveTo>
                    <a:cubicBezTo>
                      <a:pt x="8232" y="0"/>
                      <a:pt x="0" y="19685"/>
                      <a:pt x="0" y="38100"/>
                    </a:cubicBezTo>
                    <a:cubicBezTo>
                      <a:pt x="0" y="66040"/>
                      <a:pt x="16463" y="76200"/>
                      <a:pt x="32293" y="76200"/>
                    </a:cubicBezTo>
                    <a:cubicBezTo>
                      <a:pt x="48123" y="76200"/>
                      <a:pt x="64586" y="66040"/>
                      <a:pt x="64586" y="38100"/>
                    </a:cubicBezTo>
                    <a:cubicBezTo>
                      <a:pt x="64586" y="9525"/>
                      <a:pt x="48123" y="0"/>
                      <a:pt x="32293" y="0"/>
                    </a:cubicBezTo>
                    <a:close/>
                    <a:moveTo>
                      <a:pt x="32293" y="58420"/>
                    </a:moveTo>
                    <a:cubicBezTo>
                      <a:pt x="27860" y="58420"/>
                      <a:pt x="22162" y="56515"/>
                      <a:pt x="22162" y="38100"/>
                    </a:cubicBezTo>
                    <a:cubicBezTo>
                      <a:pt x="22162" y="20320"/>
                      <a:pt x="27860" y="18415"/>
                      <a:pt x="32293" y="18415"/>
                    </a:cubicBezTo>
                    <a:cubicBezTo>
                      <a:pt x="36725" y="18415"/>
                      <a:pt x="42424" y="20320"/>
                      <a:pt x="42424" y="38100"/>
                    </a:cubicBezTo>
                    <a:cubicBezTo>
                      <a:pt x="42424" y="55880"/>
                      <a:pt x="37358" y="58420"/>
                      <a:pt x="32293" y="58420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6ADDCC32-18B4-BE99-B87C-ABC250261276}"/>
                  </a:ext>
                </a:extLst>
              </p:cNvPr>
              <p:cNvSpPr/>
              <p:nvPr/>
            </p:nvSpPr>
            <p:spPr>
              <a:xfrm>
                <a:off x="1140937" y="4691698"/>
                <a:ext cx="60153" cy="74294"/>
              </a:xfrm>
              <a:custGeom>
                <a:avLst/>
                <a:gdLst>
                  <a:gd name="connsiteX0" fmla="*/ 41791 w 60153"/>
                  <a:gd name="connsiteY0" fmla="*/ 0 h 74294"/>
                  <a:gd name="connsiteX1" fmla="*/ 22162 w 60153"/>
                  <a:gd name="connsiteY1" fmla="*/ 8890 h 74294"/>
                  <a:gd name="connsiteX2" fmla="*/ 22162 w 60153"/>
                  <a:gd name="connsiteY2" fmla="*/ 1270 h 74294"/>
                  <a:gd name="connsiteX3" fmla="*/ 0 w 60153"/>
                  <a:gd name="connsiteY3" fmla="*/ 1270 h 74294"/>
                  <a:gd name="connsiteX4" fmla="*/ 0 w 60153"/>
                  <a:gd name="connsiteY4" fmla="*/ 74295 h 74294"/>
                  <a:gd name="connsiteX5" fmla="*/ 22162 w 60153"/>
                  <a:gd name="connsiteY5" fmla="*/ 74295 h 74294"/>
                  <a:gd name="connsiteX6" fmla="*/ 22162 w 60153"/>
                  <a:gd name="connsiteY6" fmla="*/ 24130 h 74294"/>
                  <a:gd name="connsiteX7" fmla="*/ 32926 w 60153"/>
                  <a:gd name="connsiteY7" fmla="*/ 18415 h 74294"/>
                  <a:gd name="connsiteX8" fmla="*/ 37991 w 60153"/>
                  <a:gd name="connsiteY8" fmla="*/ 25400 h 74294"/>
                  <a:gd name="connsiteX9" fmla="*/ 37991 w 60153"/>
                  <a:gd name="connsiteY9" fmla="*/ 74295 h 74294"/>
                  <a:gd name="connsiteX10" fmla="*/ 60153 w 60153"/>
                  <a:gd name="connsiteY10" fmla="*/ 74295 h 74294"/>
                  <a:gd name="connsiteX11" fmla="*/ 60153 w 60153"/>
                  <a:gd name="connsiteY11" fmla="*/ 19685 h 74294"/>
                  <a:gd name="connsiteX12" fmla="*/ 41791 w 60153"/>
                  <a:gd name="connsiteY12" fmla="*/ 0 h 74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153" h="74294">
                    <a:moveTo>
                      <a:pt x="41791" y="0"/>
                    </a:moveTo>
                    <a:cubicBezTo>
                      <a:pt x="33559" y="0"/>
                      <a:pt x="26594" y="4445"/>
                      <a:pt x="22162" y="8890"/>
                    </a:cubicBezTo>
                    <a:lnTo>
                      <a:pt x="22162" y="1270"/>
                    </a:lnTo>
                    <a:lnTo>
                      <a:pt x="0" y="1270"/>
                    </a:lnTo>
                    <a:lnTo>
                      <a:pt x="0" y="74295"/>
                    </a:lnTo>
                    <a:lnTo>
                      <a:pt x="22162" y="74295"/>
                    </a:lnTo>
                    <a:lnTo>
                      <a:pt x="22162" y="24130"/>
                    </a:lnTo>
                    <a:cubicBezTo>
                      <a:pt x="26594" y="20320"/>
                      <a:pt x="29760" y="18415"/>
                      <a:pt x="32926" y="18415"/>
                    </a:cubicBezTo>
                    <a:cubicBezTo>
                      <a:pt x="35459" y="18415"/>
                      <a:pt x="37991" y="19050"/>
                      <a:pt x="37991" y="25400"/>
                    </a:cubicBezTo>
                    <a:lnTo>
                      <a:pt x="37991" y="74295"/>
                    </a:lnTo>
                    <a:lnTo>
                      <a:pt x="60153" y="74295"/>
                    </a:lnTo>
                    <a:lnTo>
                      <a:pt x="60153" y="19685"/>
                    </a:lnTo>
                    <a:cubicBezTo>
                      <a:pt x="60153" y="6350"/>
                      <a:pt x="53821" y="0"/>
                      <a:pt x="41791" y="0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B6ACEE01-8177-1A6F-B17A-DD8615A02086}"/>
                </a:ext>
              </a:extLst>
            </p:cNvPr>
            <p:cNvSpPr/>
            <p:nvPr/>
          </p:nvSpPr>
          <p:spPr>
            <a:xfrm>
              <a:off x="543205" y="4793933"/>
              <a:ext cx="72816" cy="103504"/>
            </a:xfrm>
            <a:custGeom>
              <a:avLst/>
              <a:gdLst>
                <a:gd name="connsiteX0" fmla="*/ 43690 w 72816"/>
                <a:gd name="connsiteY0" fmla="*/ 41910 h 103504"/>
                <a:gd name="connsiteX1" fmla="*/ 41791 w 72816"/>
                <a:gd name="connsiteY1" fmla="*/ 41275 h 103504"/>
                <a:gd name="connsiteX2" fmla="*/ 26594 w 72816"/>
                <a:gd name="connsiteY2" fmla="*/ 27305 h 103504"/>
                <a:gd name="connsiteX3" fmla="*/ 36092 w 72816"/>
                <a:gd name="connsiteY3" fmla="*/ 19050 h 103504"/>
                <a:gd name="connsiteX4" fmla="*/ 52555 w 72816"/>
                <a:gd name="connsiteY4" fmla="*/ 32385 h 103504"/>
                <a:gd name="connsiteX5" fmla="*/ 53188 w 72816"/>
                <a:gd name="connsiteY5" fmla="*/ 33655 h 103504"/>
                <a:gd name="connsiteX6" fmla="*/ 70917 w 72816"/>
                <a:gd name="connsiteY6" fmla="*/ 24130 h 103504"/>
                <a:gd name="connsiteX7" fmla="*/ 70284 w 72816"/>
                <a:gd name="connsiteY7" fmla="*/ 22860 h 103504"/>
                <a:gd name="connsiteX8" fmla="*/ 36092 w 72816"/>
                <a:gd name="connsiteY8" fmla="*/ 0 h 103504"/>
                <a:gd name="connsiteX9" fmla="*/ 3799 w 72816"/>
                <a:gd name="connsiteY9" fmla="*/ 28575 h 103504"/>
                <a:gd name="connsiteX10" fmla="*/ 32293 w 72816"/>
                <a:gd name="connsiteY10" fmla="*/ 60960 h 103504"/>
                <a:gd name="connsiteX11" fmla="*/ 32926 w 72816"/>
                <a:gd name="connsiteY11" fmla="*/ 61595 h 103504"/>
                <a:gd name="connsiteX12" fmla="*/ 49389 w 72816"/>
                <a:gd name="connsiteY12" fmla="*/ 76200 h 103504"/>
                <a:gd name="connsiteX13" fmla="*/ 37991 w 72816"/>
                <a:gd name="connsiteY13" fmla="*/ 85725 h 103504"/>
                <a:gd name="connsiteX14" fmla="*/ 18996 w 72816"/>
                <a:gd name="connsiteY14" fmla="*/ 71120 h 103504"/>
                <a:gd name="connsiteX15" fmla="*/ 18363 w 72816"/>
                <a:gd name="connsiteY15" fmla="*/ 69850 h 103504"/>
                <a:gd name="connsiteX16" fmla="*/ 0 w 72816"/>
                <a:gd name="connsiteY16" fmla="*/ 78105 h 103504"/>
                <a:gd name="connsiteX17" fmla="*/ 633 w 72816"/>
                <a:gd name="connsiteY17" fmla="*/ 79375 h 103504"/>
                <a:gd name="connsiteX18" fmla="*/ 38625 w 72816"/>
                <a:gd name="connsiteY18" fmla="*/ 103505 h 103504"/>
                <a:gd name="connsiteX19" fmla="*/ 72817 w 72816"/>
                <a:gd name="connsiteY19" fmla="*/ 74295 h 103504"/>
                <a:gd name="connsiteX20" fmla="*/ 43690 w 72816"/>
                <a:gd name="connsiteY20" fmla="*/ 41910 h 10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2816" h="103504">
                  <a:moveTo>
                    <a:pt x="43690" y="41910"/>
                  </a:moveTo>
                  <a:lnTo>
                    <a:pt x="41791" y="41275"/>
                  </a:lnTo>
                  <a:cubicBezTo>
                    <a:pt x="32926" y="37465"/>
                    <a:pt x="26594" y="33655"/>
                    <a:pt x="26594" y="27305"/>
                  </a:cubicBezTo>
                  <a:cubicBezTo>
                    <a:pt x="26594" y="22225"/>
                    <a:pt x="30393" y="19050"/>
                    <a:pt x="36092" y="19050"/>
                  </a:cubicBezTo>
                  <a:cubicBezTo>
                    <a:pt x="43057" y="19050"/>
                    <a:pt x="48123" y="23495"/>
                    <a:pt x="52555" y="32385"/>
                  </a:cubicBezTo>
                  <a:lnTo>
                    <a:pt x="53188" y="33655"/>
                  </a:lnTo>
                  <a:lnTo>
                    <a:pt x="70917" y="24130"/>
                  </a:lnTo>
                  <a:lnTo>
                    <a:pt x="70284" y="22860"/>
                  </a:lnTo>
                  <a:cubicBezTo>
                    <a:pt x="63319" y="7620"/>
                    <a:pt x="51922" y="0"/>
                    <a:pt x="36092" y="0"/>
                  </a:cubicBezTo>
                  <a:cubicBezTo>
                    <a:pt x="17096" y="0"/>
                    <a:pt x="3799" y="12065"/>
                    <a:pt x="3799" y="28575"/>
                  </a:cubicBezTo>
                  <a:cubicBezTo>
                    <a:pt x="3799" y="48895"/>
                    <a:pt x="19629" y="55245"/>
                    <a:pt x="32293" y="60960"/>
                  </a:cubicBezTo>
                  <a:lnTo>
                    <a:pt x="32926" y="61595"/>
                  </a:lnTo>
                  <a:cubicBezTo>
                    <a:pt x="43057" y="66040"/>
                    <a:pt x="49389" y="69215"/>
                    <a:pt x="49389" y="76200"/>
                  </a:cubicBezTo>
                  <a:cubicBezTo>
                    <a:pt x="49389" y="82550"/>
                    <a:pt x="44957" y="85725"/>
                    <a:pt x="37991" y="85725"/>
                  </a:cubicBezTo>
                  <a:cubicBezTo>
                    <a:pt x="27860" y="85725"/>
                    <a:pt x="22162" y="77470"/>
                    <a:pt x="18996" y="71120"/>
                  </a:cubicBezTo>
                  <a:lnTo>
                    <a:pt x="18363" y="69850"/>
                  </a:lnTo>
                  <a:lnTo>
                    <a:pt x="0" y="78105"/>
                  </a:lnTo>
                  <a:lnTo>
                    <a:pt x="633" y="79375"/>
                  </a:lnTo>
                  <a:cubicBezTo>
                    <a:pt x="8231" y="95885"/>
                    <a:pt x="20895" y="103505"/>
                    <a:pt x="38625" y="103505"/>
                  </a:cubicBezTo>
                  <a:cubicBezTo>
                    <a:pt x="55088" y="103505"/>
                    <a:pt x="72817" y="94615"/>
                    <a:pt x="72817" y="74295"/>
                  </a:cubicBezTo>
                  <a:cubicBezTo>
                    <a:pt x="72184" y="53975"/>
                    <a:pt x="56354" y="46990"/>
                    <a:pt x="43690" y="4191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05F349D6-EA72-1C84-39DC-7A27872353F0}"/>
                </a:ext>
              </a:extLst>
            </p:cNvPr>
            <p:cNvSpPr/>
            <p:nvPr/>
          </p:nvSpPr>
          <p:spPr>
            <a:xfrm>
              <a:off x="624887" y="4820603"/>
              <a:ext cx="61419" cy="76200"/>
            </a:xfrm>
            <a:custGeom>
              <a:avLst/>
              <a:gdLst>
                <a:gd name="connsiteX0" fmla="*/ 41791 w 61419"/>
                <a:gd name="connsiteY0" fmla="*/ 46990 h 76200"/>
                <a:gd name="connsiteX1" fmla="*/ 32293 w 61419"/>
                <a:gd name="connsiteY1" fmla="*/ 59055 h 76200"/>
                <a:gd name="connsiteX2" fmla="*/ 22795 w 61419"/>
                <a:gd name="connsiteY2" fmla="*/ 38100 h 76200"/>
                <a:gd name="connsiteX3" fmla="*/ 32293 w 61419"/>
                <a:gd name="connsiteY3" fmla="*/ 17780 h 76200"/>
                <a:gd name="connsiteX4" fmla="*/ 41157 w 61419"/>
                <a:gd name="connsiteY4" fmla="*/ 28575 h 76200"/>
                <a:gd name="connsiteX5" fmla="*/ 41157 w 61419"/>
                <a:gd name="connsiteY5" fmla="*/ 29845 h 76200"/>
                <a:gd name="connsiteX6" fmla="*/ 61420 w 61419"/>
                <a:gd name="connsiteY6" fmla="*/ 25400 h 76200"/>
                <a:gd name="connsiteX7" fmla="*/ 60786 w 61419"/>
                <a:gd name="connsiteY7" fmla="*/ 24130 h 76200"/>
                <a:gd name="connsiteX8" fmla="*/ 32293 w 61419"/>
                <a:gd name="connsiteY8" fmla="*/ 0 h 76200"/>
                <a:gd name="connsiteX9" fmla="*/ 0 w 61419"/>
                <a:gd name="connsiteY9" fmla="*/ 38100 h 76200"/>
                <a:gd name="connsiteX10" fmla="*/ 31660 w 61419"/>
                <a:gd name="connsiteY10" fmla="*/ 76200 h 76200"/>
                <a:gd name="connsiteX11" fmla="*/ 60786 w 61419"/>
                <a:gd name="connsiteY11" fmla="*/ 52070 h 76200"/>
                <a:gd name="connsiteX12" fmla="*/ 61420 w 61419"/>
                <a:gd name="connsiteY12" fmla="*/ 50800 h 76200"/>
                <a:gd name="connsiteX13" fmla="*/ 41791 w 61419"/>
                <a:gd name="connsiteY13" fmla="*/ 45720 h 76200"/>
                <a:gd name="connsiteX14" fmla="*/ 41791 w 61419"/>
                <a:gd name="connsiteY14" fmla="*/ 469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419" h="76200">
                  <a:moveTo>
                    <a:pt x="41791" y="46990"/>
                  </a:moveTo>
                  <a:cubicBezTo>
                    <a:pt x="39891" y="57785"/>
                    <a:pt x="35459" y="59055"/>
                    <a:pt x="32293" y="59055"/>
                  </a:cubicBezTo>
                  <a:cubicBezTo>
                    <a:pt x="28494" y="59055"/>
                    <a:pt x="22795" y="57150"/>
                    <a:pt x="22795" y="38100"/>
                  </a:cubicBezTo>
                  <a:cubicBezTo>
                    <a:pt x="22795" y="17780"/>
                    <a:pt x="29760" y="17780"/>
                    <a:pt x="32293" y="17780"/>
                  </a:cubicBezTo>
                  <a:cubicBezTo>
                    <a:pt x="36092" y="17780"/>
                    <a:pt x="38625" y="19685"/>
                    <a:pt x="41157" y="28575"/>
                  </a:cubicBezTo>
                  <a:lnTo>
                    <a:pt x="41157" y="29845"/>
                  </a:lnTo>
                  <a:lnTo>
                    <a:pt x="61420" y="25400"/>
                  </a:lnTo>
                  <a:lnTo>
                    <a:pt x="60786" y="24130"/>
                  </a:lnTo>
                  <a:cubicBezTo>
                    <a:pt x="58254" y="13970"/>
                    <a:pt x="52555" y="0"/>
                    <a:pt x="32293" y="0"/>
                  </a:cubicBezTo>
                  <a:cubicBezTo>
                    <a:pt x="16463" y="0"/>
                    <a:pt x="0" y="10160"/>
                    <a:pt x="0" y="38100"/>
                  </a:cubicBezTo>
                  <a:cubicBezTo>
                    <a:pt x="0" y="66040"/>
                    <a:pt x="16463" y="76200"/>
                    <a:pt x="31660" y="76200"/>
                  </a:cubicBezTo>
                  <a:cubicBezTo>
                    <a:pt x="46856" y="76200"/>
                    <a:pt x="56987" y="67945"/>
                    <a:pt x="60786" y="52070"/>
                  </a:cubicBezTo>
                  <a:lnTo>
                    <a:pt x="61420" y="50800"/>
                  </a:lnTo>
                  <a:lnTo>
                    <a:pt x="41791" y="45720"/>
                  </a:lnTo>
                  <a:lnTo>
                    <a:pt x="41791" y="4699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EFE99957-02B5-30F8-5634-AB0109492677}"/>
                </a:ext>
              </a:extLst>
            </p:cNvPr>
            <p:cNvSpPr/>
            <p:nvPr/>
          </p:nvSpPr>
          <p:spPr>
            <a:xfrm>
              <a:off x="695804" y="4792028"/>
              <a:ext cx="60153" cy="104139"/>
            </a:xfrm>
            <a:custGeom>
              <a:avLst/>
              <a:gdLst>
                <a:gd name="connsiteX0" fmla="*/ 41791 w 60153"/>
                <a:gd name="connsiteY0" fmla="*/ 28575 h 104139"/>
                <a:gd name="connsiteX1" fmla="*/ 22162 w 60153"/>
                <a:gd name="connsiteY1" fmla="*/ 37465 h 104139"/>
                <a:gd name="connsiteX2" fmla="*/ 22162 w 60153"/>
                <a:gd name="connsiteY2" fmla="*/ 0 h 104139"/>
                <a:gd name="connsiteX3" fmla="*/ 0 w 60153"/>
                <a:gd name="connsiteY3" fmla="*/ 3175 h 104139"/>
                <a:gd name="connsiteX4" fmla="*/ 0 w 60153"/>
                <a:gd name="connsiteY4" fmla="*/ 104140 h 104139"/>
                <a:gd name="connsiteX5" fmla="*/ 22162 w 60153"/>
                <a:gd name="connsiteY5" fmla="*/ 104140 h 104139"/>
                <a:gd name="connsiteX6" fmla="*/ 22162 w 60153"/>
                <a:gd name="connsiteY6" fmla="*/ 53975 h 104139"/>
                <a:gd name="connsiteX7" fmla="*/ 32926 w 60153"/>
                <a:gd name="connsiteY7" fmla="*/ 48260 h 104139"/>
                <a:gd name="connsiteX8" fmla="*/ 37991 w 60153"/>
                <a:gd name="connsiteY8" fmla="*/ 55245 h 104139"/>
                <a:gd name="connsiteX9" fmla="*/ 37991 w 60153"/>
                <a:gd name="connsiteY9" fmla="*/ 104140 h 104139"/>
                <a:gd name="connsiteX10" fmla="*/ 60153 w 60153"/>
                <a:gd name="connsiteY10" fmla="*/ 104140 h 104139"/>
                <a:gd name="connsiteX11" fmla="*/ 60153 w 60153"/>
                <a:gd name="connsiteY11" fmla="*/ 48260 h 104139"/>
                <a:gd name="connsiteX12" fmla="*/ 41791 w 60153"/>
                <a:gd name="connsiteY12" fmla="*/ 28575 h 104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153" h="104139">
                  <a:moveTo>
                    <a:pt x="41791" y="28575"/>
                  </a:moveTo>
                  <a:cubicBezTo>
                    <a:pt x="33559" y="28575"/>
                    <a:pt x="26594" y="33020"/>
                    <a:pt x="22162" y="37465"/>
                  </a:cubicBezTo>
                  <a:lnTo>
                    <a:pt x="22162" y="0"/>
                  </a:lnTo>
                  <a:lnTo>
                    <a:pt x="0" y="3175"/>
                  </a:lnTo>
                  <a:lnTo>
                    <a:pt x="0" y="104140"/>
                  </a:lnTo>
                  <a:lnTo>
                    <a:pt x="22162" y="104140"/>
                  </a:lnTo>
                  <a:lnTo>
                    <a:pt x="22162" y="53975"/>
                  </a:lnTo>
                  <a:cubicBezTo>
                    <a:pt x="26594" y="50165"/>
                    <a:pt x="29760" y="48260"/>
                    <a:pt x="32926" y="48260"/>
                  </a:cubicBezTo>
                  <a:cubicBezTo>
                    <a:pt x="35459" y="48260"/>
                    <a:pt x="37991" y="48895"/>
                    <a:pt x="37991" y="55245"/>
                  </a:cubicBezTo>
                  <a:lnTo>
                    <a:pt x="37991" y="104140"/>
                  </a:lnTo>
                  <a:lnTo>
                    <a:pt x="60153" y="104140"/>
                  </a:lnTo>
                  <a:lnTo>
                    <a:pt x="60153" y="48260"/>
                  </a:lnTo>
                  <a:cubicBezTo>
                    <a:pt x="60153" y="35560"/>
                    <a:pt x="53821" y="28575"/>
                    <a:pt x="41791" y="28575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C2478AD-C4E0-74DA-7FC6-2EBA639569E5}"/>
                </a:ext>
              </a:extLst>
            </p:cNvPr>
            <p:cNvSpPr/>
            <p:nvPr/>
          </p:nvSpPr>
          <p:spPr>
            <a:xfrm>
              <a:off x="764189" y="4820603"/>
              <a:ext cx="64585" cy="76200"/>
            </a:xfrm>
            <a:custGeom>
              <a:avLst/>
              <a:gdLst>
                <a:gd name="connsiteX0" fmla="*/ 32293 w 64585"/>
                <a:gd name="connsiteY0" fmla="*/ 0 h 76200"/>
                <a:gd name="connsiteX1" fmla="*/ 0 w 64585"/>
                <a:gd name="connsiteY1" fmla="*/ 38100 h 76200"/>
                <a:gd name="connsiteX2" fmla="*/ 32293 w 64585"/>
                <a:gd name="connsiteY2" fmla="*/ 76200 h 76200"/>
                <a:gd name="connsiteX3" fmla="*/ 64586 w 64585"/>
                <a:gd name="connsiteY3" fmla="*/ 38100 h 76200"/>
                <a:gd name="connsiteX4" fmla="*/ 32293 w 64585"/>
                <a:gd name="connsiteY4" fmla="*/ 0 h 76200"/>
                <a:gd name="connsiteX5" fmla="*/ 32293 w 64585"/>
                <a:gd name="connsiteY5" fmla="*/ 58420 h 76200"/>
                <a:gd name="connsiteX6" fmla="*/ 22162 w 64585"/>
                <a:gd name="connsiteY6" fmla="*/ 38100 h 76200"/>
                <a:gd name="connsiteX7" fmla="*/ 32293 w 64585"/>
                <a:gd name="connsiteY7" fmla="*/ 18415 h 76200"/>
                <a:gd name="connsiteX8" fmla="*/ 42424 w 64585"/>
                <a:gd name="connsiteY8" fmla="*/ 38100 h 76200"/>
                <a:gd name="connsiteX9" fmla="*/ 32293 w 64585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585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6" y="66040"/>
                    <a:pt x="64586" y="38100"/>
                  </a:cubicBezTo>
                  <a:cubicBezTo>
                    <a:pt x="64586" y="10160"/>
                    <a:pt x="48123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6725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E87CEE1E-0C58-0493-6E65-580566D521B8}"/>
                </a:ext>
              </a:extLst>
            </p:cNvPr>
            <p:cNvSpPr/>
            <p:nvPr/>
          </p:nvSpPr>
          <p:spPr>
            <a:xfrm>
              <a:off x="836373" y="4820603"/>
              <a:ext cx="64585" cy="76200"/>
            </a:xfrm>
            <a:custGeom>
              <a:avLst/>
              <a:gdLst>
                <a:gd name="connsiteX0" fmla="*/ 32293 w 64585"/>
                <a:gd name="connsiteY0" fmla="*/ 0 h 76200"/>
                <a:gd name="connsiteX1" fmla="*/ 0 w 64585"/>
                <a:gd name="connsiteY1" fmla="*/ 38100 h 76200"/>
                <a:gd name="connsiteX2" fmla="*/ 32293 w 64585"/>
                <a:gd name="connsiteY2" fmla="*/ 76200 h 76200"/>
                <a:gd name="connsiteX3" fmla="*/ 64585 w 64585"/>
                <a:gd name="connsiteY3" fmla="*/ 38100 h 76200"/>
                <a:gd name="connsiteX4" fmla="*/ 32293 w 64585"/>
                <a:gd name="connsiteY4" fmla="*/ 0 h 76200"/>
                <a:gd name="connsiteX5" fmla="*/ 32293 w 64585"/>
                <a:gd name="connsiteY5" fmla="*/ 58420 h 76200"/>
                <a:gd name="connsiteX6" fmla="*/ 22162 w 64585"/>
                <a:gd name="connsiteY6" fmla="*/ 38100 h 76200"/>
                <a:gd name="connsiteX7" fmla="*/ 32293 w 64585"/>
                <a:gd name="connsiteY7" fmla="*/ 18415 h 76200"/>
                <a:gd name="connsiteX8" fmla="*/ 42424 w 64585"/>
                <a:gd name="connsiteY8" fmla="*/ 38100 h 76200"/>
                <a:gd name="connsiteX9" fmla="*/ 32293 w 64585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585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5" y="66040"/>
                    <a:pt x="64585" y="38100"/>
                  </a:cubicBezTo>
                  <a:cubicBezTo>
                    <a:pt x="64585" y="10160"/>
                    <a:pt x="47489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6725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86D2DBA2-410B-1562-CE80-3681B42497B8}"/>
                </a:ext>
              </a:extLst>
            </p:cNvPr>
            <p:cNvSpPr/>
            <p:nvPr/>
          </p:nvSpPr>
          <p:spPr>
            <a:xfrm>
              <a:off x="954779" y="4820603"/>
              <a:ext cx="64602" cy="76200"/>
            </a:xfrm>
            <a:custGeom>
              <a:avLst/>
              <a:gdLst>
                <a:gd name="connsiteX0" fmla="*/ 32293 w 64602"/>
                <a:gd name="connsiteY0" fmla="*/ 0 h 76200"/>
                <a:gd name="connsiteX1" fmla="*/ 0 w 64602"/>
                <a:gd name="connsiteY1" fmla="*/ 38100 h 76200"/>
                <a:gd name="connsiteX2" fmla="*/ 32293 w 64602"/>
                <a:gd name="connsiteY2" fmla="*/ 76200 h 76200"/>
                <a:gd name="connsiteX3" fmla="*/ 64585 w 64602"/>
                <a:gd name="connsiteY3" fmla="*/ 38100 h 76200"/>
                <a:gd name="connsiteX4" fmla="*/ 32293 w 64602"/>
                <a:gd name="connsiteY4" fmla="*/ 0 h 76200"/>
                <a:gd name="connsiteX5" fmla="*/ 32293 w 64602"/>
                <a:gd name="connsiteY5" fmla="*/ 58420 h 76200"/>
                <a:gd name="connsiteX6" fmla="*/ 22162 w 64602"/>
                <a:gd name="connsiteY6" fmla="*/ 38100 h 76200"/>
                <a:gd name="connsiteX7" fmla="*/ 32293 w 64602"/>
                <a:gd name="connsiteY7" fmla="*/ 18415 h 76200"/>
                <a:gd name="connsiteX8" fmla="*/ 42424 w 64602"/>
                <a:gd name="connsiteY8" fmla="*/ 38100 h 76200"/>
                <a:gd name="connsiteX9" fmla="*/ 32293 w 64602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602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5" y="66040"/>
                    <a:pt x="64585" y="38100"/>
                  </a:cubicBezTo>
                  <a:cubicBezTo>
                    <a:pt x="65219" y="10160"/>
                    <a:pt x="48123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7358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FECB0703-97D1-B35B-3D16-EAEA8F4364B5}"/>
                </a:ext>
              </a:extLst>
            </p:cNvPr>
            <p:cNvSpPr/>
            <p:nvPr/>
          </p:nvSpPr>
          <p:spPr>
            <a:xfrm>
              <a:off x="1023797" y="4794567"/>
              <a:ext cx="44956" cy="101600"/>
            </a:xfrm>
            <a:custGeom>
              <a:avLst/>
              <a:gdLst>
                <a:gd name="connsiteX0" fmla="*/ 33559 w 44956"/>
                <a:gd name="connsiteY0" fmla="*/ 0 h 101600"/>
                <a:gd name="connsiteX1" fmla="*/ 10131 w 44956"/>
                <a:gd name="connsiteY1" fmla="*/ 22860 h 101600"/>
                <a:gd name="connsiteX2" fmla="*/ 10131 w 44956"/>
                <a:gd name="connsiteY2" fmla="*/ 27940 h 101600"/>
                <a:gd name="connsiteX3" fmla="*/ 0 w 44956"/>
                <a:gd name="connsiteY3" fmla="*/ 27940 h 101600"/>
                <a:gd name="connsiteX4" fmla="*/ 0 w 44956"/>
                <a:gd name="connsiteY4" fmla="*/ 45085 h 101600"/>
                <a:gd name="connsiteX5" fmla="*/ 10131 w 44956"/>
                <a:gd name="connsiteY5" fmla="*/ 45085 h 101600"/>
                <a:gd name="connsiteX6" fmla="*/ 10131 w 44956"/>
                <a:gd name="connsiteY6" fmla="*/ 101600 h 101600"/>
                <a:gd name="connsiteX7" fmla="*/ 32293 w 44956"/>
                <a:gd name="connsiteY7" fmla="*/ 101600 h 101600"/>
                <a:gd name="connsiteX8" fmla="*/ 32293 w 44956"/>
                <a:gd name="connsiteY8" fmla="*/ 45085 h 101600"/>
                <a:gd name="connsiteX9" fmla="*/ 44957 w 44956"/>
                <a:gd name="connsiteY9" fmla="*/ 45085 h 101600"/>
                <a:gd name="connsiteX10" fmla="*/ 44957 w 44956"/>
                <a:gd name="connsiteY10" fmla="*/ 27940 h 101600"/>
                <a:gd name="connsiteX11" fmla="*/ 32293 w 44956"/>
                <a:gd name="connsiteY11" fmla="*/ 27940 h 101600"/>
                <a:gd name="connsiteX12" fmla="*/ 32293 w 44956"/>
                <a:gd name="connsiteY12" fmla="*/ 23495 h 101600"/>
                <a:gd name="connsiteX13" fmla="*/ 39258 w 44956"/>
                <a:gd name="connsiteY13" fmla="*/ 17145 h 101600"/>
                <a:gd name="connsiteX14" fmla="*/ 43690 w 44956"/>
                <a:gd name="connsiteY14" fmla="*/ 17780 h 101600"/>
                <a:gd name="connsiteX15" fmla="*/ 44957 w 44956"/>
                <a:gd name="connsiteY15" fmla="*/ 17780 h 101600"/>
                <a:gd name="connsiteX16" fmla="*/ 44957 w 44956"/>
                <a:gd name="connsiteY16" fmla="*/ 635 h 101600"/>
                <a:gd name="connsiteX17" fmla="*/ 44323 w 44956"/>
                <a:gd name="connsiteY17" fmla="*/ 635 h 101600"/>
                <a:gd name="connsiteX18" fmla="*/ 33559 w 44956"/>
                <a:gd name="connsiteY18" fmla="*/ 0 h 1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956" h="101600">
                  <a:moveTo>
                    <a:pt x="33559" y="0"/>
                  </a:moveTo>
                  <a:cubicBezTo>
                    <a:pt x="12664" y="0"/>
                    <a:pt x="10131" y="12065"/>
                    <a:pt x="10131" y="22860"/>
                  </a:cubicBezTo>
                  <a:lnTo>
                    <a:pt x="10131" y="27940"/>
                  </a:lnTo>
                  <a:lnTo>
                    <a:pt x="0" y="27940"/>
                  </a:lnTo>
                  <a:lnTo>
                    <a:pt x="0" y="45085"/>
                  </a:lnTo>
                  <a:lnTo>
                    <a:pt x="10131" y="45085"/>
                  </a:lnTo>
                  <a:lnTo>
                    <a:pt x="10131" y="101600"/>
                  </a:lnTo>
                  <a:lnTo>
                    <a:pt x="32293" y="101600"/>
                  </a:lnTo>
                  <a:lnTo>
                    <a:pt x="32293" y="45085"/>
                  </a:lnTo>
                  <a:lnTo>
                    <a:pt x="44957" y="45085"/>
                  </a:lnTo>
                  <a:lnTo>
                    <a:pt x="44957" y="27940"/>
                  </a:lnTo>
                  <a:lnTo>
                    <a:pt x="32293" y="27940"/>
                  </a:lnTo>
                  <a:lnTo>
                    <a:pt x="32293" y="23495"/>
                  </a:lnTo>
                  <a:cubicBezTo>
                    <a:pt x="32293" y="18415"/>
                    <a:pt x="34826" y="17145"/>
                    <a:pt x="39258" y="17145"/>
                  </a:cubicBezTo>
                  <a:cubicBezTo>
                    <a:pt x="40524" y="17145"/>
                    <a:pt x="43057" y="17145"/>
                    <a:pt x="43690" y="17780"/>
                  </a:cubicBezTo>
                  <a:lnTo>
                    <a:pt x="44957" y="17780"/>
                  </a:lnTo>
                  <a:lnTo>
                    <a:pt x="44957" y="635"/>
                  </a:lnTo>
                  <a:lnTo>
                    <a:pt x="44323" y="635"/>
                  </a:lnTo>
                  <a:cubicBezTo>
                    <a:pt x="43057" y="0"/>
                    <a:pt x="36725" y="0"/>
                    <a:pt x="33559" y="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FF2DA452-4B10-BBAB-A56B-81A9D0961985}"/>
                </a:ext>
              </a:extLst>
            </p:cNvPr>
            <p:cNvSpPr/>
            <p:nvPr/>
          </p:nvSpPr>
          <p:spPr>
            <a:xfrm>
              <a:off x="1095981" y="4794567"/>
              <a:ext cx="88013" cy="100965"/>
            </a:xfrm>
            <a:custGeom>
              <a:avLst/>
              <a:gdLst>
                <a:gd name="connsiteX0" fmla="*/ 44323 w 88013"/>
                <a:gd name="connsiteY0" fmla="*/ 66040 h 100965"/>
                <a:gd name="connsiteX1" fmla="*/ 27860 w 88013"/>
                <a:gd name="connsiteY1" fmla="*/ 0 h 100965"/>
                <a:gd name="connsiteX2" fmla="*/ 0 w 88013"/>
                <a:gd name="connsiteY2" fmla="*/ 0 h 100965"/>
                <a:gd name="connsiteX3" fmla="*/ 0 w 88013"/>
                <a:gd name="connsiteY3" fmla="*/ 100965 h 100965"/>
                <a:gd name="connsiteX4" fmla="*/ 18996 w 88013"/>
                <a:gd name="connsiteY4" fmla="*/ 100965 h 100965"/>
                <a:gd name="connsiteX5" fmla="*/ 18996 w 88013"/>
                <a:gd name="connsiteY5" fmla="*/ 38100 h 100965"/>
                <a:gd name="connsiteX6" fmla="*/ 34826 w 88013"/>
                <a:gd name="connsiteY6" fmla="*/ 100965 h 100965"/>
                <a:gd name="connsiteX7" fmla="*/ 51922 w 88013"/>
                <a:gd name="connsiteY7" fmla="*/ 100965 h 100965"/>
                <a:gd name="connsiteX8" fmla="*/ 67751 w 88013"/>
                <a:gd name="connsiteY8" fmla="*/ 38735 h 100965"/>
                <a:gd name="connsiteX9" fmla="*/ 67751 w 88013"/>
                <a:gd name="connsiteY9" fmla="*/ 100965 h 100965"/>
                <a:gd name="connsiteX10" fmla="*/ 88014 w 88013"/>
                <a:gd name="connsiteY10" fmla="*/ 100965 h 100965"/>
                <a:gd name="connsiteX11" fmla="*/ 88014 w 88013"/>
                <a:gd name="connsiteY11" fmla="*/ 0 h 100965"/>
                <a:gd name="connsiteX12" fmla="*/ 59520 w 88013"/>
                <a:gd name="connsiteY12" fmla="*/ 0 h 100965"/>
                <a:gd name="connsiteX13" fmla="*/ 44323 w 88013"/>
                <a:gd name="connsiteY13" fmla="*/ 66040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013" h="100965">
                  <a:moveTo>
                    <a:pt x="44323" y="66040"/>
                  </a:moveTo>
                  <a:lnTo>
                    <a:pt x="27860" y="0"/>
                  </a:lnTo>
                  <a:lnTo>
                    <a:pt x="0" y="0"/>
                  </a:lnTo>
                  <a:lnTo>
                    <a:pt x="0" y="100965"/>
                  </a:lnTo>
                  <a:lnTo>
                    <a:pt x="18996" y="100965"/>
                  </a:lnTo>
                  <a:lnTo>
                    <a:pt x="18996" y="38100"/>
                  </a:lnTo>
                  <a:cubicBezTo>
                    <a:pt x="20262" y="42545"/>
                    <a:pt x="34826" y="100965"/>
                    <a:pt x="34826" y="100965"/>
                  </a:cubicBezTo>
                  <a:lnTo>
                    <a:pt x="51922" y="100965"/>
                  </a:lnTo>
                  <a:cubicBezTo>
                    <a:pt x="51922" y="100965"/>
                    <a:pt x="66485" y="43815"/>
                    <a:pt x="67751" y="38735"/>
                  </a:cubicBezTo>
                  <a:lnTo>
                    <a:pt x="67751" y="100965"/>
                  </a:lnTo>
                  <a:lnTo>
                    <a:pt x="88014" y="100965"/>
                  </a:lnTo>
                  <a:lnTo>
                    <a:pt x="88014" y="0"/>
                  </a:lnTo>
                  <a:lnTo>
                    <a:pt x="59520" y="0"/>
                  </a:lnTo>
                  <a:lnTo>
                    <a:pt x="44323" y="6604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FAC6B24C-92BB-05AF-B16A-949E00148094}"/>
                </a:ext>
              </a:extLst>
            </p:cNvPr>
            <p:cNvSpPr/>
            <p:nvPr/>
          </p:nvSpPr>
          <p:spPr>
            <a:xfrm>
              <a:off x="1193492" y="4819967"/>
              <a:ext cx="61419" cy="76200"/>
            </a:xfrm>
            <a:custGeom>
              <a:avLst/>
              <a:gdLst>
                <a:gd name="connsiteX0" fmla="*/ 47489 w 61419"/>
                <a:gd name="connsiteY0" fmla="*/ 50800 h 76200"/>
                <a:gd name="connsiteX1" fmla="*/ 33559 w 61419"/>
                <a:gd name="connsiteY1" fmla="*/ 59055 h 76200"/>
                <a:gd name="connsiteX2" fmla="*/ 22162 w 61419"/>
                <a:gd name="connsiteY2" fmla="*/ 44450 h 76200"/>
                <a:gd name="connsiteX3" fmla="*/ 61420 w 61419"/>
                <a:gd name="connsiteY3" fmla="*/ 44450 h 76200"/>
                <a:gd name="connsiteX4" fmla="*/ 61420 w 61419"/>
                <a:gd name="connsiteY4" fmla="*/ 39370 h 76200"/>
                <a:gd name="connsiteX5" fmla="*/ 31660 w 61419"/>
                <a:gd name="connsiteY5" fmla="*/ 0 h 76200"/>
                <a:gd name="connsiteX6" fmla="*/ 0 w 61419"/>
                <a:gd name="connsiteY6" fmla="*/ 38100 h 76200"/>
                <a:gd name="connsiteX7" fmla="*/ 32293 w 61419"/>
                <a:gd name="connsiteY7" fmla="*/ 76200 h 76200"/>
                <a:gd name="connsiteX8" fmla="*/ 60786 w 61419"/>
                <a:gd name="connsiteY8" fmla="*/ 60960 h 76200"/>
                <a:gd name="connsiteX9" fmla="*/ 61420 w 61419"/>
                <a:gd name="connsiteY9" fmla="*/ 59690 h 76200"/>
                <a:gd name="connsiteX10" fmla="*/ 48123 w 61419"/>
                <a:gd name="connsiteY10" fmla="*/ 48895 h 76200"/>
                <a:gd name="connsiteX11" fmla="*/ 47489 w 61419"/>
                <a:gd name="connsiteY11" fmla="*/ 50800 h 76200"/>
                <a:gd name="connsiteX12" fmla="*/ 22795 w 61419"/>
                <a:gd name="connsiteY12" fmla="*/ 31115 h 76200"/>
                <a:gd name="connsiteX13" fmla="*/ 32293 w 61419"/>
                <a:gd name="connsiteY13" fmla="*/ 18415 h 76200"/>
                <a:gd name="connsiteX14" fmla="*/ 41157 w 61419"/>
                <a:gd name="connsiteY14" fmla="*/ 31115 h 76200"/>
                <a:gd name="connsiteX15" fmla="*/ 22795 w 61419"/>
                <a:gd name="connsiteY15" fmla="*/ 3111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419" h="76200">
                  <a:moveTo>
                    <a:pt x="47489" y="50800"/>
                  </a:moveTo>
                  <a:cubicBezTo>
                    <a:pt x="44957" y="54610"/>
                    <a:pt x="39891" y="59055"/>
                    <a:pt x="33559" y="59055"/>
                  </a:cubicBezTo>
                  <a:cubicBezTo>
                    <a:pt x="26594" y="59055"/>
                    <a:pt x="23428" y="53975"/>
                    <a:pt x="22162" y="44450"/>
                  </a:cubicBezTo>
                  <a:lnTo>
                    <a:pt x="61420" y="44450"/>
                  </a:lnTo>
                  <a:lnTo>
                    <a:pt x="61420" y="39370"/>
                  </a:lnTo>
                  <a:cubicBezTo>
                    <a:pt x="61420" y="14605"/>
                    <a:pt x="50655" y="0"/>
                    <a:pt x="31660" y="0"/>
                  </a:cubicBezTo>
                  <a:cubicBezTo>
                    <a:pt x="17096" y="0"/>
                    <a:pt x="0" y="10160"/>
                    <a:pt x="0" y="38100"/>
                  </a:cubicBezTo>
                  <a:cubicBezTo>
                    <a:pt x="0" y="62230"/>
                    <a:pt x="12031" y="76200"/>
                    <a:pt x="32293" y="76200"/>
                  </a:cubicBezTo>
                  <a:cubicBezTo>
                    <a:pt x="44323" y="76200"/>
                    <a:pt x="53821" y="71120"/>
                    <a:pt x="60786" y="60960"/>
                  </a:cubicBezTo>
                  <a:lnTo>
                    <a:pt x="61420" y="59690"/>
                  </a:lnTo>
                  <a:lnTo>
                    <a:pt x="48123" y="48895"/>
                  </a:lnTo>
                  <a:lnTo>
                    <a:pt x="47489" y="50800"/>
                  </a:lnTo>
                  <a:close/>
                  <a:moveTo>
                    <a:pt x="22795" y="31115"/>
                  </a:moveTo>
                  <a:cubicBezTo>
                    <a:pt x="23428" y="24765"/>
                    <a:pt x="25961" y="18415"/>
                    <a:pt x="32293" y="18415"/>
                  </a:cubicBezTo>
                  <a:cubicBezTo>
                    <a:pt x="35459" y="18415"/>
                    <a:pt x="40524" y="19685"/>
                    <a:pt x="41157" y="31115"/>
                  </a:cubicBezTo>
                  <a:lnTo>
                    <a:pt x="22795" y="3111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BC585AA-8959-58CB-5281-DF3FE66F999D}"/>
                </a:ext>
              </a:extLst>
            </p:cNvPr>
            <p:cNvSpPr/>
            <p:nvPr/>
          </p:nvSpPr>
          <p:spPr>
            <a:xfrm>
              <a:off x="1265043" y="4794567"/>
              <a:ext cx="65851" cy="102235"/>
            </a:xfrm>
            <a:custGeom>
              <a:avLst/>
              <a:gdLst>
                <a:gd name="connsiteX0" fmla="*/ 62686 w 65851"/>
                <a:gd name="connsiteY0" fmla="*/ 82550 h 102235"/>
                <a:gd name="connsiteX1" fmla="*/ 62686 w 65851"/>
                <a:gd name="connsiteY1" fmla="*/ 0 h 102235"/>
                <a:gd name="connsiteX2" fmla="*/ 40524 w 65851"/>
                <a:gd name="connsiteY2" fmla="*/ 0 h 102235"/>
                <a:gd name="connsiteX3" fmla="*/ 40524 w 65851"/>
                <a:gd name="connsiteY3" fmla="*/ 33020 h 102235"/>
                <a:gd name="connsiteX4" fmla="*/ 24061 w 65851"/>
                <a:gd name="connsiteY4" fmla="*/ 26035 h 102235"/>
                <a:gd name="connsiteX5" fmla="*/ 0 w 65851"/>
                <a:gd name="connsiteY5" fmla="*/ 64770 h 102235"/>
                <a:gd name="connsiteX6" fmla="*/ 24061 w 65851"/>
                <a:gd name="connsiteY6" fmla="*/ 102235 h 102235"/>
                <a:gd name="connsiteX7" fmla="*/ 41157 w 65851"/>
                <a:gd name="connsiteY7" fmla="*/ 94615 h 102235"/>
                <a:gd name="connsiteX8" fmla="*/ 42424 w 65851"/>
                <a:gd name="connsiteY8" fmla="*/ 100330 h 102235"/>
                <a:gd name="connsiteX9" fmla="*/ 43057 w 65851"/>
                <a:gd name="connsiteY9" fmla="*/ 100965 h 102235"/>
                <a:gd name="connsiteX10" fmla="*/ 65852 w 65851"/>
                <a:gd name="connsiteY10" fmla="*/ 100965 h 102235"/>
                <a:gd name="connsiteX11" fmla="*/ 65219 w 65851"/>
                <a:gd name="connsiteY11" fmla="*/ 99060 h 102235"/>
                <a:gd name="connsiteX12" fmla="*/ 62686 w 65851"/>
                <a:gd name="connsiteY12" fmla="*/ 82550 h 102235"/>
                <a:gd name="connsiteX13" fmla="*/ 40524 w 65851"/>
                <a:gd name="connsiteY13" fmla="*/ 50165 h 102235"/>
                <a:gd name="connsiteX14" fmla="*/ 40524 w 65851"/>
                <a:gd name="connsiteY14" fmla="*/ 78105 h 102235"/>
                <a:gd name="connsiteX15" fmla="*/ 31026 w 65851"/>
                <a:gd name="connsiteY15" fmla="*/ 83820 h 102235"/>
                <a:gd name="connsiteX16" fmla="*/ 21529 w 65851"/>
                <a:gd name="connsiteY16" fmla="*/ 64135 h 102235"/>
                <a:gd name="connsiteX17" fmla="*/ 31026 w 65851"/>
                <a:gd name="connsiteY17" fmla="*/ 45085 h 102235"/>
                <a:gd name="connsiteX18" fmla="*/ 40524 w 65851"/>
                <a:gd name="connsiteY18" fmla="*/ 50165 h 10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851" h="102235">
                  <a:moveTo>
                    <a:pt x="62686" y="82550"/>
                  </a:moveTo>
                  <a:lnTo>
                    <a:pt x="62686" y="0"/>
                  </a:lnTo>
                  <a:lnTo>
                    <a:pt x="40524" y="0"/>
                  </a:lnTo>
                  <a:lnTo>
                    <a:pt x="40524" y="33020"/>
                  </a:lnTo>
                  <a:cubicBezTo>
                    <a:pt x="36092" y="28575"/>
                    <a:pt x="30393" y="26035"/>
                    <a:pt x="24061" y="26035"/>
                  </a:cubicBezTo>
                  <a:cubicBezTo>
                    <a:pt x="8865" y="26035"/>
                    <a:pt x="0" y="40005"/>
                    <a:pt x="0" y="64770"/>
                  </a:cubicBezTo>
                  <a:cubicBezTo>
                    <a:pt x="0" y="95885"/>
                    <a:pt x="13297" y="102235"/>
                    <a:pt x="24061" y="102235"/>
                  </a:cubicBezTo>
                  <a:cubicBezTo>
                    <a:pt x="31026" y="102235"/>
                    <a:pt x="36725" y="99695"/>
                    <a:pt x="41157" y="94615"/>
                  </a:cubicBezTo>
                  <a:cubicBezTo>
                    <a:pt x="41157" y="96520"/>
                    <a:pt x="41791" y="99060"/>
                    <a:pt x="42424" y="100330"/>
                  </a:cubicBezTo>
                  <a:lnTo>
                    <a:pt x="43057" y="100965"/>
                  </a:lnTo>
                  <a:lnTo>
                    <a:pt x="65852" y="100965"/>
                  </a:lnTo>
                  <a:lnTo>
                    <a:pt x="65219" y="99060"/>
                  </a:lnTo>
                  <a:cubicBezTo>
                    <a:pt x="63319" y="95885"/>
                    <a:pt x="62686" y="90805"/>
                    <a:pt x="62686" y="82550"/>
                  </a:cubicBezTo>
                  <a:close/>
                  <a:moveTo>
                    <a:pt x="40524" y="50165"/>
                  </a:moveTo>
                  <a:lnTo>
                    <a:pt x="40524" y="78105"/>
                  </a:lnTo>
                  <a:cubicBezTo>
                    <a:pt x="37991" y="80645"/>
                    <a:pt x="34826" y="83820"/>
                    <a:pt x="31026" y="83820"/>
                  </a:cubicBezTo>
                  <a:cubicBezTo>
                    <a:pt x="27227" y="83820"/>
                    <a:pt x="21529" y="81915"/>
                    <a:pt x="21529" y="64135"/>
                  </a:cubicBezTo>
                  <a:cubicBezTo>
                    <a:pt x="21529" y="46990"/>
                    <a:pt x="25961" y="45085"/>
                    <a:pt x="31026" y="45085"/>
                  </a:cubicBezTo>
                  <a:cubicBezTo>
                    <a:pt x="34192" y="45085"/>
                    <a:pt x="36725" y="46990"/>
                    <a:pt x="40524" y="50165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98DC333D-905D-4075-AFF2-26C2671EE10D}"/>
                </a:ext>
              </a:extLst>
            </p:cNvPr>
            <p:cNvSpPr/>
            <p:nvPr/>
          </p:nvSpPr>
          <p:spPr>
            <a:xfrm>
              <a:off x="1341026" y="4794568"/>
              <a:ext cx="22161" cy="19685"/>
            </a:xfrm>
            <a:custGeom>
              <a:avLst/>
              <a:gdLst>
                <a:gd name="connsiteX0" fmla="*/ 0 w 22161"/>
                <a:gd name="connsiteY0" fmla="*/ 0 h 19685"/>
                <a:gd name="connsiteX1" fmla="*/ 22162 w 22161"/>
                <a:gd name="connsiteY1" fmla="*/ 0 h 19685"/>
                <a:gd name="connsiteX2" fmla="*/ 22162 w 22161"/>
                <a:gd name="connsiteY2" fmla="*/ 19685 h 19685"/>
                <a:gd name="connsiteX3" fmla="*/ 0 w 22161"/>
                <a:gd name="connsiteY3" fmla="*/ 19685 h 1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9685">
                  <a:moveTo>
                    <a:pt x="0" y="0"/>
                  </a:moveTo>
                  <a:lnTo>
                    <a:pt x="22162" y="0"/>
                  </a:lnTo>
                  <a:lnTo>
                    <a:pt x="22162" y="19685"/>
                  </a:lnTo>
                  <a:lnTo>
                    <a:pt x="0" y="1968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639F1FEC-F068-F010-BCB5-C4F166115569}"/>
                </a:ext>
              </a:extLst>
            </p:cNvPr>
            <p:cNvSpPr/>
            <p:nvPr/>
          </p:nvSpPr>
          <p:spPr>
            <a:xfrm>
              <a:off x="1341026" y="4821873"/>
              <a:ext cx="22161" cy="73660"/>
            </a:xfrm>
            <a:custGeom>
              <a:avLst/>
              <a:gdLst>
                <a:gd name="connsiteX0" fmla="*/ 0 w 22161"/>
                <a:gd name="connsiteY0" fmla="*/ 0 h 73660"/>
                <a:gd name="connsiteX1" fmla="*/ 22162 w 22161"/>
                <a:gd name="connsiteY1" fmla="*/ 0 h 73660"/>
                <a:gd name="connsiteX2" fmla="*/ 22162 w 22161"/>
                <a:gd name="connsiteY2" fmla="*/ 73660 h 73660"/>
                <a:gd name="connsiteX3" fmla="*/ 0 w 22161"/>
                <a:gd name="connsiteY3" fmla="*/ 73660 h 7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73660">
                  <a:moveTo>
                    <a:pt x="0" y="0"/>
                  </a:moveTo>
                  <a:lnTo>
                    <a:pt x="22162" y="0"/>
                  </a:lnTo>
                  <a:lnTo>
                    <a:pt x="22162" y="73660"/>
                  </a:lnTo>
                  <a:lnTo>
                    <a:pt x="0" y="7366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A53D84F9-CB28-384E-630F-3776BC2C658F}"/>
                </a:ext>
              </a:extLst>
            </p:cNvPr>
            <p:cNvSpPr/>
            <p:nvPr/>
          </p:nvSpPr>
          <p:spPr>
            <a:xfrm>
              <a:off x="1372685" y="4820603"/>
              <a:ext cx="61419" cy="76200"/>
            </a:xfrm>
            <a:custGeom>
              <a:avLst/>
              <a:gdLst>
                <a:gd name="connsiteX0" fmla="*/ 41791 w 61419"/>
                <a:gd name="connsiteY0" fmla="*/ 46990 h 76200"/>
                <a:gd name="connsiteX1" fmla="*/ 32293 w 61419"/>
                <a:gd name="connsiteY1" fmla="*/ 59055 h 76200"/>
                <a:gd name="connsiteX2" fmla="*/ 22795 w 61419"/>
                <a:gd name="connsiteY2" fmla="*/ 38100 h 76200"/>
                <a:gd name="connsiteX3" fmla="*/ 32293 w 61419"/>
                <a:gd name="connsiteY3" fmla="*/ 17780 h 76200"/>
                <a:gd name="connsiteX4" fmla="*/ 41157 w 61419"/>
                <a:gd name="connsiteY4" fmla="*/ 28575 h 76200"/>
                <a:gd name="connsiteX5" fmla="*/ 41157 w 61419"/>
                <a:gd name="connsiteY5" fmla="*/ 29845 h 76200"/>
                <a:gd name="connsiteX6" fmla="*/ 61420 w 61419"/>
                <a:gd name="connsiteY6" fmla="*/ 25400 h 76200"/>
                <a:gd name="connsiteX7" fmla="*/ 60786 w 61419"/>
                <a:gd name="connsiteY7" fmla="*/ 24130 h 76200"/>
                <a:gd name="connsiteX8" fmla="*/ 32293 w 61419"/>
                <a:gd name="connsiteY8" fmla="*/ 0 h 76200"/>
                <a:gd name="connsiteX9" fmla="*/ 0 w 61419"/>
                <a:gd name="connsiteY9" fmla="*/ 38100 h 76200"/>
                <a:gd name="connsiteX10" fmla="*/ 31660 w 61419"/>
                <a:gd name="connsiteY10" fmla="*/ 76200 h 76200"/>
                <a:gd name="connsiteX11" fmla="*/ 60786 w 61419"/>
                <a:gd name="connsiteY11" fmla="*/ 52070 h 76200"/>
                <a:gd name="connsiteX12" fmla="*/ 61420 w 61419"/>
                <a:gd name="connsiteY12" fmla="*/ 50800 h 76200"/>
                <a:gd name="connsiteX13" fmla="*/ 41791 w 61419"/>
                <a:gd name="connsiteY13" fmla="*/ 45720 h 76200"/>
                <a:gd name="connsiteX14" fmla="*/ 41791 w 61419"/>
                <a:gd name="connsiteY14" fmla="*/ 469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419" h="76200">
                  <a:moveTo>
                    <a:pt x="41791" y="46990"/>
                  </a:moveTo>
                  <a:cubicBezTo>
                    <a:pt x="39891" y="57785"/>
                    <a:pt x="35459" y="59055"/>
                    <a:pt x="32293" y="59055"/>
                  </a:cubicBezTo>
                  <a:cubicBezTo>
                    <a:pt x="28494" y="59055"/>
                    <a:pt x="22795" y="57150"/>
                    <a:pt x="22795" y="38100"/>
                  </a:cubicBezTo>
                  <a:cubicBezTo>
                    <a:pt x="22795" y="17780"/>
                    <a:pt x="29760" y="17780"/>
                    <a:pt x="32293" y="17780"/>
                  </a:cubicBezTo>
                  <a:cubicBezTo>
                    <a:pt x="36092" y="17780"/>
                    <a:pt x="38625" y="19685"/>
                    <a:pt x="41157" y="28575"/>
                  </a:cubicBezTo>
                  <a:lnTo>
                    <a:pt x="41157" y="29845"/>
                  </a:lnTo>
                  <a:lnTo>
                    <a:pt x="61420" y="25400"/>
                  </a:lnTo>
                  <a:lnTo>
                    <a:pt x="60786" y="24130"/>
                  </a:lnTo>
                  <a:cubicBezTo>
                    <a:pt x="58254" y="13970"/>
                    <a:pt x="52555" y="0"/>
                    <a:pt x="32293" y="0"/>
                  </a:cubicBezTo>
                  <a:cubicBezTo>
                    <a:pt x="16463" y="0"/>
                    <a:pt x="0" y="10160"/>
                    <a:pt x="0" y="38100"/>
                  </a:cubicBezTo>
                  <a:cubicBezTo>
                    <a:pt x="0" y="66040"/>
                    <a:pt x="16463" y="76200"/>
                    <a:pt x="31660" y="76200"/>
                  </a:cubicBezTo>
                  <a:cubicBezTo>
                    <a:pt x="46856" y="76200"/>
                    <a:pt x="56987" y="67945"/>
                    <a:pt x="60786" y="52070"/>
                  </a:cubicBezTo>
                  <a:lnTo>
                    <a:pt x="61420" y="50800"/>
                  </a:lnTo>
                  <a:lnTo>
                    <a:pt x="41791" y="45720"/>
                  </a:lnTo>
                  <a:lnTo>
                    <a:pt x="41791" y="4699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D67C884-F57A-F4F0-725B-2FD59437865F}"/>
                </a:ext>
              </a:extLst>
            </p:cNvPr>
            <p:cNvSpPr/>
            <p:nvPr/>
          </p:nvSpPr>
          <p:spPr>
            <a:xfrm>
              <a:off x="1442970" y="4794568"/>
              <a:ext cx="22161" cy="19685"/>
            </a:xfrm>
            <a:custGeom>
              <a:avLst/>
              <a:gdLst>
                <a:gd name="connsiteX0" fmla="*/ 0 w 22161"/>
                <a:gd name="connsiteY0" fmla="*/ 0 h 19685"/>
                <a:gd name="connsiteX1" fmla="*/ 22162 w 22161"/>
                <a:gd name="connsiteY1" fmla="*/ 0 h 19685"/>
                <a:gd name="connsiteX2" fmla="*/ 22162 w 22161"/>
                <a:gd name="connsiteY2" fmla="*/ 19685 h 19685"/>
                <a:gd name="connsiteX3" fmla="*/ 0 w 22161"/>
                <a:gd name="connsiteY3" fmla="*/ 19685 h 1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9685">
                  <a:moveTo>
                    <a:pt x="0" y="0"/>
                  </a:moveTo>
                  <a:lnTo>
                    <a:pt x="22162" y="0"/>
                  </a:lnTo>
                  <a:lnTo>
                    <a:pt x="22162" y="19685"/>
                  </a:lnTo>
                  <a:lnTo>
                    <a:pt x="0" y="1968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1AE88399-BFCE-AF6D-A032-7230F1BCB346}"/>
                </a:ext>
              </a:extLst>
            </p:cNvPr>
            <p:cNvSpPr/>
            <p:nvPr/>
          </p:nvSpPr>
          <p:spPr>
            <a:xfrm>
              <a:off x="1442970" y="4821873"/>
              <a:ext cx="22161" cy="73660"/>
            </a:xfrm>
            <a:custGeom>
              <a:avLst/>
              <a:gdLst>
                <a:gd name="connsiteX0" fmla="*/ 0 w 22161"/>
                <a:gd name="connsiteY0" fmla="*/ 0 h 73660"/>
                <a:gd name="connsiteX1" fmla="*/ 22162 w 22161"/>
                <a:gd name="connsiteY1" fmla="*/ 0 h 73660"/>
                <a:gd name="connsiteX2" fmla="*/ 22162 w 22161"/>
                <a:gd name="connsiteY2" fmla="*/ 73660 h 73660"/>
                <a:gd name="connsiteX3" fmla="*/ 0 w 22161"/>
                <a:gd name="connsiteY3" fmla="*/ 73660 h 7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73660">
                  <a:moveTo>
                    <a:pt x="0" y="0"/>
                  </a:moveTo>
                  <a:lnTo>
                    <a:pt x="22162" y="0"/>
                  </a:lnTo>
                  <a:lnTo>
                    <a:pt x="22162" y="73660"/>
                  </a:lnTo>
                  <a:lnTo>
                    <a:pt x="0" y="7366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767F9CD0-5E38-E6DE-8959-833FB422C0AB}"/>
                </a:ext>
              </a:extLst>
            </p:cNvPr>
            <p:cNvSpPr/>
            <p:nvPr/>
          </p:nvSpPr>
          <p:spPr>
            <a:xfrm>
              <a:off x="1479061" y="4820603"/>
              <a:ext cx="60153" cy="74929"/>
            </a:xfrm>
            <a:custGeom>
              <a:avLst/>
              <a:gdLst>
                <a:gd name="connsiteX0" fmla="*/ 41791 w 60153"/>
                <a:gd name="connsiteY0" fmla="*/ 0 h 74929"/>
                <a:gd name="connsiteX1" fmla="*/ 22162 w 60153"/>
                <a:gd name="connsiteY1" fmla="*/ 8890 h 74929"/>
                <a:gd name="connsiteX2" fmla="*/ 22162 w 60153"/>
                <a:gd name="connsiteY2" fmla="*/ 1270 h 74929"/>
                <a:gd name="connsiteX3" fmla="*/ 0 w 60153"/>
                <a:gd name="connsiteY3" fmla="*/ 1270 h 74929"/>
                <a:gd name="connsiteX4" fmla="*/ 0 w 60153"/>
                <a:gd name="connsiteY4" fmla="*/ 74930 h 74929"/>
                <a:gd name="connsiteX5" fmla="*/ 22162 w 60153"/>
                <a:gd name="connsiteY5" fmla="*/ 74930 h 74929"/>
                <a:gd name="connsiteX6" fmla="*/ 22162 w 60153"/>
                <a:gd name="connsiteY6" fmla="*/ 24765 h 74929"/>
                <a:gd name="connsiteX7" fmla="*/ 32926 w 60153"/>
                <a:gd name="connsiteY7" fmla="*/ 19050 h 74929"/>
                <a:gd name="connsiteX8" fmla="*/ 37991 w 60153"/>
                <a:gd name="connsiteY8" fmla="*/ 26035 h 74929"/>
                <a:gd name="connsiteX9" fmla="*/ 37991 w 60153"/>
                <a:gd name="connsiteY9" fmla="*/ 74930 h 74929"/>
                <a:gd name="connsiteX10" fmla="*/ 60153 w 60153"/>
                <a:gd name="connsiteY10" fmla="*/ 74930 h 74929"/>
                <a:gd name="connsiteX11" fmla="*/ 60153 w 60153"/>
                <a:gd name="connsiteY11" fmla="*/ 19685 h 74929"/>
                <a:gd name="connsiteX12" fmla="*/ 41791 w 60153"/>
                <a:gd name="connsiteY12" fmla="*/ 0 h 7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153" h="74929">
                  <a:moveTo>
                    <a:pt x="41791" y="0"/>
                  </a:moveTo>
                  <a:cubicBezTo>
                    <a:pt x="33559" y="0"/>
                    <a:pt x="26594" y="4445"/>
                    <a:pt x="22162" y="8890"/>
                  </a:cubicBezTo>
                  <a:lnTo>
                    <a:pt x="22162" y="1270"/>
                  </a:lnTo>
                  <a:lnTo>
                    <a:pt x="0" y="1270"/>
                  </a:lnTo>
                  <a:lnTo>
                    <a:pt x="0" y="74930"/>
                  </a:lnTo>
                  <a:lnTo>
                    <a:pt x="22162" y="74930"/>
                  </a:lnTo>
                  <a:lnTo>
                    <a:pt x="22162" y="24765"/>
                  </a:lnTo>
                  <a:cubicBezTo>
                    <a:pt x="26594" y="20955"/>
                    <a:pt x="29760" y="19050"/>
                    <a:pt x="32926" y="19050"/>
                  </a:cubicBezTo>
                  <a:cubicBezTo>
                    <a:pt x="35459" y="19050"/>
                    <a:pt x="37991" y="19685"/>
                    <a:pt x="37991" y="26035"/>
                  </a:cubicBezTo>
                  <a:lnTo>
                    <a:pt x="37991" y="74930"/>
                  </a:lnTo>
                  <a:lnTo>
                    <a:pt x="60153" y="74930"/>
                  </a:lnTo>
                  <a:lnTo>
                    <a:pt x="60153" y="19685"/>
                  </a:lnTo>
                  <a:cubicBezTo>
                    <a:pt x="60153" y="6985"/>
                    <a:pt x="53821" y="0"/>
                    <a:pt x="41791" y="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A9102738-72A6-94FF-D1C4-F6DF4BF6E171}"/>
                </a:ext>
              </a:extLst>
            </p:cNvPr>
            <p:cNvSpPr/>
            <p:nvPr/>
          </p:nvSpPr>
          <p:spPr>
            <a:xfrm>
              <a:off x="1548712" y="4819967"/>
              <a:ext cx="61419" cy="76200"/>
            </a:xfrm>
            <a:custGeom>
              <a:avLst/>
              <a:gdLst>
                <a:gd name="connsiteX0" fmla="*/ 48123 w 61419"/>
                <a:gd name="connsiteY0" fmla="*/ 49530 h 76200"/>
                <a:gd name="connsiteX1" fmla="*/ 47489 w 61419"/>
                <a:gd name="connsiteY1" fmla="*/ 50800 h 76200"/>
                <a:gd name="connsiteX2" fmla="*/ 33559 w 61419"/>
                <a:gd name="connsiteY2" fmla="*/ 59055 h 76200"/>
                <a:gd name="connsiteX3" fmla="*/ 22162 w 61419"/>
                <a:gd name="connsiteY3" fmla="*/ 44450 h 76200"/>
                <a:gd name="connsiteX4" fmla="*/ 61420 w 61419"/>
                <a:gd name="connsiteY4" fmla="*/ 44450 h 76200"/>
                <a:gd name="connsiteX5" fmla="*/ 61420 w 61419"/>
                <a:gd name="connsiteY5" fmla="*/ 39370 h 76200"/>
                <a:gd name="connsiteX6" fmla="*/ 31660 w 61419"/>
                <a:gd name="connsiteY6" fmla="*/ 0 h 76200"/>
                <a:gd name="connsiteX7" fmla="*/ 0 w 61419"/>
                <a:gd name="connsiteY7" fmla="*/ 38100 h 76200"/>
                <a:gd name="connsiteX8" fmla="*/ 32293 w 61419"/>
                <a:gd name="connsiteY8" fmla="*/ 76200 h 76200"/>
                <a:gd name="connsiteX9" fmla="*/ 60786 w 61419"/>
                <a:gd name="connsiteY9" fmla="*/ 60960 h 76200"/>
                <a:gd name="connsiteX10" fmla="*/ 61420 w 61419"/>
                <a:gd name="connsiteY10" fmla="*/ 59690 h 76200"/>
                <a:gd name="connsiteX11" fmla="*/ 48123 w 61419"/>
                <a:gd name="connsiteY11" fmla="*/ 49530 h 76200"/>
                <a:gd name="connsiteX12" fmla="*/ 22162 w 61419"/>
                <a:gd name="connsiteY12" fmla="*/ 31115 h 76200"/>
                <a:gd name="connsiteX13" fmla="*/ 31660 w 61419"/>
                <a:gd name="connsiteY13" fmla="*/ 18415 h 76200"/>
                <a:gd name="connsiteX14" fmla="*/ 40524 w 61419"/>
                <a:gd name="connsiteY14" fmla="*/ 31115 h 76200"/>
                <a:gd name="connsiteX15" fmla="*/ 22162 w 61419"/>
                <a:gd name="connsiteY15" fmla="*/ 3111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419" h="76200">
                  <a:moveTo>
                    <a:pt x="48123" y="49530"/>
                  </a:moveTo>
                  <a:lnTo>
                    <a:pt x="47489" y="50800"/>
                  </a:lnTo>
                  <a:cubicBezTo>
                    <a:pt x="44957" y="54610"/>
                    <a:pt x="39891" y="59055"/>
                    <a:pt x="33559" y="59055"/>
                  </a:cubicBezTo>
                  <a:cubicBezTo>
                    <a:pt x="26594" y="59055"/>
                    <a:pt x="23428" y="53975"/>
                    <a:pt x="22162" y="44450"/>
                  </a:cubicBezTo>
                  <a:lnTo>
                    <a:pt x="61420" y="44450"/>
                  </a:lnTo>
                  <a:lnTo>
                    <a:pt x="61420" y="39370"/>
                  </a:lnTo>
                  <a:cubicBezTo>
                    <a:pt x="61420" y="14605"/>
                    <a:pt x="50655" y="0"/>
                    <a:pt x="31660" y="0"/>
                  </a:cubicBezTo>
                  <a:cubicBezTo>
                    <a:pt x="17096" y="0"/>
                    <a:pt x="0" y="10160"/>
                    <a:pt x="0" y="38100"/>
                  </a:cubicBezTo>
                  <a:cubicBezTo>
                    <a:pt x="0" y="62230"/>
                    <a:pt x="12031" y="76200"/>
                    <a:pt x="32293" y="76200"/>
                  </a:cubicBezTo>
                  <a:cubicBezTo>
                    <a:pt x="44323" y="76200"/>
                    <a:pt x="53821" y="71120"/>
                    <a:pt x="60786" y="60960"/>
                  </a:cubicBezTo>
                  <a:lnTo>
                    <a:pt x="61420" y="59690"/>
                  </a:lnTo>
                  <a:lnTo>
                    <a:pt x="48123" y="49530"/>
                  </a:lnTo>
                  <a:close/>
                  <a:moveTo>
                    <a:pt x="22162" y="31115"/>
                  </a:moveTo>
                  <a:cubicBezTo>
                    <a:pt x="22795" y="24765"/>
                    <a:pt x="25328" y="18415"/>
                    <a:pt x="31660" y="18415"/>
                  </a:cubicBezTo>
                  <a:cubicBezTo>
                    <a:pt x="34826" y="18415"/>
                    <a:pt x="39891" y="19685"/>
                    <a:pt x="40524" y="31115"/>
                  </a:cubicBezTo>
                  <a:lnTo>
                    <a:pt x="22162" y="3111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EC5C48E-2F2C-BECD-4DB4-3591591CE4B8}"/>
                </a:ext>
              </a:extLst>
            </p:cNvPr>
            <p:cNvSpPr/>
            <p:nvPr/>
          </p:nvSpPr>
          <p:spPr>
            <a:xfrm>
              <a:off x="908556" y="4794568"/>
              <a:ext cx="22161" cy="100964"/>
            </a:xfrm>
            <a:custGeom>
              <a:avLst/>
              <a:gdLst>
                <a:gd name="connsiteX0" fmla="*/ 0 w 22161"/>
                <a:gd name="connsiteY0" fmla="*/ 0 h 100964"/>
                <a:gd name="connsiteX1" fmla="*/ 22162 w 22161"/>
                <a:gd name="connsiteY1" fmla="*/ 0 h 100964"/>
                <a:gd name="connsiteX2" fmla="*/ 22162 w 22161"/>
                <a:gd name="connsiteY2" fmla="*/ 100965 h 100964"/>
                <a:gd name="connsiteX3" fmla="*/ 0 w 22161"/>
                <a:gd name="connsiteY3" fmla="*/ 100965 h 10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00964">
                  <a:moveTo>
                    <a:pt x="0" y="0"/>
                  </a:moveTo>
                  <a:lnTo>
                    <a:pt x="22162" y="0"/>
                  </a:lnTo>
                  <a:lnTo>
                    <a:pt x="22162" y="100965"/>
                  </a:lnTo>
                  <a:lnTo>
                    <a:pt x="0" y="10096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08529467-DD89-BAC8-5384-6DEA134029E5}"/>
                </a:ext>
              </a:extLst>
            </p:cNvPr>
            <p:cNvSpPr/>
            <p:nvPr/>
          </p:nvSpPr>
          <p:spPr>
            <a:xfrm>
              <a:off x="612856" y="4661217"/>
              <a:ext cx="77249" cy="106679"/>
            </a:xfrm>
            <a:custGeom>
              <a:avLst/>
              <a:gdLst>
                <a:gd name="connsiteX0" fmla="*/ 41791 w 77249"/>
                <a:gd name="connsiteY0" fmla="*/ 71120 h 106679"/>
                <a:gd name="connsiteX1" fmla="*/ 56354 w 77249"/>
                <a:gd name="connsiteY1" fmla="*/ 71120 h 106679"/>
                <a:gd name="connsiteX2" fmla="*/ 40524 w 77249"/>
                <a:gd name="connsiteY2" fmla="*/ 88900 h 106679"/>
                <a:gd name="connsiteX3" fmla="*/ 22162 w 77249"/>
                <a:gd name="connsiteY3" fmla="*/ 53340 h 106679"/>
                <a:gd name="connsiteX4" fmla="*/ 39258 w 77249"/>
                <a:gd name="connsiteY4" fmla="*/ 19685 h 106679"/>
                <a:gd name="connsiteX5" fmla="*/ 54454 w 77249"/>
                <a:gd name="connsiteY5" fmla="*/ 38100 h 106679"/>
                <a:gd name="connsiteX6" fmla="*/ 75350 w 77249"/>
                <a:gd name="connsiteY6" fmla="*/ 35560 h 106679"/>
                <a:gd name="connsiteX7" fmla="*/ 40524 w 77249"/>
                <a:gd name="connsiteY7" fmla="*/ 0 h 106679"/>
                <a:gd name="connsiteX8" fmla="*/ 0 w 77249"/>
                <a:gd name="connsiteY8" fmla="*/ 53340 h 106679"/>
                <a:gd name="connsiteX9" fmla="*/ 37991 w 77249"/>
                <a:gd name="connsiteY9" fmla="*/ 106680 h 106679"/>
                <a:gd name="connsiteX10" fmla="*/ 60153 w 77249"/>
                <a:gd name="connsiteY10" fmla="*/ 94615 h 106679"/>
                <a:gd name="connsiteX11" fmla="*/ 60153 w 77249"/>
                <a:gd name="connsiteY11" fmla="*/ 104775 h 106679"/>
                <a:gd name="connsiteX12" fmla="*/ 77249 w 77249"/>
                <a:gd name="connsiteY12" fmla="*/ 104775 h 106679"/>
                <a:gd name="connsiteX13" fmla="*/ 77249 w 77249"/>
                <a:gd name="connsiteY13" fmla="*/ 53975 h 106679"/>
                <a:gd name="connsiteX14" fmla="*/ 42424 w 77249"/>
                <a:gd name="connsiteY14" fmla="*/ 53975 h 106679"/>
                <a:gd name="connsiteX15" fmla="*/ 42424 w 77249"/>
                <a:gd name="connsiteY15" fmla="*/ 71120 h 10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49" h="106679">
                  <a:moveTo>
                    <a:pt x="41791" y="71120"/>
                  </a:moveTo>
                  <a:lnTo>
                    <a:pt x="56354" y="71120"/>
                  </a:lnTo>
                  <a:cubicBezTo>
                    <a:pt x="55088" y="82550"/>
                    <a:pt x="49389" y="88900"/>
                    <a:pt x="40524" y="88900"/>
                  </a:cubicBezTo>
                  <a:cubicBezTo>
                    <a:pt x="32926" y="88900"/>
                    <a:pt x="22162" y="85090"/>
                    <a:pt x="22162" y="53340"/>
                  </a:cubicBezTo>
                  <a:cubicBezTo>
                    <a:pt x="22162" y="31115"/>
                    <a:pt x="27860" y="19685"/>
                    <a:pt x="39258" y="19685"/>
                  </a:cubicBezTo>
                  <a:cubicBezTo>
                    <a:pt x="47489" y="19685"/>
                    <a:pt x="51289" y="24765"/>
                    <a:pt x="54454" y="38100"/>
                  </a:cubicBezTo>
                  <a:lnTo>
                    <a:pt x="75350" y="35560"/>
                  </a:lnTo>
                  <a:cubicBezTo>
                    <a:pt x="70917" y="10795"/>
                    <a:pt x="60153" y="0"/>
                    <a:pt x="40524" y="0"/>
                  </a:cubicBezTo>
                  <a:cubicBezTo>
                    <a:pt x="15197" y="0"/>
                    <a:pt x="0" y="19685"/>
                    <a:pt x="0" y="53340"/>
                  </a:cubicBezTo>
                  <a:cubicBezTo>
                    <a:pt x="0" y="87630"/>
                    <a:pt x="13930" y="106680"/>
                    <a:pt x="37991" y="106680"/>
                  </a:cubicBezTo>
                  <a:cubicBezTo>
                    <a:pt x="48756" y="106680"/>
                    <a:pt x="56354" y="100965"/>
                    <a:pt x="60153" y="94615"/>
                  </a:cubicBezTo>
                  <a:lnTo>
                    <a:pt x="60153" y="104775"/>
                  </a:lnTo>
                  <a:lnTo>
                    <a:pt x="77249" y="104775"/>
                  </a:lnTo>
                  <a:lnTo>
                    <a:pt x="77249" y="53975"/>
                  </a:lnTo>
                  <a:lnTo>
                    <a:pt x="42424" y="53975"/>
                  </a:lnTo>
                  <a:lnTo>
                    <a:pt x="42424" y="7112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09047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18F5C714-8EA7-9E55-9977-F1AF1237AA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45303" y="4512952"/>
            <a:ext cx="286597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441C0E6-2A71-4EB3-9E92-A3D15D26B6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931FF-A3A8-84A4-6165-E18E40997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B858942-9006-7DB7-7324-97FBE035448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95300" y="1554480"/>
            <a:ext cx="7277100" cy="2651760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3826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-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18F5C714-8EA7-9E55-9977-F1AF1237AA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45303" y="4512952"/>
            <a:ext cx="286597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441C0E6-2A71-4EB3-9E92-A3D15D26B6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1FFD0DA0-B9FF-284A-77E3-576AA4283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B858942-9006-7DB7-7324-97FBE035448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95300" y="1554480"/>
            <a:ext cx="7277100" cy="265176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4" name="Graphic 6">
            <a:extLst>
              <a:ext uri="{FF2B5EF4-FFF2-40B4-BE49-F238E27FC236}">
                <a16:creationId xmlns:a16="http://schemas.microsoft.com/office/drawing/2014/main" id="{4122F611-1227-D9E2-2352-36E66F52743B}"/>
              </a:ext>
            </a:extLst>
          </p:cNvPr>
          <p:cNvGrpSpPr/>
          <p:nvPr userDrawn="1"/>
        </p:nvGrpSpPr>
        <p:grpSpPr>
          <a:xfrm>
            <a:off x="491329" y="4418324"/>
            <a:ext cx="1331528" cy="342900"/>
            <a:chOff x="278604" y="4554538"/>
            <a:chExt cx="1331528" cy="342900"/>
          </a:xfrm>
          <a:solidFill>
            <a:schemeClr val="bg1"/>
          </a:solidFill>
        </p:grpSpPr>
        <p:grpSp>
          <p:nvGrpSpPr>
            <p:cNvPr id="11" name="Graphic 6">
              <a:extLst>
                <a:ext uri="{FF2B5EF4-FFF2-40B4-BE49-F238E27FC236}">
                  <a16:creationId xmlns:a16="http://schemas.microsoft.com/office/drawing/2014/main" id="{65BD84F2-6DB6-DD6B-D4AE-A8498D2BB3E1}"/>
                </a:ext>
              </a:extLst>
            </p:cNvPr>
            <p:cNvGrpSpPr/>
            <p:nvPr/>
          </p:nvGrpSpPr>
          <p:grpSpPr>
            <a:xfrm>
              <a:off x="278604" y="4554538"/>
              <a:ext cx="298793" cy="342427"/>
              <a:chOff x="278604" y="4554538"/>
              <a:chExt cx="298793" cy="342427"/>
            </a:xfrm>
            <a:grpFill/>
          </p:grpSpPr>
          <p:grpSp>
            <p:nvGrpSpPr>
              <p:cNvPr id="39" name="Graphic 6">
                <a:extLst>
                  <a:ext uri="{FF2B5EF4-FFF2-40B4-BE49-F238E27FC236}">
                    <a16:creationId xmlns:a16="http://schemas.microsoft.com/office/drawing/2014/main" id="{DE1B10AD-107B-123C-F7CA-91D48F3E5F45}"/>
                  </a:ext>
                </a:extLst>
              </p:cNvPr>
              <p:cNvGrpSpPr/>
              <p:nvPr/>
            </p:nvGrpSpPr>
            <p:grpSpPr>
              <a:xfrm>
                <a:off x="278604" y="4554538"/>
                <a:ext cx="297175" cy="342427"/>
                <a:chOff x="278604" y="4554538"/>
                <a:chExt cx="297175" cy="342427"/>
              </a:xfrm>
              <a:grpFill/>
            </p:grpSpPr>
            <p:sp>
              <p:nvSpPr>
                <p:cNvPr id="41" name="Freeform 40">
                  <a:extLst>
                    <a:ext uri="{FF2B5EF4-FFF2-40B4-BE49-F238E27FC236}">
                      <a16:creationId xmlns:a16="http://schemas.microsoft.com/office/drawing/2014/main" id="{716F6E2F-DBF9-9933-B079-0B7452035A1E}"/>
                    </a:ext>
                  </a:extLst>
                </p:cNvPr>
                <p:cNvSpPr/>
                <p:nvPr/>
              </p:nvSpPr>
              <p:spPr>
                <a:xfrm>
                  <a:off x="293446" y="4554538"/>
                  <a:ext cx="282332" cy="106045"/>
                </a:xfrm>
                <a:custGeom>
                  <a:avLst/>
                  <a:gdLst>
                    <a:gd name="connsiteX0" fmla="*/ 282051 w 282332"/>
                    <a:gd name="connsiteY0" fmla="*/ 70485 h 106045"/>
                    <a:gd name="connsiteX1" fmla="*/ 282051 w 282332"/>
                    <a:gd name="connsiteY1" fmla="*/ 70485 h 106045"/>
                    <a:gd name="connsiteX2" fmla="*/ 280152 w 282332"/>
                    <a:gd name="connsiteY2" fmla="*/ 67310 h 106045"/>
                    <a:gd name="connsiteX3" fmla="*/ 257357 w 282332"/>
                    <a:gd name="connsiteY3" fmla="*/ 41910 h 106045"/>
                    <a:gd name="connsiteX4" fmla="*/ 152247 w 282332"/>
                    <a:gd name="connsiteY4" fmla="*/ 0 h 106045"/>
                    <a:gd name="connsiteX5" fmla="*/ 31308 w 282332"/>
                    <a:gd name="connsiteY5" fmla="*/ 55880 h 106045"/>
                    <a:gd name="connsiteX6" fmla="*/ 281 w 282332"/>
                    <a:gd name="connsiteY6" fmla="*/ 104775 h 106045"/>
                    <a:gd name="connsiteX7" fmla="*/ 281 w 282332"/>
                    <a:gd name="connsiteY7" fmla="*/ 106045 h 106045"/>
                    <a:gd name="connsiteX8" fmla="*/ 915 w 282332"/>
                    <a:gd name="connsiteY8" fmla="*/ 104775 h 106045"/>
                    <a:gd name="connsiteX9" fmla="*/ 35107 w 282332"/>
                    <a:gd name="connsiteY9" fmla="*/ 61595 h 106045"/>
                    <a:gd name="connsiteX10" fmla="*/ 152880 w 282332"/>
                    <a:gd name="connsiteY10" fmla="*/ 20955 h 106045"/>
                    <a:gd name="connsiteX11" fmla="*/ 251025 w 282332"/>
                    <a:gd name="connsiteY11" fmla="*/ 47625 h 106045"/>
                    <a:gd name="connsiteX12" fmla="*/ 278885 w 282332"/>
                    <a:gd name="connsiteY12" fmla="*/ 68580 h 106045"/>
                    <a:gd name="connsiteX13" fmla="*/ 282051 w 282332"/>
                    <a:gd name="connsiteY13" fmla="*/ 70485 h 106045"/>
                    <a:gd name="connsiteX14" fmla="*/ 282051 w 282332"/>
                    <a:gd name="connsiteY14" fmla="*/ 70485 h 106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82332" h="106045">
                      <a:moveTo>
                        <a:pt x="282051" y="70485"/>
                      </a:moveTo>
                      <a:cubicBezTo>
                        <a:pt x="282051" y="70485"/>
                        <a:pt x="282685" y="70485"/>
                        <a:pt x="282051" y="70485"/>
                      </a:cubicBezTo>
                      <a:cubicBezTo>
                        <a:pt x="282051" y="69850"/>
                        <a:pt x="281418" y="69215"/>
                        <a:pt x="280152" y="67310"/>
                      </a:cubicBezTo>
                      <a:cubicBezTo>
                        <a:pt x="278885" y="65405"/>
                        <a:pt x="269388" y="52705"/>
                        <a:pt x="257357" y="41910"/>
                      </a:cubicBezTo>
                      <a:cubicBezTo>
                        <a:pt x="245960" y="31115"/>
                        <a:pt x="209868" y="0"/>
                        <a:pt x="152247" y="0"/>
                      </a:cubicBezTo>
                      <a:cubicBezTo>
                        <a:pt x="92727" y="0"/>
                        <a:pt x="52203" y="32385"/>
                        <a:pt x="31308" y="55880"/>
                      </a:cubicBezTo>
                      <a:cubicBezTo>
                        <a:pt x="11046" y="78740"/>
                        <a:pt x="915" y="104140"/>
                        <a:pt x="281" y="104775"/>
                      </a:cubicBezTo>
                      <a:cubicBezTo>
                        <a:pt x="281" y="105410"/>
                        <a:pt x="-352" y="105410"/>
                        <a:pt x="281" y="106045"/>
                      </a:cubicBezTo>
                      <a:cubicBezTo>
                        <a:pt x="915" y="106045"/>
                        <a:pt x="915" y="105410"/>
                        <a:pt x="915" y="104775"/>
                      </a:cubicBezTo>
                      <a:cubicBezTo>
                        <a:pt x="1548" y="104140"/>
                        <a:pt x="11679" y="80645"/>
                        <a:pt x="35107" y="61595"/>
                      </a:cubicBezTo>
                      <a:cubicBezTo>
                        <a:pt x="58535" y="42545"/>
                        <a:pt x="96526" y="20955"/>
                        <a:pt x="152880" y="20955"/>
                      </a:cubicBezTo>
                      <a:cubicBezTo>
                        <a:pt x="201003" y="20955"/>
                        <a:pt x="235195" y="38100"/>
                        <a:pt x="251025" y="47625"/>
                      </a:cubicBezTo>
                      <a:cubicBezTo>
                        <a:pt x="266855" y="57150"/>
                        <a:pt x="276986" y="66675"/>
                        <a:pt x="278885" y="68580"/>
                      </a:cubicBezTo>
                      <a:cubicBezTo>
                        <a:pt x="280785" y="69850"/>
                        <a:pt x="281418" y="69850"/>
                        <a:pt x="282051" y="70485"/>
                      </a:cubicBezTo>
                      <a:cubicBezTo>
                        <a:pt x="282051" y="70485"/>
                        <a:pt x="282051" y="70485"/>
                        <a:pt x="282051" y="70485"/>
                      </a:cubicBezTo>
                      <a:close/>
                    </a:path>
                  </a:pathLst>
                </a:custGeom>
                <a:grpFill/>
                <a:ln w="63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" name="Freeform 41">
                  <a:extLst>
                    <a:ext uri="{FF2B5EF4-FFF2-40B4-BE49-F238E27FC236}">
                      <a16:creationId xmlns:a16="http://schemas.microsoft.com/office/drawing/2014/main" id="{83E8E1F8-81DE-DF44-AEAE-045E3FEBBC58}"/>
                    </a:ext>
                  </a:extLst>
                </p:cNvPr>
                <p:cNvSpPr/>
                <p:nvPr/>
              </p:nvSpPr>
              <p:spPr>
                <a:xfrm>
                  <a:off x="278604" y="4715192"/>
                  <a:ext cx="255736" cy="181772"/>
                </a:xfrm>
                <a:custGeom>
                  <a:avLst/>
                  <a:gdLst>
                    <a:gd name="connsiteX0" fmla="*/ 1194 w 255736"/>
                    <a:gd name="connsiteY0" fmla="*/ 0 h 181772"/>
                    <a:gd name="connsiteX1" fmla="*/ 1194 w 255736"/>
                    <a:gd name="connsiteY1" fmla="*/ 0 h 181772"/>
                    <a:gd name="connsiteX2" fmla="*/ 1194 w 255736"/>
                    <a:gd name="connsiteY2" fmla="*/ 2540 h 181772"/>
                    <a:gd name="connsiteX3" fmla="*/ 14491 w 255736"/>
                    <a:gd name="connsiteY3" fmla="*/ 60960 h 181772"/>
                    <a:gd name="connsiteX4" fmla="*/ 96806 w 255736"/>
                    <a:gd name="connsiteY4" fmla="*/ 144145 h 181772"/>
                    <a:gd name="connsiteX5" fmla="*/ 203182 w 255736"/>
                    <a:gd name="connsiteY5" fmla="*/ 163195 h 181772"/>
                    <a:gd name="connsiteX6" fmla="*/ 254470 w 255736"/>
                    <a:gd name="connsiteY6" fmla="*/ 148590 h 181772"/>
                    <a:gd name="connsiteX7" fmla="*/ 255737 w 255736"/>
                    <a:gd name="connsiteY7" fmla="*/ 147955 h 181772"/>
                    <a:gd name="connsiteX8" fmla="*/ 255737 w 255736"/>
                    <a:gd name="connsiteY8" fmla="*/ 147955 h 181772"/>
                    <a:gd name="connsiteX9" fmla="*/ 254470 w 255736"/>
                    <a:gd name="connsiteY9" fmla="*/ 148590 h 181772"/>
                    <a:gd name="connsiteX10" fmla="*/ 250671 w 255736"/>
                    <a:gd name="connsiteY10" fmla="*/ 151765 h 181772"/>
                    <a:gd name="connsiteX11" fmla="*/ 219012 w 255736"/>
                    <a:gd name="connsiteY11" fmla="*/ 169545 h 181772"/>
                    <a:gd name="connsiteX12" fmla="*/ 83509 w 255736"/>
                    <a:gd name="connsiteY12" fmla="*/ 162560 h 181772"/>
                    <a:gd name="connsiteX13" fmla="*/ 3727 w 255736"/>
                    <a:gd name="connsiteY13" fmla="*/ 52705 h 181772"/>
                    <a:gd name="connsiteX14" fmla="*/ 561 w 255736"/>
                    <a:gd name="connsiteY14" fmla="*/ 1270 h 181772"/>
                    <a:gd name="connsiteX15" fmla="*/ 1194 w 255736"/>
                    <a:gd name="connsiteY15" fmla="*/ 0 h 181772"/>
                    <a:gd name="connsiteX16" fmla="*/ 1194 w 255736"/>
                    <a:gd name="connsiteY16" fmla="*/ 0 h 181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55736" h="181772">
                      <a:moveTo>
                        <a:pt x="1194" y="0"/>
                      </a:moveTo>
                      <a:cubicBezTo>
                        <a:pt x="1827" y="0"/>
                        <a:pt x="1827" y="0"/>
                        <a:pt x="1194" y="0"/>
                      </a:cubicBezTo>
                      <a:cubicBezTo>
                        <a:pt x="1827" y="635"/>
                        <a:pt x="1194" y="1270"/>
                        <a:pt x="1194" y="2540"/>
                      </a:cubicBezTo>
                      <a:cubicBezTo>
                        <a:pt x="1194" y="3810"/>
                        <a:pt x="-72" y="31750"/>
                        <a:pt x="14491" y="60960"/>
                      </a:cubicBezTo>
                      <a:cubicBezTo>
                        <a:pt x="29054" y="91440"/>
                        <a:pt x="55015" y="123190"/>
                        <a:pt x="96806" y="144145"/>
                      </a:cubicBezTo>
                      <a:cubicBezTo>
                        <a:pt x="136064" y="163195"/>
                        <a:pt x="174688" y="166370"/>
                        <a:pt x="203182" y="163195"/>
                      </a:cubicBezTo>
                      <a:cubicBezTo>
                        <a:pt x="231042" y="160020"/>
                        <a:pt x="251938" y="149860"/>
                        <a:pt x="254470" y="148590"/>
                      </a:cubicBezTo>
                      <a:cubicBezTo>
                        <a:pt x="255737" y="147955"/>
                        <a:pt x="255737" y="147955"/>
                        <a:pt x="255737" y="147955"/>
                      </a:cubicBezTo>
                      <a:cubicBezTo>
                        <a:pt x="255737" y="147955"/>
                        <a:pt x="255737" y="147955"/>
                        <a:pt x="255737" y="147955"/>
                      </a:cubicBezTo>
                      <a:cubicBezTo>
                        <a:pt x="255737" y="147955"/>
                        <a:pt x="255104" y="148590"/>
                        <a:pt x="254470" y="148590"/>
                      </a:cubicBezTo>
                      <a:cubicBezTo>
                        <a:pt x="253837" y="149225"/>
                        <a:pt x="252571" y="150495"/>
                        <a:pt x="250671" y="151765"/>
                      </a:cubicBezTo>
                      <a:cubicBezTo>
                        <a:pt x="247505" y="154305"/>
                        <a:pt x="241173" y="160020"/>
                        <a:pt x="219012" y="169545"/>
                      </a:cubicBezTo>
                      <a:cubicBezTo>
                        <a:pt x="187985" y="182880"/>
                        <a:pt x="135431" y="191135"/>
                        <a:pt x="83509" y="162560"/>
                      </a:cubicBezTo>
                      <a:cubicBezTo>
                        <a:pt x="33487" y="135255"/>
                        <a:pt x="11325" y="88265"/>
                        <a:pt x="3727" y="52705"/>
                      </a:cubicBezTo>
                      <a:cubicBezTo>
                        <a:pt x="-1972" y="25400"/>
                        <a:pt x="561" y="3175"/>
                        <a:pt x="561" y="1270"/>
                      </a:cubicBezTo>
                      <a:cubicBezTo>
                        <a:pt x="1194" y="635"/>
                        <a:pt x="1194" y="635"/>
                        <a:pt x="1194" y="0"/>
                      </a:cubicBezTo>
                      <a:cubicBezTo>
                        <a:pt x="1194" y="0"/>
                        <a:pt x="1194" y="0"/>
                        <a:pt x="1194" y="0"/>
                      </a:cubicBezTo>
                      <a:close/>
                    </a:path>
                  </a:pathLst>
                </a:custGeom>
                <a:grpFill/>
                <a:ln w="63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2DDB511F-AF7B-0106-216B-C28C39CDB2BA}"/>
                  </a:ext>
                </a:extLst>
              </p:cNvPr>
              <p:cNvSpPr/>
              <p:nvPr/>
            </p:nvSpPr>
            <p:spPr>
              <a:xfrm>
                <a:off x="342484" y="4665663"/>
                <a:ext cx="234913" cy="102234"/>
              </a:xfrm>
              <a:custGeom>
                <a:avLst/>
                <a:gdLst>
                  <a:gd name="connsiteX0" fmla="*/ 131071 w 234913"/>
                  <a:gd name="connsiteY0" fmla="*/ 100330 h 102234"/>
                  <a:gd name="connsiteX1" fmla="*/ 131071 w 234913"/>
                  <a:gd name="connsiteY1" fmla="*/ 60960 h 102234"/>
                  <a:gd name="connsiteX2" fmla="*/ 159564 w 234913"/>
                  <a:gd name="connsiteY2" fmla="*/ 0 h 102234"/>
                  <a:gd name="connsiteX3" fmla="*/ 137402 w 234913"/>
                  <a:gd name="connsiteY3" fmla="*/ 0 h 102234"/>
                  <a:gd name="connsiteX4" fmla="*/ 120306 w 234913"/>
                  <a:gd name="connsiteY4" fmla="*/ 40005 h 102234"/>
                  <a:gd name="connsiteX5" fmla="*/ 103210 w 234913"/>
                  <a:gd name="connsiteY5" fmla="*/ 0 h 102234"/>
                  <a:gd name="connsiteX6" fmla="*/ 80415 w 234913"/>
                  <a:gd name="connsiteY6" fmla="*/ 0 h 102234"/>
                  <a:gd name="connsiteX7" fmla="*/ 108909 w 234913"/>
                  <a:gd name="connsiteY7" fmla="*/ 60960 h 102234"/>
                  <a:gd name="connsiteX8" fmla="*/ 108909 w 234913"/>
                  <a:gd name="connsiteY8" fmla="*/ 100330 h 102234"/>
                  <a:gd name="connsiteX9" fmla="*/ 131071 w 234913"/>
                  <a:gd name="connsiteY9" fmla="*/ 100330 h 102234"/>
                  <a:gd name="connsiteX10" fmla="*/ 53188 w 234913"/>
                  <a:gd name="connsiteY10" fmla="*/ 57785 h 102234"/>
                  <a:gd name="connsiteX11" fmla="*/ 22795 w 234913"/>
                  <a:gd name="connsiteY11" fmla="*/ 635 h 102234"/>
                  <a:gd name="connsiteX12" fmla="*/ 22795 w 234913"/>
                  <a:gd name="connsiteY12" fmla="*/ 0 h 102234"/>
                  <a:gd name="connsiteX13" fmla="*/ 0 w 234913"/>
                  <a:gd name="connsiteY13" fmla="*/ 0 h 102234"/>
                  <a:gd name="connsiteX14" fmla="*/ 0 w 234913"/>
                  <a:gd name="connsiteY14" fmla="*/ 100965 h 102234"/>
                  <a:gd name="connsiteX15" fmla="*/ 20262 w 234913"/>
                  <a:gd name="connsiteY15" fmla="*/ 100965 h 102234"/>
                  <a:gd name="connsiteX16" fmla="*/ 20262 w 234913"/>
                  <a:gd name="connsiteY16" fmla="*/ 41275 h 102234"/>
                  <a:gd name="connsiteX17" fmla="*/ 53188 w 234913"/>
                  <a:gd name="connsiteY17" fmla="*/ 100330 h 102234"/>
                  <a:gd name="connsiteX18" fmla="*/ 53821 w 234913"/>
                  <a:gd name="connsiteY18" fmla="*/ 100965 h 102234"/>
                  <a:gd name="connsiteX19" fmla="*/ 74083 w 234913"/>
                  <a:gd name="connsiteY19" fmla="*/ 100965 h 102234"/>
                  <a:gd name="connsiteX20" fmla="*/ 74083 w 234913"/>
                  <a:gd name="connsiteY20" fmla="*/ 0 h 102234"/>
                  <a:gd name="connsiteX21" fmla="*/ 53821 w 234913"/>
                  <a:gd name="connsiteY21" fmla="*/ 0 h 102234"/>
                  <a:gd name="connsiteX22" fmla="*/ 53821 w 234913"/>
                  <a:gd name="connsiteY22" fmla="*/ 57785 h 102234"/>
                  <a:gd name="connsiteX23" fmla="*/ 234914 w 234913"/>
                  <a:gd name="connsiteY23" fmla="*/ 65405 h 102234"/>
                  <a:gd name="connsiteX24" fmla="*/ 234914 w 234913"/>
                  <a:gd name="connsiteY24" fmla="*/ 0 h 102234"/>
                  <a:gd name="connsiteX25" fmla="*/ 213385 w 234913"/>
                  <a:gd name="connsiteY25" fmla="*/ 0 h 102234"/>
                  <a:gd name="connsiteX26" fmla="*/ 213385 w 234913"/>
                  <a:gd name="connsiteY26" fmla="*/ 64770 h 102234"/>
                  <a:gd name="connsiteX27" fmla="*/ 200722 w 234913"/>
                  <a:gd name="connsiteY27" fmla="*/ 83185 h 102234"/>
                  <a:gd name="connsiteX28" fmla="*/ 188058 w 234913"/>
                  <a:gd name="connsiteY28" fmla="*/ 64770 h 102234"/>
                  <a:gd name="connsiteX29" fmla="*/ 188058 w 234913"/>
                  <a:gd name="connsiteY29" fmla="*/ 0 h 102234"/>
                  <a:gd name="connsiteX30" fmla="*/ 165896 w 234913"/>
                  <a:gd name="connsiteY30" fmla="*/ 0 h 102234"/>
                  <a:gd name="connsiteX31" fmla="*/ 165896 w 234913"/>
                  <a:gd name="connsiteY31" fmla="*/ 65405 h 102234"/>
                  <a:gd name="connsiteX32" fmla="*/ 200722 w 234913"/>
                  <a:gd name="connsiteY32" fmla="*/ 102235 h 102234"/>
                  <a:gd name="connsiteX33" fmla="*/ 234914 w 234913"/>
                  <a:gd name="connsiteY33" fmla="*/ 65405 h 102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34913" h="102234">
                    <a:moveTo>
                      <a:pt x="131071" y="100330"/>
                    </a:moveTo>
                    <a:lnTo>
                      <a:pt x="131071" y="60960"/>
                    </a:lnTo>
                    <a:lnTo>
                      <a:pt x="159564" y="0"/>
                    </a:lnTo>
                    <a:lnTo>
                      <a:pt x="137402" y="0"/>
                    </a:lnTo>
                    <a:lnTo>
                      <a:pt x="120306" y="40005"/>
                    </a:lnTo>
                    <a:lnTo>
                      <a:pt x="103210" y="0"/>
                    </a:lnTo>
                    <a:lnTo>
                      <a:pt x="80415" y="0"/>
                    </a:lnTo>
                    <a:lnTo>
                      <a:pt x="108909" y="60960"/>
                    </a:lnTo>
                    <a:lnTo>
                      <a:pt x="108909" y="100330"/>
                    </a:lnTo>
                    <a:lnTo>
                      <a:pt x="131071" y="100330"/>
                    </a:lnTo>
                    <a:close/>
                    <a:moveTo>
                      <a:pt x="53188" y="57785"/>
                    </a:moveTo>
                    <a:cubicBezTo>
                      <a:pt x="46223" y="43815"/>
                      <a:pt x="24061" y="2540"/>
                      <a:pt x="22795" y="635"/>
                    </a:cubicBezTo>
                    <a:lnTo>
                      <a:pt x="22795" y="0"/>
                    </a:lnTo>
                    <a:lnTo>
                      <a:pt x="0" y="0"/>
                    </a:lnTo>
                    <a:lnTo>
                      <a:pt x="0" y="100965"/>
                    </a:lnTo>
                    <a:lnTo>
                      <a:pt x="20262" y="100965"/>
                    </a:lnTo>
                    <a:lnTo>
                      <a:pt x="20262" y="41275"/>
                    </a:lnTo>
                    <a:cubicBezTo>
                      <a:pt x="27860" y="55245"/>
                      <a:pt x="51922" y="97790"/>
                      <a:pt x="53188" y="100330"/>
                    </a:cubicBezTo>
                    <a:lnTo>
                      <a:pt x="53821" y="100965"/>
                    </a:lnTo>
                    <a:lnTo>
                      <a:pt x="74083" y="100965"/>
                    </a:lnTo>
                    <a:lnTo>
                      <a:pt x="74083" y="0"/>
                    </a:lnTo>
                    <a:lnTo>
                      <a:pt x="53821" y="0"/>
                    </a:lnTo>
                    <a:lnTo>
                      <a:pt x="53821" y="57785"/>
                    </a:lnTo>
                    <a:close/>
                    <a:moveTo>
                      <a:pt x="234914" y="65405"/>
                    </a:moveTo>
                    <a:lnTo>
                      <a:pt x="234914" y="0"/>
                    </a:lnTo>
                    <a:lnTo>
                      <a:pt x="213385" y="0"/>
                    </a:lnTo>
                    <a:lnTo>
                      <a:pt x="213385" y="64770"/>
                    </a:lnTo>
                    <a:cubicBezTo>
                      <a:pt x="213385" y="78105"/>
                      <a:pt x="209586" y="83185"/>
                      <a:pt x="200722" y="83185"/>
                    </a:cubicBezTo>
                    <a:cubicBezTo>
                      <a:pt x="191224" y="83185"/>
                      <a:pt x="188058" y="78105"/>
                      <a:pt x="188058" y="64770"/>
                    </a:cubicBezTo>
                    <a:lnTo>
                      <a:pt x="188058" y="0"/>
                    </a:lnTo>
                    <a:lnTo>
                      <a:pt x="165896" y="0"/>
                    </a:lnTo>
                    <a:lnTo>
                      <a:pt x="165896" y="65405"/>
                    </a:lnTo>
                    <a:cubicBezTo>
                      <a:pt x="165896" y="89535"/>
                      <a:pt x="177927" y="102235"/>
                      <a:pt x="200722" y="102235"/>
                    </a:cubicBezTo>
                    <a:cubicBezTo>
                      <a:pt x="223516" y="102235"/>
                      <a:pt x="234914" y="90170"/>
                      <a:pt x="234914" y="6540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2" name="Graphic 6">
              <a:extLst>
                <a:ext uri="{FF2B5EF4-FFF2-40B4-BE49-F238E27FC236}">
                  <a16:creationId xmlns:a16="http://schemas.microsoft.com/office/drawing/2014/main" id="{DF461DEE-F0C3-A659-4A28-4975A6E4D437}"/>
                </a:ext>
              </a:extLst>
            </p:cNvPr>
            <p:cNvGrpSpPr/>
            <p:nvPr/>
          </p:nvGrpSpPr>
          <p:grpSpPr>
            <a:xfrm>
              <a:off x="704036" y="4691063"/>
              <a:ext cx="497055" cy="76834"/>
              <a:chOff x="704036" y="4691063"/>
              <a:chExt cx="497055" cy="76834"/>
            </a:xfrm>
            <a:grpFill/>
          </p:grpSpPr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D3BE9B26-BBCB-333A-E289-E2F04F197C93}"/>
                  </a:ext>
                </a:extLst>
              </p:cNvPr>
              <p:cNvSpPr/>
              <p:nvPr/>
            </p:nvSpPr>
            <p:spPr>
              <a:xfrm>
                <a:off x="704036" y="4691698"/>
                <a:ext cx="43690" cy="74930"/>
              </a:xfrm>
              <a:custGeom>
                <a:avLst/>
                <a:gdLst>
                  <a:gd name="connsiteX0" fmla="*/ 22162 w 43690"/>
                  <a:gd name="connsiteY0" fmla="*/ 74930 h 74930"/>
                  <a:gd name="connsiteX1" fmla="*/ 0 w 43690"/>
                  <a:gd name="connsiteY1" fmla="*/ 74930 h 74930"/>
                  <a:gd name="connsiteX2" fmla="*/ 0 w 43690"/>
                  <a:gd name="connsiteY2" fmla="*/ 1270 h 74930"/>
                  <a:gd name="connsiteX3" fmla="*/ 22162 w 43690"/>
                  <a:gd name="connsiteY3" fmla="*/ 1270 h 74930"/>
                  <a:gd name="connsiteX4" fmla="*/ 22162 w 43690"/>
                  <a:gd name="connsiteY4" fmla="*/ 10795 h 74930"/>
                  <a:gd name="connsiteX5" fmla="*/ 41791 w 43690"/>
                  <a:gd name="connsiteY5" fmla="*/ 0 h 74930"/>
                  <a:gd name="connsiteX6" fmla="*/ 43057 w 43690"/>
                  <a:gd name="connsiteY6" fmla="*/ 0 h 74930"/>
                  <a:gd name="connsiteX7" fmla="*/ 43690 w 43690"/>
                  <a:gd name="connsiteY7" fmla="*/ 0 h 74930"/>
                  <a:gd name="connsiteX8" fmla="*/ 43690 w 43690"/>
                  <a:gd name="connsiteY8" fmla="*/ 18415 h 74930"/>
                  <a:gd name="connsiteX9" fmla="*/ 42424 w 43690"/>
                  <a:gd name="connsiteY9" fmla="*/ 18415 h 74930"/>
                  <a:gd name="connsiteX10" fmla="*/ 38625 w 43690"/>
                  <a:gd name="connsiteY10" fmla="*/ 17780 h 74930"/>
                  <a:gd name="connsiteX11" fmla="*/ 22162 w 43690"/>
                  <a:gd name="connsiteY11" fmla="*/ 25400 h 74930"/>
                  <a:gd name="connsiteX12" fmla="*/ 22162 w 43690"/>
                  <a:gd name="connsiteY12" fmla="*/ 74930 h 74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3690" h="74930">
                    <a:moveTo>
                      <a:pt x="22162" y="74930"/>
                    </a:moveTo>
                    <a:lnTo>
                      <a:pt x="0" y="74930"/>
                    </a:lnTo>
                    <a:lnTo>
                      <a:pt x="0" y="1270"/>
                    </a:lnTo>
                    <a:lnTo>
                      <a:pt x="22162" y="1270"/>
                    </a:lnTo>
                    <a:lnTo>
                      <a:pt x="22162" y="10795"/>
                    </a:lnTo>
                    <a:cubicBezTo>
                      <a:pt x="25961" y="5080"/>
                      <a:pt x="31660" y="0"/>
                      <a:pt x="41791" y="0"/>
                    </a:cubicBezTo>
                    <a:cubicBezTo>
                      <a:pt x="41791" y="0"/>
                      <a:pt x="43057" y="0"/>
                      <a:pt x="43057" y="0"/>
                    </a:cubicBezTo>
                    <a:lnTo>
                      <a:pt x="43690" y="0"/>
                    </a:lnTo>
                    <a:lnTo>
                      <a:pt x="43690" y="18415"/>
                    </a:lnTo>
                    <a:lnTo>
                      <a:pt x="42424" y="18415"/>
                    </a:lnTo>
                    <a:cubicBezTo>
                      <a:pt x="41791" y="18415"/>
                      <a:pt x="39258" y="17780"/>
                      <a:pt x="38625" y="17780"/>
                    </a:cubicBezTo>
                    <a:cubicBezTo>
                      <a:pt x="29760" y="17780"/>
                      <a:pt x="24061" y="22860"/>
                      <a:pt x="22162" y="25400"/>
                    </a:cubicBezTo>
                    <a:lnTo>
                      <a:pt x="22162" y="74930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DA3DE9E5-91C3-34B9-D37E-A2D74792D205}"/>
                  </a:ext>
                </a:extLst>
              </p:cNvPr>
              <p:cNvSpPr/>
              <p:nvPr/>
            </p:nvSpPr>
            <p:spPr>
              <a:xfrm>
                <a:off x="888294" y="4692333"/>
                <a:ext cx="60817" cy="75564"/>
              </a:xfrm>
              <a:custGeom>
                <a:avLst/>
                <a:gdLst>
                  <a:gd name="connsiteX0" fmla="*/ 31660 w 60817"/>
                  <a:gd name="connsiteY0" fmla="*/ 75565 h 75564"/>
                  <a:gd name="connsiteX1" fmla="*/ 633 w 60817"/>
                  <a:gd name="connsiteY1" fmla="*/ 62865 h 75564"/>
                  <a:gd name="connsiteX2" fmla="*/ 0 w 60817"/>
                  <a:gd name="connsiteY2" fmla="*/ 62230 h 75564"/>
                  <a:gd name="connsiteX3" fmla="*/ 11397 w 60817"/>
                  <a:gd name="connsiteY3" fmla="*/ 50165 h 75564"/>
                  <a:gd name="connsiteX4" fmla="*/ 12031 w 60817"/>
                  <a:gd name="connsiteY4" fmla="*/ 50800 h 75564"/>
                  <a:gd name="connsiteX5" fmla="*/ 31660 w 60817"/>
                  <a:gd name="connsiteY5" fmla="*/ 60325 h 75564"/>
                  <a:gd name="connsiteX6" fmla="*/ 40524 w 60817"/>
                  <a:gd name="connsiteY6" fmla="*/ 54610 h 75564"/>
                  <a:gd name="connsiteX7" fmla="*/ 27227 w 60817"/>
                  <a:gd name="connsiteY7" fmla="*/ 45720 h 75564"/>
                  <a:gd name="connsiteX8" fmla="*/ 3166 w 60817"/>
                  <a:gd name="connsiteY8" fmla="*/ 22225 h 75564"/>
                  <a:gd name="connsiteX9" fmla="*/ 31026 w 60817"/>
                  <a:gd name="connsiteY9" fmla="*/ 0 h 75564"/>
                  <a:gd name="connsiteX10" fmla="*/ 58254 w 60817"/>
                  <a:gd name="connsiteY10" fmla="*/ 11430 h 75564"/>
                  <a:gd name="connsiteX11" fmla="*/ 58887 w 60817"/>
                  <a:gd name="connsiteY11" fmla="*/ 12065 h 75564"/>
                  <a:gd name="connsiteX12" fmla="*/ 47489 w 60817"/>
                  <a:gd name="connsiteY12" fmla="*/ 24130 h 75564"/>
                  <a:gd name="connsiteX13" fmla="*/ 46856 w 60817"/>
                  <a:gd name="connsiteY13" fmla="*/ 23495 h 75564"/>
                  <a:gd name="connsiteX14" fmla="*/ 31026 w 60817"/>
                  <a:gd name="connsiteY14" fmla="*/ 15875 h 75564"/>
                  <a:gd name="connsiteX15" fmla="*/ 24061 w 60817"/>
                  <a:gd name="connsiteY15" fmla="*/ 20955 h 75564"/>
                  <a:gd name="connsiteX16" fmla="*/ 36725 w 60817"/>
                  <a:gd name="connsiteY16" fmla="*/ 29845 h 75564"/>
                  <a:gd name="connsiteX17" fmla="*/ 60786 w 60817"/>
                  <a:gd name="connsiteY17" fmla="*/ 53340 h 75564"/>
                  <a:gd name="connsiteX18" fmla="*/ 31660 w 60817"/>
                  <a:gd name="connsiteY18" fmla="*/ 75565 h 7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817" h="75564">
                    <a:moveTo>
                      <a:pt x="31660" y="75565"/>
                    </a:moveTo>
                    <a:cubicBezTo>
                      <a:pt x="17729" y="75565"/>
                      <a:pt x="8232" y="71755"/>
                      <a:pt x="633" y="62865"/>
                    </a:cubicBezTo>
                    <a:lnTo>
                      <a:pt x="0" y="62230"/>
                    </a:lnTo>
                    <a:lnTo>
                      <a:pt x="11397" y="50165"/>
                    </a:lnTo>
                    <a:lnTo>
                      <a:pt x="12031" y="50800"/>
                    </a:lnTo>
                    <a:cubicBezTo>
                      <a:pt x="17729" y="56515"/>
                      <a:pt x="25328" y="60325"/>
                      <a:pt x="31660" y="60325"/>
                    </a:cubicBezTo>
                    <a:cubicBezTo>
                      <a:pt x="35459" y="60325"/>
                      <a:pt x="40524" y="59055"/>
                      <a:pt x="40524" y="54610"/>
                    </a:cubicBezTo>
                    <a:cubicBezTo>
                      <a:pt x="40524" y="49530"/>
                      <a:pt x="34826" y="47625"/>
                      <a:pt x="27227" y="45720"/>
                    </a:cubicBezTo>
                    <a:cubicBezTo>
                      <a:pt x="16463" y="42545"/>
                      <a:pt x="3166" y="38735"/>
                      <a:pt x="3166" y="22225"/>
                    </a:cubicBezTo>
                    <a:cubicBezTo>
                      <a:pt x="3166" y="6985"/>
                      <a:pt x="17096" y="0"/>
                      <a:pt x="31026" y="0"/>
                    </a:cubicBezTo>
                    <a:cubicBezTo>
                      <a:pt x="41157" y="0"/>
                      <a:pt x="51922" y="4445"/>
                      <a:pt x="58254" y="11430"/>
                    </a:cubicBezTo>
                    <a:lnTo>
                      <a:pt x="58887" y="12065"/>
                    </a:lnTo>
                    <a:lnTo>
                      <a:pt x="47489" y="24130"/>
                    </a:lnTo>
                    <a:lnTo>
                      <a:pt x="46856" y="23495"/>
                    </a:lnTo>
                    <a:cubicBezTo>
                      <a:pt x="41157" y="17780"/>
                      <a:pt x="36092" y="15875"/>
                      <a:pt x="31026" y="15875"/>
                    </a:cubicBezTo>
                    <a:cubicBezTo>
                      <a:pt x="28494" y="15875"/>
                      <a:pt x="24061" y="16510"/>
                      <a:pt x="24061" y="20955"/>
                    </a:cubicBezTo>
                    <a:cubicBezTo>
                      <a:pt x="24061" y="26035"/>
                      <a:pt x="29760" y="27305"/>
                      <a:pt x="36725" y="29845"/>
                    </a:cubicBezTo>
                    <a:cubicBezTo>
                      <a:pt x="47489" y="33020"/>
                      <a:pt x="60786" y="36830"/>
                      <a:pt x="60786" y="53340"/>
                    </a:cubicBezTo>
                    <a:cubicBezTo>
                      <a:pt x="61420" y="64135"/>
                      <a:pt x="52555" y="75565"/>
                      <a:pt x="31660" y="7556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D598F3D7-3C64-8471-0AED-94D04FCA582F}"/>
                  </a:ext>
                </a:extLst>
              </p:cNvPr>
              <p:cNvSpPr/>
              <p:nvPr/>
            </p:nvSpPr>
            <p:spPr>
              <a:xfrm>
                <a:off x="821809" y="4692333"/>
                <a:ext cx="60817" cy="75564"/>
              </a:xfrm>
              <a:custGeom>
                <a:avLst/>
                <a:gdLst>
                  <a:gd name="connsiteX0" fmla="*/ 31660 w 60817"/>
                  <a:gd name="connsiteY0" fmla="*/ 75565 h 75564"/>
                  <a:gd name="connsiteX1" fmla="*/ 633 w 60817"/>
                  <a:gd name="connsiteY1" fmla="*/ 62865 h 75564"/>
                  <a:gd name="connsiteX2" fmla="*/ 0 w 60817"/>
                  <a:gd name="connsiteY2" fmla="*/ 62230 h 75564"/>
                  <a:gd name="connsiteX3" fmla="*/ 11397 w 60817"/>
                  <a:gd name="connsiteY3" fmla="*/ 50165 h 75564"/>
                  <a:gd name="connsiteX4" fmla="*/ 12031 w 60817"/>
                  <a:gd name="connsiteY4" fmla="*/ 50800 h 75564"/>
                  <a:gd name="connsiteX5" fmla="*/ 31660 w 60817"/>
                  <a:gd name="connsiteY5" fmla="*/ 60325 h 75564"/>
                  <a:gd name="connsiteX6" fmla="*/ 40524 w 60817"/>
                  <a:gd name="connsiteY6" fmla="*/ 54610 h 75564"/>
                  <a:gd name="connsiteX7" fmla="*/ 27227 w 60817"/>
                  <a:gd name="connsiteY7" fmla="*/ 45720 h 75564"/>
                  <a:gd name="connsiteX8" fmla="*/ 3166 w 60817"/>
                  <a:gd name="connsiteY8" fmla="*/ 22225 h 75564"/>
                  <a:gd name="connsiteX9" fmla="*/ 31026 w 60817"/>
                  <a:gd name="connsiteY9" fmla="*/ 0 h 75564"/>
                  <a:gd name="connsiteX10" fmla="*/ 58254 w 60817"/>
                  <a:gd name="connsiteY10" fmla="*/ 11430 h 75564"/>
                  <a:gd name="connsiteX11" fmla="*/ 58887 w 60817"/>
                  <a:gd name="connsiteY11" fmla="*/ 12065 h 75564"/>
                  <a:gd name="connsiteX12" fmla="*/ 47489 w 60817"/>
                  <a:gd name="connsiteY12" fmla="*/ 24130 h 75564"/>
                  <a:gd name="connsiteX13" fmla="*/ 46856 w 60817"/>
                  <a:gd name="connsiteY13" fmla="*/ 23495 h 75564"/>
                  <a:gd name="connsiteX14" fmla="*/ 31026 w 60817"/>
                  <a:gd name="connsiteY14" fmla="*/ 15875 h 75564"/>
                  <a:gd name="connsiteX15" fmla="*/ 24061 w 60817"/>
                  <a:gd name="connsiteY15" fmla="*/ 20955 h 75564"/>
                  <a:gd name="connsiteX16" fmla="*/ 36725 w 60817"/>
                  <a:gd name="connsiteY16" fmla="*/ 29845 h 75564"/>
                  <a:gd name="connsiteX17" fmla="*/ 60786 w 60817"/>
                  <a:gd name="connsiteY17" fmla="*/ 53340 h 75564"/>
                  <a:gd name="connsiteX18" fmla="*/ 31660 w 60817"/>
                  <a:gd name="connsiteY18" fmla="*/ 75565 h 7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817" h="75564">
                    <a:moveTo>
                      <a:pt x="31660" y="75565"/>
                    </a:moveTo>
                    <a:cubicBezTo>
                      <a:pt x="17729" y="75565"/>
                      <a:pt x="8232" y="71755"/>
                      <a:pt x="633" y="62865"/>
                    </a:cubicBezTo>
                    <a:lnTo>
                      <a:pt x="0" y="62230"/>
                    </a:lnTo>
                    <a:lnTo>
                      <a:pt x="11397" y="50165"/>
                    </a:lnTo>
                    <a:lnTo>
                      <a:pt x="12031" y="50800"/>
                    </a:lnTo>
                    <a:cubicBezTo>
                      <a:pt x="17729" y="56515"/>
                      <a:pt x="25328" y="60325"/>
                      <a:pt x="31660" y="60325"/>
                    </a:cubicBezTo>
                    <a:cubicBezTo>
                      <a:pt x="35459" y="60325"/>
                      <a:pt x="40524" y="59055"/>
                      <a:pt x="40524" y="54610"/>
                    </a:cubicBezTo>
                    <a:cubicBezTo>
                      <a:pt x="40524" y="49530"/>
                      <a:pt x="34826" y="47625"/>
                      <a:pt x="27227" y="45720"/>
                    </a:cubicBezTo>
                    <a:cubicBezTo>
                      <a:pt x="16463" y="42545"/>
                      <a:pt x="3166" y="38735"/>
                      <a:pt x="3166" y="22225"/>
                    </a:cubicBezTo>
                    <a:cubicBezTo>
                      <a:pt x="3166" y="6985"/>
                      <a:pt x="17096" y="0"/>
                      <a:pt x="31026" y="0"/>
                    </a:cubicBezTo>
                    <a:cubicBezTo>
                      <a:pt x="41157" y="0"/>
                      <a:pt x="51922" y="4445"/>
                      <a:pt x="58254" y="11430"/>
                    </a:cubicBezTo>
                    <a:lnTo>
                      <a:pt x="58887" y="12065"/>
                    </a:lnTo>
                    <a:lnTo>
                      <a:pt x="47489" y="24130"/>
                    </a:lnTo>
                    <a:lnTo>
                      <a:pt x="46856" y="23495"/>
                    </a:lnTo>
                    <a:cubicBezTo>
                      <a:pt x="41157" y="17780"/>
                      <a:pt x="36092" y="15875"/>
                      <a:pt x="31026" y="15875"/>
                    </a:cubicBezTo>
                    <a:cubicBezTo>
                      <a:pt x="28494" y="15875"/>
                      <a:pt x="24061" y="16510"/>
                      <a:pt x="24061" y="20955"/>
                    </a:cubicBezTo>
                    <a:cubicBezTo>
                      <a:pt x="24061" y="26035"/>
                      <a:pt x="29760" y="27305"/>
                      <a:pt x="36725" y="29845"/>
                    </a:cubicBezTo>
                    <a:cubicBezTo>
                      <a:pt x="47489" y="33020"/>
                      <a:pt x="60786" y="36830"/>
                      <a:pt x="60786" y="53340"/>
                    </a:cubicBezTo>
                    <a:cubicBezTo>
                      <a:pt x="61420" y="64135"/>
                      <a:pt x="52555" y="75565"/>
                      <a:pt x="31660" y="7556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F0BA909A-0FEE-87BC-0F22-036EE2BF45E5}"/>
                  </a:ext>
                </a:extLst>
              </p:cNvPr>
              <p:cNvSpPr/>
              <p:nvPr/>
            </p:nvSpPr>
            <p:spPr>
              <a:xfrm>
                <a:off x="959212" y="4691063"/>
                <a:ext cx="98777" cy="76834"/>
              </a:xfrm>
              <a:custGeom>
                <a:avLst/>
                <a:gdLst>
                  <a:gd name="connsiteX0" fmla="*/ 98778 w 98777"/>
                  <a:gd name="connsiteY0" fmla="*/ 75565 h 76834"/>
                  <a:gd name="connsiteX1" fmla="*/ 77249 w 98777"/>
                  <a:gd name="connsiteY1" fmla="*/ 75565 h 76834"/>
                  <a:gd name="connsiteX2" fmla="*/ 77249 w 98777"/>
                  <a:gd name="connsiteY2" fmla="*/ 26670 h 76834"/>
                  <a:gd name="connsiteX3" fmla="*/ 71551 w 98777"/>
                  <a:gd name="connsiteY3" fmla="*/ 19050 h 76834"/>
                  <a:gd name="connsiteX4" fmla="*/ 60786 w 98777"/>
                  <a:gd name="connsiteY4" fmla="*/ 25400 h 76834"/>
                  <a:gd name="connsiteX5" fmla="*/ 60786 w 98777"/>
                  <a:gd name="connsiteY5" fmla="*/ 76200 h 76834"/>
                  <a:gd name="connsiteX6" fmla="*/ 38625 w 98777"/>
                  <a:gd name="connsiteY6" fmla="*/ 76200 h 76834"/>
                  <a:gd name="connsiteX7" fmla="*/ 38625 w 98777"/>
                  <a:gd name="connsiteY7" fmla="*/ 27305 h 76834"/>
                  <a:gd name="connsiteX8" fmla="*/ 33559 w 98777"/>
                  <a:gd name="connsiteY8" fmla="*/ 19685 h 76834"/>
                  <a:gd name="connsiteX9" fmla="*/ 22162 w 98777"/>
                  <a:gd name="connsiteY9" fmla="*/ 26035 h 76834"/>
                  <a:gd name="connsiteX10" fmla="*/ 22162 w 98777"/>
                  <a:gd name="connsiteY10" fmla="*/ 76835 h 76834"/>
                  <a:gd name="connsiteX11" fmla="*/ 0 w 98777"/>
                  <a:gd name="connsiteY11" fmla="*/ 76835 h 76834"/>
                  <a:gd name="connsiteX12" fmla="*/ 0 w 98777"/>
                  <a:gd name="connsiteY12" fmla="*/ 1905 h 76834"/>
                  <a:gd name="connsiteX13" fmla="*/ 22162 w 98777"/>
                  <a:gd name="connsiteY13" fmla="*/ 1905 h 76834"/>
                  <a:gd name="connsiteX14" fmla="*/ 22162 w 98777"/>
                  <a:gd name="connsiteY14" fmla="*/ 9525 h 76834"/>
                  <a:gd name="connsiteX15" fmla="*/ 42424 w 98777"/>
                  <a:gd name="connsiteY15" fmla="*/ 0 h 76834"/>
                  <a:gd name="connsiteX16" fmla="*/ 59520 w 98777"/>
                  <a:gd name="connsiteY16" fmla="*/ 10160 h 76834"/>
                  <a:gd name="connsiteX17" fmla="*/ 80415 w 98777"/>
                  <a:gd name="connsiteY17" fmla="*/ 0 h 76834"/>
                  <a:gd name="connsiteX18" fmla="*/ 98778 w 98777"/>
                  <a:gd name="connsiteY18" fmla="*/ 20320 h 76834"/>
                  <a:gd name="connsiteX19" fmla="*/ 98778 w 98777"/>
                  <a:gd name="connsiteY19" fmla="*/ 75565 h 76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8777" h="76834">
                    <a:moveTo>
                      <a:pt x="98778" y="75565"/>
                    </a:moveTo>
                    <a:lnTo>
                      <a:pt x="77249" y="75565"/>
                    </a:lnTo>
                    <a:lnTo>
                      <a:pt x="77249" y="26670"/>
                    </a:lnTo>
                    <a:cubicBezTo>
                      <a:pt x="77249" y="20955"/>
                      <a:pt x="75983" y="19050"/>
                      <a:pt x="71551" y="19050"/>
                    </a:cubicBezTo>
                    <a:cubicBezTo>
                      <a:pt x="67751" y="19050"/>
                      <a:pt x="63319" y="22225"/>
                      <a:pt x="60786" y="25400"/>
                    </a:cubicBezTo>
                    <a:lnTo>
                      <a:pt x="60786" y="76200"/>
                    </a:lnTo>
                    <a:lnTo>
                      <a:pt x="38625" y="76200"/>
                    </a:lnTo>
                    <a:lnTo>
                      <a:pt x="38625" y="27305"/>
                    </a:lnTo>
                    <a:cubicBezTo>
                      <a:pt x="38625" y="21590"/>
                      <a:pt x="37358" y="19685"/>
                      <a:pt x="33559" y="19685"/>
                    </a:cubicBezTo>
                    <a:cubicBezTo>
                      <a:pt x="29760" y="19685"/>
                      <a:pt x="25328" y="22860"/>
                      <a:pt x="22162" y="26035"/>
                    </a:cubicBezTo>
                    <a:lnTo>
                      <a:pt x="22162" y="76835"/>
                    </a:lnTo>
                    <a:lnTo>
                      <a:pt x="0" y="76835"/>
                    </a:lnTo>
                    <a:lnTo>
                      <a:pt x="0" y="1905"/>
                    </a:lnTo>
                    <a:lnTo>
                      <a:pt x="22162" y="1905"/>
                    </a:lnTo>
                    <a:lnTo>
                      <a:pt x="22162" y="9525"/>
                    </a:lnTo>
                    <a:cubicBezTo>
                      <a:pt x="26594" y="4445"/>
                      <a:pt x="33559" y="0"/>
                      <a:pt x="42424" y="0"/>
                    </a:cubicBezTo>
                    <a:cubicBezTo>
                      <a:pt x="51922" y="0"/>
                      <a:pt x="56987" y="2540"/>
                      <a:pt x="59520" y="10160"/>
                    </a:cubicBezTo>
                    <a:cubicBezTo>
                      <a:pt x="63952" y="4445"/>
                      <a:pt x="71551" y="0"/>
                      <a:pt x="80415" y="0"/>
                    </a:cubicBezTo>
                    <a:cubicBezTo>
                      <a:pt x="92446" y="0"/>
                      <a:pt x="98778" y="6350"/>
                      <a:pt x="98778" y="20320"/>
                    </a:cubicBezTo>
                    <a:lnTo>
                      <a:pt x="98778" y="75565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70346497-446C-7FE2-C6E8-CA2BC354A48A}"/>
                  </a:ext>
                </a:extLst>
              </p:cNvPr>
              <p:cNvSpPr/>
              <p:nvPr/>
            </p:nvSpPr>
            <p:spPr>
              <a:xfrm>
                <a:off x="1067487" y="4691063"/>
                <a:ext cx="62685" cy="76200"/>
              </a:xfrm>
              <a:custGeom>
                <a:avLst/>
                <a:gdLst>
                  <a:gd name="connsiteX0" fmla="*/ 18363 w 62685"/>
                  <a:gd name="connsiteY0" fmla="*/ 76200 h 76200"/>
                  <a:gd name="connsiteX1" fmla="*/ 0 w 62685"/>
                  <a:gd name="connsiteY1" fmla="*/ 57150 h 76200"/>
                  <a:gd name="connsiteX2" fmla="*/ 39258 w 62685"/>
                  <a:gd name="connsiteY2" fmla="*/ 27305 h 76200"/>
                  <a:gd name="connsiteX3" fmla="*/ 39258 w 62685"/>
                  <a:gd name="connsiteY3" fmla="*/ 24765 h 76200"/>
                  <a:gd name="connsiteX4" fmla="*/ 32926 w 62685"/>
                  <a:gd name="connsiteY4" fmla="*/ 17145 h 76200"/>
                  <a:gd name="connsiteX5" fmla="*/ 13297 w 62685"/>
                  <a:gd name="connsiteY5" fmla="*/ 24765 h 76200"/>
                  <a:gd name="connsiteX6" fmla="*/ 3166 w 62685"/>
                  <a:gd name="connsiteY6" fmla="*/ 11430 h 76200"/>
                  <a:gd name="connsiteX7" fmla="*/ 36725 w 62685"/>
                  <a:gd name="connsiteY7" fmla="*/ 0 h 76200"/>
                  <a:gd name="connsiteX8" fmla="*/ 60786 w 62685"/>
                  <a:gd name="connsiteY8" fmla="*/ 24130 h 76200"/>
                  <a:gd name="connsiteX9" fmla="*/ 60786 w 62685"/>
                  <a:gd name="connsiteY9" fmla="*/ 56515 h 76200"/>
                  <a:gd name="connsiteX10" fmla="*/ 62686 w 62685"/>
                  <a:gd name="connsiteY10" fmla="*/ 74295 h 76200"/>
                  <a:gd name="connsiteX11" fmla="*/ 62686 w 62685"/>
                  <a:gd name="connsiteY11" fmla="*/ 74930 h 76200"/>
                  <a:gd name="connsiteX12" fmla="*/ 41157 w 62685"/>
                  <a:gd name="connsiteY12" fmla="*/ 74930 h 76200"/>
                  <a:gd name="connsiteX13" fmla="*/ 39891 w 62685"/>
                  <a:gd name="connsiteY13" fmla="*/ 67310 h 76200"/>
                  <a:gd name="connsiteX14" fmla="*/ 18363 w 62685"/>
                  <a:gd name="connsiteY14" fmla="*/ 76200 h 76200"/>
                  <a:gd name="connsiteX15" fmla="*/ 39258 w 62685"/>
                  <a:gd name="connsiteY15" fmla="*/ 39370 h 76200"/>
                  <a:gd name="connsiteX16" fmla="*/ 20895 w 62685"/>
                  <a:gd name="connsiteY16" fmla="*/ 53340 h 76200"/>
                  <a:gd name="connsiteX17" fmla="*/ 27227 w 62685"/>
                  <a:gd name="connsiteY17" fmla="*/ 59690 h 76200"/>
                  <a:gd name="connsiteX18" fmla="*/ 39258 w 62685"/>
                  <a:gd name="connsiteY18" fmla="*/ 54610 h 76200"/>
                  <a:gd name="connsiteX19" fmla="*/ 39258 w 62685"/>
                  <a:gd name="connsiteY19" fmla="*/ 3937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685" h="76200">
                    <a:moveTo>
                      <a:pt x="18363" y="76200"/>
                    </a:moveTo>
                    <a:cubicBezTo>
                      <a:pt x="6332" y="76200"/>
                      <a:pt x="0" y="69850"/>
                      <a:pt x="0" y="57150"/>
                    </a:cubicBezTo>
                    <a:cubicBezTo>
                      <a:pt x="0" y="41910"/>
                      <a:pt x="12664" y="32385"/>
                      <a:pt x="39258" y="27305"/>
                    </a:cubicBezTo>
                    <a:lnTo>
                      <a:pt x="39258" y="24765"/>
                    </a:lnTo>
                    <a:cubicBezTo>
                      <a:pt x="39258" y="19050"/>
                      <a:pt x="37358" y="17145"/>
                      <a:pt x="32926" y="17145"/>
                    </a:cubicBezTo>
                    <a:cubicBezTo>
                      <a:pt x="24694" y="17145"/>
                      <a:pt x="17096" y="22225"/>
                      <a:pt x="13297" y="24765"/>
                    </a:cubicBezTo>
                    <a:lnTo>
                      <a:pt x="3166" y="11430"/>
                    </a:lnTo>
                    <a:cubicBezTo>
                      <a:pt x="12031" y="3810"/>
                      <a:pt x="24061" y="0"/>
                      <a:pt x="36725" y="0"/>
                    </a:cubicBezTo>
                    <a:cubicBezTo>
                      <a:pt x="53188" y="0"/>
                      <a:pt x="60786" y="6985"/>
                      <a:pt x="60786" y="24130"/>
                    </a:cubicBezTo>
                    <a:lnTo>
                      <a:pt x="60786" y="56515"/>
                    </a:lnTo>
                    <a:cubicBezTo>
                      <a:pt x="60786" y="66040"/>
                      <a:pt x="61420" y="70485"/>
                      <a:pt x="62686" y="74295"/>
                    </a:cubicBezTo>
                    <a:lnTo>
                      <a:pt x="62686" y="74930"/>
                    </a:lnTo>
                    <a:cubicBezTo>
                      <a:pt x="62686" y="74930"/>
                      <a:pt x="41157" y="74930"/>
                      <a:pt x="41157" y="74930"/>
                    </a:cubicBezTo>
                    <a:cubicBezTo>
                      <a:pt x="40524" y="73025"/>
                      <a:pt x="39891" y="70485"/>
                      <a:pt x="39891" y="67310"/>
                    </a:cubicBezTo>
                    <a:cubicBezTo>
                      <a:pt x="33559" y="73660"/>
                      <a:pt x="26594" y="76200"/>
                      <a:pt x="18363" y="76200"/>
                    </a:cubicBezTo>
                    <a:close/>
                    <a:moveTo>
                      <a:pt x="39258" y="39370"/>
                    </a:moveTo>
                    <a:cubicBezTo>
                      <a:pt x="26594" y="41910"/>
                      <a:pt x="20895" y="46355"/>
                      <a:pt x="20895" y="53340"/>
                    </a:cubicBezTo>
                    <a:cubicBezTo>
                      <a:pt x="20895" y="57785"/>
                      <a:pt x="22795" y="59690"/>
                      <a:pt x="27227" y="59690"/>
                    </a:cubicBezTo>
                    <a:cubicBezTo>
                      <a:pt x="31660" y="59690"/>
                      <a:pt x="35459" y="57785"/>
                      <a:pt x="39258" y="54610"/>
                    </a:cubicBezTo>
                    <a:lnTo>
                      <a:pt x="39258" y="39370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6E5C9251-6945-7157-C816-B7B99869E7D2}"/>
                  </a:ext>
                </a:extLst>
              </p:cNvPr>
              <p:cNvSpPr/>
              <p:nvPr/>
            </p:nvSpPr>
            <p:spPr>
              <a:xfrm>
                <a:off x="751525" y="4691698"/>
                <a:ext cx="64585" cy="76199"/>
              </a:xfrm>
              <a:custGeom>
                <a:avLst/>
                <a:gdLst>
                  <a:gd name="connsiteX0" fmla="*/ 32293 w 64585"/>
                  <a:gd name="connsiteY0" fmla="*/ 0 h 76199"/>
                  <a:gd name="connsiteX1" fmla="*/ 0 w 64585"/>
                  <a:gd name="connsiteY1" fmla="*/ 38100 h 76199"/>
                  <a:gd name="connsiteX2" fmla="*/ 32293 w 64585"/>
                  <a:gd name="connsiteY2" fmla="*/ 76200 h 76199"/>
                  <a:gd name="connsiteX3" fmla="*/ 64586 w 64585"/>
                  <a:gd name="connsiteY3" fmla="*/ 38100 h 76199"/>
                  <a:gd name="connsiteX4" fmla="*/ 32293 w 64585"/>
                  <a:gd name="connsiteY4" fmla="*/ 0 h 76199"/>
                  <a:gd name="connsiteX5" fmla="*/ 32293 w 64585"/>
                  <a:gd name="connsiteY5" fmla="*/ 58420 h 76199"/>
                  <a:gd name="connsiteX6" fmla="*/ 22162 w 64585"/>
                  <a:gd name="connsiteY6" fmla="*/ 38100 h 76199"/>
                  <a:gd name="connsiteX7" fmla="*/ 32293 w 64585"/>
                  <a:gd name="connsiteY7" fmla="*/ 18415 h 76199"/>
                  <a:gd name="connsiteX8" fmla="*/ 42424 w 64585"/>
                  <a:gd name="connsiteY8" fmla="*/ 38100 h 76199"/>
                  <a:gd name="connsiteX9" fmla="*/ 32293 w 64585"/>
                  <a:gd name="connsiteY9" fmla="*/ 58420 h 76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585" h="76199">
                    <a:moveTo>
                      <a:pt x="32293" y="0"/>
                    </a:moveTo>
                    <a:cubicBezTo>
                      <a:pt x="8232" y="0"/>
                      <a:pt x="0" y="19685"/>
                      <a:pt x="0" y="38100"/>
                    </a:cubicBezTo>
                    <a:cubicBezTo>
                      <a:pt x="0" y="66040"/>
                      <a:pt x="16463" y="76200"/>
                      <a:pt x="32293" y="76200"/>
                    </a:cubicBezTo>
                    <a:cubicBezTo>
                      <a:pt x="48123" y="76200"/>
                      <a:pt x="64586" y="66040"/>
                      <a:pt x="64586" y="38100"/>
                    </a:cubicBezTo>
                    <a:cubicBezTo>
                      <a:pt x="64586" y="9525"/>
                      <a:pt x="48123" y="0"/>
                      <a:pt x="32293" y="0"/>
                    </a:cubicBezTo>
                    <a:close/>
                    <a:moveTo>
                      <a:pt x="32293" y="58420"/>
                    </a:moveTo>
                    <a:cubicBezTo>
                      <a:pt x="27860" y="58420"/>
                      <a:pt x="22162" y="56515"/>
                      <a:pt x="22162" y="38100"/>
                    </a:cubicBezTo>
                    <a:cubicBezTo>
                      <a:pt x="22162" y="20320"/>
                      <a:pt x="27860" y="18415"/>
                      <a:pt x="32293" y="18415"/>
                    </a:cubicBezTo>
                    <a:cubicBezTo>
                      <a:pt x="36725" y="18415"/>
                      <a:pt x="42424" y="20320"/>
                      <a:pt x="42424" y="38100"/>
                    </a:cubicBezTo>
                    <a:cubicBezTo>
                      <a:pt x="42424" y="55880"/>
                      <a:pt x="37358" y="58420"/>
                      <a:pt x="32293" y="58420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C84276C3-5B93-A9BC-B12E-B9C9C7873755}"/>
                  </a:ext>
                </a:extLst>
              </p:cNvPr>
              <p:cNvSpPr/>
              <p:nvPr/>
            </p:nvSpPr>
            <p:spPr>
              <a:xfrm>
                <a:off x="1140937" y="4691698"/>
                <a:ext cx="60153" cy="74294"/>
              </a:xfrm>
              <a:custGeom>
                <a:avLst/>
                <a:gdLst>
                  <a:gd name="connsiteX0" fmla="*/ 41791 w 60153"/>
                  <a:gd name="connsiteY0" fmla="*/ 0 h 74294"/>
                  <a:gd name="connsiteX1" fmla="*/ 22162 w 60153"/>
                  <a:gd name="connsiteY1" fmla="*/ 8890 h 74294"/>
                  <a:gd name="connsiteX2" fmla="*/ 22162 w 60153"/>
                  <a:gd name="connsiteY2" fmla="*/ 1270 h 74294"/>
                  <a:gd name="connsiteX3" fmla="*/ 0 w 60153"/>
                  <a:gd name="connsiteY3" fmla="*/ 1270 h 74294"/>
                  <a:gd name="connsiteX4" fmla="*/ 0 w 60153"/>
                  <a:gd name="connsiteY4" fmla="*/ 74295 h 74294"/>
                  <a:gd name="connsiteX5" fmla="*/ 22162 w 60153"/>
                  <a:gd name="connsiteY5" fmla="*/ 74295 h 74294"/>
                  <a:gd name="connsiteX6" fmla="*/ 22162 w 60153"/>
                  <a:gd name="connsiteY6" fmla="*/ 24130 h 74294"/>
                  <a:gd name="connsiteX7" fmla="*/ 32926 w 60153"/>
                  <a:gd name="connsiteY7" fmla="*/ 18415 h 74294"/>
                  <a:gd name="connsiteX8" fmla="*/ 37991 w 60153"/>
                  <a:gd name="connsiteY8" fmla="*/ 25400 h 74294"/>
                  <a:gd name="connsiteX9" fmla="*/ 37991 w 60153"/>
                  <a:gd name="connsiteY9" fmla="*/ 74295 h 74294"/>
                  <a:gd name="connsiteX10" fmla="*/ 60153 w 60153"/>
                  <a:gd name="connsiteY10" fmla="*/ 74295 h 74294"/>
                  <a:gd name="connsiteX11" fmla="*/ 60153 w 60153"/>
                  <a:gd name="connsiteY11" fmla="*/ 19685 h 74294"/>
                  <a:gd name="connsiteX12" fmla="*/ 41791 w 60153"/>
                  <a:gd name="connsiteY12" fmla="*/ 0 h 74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153" h="74294">
                    <a:moveTo>
                      <a:pt x="41791" y="0"/>
                    </a:moveTo>
                    <a:cubicBezTo>
                      <a:pt x="33559" y="0"/>
                      <a:pt x="26594" y="4445"/>
                      <a:pt x="22162" y="8890"/>
                    </a:cubicBezTo>
                    <a:lnTo>
                      <a:pt x="22162" y="1270"/>
                    </a:lnTo>
                    <a:lnTo>
                      <a:pt x="0" y="1270"/>
                    </a:lnTo>
                    <a:lnTo>
                      <a:pt x="0" y="74295"/>
                    </a:lnTo>
                    <a:lnTo>
                      <a:pt x="22162" y="74295"/>
                    </a:lnTo>
                    <a:lnTo>
                      <a:pt x="22162" y="24130"/>
                    </a:lnTo>
                    <a:cubicBezTo>
                      <a:pt x="26594" y="20320"/>
                      <a:pt x="29760" y="18415"/>
                      <a:pt x="32926" y="18415"/>
                    </a:cubicBezTo>
                    <a:cubicBezTo>
                      <a:pt x="35459" y="18415"/>
                      <a:pt x="37991" y="19050"/>
                      <a:pt x="37991" y="25400"/>
                    </a:cubicBezTo>
                    <a:lnTo>
                      <a:pt x="37991" y="74295"/>
                    </a:lnTo>
                    <a:lnTo>
                      <a:pt x="60153" y="74295"/>
                    </a:lnTo>
                    <a:lnTo>
                      <a:pt x="60153" y="19685"/>
                    </a:lnTo>
                    <a:cubicBezTo>
                      <a:pt x="60153" y="6350"/>
                      <a:pt x="53821" y="0"/>
                      <a:pt x="41791" y="0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1F548338-977F-151C-6A6A-0029A8FD2184}"/>
                </a:ext>
              </a:extLst>
            </p:cNvPr>
            <p:cNvSpPr/>
            <p:nvPr/>
          </p:nvSpPr>
          <p:spPr>
            <a:xfrm>
              <a:off x="543205" y="4793933"/>
              <a:ext cx="72816" cy="103504"/>
            </a:xfrm>
            <a:custGeom>
              <a:avLst/>
              <a:gdLst>
                <a:gd name="connsiteX0" fmla="*/ 43690 w 72816"/>
                <a:gd name="connsiteY0" fmla="*/ 41910 h 103504"/>
                <a:gd name="connsiteX1" fmla="*/ 41791 w 72816"/>
                <a:gd name="connsiteY1" fmla="*/ 41275 h 103504"/>
                <a:gd name="connsiteX2" fmla="*/ 26594 w 72816"/>
                <a:gd name="connsiteY2" fmla="*/ 27305 h 103504"/>
                <a:gd name="connsiteX3" fmla="*/ 36092 w 72816"/>
                <a:gd name="connsiteY3" fmla="*/ 19050 h 103504"/>
                <a:gd name="connsiteX4" fmla="*/ 52555 w 72816"/>
                <a:gd name="connsiteY4" fmla="*/ 32385 h 103504"/>
                <a:gd name="connsiteX5" fmla="*/ 53188 w 72816"/>
                <a:gd name="connsiteY5" fmla="*/ 33655 h 103504"/>
                <a:gd name="connsiteX6" fmla="*/ 70917 w 72816"/>
                <a:gd name="connsiteY6" fmla="*/ 24130 h 103504"/>
                <a:gd name="connsiteX7" fmla="*/ 70284 w 72816"/>
                <a:gd name="connsiteY7" fmla="*/ 22860 h 103504"/>
                <a:gd name="connsiteX8" fmla="*/ 36092 w 72816"/>
                <a:gd name="connsiteY8" fmla="*/ 0 h 103504"/>
                <a:gd name="connsiteX9" fmla="*/ 3799 w 72816"/>
                <a:gd name="connsiteY9" fmla="*/ 28575 h 103504"/>
                <a:gd name="connsiteX10" fmla="*/ 32293 w 72816"/>
                <a:gd name="connsiteY10" fmla="*/ 60960 h 103504"/>
                <a:gd name="connsiteX11" fmla="*/ 32926 w 72816"/>
                <a:gd name="connsiteY11" fmla="*/ 61595 h 103504"/>
                <a:gd name="connsiteX12" fmla="*/ 49389 w 72816"/>
                <a:gd name="connsiteY12" fmla="*/ 76200 h 103504"/>
                <a:gd name="connsiteX13" fmla="*/ 37991 w 72816"/>
                <a:gd name="connsiteY13" fmla="*/ 85725 h 103504"/>
                <a:gd name="connsiteX14" fmla="*/ 18996 w 72816"/>
                <a:gd name="connsiteY14" fmla="*/ 71120 h 103504"/>
                <a:gd name="connsiteX15" fmla="*/ 18363 w 72816"/>
                <a:gd name="connsiteY15" fmla="*/ 69850 h 103504"/>
                <a:gd name="connsiteX16" fmla="*/ 0 w 72816"/>
                <a:gd name="connsiteY16" fmla="*/ 78105 h 103504"/>
                <a:gd name="connsiteX17" fmla="*/ 633 w 72816"/>
                <a:gd name="connsiteY17" fmla="*/ 79375 h 103504"/>
                <a:gd name="connsiteX18" fmla="*/ 38625 w 72816"/>
                <a:gd name="connsiteY18" fmla="*/ 103505 h 103504"/>
                <a:gd name="connsiteX19" fmla="*/ 72817 w 72816"/>
                <a:gd name="connsiteY19" fmla="*/ 74295 h 103504"/>
                <a:gd name="connsiteX20" fmla="*/ 43690 w 72816"/>
                <a:gd name="connsiteY20" fmla="*/ 41910 h 10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2816" h="103504">
                  <a:moveTo>
                    <a:pt x="43690" y="41910"/>
                  </a:moveTo>
                  <a:lnTo>
                    <a:pt x="41791" y="41275"/>
                  </a:lnTo>
                  <a:cubicBezTo>
                    <a:pt x="32926" y="37465"/>
                    <a:pt x="26594" y="33655"/>
                    <a:pt x="26594" y="27305"/>
                  </a:cubicBezTo>
                  <a:cubicBezTo>
                    <a:pt x="26594" y="22225"/>
                    <a:pt x="30393" y="19050"/>
                    <a:pt x="36092" y="19050"/>
                  </a:cubicBezTo>
                  <a:cubicBezTo>
                    <a:pt x="43057" y="19050"/>
                    <a:pt x="48123" y="23495"/>
                    <a:pt x="52555" y="32385"/>
                  </a:cubicBezTo>
                  <a:lnTo>
                    <a:pt x="53188" y="33655"/>
                  </a:lnTo>
                  <a:lnTo>
                    <a:pt x="70917" y="24130"/>
                  </a:lnTo>
                  <a:lnTo>
                    <a:pt x="70284" y="22860"/>
                  </a:lnTo>
                  <a:cubicBezTo>
                    <a:pt x="63319" y="7620"/>
                    <a:pt x="51922" y="0"/>
                    <a:pt x="36092" y="0"/>
                  </a:cubicBezTo>
                  <a:cubicBezTo>
                    <a:pt x="17096" y="0"/>
                    <a:pt x="3799" y="12065"/>
                    <a:pt x="3799" y="28575"/>
                  </a:cubicBezTo>
                  <a:cubicBezTo>
                    <a:pt x="3799" y="48895"/>
                    <a:pt x="19629" y="55245"/>
                    <a:pt x="32293" y="60960"/>
                  </a:cubicBezTo>
                  <a:lnTo>
                    <a:pt x="32926" y="61595"/>
                  </a:lnTo>
                  <a:cubicBezTo>
                    <a:pt x="43057" y="66040"/>
                    <a:pt x="49389" y="69215"/>
                    <a:pt x="49389" y="76200"/>
                  </a:cubicBezTo>
                  <a:cubicBezTo>
                    <a:pt x="49389" y="82550"/>
                    <a:pt x="44957" y="85725"/>
                    <a:pt x="37991" y="85725"/>
                  </a:cubicBezTo>
                  <a:cubicBezTo>
                    <a:pt x="27860" y="85725"/>
                    <a:pt x="22162" y="77470"/>
                    <a:pt x="18996" y="71120"/>
                  </a:cubicBezTo>
                  <a:lnTo>
                    <a:pt x="18363" y="69850"/>
                  </a:lnTo>
                  <a:lnTo>
                    <a:pt x="0" y="78105"/>
                  </a:lnTo>
                  <a:lnTo>
                    <a:pt x="633" y="79375"/>
                  </a:lnTo>
                  <a:cubicBezTo>
                    <a:pt x="8231" y="95885"/>
                    <a:pt x="20895" y="103505"/>
                    <a:pt x="38625" y="103505"/>
                  </a:cubicBezTo>
                  <a:cubicBezTo>
                    <a:pt x="55088" y="103505"/>
                    <a:pt x="72817" y="94615"/>
                    <a:pt x="72817" y="74295"/>
                  </a:cubicBezTo>
                  <a:cubicBezTo>
                    <a:pt x="72184" y="53975"/>
                    <a:pt x="56354" y="46990"/>
                    <a:pt x="43690" y="4191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C24C98E2-CC9E-13B7-0AF2-5DB80AAC8EAD}"/>
                </a:ext>
              </a:extLst>
            </p:cNvPr>
            <p:cNvSpPr/>
            <p:nvPr/>
          </p:nvSpPr>
          <p:spPr>
            <a:xfrm>
              <a:off x="624887" y="4820603"/>
              <a:ext cx="61419" cy="76200"/>
            </a:xfrm>
            <a:custGeom>
              <a:avLst/>
              <a:gdLst>
                <a:gd name="connsiteX0" fmla="*/ 41791 w 61419"/>
                <a:gd name="connsiteY0" fmla="*/ 46990 h 76200"/>
                <a:gd name="connsiteX1" fmla="*/ 32293 w 61419"/>
                <a:gd name="connsiteY1" fmla="*/ 59055 h 76200"/>
                <a:gd name="connsiteX2" fmla="*/ 22795 w 61419"/>
                <a:gd name="connsiteY2" fmla="*/ 38100 h 76200"/>
                <a:gd name="connsiteX3" fmla="*/ 32293 w 61419"/>
                <a:gd name="connsiteY3" fmla="*/ 17780 h 76200"/>
                <a:gd name="connsiteX4" fmla="*/ 41157 w 61419"/>
                <a:gd name="connsiteY4" fmla="*/ 28575 h 76200"/>
                <a:gd name="connsiteX5" fmla="*/ 41157 w 61419"/>
                <a:gd name="connsiteY5" fmla="*/ 29845 h 76200"/>
                <a:gd name="connsiteX6" fmla="*/ 61420 w 61419"/>
                <a:gd name="connsiteY6" fmla="*/ 25400 h 76200"/>
                <a:gd name="connsiteX7" fmla="*/ 60786 w 61419"/>
                <a:gd name="connsiteY7" fmla="*/ 24130 h 76200"/>
                <a:gd name="connsiteX8" fmla="*/ 32293 w 61419"/>
                <a:gd name="connsiteY8" fmla="*/ 0 h 76200"/>
                <a:gd name="connsiteX9" fmla="*/ 0 w 61419"/>
                <a:gd name="connsiteY9" fmla="*/ 38100 h 76200"/>
                <a:gd name="connsiteX10" fmla="*/ 31660 w 61419"/>
                <a:gd name="connsiteY10" fmla="*/ 76200 h 76200"/>
                <a:gd name="connsiteX11" fmla="*/ 60786 w 61419"/>
                <a:gd name="connsiteY11" fmla="*/ 52070 h 76200"/>
                <a:gd name="connsiteX12" fmla="*/ 61420 w 61419"/>
                <a:gd name="connsiteY12" fmla="*/ 50800 h 76200"/>
                <a:gd name="connsiteX13" fmla="*/ 41791 w 61419"/>
                <a:gd name="connsiteY13" fmla="*/ 45720 h 76200"/>
                <a:gd name="connsiteX14" fmla="*/ 41791 w 61419"/>
                <a:gd name="connsiteY14" fmla="*/ 469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419" h="76200">
                  <a:moveTo>
                    <a:pt x="41791" y="46990"/>
                  </a:moveTo>
                  <a:cubicBezTo>
                    <a:pt x="39891" y="57785"/>
                    <a:pt x="35459" y="59055"/>
                    <a:pt x="32293" y="59055"/>
                  </a:cubicBezTo>
                  <a:cubicBezTo>
                    <a:pt x="28494" y="59055"/>
                    <a:pt x="22795" y="57150"/>
                    <a:pt x="22795" y="38100"/>
                  </a:cubicBezTo>
                  <a:cubicBezTo>
                    <a:pt x="22795" y="17780"/>
                    <a:pt x="29760" y="17780"/>
                    <a:pt x="32293" y="17780"/>
                  </a:cubicBezTo>
                  <a:cubicBezTo>
                    <a:pt x="36092" y="17780"/>
                    <a:pt x="38625" y="19685"/>
                    <a:pt x="41157" y="28575"/>
                  </a:cubicBezTo>
                  <a:lnTo>
                    <a:pt x="41157" y="29845"/>
                  </a:lnTo>
                  <a:lnTo>
                    <a:pt x="61420" y="25400"/>
                  </a:lnTo>
                  <a:lnTo>
                    <a:pt x="60786" y="24130"/>
                  </a:lnTo>
                  <a:cubicBezTo>
                    <a:pt x="58254" y="13970"/>
                    <a:pt x="52555" y="0"/>
                    <a:pt x="32293" y="0"/>
                  </a:cubicBezTo>
                  <a:cubicBezTo>
                    <a:pt x="16463" y="0"/>
                    <a:pt x="0" y="10160"/>
                    <a:pt x="0" y="38100"/>
                  </a:cubicBezTo>
                  <a:cubicBezTo>
                    <a:pt x="0" y="66040"/>
                    <a:pt x="16463" y="76200"/>
                    <a:pt x="31660" y="76200"/>
                  </a:cubicBezTo>
                  <a:cubicBezTo>
                    <a:pt x="46856" y="76200"/>
                    <a:pt x="56987" y="67945"/>
                    <a:pt x="60786" y="52070"/>
                  </a:cubicBezTo>
                  <a:lnTo>
                    <a:pt x="61420" y="50800"/>
                  </a:lnTo>
                  <a:lnTo>
                    <a:pt x="41791" y="45720"/>
                  </a:lnTo>
                  <a:lnTo>
                    <a:pt x="41791" y="4699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1165A1C6-FEB9-F0FD-945E-427D8CDA379A}"/>
                </a:ext>
              </a:extLst>
            </p:cNvPr>
            <p:cNvSpPr/>
            <p:nvPr/>
          </p:nvSpPr>
          <p:spPr>
            <a:xfrm>
              <a:off x="695804" y="4792028"/>
              <a:ext cx="60153" cy="104139"/>
            </a:xfrm>
            <a:custGeom>
              <a:avLst/>
              <a:gdLst>
                <a:gd name="connsiteX0" fmla="*/ 41791 w 60153"/>
                <a:gd name="connsiteY0" fmla="*/ 28575 h 104139"/>
                <a:gd name="connsiteX1" fmla="*/ 22162 w 60153"/>
                <a:gd name="connsiteY1" fmla="*/ 37465 h 104139"/>
                <a:gd name="connsiteX2" fmla="*/ 22162 w 60153"/>
                <a:gd name="connsiteY2" fmla="*/ 0 h 104139"/>
                <a:gd name="connsiteX3" fmla="*/ 0 w 60153"/>
                <a:gd name="connsiteY3" fmla="*/ 3175 h 104139"/>
                <a:gd name="connsiteX4" fmla="*/ 0 w 60153"/>
                <a:gd name="connsiteY4" fmla="*/ 104140 h 104139"/>
                <a:gd name="connsiteX5" fmla="*/ 22162 w 60153"/>
                <a:gd name="connsiteY5" fmla="*/ 104140 h 104139"/>
                <a:gd name="connsiteX6" fmla="*/ 22162 w 60153"/>
                <a:gd name="connsiteY6" fmla="*/ 53975 h 104139"/>
                <a:gd name="connsiteX7" fmla="*/ 32926 w 60153"/>
                <a:gd name="connsiteY7" fmla="*/ 48260 h 104139"/>
                <a:gd name="connsiteX8" fmla="*/ 37991 w 60153"/>
                <a:gd name="connsiteY8" fmla="*/ 55245 h 104139"/>
                <a:gd name="connsiteX9" fmla="*/ 37991 w 60153"/>
                <a:gd name="connsiteY9" fmla="*/ 104140 h 104139"/>
                <a:gd name="connsiteX10" fmla="*/ 60153 w 60153"/>
                <a:gd name="connsiteY10" fmla="*/ 104140 h 104139"/>
                <a:gd name="connsiteX11" fmla="*/ 60153 w 60153"/>
                <a:gd name="connsiteY11" fmla="*/ 48260 h 104139"/>
                <a:gd name="connsiteX12" fmla="*/ 41791 w 60153"/>
                <a:gd name="connsiteY12" fmla="*/ 28575 h 104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153" h="104139">
                  <a:moveTo>
                    <a:pt x="41791" y="28575"/>
                  </a:moveTo>
                  <a:cubicBezTo>
                    <a:pt x="33559" y="28575"/>
                    <a:pt x="26594" y="33020"/>
                    <a:pt x="22162" y="37465"/>
                  </a:cubicBezTo>
                  <a:lnTo>
                    <a:pt x="22162" y="0"/>
                  </a:lnTo>
                  <a:lnTo>
                    <a:pt x="0" y="3175"/>
                  </a:lnTo>
                  <a:lnTo>
                    <a:pt x="0" y="104140"/>
                  </a:lnTo>
                  <a:lnTo>
                    <a:pt x="22162" y="104140"/>
                  </a:lnTo>
                  <a:lnTo>
                    <a:pt x="22162" y="53975"/>
                  </a:lnTo>
                  <a:cubicBezTo>
                    <a:pt x="26594" y="50165"/>
                    <a:pt x="29760" y="48260"/>
                    <a:pt x="32926" y="48260"/>
                  </a:cubicBezTo>
                  <a:cubicBezTo>
                    <a:pt x="35459" y="48260"/>
                    <a:pt x="37991" y="48895"/>
                    <a:pt x="37991" y="55245"/>
                  </a:cubicBezTo>
                  <a:lnTo>
                    <a:pt x="37991" y="104140"/>
                  </a:lnTo>
                  <a:lnTo>
                    <a:pt x="60153" y="104140"/>
                  </a:lnTo>
                  <a:lnTo>
                    <a:pt x="60153" y="48260"/>
                  </a:lnTo>
                  <a:cubicBezTo>
                    <a:pt x="60153" y="35560"/>
                    <a:pt x="53821" y="28575"/>
                    <a:pt x="41791" y="28575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E62381DC-D9C5-9FFC-B42F-50CABD96D63A}"/>
                </a:ext>
              </a:extLst>
            </p:cNvPr>
            <p:cNvSpPr/>
            <p:nvPr/>
          </p:nvSpPr>
          <p:spPr>
            <a:xfrm>
              <a:off x="764189" y="4820603"/>
              <a:ext cx="64585" cy="76200"/>
            </a:xfrm>
            <a:custGeom>
              <a:avLst/>
              <a:gdLst>
                <a:gd name="connsiteX0" fmla="*/ 32293 w 64585"/>
                <a:gd name="connsiteY0" fmla="*/ 0 h 76200"/>
                <a:gd name="connsiteX1" fmla="*/ 0 w 64585"/>
                <a:gd name="connsiteY1" fmla="*/ 38100 h 76200"/>
                <a:gd name="connsiteX2" fmla="*/ 32293 w 64585"/>
                <a:gd name="connsiteY2" fmla="*/ 76200 h 76200"/>
                <a:gd name="connsiteX3" fmla="*/ 64586 w 64585"/>
                <a:gd name="connsiteY3" fmla="*/ 38100 h 76200"/>
                <a:gd name="connsiteX4" fmla="*/ 32293 w 64585"/>
                <a:gd name="connsiteY4" fmla="*/ 0 h 76200"/>
                <a:gd name="connsiteX5" fmla="*/ 32293 w 64585"/>
                <a:gd name="connsiteY5" fmla="*/ 58420 h 76200"/>
                <a:gd name="connsiteX6" fmla="*/ 22162 w 64585"/>
                <a:gd name="connsiteY6" fmla="*/ 38100 h 76200"/>
                <a:gd name="connsiteX7" fmla="*/ 32293 w 64585"/>
                <a:gd name="connsiteY7" fmla="*/ 18415 h 76200"/>
                <a:gd name="connsiteX8" fmla="*/ 42424 w 64585"/>
                <a:gd name="connsiteY8" fmla="*/ 38100 h 76200"/>
                <a:gd name="connsiteX9" fmla="*/ 32293 w 64585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585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6" y="66040"/>
                    <a:pt x="64586" y="38100"/>
                  </a:cubicBezTo>
                  <a:cubicBezTo>
                    <a:pt x="64586" y="10160"/>
                    <a:pt x="48123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6725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E156282E-98E5-97FC-15AC-91D9C1A4A72A}"/>
                </a:ext>
              </a:extLst>
            </p:cNvPr>
            <p:cNvSpPr/>
            <p:nvPr/>
          </p:nvSpPr>
          <p:spPr>
            <a:xfrm>
              <a:off x="836373" y="4820603"/>
              <a:ext cx="64585" cy="76200"/>
            </a:xfrm>
            <a:custGeom>
              <a:avLst/>
              <a:gdLst>
                <a:gd name="connsiteX0" fmla="*/ 32293 w 64585"/>
                <a:gd name="connsiteY0" fmla="*/ 0 h 76200"/>
                <a:gd name="connsiteX1" fmla="*/ 0 w 64585"/>
                <a:gd name="connsiteY1" fmla="*/ 38100 h 76200"/>
                <a:gd name="connsiteX2" fmla="*/ 32293 w 64585"/>
                <a:gd name="connsiteY2" fmla="*/ 76200 h 76200"/>
                <a:gd name="connsiteX3" fmla="*/ 64585 w 64585"/>
                <a:gd name="connsiteY3" fmla="*/ 38100 h 76200"/>
                <a:gd name="connsiteX4" fmla="*/ 32293 w 64585"/>
                <a:gd name="connsiteY4" fmla="*/ 0 h 76200"/>
                <a:gd name="connsiteX5" fmla="*/ 32293 w 64585"/>
                <a:gd name="connsiteY5" fmla="*/ 58420 h 76200"/>
                <a:gd name="connsiteX6" fmla="*/ 22162 w 64585"/>
                <a:gd name="connsiteY6" fmla="*/ 38100 h 76200"/>
                <a:gd name="connsiteX7" fmla="*/ 32293 w 64585"/>
                <a:gd name="connsiteY7" fmla="*/ 18415 h 76200"/>
                <a:gd name="connsiteX8" fmla="*/ 42424 w 64585"/>
                <a:gd name="connsiteY8" fmla="*/ 38100 h 76200"/>
                <a:gd name="connsiteX9" fmla="*/ 32293 w 64585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585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5" y="66040"/>
                    <a:pt x="64585" y="38100"/>
                  </a:cubicBezTo>
                  <a:cubicBezTo>
                    <a:pt x="64585" y="10160"/>
                    <a:pt x="47489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6725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C88144BF-336D-6795-2C70-339AD58314C8}"/>
                </a:ext>
              </a:extLst>
            </p:cNvPr>
            <p:cNvSpPr/>
            <p:nvPr/>
          </p:nvSpPr>
          <p:spPr>
            <a:xfrm>
              <a:off x="954779" y="4820603"/>
              <a:ext cx="64602" cy="76200"/>
            </a:xfrm>
            <a:custGeom>
              <a:avLst/>
              <a:gdLst>
                <a:gd name="connsiteX0" fmla="*/ 32293 w 64602"/>
                <a:gd name="connsiteY0" fmla="*/ 0 h 76200"/>
                <a:gd name="connsiteX1" fmla="*/ 0 w 64602"/>
                <a:gd name="connsiteY1" fmla="*/ 38100 h 76200"/>
                <a:gd name="connsiteX2" fmla="*/ 32293 w 64602"/>
                <a:gd name="connsiteY2" fmla="*/ 76200 h 76200"/>
                <a:gd name="connsiteX3" fmla="*/ 64585 w 64602"/>
                <a:gd name="connsiteY3" fmla="*/ 38100 h 76200"/>
                <a:gd name="connsiteX4" fmla="*/ 32293 w 64602"/>
                <a:gd name="connsiteY4" fmla="*/ 0 h 76200"/>
                <a:gd name="connsiteX5" fmla="*/ 32293 w 64602"/>
                <a:gd name="connsiteY5" fmla="*/ 58420 h 76200"/>
                <a:gd name="connsiteX6" fmla="*/ 22162 w 64602"/>
                <a:gd name="connsiteY6" fmla="*/ 38100 h 76200"/>
                <a:gd name="connsiteX7" fmla="*/ 32293 w 64602"/>
                <a:gd name="connsiteY7" fmla="*/ 18415 h 76200"/>
                <a:gd name="connsiteX8" fmla="*/ 42424 w 64602"/>
                <a:gd name="connsiteY8" fmla="*/ 38100 h 76200"/>
                <a:gd name="connsiteX9" fmla="*/ 32293 w 64602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602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5" y="66040"/>
                    <a:pt x="64585" y="38100"/>
                  </a:cubicBezTo>
                  <a:cubicBezTo>
                    <a:pt x="65219" y="10160"/>
                    <a:pt x="48123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7358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9047DDA0-EC7C-CCBD-5741-E36EC0E9D670}"/>
                </a:ext>
              </a:extLst>
            </p:cNvPr>
            <p:cNvSpPr/>
            <p:nvPr/>
          </p:nvSpPr>
          <p:spPr>
            <a:xfrm>
              <a:off x="1023797" y="4794567"/>
              <a:ext cx="44956" cy="101600"/>
            </a:xfrm>
            <a:custGeom>
              <a:avLst/>
              <a:gdLst>
                <a:gd name="connsiteX0" fmla="*/ 33559 w 44956"/>
                <a:gd name="connsiteY0" fmla="*/ 0 h 101600"/>
                <a:gd name="connsiteX1" fmla="*/ 10131 w 44956"/>
                <a:gd name="connsiteY1" fmla="*/ 22860 h 101600"/>
                <a:gd name="connsiteX2" fmla="*/ 10131 w 44956"/>
                <a:gd name="connsiteY2" fmla="*/ 27940 h 101600"/>
                <a:gd name="connsiteX3" fmla="*/ 0 w 44956"/>
                <a:gd name="connsiteY3" fmla="*/ 27940 h 101600"/>
                <a:gd name="connsiteX4" fmla="*/ 0 w 44956"/>
                <a:gd name="connsiteY4" fmla="*/ 45085 h 101600"/>
                <a:gd name="connsiteX5" fmla="*/ 10131 w 44956"/>
                <a:gd name="connsiteY5" fmla="*/ 45085 h 101600"/>
                <a:gd name="connsiteX6" fmla="*/ 10131 w 44956"/>
                <a:gd name="connsiteY6" fmla="*/ 101600 h 101600"/>
                <a:gd name="connsiteX7" fmla="*/ 32293 w 44956"/>
                <a:gd name="connsiteY7" fmla="*/ 101600 h 101600"/>
                <a:gd name="connsiteX8" fmla="*/ 32293 w 44956"/>
                <a:gd name="connsiteY8" fmla="*/ 45085 h 101600"/>
                <a:gd name="connsiteX9" fmla="*/ 44957 w 44956"/>
                <a:gd name="connsiteY9" fmla="*/ 45085 h 101600"/>
                <a:gd name="connsiteX10" fmla="*/ 44957 w 44956"/>
                <a:gd name="connsiteY10" fmla="*/ 27940 h 101600"/>
                <a:gd name="connsiteX11" fmla="*/ 32293 w 44956"/>
                <a:gd name="connsiteY11" fmla="*/ 27940 h 101600"/>
                <a:gd name="connsiteX12" fmla="*/ 32293 w 44956"/>
                <a:gd name="connsiteY12" fmla="*/ 23495 h 101600"/>
                <a:gd name="connsiteX13" fmla="*/ 39258 w 44956"/>
                <a:gd name="connsiteY13" fmla="*/ 17145 h 101600"/>
                <a:gd name="connsiteX14" fmla="*/ 43690 w 44956"/>
                <a:gd name="connsiteY14" fmla="*/ 17780 h 101600"/>
                <a:gd name="connsiteX15" fmla="*/ 44957 w 44956"/>
                <a:gd name="connsiteY15" fmla="*/ 17780 h 101600"/>
                <a:gd name="connsiteX16" fmla="*/ 44957 w 44956"/>
                <a:gd name="connsiteY16" fmla="*/ 635 h 101600"/>
                <a:gd name="connsiteX17" fmla="*/ 44323 w 44956"/>
                <a:gd name="connsiteY17" fmla="*/ 635 h 101600"/>
                <a:gd name="connsiteX18" fmla="*/ 33559 w 44956"/>
                <a:gd name="connsiteY18" fmla="*/ 0 h 1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956" h="101600">
                  <a:moveTo>
                    <a:pt x="33559" y="0"/>
                  </a:moveTo>
                  <a:cubicBezTo>
                    <a:pt x="12664" y="0"/>
                    <a:pt x="10131" y="12065"/>
                    <a:pt x="10131" y="22860"/>
                  </a:cubicBezTo>
                  <a:lnTo>
                    <a:pt x="10131" y="27940"/>
                  </a:lnTo>
                  <a:lnTo>
                    <a:pt x="0" y="27940"/>
                  </a:lnTo>
                  <a:lnTo>
                    <a:pt x="0" y="45085"/>
                  </a:lnTo>
                  <a:lnTo>
                    <a:pt x="10131" y="45085"/>
                  </a:lnTo>
                  <a:lnTo>
                    <a:pt x="10131" y="101600"/>
                  </a:lnTo>
                  <a:lnTo>
                    <a:pt x="32293" y="101600"/>
                  </a:lnTo>
                  <a:lnTo>
                    <a:pt x="32293" y="45085"/>
                  </a:lnTo>
                  <a:lnTo>
                    <a:pt x="44957" y="45085"/>
                  </a:lnTo>
                  <a:lnTo>
                    <a:pt x="44957" y="27940"/>
                  </a:lnTo>
                  <a:lnTo>
                    <a:pt x="32293" y="27940"/>
                  </a:lnTo>
                  <a:lnTo>
                    <a:pt x="32293" y="23495"/>
                  </a:lnTo>
                  <a:cubicBezTo>
                    <a:pt x="32293" y="18415"/>
                    <a:pt x="34826" y="17145"/>
                    <a:pt x="39258" y="17145"/>
                  </a:cubicBezTo>
                  <a:cubicBezTo>
                    <a:pt x="40524" y="17145"/>
                    <a:pt x="43057" y="17145"/>
                    <a:pt x="43690" y="17780"/>
                  </a:cubicBezTo>
                  <a:lnTo>
                    <a:pt x="44957" y="17780"/>
                  </a:lnTo>
                  <a:lnTo>
                    <a:pt x="44957" y="635"/>
                  </a:lnTo>
                  <a:lnTo>
                    <a:pt x="44323" y="635"/>
                  </a:lnTo>
                  <a:cubicBezTo>
                    <a:pt x="43057" y="0"/>
                    <a:pt x="36725" y="0"/>
                    <a:pt x="33559" y="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FEAFBE29-2442-0798-8736-8822CE5CAFC4}"/>
                </a:ext>
              </a:extLst>
            </p:cNvPr>
            <p:cNvSpPr/>
            <p:nvPr/>
          </p:nvSpPr>
          <p:spPr>
            <a:xfrm>
              <a:off x="1095981" y="4794567"/>
              <a:ext cx="88013" cy="100965"/>
            </a:xfrm>
            <a:custGeom>
              <a:avLst/>
              <a:gdLst>
                <a:gd name="connsiteX0" fmla="*/ 44323 w 88013"/>
                <a:gd name="connsiteY0" fmla="*/ 66040 h 100965"/>
                <a:gd name="connsiteX1" fmla="*/ 27860 w 88013"/>
                <a:gd name="connsiteY1" fmla="*/ 0 h 100965"/>
                <a:gd name="connsiteX2" fmla="*/ 0 w 88013"/>
                <a:gd name="connsiteY2" fmla="*/ 0 h 100965"/>
                <a:gd name="connsiteX3" fmla="*/ 0 w 88013"/>
                <a:gd name="connsiteY3" fmla="*/ 100965 h 100965"/>
                <a:gd name="connsiteX4" fmla="*/ 18996 w 88013"/>
                <a:gd name="connsiteY4" fmla="*/ 100965 h 100965"/>
                <a:gd name="connsiteX5" fmla="*/ 18996 w 88013"/>
                <a:gd name="connsiteY5" fmla="*/ 38100 h 100965"/>
                <a:gd name="connsiteX6" fmla="*/ 34826 w 88013"/>
                <a:gd name="connsiteY6" fmla="*/ 100965 h 100965"/>
                <a:gd name="connsiteX7" fmla="*/ 51922 w 88013"/>
                <a:gd name="connsiteY7" fmla="*/ 100965 h 100965"/>
                <a:gd name="connsiteX8" fmla="*/ 67751 w 88013"/>
                <a:gd name="connsiteY8" fmla="*/ 38735 h 100965"/>
                <a:gd name="connsiteX9" fmla="*/ 67751 w 88013"/>
                <a:gd name="connsiteY9" fmla="*/ 100965 h 100965"/>
                <a:gd name="connsiteX10" fmla="*/ 88014 w 88013"/>
                <a:gd name="connsiteY10" fmla="*/ 100965 h 100965"/>
                <a:gd name="connsiteX11" fmla="*/ 88014 w 88013"/>
                <a:gd name="connsiteY11" fmla="*/ 0 h 100965"/>
                <a:gd name="connsiteX12" fmla="*/ 59520 w 88013"/>
                <a:gd name="connsiteY12" fmla="*/ 0 h 100965"/>
                <a:gd name="connsiteX13" fmla="*/ 44323 w 88013"/>
                <a:gd name="connsiteY13" fmla="*/ 66040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013" h="100965">
                  <a:moveTo>
                    <a:pt x="44323" y="66040"/>
                  </a:moveTo>
                  <a:lnTo>
                    <a:pt x="27860" y="0"/>
                  </a:lnTo>
                  <a:lnTo>
                    <a:pt x="0" y="0"/>
                  </a:lnTo>
                  <a:lnTo>
                    <a:pt x="0" y="100965"/>
                  </a:lnTo>
                  <a:lnTo>
                    <a:pt x="18996" y="100965"/>
                  </a:lnTo>
                  <a:lnTo>
                    <a:pt x="18996" y="38100"/>
                  </a:lnTo>
                  <a:cubicBezTo>
                    <a:pt x="20262" y="42545"/>
                    <a:pt x="34826" y="100965"/>
                    <a:pt x="34826" y="100965"/>
                  </a:cubicBezTo>
                  <a:lnTo>
                    <a:pt x="51922" y="100965"/>
                  </a:lnTo>
                  <a:cubicBezTo>
                    <a:pt x="51922" y="100965"/>
                    <a:pt x="66485" y="43815"/>
                    <a:pt x="67751" y="38735"/>
                  </a:cubicBezTo>
                  <a:lnTo>
                    <a:pt x="67751" y="100965"/>
                  </a:lnTo>
                  <a:lnTo>
                    <a:pt x="88014" y="100965"/>
                  </a:lnTo>
                  <a:lnTo>
                    <a:pt x="88014" y="0"/>
                  </a:lnTo>
                  <a:lnTo>
                    <a:pt x="59520" y="0"/>
                  </a:lnTo>
                  <a:lnTo>
                    <a:pt x="44323" y="6604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621A4F7-1935-3E59-4CCF-83C6182525AA}"/>
                </a:ext>
              </a:extLst>
            </p:cNvPr>
            <p:cNvSpPr/>
            <p:nvPr/>
          </p:nvSpPr>
          <p:spPr>
            <a:xfrm>
              <a:off x="1193492" y="4819967"/>
              <a:ext cx="61419" cy="76200"/>
            </a:xfrm>
            <a:custGeom>
              <a:avLst/>
              <a:gdLst>
                <a:gd name="connsiteX0" fmla="*/ 47489 w 61419"/>
                <a:gd name="connsiteY0" fmla="*/ 50800 h 76200"/>
                <a:gd name="connsiteX1" fmla="*/ 33559 w 61419"/>
                <a:gd name="connsiteY1" fmla="*/ 59055 h 76200"/>
                <a:gd name="connsiteX2" fmla="*/ 22162 w 61419"/>
                <a:gd name="connsiteY2" fmla="*/ 44450 h 76200"/>
                <a:gd name="connsiteX3" fmla="*/ 61420 w 61419"/>
                <a:gd name="connsiteY3" fmla="*/ 44450 h 76200"/>
                <a:gd name="connsiteX4" fmla="*/ 61420 w 61419"/>
                <a:gd name="connsiteY4" fmla="*/ 39370 h 76200"/>
                <a:gd name="connsiteX5" fmla="*/ 31660 w 61419"/>
                <a:gd name="connsiteY5" fmla="*/ 0 h 76200"/>
                <a:gd name="connsiteX6" fmla="*/ 0 w 61419"/>
                <a:gd name="connsiteY6" fmla="*/ 38100 h 76200"/>
                <a:gd name="connsiteX7" fmla="*/ 32293 w 61419"/>
                <a:gd name="connsiteY7" fmla="*/ 76200 h 76200"/>
                <a:gd name="connsiteX8" fmla="*/ 60786 w 61419"/>
                <a:gd name="connsiteY8" fmla="*/ 60960 h 76200"/>
                <a:gd name="connsiteX9" fmla="*/ 61420 w 61419"/>
                <a:gd name="connsiteY9" fmla="*/ 59690 h 76200"/>
                <a:gd name="connsiteX10" fmla="*/ 48123 w 61419"/>
                <a:gd name="connsiteY10" fmla="*/ 48895 h 76200"/>
                <a:gd name="connsiteX11" fmla="*/ 47489 w 61419"/>
                <a:gd name="connsiteY11" fmla="*/ 50800 h 76200"/>
                <a:gd name="connsiteX12" fmla="*/ 22795 w 61419"/>
                <a:gd name="connsiteY12" fmla="*/ 31115 h 76200"/>
                <a:gd name="connsiteX13" fmla="*/ 32293 w 61419"/>
                <a:gd name="connsiteY13" fmla="*/ 18415 h 76200"/>
                <a:gd name="connsiteX14" fmla="*/ 41157 w 61419"/>
                <a:gd name="connsiteY14" fmla="*/ 31115 h 76200"/>
                <a:gd name="connsiteX15" fmla="*/ 22795 w 61419"/>
                <a:gd name="connsiteY15" fmla="*/ 3111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419" h="76200">
                  <a:moveTo>
                    <a:pt x="47489" y="50800"/>
                  </a:moveTo>
                  <a:cubicBezTo>
                    <a:pt x="44957" y="54610"/>
                    <a:pt x="39891" y="59055"/>
                    <a:pt x="33559" y="59055"/>
                  </a:cubicBezTo>
                  <a:cubicBezTo>
                    <a:pt x="26594" y="59055"/>
                    <a:pt x="23428" y="53975"/>
                    <a:pt x="22162" y="44450"/>
                  </a:cubicBezTo>
                  <a:lnTo>
                    <a:pt x="61420" y="44450"/>
                  </a:lnTo>
                  <a:lnTo>
                    <a:pt x="61420" y="39370"/>
                  </a:lnTo>
                  <a:cubicBezTo>
                    <a:pt x="61420" y="14605"/>
                    <a:pt x="50655" y="0"/>
                    <a:pt x="31660" y="0"/>
                  </a:cubicBezTo>
                  <a:cubicBezTo>
                    <a:pt x="17096" y="0"/>
                    <a:pt x="0" y="10160"/>
                    <a:pt x="0" y="38100"/>
                  </a:cubicBezTo>
                  <a:cubicBezTo>
                    <a:pt x="0" y="62230"/>
                    <a:pt x="12031" y="76200"/>
                    <a:pt x="32293" y="76200"/>
                  </a:cubicBezTo>
                  <a:cubicBezTo>
                    <a:pt x="44323" y="76200"/>
                    <a:pt x="53821" y="71120"/>
                    <a:pt x="60786" y="60960"/>
                  </a:cubicBezTo>
                  <a:lnTo>
                    <a:pt x="61420" y="59690"/>
                  </a:lnTo>
                  <a:lnTo>
                    <a:pt x="48123" y="48895"/>
                  </a:lnTo>
                  <a:lnTo>
                    <a:pt x="47489" y="50800"/>
                  </a:lnTo>
                  <a:close/>
                  <a:moveTo>
                    <a:pt x="22795" y="31115"/>
                  </a:moveTo>
                  <a:cubicBezTo>
                    <a:pt x="23428" y="24765"/>
                    <a:pt x="25961" y="18415"/>
                    <a:pt x="32293" y="18415"/>
                  </a:cubicBezTo>
                  <a:cubicBezTo>
                    <a:pt x="35459" y="18415"/>
                    <a:pt x="40524" y="19685"/>
                    <a:pt x="41157" y="31115"/>
                  </a:cubicBezTo>
                  <a:lnTo>
                    <a:pt x="22795" y="3111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8C6CF7F1-B228-72EA-DB27-45B9D59B964C}"/>
                </a:ext>
              </a:extLst>
            </p:cNvPr>
            <p:cNvSpPr/>
            <p:nvPr/>
          </p:nvSpPr>
          <p:spPr>
            <a:xfrm>
              <a:off x="1265043" y="4794567"/>
              <a:ext cx="65851" cy="102235"/>
            </a:xfrm>
            <a:custGeom>
              <a:avLst/>
              <a:gdLst>
                <a:gd name="connsiteX0" fmla="*/ 62686 w 65851"/>
                <a:gd name="connsiteY0" fmla="*/ 82550 h 102235"/>
                <a:gd name="connsiteX1" fmla="*/ 62686 w 65851"/>
                <a:gd name="connsiteY1" fmla="*/ 0 h 102235"/>
                <a:gd name="connsiteX2" fmla="*/ 40524 w 65851"/>
                <a:gd name="connsiteY2" fmla="*/ 0 h 102235"/>
                <a:gd name="connsiteX3" fmla="*/ 40524 w 65851"/>
                <a:gd name="connsiteY3" fmla="*/ 33020 h 102235"/>
                <a:gd name="connsiteX4" fmla="*/ 24061 w 65851"/>
                <a:gd name="connsiteY4" fmla="*/ 26035 h 102235"/>
                <a:gd name="connsiteX5" fmla="*/ 0 w 65851"/>
                <a:gd name="connsiteY5" fmla="*/ 64770 h 102235"/>
                <a:gd name="connsiteX6" fmla="*/ 24061 w 65851"/>
                <a:gd name="connsiteY6" fmla="*/ 102235 h 102235"/>
                <a:gd name="connsiteX7" fmla="*/ 41157 w 65851"/>
                <a:gd name="connsiteY7" fmla="*/ 94615 h 102235"/>
                <a:gd name="connsiteX8" fmla="*/ 42424 w 65851"/>
                <a:gd name="connsiteY8" fmla="*/ 100330 h 102235"/>
                <a:gd name="connsiteX9" fmla="*/ 43057 w 65851"/>
                <a:gd name="connsiteY9" fmla="*/ 100965 h 102235"/>
                <a:gd name="connsiteX10" fmla="*/ 65852 w 65851"/>
                <a:gd name="connsiteY10" fmla="*/ 100965 h 102235"/>
                <a:gd name="connsiteX11" fmla="*/ 65219 w 65851"/>
                <a:gd name="connsiteY11" fmla="*/ 99060 h 102235"/>
                <a:gd name="connsiteX12" fmla="*/ 62686 w 65851"/>
                <a:gd name="connsiteY12" fmla="*/ 82550 h 102235"/>
                <a:gd name="connsiteX13" fmla="*/ 40524 w 65851"/>
                <a:gd name="connsiteY13" fmla="*/ 50165 h 102235"/>
                <a:gd name="connsiteX14" fmla="*/ 40524 w 65851"/>
                <a:gd name="connsiteY14" fmla="*/ 78105 h 102235"/>
                <a:gd name="connsiteX15" fmla="*/ 31026 w 65851"/>
                <a:gd name="connsiteY15" fmla="*/ 83820 h 102235"/>
                <a:gd name="connsiteX16" fmla="*/ 21529 w 65851"/>
                <a:gd name="connsiteY16" fmla="*/ 64135 h 102235"/>
                <a:gd name="connsiteX17" fmla="*/ 31026 w 65851"/>
                <a:gd name="connsiteY17" fmla="*/ 45085 h 102235"/>
                <a:gd name="connsiteX18" fmla="*/ 40524 w 65851"/>
                <a:gd name="connsiteY18" fmla="*/ 50165 h 10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851" h="102235">
                  <a:moveTo>
                    <a:pt x="62686" y="82550"/>
                  </a:moveTo>
                  <a:lnTo>
                    <a:pt x="62686" y="0"/>
                  </a:lnTo>
                  <a:lnTo>
                    <a:pt x="40524" y="0"/>
                  </a:lnTo>
                  <a:lnTo>
                    <a:pt x="40524" y="33020"/>
                  </a:lnTo>
                  <a:cubicBezTo>
                    <a:pt x="36092" y="28575"/>
                    <a:pt x="30393" y="26035"/>
                    <a:pt x="24061" y="26035"/>
                  </a:cubicBezTo>
                  <a:cubicBezTo>
                    <a:pt x="8865" y="26035"/>
                    <a:pt x="0" y="40005"/>
                    <a:pt x="0" y="64770"/>
                  </a:cubicBezTo>
                  <a:cubicBezTo>
                    <a:pt x="0" y="95885"/>
                    <a:pt x="13297" y="102235"/>
                    <a:pt x="24061" y="102235"/>
                  </a:cubicBezTo>
                  <a:cubicBezTo>
                    <a:pt x="31026" y="102235"/>
                    <a:pt x="36725" y="99695"/>
                    <a:pt x="41157" y="94615"/>
                  </a:cubicBezTo>
                  <a:cubicBezTo>
                    <a:pt x="41157" y="96520"/>
                    <a:pt x="41791" y="99060"/>
                    <a:pt x="42424" y="100330"/>
                  </a:cubicBezTo>
                  <a:lnTo>
                    <a:pt x="43057" y="100965"/>
                  </a:lnTo>
                  <a:lnTo>
                    <a:pt x="65852" y="100965"/>
                  </a:lnTo>
                  <a:lnTo>
                    <a:pt x="65219" y="99060"/>
                  </a:lnTo>
                  <a:cubicBezTo>
                    <a:pt x="63319" y="95885"/>
                    <a:pt x="62686" y="90805"/>
                    <a:pt x="62686" y="82550"/>
                  </a:cubicBezTo>
                  <a:close/>
                  <a:moveTo>
                    <a:pt x="40524" y="50165"/>
                  </a:moveTo>
                  <a:lnTo>
                    <a:pt x="40524" y="78105"/>
                  </a:lnTo>
                  <a:cubicBezTo>
                    <a:pt x="37991" y="80645"/>
                    <a:pt x="34826" y="83820"/>
                    <a:pt x="31026" y="83820"/>
                  </a:cubicBezTo>
                  <a:cubicBezTo>
                    <a:pt x="27227" y="83820"/>
                    <a:pt x="21529" y="81915"/>
                    <a:pt x="21529" y="64135"/>
                  </a:cubicBezTo>
                  <a:cubicBezTo>
                    <a:pt x="21529" y="46990"/>
                    <a:pt x="25961" y="45085"/>
                    <a:pt x="31026" y="45085"/>
                  </a:cubicBezTo>
                  <a:cubicBezTo>
                    <a:pt x="34192" y="45085"/>
                    <a:pt x="36725" y="46990"/>
                    <a:pt x="40524" y="50165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8C5D13E-91A1-316E-045C-131DB9C2737D}"/>
                </a:ext>
              </a:extLst>
            </p:cNvPr>
            <p:cNvSpPr/>
            <p:nvPr/>
          </p:nvSpPr>
          <p:spPr>
            <a:xfrm>
              <a:off x="1341026" y="4794568"/>
              <a:ext cx="22161" cy="19685"/>
            </a:xfrm>
            <a:custGeom>
              <a:avLst/>
              <a:gdLst>
                <a:gd name="connsiteX0" fmla="*/ 0 w 22161"/>
                <a:gd name="connsiteY0" fmla="*/ 0 h 19685"/>
                <a:gd name="connsiteX1" fmla="*/ 22162 w 22161"/>
                <a:gd name="connsiteY1" fmla="*/ 0 h 19685"/>
                <a:gd name="connsiteX2" fmla="*/ 22162 w 22161"/>
                <a:gd name="connsiteY2" fmla="*/ 19685 h 19685"/>
                <a:gd name="connsiteX3" fmla="*/ 0 w 22161"/>
                <a:gd name="connsiteY3" fmla="*/ 19685 h 1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9685">
                  <a:moveTo>
                    <a:pt x="0" y="0"/>
                  </a:moveTo>
                  <a:lnTo>
                    <a:pt x="22162" y="0"/>
                  </a:lnTo>
                  <a:lnTo>
                    <a:pt x="22162" y="19685"/>
                  </a:lnTo>
                  <a:lnTo>
                    <a:pt x="0" y="1968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DD4BADE1-952C-5557-08B3-67737130AB9D}"/>
                </a:ext>
              </a:extLst>
            </p:cNvPr>
            <p:cNvSpPr/>
            <p:nvPr/>
          </p:nvSpPr>
          <p:spPr>
            <a:xfrm>
              <a:off x="1341026" y="4821873"/>
              <a:ext cx="22161" cy="73660"/>
            </a:xfrm>
            <a:custGeom>
              <a:avLst/>
              <a:gdLst>
                <a:gd name="connsiteX0" fmla="*/ 0 w 22161"/>
                <a:gd name="connsiteY0" fmla="*/ 0 h 73660"/>
                <a:gd name="connsiteX1" fmla="*/ 22162 w 22161"/>
                <a:gd name="connsiteY1" fmla="*/ 0 h 73660"/>
                <a:gd name="connsiteX2" fmla="*/ 22162 w 22161"/>
                <a:gd name="connsiteY2" fmla="*/ 73660 h 73660"/>
                <a:gd name="connsiteX3" fmla="*/ 0 w 22161"/>
                <a:gd name="connsiteY3" fmla="*/ 73660 h 7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73660">
                  <a:moveTo>
                    <a:pt x="0" y="0"/>
                  </a:moveTo>
                  <a:lnTo>
                    <a:pt x="22162" y="0"/>
                  </a:lnTo>
                  <a:lnTo>
                    <a:pt x="22162" y="73660"/>
                  </a:lnTo>
                  <a:lnTo>
                    <a:pt x="0" y="7366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40BE9577-4C1E-3E9C-6381-9688296C4057}"/>
                </a:ext>
              </a:extLst>
            </p:cNvPr>
            <p:cNvSpPr/>
            <p:nvPr/>
          </p:nvSpPr>
          <p:spPr>
            <a:xfrm>
              <a:off x="1372685" y="4820603"/>
              <a:ext cx="61419" cy="76200"/>
            </a:xfrm>
            <a:custGeom>
              <a:avLst/>
              <a:gdLst>
                <a:gd name="connsiteX0" fmla="*/ 41791 w 61419"/>
                <a:gd name="connsiteY0" fmla="*/ 46990 h 76200"/>
                <a:gd name="connsiteX1" fmla="*/ 32293 w 61419"/>
                <a:gd name="connsiteY1" fmla="*/ 59055 h 76200"/>
                <a:gd name="connsiteX2" fmla="*/ 22795 w 61419"/>
                <a:gd name="connsiteY2" fmla="*/ 38100 h 76200"/>
                <a:gd name="connsiteX3" fmla="*/ 32293 w 61419"/>
                <a:gd name="connsiteY3" fmla="*/ 17780 h 76200"/>
                <a:gd name="connsiteX4" fmla="*/ 41157 w 61419"/>
                <a:gd name="connsiteY4" fmla="*/ 28575 h 76200"/>
                <a:gd name="connsiteX5" fmla="*/ 41157 w 61419"/>
                <a:gd name="connsiteY5" fmla="*/ 29845 h 76200"/>
                <a:gd name="connsiteX6" fmla="*/ 61420 w 61419"/>
                <a:gd name="connsiteY6" fmla="*/ 25400 h 76200"/>
                <a:gd name="connsiteX7" fmla="*/ 60786 w 61419"/>
                <a:gd name="connsiteY7" fmla="*/ 24130 h 76200"/>
                <a:gd name="connsiteX8" fmla="*/ 32293 w 61419"/>
                <a:gd name="connsiteY8" fmla="*/ 0 h 76200"/>
                <a:gd name="connsiteX9" fmla="*/ 0 w 61419"/>
                <a:gd name="connsiteY9" fmla="*/ 38100 h 76200"/>
                <a:gd name="connsiteX10" fmla="*/ 31660 w 61419"/>
                <a:gd name="connsiteY10" fmla="*/ 76200 h 76200"/>
                <a:gd name="connsiteX11" fmla="*/ 60786 w 61419"/>
                <a:gd name="connsiteY11" fmla="*/ 52070 h 76200"/>
                <a:gd name="connsiteX12" fmla="*/ 61420 w 61419"/>
                <a:gd name="connsiteY12" fmla="*/ 50800 h 76200"/>
                <a:gd name="connsiteX13" fmla="*/ 41791 w 61419"/>
                <a:gd name="connsiteY13" fmla="*/ 45720 h 76200"/>
                <a:gd name="connsiteX14" fmla="*/ 41791 w 61419"/>
                <a:gd name="connsiteY14" fmla="*/ 469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419" h="76200">
                  <a:moveTo>
                    <a:pt x="41791" y="46990"/>
                  </a:moveTo>
                  <a:cubicBezTo>
                    <a:pt x="39891" y="57785"/>
                    <a:pt x="35459" y="59055"/>
                    <a:pt x="32293" y="59055"/>
                  </a:cubicBezTo>
                  <a:cubicBezTo>
                    <a:pt x="28494" y="59055"/>
                    <a:pt x="22795" y="57150"/>
                    <a:pt x="22795" y="38100"/>
                  </a:cubicBezTo>
                  <a:cubicBezTo>
                    <a:pt x="22795" y="17780"/>
                    <a:pt x="29760" y="17780"/>
                    <a:pt x="32293" y="17780"/>
                  </a:cubicBezTo>
                  <a:cubicBezTo>
                    <a:pt x="36092" y="17780"/>
                    <a:pt x="38625" y="19685"/>
                    <a:pt x="41157" y="28575"/>
                  </a:cubicBezTo>
                  <a:lnTo>
                    <a:pt x="41157" y="29845"/>
                  </a:lnTo>
                  <a:lnTo>
                    <a:pt x="61420" y="25400"/>
                  </a:lnTo>
                  <a:lnTo>
                    <a:pt x="60786" y="24130"/>
                  </a:lnTo>
                  <a:cubicBezTo>
                    <a:pt x="58254" y="13970"/>
                    <a:pt x="52555" y="0"/>
                    <a:pt x="32293" y="0"/>
                  </a:cubicBezTo>
                  <a:cubicBezTo>
                    <a:pt x="16463" y="0"/>
                    <a:pt x="0" y="10160"/>
                    <a:pt x="0" y="38100"/>
                  </a:cubicBezTo>
                  <a:cubicBezTo>
                    <a:pt x="0" y="66040"/>
                    <a:pt x="16463" y="76200"/>
                    <a:pt x="31660" y="76200"/>
                  </a:cubicBezTo>
                  <a:cubicBezTo>
                    <a:pt x="46856" y="76200"/>
                    <a:pt x="56987" y="67945"/>
                    <a:pt x="60786" y="52070"/>
                  </a:cubicBezTo>
                  <a:lnTo>
                    <a:pt x="61420" y="50800"/>
                  </a:lnTo>
                  <a:lnTo>
                    <a:pt x="41791" y="45720"/>
                  </a:lnTo>
                  <a:lnTo>
                    <a:pt x="41791" y="4699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487174B-AC43-7B95-30D5-DD681D784860}"/>
                </a:ext>
              </a:extLst>
            </p:cNvPr>
            <p:cNvSpPr/>
            <p:nvPr/>
          </p:nvSpPr>
          <p:spPr>
            <a:xfrm>
              <a:off x="1442970" y="4794568"/>
              <a:ext cx="22161" cy="19685"/>
            </a:xfrm>
            <a:custGeom>
              <a:avLst/>
              <a:gdLst>
                <a:gd name="connsiteX0" fmla="*/ 0 w 22161"/>
                <a:gd name="connsiteY0" fmla="*/ 0 h 19685"/>
                <a:gd name="connsiteX1" fmla="*/ 22162 w 22161"/>
                <a:gd name="connsiteY1" fmla="*/ 0 h 19685"/>
                <a:gd name="connsiteX2" fmla="*/ 22162 w 22161"/>
                <a:gd name="connsiteY2" fmla="*/ 19685 h 19685"/>
                <a:gd name="connsiteX3" fmla="*/ 0 w 22161"/>
                <a:gd name="connsiteY3" fmla="*/ 19685 h 1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9685">
                  <a:moveTo>
                    <a:pt x="0" y="0"/>
                  </a:moveTo>
                  <a:lnTo>
                    <a:pt x="22162" y="0"/>
                  </a:lnTo>
                  <a:lnTo>
                    <a:pt x="22162" y="19685"/>
                  </a:lnTo>
                  <a:lnTo>
                    <a:pt x="0" y="1968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043A81F6-1575-ADD0-4645-B03FFFC8C537}"/>
                </a:ext>
              </a:extLst>
            </p:cNvPr>
            <p:cNvSpPr/>
            <p:nvPr/>
          </p:nvSpPr>
          <p:spPr>
            <a:xfrm>
              <a:off x="1442970" y="4821873"/>
              <a:ext cx="22161" cy="73660"/>
            </a:xfrm>
            <a:custGeom>
              <a:avLst/>
              <a:gdLst>
                <a:gd name="connsiteX0" fmla="*/ 0 w 22161"/>
                <a:gd name="connsiteY0" fmla="*/ 0 h 73660"/>
                <a:gd name="connsiteX1" fmla="*/ 22162 w 22161"/>
                <a:gd name="connsiteY1" fmla="*/ 0 h 73660"/>
                <a:gd name="connsiteX2" fmla="*/ 22162 w 22161"/>
                <a:gd name="connsiteY2" fmla="*/ 73660 h 73660"/>
                <a:gd name="connsiteX3" fmla="*/ 0 w 22161"/>
                <a:gd name="connsiteY3" fmla="*/ 73660 h 7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73660">
                  <a:moveTo>
                    <a:pt x="0" y="0"/>
                  </a:moveTo>
                  <a:lnTo>
                    <a:pt x="22162" y="0"/>
                  </a:lnTo>
                  <a:lnTo>
                    <a:pt x="22162" y="73660"/>
                  </a:lnTo>
                  <a:lnTo>
                    <a:pt x="0" y="7366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4C2950FB-0E17-6994-0660-0E1CBCFFE9DE}"/>
                </a:ext>
              </a:extLst>
            </p:cNvPr>
            <p:cNvSpPr/>
            <p:nvPr/>
          </p:nvSpPr>
          <p:spPr>
            <a:xfrm>
              <a:off x="1479061" y="4820603"/>
              <a:ext cx="60153" cy="74929"/>
            </a:xfrm>
            <a:custGeom>
              <a:avLst/>
              <a:gdLst>
                <a:gd name="connsiteX0" fmla="*/ 41791 w 60153"/>
                <a:gd name="connsiteY0" fmla="*/ 0 h 74929"/>
                <a:gd name="connsiteX1" fmla="*/ 22162 w 60153"/>
                <a:gd name="connsiteY1" fmla="*/ 8890 h 74929"/>
                <a:gd name="connsiteX2" fmla="*/ 22162 w 60153"/>
                <a:gd name="connsiteY2" fmla="*/ 1270 h 74929"/>
                <a:gd name="connsiteX3" fmla="*/ 0 w 60153"/>
                <a:gd name="connsiteY3" fmla="*/ 1270 h 74929"/>
                <a:gd name="connsiteX4" fmla="*/ 0 w 60153"/>
                <a:gd name="connsiteY4" fmla="*/ 74930 h 74929"/>
                <a:gd name="connsiteX5" fmla="*/ 22162 w 60153"/>
                <a:gd name="connsiteY5" fmla="*/ 74930 h 74929"/>
                <a:gd name="connsiteX6" fmla="*/ 22162 w 60153"/>
                <a:gd name="connsiteY6" fmla="*/ 24765 h 74929"/>
                <a:gd name="connsiteX7" fmla="*/ 32926 w 60153"/>
                <a:gd name="connsiteY7" fmla="*/ 19050 h 74929"/>
                <a:gd name="connsiteX8" fmla="*/ 37991 w 60153"/>
                <a:gd name="connsiteY8" fmla="*/ 26035 h 74929"/>
                <a:gd name="connsiteX9" fmla="*/ 37991 w 60153"/>
                <a:gd name="connsiteY9" fmla="*/ 74930 h 74929"/>
                <a:gd name="connsiteX10" fmla="*/ 60153 w 60153"/>
                <a:gd name="connsiteY10" fmla="*/ 74930 h 74929"/>
                <a:gd name="connsiteX11" fmla="*/ 60153 w 60153"/>
                <a:gd name="connsiteY11" fmla="*/ 19685 h 74929"/>
                <a:gd name="connsiteX12" fmla="*/ 41791 w 60153"/>
                <a:gd name="connsiteY12" fmla="*/ 0 h 7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153" h="74929">
                  <a:moveTo>
                    <a:pt x="41791" y="0"/>
                  </a:moveTo>
                  <a:cubicBezTo>
                    <a:pt x="33559" y="0"/>
                    <a:pt x="26594" y="4445"/>
                    <a:pt x="22162" y="8890"/>
                  </a:cubicBezTo>
                  <a:lnTo>
                    <a:pt x="22162" y="1270"/>
                  </a:lnTo>
                  <a:lnTo>
                    <a:pt x="0" y="1270"/>
                  </a:lnTo>
                  <a:lnTo>
                    <a:pt x="0" y="74930"/>
                  </a:lnTo>
                  <a:lnTo>
                    <a:pt x="22162" y="74930"/>
                  </a:lnTo>
                  <a:lnTo>
                    <a:pt x="22162" y="24765"/>
                  </a:lnTo>
                  <a:cubicBezTo>
                    <a:pt x="26594" y="20955"/>
                    <a:pt x="29760" y="19050"/>
                    <a:pt x="32926" y="19050"/>
                  </a:cubicBezTo>
                  <a:cubicBezTo>
                    <a:pt x="35459" y="19050"/>
                    <a:pt x="37991" y="19685"/>
                    <a:pt x="37991" y="26035"/>
                  </a:cubicBezTo>
                  <a:lnTo>
                    <a:pt x="37991" y="74930"/>
                  </a:lnTo>
                  <a:lnTo>
                    <a:pt x="60153" y="74930"/>
                  </a:lnTo>
                  <a:lnTo>
                    <a:pt x="60153" y="19685"/>
                  </a:lnTo>
                  <a:cubicBezTo>
                    <a:pt x="60153" y="6985"/>
                    <a:pt x="53821" y="0"/>
                    <a:pt x="41791" y="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813CE3E8-5335-36BD-9008-BC3A8D1B571B}"/>
                </a:ext>
              </a:extLst>
            </p:cNvPr>
            <p:cNvSpPr/>
            <p:nvPr/>
          </p:nvSpPr>
          <p:spPr>
            <a:xfrm>
              <a:off x="1548712" y="4819967"/>
              <a:ext cx="61419" cy="76200"/>
            </a:xfrm>
            <a:custGeom>
              <a:avLst/>
              <a:gdLst>
                <a:gd name="connsiteX0" fmla="*/ 48123 w 61419"/>
                <a:gd name="connsiteY0" fmla="*/ 49530 h 76200"/>
                <a:gd name="connsiteX1" fmla="*/ 47489 w 61419"/>
                <a:gd name="connsiteY1" fmla="*/ 50800 h 76200"/>
                <a:gd name="connsiteX2" fmla="*/ 33559 w 61419"/>
                <a:gd name="connsiteY2" fmla="*/ 59055 h 76200"/>
                <a:gd name="connsiteX3" fmla="*/ 22162 w 61419"/>
                <a:gd name="connsiteY3" fmla="*/ 44450 h 76200"/>
                <a:gd name="connsiteX4" fmla="*/ 61420 w 61419"/>
                <a:gd name="connsiteY4" fmla="*/ 44450 h 76200"/>
                <a:gd name="connsiteX5" fmla="*/ 61420 w 61419"/>
                <a:gd name="connsiteY5" fmla="*/ 39370 h 76200"/>
                <a:gd name="connsiteX6" fmla="*/ 31660 w 61419"/>
                <a:gd name="connsiteY6" fmla="*/ 0 h 76200"/>
                <a:gd name="connsiteX7" fmla="*/ 0 w 61419"/>
                <a:gd name="connsiteY7" fmla="*/ 38100 h 76200"/>
                <a:gd name="connsiteX8" fmla="*/ 32293 w 61419"/>
                <a:gd name="connsiteY8" fmla="*/ 76200 h 76200"/>
                <a:gd name="connsiteX9" fmla="*/ 60786 w 61419"/>
                <a:gd name="connsiteY9" fmla="*/ 60960 h 76200"/>
                <a:gd name="connsiteX10" fmla="*/ 61420 w 61419"/>
                <a:gd name="connsiteY10" fmla="*/ 59690 h 76200"/>
                <a:gd name="connsiteX11" fmla="*/ 48123 w 61419"/>
                <a:gd name="connsiteY11" fmla="*/ 49530 h 76200"/>
                <a:gd name="connsiteX12" fmla="*/ 22162 w 61419"/>
                <a:gd name="connsiteY12" fmla="*/ 31115 h 76200"/>
                <a:gd name="connsiteX13" fmla="*/ 31660 w 61419"/>
                <a:gd name="connsiteY13" fmla="*/ 18415 h 76200"/>
                <a:gd name="connsiteX14" fmla="*/ 40524 w 61419"/>
                <a:gd name="connsiteY14" fmla="*/ 31115 h 76200"/>
                <a:gd name="connsiteX15" fmla="*/ 22162 w 61419"/>
                <a:gd name="connsiteY15" fmla="*/ 3111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419" h="76200">
                  <a:moveTo>
                    <a:pt x="48123" y="49530"/>
                  </a:moveTo>
                  <a:lnTo>
                    <a:pt x="47489" y="50800"/>
                  </a:lnTo>
                  <a:cubicBezTo>
                    <a:pt x="44957" y="54610"/>
                    <a:pt x="39891" y="59055"/>
                    <a:pt x="33559" y="59055"/>
                  </a:cubicBezTo>
                  <a:cubicBezTo>
                    <a:pt x="26594" y="59055"/>
                    <a:pt x="23428" y="53975"/>
                    <a:pt x="22162" y="44450"/>
                  </a:cubicBezTo>
                  <a:lnTo>
                    <a:pt x="61420" y="44450"/>
                  </a:lnTo>
                  <a:lnTo>
                    <a:pt x="61420" y="39370"/>
                  </a:lnTo>
                  <a:cubicBezTo>
                    <a:pt x="61420" y="14605"/>
                    <a:pt x="50655" y="0"/>
                    <a:pt x="31660" y="0"/>
                  </a:cubicBezTo>
                  <a:cubicBezTo>
                    <a:pt x="17096" y="0"/>
                    <a:pt x="0" y="10160"/>
                    <a:pt x="0" y="38100"/>
                  </a:cubicBezTo>
                  <a:cubicBezTo>
                    <a:pt x="0" y="62230"/>
                    <a:pt x="12031" y="76200"/>
                    <a:pt x="32293" y="76200"/>
                  </a:cubicBezTo>
                  <a:cubicBezTo>
                    <a:pt x="44323" y="76200"/>
                    <a:pt x="53821" y="71120"/>
                    <a:pt x="60786" y="60960"/>
                  </a:cubicBezTo>
                  <a:lnTo>
                    <a:pt x="61420" y="59690"/>
                  </a:lnTo>
                  <a:lnTo>
                    <a:pt x="48123" y="49530"/>
                  </a:lnTo>
                  <a:close/>
                  <a:moveTo>
                    <a:pt x="22162" y="31115"/>
                  </a:moveTo>
                  <a:cubicBezTo>
                    <a:pt x="22795" y="24765"/>
                    <a:pt x="25328" y="18415"/>
                    <a:pt x="31660" y="18415"/>
                  </a:cubicBezTo>
                  <a:cubicBezTo>
                    <a:pt x="34826" y="18415"/>
                    <a:pt x="39891" y="19685"/>
                    <a:pt x="40524" y="31115"/>
                  </a:cubicBezTo>
                  <a:lnTo>
                    <a:pt x="22162" y="3111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F0C4CC3F-65CE-132E-EA16-F74B75B0E32B}"/>
                </a:ext>
              </a:extLst>
            </p:cNvPr>
            <p:cNvSpPr/>
            <p:nvPr/>
          </p:nvSpPr>
          <p:spPr>
            <a:xfrm>
              <a:off x="908556" y="4794568"/>
              <a:ext cx="22161" cy="100964"/>
            </a:xfrm>
            <a:custGeom>
              <a:avLst/>
              <a:gdLst>
                <a:gd name="connsiteX0" fmla="*/ 0 w 22161"/>
                <a:gd name="connsiteY0" fmla="*/ 0 h 100964"/>
                <a:gd name="connsiteX1" fmla="*/ 22162 w 22161"/>
                <a:gd name="connsiteY1" fmla="*/ 0 h 100964"/>
                <a:gd name="connsiteX2" fmla="*/ 22162 w 22161"/>
                <a:gd name="connsiteY2" fmla="*/ 100965 h 100964"/>
                <a:gd name="connsiteX3" fmla="*/ 0 w 22161"/>
                <a:gd name="connsiteY3" fmla="*/ 100965 h 10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00964">
                  <a:moveTo>
                    <a:pt x="0" y="0"/>
                  </a:moveTo>
                  <a:lnTo>
                    <a:pt x="22162" y="0"/>
                  </a:lnTo>
                  <a:lnTo>
                    <a:pt x="22162" y="100965"/>
                  </a:lnTo>
                  <a:lnTo>
                    <a:pt x="0" y="10096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976F2DC1-3370-28B1-348E-62B10BF0411F}"/>
                </a:ext>
              </a:extLst>
            </p:cNvPr>
            <p:cNvSpPr/>
            <p:nvPr/>
          </p:nvSpPr>
          <p:spPr>
            <a:xfrm>
              <a:off x="612856" y="4661217"/>
              <a:ext cx="77249" cy="106679"/>
            </a:xfrm>
            <a:custGeom>
              <a:avLst/>
              <a:gdLst>
                <a:gd name="connsiteX0" fmla="*/ 41791 w 77249"/>
                <a:gd name="connsiteY0" fmla="*/ 71120 h 106679"/>
                <a:gd name="connsiteX1" fmla="*/ 56354 w 77249"/>
                <a:gd name="connsiteY1" fmla="*/ 71120 h 106679"/>
                <a:gd name="connsiteX2" fmla="*/ 40524 w 77249"/>
                <a:gd name="connsiteY2" fmla="*/ 88900 h 106679"/>
                <a:gd name="connsiteX3" fmla="*/ 22162 w 77249"/>
                <a:gd name="connsiteY3" fmla="*/ 53340 h 106679"/>
                <a:gd name="connsiteX4" fmla="*/ 39258 w 77249"/>
                <a:gd name="connsiteY4" fmla="*/ 19685 h 106679"/>
                <a:gd name="connsiteX5" fmla="*/ 54454 w 77249"/>
                <a:gd name="connsiteY5" fmla="*/ 38100 h 106679"/>
                <a:gd name="connsiteX6" fmla="*/ 75350 w 77249"/>
                <a:gd name="connsiteY6" fmla="*/ 35560 h 106679"/>
                <a:gd name="connsiteX7" fmla="*/ 40524 w 77249"/>
                <a:gd name="connsiteY7" fmla="*/ 0 h 106679"/>
                <a:gd name="connsiteX8" fmla="*/ 0 w 77249"/>
                <a:gd name="connsiteY8" fmla="*/ 53340 h 106679"/>
                <a:gd name="connsiteX9" fmla="*/ 37991 w 77249"/>
                <a:gd name="connsiteY9" fmla="*/ 106680 h 106679"/>
                <a:gd name="connsiteX10" fmla="*/ 60153 w 77249"/>
                <a:gd name="connsiteY10" fmla="*/ 94615 h 106679"/>
                <a:gd name="connsiteX11" fmla="*/ 60153 w 77249"/>
                <a:gd name="connsiteY11" fmla="*/ 104775 h 106679"/>
                <a:gd name="connsiteX12" fmla="*/ 77249 w 77249"/>
                <a:gd name="connsiteY12" fmla="*/ 104775 h 106679"/>
                <a:gd name="connsiteX13" fmla="*/ 77249 w 77249"/>
                <a:gd name="connsiteY13" fmla="*/ 53975 h 106679"/>
                <a:gd name="connsiteX14" fmla="*/ 42424 w 77249"/>
                <a:gd name="connsiteY14" fmla="*/ 53975 h 106679"/>
                <a:gd name="connsiteX15" fmla="*/ 42424 w 77249"/>
                <a:gd name="connsiteY15" fmla="*/ 71120 h 10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49" h="106679">
                  <a:moveTo>
                    <a:pt x="41791" y="71120"/>
                  </a:moveTo>
                  <a:lnTo>
                    <a:pt x="56354" y="71120"/>
                  </a:lnTo>
                  <a:cubicBezTo>
                    <a:pt x="55088" y="82550"/>
                    <a:pt x="49389" y="88900"/>
                    <a:pt x="40524" y="88900"/>
                  </a:cubicBezTo>
                  <a:cubicBezTo>
                    <a:pt x="32926" y="88900"/>
                    <a:pt x="22162" y="85090"/>
                    <a:pt x="22162" y="53340"/>
                  </a:cubicBezTo>
                  <a:cubicBezTo>
                    <a:pt x="22162" y="31115"/>
                    <a:pt x="27860" y="19685"/>
                    <a:pt x="39258" y="19685"/>
                  </a:cubicBezTo>
                  <a:cubicBezTo>
                    <a:pt x="47489" y="19685"/>
                    <a:pt x="51289" y="24765"/>
                    <a:pt x="54454" y="38100"/>
                  </a:cubicBezTo>
                  <a:lnTo>
                    <a:pt x="75350" y="35560"/>
                  </a:lnTo>
                  <a:cubicBezTo>
                    <a:pt x="70917" y="10795"/>
                    <a:pt x="60153" y="0"/>
                    <a:pt x="40524" y="0"/>
                  </a:cubicBezTo>
                  <a:cubicBezTo>
                    <a:pt x="15197" y="0"/>
                    <a:pt x="0" y="19685"/>
                    <a:pt x="0" y="53340"/>
                  </a:cubicBezTo>
                  <a:cubicBezTo>
                    <a:pt x="0" y="87630"/>
                    <a:pt x="13930" y="106680"/>
                    <a:pt x="37991" y="106680"/>
                  </a:cubicBezTo>
                  <a:cubicBezTo>
                    <a:pt x="48756" y="106680"/>
                    <a:pt x="56354" y="100965"/>
                    <a:pt x="60153" y="94615"/>
                  </a:cubicBezTo>
                  <a:lnTo>
                    <a:pt x="60153" y="104775"/>
                  </a:lnTo>
                  <a:lnTo>
                    <a:pt x="77249" y="104775"/>
                  </a:lnTo>
                  <a:lnTo>
                    <a:pt x="77249" y="53975"/>
                  </a:lnTo>
                  <a:lnTo>
                    <a:pt x="42424" y="53975"/>
                  </a:lnTo>
                  <a:lnTo>
                    <a:pt x="42424" y="7112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71069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3FC6688-E25F-29B9-8DD2-7C7C3C4414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50421" y="4514316"/>
            <a:ext cx="286597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441C0E6-2A71-4EB3-9E92-A3D15D26B6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EF04-DE35-ACB4-664A-24D76B505A4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7F52610-DBFC-9EDF-6011-28AA66529BA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838699" y="1554480"/>
            <a:ext cx="3771901" cy="2671244"/>
          </a:xfrm>
        </p:spPr>
        <p:txBody>
          <a:bodyPr/>
          <a:lstStyle>
            <a:lvl1pPr>
              <a:lnSpc>
                <a:spcPct val="112000"/>
              </a:lnSpc>
              <a:defRPr sz="1600"/>
            </a:lvl1pPr>
            <a:lvl2pPr>
              <a:lnSpc>
                <a:spcPct val="112000"/>
              </a:lnSpc>
              <a:defRPr sz="16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600"/>
            </a:lvl4pPr>
            <a:lvl5pPr>
              <a:lnSpc>
                <a:spcPct val="112000"/>
              </a:lnSpc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5300" y="1554480"/>
            <a:ext cx="3810001" cy="2671245"/>
          </a:xfrm>
        </p:spPr>
        <p:txBody>
          <a:bodyPr/>
          <a:lstStyle>
            <a:lvl1pPr>
              <a:lnSpc>
                <a:spcPct val="112000"/>
              </a:lnSpc>
              <a:defRPr sz="1600"/>
            </a:lvl1pPr>
            <a:lvl2pPr>
              <a:lnSpc>
                <a:spcPct val="112000"/>
              </a:lnSpc>
              <a:defRPr sz="16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600"/>
            </a:lvl4pPr>
            <a:lvl5pPr>
              <a:lnSpc>
                <a:spcPct val="112000"/>
              </a:lnSpc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56802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12" userDrawn="1">
          <p15:clr>
            <a:srgbClr val="FBAE40"/>
          </p15:clr>
        </p15:guide>
        <p15:guide id="3" pos="304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lumn Text -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3FC6688-E25F-29B9-8DD2-7C7C3C4414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50421" y="4514316"/>
            <a:ext cx="286597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441C0E6-2A71-4EB3-9E92-A3D15D26B6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B334A6DE-58D8-0387-D000-CC316F5C995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7F52610-DBFC-9EDF-6011-28AA66529BA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838699" y="1554480"/>
            <a:ext cx="3771901" cy="2671244"/>
          </a:xfrm>
        </p:spPr>
        <p:txBody>
          <a:bodyPr/>
          <a:lstStyle>
            <a:lvl1pPr>
              <a:lnSpc>
                <a:spcPct val="112000"/>
              </a:lnSpc>
              <a:defRPr sz="1600">
                <a:solidFill>
                  <a:schemeClr val="bg1"/>
                </a:solidFill>
              </a:defRPr>
            </a:lvl1pPr>
            <a:lvl2pPr>
              <a:lnSpc>
                <a:spcPct val="112000"/>
              </a:lnSpc>
              <a:defRPr sz="1600">
                <a:solidFill>
                  <a:schemeClr val="bg1"/>
                </a:solidFill>
              </a:defRPr>
            </a:lvl2pPr>
            <a:lvl3pPr>
              <a:lnSpc>
                <a:spcPct val="112000"/>
              </a:lnSpc>
              <a:defRPr sz="1600">
                <a:solidFill>
                  <a:schemeClr val="bg1"/>
                </a:solidFill>
              </a:defRPr>
            </a:lvl3pPr>
            <a:lvl4pPr>
              <a:lnSpc>
                <a:spcPct val="112000"/>
              </a:lnSpc>
              <a:defRPr sz="1600">
                <a:solidFill>
                  <a:schemeClr val="bg1"/>
                </a:solidFill>
              </a:defRPr>
            </a:lvl4pPr>
            <a:lvl5pPr>
              <a:lnSpc>
                <a:spcPct val="112000"/>
              </a:lnSpc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5300" y="1554480"/>
            <a:ext cx="3810001" cy="2671245"/>
          </a:xfrm>
        </p:spPr>
        <p:txBody>
          <a:bodyPr/>
          <a:lstStyle>
            <a:lvl1pPr>
              <a:lnSpc>
                <a:spcPct val="112000"/>
              </a:lnSpc>
              <a:defRPr sz="1600">
                <a:solidFill>
                  <a:schemeClr val="bg1"/>
                </a:solidFill>
              </a:defRPr>
            </a:lvl1pPr>
            <a:lvl2pPr>
              <a:lnSpc>
                <a:spcPct val="112000"/>
              </a:lnSpc>
              <a:defRPr sz="1600">
                <a:solidFill>
                  <a:schemeClr val="bg1"/>
                </a:solidFill>
              </a:defRPr>
            </a:lvl2pPr>
            <a:lvl3pPr>
              <a:lnSpc>
                <a:spcPct val="112000"/>
              </a:lnSpc>
              <a:defRPr sz="1600">
                <a:solidFill>
                  <a:schemeClr val="bg1"/>
                </a:solidFill>
              </a:defRPr>
            </a:lvl3pPr>
            <a:lvl4pPr>
              <a:lnSpc>
                <a:spcPct val="112000"/>
              </a:lnSpc>
              <a:defRPr sz="1600">
                <a:solidFill>
                  <a:schemeClr val="bg1"/>
                </a:solidFill>
              </a:defRPr>
            </a:lvl4pPr>
            <a:lvl5pPr>
              <a:lnSpc>
                <a:spcPct val="112000"/>
              </a:lnSpc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aphic 6">
            <a:extLst>
              <a:ext uri="{FF2B5EF4-FFF2-40B4-BE49-F238E27FC236}">
                <a16:creationId xmlns:a16="http://schemas.microsoft.com/office/drawing/2014/main" id="{D892B153-6CE3-2873-F484-D0093067EE72}"/>
              </a:ext>
            </a:extLst>
          </p:cNvPr>
          <p:cNvGrpSpPr/>
          <p:nvPr userDrawn="1"/>
        </p:nvGrpSpPr>
        <p:grpSpPr>
          <a:xfrm>
            <a:off x="491329" y="4418324"/>
            <a:ext cx="1331528" cy="342900"/>
            <a:chOff x="278604" y="4554538"/>
            <a:chExt cx="1331528" cy="342900"/>
          </a:xfrm>
          <a:solidFill>
            <a:schemeClr val="bg1"/>
          </a:solidFill>
        </p:grpSpPr>
        <p:grpSp>
          <p:nvGrpSpPr>
            <p:cNvPr id="12" name="Graphic 6">
              <a:extLst>
                <a:ext uri="{FF2B5EF4-FFF2-40B4-BE49-F238E27FC236}">
                  <a16:creationId xmlns:a16="http://schemas.microsoft.com/office/drawing/2014/main" id="{A93C4877-F191-0564-F0AE-4902901313BF}"/>
                </a:ext>
              </a:extLst>
            </p:cNvPr>
            <p:cNvGrpSpPr/>
            <p:nvPr/>
          </p:nvGrpSpPr>
          <p:grpSpPr>
            <a:xfrm>
              <a:off x="278604" y="4554538"/>
              <a:ext cx="298793" cy="342427"/>
              <a:chOff x="278604" y="4554538"/>
              <a:chExt cx="298793" cy="342427"/>
            </a:xfrm>
            <a:grpFill/>
          </p:grpSpPr>
          <p:grpSp>
            <p:nvGrpSpPr>
              <p:cNvPr id="40" name="Graphic 6">
                <a:extLst>
                  <a:ext uri="{FF2B5EF4-FFF2-40B4-BE49-F238E27FC236}">
                    <a16:creationId xmlns:a16="http://schemas.microsoft.com/office/drawing/2014/main" id="{25CB59DF-EA27-BA05-5F19-83C4906406F6}"/>
                  </a:ext>
                </a:extLst>
              </p:cNvPr>
              <p:cNvGrpSpPr/>
              <p:nvPr/>
            </p:nvGrpSpPr>
            <p:grpSpPr>
              <a:xfrm>
                <a:off x="278604" y="4554538"/>
                <a:ext cx="297175" cy="342427"/>
                <a:chOff x="278604" y="4554538"/>
                <a:chExt cx="297175" cy="342427"/>
              </a:xfrm>
              <a:grpFill/>
            </p:grpSpPr>
            <p:sp>
              <p:nvSpPr>
                <p:cNvPr id="42" name="Freeform 41">
                  <a:extLst>
                    <a:ext uri="{FF2B5EF4-FFF2-40B4-BE49-F238E27FC236}">
                      <a16:creationId xmlns:a16="http://schemas.microsoft.com/office/drawing/2014/main" id="{3133F0C6-8BEE-2AD0-6ECE-B2B16A3D8C36}"/>
                    </a:ext>
                  </a:extLst>
                </p:cNvPr>
                <p:cNvSpPr/>
                <p:nvPr/>
              </p:nvSpPr>
              <p:spPr>
                <a:xfrm>
                  <a:off x="293446" y="4554538"/>
                  <a:ext cx="282332" cy="106045"/>
                </a:xfrm>
                <a:custGeom>
                  <a:avLst/>
                  <a:gdLst>
                    <a:gd name="connsiteX0" fmla="*/ 282051 w 282332"/>
                    <a:gd name="connsiteY0" fmla="*/ 70485 h 106045"/>
                    <a:gd name="connsiteX1" fmla="*/ 282051 w 282332"/>
                    <a:gd name="connsiteY1" fmla="*/ 70485 h 106045"/>
                    <a:gd name="connsiteX2" fmla="*/ 280152 w 282332"/>
                    <a:gd name="connsiteY2" fmla="*/ 67310 h 106045"/>
                    <a:gd name="connsiteX3" fmla="*/ 257357 w 282332"/>
                    <a:gd name="connsiteY3" fmla="*/ 41910 h 106045"/>
                    <a:gd name="connsiteX4" fmla="*/ 152247 w 282332"/>
                    <a:gd name="connsiteY4" fmla="*/ 0 h 106045"/>
                    <a:gd name="connsiteX5" fmla="*/ 31308 w 282332"/>
                    <a:gd name="connsiteY5" fmla="*/ 55880 h 106045"/>
                    <a:gd name="connsiteX6" fmla="*/ 281 w 282332"/>
                    <a:gd name="connsiteY6" fmla="*/ 104775 h 106045"/>
                    <a:gd name="connsiteX7" fmla="*/ 281 w 282332"/>
                    <a:gd name="connsiteY7" fmla="*/ 106045 h 106045"/>
                    <a:gd name="connsiteX8" fmla="*/ 915 w 282332"/>
                    <a:gd name="connsiteY8" fmla="*/ 104775 h 106045"/>
                    <a:gd name="connsiteX9" fmla="*/ 35107 w 282332"/>
                    <a:gd name="connsiteY9" fmla="*/ 61595 h 106045"/>
                    <a:gd name="connsiteX10" fmla="*/ 152880 w 282332"/>
                    <a:gd name="connsiteY10" fmla="*/ 20955 h 106045"/>
                    <a:gd name="connsiteX11" fmla="*/ 251025 w 282332"/>
                    <a:gd name="connsiteY11" fmla="*/ 47625 h 106045"/>
                    <a:gd name="connsiteX12" fmla="*/ 278885 w 282332"/>
                    <a:gd name="connsiteY12" fmla="*/ 68580 h 106045"/>
                    <a:gd name="connsiteX13" fmla="*/ 282051 w 282332"/>
                    <a:gd name="connsiteY13" fmla="*/ 70485 h 106045"/>
                    <a:gd name="connsiteX14" fmla="*/ 282051 w 282332"/>
                    <a:gd name="connsiteY14" fmla="*/ 70485 h 106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82332" h="106045">
                      <a:moveTo>
                        <a:pt x="282051" y="70485"/>
                      </a:moveTo>
                      <a:cubicBezTo>
                        <a:pt x="282051" y="70485"/>
                        <a:pt x="282685" y="70485"/>
                        <a:pt x="282051" y="70485"/>
                      </a:cubicBezTo>
                      <a:cubicBezTo>
                        <a:pt x="282051" y="69850"/>
                        <a:pt x="281418" y="69215"/>
                        <a:pt x="280152" y="67310"/>
                      </a:cubicBezTo>
                      <a:cubicBezTo>
                        <a:pt x="278885" y="65405"/>
                        <a:pt x="269388" y="52705"/>
                        <a:pt x="257357" y="41910"/>
                      </a:cubicBezTo>
                      <a:cubicBezTo>
                        <a:pt x="245960" y="31115"/>
                        <a:pt x="209868" y="0"/>
                        <a:pt x="152247" y="0"/>
                      </a:cubicBezTo>
                      <a:cubicBezTo>
                        <a:pt x="92727" y="0"/>
                        <a:pt x="52203" y="32385"/>
                        <a:pt x="31308" y="55880"/>
                      </a:cubicBezTo>
                      <a:cubicBezTo>
                        <a:pt x="11046" y="78740"/>
                        <a:pt x="915" y="104140"/>
                        <a:pt x="281" y="104775"/>
                      </a:cubicBezTo>
                      <a:cubicBezTo>
                        <a:pt x="281" y="105410"/>
                        <a:pt x="-352" y="105410"/>
                        <a:pt x="281" y="106045"/>
                      </a:cubicBezTo>
                      <a:cubicBezTo>
                        <a:pt x="915" y="106045"/>
                        <a:pt x="915" y="105410"/>
                        <a:pt x="915" y="104775"/>
                      </a:cubicBezTo>
                      <a:cubicBezTo>
                        <a:pt x="1548" y="104140"/>
                        <a:pt x="11679" y="80645"/>
                        <a:pt x="35107" y="61595"/>
                      </a:cubicBezTo>
                      <a:cubicBezTo>
                        <a:pt x="58535" y="42545"/>
                        <a:pt x="96526" y="20955"/>
                        <a:pt x="152880" y="20955"/>
                      </a:cubicBezTo>
                      <a:cubicBezTo>
                        <a:pt x="201003" y="20955"/>
                        <a:pt x="235195" y="38100"/>
                        <a:pt x="251025" y="47625"/>
                      </a:cubicBezTo>
                      <a:cubicBezTo>
                        <a:pt x="266855" y="57150"/>
                        <a:pt x="276986" y="66675"/>
                        <a:pt x="278885" y="68580"/>
                      </a:cubicBezTo>
                      <a:cubicBezTo>
                        <a:pt x="280785" y="69850"/>
                        <a:pt x="281418" y="69850"/>
                        <a:pt x="282051" y="70485"/>
                      </a:cubicBezTo>
                      <a:cubicBezTo>
                        <a:pt x="282051" y="70485"/>
                        <a:pt x="282051" y="70485"/>
                        <a:pt x="282051" y="70485"/>
                      </a:cubicBezTo>
                      <a:close/>
                    </a:path>
                  </a:pathLst>
                </a:custGeom>
                <a:grpFill/>
                <a:ln w="63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" name="Freeform 42">
                  <a:extLst>
                    <a:ext uri="{FF2B5EF4-FFF2-40B4-BE49-F238E27FC236}">
                      <a16:creationId xmlns:a16="http://schemas.microsoft.com/office/drawing/2014/main" id="{B9B2BA7D-5AB9-BBAE-3E11-FC98DEE43D28}"/>
                    </a:ext>
                  </a:extLst>
                </p:cNvPr>
                <p:cNvSpPr/>
                <p:nvPr/>
              </p:nvSpPr>
              <p:spPr>
                <a:xfrm>
                  <a:off x="278604" y="4715192"/>
                  <a:ext cx="255736" cy="181772"/>
                </a:xfrm>
                <a:custGeom>
                  <a:avLst/>
                  <a:gdLst>
                    <a:gd name="connsiteX0" fmla="*/ 1194 w 255736"/>
                    <a:gd name="connsiteY0" fmla="*/ 0 h 181772"/>
                    <a:gd name="connsiteX1" fmla="*/ 1194 w 255736"/>
                    <a:gd name="connsiteY1" fmla="*/ 0 h 181772"/>
                    <a:gd name="connsiteX2" fmla="*/ 1194 w 255736"/>
                    <a:gd name="connsiteY2" fmla="*/ 2540 h 181772"/>
                    <a:gd name="connsiteX3" fmla="*/ 14491 w 255736"/>
                    <a:gd name="connsiteY3" fmla="*/ 60960 h 181772"/>
                    <a:gd name="connsiteX4" fmla="*/ 96806 w 255736"/>
                    <a:gd name="connsiteY4" fmla="*/ 144145 h 181772"/>
                    <a:gd name="connsiteX5" fmla="*/ 203182 w 255736"/>
                    <a:gd name="connsiteY5" fmla="*/ 163195 h 181772"/>
                    <a:gd name="connsiteX6" fmla="*/ 254470 w 255736"/>
                    <a:gd name="connsiteY6" fmla="*/ 148590 h 181772"/>
                    <a:gd name="connsiteX7" fmla="*/ 255737 w 255736"/>
                    <a:gd name="connsiteY7" fmla="*/ 147955 h 181772"/>
                    <a:gd name="connsiteX8" fmla="*/ 255737 w 255736"/>
                    <a:gd name="connsiteY8" fmla="*/ 147955 h 181772"/>
                    <a:gd name="connsiteX9" fmla="*/ 254470 w 255736"/>
                    <a:gd name="connsiteY9" fmla="*/ 148590 h 181772"/>
                    <a:gd name="connsiteX10" fmla="*/ 250671 w 255736"/>
                    <a:gd name="connsiteY10" fmla="*/ 151765 h 181772"/>
                    <a:gd name="connsiteX11" fmla="*/ 219012 w 255736"/>
                    <a:gd name="connsiteY11" fmla="*/ 169545 h 181772"/>
                    <a:gd name="connsiteX12" fmla="*/ 83509 w 255736"/>
                    <a:gd name="connsiteY12" fmla="*/ 162560 h 181772"/>
                    <a:gd name="connsiteX13" fmla="*/ 3727 w 255736"/>
                    <a:gd name="connsiteY13" fmla="*/ 52705 h 181772"/>
                    <a:gd name="connsiteX14" fmla="*/ 561 w 255736"/>
                    <a:gd name="connsiteY14" fmla="*/ 1270 h 181772"/>
                    <a:gd name="connsiteX15" fmla="*/ 1194 w 255736"/>
                    <a:gd name="connsiteY15" fmla="*/ 0 h 181772"/>
                    <a:gd name="connsiteX16" fmla="*/ 1194 w 255736"/>
                    <a:gd name="connsiteY16" fmla="*/ 0 h 181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55736" h="181772">
                      <a:moveTo>
                        <a:pt x="1194" y="0"/>
                      </a:moveTo>
                      <a:cubicBezTo>
                        <a:pt x="1827" y="0"/>
                        <a:pt x="1827" y="0"/>
                        <a:pt x="1194" y="0"/>
                      </a:cubicBezTo>
                      <a:cubicBezTo>
                        <a:pt x="1827" y="635"/>
                        <a:pt x="1194" y="1270"/>
                        <a:pt x="1194" y="2540"/>
                      </a:cubicBezTo>
                      <a:cubicBezTo>
                        <a:pt x="1194" y="3810"/>
                        <a:pt x="-72" y="31750"/>
                        <a:pt x="14491" y="60960"/>
                      </a:cubicBezTo>
                      <a:cubicBezTo>
                        <a:pt x="29054" y="91440"/>
                        <a:pt x="55015" y="123190"/>
                        <a:pt x="96806" y="144145"/>
                      </a:cubicBezTo>
                      <a:cubicBezTo>
                        <a:pt x="136064" y="163195"/>
                        <a:pt x="174688" y="166370"/>
                        <a:pt x="203182" y="163195"/>
                      </a:cubicBezTo>
                      <a:cubicBezTo>
                        <a:pt x="231042" y="160020"/>
                        <a:pt x="251938" y="149860"/>
                        <a:pt x="254470" y="148590"/>
                      </a:cubicBezTo>
                      <a:cubicBezTo>
                        <a:pt x="255737" y="147955"/>
                        <a:pt x="255737" y="147955"/>
                        <a:pt x="255737" y="147955"/>
                      </a:cubicBezTo>
                      <a:cubicBezTo>
                        <a:pt x="255737" y="147955"/>
                        <a:pt x="255737" y="147955"/>
                        <a:pt x="255737" y="147955"/>
                      </a:cubicBezTo>
                      <a:cubicBezTo>
                        <a:pt x="255737" y="147955"/>
                        <a:pt x="255104" y="148590"/>
                        <a:pt x="254470" y="148590"/>
                      </a:cubicBezTo>
                      <a:cubicBezTo>
                        <a:pt x="253837" y="149225"/>
                        <a:pt x="252571" y="150495"/>
                        <a:pt x="250671" y="151765"/>
                      </a:cubicBezTo>
                      <a:cubicBezTo>
                        <a:pt x="247505" y="154305"/>
                        <a:pt x="241173" y="160020"/>
                        <a:pt x="219012" y="169545"/>
                      </a:cubicBezTo>
                      <a:cubicBezTo>
                        <a:pt x="187985" y="182880"/>
                        <a:pt x="135431" y="191135"/>
                        <a:pt x="83509" y="162560"/>
                      </a:cubicBezTo>
                      <a:cubicBezTo>
                        <a:pt x="33487" y="135255"/>
                        <a:pt x="11325" y="88265"/>
                        <a:pt x="3727" y="52705"/>
                      </a:cubicBezTo>
                      <a:cubicBezTo>
                        <a:pt x="-1972" y="25400"/>
                        <a:pt x="561" y="3175"/>
                        <a:pt x="561" y="1270"/>
                      </a:cubicBezTo>
                      <a:cubicBezTo>
                        <a:pt x="1194" y="635"/>
                        <a:pt x="1194" y="635"/>
                        <a:pt x="1194" y="0"/>
                      </a:cubicBezTo>
                      <a:cubicBezTo>
                        <a:pt x="1194" y="0"/>
                        <a:pt x="1194" y="0"/>
                        <a:pt x="1194" y="0"/>
                      </a:cubicBezTo>
                      <a:close/>
                    </a:path>
                  </a:pathLst>
                </a:custGeom>
                <a:grpFill/>
                <a:ln w="63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5BDA006B-80E3-7777-16A1-E99D872AE897}"/>
                  </a:ext>
                </a:extLst>
              </p:cNvPr>
              <p:cNvSpPr/>
              <p:nvPr/>
            </p:nvSpPr>
            <p:spPr>
              <a:xfrm>
                <a:off x="342484" y="4665663"/>
                <a:ext cx="234913" cy="102234"/>
              </a:xfrm>
              <a:custGeom>
                <a:avLst/>
                <a:gdLst>
                  <a:gd name="connsiteX0" fmla="*/ 131071 w 234913"/>
                  <a:gd name="connsiteY0" fmla="*/ 100330 h 102234"/>
                  <a:gd name="connsiteX1" fmla="*/ 131071 w 234913"/>
                  <a:gd name="connsiteY1" fmla="*/ 60960 h 102234"/>
                  <a:gd name="connsiteX2" fmla="*/ 159564 w 234913"/>
                  <a:gd name="connsiteY2" fmla="*/ 0 h 102234"/>
                  <a:gd name="connsiteX3" fmla="*/ 137402 w 234913"/>
                  <a:gd name="connsiteY3" fmla="*/ 0 h 102234"/>
                  <a:gd name="connsiteX4" fmla="*/ 120306 w 234913"/>
                  <a:gd name="connsiteY4" fmla="*/ 40005 h 102234"/>
                  <a:gd name="connsiteX5" fmla="*/ 103210 w 234913"/>
                  <a:gd name="connsiteY5" fmla="*/ 0 h 102234"/>
                  <a:gd name="connsiteX6" fmla="*/ 80415 w 234913"/>
                  <a:gd name="connsiteY6" fmla="*/ 0 h 102234"/>
                  <a:gd name="connsiteX7" fmla="*/ 108909 w 234913"/>
                  <a:gd name="connsiteY7" fmla="*/ 60960 h 102234"/>
                  <a:gd name="connsiteX8" fmla="*/ 108909 w 234913"/>
                  <a:gd name="connsiteY8" fmla="*/ 100330 h 102234"/>
                  <a:gd name="connsiteX9" fmla="*/ 131071 w 234913"/>
                  <a:gd name="connsiteY9" fmla="*/ 100330 h 102234"/>
                  <a:gd name="connsiteX10" fmla="*/ 53188 w 234913"/>
                  <a:gd name="connsiteY10" fmla="*/ 57785 h 102234"/>
                  <a:gd name="connsiteX11" fmla="*/ 22795 w 234913"/>
                  <a:gd name="connsiteY11" fmla="*/ 635 h 102234"/>
                  <a:gd name="connsiteX12" fmla="*/ 22795 w 234913"/>
                  <a:gd name="connsiteY12" fmla="*/ 0 h 102234"/>
                  <a:gd name="connsiteX13" fmla="*/ 0 w 234913"/>
                  <a:gd name="connsiteY13" fmla="*/ 0 h 102234"/>
                  <a:gd name="connsiteX14" fmla="*/ 0 w 234913"/>
                  <a:gd name="connsiteY14" fmla="*/ 100965 h 102234"/>
                  <a:gd name="connsiteX15" fmla="*/ 20262 w 234913"/>
                  <a:gd name="connsiteY15" fmla="*/ 100965 h 102234"/>
                  <a:gd name="connsiteX16" fmla="*/ 20262 w 234913"/>
                  <a:gd name="connsiteY16" fmla="*/ 41275 h 102234"/>
                  <a:gd name="connsiteX17" fmla="*/ 53188 w 234913"/>
                  <a:gd name="connsiteY17" fmla="*/ 100330 h 102234"/>
                  <a:gd name="connsiteX18" fmla="*/ 53821 w 234913"/>
                  <a:gd name="connsiteY18" fmla="*/ 100965 h 102234"/>
                  <a:gd name="connsiteX19" fmla="*/ 74083 w 234913"/>
                  <a:gd name="connsiteY19" fmla="*/ 100965 h 102234"/>
                  <a:gd name="connsiteX20" fmla="*/ 74083 w 234913"/>
                  <a:gd name="connsiteY20" fmla="*/ 0 h 102234"/>
                  <a:gd name="connsiteX21" fmla="*/ 53821 w 234913"/>
                  <a:gd name="connsiteY21" fmla="*/ 0 h 102234"/>
                  <a:gd name="connsiteX22" fmla="*/ 53821 w 234913"/>
                  <a:gd name="connsiteY22" fmla="*/ 57785 h 102234"/>
                  <a:gd name="connsiteX23" fmla="*/ 234914 w 234913"/>
                  <a:gd name="connsiteY23" fmla="*/ 65405 h 102234"/>
                  <a:gd name="connsiteX24" fmla="*/ 234914 w 234913"/>
                  <a:gd name="connsiteY24" fmla="*/ 0 h 102234"/>
                  <a:gd name="connsiteX25" fmla="*/ 213385 w 234913"/>
                  <a:gd name="connsiteY25" fmla="*/ 0 h 102234"/>
                  <a:gd name="connsiteX26" fmla="*/ 213385 w 234913"/>
                  <a:gd name="connsiteY26" fmla="*/ 64770 h 102234"/>
                  <a:gd name="connsiteX27" fmla="*/ 200722 w 234913"/>
                  <a:gd name="connsiteY27" fmla="*/ 83185 h 102234"/>
                  <a:gd name="connsiteX28" fmla="*/ 188058 w 234913"/>
                  <a:gd name="connsiteY28" fmla="*/ 64770 h 102234"/>
                  <a:gd name="connsiteX29" fmla="*/ 188058 w 234913"/>
                  <a:gd name="connsiteY29" fmla="*/ 0 h 102234"/>
                  <a:gd name="connsiteX30" fmla="*/ 165896 w 234913"/>
                  <a:gd name="connsiteY30" fmla="*/ 0 h 102234"/>
                  <a:gd name="connsiteX31" fmla="*/ 165896 w 234913"/>
                  <a:gd name="connsiteY31" fmla="*/ 65405 h 102234"/>
                  <a:gd name="connsiteX32" fmla="*/ 200722 w 234913"/>
                  <a:gd name="connsiteY32" fmla="*/ 102235 h 102234"/>
                  <a:gd name="connsiteX33" fmla="*/ 234914 w 234913"/>
                  <a:gd name="connsiteY33" fmla="*/ 65405 h 102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34913" h="102234">
                    <a:moveTo>
                      <a:pt x="131071" y="100330"/>
                    </a:moveTo>
                    <a:lnTo>
                      <a:pt x="131071" y="60960"/>
                    </a:lnTo>
                    <a:lnTo>
                      <a:pt x="159564" y="0"/>
                    </a:lnTo>
                    <a:lnTo>
                      <a:pt x="137402" y="0"/>
                    </a:lnTo>
                    <a:lnTo>
                      <a:pt x="120306" y="40005"/>
                    </a:lnTo>
                    <a:lnTo>
                      <a:pt x="103210" y="0"/>
                    </a:lnTo>
                    <a:lnTo>
                      <a:pt x="80415" y="0"/>
                    </a:lnTo>
                    <a:lnTo>
                      <a:pt x="108909" y="60960"/>
                    </a:lnTo>
                    <a:lnTo>
                      <a:pt x="108909" y="100330"/>
                    </a:lnTo>
                    <a:lnTo>
                      <a:pt x="131071" y="100330"/>
                    </a:lnTo>
                    <a:close/>
                    <a:moveTo>
                      <a:pt x="53188" y="57785"/>
                    </a:moveTo>
                    <a:cubicBezTo>
                      <a:pt x="46223" y="43815"/>
                      <a:pt x="24061" y="2540"/>
                      <a:pt x="22795" y="635"/>
                    </a:cubicBezTo>
                    <a:lnTo>
                      <a:pt x="22795" y="0"/>
                    </a:lnTo>
                    <a:lnTo>
                      <a:pt x="0" y="0"/>
                    </a:lnTo>
                    <a:lnTo>
                      <a:pt x="0" y="100965"/>
                    </a:lnTo>
                    <a:lnTo>
                      <a:pt x="20262" y="100965"/>
                    </a:lnTo>
                    <a:lnTo>
                      <a:pt x="20262" y="41275"/>
                    </a:lnTo>
                    <a:cubicBezTo>
                      <a:pt x="27860" y="55245"/>
                      <a:pt x="51922" y="97790"/>
                      <a:pt x="53188" y="100330"/>
                    </a:cubicBezTo>
                    <a:lnTo>
                      <a:pt x="53821" y="100965"/>
                    </a:lnTo>
                    <a:lnTo>
                      <a:pt x="74083" y="100965"/>
                    </a:lnTo>
                    <a:lnTo>
                      <a:pt x="74083" y="0"/>
                    </a:lnTo>
                    <a:lnTo>
                      <a:pt x="53821" y="0"/>
                    </a:lnTo>
                    <a:lnTo>
                      <a:pt x="53821" y="57785"/>
                    </a:lnTo>
                    <a:close/>
                    <a:moveTo>
                      <a:pt x="234914" y="65405"/>
                    </a:moveTo>
                    <a:lnTo>
                      <a:pt x="234914" y="0"/>
                    </a:lnTo>
                    <a:lnTo>
                      <a:pt x="213385" y="0"/>
                    </a:lnTo>
                    <a:lnTo>
                      <a:pt x="213385" y="64770"/>
                    </a:lnTo>
                    <a:cubicBezTo>
                      <a:pt x="213385" y="78105"/>
                      <a:pt x="209586" y="83185"/>
                      <a:pt x="200722" y="83185"/>
                    </a:cubicBezTo>
                    <a:cubicBezTo>
                      <a:pt x="191224" y="83185"/>
                      <a:pt x="188058" y="78105"/>
                      <a:pt x="188058" y="64770"/>
                    </a:cubicBezTo>
                    <a:lnTo>
                      <a:pt x="188058" y="0"/>
                    </a:lnTo>
                    <a:lnTo>
                      <a:pt x="165896" y="0"/>
                    </a:lnTo>
                    <a:lnTo>
                      <a:pt x="165896" y="65405"/>
                    </a:lnTo>
                    <a:cubicBezTo>
                      <a:pt x="165896" y="89535"/>
                      <a:pt x="177927" y="102235"/>
                      <a:pt x="200722" y="102235"/>
                    </a:cubicBezTo>
                    <a:cubicBezTo>
                      <a:pt x="223516" y="102235"/>
                      <a:pt x="234914" y="90170"/>
                      <a:pt x="234914" y="6540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3" name="Graphic 6">
              <a:extLst>
                <a:ext uri="{FF2B5EF4-FFF2-40B4-BE49-F238E27FC236}">
                  <a16:creationId xmlns:a16="http://schemas.microsoft.com/office/drawing/2014/main" id="{5CE15897-D22D-E532-E7D9-E63D59CF5227}"/>
                </a:ext>
              </a:extLst>
            </p:cNvPr>
            <p:cNvGrpSpPr/>
            <p:nvPr/>
          </p:nvGrpSpPr>
          <p:grpSpPr>
            <a:xfrm>
              <a:off x="704036" y="4691063"/>
              <a:ext cx="497055" cy="76834"/>
              <a:chOff x="704036" y="4691063"/>
              <a:chExt cx="497055" cy="76834"/>
            </a:xfrm>
            <a:grpFill/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6663ABD8-1BB2-E70D-7237-37BBB484CDF4}"/>
                  </a:ext>
                </a:extLst>
              </p:cNvPr>
              <p:cNvSpPr/>
              <p:nvPr/>
            </p:nvSpPr>
            <p:spPr>
              <a:xfrm>
                <a:off x="704036" y="4691698"/>
                <a:ext cx="43690" cy="74930"/>
              </a:xfrm>
              <a:custGeom>
                <a:avLst/>
                <a:gdLst>
                  <a:gd name="connsiteX0" fmla="*/ 22162 w 43690"/>
                  <a:gd name="connsiteY0" fmla="*/ 74930 h 74930"/>
                  <a:gd name="connsiteX1" fmla="*/ 0 w 43690"/>
                  <a:gd name="connsiteY1" fmla="*/ 74930 h 74930"/>
                  <a:gd name="connsiteX2" fmla="*/ 0 w 43690"/>
                  <a:gd name="connsiteY2" fmla="*/ 1270 h 74930"/>
                  <a:gd name="connsiteX3" fmla="*/ 22162 w 43690"/>
                  <a:gd name="connsiteY3" fmla="*/ 1270 h 74930"/>
                  <a:gd name="connsiteX4" fmla="*/ 22162 w 43690"/>
                  <a:gd name="connsiteY4" fmla="*/ 10795 h 74930"/>
                  <a:gd name="connsiteX5" fmla="*/ 41791 w 43690"/>
                  <a:gd name="connsiteY5" fmla="*/ 0 h 74930"/>
                  <a:gd name="connsiteX6" fmla="*/ 43057 w 43690"/>
                  <a:gd name="connsiteY6" fmla="*/ 0 h 74930"/>
                  <a:gd name="connsiteX7" fmla="*/ 43690 w 43690"/>
                  <a:gd name="connsiteY7" fmla="*/ 0 h 74930"/>
                  <a:gd name="connsiteX8" fmla="*/ 43690 w 43690"/>
                  <a:gd name="connsiteY8" fmla="*/ 18415 h 74930"/>
                  <a:gd name="connsiteX9" fmla="*/ 42424 w 43690"/>
                  <a:gd name="connsiteY9" fmla="*/ 18415 h 74930"/>
                  <a:gd name="connsiteX10" fmla="*/ 38625 w 43690"/>
                  <a:gd name="connsiteY10" fmla="*/ 17780 h 74930"/>
                  <a:gd name="connsiteX11" fmla="*/ 22162 w 43690"/>
                  <a:gd name="connsiteY11" fmla="*/ 25400 h 74930"/>
                  <a:gd name="connsiteX12" fmla="*/ 22162 w 43690"/>
                  <a:gd name="connsiteY12" fmla="*/ 74930 h 74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3690" h="74930">
                    <a:moveTo>
                      <a:pt x="22162" y="74930"/>
                    </a:moveTo>
                    <a:lnTo>
                      <a:pt x="0" y="74930"/>
                    </a:lnTo>
                    <a:lnTo>
                      <a:pt x="0" y="1270"/>
                    </a:lnTo>
                    <a:lnTo>
                      <a:pt x="22162" y="1270"/>
                    </a:lnTo>
                    <a:lnTo>
                      <a:pt x="22162" y="10795"/>
                    </a:lnTo>
                    <a:cubicBezTo>
                      <a:pt x="25961" y="5080"/>
                      <a:pt x="31660" y="0"/>
                      <a:pt x="41791" y="0"/>
                    </a:cubicBezTo>
                    <a:cubicBezTo>
                      <a:pt x="41791" y="0"/>
                      <a:pt x="43057" y="0"/>
                      <a:pt x="43057" y="0"/>
                    </a:cubicBezTo>
                    <a:lnTo>
                      <a:pt x="43690" y="0"/>
                    </a:lnTo>
                    <a:lnTo>
                      <a:pt x="43690" y="18415"/>
                    </a:lnTo>
                    <a:lnTo>
                      <a:pt x="42424" y="18415"/>
                    </a:lnTo>
                    <a:cubicBezTo>
                      <a:pt x="41791" y="18415"/>
                      <a:pt x="39258" y="17780"/>
                      <a:pt x="38625" y="17780"/>
                    </a:cubicBezTo>
                    <a:cubicBezTo>
                      <a:pt x="29760" y="17780"/>
                      <a:pt x="24061" y="22860"/>
                      <a:pt x="22162" y="25400"/>
                    </a:cubicBezTo>
                    <a:lnTo>
                      <a:pt x="22162" y="74930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01A078BC-B981-B305-D990-C46FCCB2186F}"/>
                  </a:ext>
                </a:extLst>
              </p:cNvPr>
              <p:cNvSpPr/>
              <p:nvPr/>
            </p:nvSpPr>
            <p:spPr>
              <a:xfrm>
                <a:off x="888294" y="4692333"/>
                <a:ext cx="60817" cy="75564"/>
              </a:xfrm>
              <a:custGeom>
                <a:avLst/>
                <a:gdLst>
                  <a:gd name="connsiteX0" fmla="*/ 31660 w 60817"/>
                  <a:gd name="connsiteY0" fmla="*/ 75565 h 75564"/>
                  <a:gd name="connsiteX1" fmla="*/ 633 w 60817"/>
                  <a:gd name="connsiteY1" fmla="*/ 62865 h 75564"/>
                  <a:gd name="connsiteX2" fmla="*/ 0 w 60817"/>
                  <a:gd name="connsiteY2" fmla="*/ 62230 h 75564"/>
                  <a:gd name="connsiteX3" fmla="*/ 11397 w 60817"/>
                  <a:gd name="connsiteY3" fmla="*/ 50165 h 75564"/>
                  <a:gd name="connsiteX4" fmla="*/ 12031 w 60817"/>
                  <a:gd name="connsiteY4" fmla="*/ 50800 h 75564"/>
                  <a:gd name="connsiteX5" fmla="*/ 31660 w 60817"/>
                  <a:gd name="connsiteY5" fmla="*/ 60325 h 75564"/>
                  <a:gd name="connsiteX6" fmla="*/ 40524 w 60817"/>
                  <a:gd name="connsiteY6" fmla="*/ 54610 h 75564"/>
                  <a:gd name="connsiteX7" fmla="*/ 27227 w 60817"/>
                  <a:gd name="connsiteY7" fmla="*/ 45720 h 75564"/>
                  <a:gd name="connsiteX8" fmla="*/ 3166 w 60817"/>
                  <a:gd name="connsiteY8" fmla="*/ 22225 h 75564"/>
                  <a:gd name="connsiteX9" fmla="*/ 31026 w 60817"/>
                  <a:gd name="connsiteY9" fmla="*/ 0 h 75564"/>
                  <a:gd name="connsiteX10" fmla="*/ 58254 w 60817"/>
                  <a:gd name="connsiteY10" fmla="*/ 11430 h 75564"/>
                  <a:gd name="connsiteX11" fmla="*/ 58887 w 60817"/>
                  <a:gd name="connsiteY11" fmla="*/ 12065 h 75564"/>
                  <a:gd name="connsiteX12" fmla="*/ 47489 w 60817"/>
                  <a:gd name="connsiteY12" fmla="*/ 24130 h 75564"/>
                  <a:gd name="connsiteX13" fmla="*/ 46856 w 60817"/>
                  <a:gd name="connsiteY13" fmla="*/ 23495 h 75564"/>
                  <a:gd name="connsiteX14" fmla="*/ 31026 w 60817"/>
                  <a:gd name="connsiteY14" fmla="*/ 15875 h 75564"/>
                  <a:gd name="connsiteX15" fmla="*/ 24061 w 60817"/>
                  <a:gd name="connsiteY15" fmla="*/ 20955 h 75564"/>
                  <a:gd name="connsiteX16" fmla="*/ 36725 w 60817"/>
                  <a:gd name="connsiteY16" fmla="*/ 29845 h 75564"/>
                  <a:gd name="connsiteX17" fmla="*/ 60786 w 60817"/>
                  <a:gd name="connsiteY17" fmla="*/ 53340 h 75564"/>
                  <a:gd name="connsiteX18" fmla="*/ 31660 w 60817"/>
                  <a:gd name="connsiteY18" fmla="*/ 75565 h 7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817" h="75564">
                    <a:moveTo>
                      <a:pt x="31660" y="75565"/>
                    </a:moveTo>
                    <a:cubicBezTo>
                      <a:pt x="17729" y="75565"/>
                      <a:pt x="8232" y="71755"/>
                      <a:pt x="633" y="62865"/>
                    </a:cubicBezTo>
                    <a:lnTo>
                      <a:pt x="0" y="62230"/>
                    </a:lnTo>
                    <a:lnTo>
                      <a:pt x="11397" y="50165"/>
                    </a:lnTo>
                    <a:lnTo>
                      <a:pt x="12031" y="50800"/>
                    </a:lnTo>
                    <a:cubicBezTo>
                      <a:pt x="17729" y="56515"/>
                      <a:pt x="25328" y="60325"/>
                      <a:pt x="31660" y="60325"/>
                    </a:cubicBezTo>
                    <a:cubicBezTo>
                      <a:pt x="35459" y="60325"/>
                      <a:pt x="40524" y="59055"/>
                      <a:pt x="40524" y="54610"/>
                    </a:cubicBezTo>
                    <a:cubicBezTo>
                      <a:pt x="40524" y="49530"/>
                      <a:pt x="34826" y="47625"/>
                      <a:pt x="27227" y="45720"/>
                    </a:cubicBezTo>
                    <a:cubicBezTo>
                      <a:pt x="16463" y="42545"/>
                      <a:pt x="3166" y="38735"/>
                      <a:pt x="3166" y="22225"/>
                    </a:cubicBezTo>
                    <a:cubicBezTo>
                      <a:pt x="3166" y="6985"/>
                      <a:pt x="17096" y="0"/>
                      <a:pt x="31026" y="0"/>
                    </a:cubicBezTo>
                    <a:cubicBezTo>
                      <a:pt x="41157" y="0"/>
                      <a:pt x="51922" y="4445"/>
                      <a:pt x="58254" y="11430"/>
                    </a:cubicBezTo>
                    <a:lnTo>
                      <a:pt x="58887" y="12065"/>
                    </a:lnTo>
                    <a:lnTo>
                      <a:pt x="47489" y="24130"/>
                    </a:lnTo>
                    <a:lnTo>
                      <a:pt x="46856" y="23495"/>
                    </a:lnTo>
                    <a:cubicBezTo>
                      <a:pt x="41157" y="17780"/>
                      <a:pt x="36092" y="15875"/>
                      <a:pt x="31026" y="15875"/>
                    </a:cubicBezTo>
                    <a:cubicBezTo>
                      <a:pt x="28494" y="15875"/>
                      <a:pt x="24061" y="16510"/>
                      <a:pt x="24061" y="20955"/>
                    </a:cubicBezTo>
                    <a:cubicBezTo>
                      <a:pt x="24061" y="26035"/>
                      <a:pt x="29760" y="27305"/>
                      <a:pt x="36725" y="29845"/>
                    </a:cubicBezTo>
                    <a:cubicBezTo>
                      <a:pt x="47489" y="33020"/>
                      <a:pt x="60786" y="36830"/>
                      <a:pt x="60786" y="53340"/>
                    </a:cubicBezTo>
                    <a:cubicBezTo>
                      <a:pt x="61420" y="64135"/>
                      <a:pt x="52555" y="75565"/>
                      <a:pt x="31660" y="7556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D7C2583D-CE5E-48FF-9B1A-786528179B6E}"/>
                  </a:ext>
                </a:extLst>
              </p:cNvPr>
              <p:cNvSpPr/>
              <p:nvPr/>
            </p:nvSpPr>
            <p:spPr>
              <a:xfrm>
                <a:off x="821809" y="4692333"/>
                <a:ext cx="60817" cy="75564"/>
              </a:xfrm>
              <a:custGeom>
                <a:avLst/>
                <a:gdLst>
                  <a:gd name="connsiteX0" fmla="*/ 31660 w 60817"/>
                  <a:gd name="connsiteY0" fmla="*/ 75565 h 75564"/>
                  <a:gd name="connsiteX1" fmla="*/ 633 w 60817"/>
                  <a:gd name="connsiteY1" fmla="*/ 62865 h 75564"/>
                  <a:gd name="connsiteX2" fmla="*/ 0 w 60817"/>
                  <a:gd name="connsiteY2" fmla="*/ 62230 h 75564"/>
                  <a:gd name="connsiteX3" fmla="*/ 11397 w 60817"/>
                  <a:gd name="connsiteY3" fmla="*/ 50165 h 75564"/>
                  <a:gd name="connsiteX4" fmla="*/ 12031 w 60817"/>
                  <a:gd name="connsiteY4" fmla="*/ 50800 h 75564"/>
                  <a:gd name="connsiteX5" fmla="*/ 31660 w 60817"/>
                  <a:gd name="connsiteY5" fmla="*/ 60325 h 75564"/>
                  <a:gd name="connsiteX6" fmla="*/ 40524 w 60817"/>
                  <a:gd name="connsiteY6" fmla="*/ 54610 h 75564"/>
                  <a:gd name="connsiteX7" fmla="*/ 27227 w 60817"/>
                  <a:gd name="connsiteY7" fmla="*/ 45720 h 75564"/>
                  <a:gd name="connsiteX8" fmla="*/ 3166 w 60817"/>
                  <a:gd name="connsiteY8" fmla="*/ 22225 h 75564"/>
                  <a:gd name="connsiteX9" fmla="*/ 31026 w 60817"/>
                  <a:gd name="connsiteY9" fmla="*/ 0 h 75564"/>
                  <a:gd name="connsiteX10" fmla="*/ 58254 w 60817"/>
                  <a:gd name="connsiteY10" fmla="*/ 11430 h 75564"/>
                  <a:gd name="connsiteX11" fmla="*/ 58887 w 60817"/>
                  <a:gd name="connsiteY11" fmla="*/ 12065 h 75564"/>
                  <a:gd name="connsiteX12" fmla="*/ 47489 w 60817"/>
                  <a:gd name="connsiteY12" fmla="*/ 24130 h 75564"/>
                  <a:gd name="connsiteX13" fmla="*/ 46856 w 60817"/>
                  <a:gd name="connsiteY13" fmla="*/ 23495 h 75564"/>
                  <a:gd name="connsiteX14" fmla="*/ 31026 w 60817"/>
                  <a:gd name="connsiteY14" fmla="*/ 15875 h 75564"/>
                  <a:gd name="connsiteX15" fmla="*/ 24061 w 60817"/>
                  <a:gd name="connsiteY15" fmla="*/ 20955 h 75564"/>
                  <a:gd name="connsiteX16" fmla="*/ 36725 w 60817"/>
                  <a:gd name="connsiteY16" fmla="*/ 29845 h 75564"/>
                  <a:gd name="connsiteX17" fmla="*/ 60786 w 60817"/>
                  <a:gd name="connsiteY17" fmla="*/ 53340 h 75564"/>
                  <a:gd name="connsiteX18" fmla="*/ 31660 w 60817"/>
                  <a:gd name="connsiteY18" fmla="*/ 75565 h 7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817" h="75564">
                    <a:moveTo>
                      <a:pt x="31660" y="75565"/>
                    </a:moveTo>
                    <a:cubicBezTo>
                      <a:pt x="17729" y="75565"/>
                      <a:pt x="8232" y="71755"/>
                      <a:pt x="633" y="62865"/>
                    </a:cubicBezTo>
                    <a:lnTo>
                      <a:pt x="0" y="62230"/>
                    </a:lnTo>
                    <a:lnTo>
                      <a:pt x="11397" y="50165"/>
                    </a:lnTo>
                    <a:lnTo>
                      <a:pt x="12031" y="50800"/>
                    </a:lnTo>
                    <a:cubicBezTo>
                      <a:pt x="17729" y="56515"/>
                      <a:pt x="25328" y="60325"/>
                      <a:pt x="31660" y="60325"/>
                    </a:cubicBezTo>
                    <a:cubicBezTo>
                      <a:pt x="35459" y="60325"/>
                      <a:pt x="40524" y="59055"/>
                      <a:pt x="40524" y="54610"/>
                    </a:cubicBezTo>
                    <a:cubicBezTo>
                      <a:pt x="40524" y="49530"/>
                      <a:pt x="34826" y="47625"/>
                      <a:pt x="27227" y="45720"/>
                    </a:cubicBezTo>
                    <a:cubicBezTo>
                      <a:pt x="16463" y="42545"/>
                      <a:pt x="3166" y="38735"/>
                      <a:pt x="3166" y="22225"/>
                    </a:cubicBezTo>
                    <a:cubicBezTo>
                      <a:pt x="3166" y="6985"/>
                      <a:pt x="17096" y="0"/>
                      <a:pt x="31026" y="0"/>
                    </a:cubicBezTo>
                    <a:cubicBezTo>
                      <a:pt x="41157" y="0"/>
                      <a:pt x="51922" y="4445"/>
                      <a:pt x="58254" y="11430"/>
                    </a:cubicBezTo>
                    <a:lnTo>
                      <a:pt x="58887" y="12065"/>
                    </a:lnTo>
                    <a:lnTo>
                      <a:pt x="47489" y="24130"/>
                    </a:lnTo>
                    <a:lnTo>
                      <a:pt x="46856" y="23495"/>
                    </a:lnTo>
                    <a:cubicBezTo>
                      <a:pt x="41157" y="17780"/>
                      <a:pt x="36092" y="15875"/>
                      <a:pt x="31026" y="15875"/>
                    </a:cubicBezTo>
                    <a:cubicBezTo>
                      <a:pt x="28494" y="15875"/>
                      <a:pt x="24061" y="16510"/>
                      <a:pt x="24061" y="20955"/>
                    </a:cubicBezTo>
                    <a:cubicBezTo>
                      <a:pt x="24061" y="26035"/>
                      <a:pt x="29760" y="27305"/>
                      <a:pt x="36725" y="29845"/>
                    </a:cubicBezTo>
                    <a:cubicBezTo>
                      <a:pt x="47489" y="33020"/>
                      <a:pt x="60786" y="36830"/>
                      <a:pt x="60786" y="53340"/>
                    </a:cubicBezTo>
                    <a:cubicBezTo>
                      <a:pt x="61420" y="64135"/>
                      <a:pt x="52555" y="75565"/>
                      <a:pt x="31660" y="7556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0F4715B0-42E9-2E00-806E-33461F9E1D08}"/>
                  </a:ext>
                </a:extLst>
              </p:cNvPr>
              <p:cNvSpPr/>
              <p:nvPr/>
            </p:nvSpPr>
            <p:spPr>
              <a:xfrm>
                <a:off x="959212" y="4691063"/>
                <a:ext cx="98777" cy="76834"/>
              </a:xfrm>
              <a:custGeom>
                <a:avLst/>
                <a:gdLst>
                  <a:gd name="connsiteX0" fmla="*/ 98778 w 98777"/>
                  <a:gd name="connsiteY0" fmla="*/ 75565 h 76834"/>
                  <a:gd name="connsiteX1" fmla="*/ 77249 w 98777"/>
                  <a:gd name="connsiteY1" fmla="*/ 75565 h 76834"/>
                  <a:gd name="connsiteX2" fmla="*/ 77249 w 98777"/>
                  <a:gd name="connsiteY2" fmla="*/ 26670 h 76834"/>
                  <a:gd name="connsiteX3" fmla="*/ 71551 w 98777"/>
                  <a:gd name="connsiteY3" fmla="*/ 19050 h 76834"/>
                  <a:gd name="connsiteX4" fmla="*/ 60786 w 98777"/>
                  <a:gd name="connsiteY4" fmla="*/ 25400 h 76834"/>
                  <a:gd name="connsiteX5" fmla="*/ 60786 w 98777"/>
                  <a:gd name="connsiteY5" fmla="*/ 76200 h 76834"/>
                  <a:gd name="connsiteX6" fmla="*/ 38625 w 98777"/>
                  <a:gd name="connsiteY6" fmla="*/ 76200 h 76834"/>
                  <a:gd name="connsiteX7" fmla="*/ 38625 w 98777"/>
                  <a:gd name="connsiteY7" fmla="*/ 27305 h 76834"/>
                  <a:gd name="connsiteX8" fmla="*/ 33559 w 98777"/>
                  <a:gd name="connsiteY8" fmla="*/ 19685 h 76834"/>
                  <a:gd name="connsiteX9" fmla="*/ 22162 w 98777"/>
                  <a:gd name="connsiteY9" fmla="*/ 26035 h 76834"/>
                  <a:gd name="connsiteX10" fmla="*/ 22162 w 98777"/>
                  <a:gd name="connsiteY10" fmla="*/ 76835 h 76834"/>
                  <a:gd name="connsiteX11" fmla="*/ 0 w 98777"/>
                  <a:gd name="connsiteY11" fmla="*/ 76835 h 76834"/>
                  <a:gd name="connsiteX12" fmla="*/ 0 w 98777"/>
                  <a:gd name="connsiteY12" fmla="*/ 1905 h 76834"/>
                  <a:gd name="connsiteX13" fmla="*/ 22162 w 98777"/>
                  <a:gd name="connsiteY13" fmla="*/ 1905 h 76834"/>
                  <a:gd name="connsiteX14" fmla="*/ 22162 w 98777"/>
                  <a:gd name="connsiteY14" fmla="*/ 9525 h 76834"/>
                  <a:gd name="connsiteX15" fmla="*/ 42424 w 98777"/>
                  <a:gd name="connsiteY15" fmla="*/ 0 h 76834"/>
                  <a:gd name="connsiteX16" fmla="*/ 59520 w 98777"/>
                  <a:gd name="connsiteY16" fmla="*/ 10160 h 76834"/>
                  <a:gd name="connsiteX17" fmla="*/ 80415 w 98777"/>
                  <a:gd name="connsiteY17" fmla="*/ 0 h 76834"/>
                  <a:gd name="connsiteX18" fmla="*/ 98778 w 98777"/>
                  <a:gd name="connsiteY18" fmla="*/ 20320 h 76834"/>
                  <a:gd name="connsiteX19" fmla="*/ 98778 w 98777"/>
                  <a:gd name="connsiteY19" fmla="*/ 75565 h 76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8777" h="76834">
                    <a:moveTo>
                      <a:pt x="98778" y="75565"/>
                    </a:moveTo>
                    <a:lnTo>
                      <a:pt x="77249" y="75565"/>
                    </a:lnTo>
                    <a:lnTo>
                      <a:pt x="77249" y="26670"/>
                    </a:lnTo>
                    <a:cubicBezTo>
                      <a:pt x="77249" y="20955"/>
                      <a:pt x="75983" y="19050"/>
                      <a:pt x="71551" y="19050"/>
                    </a:cubicBezTo>
                    <a:cubicBezTo>
                      <a:pt x="67751" y="19050"/>
                      <a:pt x="63319" y="22225"/>
                      <a:pt x="60786" y="25400"/>
                    </a:cubicBezTo>
                    <a:lnTo>
                      <a:pt x="60786" y="76200"/>
                    </a:lnTo>
                    <a:lnTo>
                      <a:pt x="38625" y="76200"/>
                    </a:lnTo>
                    <a:lnTo>
                      <a:pt x="38625" y="27305"/>
                    </a:lnTo>
                    <a:cubicBezTo>
                      <a:pt x="38625" y="21590"/>
                      <a:pt x="37358" y="19685"/>
                      <a:pt x="33559" y="19685"/>
                    </a:cubicBezTo>
                    <a:cubicBezTo>
                      <a:pt x="29760" y="19685"/>
                      <a:pt x="25328" y="22860"/>
                      <a:pt x="22162" y="26035"/>
                    </a:cubicBezTo>
                    <a:lnTo>
                      <a:pt x="22162" y="76835"/>
                    </a:lnTo>
                    <a:lnTo>
                      <a:pt x="0" y="76835"/>
                    </a:lnTo>
                    <a:lnTo>
                      <a:pt x="0" y="1905"/>
                    </a:lnTo>
                    <a:lnTo>
                      <a:pt x="22162" y="1905"/>
                    </a:lnTo>
                    <a:lnTo>
                      <a:pt x="22162" y="9525"/>
                    </a:lnTo>
                    <a:cubicBezTo>
                      <a:pt x="26594" y="4445"/>
                      <a:pt x="33559" y="0"/>
                      <a:pt x="42424" y="0"/>
                    </a:cubicBezTo>
                    <a:cubicBezTo>
                      <a:pt x="51922" y="0"/>
                      <a:pt x="56987" y="2540"/>
                      <a:pt x="59520" y="10160"/>
                    </a:cubicBezTo>
                    <a:cubicBezTo>
                      <a:pt x="63952" y="4445"/>
                      <a:pt x="71551" y="0"/>
                      <a:pt x="80415" y="0"/>
                    </a:cubicBezTo>
                    <a:cubicBezTo>
                      <a:pt x="92446" y="0"/>
                      <a:pt x="98778" y="6350"/>
                      <a:pt x="98778" y="20320"/>
                    </a:cubicBezTo>
                    <a:lnTo>
                      <a:pt x="98778" y="75565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6A94AE6A-F2D7-E110-CF0B-54C1CBD17FE0}"/>
                  </a:ext>
                </a:extLst>
              </p:cNvPr>
              <p:cNvSpPr/>
              <p:nvPr/>
            </p:nvSpPr>
            <p:spPr>
              <a:xfrm>
                <a:off x="1067487" y="4691063"/>
                <a:ext cx="62685" cy="76200"/>
              </a:xfrm>
              <a:custGeom>
                <a:avLst/>
                <a:gdLst>
                  <a:gd name="connsiteX0" fmla="*/ 18363 w 62685"/>
                  <a:gd name="connsiteY0" fmla="*/ 76200 h 76200"/>
                  <a:gd name="connsiteX1" fmla="*/ 0 w 62685"/>
                  <a:gd name="connsiteY1" fmla="*/ 57150 h 76200"/>
                  <a:gd name="connsiteX2" fmla="*/ 39258 w 62685"/>
                  <a:gd name="connsiteY2" fmla="*/ 27305 h 76200"/>
                  <a:gd name="connsiteX3" fmla="*/ 39258 w 62685"/>
                  <a:gd name="connsiteY3" fmla="*/ 24765 h 76200"/>
                  <a:gd name="connsiteX4" fmla="*/ 32926 w 62685"/>
                  <a:gd name="connsiteY4" fmla="*/ 17145 h 76200"/>
                  <a:gd name="connsiteX5" fmla="*/ 13297 w 62685"/>
                  <a:gd name="connsiteY5" fmla="*/ 24765 h 76200"/>
                  <a:gd name="connsiteX6" fmla="*/ 3166 w 62685"/>
                  <a:gd name="connsiteY6" fmla="*/ 11430 h 76200"/>
                  <a:gd name="connsiteX7" fmla="*/ 36725 w 62685"/>
                  <a:gd name="connsiteY7" fmla="*/ 0 h 76200"/>
                  <a:gd name="connsiteX8" fmla="*/ 60786 w 62685"/>
                  <a:gd name="connsiteY8" fmla="*/ 24130 h 76200"/>
                  <a:gd name="connsiteX9" fmla="*/ 60786 w 62685"/>
                  <a:gd name="connsiteY9" fmla="*/ 56515 h 76200"/>
                  <a:gd name="connsiteX10" fmla="*/ 62686 w 62685"/>
                  <a:gd name="connsiteY10" fmla="*/ 74295 h 76200"/>
                  <a:gd name="connsiteX11" fmla="*/ 62686 w 62685"/>
                  <a:gd name="connsiteY11" fmla="*/ 74930 h 76200"/>
                  <a:gd name="connsiteX12" fmla="*/ 41157 w 62685"/>
                  <a:gd name="connsiteY12" fmla="*/ 74930 h 76200"/>
                  <a:gd name="connsiteX13" fmla="*/ 39891 w 62685"/>
                  <a:gd name="connsiteY13" fmla="*/ 67310 h 76200"/>
                  <a:gd name="connsiteX14" fmla="*/ 18363 w 62685"/>
                  <a:gd name="connsiteY14" fmla="*/ 76200 h 76200"/>
                  <a:gd name="connsiteX15" fmla="*/ 39258 w 62685"/>
                  <a:gd name="connsiteY15" fmla="*/ 39370 h 76200"/>
                  <a:gd name="connsiteX16" fmla="*/ 20895 w 62685"/>
                  <a:gd name="connsiteY16" fmla="*/ 53340 h 76200"/>
                  <a:gd name="connsiteX17" fmla="*/ 27227 w 62685"/>
                  <a:gd name="connsiteY17" fmla="*/ 59690 h 76200"/>
                  <a:gd name="connsiteX18" fmla="*/ 39258 w 62685"/>
                  <a:gd name="connsiteY18" fmla="*/ 54610 h 76200"/>
                  <a:gd name="connsiteX19" fmla="*/ 39258 w 62685"/>
                  <a:gd name="connsiteY19" fmla="*/ 3937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685" h="76200">
                    <a:moveTo>
                      <a:pt x="18363" y="76200"/>
                    </a:moveTo>
                    <a:cubicBezTo>
                      <a:pt x="6332" y="76200"/>
                      <a:pt x="0" y="69850"/>
                      <a:pt x="0" y="57150"/>
                    </a:cubicBezTo>
                    <a:cubicBezTo>
                      <a:pt x="0" y="41910"/>
                      <a:pt x="12664" y="32385"/>
                      <a:pt x="39258" y="27305"/>
                    </a:cubicBezTo>
                    <a:lnTo>
                      <a:pt x="39258" y="24765"/>
                    </a:lnTo>
                    <a:cubicBezTo>
                      <a:pt x="39258" y="19050"/>
                      <a:pt x="37358" y="17145"/>
                      <a:pt x="32926" y="17145"/>
                    </a:cubicBezTo>
                    <a:cubicBezTo>
                      <a:pt x="24694" y="17145"/>
                      <a:pt x="17096" y="22225"/>
                      <a:pt x="13297" y="24765"/>
                    </a:cubicBezTo>
                    <a:lnTo>
                      <a:pt x="3166" y="11430"/>
                    </a:lnTo>
                    <a:cubicBezTo>
                      <a:pt x="12031" y="3810"/>
                      <a:pt x="24061" y="0"/>
                      <a:pt x="36725" y="0"/>
                    </a:cubicBezTo>
                    <a:cubicBezTo>
                      <a:pt x="53188" y="0"/>
                      <a:pt x="60786" y="6985"/>
                      <a:pt x="60786" y="24130"/>
                    </a:cubicBezTo>
                    <a:lnTo>
                      <a:pt x="60786" y="56515"/>
                    </a:lnTo>
                    <a:cubicBezTo>
                      <a:pt x="60786" y="66040"/>
                      <a:pt x="61420" y="70485"/>
                      <a:pt x="62686" y="74295"/>
                    </a:cubicBezTo>
                    <a:lnTo>
                      <a:pt x="62686" y="74930"/>
                    </a:lnTo>
                    <a:cubicBezTo>
                      <a:pt x="62686" y="74930"/>
                      <a:pt x="41157" y="74930"/>
                      <a:pt x="41157" y="74930"/>
                    </a:cubicBezTo>
                    <a:cubicBezTo>
                      <a:pt x="40524" y="73025"/>
                      <a:pt x="39891" y="70485"/>
                      <a:pt x="39891" y="67310"/>
                    </a:cubicBezTo>
                    <a:cubicBezTo>
                      <a:pt x="33559" y="73660"/>
                      <a:pt x="26594" y="76200"/>
                      <a:pt x="18363" y="76200"/>
                    </a:cubicBezTo>
                    <a:close/>
                    <a:moveTo>
                      <a:pt x="39258" y="39370"/>
                    </a:moveTo>
                    <a:cubicBezTo>
                      <a:pt x="26594" y="41910"/>
                      <a:pt x="20895" y="46355"/>
                      <a:pt x="20895" y="53340"/>
                    </a:cubicBezTo>
                    <a:cubicBezTo>
                      <a:pt x="20895" y="57785"/>
                      <a:pt x="22795" y="59690"/>
                      <a:pt x="27227" y="59690"/>
                    </a:cubicBezTo>
                    <a:cubicBezTo>
                      <a:pt x="31660" y="59690"/>
                      <a:pt x="35459" y="57785"/>
                      <a:pt x="39258" y="54610"/>
                    </a:cubicBezTo>
                    <a:lnTo>
                      <a:pt x="39258" y="39370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D83875C7-A146-79EA-A8A9-1888F7E3E566}"/>
                  </a:ext>
                </a:extLst>
              </p:cNvPr>
              <p:cNvSpPr/>
              <p:nvPr/>
            </p:nvSpPr>
            <p:spPr>
              <a:xfrm>
                <a:off x="751525" y="4691698"/>
                <a:ext cx="64585" cy="76199"/>
              </a:xfrm>
              <a:custGeom>
                <a:avLst/>
                <a:gdLst>
                  <a:gd name="connsiteX0" fmla="*/ 32293 w 64585"/>
                  <a:gd name="connsiteY0" fmla="*/ 0 h 76199"/>
                  <a:gd name="connsiteX1" fmla="*/ 0 w 64585"/>
                  <a:gd name="connsiteY1" fmla="*/ 38100 h 76199"/>
                  <a:gd name="connsiteX2" fmla="*/ 32293 w 64585"/>
                  <a:gd name="connsiteY2" fmla="*/ 76200 h 76199"/>
                  <a:gd name="connsiteX3" fmla="*/ 64586 w 64585"/>
                  <a:gd name="connsiteY3" fmla="*/ 38100 h 76199"/>
                  <a:gd name="connsiteX4" fmla="*/ 32293 w 64585"/>
                  <a:gd name="connsiteY4" fmla="*/ 0 h 76199"/>
                  <a:gd name="connsiteX5" fmla="*/ 32293 w 64585"/>
                  <a:gd name="connsiteY5" fmla="*/ 58420 h 76199"/>
                  <a:gd name="connsiteX6" fmla="*/ 22162 w 64585"/>
                  <a:gd name="connsiteY6" fmla="*/ 38100 h 76199"/>
                  <a:gd name="connsiteX7" fmla="*/ 32293 w 64585"/>
                  <a:gd name="connsiteY7" fmla="*/ 18415 h 76199"/>
                  <a:gd name="connsiteX8" fmla="*/ 42424 w 64585"/>
                  <a:gd name="connsiteY8" fmla="*/ 38100 h 76199"/>
                  <a:gd name="connsiteX9" fmla="*/ 32293 w 64585"/>
                  <a:gd name="connsiteY9" fmla="*/ 58420 h 76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585" h="76199">
                    <a:moveTo>
                      <a:pt x="32293" y="0"/>
                    </a:moveTo>
                    <a:cubicBezTo>
                      <a:pt x="8232" y="0"/>
                      <a:pt x="0" y="19685"/>
                      <a:pt x="0" y="38100"/>
                    </a:cubicBezTo>
                    <a:cubicBezTo>
                      <a:pt x="0" y="66040"/>
                      <a:pt x="16463" y="76200"/>
                      <a:pt x="32293" y="76200"/>
                    </a:cubicBezTo>
                    <a:cubicBezTo>
                      <a:pt x="48123" y="76200"/>
                      <a:pt x="64586" y="66040"/>
                      <a:pt x="64586" y="38100"/>
                    </a:cubicBezTo>
                    <a:cubicBezTo>
                      <a:pt x="64586" y="9525"/>
                      <a:pt x="48123" y="0"/>
                      <a:pt x="32293" y="0"/>
                    </a:cubicBezTo>
                    <a:close/>
                    <a:moveTo>
                      <a:pt x="32293" y="58420"/>
                    </a:moveTo>
                    <a:cubicBezTo>
                      <a:pt x="27860" y="58420"/>
                      <a:pt x="22162" y="56515"/>
                      <a:pt x="22162" y="38100"/>
                    </a:cubicBezTo>
                    <a:cubicBezTo>
                      <a:pt x="22162" y="20320"/>
                      <a:pt x="27860" y="18415"/>
                      <a:pt x="32293" y="18415"/>
                    </a:cubicBezTo>
                    <a:cubicBezTo>
                      <a:pt x="36725" y="18415"/>
                      <a:pt x="42424" y="20320"/>
                      <a:pt x="42424" y="38100"/>
                    </a:cubicBezTo>
                    <a:cubicBezTo>
                      <a:pt x="42424" y="55880"/>
                      <a:pt x="37358" y="58420"/>
                      <a:pt x="32293" y="58420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6B07296E-68A9-1C74-679D-0ADCE2A530F6}"/>
                  </a:ext>
                </a:extLst>
              </p:cNvPr>
              <p:cNvSpPr/>
              <p:nvPr/>
            </p:nvSpPr>
            <p:spPr>
              <a:xfrm>
                <a:off x="1140937" y="4691698"/>
                <a:ext cx="60153" cy="74294"/>
              </a:xfrm>
              <a:custGeom>
                <a:avLst/>
                <a:gdLst>
                  <a:gd name="connsiteX0" fmla="*/ 41791 w 60153"/>
                  <a:gd name="connsiteY0" fmla="*/ 0 h 74294"/>
                  <a:gd name="connsiteX1" fmla="*/ 22162 w 60153"/>
                  <a:gd name="connsiteY1" fmla="*/ 8890 h 74294"/>
                  <a:gd name="connsiteX2" fmla="*/ 22162 w 60153"/>
                  <a:gd name="connsiteY2" fmla="*/ 1270 h 74294"/>
                  <a:gd name="connsiteX3" fmla="*/ 0 w 60153"/>
                  <a:gd name="connsiteY3" fmla="*/ 1270 h 74294"/>
                  <a:gd name="connsiteX4" fmla="*/ 0 w 60153"/>
                  <a:gd name="connsiteY4" fmla="*/ 74295 h 74294"/>
                  <a:gd name="connsiteX5" fmla="*/ 22162 w 60153"/>
                  <a:gd name="connsiteY5" fmla="*/ 74295 h 74294"/>
                  <a:gd name="connsiteX6" fmla="*/ 22162 w 60153"/>
                  <a:gd name="connsiteY6" fmla="*/ 24130 h 74294"/>
                  <a:gd name="connsiteX7" fmla="*/ 32926 w 60153"/>
                  <a:gd name="connsiteY7" fmla="*/ 18415 h 74294"/>
                  <a:gd name="connsiteX8" fmla="*/ 37991 w 60153"/>
                  <a:gd name="connsiteY8" fmla="*/ 25400 h 74294"/>
                  <a:gd name="connsiteX9" fmla="*/ 37991 w 60153"/>
                  <a:gd name="connsiteY9" fmla="*/ 74295 h 74294"/>
                  <a:gd name="connsiteX10" fmla="*/ 60153 w 60153"/>
                  <a:gd name="connsiteY10" fmla="*/ 74295 h 74294"/>
                  <a:gd name="connsiteX11" fmla="*/ 60153 w 60153"/>
                  <a:gd name="connsiteY11" fmla="*/ 19685 h 74294"/>
                  <a:gd name="connsiteX12" fmla="*/ 41791 w 60153"/>
                  <a:gd name="connsiteY12" fmla="*/ 0 h 74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153" h="74294">
                    <a:moveTo>
                      <a:pt x="41791" y="0"/>
                    </a:moveTo>
                    <a:cubicBezTo>
                      <a:pt x="33559" y="0"/>
                      <a:pt x="26594" y="4445"/>
                      <a:pt x="22162" y="8890"/>
                    </a:cubicBezTo>
                    <a:lnTo>
                      <a:pt x="22162" y="1270"/>
                    </a:lnTo>
                    <a:lnTo>
                      <a:pt x="0" y="1270"/>
                    </a:lnTo>
                    <a:lnTo>
                      <a:pt x="0" y="74295"/>
                    </a:lnTo>
                    <a:lnTo>
                      <a:pt x="22162" y="74295"/>
                    </a:lnTo>
                    <a:lnTo>
                      <a:pt x="22162" y="24130"/>
                    </a:lnTo>
                    <a:cubicBezTo>
                      <a:pt x="26594" y="20320"/>
                      <a:pt x="29760" y="18415"/>
                      <a:pt x="32926" y="18415"/>
                    </a:cubicBezTo>
                    <a:cubicBezTo>
                      <a:pt x="35459" y="18415"/>
                      <a:pt x="37991" y="19050"/>
                      <a:pt x="37991" y="25400"/>
                    </a:cubicBezTo>
                    <a:lnTo>
                      <a:pt x="37991" y="74295"/>
                    </a:lnTo>
                    <a:lnTo>
                      <a:pt x="60153" y="74295"/>
                    </a:lnTo>
                    <a:lnTo>
                      <a:pt x="60153" y="19685"/>
                    </a:lnTo>
                    <a:cubicBezTo>
                      <a:pt x="60153" y="6350"/>
                      <a:pt x="53821" y="0"/>
                      <a:pt x="41791" y="0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D2972F93-A86F-41B6-12A0-F9ABD0AA8363}"/>
                </a:ext>
              </a:extLst>
            </p:cNvPr>
            <p:cNvSpPr/>
            <p:nvPr/>
          </p:nvSpPr>
          <p:spPr>
            <a:xfrm>
              <a:off x="543205" y="4793933"/>
              <a:ext cx="72816" cy="103504"/>
            </a:xfrm>
            <a:custGeom>
              <a:avLst/>
              <a:gdLst>
                <a:gd name="connsiteX0" fmla="*/ 43690 w 72816"/>
                <a:gd name="connsiteY0" fmla="*/ 41910 h 103504"/>
                <a:gd name="connsiteX1" fmla="*/ 41791 w 72816"/>
                <a:gd name="connsiteY1" fmla="*/ 41275 h 103504"/>
                <a:gd name="connsiteX2" fmla="*/ 26594 w 72816"/>
                <a:gd name="connsiteY2" fmla="*/ 27305 h 103504"/>
                <a:gd name="connsiteX3" fmla="*/ 36092 w 72816"/>
                <a:gd name="connsiteY3" fmla="*/ 19050 h 103504"/>
                <a:gd name="connsiteX4" fmla="*/ 52555 w 72816"/>
                <a:gd name="connsiteY4" fmla="*/ 32385 h 103504"/>
                <a:gd name="connsiteX5" fmla="*/ 53188 w 72816"/>
                <a:gd name="connsiteY5" fmla="*/ 33655 h 103504"/>
                <a:gd name="connsiteX6" fmla="*/ 70917 w 72816"/>
                <a:gd name="connsiteY6" fmla="*/ 24130 h 103504"/>
                <a:gd name="connsiteX7" fmla="*/ 70284 w 72816"/>
                <a:gd name="connsiteY7" fmla="*/ 22860 h 103504"/>
                <a:gd name="connsiteX8" fmla="*/ 36092 w 72816"/>
                <a:gd name="connsiteY8" fmla="*/ 0 h 103504"/>
                <a:gd name="connsiteX9" fmla="*/ 3799 w 72816"/>
                <a:gd name="connsiteY9" fmla="*/ 28575 h 103504"/>
                <a:gd name="connsiteX10" fmla="*/ 32293 w 72816"/>
                <a:gd name="connsiteY10" fmla="*/ 60960 h 103504"/>
                <a:gd name="connsiteX11" fmla="*/ 32926 w 72816"/>
                <a:gd name="connsiteY11" fmla="*/ 61595 h 103504"/>
                <a:gd name="connsiteX12" fmla="*/ 49389 w 72816"/>
                <a:gd name="connsiteY12" fmla="*/ 76200 h 103504"/>
                <a:gd name="connsiteX13" fmla="*/ 37991 w 72816"/>
                <a:gd name="connsiteY13" fmla="*/ 85725 h 103504"/>
                <a:gd name="connsiteX14" fmla="*/ 18996 w 72816"/>
                <a:gd name="connsiteY14" fmla="*/ 71120 h 103504"/>
                <a:gd name="connsiteX15" fmla="*/ 18363 w 72816"/>
                <a:gd name="connsiteY15" fmla="*/ 69850 h 103504"/>
                <a:gd name="connsiteX16" fmla="*/ 0 w 72816"/>
                <a:gd name="connsiteY16" fmla="*/ 78105 h 103504"/>
                <a:gd name="connsiteX17" fmla="*/ 633 w 72816"/>
                <a:gd name="connsiteY17" fmla="*/ 79375 h 103504"/>
                <a:gd name="connsiteX18" fmla="*/ 38625 w 72816"/>
                <a:gd name="connsiteY18" fmla="*/ 103505 h 103504"/>
                <a:gd name="connsiteX19" fmla="*/ 72817 w 72816"/>
                <a:gd name="connsiteY19" fmla="*/ 74295 h 103504"/>
                <a:gd name="connsiteX20" fmla="*/ 43690 w 72816"/>
                <a:gd name="connsiteY20" fmla="*/ 41910 h 10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2816" h="103504">
                  <a:moveTo>
                    <a:pt x="43690" y="41910"/>
                  </a:moveTo>
                  <a:lnTo>
                    <a:pt x="41791" y="41275"/>
                  </a:lnTo>
                  <a:cubicBezTo>
                    <a:pt x="32926" y="37465"/>
                    <a:pt x="26594" y="33655"/>
                    <a:pt x="26594" y="27305"/>
                  </a:cubicBezTo>
                  <a:cubicBezTo>
                    <a:pt x="26594" y="22225"/>
                    <a:pt x="30393" y="19050"/>
                    <a:pt x="36092" y="19050"/>
                  </a:cubicBezTo>
                  <a:cubicBezTo>
                    <a:pt x="43057" y="19050"/>
                    <a:pt x="48123" y="23495"/>
                    <a:pt x="52555" y="32385"/>
                  </a:cubicBezTo>
                  <a:lnTo>
                    <a:pt x="53188" y="33655"/>
                  </a:lnTo>
                  <a:lnTo>
                    <a:pt x="70917" y="24130"/>
                  </a:lnTo>
                  <a:lnTo>
                    <a:pt x="70284" y="22860"/>
                  </a:lnTo>
                  <a:cubicBezTo>
                    <a:pt x="63319" y="7620"/>
                    <a:pt x="51922" y="0"/>
                    <a:pt x="36092" y="0"/>
                  </a:cubicBezTo>
                  <a:cubicBezTo>
                    <a:pt x="17096" y="0"/>
                    <a:pt x="3799" y="12065"/>
                    <a:pt x="3799" y="28575"/>
                  </a:cubicBezTo>
                  <a:cubicBezTo>
                    <a:pt x="3799" y="48895"/>
                    <a:pt x="19629" y="55245"/>
                    <a:pt x="32293" y="60960"/>
                  </a:cubicBezTo>
                  <a:lnTo>
                    <a:pt x="32926" y="61595"/>
                  </a:lnTo>
                  <a:cubicBezTo>
                    <a:pt x="43057" y="66040"/>
                    <a:pt x="49389" y="69215"/>
                    <a:pt x="49389" y="76200"/>
                  </a:cubicBezTo>
                  <a:cubicBezTo>
                    <a:pt x="49389" y="82550"/>
                    <a:pt x="44957" y="85725"/>
                    <a:pt x="37991" y="85725"/>
                  </a:cubicBezTo>
                  <a:cubicBezTo>
                    <a:pt x="27860" y="85725"/>
                    <a:pt x="22162" y="77470"/>
                    <a:pt x="18996" y="71120"/>
                  </a:cubicBezTo>
                  <a:lnTo>
                    <a:pt x="18363" y="69850"/>
                  </a:lnTo>
                  <a:lnTo>
                    <a:pt x="0" y="78105"/>
                  </a:lnTo>
                  <a:lnTo>
                    <a:pt x="633" y="79375"/>
                  </a:lnTo>
                  <a:cubicBezTo>
                    <a:pt x="8231" y="95885"/>
                    <a:pt x="20895" y="103505"/>
                    <a:pt x="38625" y="103505"/>
                  </a:cubicBezTo>
                  <a:cubicBezTo>
                    <a:pt x="55088" y="103505"/>
                    <a:pt x="72817" y="94615"/>
                    <a:pt x="72817" y="74295"/>
                  </a:cubicBezTo>
                  <a:cubicBezTo>
                    <a:pt x="72184" y="53975"/>
                    <a:pt x="56354" y="46990"/>
                    <a:pt x="43690" y="4191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BD5B7936-1DC7-A858-FA2C-9AE7CE38A231}"/>
                </a:ext>
              </a:extLst>
            </p:cNvPr>
            <p:cNvSpPr/>
            <p:nvPr/>
          </p:nvSpPr>
          <p:spPr>
            <a:xfrm>
              <a:off x="624887" y="4820603"/>
              <a:ext cx="61419" cy="76200"/>
            </a:xfrm>
            <a:custGeom>
              <a:avLst/>
              <a:gdLst>
                <a:gd name="connsiteX0" fmla="*/ 41791 w 61419"/>
                <a:gd name="connsiteY0" fmla="*/ 46990 h 76200"/>
                <a:gd name="connsiteX1" fmla="*/ 32293 w 61419"/>
                <a:gd name="connsiteY1" fmla="*/ 59055 h 76200"/>
                <a:gd name="connsiteX2" fmla="*/ 22795 w 61419"/>
                <a:gd name="connsiteY2" fmla="*/ 38100 h 76200"/>
                <a:gd name="connsiteX3" fmla="*/ 32293 w 61419"/>
                <a:gd name="connsiteY3" fmla="*/ 17780 h 76200"/>
                <a:gd name="connsiteX4" fmla="*/ 41157 w 61419"/>
                <a:gd name="connsiteY4" fmla="*/ 28575 h 76200"/>
                <a:gd name="connsiteX5" fmla="*/ 41157 w 61419"/>
                <a:gd name="connsiteY5" fmla="*/ 29845 h 76200"/>
                <a:gd name="connsiteX6" fmla="*/ 61420 w 61419"/>
                <a:gd name="connsiteY6" fmla="*/ 25400 h 76200"/>
                <a:gd name="connsiteX7" fmla="*/ 60786 w 61419"/>
                <a:gd name="connsiteY7" fmla="*/ 24130 h 76200"/>
                <a:gd name="connsiteX8" fmla="*/ 32293 w 61419"/>
                <a:gd name="connsiteY8" fmla="*/ 0 h 76200"/>
                <a:gd name="connsiteX9" fmla="*/ 0 w 61419"/>
                <a:gd name="connsiteY9" fmla="*/ 38100 h 76200"/>
                <a:gd name="connsiteX10" fmla="*/ 31660 w 61419"/>
                <a:gd name="connsiteY10" fmla="*/ 76200 h 76200"/>
                <a:gd name="connsiteX11" fmla="*/ 60786 w 61419"/>
                <a:gd name="connsiteY11" fmla="*/ 52070 h 76200"/>
                <a:gd name="connsiteX12" fmla="*/ 61420 w 61419"/>
                <a:gd name="connsiteY12" fmla="*/ 50800 h 76200"/>
                <a:gd name="connsiteX13" fmla="*/ 41791 w 61419"/>
                <a:gd name="connsiteY13" fmla="*/ 45720 h 76200"/>
                <a:gd name="connsiteX14" fmla="*/ 41791 w 61419"/>
                <a:gd name="connsiteY14" fmla="*/ 469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419" h="76200">
                  <a:moveTo>
                    <a:pt x="41791" y="46990"/>
                  </a:moveTo>
                  <a:cubicBezTo>
                    <a:pt x="39891" y="57785"/>
                    <a:pt x="35459" y="59055"/>
                    <a:pt x="32293" y="59055"/>
                  </a:cubicBezTo>
                  <a:cubicBezTo>
                    <a:pt x="28494" y="59055"/>
                    <a:pt x="22795" y="57150"/>
                    <a:pt x="22795" y="38100"/>
                  </a:cubicBezTo>
                  <a:cubicBezTo>
                    <a:pt x="22795" y="17780"/>
                    <a:pt x="29760" y="17780"/>
                    <a:pt x="32293" y="17780"/>
                  </a:cubicBezTo>
                  <a:cubicBezTo>
                    <a:pt x="36092" y="17780"/>
                    <a:pt x="38625" y="19685"/>
                    <a:pt x="41157" y="28575"/>
                  </a:cubicBezTo>
                  <a:lnTo>
                    <a:pt x="41157" y="29845"/>
                  </a:lnTo>
                  <a:lnTo>
                    <a:pt x="61420" y="25400"/>
                  </a:lnTo>
                  <a:lnTo>
                    <a:pt x="60786" y="24130"/>
                  </a:lnTo>
                  <a:cubicBezTo>
                    <a:pt x="58254" y="13970"/>
                    <a:pt x="52555" y="0"/>
                    <a:pt x="32293" y="0"/>
                  </a:cubicBezTo>
                  <a:cubicBezTo>
                    <a:pt x="16463" y="0"/>
                    <a:pt x="0" y="10160"/>
                    <a:pt x="0" y="38100"/>
                  </a:cubicBezTo>
                  <a:cubicBezTo>
                    <a:pt x="0" y="66040"/>
                    <a:pt x="16463" y="76200"/>
                    <a:pt x="31660" y="76200"/>
                  </a:cubicBezTo>
                  <a:cubicBezTo>
                    <a:pt x="46856" y="76200"/>
                    <a:pt x="56987" y="67945"/>
                    <a:pt x="60786" y="52070"/>
                  </a:cubicBezTo>
                  <a:lnTo>
                    <a:pt x="61420" y="50800"/>
                  </a:lnTo>
                  <a:lnTo>
                    <a:pt x="41791" y="45720"/>
                  </a:lnTo>
                  <a:lnTo>
                    <a:pt x="41791" y="4699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9C025F75-CF96-3835-975A-1CAAA3312EC3}"/>
                </a:ext>
              </a:extLst>
            </p:cNvPr>
            <p:cNvSpPr/>
            <p:nvPr/>
          </p:nvSpPr>
          <p:spPr>
            <a:xfrm>
              <a:off x="695804" y="4792028"/>
              <a:ext cx="60153" cy="104139"/>
            </a:xfrm>
            <a:custGeom>
              <a:avLst/>
              <a:gdLst>
                <a:gd name="connsiteX0" fmla="*/ 41791 w 60153"/>
                <a:gd name="connsiteY0" fmla="*/ 28575 h 104139"/>
                <a:gd name="connsiteX1" fmla="*/ 22162 w 60153"/>
                <a:gd name="connsiteY1" fmla="*/ 37465 h 104139"/>
                <a:gd name="connsiteX2" fmla="*/ 22162 w 60153"/>
                <a:gd name="connsiteY2" fmla="*/ 0 h 104139"/>
                <a:gd name="connsiteX3" fmla="*/ 0 w 60153"/>
                <a:gd name="connsiteY3" fmla="*/ 3175 h 104139"/>
                <a:gd name="connsiteX4" fmla="*/ 0 w 60153"/>
                <a:gd name="connsiteY4" fmla="*/ 104140 h 104139"/>
                <a:gd name="connsiteX5" fmla="*/ 22162 w 60153"/>
                <a:gd name="connsiteY5" fmla="*/ 104140 h 104139"/>
                <a:gd name="connsiteX6" fmla="*/ 22162 w 60153"/>
                <a:gd name="connsiteY6" fmla="*/ 53975 h 104139"/>
                <a:gd name="connsiteX7" fmla="*/ 32926 w 60153"/>
                <a:gd name="connsiteY7" fmla="*/ 48260 h 104139"/>
                <a:gd name="connsiteX8" fmla="*/ 37991 w 60153"/>
                <a:gd name="connsiteY8" fmla="*/ 55245 h 104139"/>
                <a:gd name="connsiteX9" fmla="*/ 37991 w 60153"/>
                <a:gd name="connsiteY9" fmla="*/ 104140 h 104139"/>
                <a:gd name="connsiteX10" fmla="*/ 60153 w 60153"/>
                <a:gd name="connsiteY10" fmla="*/ 104140 h 104139"/>
                <a:gd name="connsiteX11" fmla="*/ 60153 w 60153"/>
                <a:gd name="connsiteY11" fmla="*/ 48260 h 104139"/>
                <a:gd name="connsiteX12" fmla="*/ 41791 w 60153"/>
                <a:gd name="connsiteY12" fmla="*/ 28575 h 104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153" h="104139">
                  <a:moveTo>
                    <a:pt x="41791" y="28575"/>
                  </a:moveTo>
                  <a:cubicBezTo>
                    <a:pt x="33559" y="28575"/>
                    <a:pt x="26594" y="33020"/>
                    <a:pt x="22162" y="37465"/>
                  </a:cubicBezTo>
                  <a:lnTo>
                    <a:pt x="22162" y="0"/>
                  </a:lnTo>
                  <a:lnTo>
                    <a:pt x="0" y="3175"/>
                  </a:lnTo>
                  <a:lnTo>
                    <a:pt x="0" y="104140"/>
                  </a:lnTo>
                  <a:lnTo>
                    <a:pt x="22162" y="104140"/>
                  </a:lnTo>
                  <a:lnTo>
                    <a:pt x="22162" y="53975"/>
                  </a:lnTo>
                  <a:cubicBezTo>
                    <a:pt x="26594" y="50165"/>
                    <a:pt x="29760" y="48260"/>
                    <a:pt x="32926" y="48260"/>
                  </a:cubicBezTo>
                  <a:cubicBezTo>
                    <a:pt x="35459" y="48260"/>
                    <a:pt x="37991" y="48895"/>
                    <a:pt x="37991" y="55245"/>
                  </a:cubicBezTo>
                  <a:lnTo>
                    <a:pt x="37991" y="104140"/>
                  </a:lnTo>
                  <a:lnTo>
                    <a:pt x="60153" y="104140"/>
                  </a:lnTo>
                  <a:lnTo>
                    <a:pt x="60153" y="48260"/>
                  </a:lnTo>
                  <a:cubicBezTo>
                    <a:pt x="60153" y="35560"/>
                    <a:pt x="53821" y="28575"/>
                    <a:pt x="41791" y="28575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1511A81-9725-0301-EF5E-B5C7AF0D7C4A}"/>
                </a:ext>
              </a:extLst>
            </p:cNvPr>
            <p:cNvSpPr/>
            <p:nvPr/>
          </p:nvSpPr>
          <p:spPr>
            <a:xfrm>
              <a:off x="764189" y="4820603"/>
              <a:ext cx="64585" cy="76200"/>
            </a:xfrm>
            <a:custGeom>
              <a:avLst/>
              <a:gdLst>
                <a:gd name="connsiteX0" fmla="*/ 32293 w 64585"/>
                <a:gd name="connsiteY0" fmla="*/ 0 h 76200"/>
                <a:gd name="connsiteX1" fmla="*/ 0 w 64585"/>
                <a:gd name="connsiteY1" fmla="*/ 38100 h 76200"/>
                <a:gd name="connsiteX2" fmla="*/ 32293 w 64585"/>
                <a:gd name="connsiteY2" fmla="*/ 76200 h 76200"/>
                <a:gd name="connsiteX3" fmla="*/ 64586 w 64585"/>
                <a:gd name="connsiteY3" fmla="*/ 38100 h 76200"/>
                <a:gd name="connsiteX4" fmla="*/ 32293 w 64585"/>
                <a:gd name="connsiteY4" fmla="*/ 0 h 76200"/>
                <a:gd name="connsiteX5" fmla="*/ 32293 w 64585"/>
                <a:gd name="connsiteY5" fmla="*/ 58420 h 76200"/>
                <a:gd name="connsiteX6" fmla="*/ 22162 w 64585"/>
                <a:gd name="connsiteY6" fmla="*/ 38100 h 76200"/>
                <a:gd name="connsiteX7" fmla="*/ 32293 w 64585"/>
                <a:gd name="connsiteY7" fmla="*/ 18415 h 76200"/>
                <a:gd name="connsiteX8" fmla="*/ 42424 w 64585"/>
                <a:gd name="connsiteY8" fmla="*/ 38100 h 76200"/>
                <a:gd name="connsiteX9" fmla="*/ 32293 w 64585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585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6" y="66040"/>
                    <a:pt x="64586" y="38100"/>
                  </a:cubicBezTo>
                  <a:cubicBezTo>
                    <a:pt x="64586" y="10160"/>
                    <a:pt x="48123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6725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EA2EF5EF-9C7C-65B0-25AD-95C773136F8A}"/>
                </a:ext>
              </a:extLst>
            </p:cNvPr>
            <p:cNvSpPr/>
            <p:nvPr/>
          </p:nvSpPr>
          <p:spPr>
            <a:xfrm>
              <a:off x="836373" y="4820603"/>
              <a:ext cx="64585" cy="76200"/>
            </a:xfrm>
            <a:custGeom>
              <a:avLst/>
              <a:gdLst>
                <a:gd name="connsiteX0" fmla="*/ 32293 w 64585"/>
                <a:gd name="connsiteY0" fmla="*/ 0 h 76200"/>
                <a:gd name="connsiteX1" fmla="*/ 0 w 64585"/>
                <a:gd name="connsiteY1" fmla="*/ 38100 h 76200"/>
                <a:gd name="connsiteX2" fmla="*/ 32293 w 64585"/>
                <a:gd name="connsiteY2" fmla="*/ 76200 h 76200"/>
                <a:gd name="connsiteX3" fmla="*/ 64585 w 64585"/>
                <a:gd name="connsiteY3" fmla="*/ 38100 h 76200"/>
                <a:gd name="connsiteX4" fmla="*/ 32293 w 64585"/>
                <a:gd name="connsiteY4" fmla="*/ 0 h 76200"/>
                <a:gd name="connsiteX5" fmla="*/ 32293 w 64585"/>
                <a:gd name="connsiteY5" fmla="*/ 58420 h 76200"/>
                <a:gd name="connsiteX6" fmla="*/ 22162 w 64585"/>
                <a:gd name="connsiteY6" fmla="*/ 38100 h 76200"/>
                <a:gd name="connsiteX7" fmla="*/ 32293 w 64585"/>
                <a:gd name="connsiteY7" fmla="*/ 18415 h 76200"/>
                <a:gd name="connsiteX8" fmla="*/ 42424 w 64585"/>
                <a:gd name="connsiteY8" fmla="*/ 38100 h 76200"/>
                <a:gd name="connsiteX9" fmla="*/ 32293 w 64585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585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5" y="66040"/>
                    <a:pt x="64585" y="38100"/>
                  </a:cubicBezTo>
                  <a:cubicBezTo>
                    <a:pt x="64585" y="10160"/>
                    <a:pt x="47489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6725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CBB4A20-4538-A19B-9831-F106D5EE0DCD}"/>
                </a:ext>
              </a:extLst>
            </p:cNvPr>
            <p:cNvSpPr/>
            <p:nvPr/>
          </p:nvSpPr>
          <p:spPr>
            <a:xfrm>
              <a:off x="954779" y="4820603"/>
              <a:ext cx="64602" cy="76200"/>
            </a:xfrm>
            <a:custGeom>
              <a:avLst/>
              <a:gdLst>
                <a:gd name="connsiteX0" fmla="*/ 32293 w 64602"/>
                <a:gd name="connsiteY0" fmla="*/ 0 h 76200"/>
                <a:gd name="connsiteX1" fmla="*/ 0 w 64602"/>
                <a:gd name="connsiteY1" fmla="*/ 38100 h 76200"/>
                <a:gd name="connsiteX2" fmla="*/ 32293 w 64602"/>
                <a:gd name="connsiteY2" fmla="*/ 76200 h 76200"/>
                <a:gd name="connsiteX3" fmla="*/ 64585 w 64602"/>
                <a:gd name="connsiteY3" fmla="*/ 38100 h 76200"/>
                <a:gd name="connsiteX4" fmla="*/ 32293 w 64602"/>
                <a:gd name="connsiteY4" fmla="*/ 0 h 76200"/>
                <a:gd name="connsiteX5" fmla="*/ 32293 w 64602"/>
                <a:gd name="connsiteY5" fmla="*/ 58420 h 76200"/>
                <a:gd name="connsiteX6" fmla="*/ 22162 w 64602"/>
                <a:gd name="connsiteY6" fmla="*/ 38100 h 76200"/>
                <a:gd name="connsiteX7" fmla="*/ 32293 w 64602"/>
                <a:gd name="connsiteY7" fmla="*/ 18415 h 76200"/>
                <a:gd name="connsiteX8" fmla="*/ 42424 w 64602"/>
                <a:gd name="connsiteY8" fmla="*/ 38100 h 76200"/>
                <a:gd name="connsiteX9" fmla="*/ 32293 w 64602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602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5" y="66040"/>
                    <a:pt x="64585" y="38100"/>
                  </a:cubicBezTo>
                  <a:cubicBezTo>
                    <a:pt x="65219" y="10160"/>
                    <a:pt x="48123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7358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6AA4B32D-D0D7-BFAE-98AF-01CC9B50279D}"/>
                </a:ext>
              </a:extLst>
            </p:cNvPr>
            <p:cNvSpPr/>
            <p:nvPr/>
          </p:nvSpPr>
          <p:spPr>
            <a:xfrm>
              <a:off x="1023797" y="4794567"/>
              <a:ext cx="44956" cy="101600"/>
            </a:xfrm>
            <a:custGeom>
              <a:avLst/>
              <a:gdLst>
                <a:gd name="connsiteX0" fmla="*/ 33559 w 44956"/>
                <a:gd name="connsiteY0" fmla="*/ 0 h 101600"/>
                <a:gd name="connsiteX1" fmla="*/ 10131 w 44956"/>
                <a:gd name="connsiteY1" fmla="*/ 22860 h 101600"/>
                <a:gd name="connsiteX2" fmla="*/ 10131 w 44956"/>
                <a:gd name="connsiteY2" fmla="*/ 27940 h 101600"/>
                <a:gd name="connsiteX3" fmla="*/ 0 w 44956"/>
                <a:gd name="connsiteY3" fmla="*/ 27940 h 101600"/>
                <a:gd name="connsiteX4" fmla="*/ 0 w 44956"/>
                <a:gd name="connsiteY4" fmla="*/ 45085 h 101600"/>
                <a:gd name="connsiteX5" fmla="*/ 10131 w 44956"/>
                <a:gd name="connsiteY5" fmla="*/ 45085 h 101600"/>
                <a:gd name="connsiteX6" fmla="*/ 10131 w 44956"/>
                <a:gd name="connsiteY6" fmla="*/ 101600 h 101600"/>
                <a:gd name="connsiteX7" fmla="*/ 32293 w 44956"/>
                <a:gd name="connsiteY7" fmla="*/ 101600 h 101600"/>
                <a:gd name="connsiteX8" fmla="*/ 32293 w 44956"/>
                <a:gd name="connsiteY8" fmla="*/ 45085 h 101600"/>
                <a:gd name="connsiteX9" fmla="*/ 44957 w 44956"/>
                <a:gd name="connsiteY9" fmla="*/ 45085 h 101600"/>
                <a:gd name="connsiteX10" fmla="*/ 44957 w 44956"/>
                <a:gd name="connsiteY10" fmla="*/ 27940 h 101600"/>
                <a:gd name="connsiteX11" fmla="*/ 32293 w 44956"/>
                <a:gd name="connsiteY11" fmla="*/ 27940 h 101600"/>
                <a:gd name="connsiteX12" fmla="*/ 32293 w 44956"/>
                <a:gd name="connsiteY12" fmla="*/ 23495 h 101600"/>
                <a:gd name="connsiteX13" fmla="*/ 39258 w 44956"/>
                <a:gd name="connsiteY13" fmla="*/ 17145 h 101600"/>
                <a:gd name="connsiteX14" fmla="*/ 43690 w 44956"/>
                <a:gd name="connsiteY14" fmla="*/ 17780 h 101600"/>
                <a:gd name="connsiteX15" fmla="*/ 44957 w 44956"/>
                <a:gd name="connsiteY15" fmla="*/ 17780 h 101600"/>
                <a:gd name="connsiteX16" fmla="*/ 44957 w 44956"/>
                <a:gd name="connsiteY16" fmla="*/ 635 h 101600"/>
                <a:gd name="connsiteX17" fmla="*/ 44323 w 44956"/>
                <a:gd name="connsiteY17" fmla="*/ 635 h 101600"/>
                <a:gd name="connsiteX18" fmla="*/ 33559 w 44956"/>
                <a:gd name="connsiteY18" fmla="*/ 0 h 1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956" h="101600">
                  <a:moveTo>
                    <a:pt x="33559" y="0"/>
                  </a:moveTo>
                  <a:cubicBezTo>
                    <a:pt x="12664" y="0"/>
                    <a:pt x="10131" y="12065"/>
                    <a:pt x="10131" y="22860"/>
                  </a:cubicBezTo>
                  <a:lnTo>
                    <a:pt x="10131" y="27940"/>
                  </a:lnTo>
                  <a:lnTo>
                    <a:pt x="0" y="27940"/>
                  </a:lnTo>
                  <a:lnTo>
                    <a:pt x="0" y="45085"/>
                  </a:lnTo>
                  <a:lnTo>
                    <a:pt x="10131" y="45085"/>
                  </a:lnTo>
                  <a:lnTo>
                    <a:pt x="10131" y="101600"/>
                  </a:lnTo>
                  <a:lnTo>
                    <a:pt x="32293" y="101600"/>
                  </a:lnTo>
                  <a:lnTo>
                    <a:pt x="32293" y="45085"/>
                  </a:lnTo>
                  <a:lnTo>
                    <a:pt x="44957" y="45085"/>
                  </a:lnTo>
                  <a:lnTo>
                    <a:pt x="44957" y="27940"/>
                  </a:lnTo>
                  <a:lnTo>
                    <a:pt x="32293" y="27940"/>
                  </a:lnTo>
                  <a:lnTo>
                    <a:pt x="32293" y="23495"/>
                  </a:lnTo>
                  <a:cubicBezTo>
                    <a:pt x="32293" y="18415"/>
                    <a:pt x="34826" y="17145"/>
                    <a:pt x="39258" y="17145"/>
                  </a:cubicBezTo>
                  <a:cubicBezTo>
                    <a:pt x="40524" y="17145"/>
                    <a:pt x="43057" y="17145"/>
                    <a:pt x="43690" y="17780"/>
                  </a:cubicBezTo>
                  <a:lnTo>
                    <a:pt x="44957" y="17780"/>
                  </a:lnTo>
                  <a:lnTo>
                    <a:pt x="44957" y="635"/>
                  </a:lnTo>
                  <a:lnTo>
                    <a:pt x="44323" y="635"/>
                  </a:lnTo>
                  <a:cubicBezTo>
                    <a:pt x="43057" y="0"/>
                    <a:pt x="36725" y="0"/>
                    <a:pt x="33559" y="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D51BBB4-EF1B-2E22-10A6-1ACD2BDD23CB}"/>
                </a:ext>
              </a:extLst>
            </p:cNvPr>
            <p:cNvSpPr/>
            <p:nvPr/>
          </p:nvSpPr>
          <p:spPr>
            <a:xfrm>
              <a:off x="1095981" y="4794567"/>
              <a:ext cx="88013" cy="100965"/>
            </a:xfrm>
            <a:custGeom>
              <a:avLst/>
              <a:gdLst>
                <a:gd name="connsiteX0" fmla="*/ 44323 w 88013"/>
                <a:gd name="connsiteY0" fmla="*/ 66040 h 100965"/>
                <a:gd name="connsiteX1" fmla="*/ 27860 w 88013"/>
                <a:gd name="connsiteY1" fmla="*/ 0 h 100965"/>
                <a:gd name="connsiteX2" fmla="*/ 0 w 88013"/>
                <a:gd name="connsiteY2" fmla="*/ 0 h 100965"/>
                <a:gd name="connsiteX3" fmla="*/ 0 w 88013"/>
                <a:gd name="connsiteY3" fmla="*/ 100965 h 100965"/>
                <a:gd name="connsiteX4" fmla="*/ 18996 w 88013"/>
                <a:gd name="connsiteY4" fmla="*/ 100965 h 100965"/>
                <a:gd name="connsiteX5" fmla="*/ 18996 w 88013"/>
                <a:gd name="connsiteY5" fmla="*/ 38100 h 100965"/>
                <a:gd name="connsiteX6" fmla="*/ 34826 w 88013"/>
                <a:gd name="connsiteY6" fmla="*/ 100965 h 100965"/>
                <a:gd name="connsiteX7" fmla="*/ 51922 w 88013"/>
                <a:gd name="connsiteY7" fmla="*/ 100965 h 100965"/>
                <a:gd name="connsiteX8" fmla="*/ 67751 w 88013"/>
                <a:gd name="connsiteY8" fmla="*/ 38735 h 100965"/>
                <a:gd name="connsiteX9" fmla="*/ 67751 w 88013"/>
                <a:gd name="connsiteY9" fmla="*/ 100965 h 100965"/>
                <a:gd name="connsiteX10" fmla="*/ 88014 w 88013"/>
                <a:gd name="connsiteY10" fmla="*/ 100965 h 100965"/>
                <a:gd name="connsiteX11" fmla="*/ 88014 w 88013"/>
                <a:gd name="connsiteY11" fmla="*/ 0 h 100965"/>
                <a:gd name="connsiteX12" fmla="*/ 59520 w 88013"/>
                <a:gd name="connsiteY12" fmla="*/ 0 h 100965"/>
                <a:gd name="connsiteX13" fmla="*/ 44323 w 88013"/>
                <a:gd name="connsiteY13" fmla="*/ 66040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013" h="100965">
                  <a:moveTo>
                    <a:pt x="44323" y="66040"/>
                  </a:moveTo>
                  <a:lnTo>
                    <a:pt x="27860" y="0"/>
                  </a:lnTo>
                  <a:lnTo>
                    <a:pt x="0" y="0"/>
                  </a:lnTo>
                  <a:lnTo>
                    <a:pt x="0" y="100965"/>
                  </a:lnTo>
                  <a:lnTo>
                    <a:pt x="18996" y="100965"/>
                  </a:lnTo>
                  <a:lnTo>
                    <a:pt x="18996" y="38100"/>
                  </a:lnTo>
                  <a:cubicBezTo>
                    <a:pt x="20262" y="42545"/>
                    <a:pt x="34826" y="100965"/>
                    <a:pt x="34826" y="100965"/>
                  </a:cubicBezTo>
                  <a:lnTo>
                    <a:pt x="51922" y="100965"/>
                  </a:lnTo>
                  <a:cubicBezTo>
                    <a:pt x="51922" y="100965"/>
                    <a:pt x="66485" y="43815"/>
                    <a:pt x="67751" y="38735"/>
                  </a:cubicBezTo>
                  <a:lnTo>
                    <a:pt x="67751" y="100965"/>
                  </a:lnTo>
                  <a:lnTo>
                    <a:pt x="88014" y="100965"/>
                  </a:lnTo>
                  <a:lnTo>
                    <a:pt x="88014" y="0"/>
                  </a:lnTo>
                  <a:lnTo>
                    <a:pt x="59520" y="0"/>
                  </a:lnTo>
                  <a:lnTo>
                    <a:pt x="44323" y="6604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0A4DA79A-BF5F-7C70-057D-43CBC9231378}"/>
                </a:ext>
              </a:extLst>
            </p:cNvPr>
            <p:cNvSpPr/>
            <p:nvPr/>
          </p:nvSpPr>
          <p:spPr>
            <a:xfrm>
              <a:off x="1193492" y="4819967"/>
              <a:ext cx="61419" cy="76200"/>
            </a:xfrm>
            <a:custGeom>
              <a:avLst/>
              <a:gdLst>
                <a:gd name="connsiteX0" fmla="*/ 47489 w 61419"/>
                <a:gd name="connsiteY0" fmla="*/ 50800 h 76200"/>
                <a:gd name="connsiteX1" fmla="*/ 33559 w 61419"/>
                <a:gd name="connsiteY1" fmla="*/ 59055 h 76200"/>
                <a:gd name="connsiteX2" fmla="*/ 22162 w 61419"/>
                <a:gd name="connsiteY2" fmla="*/ 44450 h 76200"/>
                <a:gd name="connsiteX3" fmla="*/ 61420 w 61419"/>
                <a:gd name="connsiteY3" fmla="*/ 44450 h 76200"/>
                <a:gd name="connsiteX4" fmla="*/ 61420 w 61419"/>
                <a:gd name="connsiteY4" fmla="*/ 39370 h 76200"/>
                <a:gd name="connsiteX5" fmla="*/ 31660 w 61419"/>
                <a:gd name="connsiteY5" fmla="*/ 0 h 76200"/>
                <a:gd name="connsiteX6" fmla="*/ 0 w 61419"/>
                <a:gd name="connsiteY6" fmla="*/ 38100 h 76200"/>
                <a:gd name="connsiteX7" fmla="*/ 32293 w 61419"/>
                <a:gd name="connsiteY7" fmla="*/ 76200 h 76200"/>
                <a:gd name="connsiteX8" fmla="*/ 60786 w 61419"/>
                <a:gd name="connsiteY8" fmla="*/ 60960 h 76200"/>
                <a:gd name="connsiteX9" fmla="*/ 61420 w 61419"/>
                <a:gd name="connsiteY9" fmla="*/ 59690 h 76200"/>
                <a:gd name="connsiteX10" fmla="*/ 48123 w 61419"/>
                <a:gd name="connsiteY10" fmla="*/ 48895 h 76200"/>
                <a:gd name="connsiteX11" fmla="*/ 47489 w 61419"/>
                <a:gd name="connsiteY11" fmla="*/ 50800 h 76200"/>
                <a:gd name="connsiteX12" fmla="*/ 22795 w 61419"/>
                <a:gd name="connsiteY12" fmla="*/ 31115 h 76200"/>
                <a:gd name="connsiteX13" fmla="*/ 32293 w 61419"/>
                <a:gd name="connsiteY13" fmla="*/ 18415 h 76200"/>
                <a:gd name="connsiteX14" fmla="*/ 41157 w 61419"/>
                <a:gd name="connsiteY14" fmla="*/ 31115 h 76200"/>
                <a:gd name="connsiteX15" fmla="*/ 22795 w 61419"/>
                <a:gd name="connsiteY15" fmla="*/ 3111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419" h="76200">
                  <a:moveTo>
                    <a:pt x="47489" y="50800"/>
                  </a:moveTo>
                  <a:cubicBezTo>
                    <a:pt x="44957" y="54610"/>
                    <a:pt x="39891" y="59055"/>
                    <a:pt x="33559" y="59055"/>
                  </a:cubicBezTo>
                  <a:cubicBezTo>
                    <a:pt x="26594" y="59055"/>
                    <a:pt x="23428" y="53975"/>
                    <a:pt x="22162" y="44450"/>
                  </a:cubicBezTo>
                  <a:lnTo>
                    <a:pt x="61420" y="44450"/>
                  </a:lnTo>
                  <a:lnTo>
                    <a:pt x="61420" y="39370"/>
                  </a:lnTo>
                  <a:cubicBezTo>
                    <a:pt x="61420" y="14605"/>
                    <a:pt x="50655" y="0"/>
                    <a:pt x="31660" y="0"/>
                  </a:cubicBezTo>
                  <a:cubicBezTo>
                    <a:pt x="17096" y="0"/>
                    <a:pt x="0" y="10160"/>
                    <a:pt x="0" y="38100"/>
                  </a:cubicBezTo>
                  <a:cubicBezTo>
                    <a:pt x="0" y="62230"/>
                    <a:pt x="12031" y="76200"/>
                    <a:pt x="32293" y="76200"/>
                  </a:cubicBezTo>
                  <a:cubicBezTo>
                    <a:pt x="44323" y="76200"/>
                    <a:pt x="53821" y="71120"/>
                    <a:pt x="60786" y="60960"/>
                  </a:cubicBezTo>
                  <a:lnTo>
                    <a:pt x="61420" y="59690"/>
                  </a:lnTo>
                  <a:lnTo>
                    <a:pt x="48123" y="48895"/>
                  </a:lnTo>
                  <a:lnTo>
                    <a:pt x="47489" y="50800"/>
                  </a:lnTo>
                  <a:close/>
                  <a:moveTo>
                    <a:pt x="22795" y="31115"/>
                  </a:moveTo>
                  <a:cubicBezTo>
                    <a:pt x="23428" y="24765"/>
                    <a:pt x="25961" y="18415"/>
                    <a:pt x="32293" y="18415"/>
                  </a:cubicBezTo>
                  <a:cubicBezTo>
                    <a:pt x="35459" y="18415"/>
                    <a:pt x="40524" y="19685"/>
                    <a:pt x="41157" y="31115"/>
                  </a:cubicBezTo>
                  <a:lnTo>
                    <a:pt x="22795" y="3111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5E81CAD-02E1-7F7D-4133-A7A1D94A036E}"/>
                </a:ext>
              </a:extLst>
            </p:cNvPr>
            <p:cNvSpPr/>
            <p:nvPr/>
          </p:nvSpPr>
          <p:spPr>
            <a:xfrm>
              <a:off x="1265043" y="4794567"/>
              <a:ext cx="65851" cy="102235"/>
            </a:xfrm>
            <a:custGeom>
              <a:avLst/>
              <a:gdLst>
                <a:gd name="connsiteX0" fmla="*/ 62686 w 65851"/>
                <a:gd name="connsiteY0" fmla="*/ 82550 h 102235"/>
                <a:gd name="connsiteX1" fmla="*/ 62686 w 65851"/>
                <a:gd name="connsiteY1" fmla="*/ 0 h 102235"/>
                <a:gd name="connsiteX2" fmla="*/ 40524 w 65851"/>
                <a:gd name="connsiteY2" fmla="*/ 0 h 102235"/>
                <a:gd name="connsiteX3" fmla="*/ 40524 w 65851"/>
                <a:gd name="connsiteY3" fmla="*/ 33020 h 102235"/>
                <a:gd name="connsiteX4" fmla="*/ 24061 w 65851"/>
                <a:gd name="connsiteY4" fmla="*/ 26035 h 102235"/>
                <a:gd name="connsiteX5" fmla="*/ 0 w 65851"/>
                <a:gd name="connsiteY5" fmla="*/ 64770 h 102235"/>
                <a:gd name="connsiteX6" fmla="*/ 24061 w 65851"/>
                <a:gd name="connsiteY6" fmla="*/ 102235 h 102235"/>
                <a:gd name="connsiteX7" fmla="*/ 41157 w 65851"/>
                <a:gd name="connsiteY7" fmla="*/ 94615 h 102235"/>
                <a:gd name="connsiteX8" fmla="*/ 42424 w 65851"/>
                <a:gd name="connsiteY8" fmla="*/ 100330 h 102235"/>
                <a:gd name="connsiteX9" fmla="*/ 43057 w 65851"/>
                <a:gd name="connsiteY9" fmla="*/ 100965 h 102235"/>
                <a:gd name="connsiteX10" fmla="*/ 65852 w 65851"/>
                <a:gd name="connsiteY10" fmla="*/ 100965 h 102235"/>
                <a:gd name="connsiteX11" fmla="*/ 65219 w 65851"/>
                <a:gd name="connsiteY11" fmla="*/ 99060 h 102235"/>
                <a:gd name="connsiteX12" fmla="*/ 62686 w 65851"/>
                <a:gd name="connsiteY12" fmla="*/ 82550 h 102235"/>
                <a:gd name="connsiteX13" fmla="*/ 40524 w 65851"/>
                <a:gd name="connsiteY13" fmla="*/ 50165 h 102235"/>
                <a:gd name="connsiteX14" fmla="*/ 40524 w 65851"/>
                <a:gd name="connsiteY14" fmla="*/ 78105 h 102235"/>
                <a:gd name="connsiteX15" fmla="*/ 31026 w 65851"/>
                <a:gd name="connsiteY15" fmla="*/ 83820 h 102235"/>
                <a:gd name="connsiteX16" fmla="*/ 21529 w 65851"/>
                <a:gd name="connsiteY16" fmla="*/ 64135 h 102235"/>
                <a:gd name="connsiteX17" fmla="*/ 31026 w 65851"/>
                <a:gd name="connsiteY17" fmla="*/ 45085 h 102235"/>
                <a:gd name="connsiteX18" fmla="*/ 40524 w 65851"/>
                <a:gd name="connsiteY18" fmla="*/ 50165 h 10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851" h="102235">
                  <a:moveTo>
                    <a:pt x="62686" y="82550"/>
                  </a:moveTo>
                  <a:lnTo>
                    <a:pt x="62686" y="0"/>
                  </a:lnTo>
                  <a:lnTo>
                    <a:pt x="40524" y="0"/>
                  </a:lnTo>
                  <a:lnTo>
                    <a:pt x="40524" y="33020"/>
                  </a:lnTo>
                  <a:cubicBezTo>
                    <a:pt x="36092" y="28575"/>
                    <a:pt x="30393" y="26035"/>
                    <a:pt x="24061" y="26035"/>
                  </a:cubicBezTo>
                  <a:cubicBezTo>
                    <a:pt x="8865" y="26035"/>
                    <a:pt x="0" y="40005"/>
                    <a:pt x="0" y="64770"/>
                  </a:cubicBezTo>
                  <a:cubicBezTo>
                    <a:pt x="0" y="95885"/>
                    <a:pt x="13297" y="102235"/>
                    <a:pt x="24061" y="102235"/>
                  </a:cubicBezTo>
                  <a:cubicBezTo>
                    <a:pt x="31026" y="102235"/>
                    <a:pt x="36725" y="99695"/>
                    <a:pt x="41157" y="94615"/>
                  </a:cubicBezTo>
                  <a:cubicBezTo>
                    <a:pt x="41157" y="96520"/>
                    <a:pt x="41791" y="99060"/>
                    <a:pt x="42424" y="100330"/>
                  </a:cubicBezTo>
                  <a:lnTo>
                    <a:pt x="43057" y="100965"/>
                  </a:lnTo>
                  <a:lnTo>
                    <a:pt x="65852" y="100965"/>
                  </a:lnTo>
                  <a:lnTo>
                    <a:pt x="65219" y="99060"/>
                  </a:lnTo>
                  <a:cubicBezTo>
                    <a:pt x="63319" y="95885"/>
                    <a:pt x="62686" y="90805"/>
                    <a:pt x="62686" y="82550"/>
                  </a:cubicBezTo>
                  <a:close/>
                  <a:moveTo>
                    <a:pt x="40524" y="50165"/>
                  </a:moveTo>
                  <a:lnTo>
                    <a:pt x="40524" y="78105"/>
                  </a:lnTo>
                  <a:cubicBezTo>
                    <a:pt x="37991" y="80645"/>
                    <a:pt x="34826" y="83820"/>
                    <a:pt x="31026" y="83820"/>
                  </a:cubicBezTo>
                  <a:cubicBezTo>
                    <a:pt x="27227" y="83820"/>
                    <a:pt x="21529" y="81915"/>
                    <a:pt x="21529" y="64135"/>
                  </a:cubicBezTo>
                  <a:cubicBezTo>
                    <a:pt x="21529" y="46990"/>
                    <a:pt x="25961" y="45085"/>
                    <a:pt x="31026" y="45085"/>
                  </a:cubicBezTo>
                  <a:cubicBezTo>
                    <a:pt x="34192" y="45085"/>
                    <a:pt x="36725" y="46990"/>
                    <a:pt x="40524" y="50165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F2E9D928-137D-D180-0491-86D078B1640C}"/>
                </a:ext>
              </a:extLst>
            </p:cNvPr>
            <p:cNvSpPr/>
            <p:nvPr/>
          </p:nvSpPr>
          <p:spPr>
            <a:xfrm>
              <a:off x="1341026" y="4794568"/>
              <a:ext cx="22161" cy="19685"/>
            </a:xfrm>
            <a:custGeom>
              <a:avLst/>
              <a:gdLst>
                <a:gd name="connsiteX0" fmla="*/ 0 w 22161"/>
                <a:gd name="connsiteY0" fmla="*/ 0 h 19685"/>
                <a:gd name="connsiteX1" fmla="*/ 22162 w 22161"/>
                <a:gd name="connsiteY1" fmla="*/ 0 h 19685"/>
                <a:gd name="connsiteX2" fmla="*/ 22162 w 22161"/>
                <a:gd name="connsiteY2" fmla="*/ 19685 h 19685"/>
                <a:gd name="connsiteX3" fmla="*/ 0 w 22161"/>
                <a:gd name="connsiteY3" fmla="*/ 19685 h 1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9685">
                  <a:moveTo>
                    <a:pt x="0" y="0"/>
                  </a:moveTo>
                  <a:lnTo>
                    <a:pt x="22162" y="0"/>
                  </a:lnTo>
                  <a:lnTo>
                    <a:pt x="22162" y="19685"/>
                  </a:lnTo>
                  <a:lnTo>
                    <a:pt x="0" y="1968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AEFB5F72-5FBA-F961-8C09-02493861E787}"/>
                </a:ext>
              </a:extLst>
            </p:cNvPr>
            <p:cNvSpPr/>
            <p:nvPr/>
          </p:nvSpPr>
          <p:spPr>
            <a:xfrm>
              <a:off x="1341026" y="4821873"/>
              <a:ext cx="22161" cy="73660"/>
            </a:xfrm>
            <a:custGeom>
              <a:avLst/>
              <a:gdLst>
                <a:gd name="connsiteX0" fmla="*/ 0 w 22161"/>
                <a:gd name="connsiteY0" fmla="*/ 0 h 73660"/>
                <a:gd name="connsiteX1" fmla="*/ 22162 w 22161"/>
                <a:gd name="connsiteY1" fmla="*/ 0 h 73660"/>
                <a:gd name="connsiteX2" fmla="*/ 22162 w 22161"/>
                <a:gd name="connsiteY2" fmla="*/ 73660 h 73660"/>
                <a:gd name="connsiteX3" fmla="*/ 0 w 22161"/>
                <a:gd name="connsiteY3" fmla="*/ 73660 h 7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73660">
                  <a:moveTo>
                    <a:pt x="0" y="0"/>
                  </a:moveTo>
                  <a:lnTo>
                    <a:pt x="22162" y="0"/>
                  </a:lnTo>
                  <a:lnTo>
                    <a:pt x="22162" y="73660"/>
                  </a:lnTo>
                  <a:lnTo>
                    <a:pt x="0" y="7366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D63BC782-4765-C0E6-800C-B036FEB77868}"/>
                </a:ext>
              </a:extLst>
            </p:cNvPr>
            <p:cNvSpPr/>
            <p:nvPr/>
          </p:nvSpPr>
          <p:spPr>
            <a:xfrm>
              <a:off x="1372685" y="4820603"/>
              <a:ext cx="61419" cy="76200"/>
            </a:xfrm>
            <a:custGeom>
              <a:avLst/>
              <a:gdLst>
                <a:gd name="connsiteX0" fmla="*/ 41791 w 61419"/>
                <a:gd name="connsiteY0" fmla="*/ 46990 h 76200"/>
                <a:gd name="connsiteX1" fmla="*/ 32293 w 61419"/>
                <a:gd name="connsiteY1" fmla="*/ 59055 h 76200"/>
                <a:gd name="connsiteX2" fmla="*/ 22795 w 61419"/>
                <a:gd name="connsiteY2" fmla="*/ 38100 h 76200"/>
                <a:gd name="connsiteX3" fmla="*/ 32293 w 61419"/>
                <a:gd name="connsiteY3" fmla="*/ 17780 h 76200"/>
                <a:gd name="connsiteX4" fmla="*/ 41157 w 61419"/>
                <a:gd name="connsiteY4" fmla="*/ 28575 h 76200"/>
                <a:gd name="connsiteX5" fmla="*/ 41157 w 61419"/>
                <a:gd name="connsiteY5" fmla="*/ 29845 h 76200"/>
                <a:gd name="connsiteX6" fmla="*/ 61420 w 61419"/>
                <a:gd name="connsiteY6" fmla="*/ 25400 h 76200"/>
                <a:gd name="connsiteX7" fmla="*/ 60786 w 61419"/>
                <a:gd name="connsiteY7" fmla="*/ 24130 h 76200"/>
                <a:gd name="connsiteX8" fmla="*/ 32293 w 61419"/>
                <a:gd name="connsiteY8" fmla="*/ 0 h 76200"/>
                <a:gd name="connsiteX9" fmla="*/ 0 w 61419"/>
                <a:gd name="connsiteY9" fmla="*/ 38100 h 76200"/>
                <a:gd name="connsiteX10" fmla="*/ 31660 w 61419"/>
                <a:gd name="connsiteY10" fmla="*/ 76200 h 76200"/>
                <a:gd name="connsiteX11" fmla="*/ 60786 w 61419"/>
                <a:gd name="connsiteY11" fmla="*/ 52070 h 76200"/>
                <a:gd name="connsiteX12" fmla="*/ 61420 w 61419"/>
                <a:gd name="connsiteY12" fmla="*/ 50800 h 76200"/>
                <a:gd name="connsiteX13" fmla="*/ 41791 w 61419"/>
                <a:gd name="connsiteY13" fmla="*/ 45720 h 76200"/>
                <a:gd name="connsiteX14" fmla="*/ 41791 w 61419"/>
                <a:gd name="connsiteY14" fmla="*/ 469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419" h="76200">
                  <a:moveTo>
                    <a:pt x="41791" y="46990"/>
                  </a:moveTo>
                  <a:cubicBezTo>
                    <a:pt x="39891" y="57785"/>
                    <a:pt x="35459" y="59055"/>
                    <a:pt x="32293" y="59055"/>
                  </a:cubicBezTo>
                  <a:cubicBezTo>
                    <a:pt x="28494" y="59055"/>
                    <a:pt x="22795" y="57150"/>
                    <a:pt x="22795" y="38100"/>
                  </a:cubicBezTo>
                  <a:cubicBezTo>
                    <a:pt x="22795" y="17780"/>
                    <a:pt x="29760" y="17780"/>
                    <a:pt x="32293" y="17780"/>
                  </a:cubicBezTo>
                  <a:cubicBezTo>
                    <a:pt x="36092" y="17780"/>
                    <a:pt x="38625" y="19685"/>
                    <a:pt x="41157" y="28575"/>
                  </a:cubicBezTo>
                  <a:lnTo>
                    <a:pt x="41157" y="29845"/>
                  </a:lnTo>
                  <a:lnTo>
                    <a:pt x="61420" y="25400"/>
                  </a:lnTo>
                  <a:lnTo>
                    <a:pt x="60786" y="24130"/>
                  </a:lnTo>
                  <a:cubicBezTo>
                    <a:pt x="58254" y="13970"/>
                    <a:pt x="52555" y="0"/>
                    <a:pt x="32293" y="0"/>
                  </a:cubicBezTo>
                  <a:cubicBezTo>
                    <a:pt x="16463" y="0"/>
                    <a:pt x="0" y="10160"/>
                    <a:pt x="0" y="38100"/>
                  </a:cubicBezTo>
                  <a:cubicBezTo>
                    <a:pt x="0" y="66040"/>
                    <a:pt x="16463" y="76200"/>
                    <a:pt x="31660" y="76200"/>
                  </a:cubicBezTo>
                  <a:cubicBezTo>
                    <a:pt x="46856" y="76200"/>
                    <a:pt x="56987" y="67945"/>
                    <a:pt x="60786" y="52070"/>
                  </a:cubicBezTo>
                  <a:lnTo>
                    <a:pt x="61420" y="50800"/>
                  </a:lnTo>
                  <a:lnTo>
                    <a:pt x="41791" y="45720"/>
                  </a:lnTo>
                  <a:lnTo>
                    <a:pt x="41791" y="4699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1EB42E2E-9303-E849-1212-FB5C04A2934D}"/>
                </a:ext>
              </a:extLst>
            </p:cNvPr>
            <p:cNvSpPr/>
            <p:nvPr/>
          </p:nvSpPr>
          <p:spPr>
            <a:xfrm>
              <a:off x="1442970" y="4794568"/>
              <a:ext cx="22161" cy="19685"/>
            </a:xfrm>
            <a:custGeom>
              <a:avLst/>
              <a:gdLst>
                <a:gd name="connsiteX0" fmla="*/ 0 w 22161"/>
                <a:gd name="connsiteY0" fmla="*/ 0 h 19685"/>
                <a:gd name="connsiteX1" fmla="*/ 22162 w 22161"/>
                <a:gd name="connsiteY1" fmla="*/ 0 h 19685"/>
                <a:gd name="connsiteX2" fmla="*/ 22162 w 22161"/>
                <a:gd name="connsiteY2" fmla="*/ 19685 h 19685"/>
                <a:gd name="connsiteX3" fmla="*/ 0 w 22161"/>
                <a:gd name="connsiteY3" fmla="*/ 19685 h 1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9685">
                  <a:moveTo>
                    <a:pt x="0" y="0"/>
                  </a:moveTo>
                  <a:lnTo>
                    <a:pt x="22162" y="0"/>
                  </a:lnTo>
                  <a:lnTo>
                    <a:pt x="22162" y="19685"/>
                  </a:lnTo>
                  <a:lnTo>
                    <a:pt x="0" y="1968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F1784D46-57FF-F4FF-5529-2831AE0476A4}"/>
                </a:ext>
              </a:extLst>
            </p:cNvPr>
            <p:cNvSpPr/>
            <p:nvPr/>
          </p:nvSpPr>
          <p:spPr>
            <a:xfrm>
              <a:off x="1442970" y="4821873"/>
              <a:ext cx="22161" cy="73660"/>
            </a:xfrm>
            <a:custGeom>
              <a:avLst/>
              <a:gdLst>
                <a:gd name="connsiteX0" fmla="*/ 0 w 22161"/>
                <a:gd name="connsiteY0" fmla="*/ 0 h 73660"/>
                <a:gd name="connsiteX1" fmla="*/ 22162 w 22161"/>
                <a:gd name="connsiteY1" fmla="*/ 0 h 73660"/>
                <a:gd name="connsiteX2" fmla="*/ 22162 w 22161"/>
                <a:gd name="connsiteY2" fmla="*/ 73660 h 73660"/>
                <a:gd name="connsiteX3" fmla="*/ 0 w 22161"/>
                <a:gd name="connsiteY3" fmla="*/ 73660 h 7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73660">
                  <a:moveTo>
                    <a:pt x="0" y="0"/>
                  </a:moveTo>
                  <a:lnTo>
                    <a:pt x="22162" y="0"/>
                  </a:lnTo>
                  <a:lnTo>
                    <a:pt x="22162" y="73660"/>
                  </a:lnTo>
                  <a:lnTo>
                    <a:pt x="0" y="7366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8E4B121-4043-40D5-E652-CF3F5D5DC52D}"/>
                </a:ext>
              </a:extLst>
            </p:cNvPr>
            <p:cNvSpPr/>
            <p:nvPr/>
          </p:nvSpPr>
          <p:spPr>
            <a:xfrm>
              <a:off x="1479061" y="4820603"/>
              <a:ext cx="60153" cy="74929"/>
            </a:xfrm>
            <a:custGeom>
              <a:avLst/>
              <a:gdLst>
                <a:gd name="connsiteX0" fmla="*/ 41791 w 60153"/>
                <a:gd name="connsiteY0" fmla="*/ 0 h 74929"/>
                <a:gd name="connsiteX1" fmla="*/ 22162 w 60153"/>
                <a:gd name="connsiteY1" fmla="*/ 8890 h 74929"/>
                <a:gd name="connsiteX2" fmla="*/ 22162 w 60153"/>
                <a:gd name="connsiteY2" fmla="*/ 1270 h 74929"/>
                <a:gd name="connsiteX3" fmla="*/ 0 w 60153"/>
                <a:gd name="connsiteY3" fmla="*/ 1270 h 74929"/>
                <a:gd name="connsiteX4" fmla="*/ 0 w 60153"/>
                <a:gd name="connsiteY4" fmla="*/ 74930 h 74929"/>
                <a:gd name="connsiteX5" fmla="*/ 22162 w 60153"/>
                <a:gd name="connsiteY5" fmla="*/ 74930 h 74929"/>
                <a:gd name="connsiteX6" fmla="*/ 22162 w 60153"/>
                <a:gd name="connsiteY6" fmla="*/ 24765 h 74929"/>
                <a:gd name="connsiteX7" fmla="*/ 32926 w 60153"/>
                <a:gd name="connsiteY7" fmla="*/ 19050 h 74929"/>
                <a:gd name="connsiteX8" fmla="*/ 37991 w 60153"/>
                <a:gd name="connsiteY8" fmla="*/ 26035 h 74929"/>
                <a:gd name="connsiteX9" fmla="*/ 37991 w 60153"/>
                <a:gd name="connsiteY9" fmla="*/ 74930 h 74929"/>
                <a:gd name="connsiteX10" fmla="*/ 60153 w 60153"/>
                <a:gd name="connsiteY10" fmla="*/ 74930 h 74929"/>
                <a:gd name="connsiteX11" fmla="*/ 60153 w 60153"/>
                <a:gd name="connsiteY11" fmla="*/ 19685 h 74929"/>
                <a:gd name="connsiteX12" fmla="*/ 41791 w 60153"/>
                <a:gd name="connsiteY12" fmla="*/ 0 h 7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153" h="74929">
                  <a:moveTo>
                    <a:pt x="41791" y="0"/>
                  </a:moveTo>
                  <a:cubicBezTo>
                    <a:pt x="33559" y="0"/>
                    <a:pt x="26594" y="4445"/>
                    <a:pt x="22162" y="8890"/>
                  </a:cubicBezTo>
                  <a:lnTo>
                    <a:pt x="22162" y="1270"/>
                  </a:lnTo>
                  <a:lnTo>
                    <a:pt x="0" y="1270"/>
                  </a:lnTo>
                  <a:lnTo>
                    <a:pt x="0" y="74930"/>
                  </a:lnTo>
                  <a:lnTo>
                    <a:pt x="22162" y="74930"/>
                  </a:lnTo>
                  <a:lnTo>
                    <a:pt x="22162" y="24765"/>
                  </a:lnTo>
                  <a:cubicBezTo>
                    <a:pt x="26594" y="20955"/>
                    <a:pt x="29760" y="19050"/>
                    <a:pt x="32926" y="19050"/>
                  </a:cubicBezTo>
                  <a:cubicBezTo>
                    <a:pt x="35459" y="19050"/>
                    <a:pt x="37991" y="19685"/>
                    <a:pt x="37991" y="26035"/>
                  </a:cubicBezTo>
                  <a:lnTo>
                    <a:pt x="37991" y="74930"/>
                  </a:lnTo>
                  <a:lnTo>
                    <a:pt x="60153" y="74930"/>
                  </a:lnTo>
                  <a:lnTo>
                    <a:pt x="60153" y="19685"/>
                  </a:lnTo>
                  <a:cubicBezTo>
                    <a:pt x="60153" y="6985"/>
                    <a:pt x="53821" y="0"/>
                    <a:pt x="41791" y="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93357570-4340-68F5-A7C2-6D04ADEB95EF}"/>
                </a:ext>
              </a:extLst>
            </p:cNvPr>
            <p:cNvSpPr/>
            <p:nvPr/>
          </p:nvSpPr>
          <p:spPr>
            <a:xfrm>
              <a:off x="1548712" y="4819967"/>
              <a:ext cx="61419" cy="76200"/>
            </a:xfrm>
            <a:custGeom>
              <a:avLst/>
              <a:gdLst>
                <a:gd name="connsiteX0" fmla="*/ 48123 w 61419"/>
                <a:gd name="connsiteY0" fmla="*/ 49530 h 76200"/>
                <a:gd name="connsiteX1" fmla="*/ 47489 w 61419"/>
                <a:gd name="connsiteY1" fmla="*/ 50800 h 76200"/>
                <a:gd name="connsiteX2" fmla="*/ 33559 w 61419"/>
                <a:gd name="connsiteY2" fmla="*/ 59055 h 76200"/>
                <a:gd name="connsiteX3" fmla="*/ 22162 w 61419"/>
                <a:gd name="connsiteY3" fmla="*/ 44450 h 76200"/>
                <a:gd name="connsiteX4" fmla="*/ 61420 w 61419"/>
                <a:gd name="connsiteY4" fmla="*/ 44450 h 76200"/>
                <a:gd name="connsiteX5" fmla="*/ 61420 w 61419"/>
                <a:gd name="connsiteY5" fmla="*/ 39370 h 76200"/>
                <a:gd name="connsiteX6" fmla="*/ 31660 w 61419"/>
                <a:gd name="connsiteY6" fmla="*/ 0 h 76200"/>
                <a:gd name="connsiteX7" fmla="*/ 0 w 61419"/>
                <a:gd name="connsiteY7" fmla="*/ 38100 h 76200"/>
                <a:gd name="connsiteX8" fmla="*/ 32293 w 61419"/>
                <a:gd name="connsiteY8" fmla="*/ 76200 h 76200"/>
                <a:gd name="connsiteX9" fmla="*/ 60786 w 61419"/>
                <a:gd name="connsiteY9" fmla="*/ 60960 h 76200"/>
                <a:gd name="connsiteX10" fmla="*/ 61420 w 61419"/>
                <a:gd name="connsiteY10" fmla="*/ 59690 h 76200"/>
                <a:gd name="connsiteX11" fmla="*/ 48123 w 61419"/>
                <a:gd name="connsiteY11" fmla="*/ 49530 h 76200"/>
                <a:gd name="connsiteX12" fmla="*/ 22162 w 61419"/>
                <a:gd name="connsiteY12" fmla="*/ 31115 h 76200"/>
                <a:gd name="connsiteX13" fmla="*/ 31660 w 61419"/>
                <a:gd name="connsiteY13" fmla="*/ 18415 h 76200"/>
                <a:gd name="connsiteX14" fmla="*/ 40524 w 61419"/>
                <a:gd name="connsiteY14" fmla="*/ 31115 h 76200"/>
                <a:gd name="connsiteX15" fmla="*/ 22162 w 61419"/>
                <a:gd name="connsiteY15" fmla="*/ 3111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419" h="76200">
                  <a:moveTo>
                    <a:pt x="48123" y="49530"/>
                  </a:moveTo>
                  <a:lnTo>
                    <a:pt x="47489" y="50800"/>
                  </a:lnTo>
                  <a:cubicBezTo>
                    <a:pt x="44957" y="54610"/>
                    <a:pt x="39891" y="59055"/>
                    <a:pt x="33559" y="59055"/>
                  </a:cubicBezTo>
                  <a:cubicBezTo>
                    <a:pt x="26594" y="59055"/>
                    <a:pt x="23428" y="53975"/>
                    <a:pt x="22162" y="44450"/>
                  </a:cubicBezTo>
                  <a:lnTo>
                    <a:pt x="61420" y="44450"/>
                  </a:lnTo>
                  <a:lnTo>
                    <a:pt x="61420" y="39370"/>
                  </a:lnTo>
                  <a:cubicBezTo>
                    <a:pt x="61420" y="14605"/>
                    <a:pt x="50655" y="0"/>
                    <a:pt x="31660" y="0"/>
                  </a:cubicBezTo>
                  <a:cubicBezTo>
                    <a:pt x="17096" y="0"/>
                    <a:pt x="0" y="10160"/>
                    <a:pt x="0" y="38100"/>
                  </a:cubicBezTo>
                  <a:cubicBezTo>
                    <a:pt x="0" y="62230"/>
                    <a:pt x="12031" y="76200"/>
                    <a:pt x="32293" y="76200"/>
                  </a:cubicBezTo>
                  <a:cubicBezTo>
                    <a:pt x="44323" y="76200"/>
                    <a:pt x="53821" y="71120"/>
                    <a:pt x="60786" y="60960"/>
                  </a:cubicBezTo>
                  <a:lnTo>
                    <a:pt x="61420" y="59690"/>
                  </a:lnTo>
                  <a:lnTo>
                    <a:pt x="48123" y="49530"/>
                  </a:lnTo>
                  <a:close/>
                  <a:moveTo>
                    <a:pt x="22162" y="31115"/>
                  </a:moveTo>
                  <a:cubicBezTo>
                    <a:pt x="22795" y="24765"/>
                    <a:pt x="25328" y="18415"/>
                    <a:pt x="31660" y="18415"/>
                  </a:cubicBezTo>
                  <a:cubicBezTo>
                    <a:pt x="34826" y="18415"/>
                    <a:pt x="39891" y="19685"/>
                    <a:pt x="40524" y="31115"/>
                  </a:cubicBezTo>
                  <a:lnTo>
                    <a:pt x="22162" y="3111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C8DAA6CF-CC7E-DB0C-16D1-F60F821D1691}"/>
                </a:ext>
              </a:extLst>
            </p:cNvPr>
            <p:cNvSpPr/>
            <p:nvPr/>
          </p:nvSpPr>
          <p:spPr>
            <a:xfrm>
              <a:off x="908556" y="4794568"/>
              <a:ext cx="22161" cy="100964"/>
            </a:xfrm>
            <a:custGeom>
              <a:avLst/>
              <a:gdLst>
                <a:gd name="connsiteX0" fmla="*/ 0 w 22161"/>
                <a:gd name="connsiteY0" fmla="*/ 0 h 100964"/>
                <a:gd name="connsiteX1" fmla="*/ 22162 w 22161"/>
                <a:gd name="connsiteY1" fmla="*/ 0 h 100964"/>
                <a:gd name="connsiteX2" fmla="*/ 22162 w 22161"/>
                <a:gd name="connsiteY2" fmla="*/ 100965 h 100964"/>
                <a:gd name="connsiteX3" fmla="*/ 0 w 22161"/>
                <a:gd name="connsiteY3" fmla="*/ 100965 h 10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00964">
                  <a:moveTo>
                    <a:pt x="0" y="0"/>
                  </a:moveTo>
                  <a:lnTo>
                    <a:pt x="22162" y="0"/>
                  </a:lnTo>
                  <a:lnTo>
                    <a:pt x="22162" y="100965"/>
                  </a:lnTo>
                  <a:lnTo>
                    <a:pt x="0" y="10096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223DD09A-FD0F-FB9E-7EBD-93AEBDA9683B}"/>
                </a:ext>
              </a:extLst>
            </p:cNvPr>
            <p:cNvSpPr/>
            <p:nvPr/>
          </p:nvSpPr>
          <p:spPr>
            <a:xfrm>
              <a:off x="612856" y="4661217"/>
              <a:ext cx="77249" cy="106679"/>
            </a:xfrm>
            <a:custGeom>
              <a:avLst/>
              <a:gdLst>
                <a:gd name="connsiteX0" fmla="*/ 41791 w 77249"/>
                <a:gd name="connsiteY0" fmla="*/ 71120 h 106679"/>
                <a:gd name="connsiteX1" fmla="*/ 56354 w 77249"/>
                <a:gd name="connsiteY1" fmla="*/ 71120 h 106679"/>
                <a:gd name="connsiteX2" fmla="*/ 40524 w 77249"/>
                <a:gd name="connsiteY2" fmla="*/ 88900 h 106679"/>
                <a:gd name="connsiteX3" fmla="*/ 22162 w 77249"/>
                <a:gd name="connsiteY3" fmla="*/ 53340 h 106679"/>
                <a:gd name="connsiteX4" fmla="*/ 39258 w 77249"/>
                <a:gd name="connsiteY4" fmla="*/ 19685 h 106679"/>
                <a:gd name="connsiteX5" fmla="*/ 54454 w 77249"/>
                <a:gd name="connsiteY5" fmla="*/ 38100 h 106679"/>
                <a:gd name="connsiteX6" fmla="*/ 75350 w 77249"/>
                <a:gd name="connsiteY6" fmla="*/ 35560 h 106679"/>
                <a:gd name="connsiteX7" fmla="*/ 40524 w 77249"/>
                <a:gd name="connsiteY7" fmla="*/ 0 h 106679"/>
                <a:gd name="connsiteX8" fmla="*/ 0 w 77249"/>
                <a:gd name="connsiteY8" fmla="*/ 53340 h 106679"/>
                <a:gd name="connsiteX9" fmla="*/ 37991 w 77249"/>
                <a:gd name="connsiteY9" fmla="*/ 106680 h 106679"/>
                <a:gd name="connsiteX10" fmla="*/ 60153 w 77249"/>
                <a:gd name="connsiteY10" fmla="*/ 94615 h 106679"/>
                <a:gd name="connsiteX11" fmla="*/ 60153 w 77249"/>
                <a:gd name="connsiteY11" fmla="*/ 104775 h 106679"/>
                <a:gd name="connsiteX12" fmla="*/ 77249 w 77249"/>
                <a:gd name="connsiteY12" fmla="*/ 104775 h 106679"/>
                <a:gd name="connsiteX13" fmla="*/ 77249 w 77249"/>
                <a:gd name="connsiteY13" fmla="*/ 53975 h 106679"/>
                <a:gd name="connsiteX14" fmla="*/ 42424 w 77249"/>
                <a:gd name="connsiteY14" fmla="*/ 53975 h 106679"/>
                <a:gd name="connsiteX15" fmla="*/ 42424 w 77249"/>
                <a:gd name="connsiteY15" fmla="*/ 71120 h 10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49" h="106679">
                  <a:moveTo>
                    <a:pt x="41791" y="71120"/>
                  </a:moveTo>
                  <a:lnTo>
                    <a:pt x="56354" y="71120"/>
                  </a:lnTo>
                  <a:cubicBezTo>
                    <a:pt x="55088" y="82550"/>
                    <a:pt x="49389" y="88900"/>
                    <a:pt x="40524" y="88900"/>
                  </a:cubicBezTo>
                  <a:cubicBezTo>
                    <a:pt x="32926" y="88900"/>
                    <a:pt x="22162" y="85090"/>
                    <a:pt x="22162" y="53340"/>
                  </a:cubicBezTo>
                  <a:cubicBezTo>
                    <a:pt x="22162" y="31115"/>
                    <a:pt x="27860" y="19685"/>
                    <a:pt x="39258" y="19685"/>
                  </a:cubicBezTo>
                  <a:cubicBezTo>
                    <a:pt x="47489" y="19685"/>
                    <a:pt x="51289" y="24765"/>
                    <a:pt x="54454" y="38100"/>
                  </a:cubicBezTo>
                  <a:lnTo>
                    <a:pt x="75350" y="35560"/>
                  </a:lnTo>
                  <a:cubicBezTo>
                    <a:pt x="70917" y="10795"/>
                    <a:pt x="60153" y="0"/>
                    <a:pt x="40524" y="0"/>
                  </a:cubicBezTo>
                  <a:cubicBezTo>
                    <a:pt x="15197" y="0"/>
                    <a:pt x="0" y="19685"/>
                    <a:pt x="0" y="53340"/>
                  </a:cubicBezTo>
                  <a:cubicBezTo>
                    <a:pt x="0" y="87630"/>
                    <a:pt x="13930" y="106680"/>
                    <a:pt x="37991" y="106680"/>
                  </a:cubicBezTo>
                  <a:cubicBezTo>
                    <a:pt x="48756" y="106680"/>
                    <a:pt x="56354" y="100965"/>
                    <a:pt x="60153" y="94615"/>
                  </a:cubicBezTo>
                  <a:lnTo>
                    <a:pt x="60153" y="104775"/>
                  </a:lnTo>
                  <a:lnTo>
                    <a:pt x="77249" y="104775"/>
                  </a:lnTo>
                  <a:lnTo>
                    <a:pt x="77249" y="53975"/>
                  </a:lnTo>
                  <a:lnTo>
                    <a:pt x="42424" y="53975"/>
                  </a:lnTo>
                  <a:lnTo>
                    <a:pt x="42424" y="7112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898204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712" userDrawn="1">
          <p15:clr>
            <a:srgbClr val="FBAE40"/>
          </p15:clr>
        </p15:guide>
        <p15:guide id="3" pos="304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E45C75C-DC9C-1D59-2DE3-017E4E9C0B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50421" y="4514316"/>
            <a:ext cx="286597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441C0E6-2A71-4EB3-9E92-A3D15D26B6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126E19-C5C6-60E1-8D49-FE78D32B2E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576F7DD-4DB1-0669-5356-62659CD9B9F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838701" y="1554480"/>
            <a:ext cx="3771900" cy="2667394"/>
          </a:xfrm>
        </p:spPr>
        <p:txBody>
          <a:bodyPr/>
          <a:lstStyle>
            <a:lvl1pPr>
              <a:lnSpc>
                <a:spcPct val="82000"/>
              </a:lnSpc>
              <a:defRPr sz="4500" b="0">
                <a:solidFill>
                  <a:schemeClr val="accent1"/>
                </a:solidFill>
              </a:defRPr>
            </a:lvl1pPr>
            <a:lvl2pPr>
              <a:lnSpc>
                <a:spcPct val="115000"/>
              </a:lnSpc>
              <a:defRPr/>
            </a:lvl2pPr>
            <a:lvl3pPr>
              <a:lnSpc>
                <a:spcPct val="115000"/>
              </a:lnSpc>
              <a:defRPr/>
            </a:lvl3pPr>
            <a:lvl4pPr>
              <a:lnSpc>
                <a:spcPct val="115000"/>
              </a:lnSpc>
              <a:defRPr/>
            </a:lvl4pPr>
            <a:lvl5pPr>
              <a:lnSpc>
                <a:spcPct val="115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5300" y="1554480"/>
            <a:ext cx="3810000" cy="2676918"/>
          </a:xfrm>
        </p:spPr>
        <p:txBody>
          <a:bodyPr/>
          <a:lstStyle>
            <a:lvl1pPr>
              <a:lnSpc>
                <a:spcPct val="112000"/>
              </a:lnSpc>
              <a:defRPr sz="1600">
                <a:solidFill>
                  <a:schemeClr val="accent1"/>
                </a:solidFill>
              </a:defRPr>
            </a:lvl1pPr>
            <a:lvl2pPr>
              <a:lnSpc>
                <a:spcPct val="112000"/>
              </a:lnSpc>
              <a:defRPr sz="16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600"/>
            </a:lvl4pPr>
            <a:lvl5pPr>
              <a:lnSpc>
                <a:spcPct val="112000"/>
              </a:lnSpc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04248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712" userDrawn="1">
          <p15:clr>
            <a:srgbClr val="FBAE40"/>
          </p15:clr>
        </p15:guide>
        <p15:guide id="4" pos="304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Quote -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E45C75C-DC9C-1D59-2DE3-017E4E9C0B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50421" y="4514316"/>
            <a:ext cx="286597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441C0E6-2A71-4EB3-9E92-A3D15D26B6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83CE6D6A-2BD9-E7A4-B04F-B459D965790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576F7DD-4DB1-0669-5356-62659CD9B9F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838701" y="1554480"/>
            <a:ext cx="3771900" cy="2667394"/>
          </a:xfrm>
        </p:spPr>
        <p:txBody>
          <a:bodyPr/>
          <a:lstStyle>
            <a:lvl1pPr>
              <a:lnSpc>
                <a:spcPct val="82000"/>
              </a:lnSpc>
              <a:defRPr sz="4500" b="0">
                <a:solidFill>
                  <a:schemeClr val="bg1"/>
                </a:solidFill>
              </a:defRPr>
            </a:lvl1pPr>
            <a:lvl2pPr>
              <a:lnSpc>
                <a:spcPct val="115000"/>
              </a:lnSpc>
              <a:defRPr/>
            </a:lvl2pPr>
            <a:lvl3pPr>
              <a:lnSpc>
                <a:spcPct val="115000"/>
              </a:lnSpc>
              <a:defRPr/>
            </a:lvl3pPr>
            <a:lvl4pPr>
              <a:lnSpc>
                <a:spcPct val="115000"/>
              </a:lnSpc>
              <a:defRPr/>
            </a:lvl4pPr>
            <a:lvl5pPr>
              <a:lnSpc>
                <a:spcPct val="115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5300" y="1554480"/>
            <a:ext cx="3810000" cy="2676918"/>
          </a:xfrm>
        </p:spPr>
        <p:txBody>
          <a:bodyPr/>
          <a:lstStyle>
            <a:lvl1pPr>
              <a:lnSpc>
                <a:spcPct val="112000"/>
              </a:lnSpc>
              <a:defRPr sz="1600">
                <a:solidFill>
                  <a:schemeClr val="bg1"/>
                </a:solidFill>
              </a:defRPr>
            </a:lvl1pPr>
            <a:lvl2pPr>
              <a:lnSpc>
                <a:spcPct val="112000"/>
              </a:lnSpc>
              <a:defRPr sz="1600">
                <a:solidFill>
                  <a:schemeClr val="bg1"/>
                </a:solidFill>
              </a:defRPr>
            </a:lvl2pPr>
            <a:lvl3pPr>
              <a:lnSpc>
                <a:spcPct val="112000"/>
              </a:lnSpc>
              <a:defRPr sz="1600">
                <a:solidFill>
                  <a:schemeClr val="bg1"/>
                </a:solidFill>
              </a:defRPr>
            </a:lvl3pPr>
            <a:lvl4pPr>
              <a:lnSpc>
                <a:spcPct val="112000"/>
              </a:lnSpc>
              <a:defRPr sz="1600">
                <a:solidFill>
                  <a:schemeClr val="bg1"/>
                </a:solidFill>
              </a:defRPr>
            </a:lvl4pPr>
            <a:lvl5pPr>
              <a:lnSpc>
                <a:spcPct val="112000"/>
              </a:lnSpc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aphic 6">
            <a:extLst>
              <a:ext uri="{FF2B5EF4-FFF2-40B4-BE49-F238E27FC236}">
                <a16:creationId xmlns:a16="http://schemas.microsoft.com/office/drawing/2014/main" id="{204B34A5-487D-B534-D497-F7CD49D6BB9B}"/>
              </a:ext>
            </a:extLst>
          </p:cNvPr>
          <p:cNvGrpSpPr/>
          <p:nvPr userDrawn="1"/>
        </p:nvGrpSpPr>
        <p:grpSpPr>
          <a:xfrm>
            <a:off x="491329" y="4418324"/>
            <a:ext cx="1331528" cy="342900"/>
            <a:chOff x="278604" y="4554538"/>
            <a:chExt cx="1331528" cy="342900"/>
          </a:xfrm>
          <a:solidFill>
            <a:schemeClr val="bg1"/>
          </a:solidFill>
        </p:grpSpPr>
        <p:grpSp>
          <p:nvGrpSpPr>
            <p:cNvPr id="12" name="Graphic 6">
              <a:extLst>
                <a:ext uri="{FF2B5EF4-FFF2-40B4-BE49-F238E27FC236}">
                  <a16:creationId xmlns:a16="http://schemas.microsoft.com/office/drawing/2014/main" id="{5569D739-3707-44F0-DA59-BADB3E4534F1}"/>
                </a:ext>
              </a:extLst>
            </p:cNvPr>
            <p:cNvGrpSpPr/>
            <p:nvPr/>
          </p:nvGrpSpPr>
          <p:grpSpPr>
            <a:xfrm>
              <a:off x="278604" y="4554538"/>
              <a:ext cx="298793" cy="342427"/>
              <a:chOff x="278604" y="4554538"/>
              <a:chExt cx="298793" cy="342427"/>
            </a:xfrm>
            <a:grpFill/>
          </p:grpSpPr>
          <p:grpSp>
            <p:nvGrpSpPr>
              <p:cNvPr id="40" name="Graphic 6">
                <a:extLst>
                  <a:ext uri="{FF2B5EF4-FFF2-40B4-BE49-F238E27FC236}">
                    <a16:creationId xmlns:a16="http://schemas.microsoft.com/office/drawing/2014/main" id="{98CE1FAE-B1FF-477F-F2A6-0CC2635D06BC}"/>
                  </a:ext>
                </a:extLst>
              </p:cNvPr>
              <p:cNvGrpSpPr/>
              <p:nvPr/>
            </p:nvGrpSpPr>
            <p:grpSpPr>
              <a:xfrm>
                <a:off x="278604" y="4554538"/>
                <a:ext cx="297175" cy="342427"/>
                <a:chOff x="278604" y="4554538"/>
                <a:chExt cx="297175" cy="342427"/>
              </a:xfrm>
              <a:grpFill/>
            </p:grpSpPr>
            <p:sp>
              <p:nvSpPr>
                <p:cNvPr id="42" name="Freeform 41">
                  <a:extLst>
                    <a:ext uri="{FF2B5EF4-FFF2-40B4-BE49-F238E27FC236}">
                      <a16:creationId xmlns:a16="http://schemas.microsoft.com/office/drawing/2014/main" id="{25C38194-592A-84E2-8B9D-227751AA7433}"/>
                    </a:ext>
                  </a:extLst>
                </p:cNvPr>
                <p:cNvSpPr/>
                <p:nvPr/>
              </p:nvSpPr>
              <p:spPr>
                <a:xfrm>
                  <a:off x="293446" y="4554538"/>
                  <a:ext cx="282332" cy="106045"/>
                </a:xfrm>
                <a:custGeom>
                  <a:avLst/>
                  <a:gdLst>
                    <a:gd name="connsiteX0" fmla="*/ 282051 w 282332"/>
                    <a:gd name="connsiteY0" fmla="*/ 70485 h 106045"/>
                    <a:gd name="connsiteX1" fmla="*/ 282051 w 282332"/>
                    <a:gd name="connsiteY1" fmla="*/ 70485 h 106045"/>
                    <a:gd name="connsiteX2" fmla="*/ 280152 w 282332"/>
                    <a:gd name="connsiteY2" fmla="*/ 67310 h 106045"/>
                    <a:gd name="connsiteX3" fmla="*/ 257357 w 282332"/>
                    <a:gd name="connsiteY3" fmla="*/ 41910 h 106045"/>
                    <a:gd name="connsiteX4" fmla="*/ 152247 w 282332"/>
                    <a:gd name="connsiteY4" fmla="*/ 0 h 106045"/>
                    <a:gd name="connsiteX5" fmla="*/ 31308 w 282332"/>
                    <a:gd name="connsiteY5" fmla="*/ 55880 h 106045"/>
                    <a:gd name="connsiteX6" fmla="*/ 281 w 282332"/>
                    <a:gd name="connsiteY6" fmla="*/ 104775 h 106045"/>
                    <a:gd name="connsiteX7" fmla="*/ 281 w 282332"/>
                    <a:gd name="connsiteY7" fmla="*/ 106045 h 106045"/>
                    <a:gd name="connsiteX8" fmla="*/ 915 w 282332"/>
                    <a:gd name="connsiteY8" fmla="*/ 104775 h 106045"/>
                    <a:gd name="connsiteX9" fmla="*/ 35107 w 282332"/>
                    <a:gd name="connsiteY9" fmla="*/ 61595 h 106045"/>
                    <a:gd name="connsiteX10" fmla="*/ 152880 w 282332"/>
                    <a:gd name="connsiteY10" fmla="*/ 20955 h 106045"/>
                    <a:gd name="connsiteX11" fmla="*/ 251025 w 282332"/>
                    <a:gd name="connsiteY11" fmla="*/ 47625 h 106045"/>
                    <a:gd name="connsiteX12" fmla="*/ 278885 w 282332"/>
                    <a:gd name="connsiteY12" fmla="*/ 68580 h 106045"/>
                    <a:gd name="connsiteX13" fmla="*/ 282051 w 282332"/>
                    <a:gd name="connsiteY13" fmla="*/ 70485 h 106045"/>
                    <a:gd name="connsiteX14" fmla="*/ 282051 w 282332"/>
                    <a:gd name="connsiteY14" fmla="*/ 70485 h 106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82332" h="106045">
                      <a:moveTo>
                        <a:pt x="282051" y="70485"/>
                      </a:moveTo>
                      <a:cubicBezTo>
                        <a:pt x="282051" y="70485"/>
                        <a:pt x="282685" y="70485"/>
                        <a:pt x="282051" y="70485"/>
                      </a:cubicBezTo>
                      <a:cubicBezTo>
                        <a:pt x="282051" y="69850"/>
                        <a:pt x="281418" y="69215"/>
                        <a:pt x="280152" y="67310"/>
                      </a:cubicBezTo>
                      <a:cubicBezTo>
                        <a:pt x="278885" y="65405"/>
                        <a:pt x="269388" y="52705"/>
                        <a:pt x="257357" y="41910"/>
                      </a:cubicBezTo>
                      <a:cubicBezTo>
                        <a:pt x="245960" y="31115"/>
                        <a:pt x="209868" y="0"/>
                        <a:pt x="152247" y="0"/>
                      </a:cubicBezTo>
                      <a:cubicBezTo>
                        <a:pt x="92727" y="0"/>
                        <a:pt x="52203" y="32385"/>
                        <a:pt x="31308" y="55880"/>
                      </a:cubicBezTo>
                      <a:cubicBezTo>
                        <a:pt x="11046" y="78740"/>
                        <a:pt x="915" y="104140"/>
                        <a:pt x="281" y="104775"/>
                      </a:cubicBezTo>
                      <a:cubicBezTo>
                        <a:pt x="281" y="105410"/>
                        <a:pt x="-352" y="105410"/>
                        <a:pt x="281" y="106045"/>
                      </a:cubicBezTo>
                      <a:cubicBezTo>
                        <a:pt x="915" y="106045"/>
                        <a:pt x="915" y="105410"/>
                        <a:pt x="915" y="104775"/>
                      </a:cubicBezTo>
                      <a:cubicBezTo>
                        <a:pt x="1548" y="104140"/>
                        <a:pt x="11679" y="80645"/>
                        <a:pt x="35107" y="61595"/>
                      </a:cubicBezTo>
                      <a:cubicBezTo>
                        <a:pt x="58535" y="42545"/>
                        <a:pt x="96526" y="20955"/>
                        <a:pt x="152880" y="20955"/>
                      </a:cubicBezTo>
                      <a:cubicBezTo>
                        <a:pt x="201003" y="20955"/>
                        <a:pt x="235195" y="38100"/>
                        <a:pt x="251025" y="47625"/>
                      </a:cubicBezTo>
                      <a:cubicBezTo>
                        <a:pt x="266855" y="57150"/>
                        <a:pt x="276986" y="66675"/>
                        <a:pt x="278885" y="68580"/>
                      </a:cubicBezTo>
                      <a:cubicBezTo>
                        <a:pt x="280785" y="69850"/>
                        <a:pt x="281418" y="69850"/>
                        <a:pt x="282051" y="70485"/>
                      </a:cubicBezTo>
                      <a:cubicBezTo>
                        <a:pt x="282051" y="70485"/>
                        <a:pt x="282051" y="70485"/>
                        <a:pt x="282051" y="70485"/>
                      </a:cubicBezTo>
                      <a:close/>
                    </a:path>
                  </a:pathLst>
                </a:custGeom>
                <a:grpFill/>
                <a:ln w="63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" name="Freeform 42">
                  <a:extLst>
                    <a:ext uri="{FF2B5EF4-FFF2-40B4-BE49-F238E27FC236}">
                      <a16:creationId xmlns:a16="http://schemas.microsoft.com/office/drawing/2014/main" id="{CCB34163-8EBF-9F00-BF25-500CF2ABD7EF}"/>
                    </a:ext>
                  </a:extLst>
                </p:cNvPr>
                <p:cNvSpPr/>
                <p:nvPr/>
              </p:nvSpPr>
              <p:spPr>
                <a:xfrm>
                  <a:off x="278604" y="4715192"/>
                  <a:ext cx="255736" cy="181772"/>
                </a:xfrm>
                <a:custGeom>
                  <a:avLst/>
                  <a:gdLst>
                    <a:gd name="connsiteX0" fmla="*/ 1194 w 255736"/>
                    <a:gd name="connsiteY0" fmla="*/ 0 h 181772"/>
                    <a:gd name="connsiteX1" fmla="*/ 1194 w 255736"/>
                    <a:gd name="connsiteY1" fmla="*/ 0 h 181772"/>
                    <a:gd name="connsiteX2" fmla="*/ 1194 w 255736"/>
                    <a:gd name="connsiteY2" fmla="*/ 2540 h 181772"/>
                    <a:gd name="connsiteX3" fmla="*/ 14491 w 255736"/>
                    <a:gd name="connsiteY3" fmla="*/ 60960 h 181772"/>
                    <a:gd name="connsiteX4" fmla="*/ 96806 w 255736"/>
                    <a:gd name="connsiteY4" fmla="*/ 144145 h 181772"/>
                    <a:gd name="connsiteX5" fmla="*/ 203182 w 255736"/>
                    <a:gd name="connsiteY5" fmla="*/ 163195 h 181772"/>
                    <a:gd name="connsiteX6" fmla="*/ 254470 w 255736"/>
                    <a:gd name="connsiteY6" fmla="*/ 148590 h 181772"/>
                    <a:gd name="connsiteX7" fmla="*/ 255737 w 255736"/>
                    <a:gd name="connsiteY7" fmla="*/ 147955 h 181772"/>
                    <a:gd name="connsiteX8" fmla="*/ 255737 w 255736"/>
                    <a:gd name="connsiteY8" fmla="*/ 147955 h 181772"/>
                    <a:gd name="connsiteX9" fmla="*/ 254470 w 255736"/>
                    <a:gd name="connsiteY9" fmla="*/ 148590 h 181772"/>
                    <a:gd name="connsiteX10" fmla="*/ 250671 w 255736"/>
                    <a:gd name="connsiteY10" fmla="*/ 151765 h 181772"/>
                    <a:gd name="connsiteX11" fmla="*/ 219012 w 255736"/>
                    <a:gd name="connsiteY11" fmla="*/ 169545 h 181772"/>
                    <a:gd name="connsiteX12" fmla="*/ 83509 w 255736"/>
                    <a:gd name="connsiteY12" fmla="*/ 162560 h 181772"/>
                    <a:gd name="connsiteX13" fmla="*/ 3727 w 255736"/>
                    <a:gd name="connsiteY13" fmla="*/ 52705 h 181772"/>
                    <a:gd name="connsiteX14" fmla="*/ 561 w 255736"/>
                    <a:gd name="connsiteY14" fmla="*/ 1270 h 181772"/>
                    <a:gd name="connsiteX15" fmla="*/ 1194 w 255736"/>
                    <a:gd name="connsiteY15" fmla="*/ 0 h 181772"/>
                    <a:gd name="connsiteX16" fmla="*/ 1194 w 255736"/>
                    <a:gd name="connsiteY16" fmla="*/ 0 h 181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55736" h="181772">
                      <a:moveTo>
                        <a:pt x="1194" y="0"/>
                      </a:moveTo>
                      <a:cubicBezTo>
                        <a:pt x="1827" y="0"/>
                        <a:pt x="1827" y="0"/>
                        <a:pt x="1194" y="0"/>
                      </a:cubicBezTo>
                      <a:cubicBezTo>
                        <a:pt x="1827" y="635"/>
                        <a:pt x="1194" y="1270"/>
                        <a:pt x="1194" y="2540"/>
                      </a:cubicBezTo>
                      <a:cubicBezTo>
                        <a:pt x="1194" y="3810"/>
                        <a:pt x="-72" y="31750"/>
                        <a:pt x="14491" y="60960"/>
                      </a:cubicBezTo>
                      <a:cubicBezTo>
                        <a:pt x="29054" y="91440"/>
                        <a:pt x="55015" y="123190"/>
                        <a:pt x="96806" y="144145"/>
                      </a:cubicBezTo>
                      <a:cubicBezTo>
                        <a:pt x="136064" y="163195"/>
                        <a:pt x="174688" y="166370"/>
                        <a:pt x="203182" y="163195"/>
                      </a:cubicBezTo>
                      <a:cubicBezTo>
                        <a:pt x="231042" y="160020"/>
                        <a:pt x="251938" y="149860"/>
                        <a:pt x="254470" y="148590"/>
                      </a:cubicBezTo>
                      <a:cubicBezTo>
                        <a:pt x="255737" y="147955"/>
                        <a:pt x="255737" y="147955"/>
                        <a:pt x="255737" y="147955"/>
                      </a:cubicBezTo>
                      <a:cubicBezTo>
                        <a:pt x="255737" y="147955"/>
                        <a:pt x="255737" y="147955"/>
                        <a:pt x="255737" y="147955"/>
                      </a:cubicBezTo>
                      <a:cubicBezTo>
                        <a:pt x="255737" y="147955"/>
                        <a:pt x="255104" y="148590"/>
                        <a:pt x="254470" y="148590"/>
                      </a:cubicBezTo>
                      <a:cubicBezTo>
                        <a:pt x="253837" y="149225"/>
                        <a:pt x="252571" y="150495"/>
                        <a:pt x="250671" y="151765"/>
                      </a:cubicBezTo>
                      <a:cubicBezTo>
                        <a:pt x="247505" y="154305"/>
                        <a:pt x="241173" y="160020"/>
                        <a:pt x="219012" y="169545"/>
                      </a:cubicBezTo>
                      <a:cubicBezTo>
                        <a:pt x="187985" y="182880"/>
                        <a:pt x="135431" y="191135"/>
                        <a:pt x="83509" y="162560"/>
                      </a:cubicBezTo>
                      <a:cubicBezTo>
                        <a:pt x="33487" y="135255"/>
                        <a:pt x="11325" y="88265"/>
                        <a:pt x="3727" y="52705"/>
                      </a:cubicBezTo>
                      <a:cubicBezTo>
                        <a:pt x="-1972" y="25400"/>
                        <a:pt x="561" y="3175"/>
                        <a:pt x="561" y="1270"/>
                      </a:cubicBezTo>
                      <a:cubicBezTo>
                        <a:pt x="1194" y="635"/>
                        <a:pt x="1194" y="635"/>
                        <a:pt x="1194" y="0"/>
                      </a:cubicBezTo>
                      <a:cubicBezTo>
                        <a:pt x="1194" y="0"/>
                        <a:pt x="1194" y="0"/>
                        <a:pt x="1194" y="0"/>
                      </a:cubicBezTo>
                      <a:close/>
                    </a:path>
                  </a:pathLst>
                </a:custGeom>
                <a:grpFill/>
                <a:ln w="63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2D7BC757-9269-66AB-DB0D-0750B57F5A45}"/>
                  </a:ext>
                </a:extLst>
              </p:cNvPr>
              <p:cNvSpPr/>
              <p:nvPr/>
            </p:nvSpPr>
            <p:spPr>
              <a:xfrm>
                <a:off x="342484" y="4665663"/>
                <a:ext cx="234913" cy="102234"/>
              </a:xfrm>
              <a:custGeom>
                <a:avLst/>
                <a:gdLst>
                  <a:gd name="connsiteX0" fmla="*/ 131071 w 234913"/>
                  <a:gd name="connsiteY0" fmla="*/ 100330 h 102234"/>
                  <a:gd name="connsiteX1" fmla="*/ 131071 w 234913"/>
                  <a:gd name="connsiteY1" fmla="*/ 60960 h 102234"/>
                  <a:gd name="connsiteX2" fmla="*/ 159564 w 234913"/>
                  <a:gd name="connsiteY2" fmla="*/ 0 h 102234"/>
                  <a:gd name="connsiteX3" fmla="*/ 137402 w 234913"/>
                  <a:gd name="connsiteY3" fmla="*/ 0 h 102234"/>
                  <a:gd name="connsiteX4" fmla="*/ 120306 w 234913"/>
                  <a:gd name="connsiteY4" fmla="*/ 40005 h 102234"/>
                  <a:gd name="connsiteX5" fmla="*/ 103210 w 234913"/>
                  <a:gd name="connsiteY5" fmla="*/ 0 h 102234"/>
                  <a:gd name="connsiteX6" fmla="*/ 80415 w 234913"/>
                  <a:gd name="connsiteY6" fmla="*/ 0 h 102234"/>
                  <a:gd name="connsiteX7" fmla="*/ 108909 w 234913"/>
                  <a:gd name="connsiteY7" fmla="*/ 60960 h 102234"/>
                  <a:gd name="connsiteX8" fmla="*/ 108909 w 234913"/>
                  <a:gd name="connsiteY8" fmla="*/ 100330 h 102234"/>
                  <a:gd name="connsiteX9" fmla="*/ 131071 w 234913"/>
                  <a:gd name="connsiteY9" fmla="*/ 100330 h 102234"/>
                  <a:gd name="connsiteX10" fmla="*/ 53188 w 234913"/>
                  <a:gd name="connsiteY10" fmla="*/ 57785 h 102234"/>
                  <a:gd name="connsiteX11" fmla="*/ 22795 w 234913"/>
                  <a:gd name="connsiteY11" fmla="*/ 635 h 102234"/>
                  <a:gd name="connsiteX12" fmla="*/ 22795 w 234913"/>
                  <a:gd name="connsiteY12" fmla="*/ 0 h 102234"/>
                  <a:gd name="connsiteX13" fmla="*/ 0 w 234913"/>
                  <a:gd name="connsiteY13" fmla="*/ 0 h 102234"/>
                  <a:gd name="connsiteX14" fmla="*/ 0 w 234913"/>
                  <a:gd name="connsiteY14" fmla="*/ 100965 h 102234"/>
                  <a:gd name="connsiteX15" fmla="*/ 20262 w 234913"/>
                  <a:gd name="connsiteY15" fmla="*/ 100965 h 102234"/>
                  <a:gd name="connsiteX16" fmla="*/ 20262 w 234913"/>
                  <a:gd name="connsiteY16" fmla="*/ 41275 h 102234"/>
                  <a:gd name="connsiteX17" fmla="*/ 53188 w 234913"/>
                  <a:gd name="connsiteY17" fmla="*/ 100330 h 102234"/>
                  <a:gd name="connsiteX18" fmla="*/ 53821 w 234913"/>
                  <a:gd name="connsiteY18" fmla="*/ 100965 h 102234"/>
                  <a:gd name="connsiteX19" fmla="*/ 74083 w 234913"/>
                  <a:gd name="connsiteY19" fmla="*/ 100965 h 102234"/>
                  <a:gd name="connsiteX20" fmla="*/ 74083 w 234913"/>
                  <a:gd name="connsiteY20" fmla="*/ 0 h 102234"/>
                  <a:gd name="connsiteX21" fmla="*/ 53821 w 234913"/>
                  <a:gd name="connsiteY21" fmla="*/ 0 h 102234"/>
                  <a:gd name="connsiteX22" fmla="*/ 53821 w 234913"/>
                  <a:gd name="connsiteY22" fmla="*/ 57785 h 102234"/>
                  <a:gd name="connsiteX23" fmla="*/ 234914 w 234913"/>
                  <a:gd name="connsiteY23" fmla="*/ 65405 h 102234"/>
                  <a:gd name="connsiteX24" fmla="*/ 234914 w 234913"/>
                  <a:gd name="connsiteY24" fmla="*/ 0 h 102234"/>
                  <a:gd name="connsiteX25" fmla="*/ 213385 w 234913"/>
                  <a:gd name="connsiteY25" fmla="*/ 0 h 102234"/>
                  <a:gd name="connsiteX26" fmla="*/ 213385 w 234913"/>
                  <a:gd name="connsiteY26" fmla="*/ 64770 h 102234"/>
                  <a:gd name="connsiteX27" fmla="*/ 200722 w 234913"/>
                  <a:gd name="connsiteY27" fmla="*/ 83185 h 102234"/>
                  <a:gd name="connsiteX28" fmla="*/ 188058 w 234913"/>
                  <a:gd name="connsiteY28" fmla="*/ 64770 h 102234"/>
                  <a:gd name="connsiteX29" fmla="*/ 188058 w 234913"/>
                  <a:gd name="connsiteY29" fmla="*/ 0 h 102234"/>
                  <a:gd name="connsiteX30" fmla="*/ 165896 w 234913"/>
                  <a:gd name="connsiteY30" fmla="*/ 0 h 102234"/>
                  <a:gd name="connsiteX31" fmla="*/ 165896 w 234913"/>
                  <a:gd name="connsiteY31" fmla="*/ 65405 h 102234"/>
                  <a:gd name="connsiteX32" fmla="*/ 200722 w 234913"/>
                  <a:gd name="connsiteY32" fmla="*/ 102235 h 102234"/>
                  <a:gd name="connsiteX33" fmla="*/ 234914 w 234913"/>
                  <a:gd name="connsiteY33" fmla="*/ 65405 h 102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34913" h="102234">
                    <a:moveTo>
                      <a:pt x="131071" y="100330"/>
                    </a:moveTo>
                    <a:lnTo>
                      <a:pt x="131071" y="60960"/>
                    </a:lnTo>
                    <a:lnTo>
                      <a:pt x="159564" y="0"/>
                    </a:lnTo>
                    <a:lnTo>
                      <a:pt x="137402" y="0"/>
                    </a:lnTo>
                    <a:lnTo>
                      <a:pt x="120306" y="40005"/>
                    </a:lnTo>
                    <a:lnTo>
                      <a:pt x="103210" y="0"/>
                    </a:lnTo>
                    <a:lnTo>
                      <a:pt x="80415" y="0"/>
                    </a:lnTo>
                    <a:lnTo>
                      <a:pt x="108909" y="60960"/>
                    </a:lnTo>
                    <a:lnTo>
                      <a:pt x="108909" y="100330"/>
                    </a:lnTo>
                    <a:lnTo>
                      <a:pt x="131071" y="100330"/>
                    </a:lnTo>
                    <a:close/>
                    <a:moveTo>
                      <a:pt x="53188" y="57785"/>
                    </a:moveTo>
                    <a:cubicBezTo>
                      <a:pt x="46223" y="43815"/>
                      <a:pt x="24061" y="2540"/>
                      <a:pt x="22795" y="635"/>
                    </a:cubicBezTo>
                    <a:lnTo>
                      <a:pt x="22795" y="0"/>
                    </a:lnTo>
                    <a:lnTo>
                      <a:pt x="0" y="0"/>
                    </a:lnTo>
                    <a:lnTo>
                      <a:pt x="0" y="100965"/>
                    </a:lnTo>
                    <a:lnTo>
                      <a:pt x="20262" y="100965"/>
                    </a:lnTo>
                    <a:lnTo>
                      <a:pt x="20262" y="41275"/>
                    </a:lnTo>
                    <a:cubicBezTo>
                      <a:pt x="27860" y="55245"/>
                      <a:pt x="51922" y="97790"/>
                      <a:pt x="53188" y="100330"/>
                    </a:cubicBezTo>
                    <a:lnTo>
                      <a:pt x="53821" y="100965"/>
                    </a:lnTo>
                    <a:lnTo>
                      <a:pt x="74083" y="100965"/>
                    </a:lnTo>
                    <a:lnTo>
                      <a:pt x="74083" y="0"/>
                    </a:lnTo>
                    <a:lnTo>
                      <a:pt x="53821" y="0"/>
                    </a:lnTo>
                    <a:lnTo>
                      <a:pt x="53821" y="57785"/>
                    </a:lnTo>
                    <a:close/>
                    <a:moveTo>
                      <a:pt x="234914" y="65405"/>
                    </a:moveTo>
                    <a:lnTo>
                      <a:pt x="234914" y="0"/>
                    </a:lnTo>
                    <a:lnTo>
                      <a:pt x="213385" y="0"/>
                    </a:lnTo>
                    <a:lnTo>
                      <a:pt x="213385" y="64770"/>
                    </a:lnTo>
                    <a:cubicBezTo>
                      <a:pt x="213385" y="78105"/>
                      <a:pt x="209586" y="83185"/>
                      <a:pt x="200722" y="83185"/>
                    </a:cubicBezTo>
                    <a:cubicBezTo>
                      <a:pt x="191224" y="83185"/>
                      <a:pt x="188058" y="78105"/>
                      <a:pt x="188058" y="64770"/>
                    </a:cubicBezTo>
                    <a:lnTo>
                      <a:pt x="188058" y="0"/>
                    </a:lnTo>
                    <a:lnTo>
                      <a:pt x="165896" y="0"/>
                    </a:lnTo>
                    <a:lnTo>
                      <a:pt x="165896" y="65405"/>
                    </a:lnTo>
                    <a:cubicBezTo>
                      <a:pt x="165896" y="89535"/>
                      <a:pt x="177927" y="102235"/>
                      <a:pt x="200722" y="102235"/>
                    </a:cubicBezTo>
                    <a:cubicBezTo>
                      <a:pt x="223516" y="102235"/>
                      <a:pt x="234914" y="90170"/>
                      <a:pt x="234914" y="6540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3" name="Graphic 6">
              <a:extLst>
                <a:ext uri="{FF2B5EF4-FFF2-40B4-BE49-F238E27FC236}">
                  <a16:creationId xmlns:a16="http://schemas.microsoft.com/office/drawing/2014/main" id="{A71D10AA-9012-2697-8F61-ABF69D4B1F15}"/>
                </a:ext>
              </a:extLst>
            </p:cNvPr>
            <p:cNvGrpSpPr/>
            <p:nvPr/>
          </p:nvGrpSpPr>
          <p:grpSpPr>
            <a:xfrm>
              <a:off x="704036" y="4691063"/>
              <a:ext cx="497055" cy="76834"/>
              <a:chOff x="704036" y="4691063"/>
              <a:chExt cx="497055" cy="76834"/>
            </a:xfrm>
            <a:grpFill/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8558BAAF-FD2B-E69F-EFBA-EA7990CDF50C}"/>
                  </a:ext>
                </a:extLst>
              </p:cNvPr>
              <p:cNvSpPr/>
              <p:nvPr/>
            </p:nvSpPr>
            <p:spPr>
              <a:xfrm>
                <a:off x="704036" y="4691698"/>
                <a:ext cx="43690" cy="74930"/>
              </a:xfrm>
              <a:custGeom>
                <a:avLst/>
                <a:gdLst>
                  <a:gd name="connsiteX0" fmla="*/ 22162 w 43690"/>
                  <a:gd name="connsiteY0" fmla="*/ 74930 h 74930"/>
                  <a:gd name="connsiteX1" fmla="*/ 0 w 43690"/>
                  <a:gd name="connsiteY1" fmla="*/ 74930 h 74930"/>
                  <a:gd name="connsiteX2" fmla="*/ 0 w 43690"/>
                  <a:gd name="connsiteY2" fmla="*/ 1270 h 74930"/>
                  <a:gd name="connsiteX3" fmla="*/ 22162 w 43690"/>
                  <a:gd name="connsiteY3" fmla="*/ 1270 h 74930"/>
                  <a:gd name="connsiteX4" fmla="*/ 22162 w 43690"/>
                  <a:gd name="connsiteY4" fmla="*/ 10795 h 74930"/>
                  <a:gd name="connsiteX5" fmla="*/ 41791 w 43690"/>
                  <a:gd name="connsiteY5" fmla="*/ 0 h 74930"/>
                  <a:gd name="connsiteX6" fmla="*/ 43057 w 43690"/>
                  <a:gd name="connsiteY6" fmla="*/ 0 h 74930"/>
                  <a:gd name="connsiteX7" fmla="*/ 43690 w 43690"/>
                  <a:gd name="connsiteY7" fmla="*/ 0 h 74930"/>
                  <a:gd name="connsiteX8" fmla="*/ 43690 w 43690"/>
                  <a:gd name="connsiteY8" fmla="*/ 18415 h 74930"/>
                  <a:gd name="connsiteX9" fmla="*/ 42424 w 43690"/>
                  <a:gd name="connsiteY9" fmla="*/ 18415 h 74930"/>
                  <a:gd name="connsiteX10" fmla="*/ 38625 w 43690"/>
                  <a:gd name="connsiteY10" fmla="*/ 17780 h 74930"/>
                  <a:gd name="connsiteX11" fmla="*/ 22162 w 43690"/>
                  <a:gd name="connsiteY11" fmla="*/ 25400 h 74930"/>
                  <a:gd name="connsiteX12" fmla="*/ 22162 w 43690"/>
                  <a:gd name="connsiteY12" fmla="*/ 74930 h 74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3690" h="74930">
                    <a:moveTo>
                      <a:pt x="22162" y="74930"/>
                    </a:moveTo>
                    <a:lnTo>
                      <a:pt x="0" y="74930"/>
                    </a:lnTo>
                    <a:lnTo>
                      <a:pt x="0" y="1270"/>
                    </a:lnTo>
                    <a:lnTo>
                      <a:pt x="22162" y="1270"/>
                    </a:lnTo>
                    <a:lnTo>
                      <a:pt x="22162" y="10795"/>
                    </a:lnTo>
                    <a:cubicBezTo>
                      <a:pt x="25961" y="5080"/>
                      <a:pt x="31660" y="0"/>
                      <a:pt x="41791" y="0"/>
                    </a:cubicBezTo>
                    <a:cubicBezTo>
                      <a:pt x="41791" y="0"/>
                      <a:pt x="43057" y="0"/>
                      <a:pt x="43057" y="0"/>
                    </a:cubicBezTo>
                    <a:lnTo>
                      <a:pt x="43690" y="0"/>
                    </a:lnTo>
                    <a:lnTo>
                      <a:pt x="43690" y="18415"/>
                    </a:lnTo>
                    <a:lnTo>
                      <a:pt x="42424" y="18415"/>
                    </a:lnTo>
                    <a:cubicBezTo>
                      <a:pt x="41791" y="18415"/>
                      <a:pt x="39258" y="17780"/>
                      <a:pt x="38625" y="17780"/>
                    </a:cubicBezTo>
                    <a:cubicBezTo>
                      <a:pt x="29760" y="17780"/>
                      <a:pt x="24061" y="22860"/>
                      <a:pt x="22162" y="25400"/>
                    </a:cubicBezTo>
                    <a:lnTo>
                      <a:pt x="22162" y="74930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1A6FF15F-063F-D5C2-9935-016176DFCCC8}"/>
                  </a:ext>
                </a:extLst>
              </p:cNvPr>
              <p:cNvSpPr/>
              <p:nvPr/>
            </p:nvSpPr>
            <p:spPr>
              <a:xfrm>
                <a:off x="888294" y="4692333"/>
                <a:ext cx="60817" cy="75564"/>
              </a:xfrm>
              <a:custGeom>
                <a:avLst/>
                <a:gdLst>
                  <a:gd name="connsiteX0" fmla="*/ 31660 w 60817"/>
                  <a:gd name="connsiteY0" fmla="*/ 75565 h 75564"/>
                  <a:gd name="connsiteX1" fmla="*/ 633 w 60817"/>
                  <a:gd name="connsiteY1" fmla="*/ 62865 h 75564"/>
                  <a:gd name="connsiteX2" fmla="*/ 0 w 60817"/>
                  <a:gd name="connsiteY2" fmla="*/ 62230 h 75564"/>
                  <a:gd name="connsiteX3" fmla="*/ 11397 w 60817"/>
                  <a:gd name="connsiteY3" fmla="*/ 50165 h 75564"/>
                  <a:gd name="connsiteX4" fmla="*/ 12031 w 60817"/>
                  <a:gd name="connsiteY4" fmla="*/ 50800 h 75564"/>
                  <a:gd name="connsiteX5" fmla="*/ 31660 w 60817"/>
                  <a:gd name="connsiteY5" fmla="*/ 60325 h 75564"/>
                  <a:gd name="connsiteX6" fmla="*/ 40524 w 60817"/>
                  <a:gd name="connsiteY6" fmla="*/ 54610 h 75564"/>
                  <a:gd name="connsiteX7" fmla="*/ 27227 w 60817"/>
                  <a:gd name="connsiteY7" fmla="*/ 45720 h 75564"/>
                  <a:gd name="connsiteX8" fmla="*/ 3166 w 60817"/>
                  <a:gd name="connsiteY8" fmla="*/ 22225 h 75564"/>
                  <a:gd name="connsiteX9" fmla="*/ 31026 w 60817"/>
                  <a:gd name="connsiteY9" fmla="*/ 0 h 75564"/>
                  <a:gd name="connsiteX10" fmla="*/ 58254 w 60817"/>
                  <a:gd name="connsiteY10" fmla="*/ 11430 h 75564"/>
                  <a:gd name="connsiteX11" fmla="*/ 58887 w 60817"/>
                  <a:gd name="connsiteY11" fmla="*/ 12065 h 75564"/>
                  <a:gd name="connsiteX12" fmla="*/ 47489 w 60817"/>
                  <a:gd name="connsiteY12" fmla="*/ 24130 h 75564"/>
                  <a:gd name="connsiteX13" fmla="*/ 46856 w 60817"/>
                  <a:gd name="connsiteY13" fmla="*/ 23495 h 75564"/>
                  <a:gd name="connsiteX14" fmla="*/ 31026 w 60817"/>
                  <a:gd name="connsiteY14" fmla="*/ 15875 h 75564"/>
                  <a:gd name="connsiteX15" fmla="*/ 24061 w 60817"/>
                  <a:gd name="connsiteY15" fmla="*/ 20955 h 75564"/>
                  <a:gd name="connsiteX16" fmla="*/ 36725 w 60817"/>
                  <a:gd name="connsiteY16" fmla="*/ 29845 h 75564"/>
                  <a:gd name="connsiteX17" fmla="*/ 60786 w 60817"/>
                  <a:gd name="connsiteY17" fmla="*/ 53340 h 75564"/>
                  <a:gd name="connsiteX18" fmla="*/ 31660 w 60817"/>
                  <a:gd name="connsiteY18" fmla="*/ 75565 h 7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817" h="75564">
                    <a:moveTo>
                      <a:pt x="31660" y="75565"/>
                    </a:moveTo>
                    <a:cubicBezTo>
                      <a:pt x="17729" y="75565"/>
                      <a:pt x="8232" y="71755"/>
                      <a:pt x="633" y="62865"/>
                    </a:cubicBezTo>
                    <a:lnTo>
                      <a:pt x="0" y="62230"/>
                    </a:lnTo>
                    <a:lnTo>
                      <a:pt x="11397" y="50165"/>
                    </a:lnTo>
                    <a:lnTo>
                      <a:pt x="12031" y="50800"/>
                    </a:lnTo>
                    <a:cubicBezTo>
                      <a:pt x="17729" y="56515"/>
                      <a:pt x="25328" y="60325"/>
                      <a:pt x="31660" y="60325"/>
                    </a:cubicBezTo>
                    <a:cubicBezTo>
                      <a:pt x="35459" y="60325"/>
                      <a:pt x="40524" y="59055"/>
                      <a:pt x="40524" y="54610"/>
                    </a:cubicBezTo>
                    <a:cubicBezTo>
                      <a:pt x="40524" y="49530"/>
                      <a:pt x="34826" y="47625"/>
                      <a:pt x="27227" y="45720"/>
                    </a:cubicBezTo>
                    <a:cubicBezTo>
                      <a:pt x="16463" y="42545"/>
                      <a:pt x="3166" y="38735"/>
                      <a:pt x="3166" y="22225"/>
                    </a:cubicBezTo>
                    <a:cubicBezTo>
                      <a:pt x="3166" y="6985"/>
                      <a:pt x="17096" y="0"/>
                      <a:pt x="31026" y="0"/>
                    </a:cubicBezTo>
                    <a:cubicBezTo>
                      <a:pt x="41157" y="0"/>
                      <a:pt x="51922" y="4445"/>
                      <a:pt x="58254" y="11430"/>
                    </a:cubicBezTo>
                    <a:lnTo>
                      <a:pt x="58887" y="12065"/>
                    </a:lnTo>
                    <a:lnTo>
                      <a:pt x="47489" y="24130"/>
                    </a:lnTo>
                    <a:lnTo>
                      <a:pt x="46856" y="23495"/>
                    </a:lnTo>
                    <a:cubicBezTo>
                      <a:pt x="41157" y="17780"/>
                      <a:pt x="36092" y="15875"/>
                      <a:pt x="31026" y="15875"/>
                    </a:cubicBezTo>
                    <a:cubicBezTo>
                      <a:pt x="28494" y="15875"/>
                      <a:pt x="24061" y="16510"/>
                      <a:pt x="24061" y="20955"/>
                    </a:cubicBezTo>
                    <a:cubicBezTo>
                      <a:pt x="24061" y="26035"/>
                      <a:pt x="29760" y="27305"/>
                      <a:pt x="36725" y="29845"/>
                    </a:cubicBezTo>
                    <a:cubicBezTo>
                      <a:pt x="47489" y="33020"/>
                      <a:pt x="60786" y="36830"/>
                      <a:pt x="60786" y="53340"/>
                    </a:cubicBezTo>
                    <a:cubicBezTo>
                      <a:pt x="61420" y="64135"/>
                      <a:pt x="52555" y="75565"/>
                      <a:pt x="31660" y="7556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C8EFF20E-8B7E-7142-9D33-CAEBBDCF5B2E}"/>
                  </a:ext>
                </a:extLst>
              </p:cNvPr>
              <p:cNvSpPr/>
              <p:nvPr/>
            </p:nvSpPr>
            <p:spPr>
              <a:xfrm>
                <a:off x="821809" y="4692333"/>
                <a:ext cx="60817" cy="75564"/>
              </a:xfrm>
              <a:custGeom>
                <a:avLst/>
                <a:gdLst>
                  <a:gd name="connsiteX0" fmla="*/ 31660 w 60817"/>
                  <a:gd name="connsiteY0" fmla="*/ 75565 h 75564"/>
                  <a:gd name="connsiteX1" fmla="*/ 633 w 60817"/>
                  <a:gd name="connsiteY1" fmla="*/ 62865 h 75564"/>
                  <a:gd name="connsiteX2" fmla="*/ 0 w 60817"/>
                  <a:gd name="connsiteY2" fmla="*/ 62230 h 75564"/>
                  <a:gd name="connsiteX3" fmla="*/ 11397 w 60817"/>
                  <a:gd name="connsiteY3" fmla="*/ 50165 h 75564"/>
                  <a:gd name="connsiteX4" fmla="*/ 12031 w 60817"/>
                  <a:gd name="connsiteY4" fmla="*/ 50800 h 75564"/>
                  <a:gd name="connsiteX5" fmla="*/ 31660 w 60817"/>
                  <a:gd name="connsiteY5" fmla="*/ 60325 h 75564"/>
                  <a:gd name="connsiteX6" fmla="*/ 40524 w 60817"/>
                  <a:gd name="connsiteY6" fmla="*/ 54610 h 75564"/>
                  <a:gd name="connsiteX7" fmla="*/ 27227 w 60817"/>
                  <a:gd name="connsiteY7" fmla="*/ 45720 h 75564"/>
                  <a:gd name="connsiteX8" fmla="*/ 3166 w 60817"/>
                  <a:gd name="connsiteY8" fmla="*/ 22225 h 75564"/>
                  <a:gd name="connsiteX9" fmla="*/ 31026 w 60817"/>
                  <a:gd name="connsiteY9" fmla="*/ 0 h 75564"/>
                  <a:gd name="connsiteX10" fmla="*/ 58254 w 60817"/>
                  <a:gd name="connsiteY10" fmla="*/ 11430 h 75564"/>
                  <a:gd name="connsiteX11" fmla="*/ 58887 w 60817"/>
                  <a:gd name="connsiteY11" fmla="*/ 12065 h 75564"/>
                  <a:gd name="connsiteX12" fmla="*/ 47489 w 60817"/>
                  <a:gd name="connsiteY12" fmla="*/ 24130 h 75564"/>
                  <a:gd name="connsiteX13" fmla="*/ 46856 w 60817"/>
                  <a:gd name="connsiteY13" fmla="*/ 23495 h 75564"/>
                  <a:gd name="connsiteX14" fmla="*/ 31026 w 60817"/>
                  <a:gd name="connsiteY14" fmla="*/ 15875 h 75564"/>
                  <a:gd name="connsiteX15" fmla="*/ 24061 w 60817"/>
                  <a:gd name="connsiteY15" fmla="*/ 20955 h 75564"/>
                  <a:gd name="connsiteX16" fmla="*/ 36725 w 60817"/>
                  <a:gd name="connsiteY16" fmla="*/ 29845 h 75564"/>
                  <a:gd name="connsiteX17" fmla="*/ 60786 w 60817"/>
                  <a:gd name="connsiteY17" fmla="*/ 53340 h 75564"/>
                  <a:gd name="connsiteX18" fmla="*/ 31660 w 60817"/>
                  <a:gd name="connsiteY18" fmla="*/ 75565 h 7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817" h="75564">
                    <a:moveTo>
                      <a:pt x="31660" y="75565"/>
                    </a:moveTo>
                    <a:cubicBezTo>
                      <a:pt x="17729" y="75565"/>
                      <a:pt x="8232" y="71755"/>
                      <a:pt x="633" y="62865"/>
                    </a:cubicBezTo>
                    <a:lnTo>
                      <a:pt x="0" y="62230"/>
                    </a:lnTo>
                    <a:lnTo>
                      <a:pt x="11397" y="50165"/>
                    </a:lnTo>
                    <a:lnTo>
                      <a:pt x="12031" y="50800"/>
                    </a:lnTo>
                    <a:cubicBezTo>
                      <a:pt x="17729" y="56515"/>
                      <a:pt x="25328" y="60325"/>
                      <a:pt x="31660" y="60325"/>
                    </a:cubicBezTo>
                    <a:cubicBezTo>
                      <a:pt x="35459" y="60325"/>
                      <a:pt x="40524" y="59055"/>
                      <a:pt x="40524" y="54610"/>
                    </a:cubicBezTo>
                    <a:cubicBezTo>
                      <a:pt x="40524" y="49530"/>
                      <a:pt x="34826" y="47625"/>
                      <a:pt x="27227" y="45720"/>
                    </a:cubicBezTo>
                    <a:cubicBezTo>
                      <a:pt x="16463" y="42545"/>
                      <a:pt x="3166" y="38735"/>
                      <a:pt x="3166" y="22225"/>
                    </a:cubicBezTo>
                    <a:cubicBezTo>
                      <a:pt x="3166" y="6985"/>
                      <a:pt x="17096" y="0"/>
                      <a:pt x="31026" y="0"/>
                    </a:cubicBezTo>
                    <a:cubicBezTo>
                      <a:pt x="41157" y="0"/>
                      <a:pt x="51922" y="4445"/>
                      <a:pt x="58254" y="11430"/>
                    </a:cubicBezTo>
                    <a:lnTo>
                      <a:pt x="58887" y="12065"/>
                    </a:lnTo>
                    <a:lnTo>
                      <a:pt x="47489" y="24130"/>
                    </a:lnTo>
                    <a:lnTo>
                      <a:pt x="46856" y="23495"/>
                    </a:lnTo>
                    <a:cubicBezTo>
                      <a:pt x="41157" y="17780"/>
                      <a:pt x="36092" y="15875"/>
                      <a:pt x="31026" y="15875"/>
                    </a:cubicBezTo>
                    <a:cubicBezTo>
                      <a:pt x="28494" y="15875"/>
                      <a:pt x="24061" y="16510"/>
                      <a:pt x="24061" y="20955"/>
                    </a:cubicBezTo>
                    <a:cubicBezTo>
                      <a:pt x="24061" y="26035"/>
                      <a:pt x="29760" y="27305"/>
                      <a:pt x="36725" y="29845"/>
                    </a:cubicBezTo>
                    <a:cubicBezTo>
                      <a:pt x="47489" y="33020"/>
                      <a:pt x="60786" y="36830"/>
                      <a:pt x="60786" y="53340"/>
                    </a:cubicBezTo>
                    <a:cubicBezTo>
                      <a:pt x="61420" y="64135"/>
                      <a:pt x="52555" y="75565"/>
                      <a:pt x="31660" y="7556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C5BE51A8-6C63-4B39-C191-44E3692C976C}"/>
                  </a:ext>
                </a:extLst>
              </p:cNvPr>
              <p:cNvSpPr/>
              <p:nvPr/>
            </p:nvSpPr>
            <p:spPr>
              <a:xfrm>
                <a:off x="959212" y="4691063"/>
                <a:ext cx="98777" cy="76834"/>
              </a:xfrm>
              <a:custGeom>
                <a:avLst/>
                <a:gdLst>
                  <a:gd name="connsiteX0" fmla="*/ 98778 w 98777"/>
                  <a:gd name="connsiteY0" fmla="*/ 75565 h 76834"/>
                  <a:gd name="connsiteX1" fmla="*/ 77249 w 98777"/>
                  <a:gd name="connsiteY1" fmla="*/ 75565 h 76834"/>
                  <a:gd name="connsiteX2" fmla="*/ 77249 w 98777"/>
                  <a:gd name="connsiteY2" fmla="*/ 26670 h 76834"/>
                  <a:gd name="connsiteX3" fmla="*/ 71551 w 98777"/>
                  <a:gd name="connsiteY3" fmla="*/ 19050 h 76834"/>
                  <a:gd name="connsiteX4" fmla="*/ 60786 w 98777"/>
                  <a:gd name="connsiteY4" fmla="*/ 25400 h 76834"/>
                  <a:gd name="connsiteX5" fmla="*/ 60786 w 98777"/>
                  <a:gd name="connsiteY5" fmla="*/ 76200 h 76834"/>
                  <a:gd name="connsiteX6" fmla="*/ 38625 w 98777"/>
                  <a:gd name="connsiteY6" fmla="*/ 76200 h 76834"/>
                  <a:gd name="connsiteX7" fmla="*/ 38625 w 98777"/>
                  <a:gd name="connsiteY7" fmla="*/ 27305 h 76834"/>
                  <a:gd name="connsiteX8" fmla="*/ 33559 w 98777"/>
                  <a:gd name="connsiteY8" fmla="*/ 19685 h 76834"/>
                  <a:gd name="connsiteX9" fmla="*/ 22162 w 98777"/>
                  <a:gd name="connsiteY9" fmla="*/ 26035 h 76834"/>
                  <a:gd name="connsiteX10" fmla="*/ 22162 w 98777"/>
                  <a:gd name="connsiteY10" fmla="*/ 76835 h 76834"/>
                  <a:gd name="connsiteX11" fmla="*/ 0 w 98777"/>
                  <a:gd name="connsiteY11" fmla="*/ 76835 h 76834"/>
                  <a:gd name="connsiteX12" fmla="*/ 0 w 98777"/>
                  <a:gd name="connsiteY12" fmla="*/ 1905 h 76834"/>
                  <a:gd name="connsiteX13" fmla="*/ 22162 w 98777"/>
                  <a:gd name="connsiteY13" fmla="*/ 1905 h 76834"/>
                  <a:gd name="connsiteX14" fmla="*/ 22162 w 98777"/>
                  <a:gd name="connsiteY14" fmla="*/ 9525 h 76834"/>
                  <a:gd name="connsiteX15" fmla="*/ 42424 w 98777"/>
                  <a:gd name="connsiteY15" fmla="*/ 0 h 76834"/>
                  <a:gd name="connsiteX16" fmla="*/ 59520 w 98777"/>
                  <a:gd name="connsiteY16" fmla="*/ 10160 h 76834"/>
                  <a:gd name="connsiteX17" fmla="*/ 80415 w 98777"/>
                  <a:gd name="connsiteY17" fmla="*/ 0 h 76834"/>
                  <a:gd name="connsiteX18" fmla="*/ 98778 w 98777"/>
                  <a:gd name="connsiteY18" fmla="*/ 20320 h 76834"/>
                  <a:gd name="connsiteX19" fmla="*/ 98778 w 98777"/>
                  <a:gd name="connsiteY19" fmla="*/ 75565 h 76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8777" h="76834">
                    <a:moveTo>
                      <a:pt x="98778" y="75565"/>
                    </a:moveTo>
                    <a:lnTo>
                      <a:pt x="77249" y="75565"/>
                    </a:lnTo>
                    <a:lnTo>
                      <a:pt x="77249" y="26670"/>
                    </a:lnTo>
                    <a:cubicBezTo>
                      <a:pt x="77249" y="20955"/>
                      <a:pt x="75983" y="19050"/>
                      <a:pt x="71551" y="19050"/>
                    </a:cubicBezTo>
                    <a:cubicBezTo>
                      <a:pt x="67751" y="19050"/>
                      <a:pt x="63319" y="22225"/>
                      <a:pt x="60786" y="25400"/>
                    </a:cubicBezTo>
                    <a:lnTo>
                      <a:pt x="60786" y="76200"/>
                    </a:lnTo>
                    <a:lnTo>
                      <a:pt x="38625" y="76200"/>
                    </a:lnTo>
                    <a:lnTo>
                      <a:pt x="38625" y="27305"/>
                    </a:lnTo>
                    <a:cubicBezTo>
                      <a:pt x="38625" y="21590"/>
                      <a:pt x="37358" y="19685"/>
                      <a:pt x="33559" y="19685"/>
                    </a:cubicBezTo>
                    <a:cubicBezTo>
                      <a:pt x="29760" y="19685"/>
                      <a:pt x="25328" y="22860"/>
                      <a:pt x="22162" y="26035"/>
                    </a:cubicBezTo>
                    <a:lnTo>
                      <a:pt x="22162" y="76835"/>
                    </a:lnTo>
                    <a:lnTo>
                      <a:pt x="0" y="76835"/>
                    </a:lnTo>
                    <a:lnTo>
                      <a:pt x="0" y="1905"/>
                    </a:lnTo>
                    <a:lnTo>
                      <a:pt x="22162" y="1905"/>
                    </a:lnTo>
                    <a:lnTo>
                      <a:pt x="22162" y="9525"/>
                    </a:lnTo>
                    <a:cubicBezTo>
                      <a:pt x="26594" y="4445"/>
                      <a:pt x="33559" y="0"/>
                      <a:pt x="42424" y="0"/>
                    </a:cubicBezTo>
                    <a:cubicBezTo>
                      <a:pt x="51922" y="0"/>
                      <a:pt x="56987" y="2540"/>
                      <a:pt x="59520" y="10160"/>
                    </a:cubicBezTo>
                    <a:cubicBezTo>
                      <a:pt x="63952" y="4445"/>
                      <a:pt x="71551" y="0"/>
                      <a:pt x="80415" y="0"/>
                    </a:cubicBezTo>
                    <a:cubicBezTo>
                      <a:pt x="92446" y="0"/>
                      <a:pt x="98778" y="6350"/>
                      <a:pt x="98778" y="20320"/>
                    </a:cubicBezTo>
                    <a:lnTo>
                      <a:pt x="98778" y="75565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30A7CDD7-5647-24BF-56E5-0D1AF952F509}"/>
                  </a:ext>
                </a:extLst>
              </p:cNvPr>
              <p:cNvSpPr/>
              <p:nvPr/>
            </p:nvSpPr>
            <p:spPr>
              <a:xfrm>
                <a:off x="1067487" y="4691063"/>
                <a:ext cx="62685" cy="76200"/>
              </a:xfrm>
              <a:custGeom>
                <a:avLst/>
                <a:gdLst>
                  <a:gd name="connsiteX0" fmla="*/ 18363 w 62685"/>
                  <a:gd name="connsiteY0" fmla="*/ 76200 h 76200"/>
                  <a:gd name="connsiteX1" fmla="*/ 0 w 62685"/>
                  <a:gd name="connsiteY1" fmla="*/ 57150 h 76200"/>
                  <a:gd name="connsiteX2" fmla="*/ 39258 w 62685"/>
                  <a:gd name="connsiteY2" fmla="*/ 27305 h 76200"/>
                  <a:gd name="connsiteX3" fmla="*/ 39258 w 62685"/>
                  <a:gd name="connsiteY3" fmla="*/ 24765 h 76200"/>
                  <a:gd name="connsiteX4" fmla="*/ 32926 w 62685"/>
                  <a:gd name="connsiteY4" fmla="*/ 17145 h 76200"/>
                  <a:gd name="connsiteX5" fmla="*/ 13297 w 62685"/>
                  <a:gd name="connsiteY5" fmla="*/ 24765 h 76200"/>
                  <a:gd name="connsiteX6" fmla="*/ 3166 w 62685"/>
                  <a:gd name="connsiteY6" fmla="*/ 11430 h 76200"/>
                  <a:gd name="connsiteX7" fmla="*/ 36725 w 62685"/>
                  <a:gd name="connsiteY7" fmla="*/ 0 h 76200"/>
                  <a:gd name="connsiteX8" fmla="*/ 60786 w 62685"/>
                  <a:gd name="connsiteY8" fmla="*/ 24130 h 76200"/>
                  <a:gd name="connsiteX9" fmla="*/ 60786 w 62685"/>
                  <a:gd name="connsiteY9" fmla="*/ 56515 h 76200"/>
                  <a:gd name="connsiteX10" fmla="*/ 62686 w 62685"/>
                  <a:gd name="connsiteY10" fmla="*/ 74295 h 76200"/>
                  <a:gd name="connsiteX11" fmla="*/ 62686 w 62685"/>
                  <a:gd name="connsiteY11" fmla="*/ 74930 h 76200"/>
                  <a:gd name="connsiteX12" fmla="*/ 41157 w 62685"/>
                  <a:gd name="connsiteY12" fmla="*/ 74930 h 76200"/>
                  <a:gd name="connsiteX13" fmla="*/ 39891 w 62685"/>
                  <a:gd name="connsiteY13" fmla="*/ 67310 h 76200"/>
                  <a:gd name="connsiteX14" fmla="*/ 18363 w 62685"/>
                  <a:gd name="connsiteY14" fmla="*/ 76200 h 76200"/>
                  <a:gd name="connsiteX15" fmla="*/ 39258 w 62685"/>
                  <a:gd name="connsiteY15" fmla="*/ 39370 h 76200"/>
                  <a:gd name="connsiteX16" fmla="*/ 20895 w 62685"/>
                  <a:gd name="connsiteY16" fmla="*/ 53340 h 76200"/>
                  <a:gd name="connsiteX17" fmla="*/ 27227 w 62685"/>
                  <a:gd name="connsiteY17" fmla="*/ 59690 h 76200"/>
                  <a:gd name="connsiteX18" fmla="*/ 39258 w 62685"/>
                  <a:gd name="connsiteY18" fmla="*/ 54610 h 76200"/>
                  <a:gd name="connsiteX19" fmla="*/ 39258 w 62685"/>
                  <a:gd name="connsiteY19" fmla="*/ 3937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685" h="76200">
                    <a:moveTo>
                      <a:pt x="18363" y="76200"/>
                    </a:moveTo>
                    <a:cubicBezTo>
                      <a:pt x="6332" y="76200"/>
                      <a:pt x="0" y="69850"/>
                      <a:pt x="0" y="57150"/>
                    </a:cubicBezTo>
                    <a:cubicBezTo>
                      <a:pt x="0" y="41910"/>
                      <a:pt x="12664" y="32385"/>
                      <a:pt x="39258" y="27305"/>
                    </a:cubicBezTo>
                    <a:lnTo>
                      <a:pt x="39258" y="24765"/>
                    </a:lnTo>
                    <a:cubicBezTo>
                      <a:pt x="39258" y="19050"/>
                      <a:pt x="37358" y="17145"/>
                      <a:pt x="32926" y="17145"/>
                    </a:cubicBezTo>
                    <a:cubicBezTo>
                      <a:pt x="24694" y="17145"/>
                      <a:pt x="17096" y="22225"/>
                      <a:pt x="13297" y="24765"/>
                    </a:cubicBezTo>
                    <a:lnTo>
                      <a:pt x="3166" y="11430"/>
                    </a:lnTo>
                    <a:cubicBezTo>
                      <a:pt x="12031" y="3810"/>
                      <a:pt x="24061" y="0"/>
                      <a:pt x="36725" y="0"/>
                    </a:cubicBezTo>
                    <a:cubicBezTo>
                      <a:pt x="53188" y="0"/>
                      <a:pt x="60786" y="6985"/>
                      <a:pt x="60786" y="24130"/>
                    </a:cubicBezTo>
                    <a:lnTo>
                      <a:pt x="60786" y="56515"/>
                    </a:lnTo>
                    <a:cubicBezTo>
                      <a:pt x="60786" y="66040"/>
                      <a:pt x="61420" y="70485"/>
                      <a:pt x="62686" y="74295"/>
                    </a:cubicBezTo>
                    <a:lnTo>
                      <a:pt x="62686" y="74930"/>
                    </a:lnTo>
                    <a:cubicBezTo>
                      <a:pt x="62686" y="74930"/>
                      <a:pt x="41157" y="74930"/>
                      <a:pt x="41157" y="74930"/>
                    </a:cubicBezTo>
                    <a:cubicBezTo>
                      <a:pt x="40524" y="73025"/>
                      <a:pt x="39891" y="70485"/>
                      <a:pt x="39891" y="67310"/>
                    </a:cubicBezTo>
                    <a:cubicBezTo>
                      <a:pt x="33559" y="73660"/>
                      <a:pt x="26594" y="76200"/>
                      <a:pt x="18363" y="76200"/>
                    </a:cubicBezTo>
                    <a:close/>
                    <a:moveTo>
                      <a:pt x="39258" y="39370"/>
                    </a:moveTo>
                    <a:cubicBezTo>
                      <a:pt x="26594" y="41910"/>
                      <a:pt x="20895" y="46355"/>
                      <a:pt x="20895" y="53340"/>
                    </a:cubicBezTo>
                    <a:cubicBezTo>
                      <a:pt x="20895" y="57785"/>
                      <a:pt x="22795" y="59690"/>
                      <a:pt x="27227" y="59690"/>
                    </a:cubicBezTo>
                    <a:cubicBezTo>
                      <a:pt x="31660" y="59690"/>
                      <a:pt x="35459" y="57785"/>
                      <a:pt x="39258" y="54610"/>
                    </a:cubicBezTo>
                    <a:lnTo>
                      <a:pt x="39258" y="39370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B14EAD29-1BB6-67AA-0BD2-B25CF2F7277D}"/>
                  </a:ext>
                </a:extLst>
              </p:cNvPr>
              <p:cNvSpPr/>
              <p:nvPr/>
            </p:nvSpPr>
            <p:spPr>
              <a:xfrm>
                <a:off x="751525" y="4691698"/>
                <a:ext cx="64585" cy="76199"/>
              </a:xfrm>
              <a:custGeom>
                <a:avLst/>
                <a:gdLst>
                  <a:gd name="connsiteX0" fmla="*/ 32293 w 64585"/>
                  <a:gd name="connsiteY0" fmla="*/ 0 h 76199"/>
                  <a:gd name="connsiteX1" fmla="*/ 0 w 64585"/>
                  <a:gd name="connsiteY1" fmla="*/ 38100 h 76199"/>
                  <a:gd name="connsiteX2" fmla="*/ 32293 w 64585"/>
                  <a:gd name="connsiteY2" fmla="*/ 76200 h 76199"/>
                  <a:gd name="connsiteX3" fmla="*/ 64586 w 64585"/>
                  <a:gd name="connsiteY3" fmla="*/ 38100 h 76199"/>
                  <a:gd name="connsiteX4" fmla="*/ 32293 w 64585"/>
                  <a:gd name="connsiteY4" fmla="*/ 0 h 76199"/>
                  <a:gd name="connsiteX5" fmla="*/ 32293 w 64585"/>
                  <a:gd name="connsiteY5" fmla="*/ 58420 h 76199"/>
                  <a:gd name="connsiteX6" fmla="*/ 22162 w 64585"/>
                  <a:gd name="connsiteY6" fmla="*/ 38100 h 76199"/>
                  <a:gd name="connsiteX7" fmla="*/ 32293 w 64585"/>
                  <a:gd name="connsiteY7" fmla="*/ 18415 h 76199"/>
                  <a:gd name="connsiteX8" fmla="*/ 42424 w 64585"/>
                  <a:gd name="connsiteY8" fmla="*/ 38100 h 76199"/>
                  <a:gd name="connsiteX9" fmla="*/ 32293 w 64585"/>
                  <a:gd name="connsiteY9" fmla="*/ 58420 h 76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585" h="76199">
                    <a:moveTo>
                      <a:pt x="32293" y="0"/>
                    </a:moveTo>
                    <a:cubicBezTo>
                      <a:pt x="8232" y="0"/>
                      <a:pt x="0" y="19685"/>
                      <a:pt x="0" y="38100"/>
                    </a:cubicBezTo>
                    <a:cubicBezTo>
                      <a:pt x="0" y="66040"/>
                      <a:pt x="16463" y="76200"/>
                      <a:pt x="32293" y="76200"/>
                    </a:cubicBezTo>
                    <a:cubicBezTo>
                      <a:pt x="48123" y="76200"/>
                      <a:pt x="64586" y="66040"/>
                      <a:pt x="64586" y="38100"/>
                    </a:cubicBezTo>
                    <a:cubicBezTo>
                      <a:pt x="64586" y="9525"/>
                      <a:pt x="48123" y="0"/>
                      <a:pt x="32293" y="0"/>
                    </a:cubicBezTo>
                    <a:close/>
                    <a:moveTo>
                      <a:pt x="32293" y="58420"/>
                    </a:moveTo>
                    <a:cubicBezTo>
                      <a:pt x="27860" y="58420"/>
                      <a:pt x="22162" y="56515"/>
                      <a:pt x="22162" y="38100"/>
                    </a:cubicBezTo>
                    <a:cubicBezTo>
                      <a:pt x="22162" y="20320"/>
                      <a:pt x="27860" y="18415"/>
                      <a:pt x="32293" y="18415"/>
                    </a:cubicBezTo>
                    <a:cubicBezTo>
                      <a:pt x="36725" y="18415"/>
                      <a:pt x="42424" y="20320"/>
                      <a:pt x="42424" y="38100"/>
                    </a:cubicBezTo>
                    <a:cubicBezTo>
                      <a:pt x="42424" y="55880"/>
                      <a:pt x="37358" y="58420"/>
                      <a:pt x="32293" y="58420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48B7816C-340F-6E64-45B2-F51392382797}"/>
                  </a:ext>
                </a:extLst>
              </p:cNvPr>
              <p:cNvSpPr/>
              <p:nvPr/>
            </p:nvSpPr>
            <p:spPr>
              <a:xfrm>
                <a:off x="1140937" y="4691698"/>
                <a:ext cx="60153" cy="74294"/>
              </a:xfrm>
              <a:custGeom>
                <a:avLst/>
                <a:gdLst>
                  <a:gd name="connsiteX0" fmla="*/ 41791 w 60153"/>
                  <a:gd name="connsiteY0" fmla="*/ 0 h 74294"/>
                  <a:gd name="connsiteX1" fmla="*/ 22162 w 60153"/>
                  <a:gd name="connsiteY1" fmla="*/ 8890 h 74294"/>
                  <a:gd name="connsiteX2" fmla="*/ 22162 w 60153"/>
                  <a:gd name="connsiteY2" fmla="*/ 1270 h 74294"/>
                  <a:gd name="connsiteX3" fmla="*/ 0 w 60153"/>
                  <a:gd name="connsiteY3" fmla="*/ 1270 h 74294"/>
                  <a:gd name="connsiteX4" fmla="*/ 0 w 60153"/>
                  <a:gd name="connsiteY4" fmla="*/ 74295 h 74294"/>
                  <a:gd name="connsiteX5" fmla="*/ 22162 w 60153"/>
                  <a:gd name="connsiteY5" fmla="*/ 74295 h 74294"/>
                  <a:gd name="connsiteX6" fmla="*/ 22162 w 60153"/>
                  <a:gd name="connsiteY6" fmla="*/ 24130 h 74294"/>
                  <a:gd name="connsiteX7" fmla="*/ 32926 w 60153"/>
                  <a:gd name="connsiteY7" fmla="*/ 18415 h 74294"/>
                  <a:gd name="connsiteX8" fmla="*/ 37991 w 60153"/>
                  <a:gd name="connsiteY8" fmla="*/ 25400 h 74294"/>
                  <a:gd name="connsiteX9" fmla="*/ 37991 w 60153"/>
                  <a:gd name="connsiteY9" fmla="*/ 74295 h 74294"/>
                  <a:gd name="connsiteX10" fmla="*/ 60153 w 60153"/>
                  <a:gd name="connsiteY10" fmla="*/ 74295 h 74294"/>
                  <a:gd name="connsiteX11" fmla="*/ 60153 w 60153"/>
                  <a:gd name="connsiteY11" fmla="*/ 19685 h 74294"/>
                  <a:gd name="connsiteX12" fmla="*/ 41791 w 60153"/>
                  <a:gd name="connsiteY12" fmla="*/ 0 h 74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153" h="74294">
                    <a:moveTo>
                      <a:pt x="41791" y="0"/>
                    </a:moveTo>
                    <a:cubicBezTo>
                      <a:pt x="33559" y="0"/>
                      <a:pt x="26594" y="4445"/>
                      <a:pt x="22162" y="8890"/>
                    </a:cubicBezTo>
                    <a:lnTo>
                      <a:pt x="22162" y="1270"/>
                    </a:lnTo>
                    <a:lnTo>
                      <a:pt x="0" y="1270"/>
                    </a:lnTo>
                    <a:lnTo>
                      <a:pt x="0" y="74295"/>
                    </a:lnTo>
                    <a:lnTo>
                      <a:pt x="22162" y="74295"/>
                    </a:lnTo>
                    <a:lnTo>
                      <a:pt x="22162" y="24130"/>
                    </a:lnTo>
                    <a:cubicBezTo>
                      <a:pt x="26594" y="20320"/>
                      <a:pt x="29760" y="18415"/>
                      <a:pt x="32926" y="18415"/>
                    </a:cubicBezTo>
                    <a:cubicBezTo>
                      <a:pt x="35459" y="18415"/>
                      <a:pt x="37991" y="19050"/>
                      <a:pt x="37991" y="25400"/>
                    </a:cubicBezTo>
                    <a:lnTo>
                      <a:pt x="37991" y="74295"/>
                    </a:lnTo>
                    <a:lnTo>
                      <a:pt x="60153" y="74295"/>
                    </a:lnTo>
                    <a:lnTo>
                      <a:pt x="60153" y="19685"/>
                    </a:lnTo>
                    <a:cubicBezTo>
                      <a:pt x="60153" y="6350"/>
                      <a:pt x="53821" y="0"/>
                      <a:pt x="41791" y="0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1C6EAEF-6825-FC51-7BE3-3A5D0BEFE151}"/>
                </a:ext>
              </a:extLst>
            </p:cNvPr>
            <p:cNvSpPr/>
            <p:nvPr/>
          </p:nvSpPr>
          <p:spPr>
            <a:xfrm>
              <a:off x="543205" y="4793933"/>
              <a:ext cx="72816" cy="103504"/>
            </a:xfrm>
            <a:custGeom>
              <a:avLst/>
              <a:gdLst>
                <a:gd name="connsiteX0" fmla="*/ 43690 w 72816"/>
                <a:gd name="connsiteY0" fmla="*/ 41910 h 103504"/>
                <a:gd name="connsiteX1" fmla="*/ 41791 w 72816"/>
                <a:gd name="connsiteY1" fmla="*/ 41275 h 103504"/>
                <a:gd name="connsiteX2" fmla="*/ 26594 w 72816"/>
                <a:gd name="connsiteY2" fmla="*/ 27305 h 103504"/>
                <a:gd name="connsiteX3" fmla="*/ 36092 w 72816"/>
                <a:gd name="connsiteY3" fmla="*/ 19050 h 103504"/>
                <a:gd name="connsiteX4" fmla="*/ 52555 w 72816"/>
                <a:gd name="connsiteY4" fmla="*/ 32385 h 103504"/>
                <a:gd name="connsiteX5" fmla="*/ 53188 w 72816"/>
                <a:gd name="connsiteY5" fmla="*/ 33655 h 103504"/>
                <a:gd name="connsiteX6" fmla="*/ 70917 w 72816"/>
                <a:gd name="connsiteY6" fmla="*/ 24130 h 103504"/>
                <a:gd name="connsiteX7" fmla="*/ 70284 w 72816"/>
                <a:gd name="connsiteY7" fmla="*/ 22860 h 103504"/>
                <a:gd name="connsiteX8" fmla="*/ 36092 w 72816"/>
                <a:gd name="connsiteY8" fmla="*/ 0 h 103504"/>
                <a:gd name="connsiteX9" fmla="*/ 3799 w 72816"/>
                <a:gd name="connsiteY9" fmla="*/ 28575 h 103504"/>
                <a:gd name="connsiteX10" fmla="*/ 32293 w 72816"/>
                <a:gd name="connsiteY10" fmla="*/ 60960 h 103504"/>
                <a:gd name="connsiteX11" fmla="*/ 32926 w 72816"/>
                <a:gd name="connsiteY11" fmla="*/ 61595 h 103504"/>
                <a:gd name="connsiteX12" fmla="*/ 49389 w 72816"/>
                <a:gd name="connsiteY12" fmla="*/ 76200 h 103504"/>
                <a:gd name="connsiteX13" fmla="*/ 37991 w 72816"/>
                <a:gd name="connsiteY13" fmla="*/ 85725 h 103504"/>
                <a:gd name="connsiteX14" fmla="*/ 18996 w 72816"/>
                <a:gd name="connsiteY14" fmla="*/ 71120 h 103504"/>
                <a:gd name="connsiteX15" fmla="*/ 18363 w 72816"/>
                <a:gd name="connsiteY15" fmla="*/ 69850 h 103504"/>
                <a:gd name="connsiteX16" fmla="*/ 0 w 72816"/>
                <a:gd name="connsiteY16" fmla="*/ 78105 h 103504"/>
                <a:gd name="connsiteX17" fmla="*/ 633 w 72816"/>
                <a:gd name="connsiteY17" fmla="*/ 79375 h 103504"/>
                <a:gd name="connsiteX18" fmla="*/ 38625 w 72816"/>
                <a:gd name="connsiteY18" fmla="*/ 103505 h 103504"/>
                <a:gd name="connsiteX19" fmla="*/ 72817 w 72816"/>
                <a:gd name="connsiteY19" fmla="*/ 74295 h 103504"/>
                <a:gd name="connsiteX20" fmla="*/ 43690 w 72816"/>
                <a:gd name="connsiteY20" fmla="*/ 41910 h 10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2816" h="103504">
                  <a:moveTo>
                    <a:pt x="43690" y="41910"/>
                  </a:moveTo>
                  <a:lnTo>
                    <a:pt x="41791" y="41275"/>
                  </a:lnTo>
                  <a:cubicBezTo>
                    <a:pt x="32926" y="37465"/>
                    <a:pt x="26594" y="33655"/>
                    <a:pt x="26594" y="27305"/>
                  </a:cubicBezTo>
                  <a:cubicBezTo>
                    <a:pt x="26594" y="22225"/>
                    <a:pt x="30393" y="19050"/>
                    <a:pt x="36092" y="19050"/>
                  </a:cubicBezTo>
                  <a:cubicBezTo>
                    <a:pt x="43057" y="19050"/>
                    <a:pt x="48123" y="23495"/>
                    <a:pt x="52555" y="32385"/>
                  </a:cubicBezTo>
                  <a:lnTo>
                    <a:pt x="53188" y="33655"/>
                  </a:lnTo>
                  <a:lnTo>
                    <a:pt x="70917" y="24130"/>
                  </a:lnTo>
                  <a:lnTo>
                    <a:pt x="70284" y="22860"/>
                  </a:lnTo>
                  <a:cubicBezTo>
                    <a:pt x="63319" y="7620"/>
                    <a:pt x="51922" y="0"/>
                    <a:pt x="36092" y="0"/>
                  </a:cubicBezTo>
                  <a:cubicBezTo>
                    <a:pt x="17096" y="0"/>
                    <a:pt x="3799" y="12065"/>
                    <a:pt x="3799" y="28575"/>
                  </a:cubicBezTo>
                  <a:cubicBezTo>
                    <a:pt x="3799" y="48895"/>
                    <a:pt x="19629" y="55245"/>
                    <a:pt x="32293" y="60960"/>
                  </a:cubicBezTo>
                  <a:lnTo>
                    <a:pt x="32926" y="61595"/>
                  </a:lnTo>
                  <a:cubicBezTo>
                    <a:pt x="43057" y="66040"/>
                    <a:pt x="49389" y="69215"/>
                    <a:pt x="49389" y="76200"/>
                  </a:cubicBezTo>
                  <a:cubicBezTo>
                    <a:pt x="49389" y="82550"/>
                    <a:pt x="44957" y="85725"/>
                    <a:pt x="37991" y="85725"/>
                  </a:cubicBezTo>
                  <a:cubicBezTo>
                    <a:pt x="27860" y="85725"/>
                    <a:pt x="22162" y="77470"/>
                    <a:pt x="18996" y="71120"/>
                  </a:cubicBezTo>
                  <a:lnTo>
                    <a:pt x="18363" y="69850"/>
                  </a:lnTo>
                  <a:lnTo>
                    <a:pt x="0" y="78105"/>
                  </a:lnTo>
                  <a:lnTo>
                    <a:pt x="633" y="79375"/>
                  </a:lnTo>
                  <a:cubicBezTo>
                    <a:pt x="8231" y="95885"/>
                    <a:pt x="20895" y="103505"/>
                    <a:pt x="38625" y="103505"/>
                  </a:cubicBezTo>
                  <a:cubicBezTo>
                    <a:pt x="55088" y="103505"/>
                    <a:pt x="72817" y="94615"/>
                    <a:pt x="72817" y="74295"/>
                  </a:cubicBezTo>
                  <a:cubicBezTo>
                    <a:pt x="72184" y="53975"/>
                    <a:pt x="56354" y="46990"/>
                    <a:pt x="43690" y="4191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7A3A4E95-F8D7-4FC3-5D39-212D54ED3D56}"/>
                </a:ext>
              </a:extLst>
            </p:cNvPr>
            <p:cNvSpPr/>
            <p:nvPr/>
          </p:nvSpPr>
          <p:spPr>
            <a:xfrm>
              <a:off x="624887" y="4820603"/>
              <a:ext cx="61419" cy="76200"/>
            </a:xfrm>
            <a:custGeom>
              <a:avLst/>
              <a:gdLst>
                <a:gd name="connsiteX0" fmla="*/ 41791 w 61419"/>
                <a:gd name="connsiteY0" fmla="*/ 46990 h 76200"/>
                <a:gd name="connsiteX1" fmla="*/ 32293 w 61419"/>
                <a:gd name="connsiteY1" fmla="*/ 59055 h 76200"/>
                <a:gd name="connsiteX2" fmla="*/ 22795 w 61419"/>
                <a:gd name="connsiteY2" fmla="*/ 38100 h 76200"/>
                <a:gd name="connsiteX3" fmla="*/ 32293 w 61419"/>
                <a:gd name="connsiteY3" fmla="*/ 17780 h 76200"/>
                <a:gd name="connsiteX4" fmla="*/ 41157 w 61419"/>
                <a:gd name="connsiteY4" fmla="*/ 28575 h 76200"/>
                <a:gd name="connsiteX5" fmla="*/ 41157 w 61419"/>
                <a:gd name="connsiteY5" fmla="*/ 29845 h 76200"/>
                <a:gd name="connsiteX6" fmla="*/ 61420 w 61419"/>
                <a:gd name="connsiteY6" fmla="*/ 25400 h 76200"/>
                <a:gd name="connsiteX7" fmla="*/ 60786 w 61419"/>
                <a:gd name="connsiteY7" fmla="*/ 24130 h 76200"/>
                <a:gd name="connsiteX8" fmla="*/ 32293 w 61419"/>
                <a:gd name="connsiteY8" fmla="*/ 0 h 76200"/>
                <a:gd name="connsiteX9" fmla="*/ 0 w 61419"/>
                <a:gd name="connsiteY9" fmla="*/ 38100 h 76200"/>
                <a:gd name="connsiteX10" fmla="*/ 31660 w 61419"/>
                <a:gd name="connsiteY10" fmla="*/ 76200 h 76200"/>
                <a:gd name="connsiteX11" fmla="*/ 60786 w 61419"/>
                <a:gd name="connsiteY11" fmla="*/ 52070 h 76200"/>
                <a:gd name="connsiteX12" fmla="*/ 61420 w 61419"/>
                <a:gd name="connsiteY12" fmla="*/ 50800 h 76200"/>
                <a:gd name="connsiteX13" fmla="*/ 41791 w 61419"/>
                <a:gd name="connsiteY13" fmla="*/ 45720 h 76200"/>
                <a:gd name="connsiteX14" fmla="*/ 41791 w 61419"/>
                <a:gd name="connsiteY14" fmla="*/ 469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419" h="76200">
                  <a:moveTo>
                    <a:pt x="41791" y="46990"/>
                  </a:moveTo>
                  <a:cubicBezTo>
                    <a:pt x="39891" y="57785"/>
                    <a:pt x="35459" y="59055"/>
                    <a:pt x="32293" y="59055"/>
                  </a:cubicBezTo>
                  <a:cubicBezTo>
                    <a:pt x="28494" y="59055"/>
                    <a:pt x="22795" y="57150"/>
                    <a:pt x="22795" y="38100"/>
                  </a:cubicBezTo>
                  <a:cubicBezTo>
                    <a:pt x="22795" y="17780"/>
                    <a:pt x="29760" y="17780"/>
                    <a:pt x="32293" y="17780"/>
                  </a:cubicBezTo>
                  <a:cubicBezTo>
                    <a:pt x="36092" y="17780"/>
                    <a:pt x="38625" y="19685"/>
                    <a:pt x="41157" y="28575"/>
                  </a:cubicBezTo>
                  <a:lnTo>
                    <a:pt x="41157" y="29845"/>
                  </a:lnTo>
                  <a:lnTo>
                    <a:pt x="61420" y="25400"/>
                  </a:lnTo>
                  <a:lnTo>
                    <a:pt x="60786" y="24130"/>
                  </a:lnTo>
                  <a:cubicBezTo>
                    <a:pt x="58254" y="13970"/>
                    <a:pt x="52555" y="0"/>
                    <a:pt x="32293" y="0"/>
                  </a:cubicBezTo>
                  <a:cubicBezTo>
                    <a:pt x="16463" y="0"/>
                    <a:pt x="0" y="10160"/>
                    <a:pt x="0" y="38100"/>
                  </a:cubicBezTo>
                  <a:cubicBezTo>
                    <a:pt x="0" y="66040"/>
                    <a:pt x="16463" y="76200"/>
                    <a:pt x="31660" y="76200"/>
                  </a:cubicBezTo>
                  <a:cubicBezTo>
                    <a:pt x="46856" y="76200"/>
                    <a:pt x="56987" y="67945"/>
                    <a:pt x="60786" y="52070"/>
                  </a:cubicBezTo>
                  <a:lnTo>
                    <a:pt x="61420" y="50800"/>
                  </a:lnTo>
                  <a:lnTo>
                    <a:pt x="41791" y="45720"/>
                  </a:lnTo>
                  <a:lnTo>
                    <a:pt x="41791" y="4699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0B767B55-5C29-D5B9-55B6-3C6C82C84E21}"/>
                </a:ext>
              </a:extLst>
            </p:cNvPr>
            <p:cNvSpPr/>
            <p:nvPr/>
          </p:nvSpPr>
          <p:spPr>
            <a:xfrm>
              <a:off x="695804" y="4792028"/>
              <a:ext cx="60153" cy="104139"/>
            </a:xfrm>
            <a:custGeom>
              <a:avLst/>
              <a:gdLst>
                <a:gd name="connsiteX0" fmla="*/ 41791 w 60153"/>
                <a:gd name="connsiteY0" fmla="*/ 28575 h 104139"/>
                <a:gd name="connsiteX1" fmla="*/ 22162 w 60153"/>
                <a:gd name="connsiteY1" fmla="*/ 37465 h 104139"/>
                <a:gd name="connsiteX2" fmla="*/ 22162 w 60153"/>
                <a:gd name="connsiteY2" fmla="*/ 0 h 104139"/>
                <a:gd name="connsiteX3" fmla="*/ 0 w 60153"/>
                <a:gd name="connsiteY3" fmla="*/ 3175 h 104139"/>
                <a:gd name="connsiteX4" fmla="*/ 0 w 60153"/>
                <a:gd name="connsiteY4" fmla="*/ 104140 h 104139"/>
                <a:gd name="connsiteX5" fmla="*/ 22162 w 60153"/>
                <a:gd name="connsiteY5" fmla="*/ 104140 h 104139"/>
                <a:gd name="connsiteX6" fmla="*/ 22162 w 60153"/>
                <a:gd name="connsiteY6" fmla="*/ 53975 h 104139"/>
                <a:gd name="connsiteX7" fmla="*/ 32926 w 60153"/>
                <a:gd name="connsiteY7" fmla="*/ 48260 h 104139"/>
                <a:gd name="connsiteX8" fmla="*/ 37991 w 60153"/>
                <a:gd name="connsiteY8" fmla="*/ 55245 h 104139"/>
                <a:gd name="connsiteX9" fmla="*/ 37991 w 60153"/>
                <a:gd name="connsiteY9" fmla="*/ 104140 h 104139"/>
                <a:gd name="connsiteX10" fmla="*/ 60153 w 60153"/>
                <a:gd name="connsiteY10" fmla="*/ 104140 h 104139"/>
                <a:gd name="connsiteX11" fmla="*/ 60153 w 60153"/>
                <a:gd name="connsiteY11" fmla="*/ 48260 h 104139"/>
                <a:gd name="connsiteX12" fmla="*/ 41791 w 60153"/>
                <a:gd name="connsiteY12" fmla="*/ 28575 h 104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153" h="104139">
                  <a:moveTo>
                    <a:pt x="41791" y="28575"/>
                  </a:moveTo>
                  <a:cubicBezTo>
                    <a:pt x="33559" y="28575"/>
                    <a:pt x="26594" y="33020"/>
                    <a:pt x="22162" y="37465"/>
                  </a:cubicBezTo>
                  <a:lnTo>
                    <a:pt x="22162" y="0"/>
                  </a:lnTo>
                  <a:lnTo>
                    <a:pt x="0" y="3175"/>
                  </a:lnTo>
                  <a:lnTo>
                    <a:pt x="0" y="104140"/>
                  </a:lnTo>
                  <a:lnTo>
                    <a:pt x="22162" y="104140"/>
                  </a:lnTo>
                  <a:lnTo>
                    <a:pt x="22162" y="53975"/>
                  </a:lnTo>
                  <a:cubicBezTo>
                    <a:pt x="26594" y="50165"/>
                    <a:pt x="29760" y="48260"/>
                    <a:pt x="32926" y="48260"/>
                  </a:cubicBezTo>
                  <a:cubicBezTo>
                    <a:pt x="35459" y="48260"/>
                    <a:pt x="37991" y="48895"/>
                    <a:pt x="37991" y="55245"/>
                  </a:cubicBezTo>
                  <a:lnTo>
                    <a:pt x="37991" y="104140"/>
                  </a:lnTo>
                  <a:lnTo>
                    <a:pt x="60153" y="104140"/>
                  </a:lnTo>
                  <a:lnTo>
                    <a:pt x="60153" y="48260"/>
                  </a:lnTo>
                  <a:cubicBezTo>
                    <a:pt x="60153" y="35560"/>
                    <a:pt x="53821" y="28575"/>
                    <a:pt x="41791" y="28575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93706DCB-94CD-6ADC-1ED4-846F393BA417}"/>
                </a:ext>
              </a:extLst>
            </p:cNvPr>
            <p:cNvSpPr/>
            <p:nvPr/>
          </p:nvSpPr>
          <p:spPr>
            <a:xfrm>
              <a:off x="764189" y="4820603"/>
              <a:ext cx="64585" cy="76200"/>
            </a:xfrm>
            <a:custGeom>
              <a:avLst/>
              <a:gdLst>
                <a:gd name="connsiteX0" fmla="*/ 32293 w 64585"/>
                <a:gd name="connsiteY0" fmla="*/ 0 h 76200"/>
                <a:gd name="connsiteX1" fmla="*/ 0 w 64585"/>
                <a:gd name="connsiteY1" fmla="*/ 38100 h 76200"/>
                <a:gd name="connsiteX2" fmla="*/ 32293 w 64585"/>
                <a:gd name="connsiteY2" fmla="*/ 76200 h 76200"/>
                <a:gd name="connsiteX3" fmla="*/ 64586 w 64585"/>
                <a:gd name="connsiteY3" fmla="*/ 38100 h 76200"/>
                <a:gd name="connsiteX4" fmla="*/ 32293 w 64585"/>
                <a:gd name="connsiteY4" fmla="*/ 0 h 76200"/>
                <a:gd name="connsiteX5" fmla="*/ 32293 w 64585"/>
                <a:gd name="connsiteY5" fmla="*/ 58420 h 76200"/>
                <a:gd name="connsiteX6" fmla="*/ 22162 w 64585"/>
                <a:gd name="connsiteY6" fmla="*/ 38100 h 76200"/>
                <a:gd name="connsiteX7" fmla="*/ 32293 w 64585"/>
                <a:gd name="connsiteY7" fmla="*/ 18415 h 76200"/>
                <a:gd name="connsiteX8" fmla="*/ 42424 w 64585"/>
                <a:gd name="connsiteY8" fmla="*/ 38100 h 76200"/>
                <a:gd name="connsiteX9" fmla="*/ 32293 w 64585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585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6" y="66040"/>
                    <a:pt x="64586" y="38100"/>
                  </a:cubicBezTo>
                  <a:cubicBezTo>
                    <a:pt x="64586" y="10160"/>
                    <a:pt x="48123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6725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99013D7-E7D5-7F60-50F1-F681104E9E99}"/>
                </a:ext>
              </a:extLst>
            </p:cNvPr>
            <p:cNvSpPr/>
            <p:nvPr/>
          </p:nvSpPr>
          <p:spPr>
            <a:xfrm>
              <a:off x="836373" y="4820603"/>
              <a:ext cx="64585" cy="76200"/>
            </a:xfrm>
            <a:custGeom>
              <a:avLst/>
              <a:gdLst>
                <a:gd name="connsiteX0" fmla="*/ 32293 w 64585"/>
                <a:gd name="connsiteY0" fmla="*/ 0 h 76200"/>
                <a:gd name="connsiteX1" fmla="*/ 0 w 64585"/>
                <a:gd name="connsiteY1" fmla="*/ 38100 h 76200"/>
                <a:gd name="connsiteX2" fmla="*/ 32293 w 64585"/>
                <a:gd name="connsiteY2" fmla="*/ 76200 h 76200"/>
                <a:gd name="connsiteX3" fmla="*/ 64585 w 64585"/>
                <a:gd name="connsiteY3" fmla="*/ 38100 h 76200"/>
                <a:gd name="connsiteX4" fmla="*/ 32293 w 64585"/>
                <a:gd name="connsiteY4" fmla="*/ 0 h 76200"/>
                <a:gd name="connsiteX5" fmla="*/ 32293 w 64585"/>
                <a:gd name="connsiteY5" fmla="*/ 58420 h 76200"/>
                <a:gd name="connsiteX6" fmla="*/ 22162 w 64585"/>
                <a:gd name="connsiteY6" fmla="*/ 38100 h 76200"/>
                <a:gd name="connsiteX7" fmla="*/ 32293 w 64585"/>
                <a:gd name="connsiteY7" fmla="*/ 18415 h 76200"/>
                <a:gd name="connsiteX8" fmla="*/ 42424 w 64585"/>
                <a:gd name="connsiteY8" fmla="*/ 38100 h 76200"/>
                <a:gd name="connsiteX9" fmla="*/ 32293 w 64585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585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5" y="66040"/>
                    <a:pt x="64585" y="38100"/>
                  </a:cubicBezTo>
                  <a:cubicBezTo>
                    <a:pt x="64585" y="10160"/>
                    <a:pt x="47489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6725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5EE1BB5-1C74-3FB7-C08F-C50EC623AA3F}"/>
                </a:ext>
              </a:extLst>
            </p:cNvPr>
            <p:cNvSpPr/>
            <p:nvPr/>
          </p:nvSpPr>
          <p:spPr>
            <a:xfrm>
              <a:off x="954779" y="4820603"/>
              <a:ext cx="64602" cy="76200"/>
            </a:xfrm>
            <a:custGeom>
              <a:avLst/>
              <a:gdLst>
                <a:gd name="connsiteX0" fmla="*/ 32293 w 64602"/>
                <a:gd name="connsiteY0" fmla="*/ 0 h 76200"/>
                <a:gd name="connsiteX1" fmla="*/ 0 w 64602"/>
                <a:gd name="connsiteY1" fmla="*/ 38100 h 76200"/>
                <a:gd name="connsiteX2" fmla="*/ 32293 w 64602"/>
                <a:gd name="connsiteY2" fmla="*/ 76200 h 76200"/>
                <a:gd name="connsiteX3" fmla="*/ 64585 w 64602"/>
                <a:gd name="connsiteY3" fmla="*/ 38100 h 76200"/>
                <a:gd name="connsiteX4" fmla="*/ 32293 w 64602"/>
                <a:gd name="connsiteY4" fmla="*/ 0 h 76200"/>
                <a:gd name="connsiteX5" fmla="*/ 32293 w 64602"/>
                <a:gd name="connsiteY5" fmla="*/ 58420 h 76200"/>
                <a:gd name="connsiteX6" fmla="*/ 22162 w 64602"/>
                <a:gd name="connsiteY6" fmla="*/ 38100 h 76200"/>
                <a:gd name="connsiteX7" fmla="*/ 32293 w 64602"/>
                <a:gd name="connsiteY7" fmla="*/ 18415 h 76200"/>
                <a:gd name="connsiteX8" fmla="*/ 42424 w 64602"/>
                <a:gd name="connsiteY8" fmla="*/ 38100 h 76200"/>
                <a:gd name="connsiteX9" fmla="*/ 32293 w 64602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602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5" y="66040"/>
                    <a:pt x="64585" y="38100"/>
                  </a:cubicBezTo>
                  <a:cubicBezTo>
                    <a:pt x="65219" y="10160"/>
                    <a:pt x="48123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7358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95228FA-53EA-564C-B252-F5188292674E}"/>
                </a:ext>
              </a:extLst>
            </p:cNvPr>
            <p:cNvSpPr/>
            <p:nvPr/>
          </p:nvSpPr>
          <p:spPr>
            <a:xfrm>
              <a:off x="1023797" y="4794567"/>
              <a:ext cx="44956" cy="101600"/>
            </a:xfrm>
            <a:custGeom>
              <a:avLst/>
              <a:gdLst>
                <a:gd name="connsiteX0" fmla="*/ 33559 w 44956"/>
                <a:gd name="connsiteY0" fmla="*/ 0 h 101600"/>
                <a:gd name="connsiteX1" fmla="*/ 10131 w 44956"/>
                <a:gd name="connsiteY1" fmla="*/ 22860 h 101600"/>
                <a:gd name="connsiteX2" fmla="*/ 10131 w 44956"/>
                <a:gd name="connsiteY2" fmla="*/ 27940 h 101600"/>
                <a:gd name="connsiteX3" fmla="*/ 0 w 44956"/>
                <a:gd name="connsiteY3" fmla="*/ 27940 h 101600"/>
                <a:gd name="connsiteX4" fmla="*/ 0 w 44956"/>
                <a:gd name="connsiteY4" fmla="*/ 45085 h 101600"/>
                <a:gd name="connsiteX5" fmla="*/ 10131 w 44956"/>
                <a:gd name="connsiteY5" fmla="*/ 45085 h 101600"/>
                <a:gd name="connsiteX6" fmla="*/ 10131 w 44956"/>
                <a:gd name="connsiteY6" fmla="*/ 101600 h 101600"/>
                <a:gd name="connsiteX7" fmla="*/ 32293 w 44956"/>
                <a:gd name="connsiteY7" fmla="*/ 101600 h 101600"/>
                <a:gd name="connsiteX8" fmla="*/ 32293 w 44956"/>
                <a:gd name="connsiteY8" fmla="*/ 45085 h 101600"/>
                <a:gd name="connsiteX9" fmla="*/ 44957 w 44956"/>
                <a:gd name="connsiteY9" fmla="*/ 45085 h 101600"/>
                <a:gd name="connsiteX10" fmla="*/ 44957 w 44956"/>
                <a:gd name="connsiteY10" fmla="*/ 27940 h 101600"/>
                <a:gd name="connsiteX11" fmla="*/ 32293 w 44956"/>
                <a:gd name="connsiteY11" fmla="*/ 27940 h 101600"/>
                <a:gd name="connsiteX12" fmla="*/ 32293 w 44956"/>
                <a:gd name="connsiteY12" fmla="*/ 23495 h 101600"/>
                <a:gd name="connsiteX13" fmla="*/ 39258 w 44956"/>
                <a:gd name="connsiteY13" fmla="*/ 17145 h 101600"/>
                <a:gd name="connsiteX14" fmla="*/ 43690 w 44956"/>
                <a:gd name="connsiteY14" fmla="*/ 17780 h 101600"/>
                <a:gd name="connsiteX15" fmla="*/ 44957 w 44956"/>
                <a:gd name="connsiteY15" fmla="*/ 17780 h 101600"/>
                <a:gd name="connsiteX16" fmla="*/ 44957 w 44956"/>
                <a:gd name="connsiteY16" fmla="*/ 635 h 101600"/>
                <a:gd name="connsiteX17" fmla="*/ 44323 w 44956"/>
                <a:gd name="connsiteY17" fmla="*/ 635 h 101600"/>
                <a:gd name="connsiteX18" fmla="*/ 33559 w 44956"/>
                <a:gd name="connsiteY18" fmla="*/ 0 h 1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956" h="101600">
                  <a:moveTo>
                    <a:pt x="33559" y="0"/>
                  </a:moveTo>
                  <a:cubicBezTo>
                    <a:pt x="12664" y="0"/>
                    <a:pt x="10131" y="12065"/>
                    <a:pt x="10131" y="22860"/>
                  </a:cubicBezTo>
                  <a:lnTo>
                    <a:pt x="10131" y="27940"/>
                  </a:lnTo>
                  <a:lnTo>
                    <a:pt x="0" y="27940"/>
                  </a:lnTo>
                  <a:lnTo>
                    <a:pt x="0" y="45085"/>
                  </a:lnTo>
                  <a:lnTo>
                    <a:pt x="10131" y="45085"/>
                  </a:lnTo>
                  <a:lnTo>
                    <a:pt x="10131" y="101600"/>
                  </a:lnTo>
                  <a:lnTo>
                    <a:pt x="32293" y="101600"/>
                  </a:lnTo>
                  <a:lnTo>
                    <a:pt x="32293" y="45085"/>
                  </a:lnTo>
                  <a:lnTo>
                    <a:pt x="44957" y="45085"/>
                  </a:lnTo>
                  <a:lnTo>
                    <a:pt x="44957" y="27940"/>
                  </a:lnTo>
                  <a:lnTo>
                    <a:pt x="32293" y="27940"/>
                  </a:lnTo>
                  <a:lnTo>
                    <a:pt x="32293" y="23495"/>
                  </a:lnTo>
                  <a:cubicBezTo>
                    <a:pt x="32293" y="18415"/>
                    <a:pt x="34826" y="17145"/>
                    <a:pt x="39258" y="17145"/>
                  </a:cubicBezTo>
                  <a:cubicBezTo>
                    <a:pt x="40524" y="17145"/>
                    <a:pt x="43057" y="17145"/>
                    <a:pt x="43690" y="17780"/>
                  </a:cubicBezTo>
                  <a:lnTo>
                    <a:pt x="44957" y="17780"/>
                  </a:lnTo>
                  <a:lnTo>
                    <a:pt x="44957" y="635"/>
                  </a:lnTo>
                  <a:lnTo>
                    <a:pt x="44323" y="635"/>
                  </a:lnTo>
                  <a:cubicBezTo>
                    <a:pt x="43057" y="0"/>
                    <a:pt x="36725" y="0"/>
                    <a:pt x="33559" y="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C128CA69-8D52-BE9F-35C2-FA8ACA72E1C6}"/>
                </a:ext>
              </a:extLst>
            </p:cNvPr>
            <p:cNvSpPr/>
            <p:nvPr/>
          </p:nvSpPr>
          <p:spPr>
            <a:xfrm>
              <a:off x="1095981" y="4794567"/>
              <a:ext cx="88013" cy="100965"/>
            </a:xfrm>
            <a:custGeom>
              <a:avLst/>
              <a:gdLst>
                <a:gd name="connsiteX0" fmla="*/ 44323 w 88013"/>
                <a:gd name="connsiteY0" fmla="*/ 66040 h 100965"/>
                <a:gd name="connsiteX1" fmla="*/ 27860 w 88013"/>
                <a:gd name="connsiteY1" fmla="*/ 0 h 100965"/>
                <a:gd name="connsiteX2" fmla="*/ 0 w 88013"/>
                <a:gd name="connsiteY2" fmla="*/ 0 h 100965"/>
                <a:gd name="connsiteX3" fmla="*/ 0 w 88013"/>
                <a:gd name="connsiteY3" fmla="*/ 100965 h 100965"/>
                <a:gd name="connsiteX4" fmla="*/ 18996 w 88013"/>
                <a:gd name="connsiteY4" fmla="*/ 100965 h 100965"/>
                <a:gd name="connsiteX5" fmla="*/ 18996 w 88013"/>
                <a:gd name="connsiteY5" fmla="*/ 38100 h 100965"/>
                <a:gd name="connsiteX6" fmla="*/ 34826 w 88013"/>
                <a:gd name="connsiteY6" fmla="*/ 100965 h 100965"/>
                <a:gd name="connsiteX7" fmla="*/ 51922 w 88013"/>
                <a:gd name="connsiteY7" fmla="*/ 100965 h 100965"/>
                <a:gd name="connsiteX8" fmla="*/ 67751 w 88013"/>
                <a:gd name="connsiteY8" fmla="*/ 38735 h 100965"/>
                <a:gd name="connsiteX9" fmla="*/ 67751 w 88013"/>
                <a:gd name="connsiteY9" fmla="*/ 100965 h 100965"/>
                <a:gd name="connsiteX10" fmla="*/ 88014 w 88013"/>
                <a:gd name="connsiteY10" fmla="*/ 100965 h 100965"/>
                <a:gd name="connsiteX11" fmla="*/ 88014 w 88013"/>
                <a:gd name="connsiteY11" fmla="*/ 0 h 100965"/>
                <a:gd name="connsiteX12" fmla="*/ 59520 w 88013"/>
                <a:gd name="connsiteY12" fmla="*/ 0 h 100965"/>
                <a:gd name="connsiteX13" fmla="*/ 44323 w 88013"/>
                <a:gd name="connsiteY13" fmla="*/ 66040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013" h="100965">
                  <a:moveTo>
                    <a:pt x="44323" y="66040"/>
                  </a:moveTo>
                  <a:lnTo>
                    <a:pt x="27860" y="0"/>
                  </a:lnTo>
                  <a:lnTo>
                    <a:pt x="0" y="0"/>
                  </a:lnTo>
                  <a:lnTo>
                    <a:pt x="0" y="100965"/>
                  </a:lnTo>
                  <a:lnTo>
                    <a:pt x="18996" y="100965"/>
                  </a:lnTo>
                  <a:lnTo>
                    <a:pt x="18996" y="38100"/>
                  </a:lnTo>
                  <a:cubicBezTo>
                    <a:pt x="20262" y="42545"/>
                    <a:pt x="34826" y="100965"/>
                    <a:pt x="34826" y="100965"/>
                  </a:cubicBezTo>
                  <a:lnTo>
                    <a:pt x="51922" y="100965"/>
                  </a:lnTo>
                  <a:cubicBezTo>
                    <a:pt x="51922" y="100965"/>
                    <a:pt x="66485" y="43815"/>
                    <a:pt x="67751" y="38735"/>
                  </a:cubicBezTo>
                  <a:lnTo>
                    <a:pt x="67751" y="100965"/>
                  </a:lnTo>
                  <a:lnTo>
                    <a:pt x="88014" y="100965"/>
                  </a:lnTo>
                  <a:lnTo>
                    <a:pt x="88014" y="0"/>
                  </a:lnTo>
                  <a:lnTo>
                    <a:pt x="59520" y="0"/>
                  </a:lnTo>
                  <a:lnTo>
                    <a:pt x="44323" y="6604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A1AF050F-A51A-CC83-2517-D5151F84DAE1}"/>
                </a:ext>
              </a:extLst>
            </p:cNvPr>
            <p:cNvSpPr/>
            <p:nvPr/>
          </p:nvSpPr>
          <p:spPr>
            <a:xfrm>
              <a:off x="1193492" y="4819967"/>
              <a:ext cx="61419" cy="76200"/>
            </a:xfrm>
            <a:custGeom>
              <a:avLst/>
              <a:gdLst>
                <a:gd name="connsiteX0" fmla="*/ 47489 w 61419"/>
                <a:gd name="connsiteY0" fmla="*/ 50800 h 76200"/>
                <a:gd name="connsiteX1" fmla="*/ 33559 w 61419"/>
                <a:gd name="connsiteY1" fmla="*/ 59055 h 76200"/>
                <a:gd name="connsiteX2" fmla="*/ 22162 w 61419"/>
                <a:gd name="connsiteY2" fmla="*/ 44450 h 76200"/>
                <a:gd name="connsiteX3" fmla="*/ 61420 w 61419"/>
                <a:gd name="connsiteY3" fmla="*/ 44450 h 76200"/>
                <a:gd name="connsiteX4" fmla="*/ 61420 w 61419"/>
                <a:gd name="connsiteY4" fmla="*/ 39370 h 76200"/>
                <a:gd name="connsiteX5" fmla="*/ 31660 w 61419"/>
                <a:gd name="connsiteY5" fmla="*/ 0 h 76200"/>
                <a:gd name="connsiteX6" fmla="*/ 0 w 61419"/>
                <a:gd name="connsiteY6" fmla="*/ 38100 h 76200"/>
                <a:gd name="connsiteX7" fmla="*/ 32293 w 61419"/>
                <a:gd name="connsiteY7" fmla="*/ 76200 h 76200"/>
                <a:gd name="connsiteX8" fmla="*/ 60786 w 61419"/>
                <a:gd name="connsiteY8" fmla="*/ 60960 h 76200"/>
                <a:gd name="connsiteX9" fmla="*/ 61420 w 61419"/>
                <a:gd name="connsiteY9" fmla="*/ 59690 h 76200"/>
                <a:gd name="connsiteX10" fmla="*/ 48123 w 61419"/>
                <a:gd name="connsiteY10" fmla="*/ 48895 h 76200"/>
                <a:gd name="connsiteX11" fmla="*/ 47489 w 61419"/>
                <a:gd name="connsiteY11" fmla="*/ 50800 h 76200"/>
                <a:gd name="connsiteX12" fmla="*/ 22795 w 61419"/>
                <a:gd name="connsiteY12" fmla="*/ 31115 h 76200"/>
                <a:gd name="connsiteX13" fmla="*/ 32293 w 61419"/>
                <a:gd name="connsiteY13" fmla="*/ 18415 h 76200"/>
                <a:gd name="connsiteX14" fmla="*/ 41157 w 61419"/>
                <a:gd name="connsiteY14" fmla="*/ 31115 h 76200"/>
                <a:gd name="connsiteX15" fmla="*/ 22795 w 61419"/>
                <a:gd name="connsiteY15" fmla="*/ 3111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419" h="76200">
                  <a:moveTo>
                    <a:pt x="47489" y="50800"/>
                  </a:moveTo>
                  <a:cubicBezTo>
                    <a:pt x="44957" y="54610"/>
                    <a:pt x="39891" y="59055"/>
                    <a:pt x="33559" y="59055"/>
                  </a:cubicBezTo>
                  <a:cubicBezTo>
                    <a:pt x="26594" y="59055"/>
                    <a:pt x="23428" y="53975"/>
                    <a:pt x="22162" y="44450"/>
                  </a:cubicBezTo>
                  <a:lnTo>
                    <a:pt x="61420" y="44450"/>
                  </a:lnTo>
                  <a:lnTo>
                    <a:pt x="61420" y="39370"/>
                  </a:lnTo>
                  <a:cubicBezTo>
                    <a:pt x="61420" y="14605"/>
                    <a:pt x="50655" y="0"/>
                    <a:pt x="31660" y="0"/>
                  </a:cubicBezTo>
                  <a:cubicBezTo>
                    <a:pt x="17096" y="0"/>
                    <a:pt x="0" y="10160"/>
                    <a:pt x="0" y="38100"/>
                  </a:cubicBezTo>
                  <a:cubicBezTo>
                    <a:pt x="0" y="62230"/>
                    <a:pt x="12031" y="76200"/>
                    <a:pt x="32293" y="76200"/>
                  </a:cubicBezTo>
                  <a:cubicBezTo>
                    <a:pt x="44323" y="76200"/>
                    <a:pt x="53821" y="71120"/>
                    <a:pt x="60786" y="60960"/>
                  </a:cubicBezTo>
                  <a:lnTo>
                    <a:pt x="61420" y="59690"/>
                  </a:lnTo>
                  <a:lnTo>
                    <a:pt x="48123" y="48895"/>
                  </a:lnTo>
                  <a:lnTo>
                    <a:pt x="47489" y="50800"/>
                  </a:lnTo>
                  <a:close/>
                  <a:moveTo>
                    <a:pt x="22795" y="31115"/>
                  </a:moveTo>
                  <a:cubicBezTo>
                    <a:pt x="23428" y="24765"/>
                    <a:pt x="25961" y="18415"/>
                    <a:pt x="32293" y="18415"/>
                  </a:cubicBezTo>
                  <a:cubicBezTo>
                    <a:pt x="35459" y="18415"/>
                    <a:pt x="40524" y="19685"/>
                    <a:pt x="41157" y="31115"/>
                  </a:cubicBezTo>
                  <a:lnTo>
                    <a:pt x="22795" y="3111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D4DAE69D-D0E2-0B2F-F620-3DDCA9C39C88}"/>
                </a:ext>
              </a:extLst>
            </p:cNvPr>
            <p:cNvSpPr/>
            <p:nvPr/>
          </p:nvSpPr>
          <p:spPr>
            <a:xfrm>
              <a:off x="1265043" y="4794567"/>
              <a:ext cx="65851" cy="102235"/>
            </a:xfrm>
            <a:custGeom>
              <a:avLst/>
              <a:gdLst>
                <a:gd name="connsiteX0" fmla="*/ 62686 w 65851"/>
                <a:gd name="connsiteY0" fmla="*/ 82550 h 102235"/>
                <a:gd name="connsiteX1" fmla="*/ 62686 w 65851"/>
                <a:gd name="connsiteY1" fmla="*/ 0 h 102235"/>
                <a:gd name="connsiteX2" fmla="*/ 40524 w 65851"/>
                <a:gd name="connsiteY2" fmla="*/ 0 h 102235"/>
                <a:gd name="connsiteX3" fmla="*/ 40524 w 65851"/>
                <a:gd name="connsiteY3" fmla="*/ 33020 h 102235"/>
                <a:gd name="connsiteX4" fmla="*/ 24061 w 65851"/>
                <a:gd name="connsiteY4" fmla="*/ 26035 h 102235"/>
                <a:gd name="connsiteX5" fmla="*/ 0 w 65851"/>
                <a:gd name="connsiteY5" fmla="*/ 64770 h 102235"/>
                <a:gd name="connsiteX6" fmla="*/ 24061 w 65851"/>
                <a:gd name="connsiteY6" fmla="*/ 102235 h 102235"/>
                <a:gd name="connsiteX7" fmla="*/ 41157 w 65851"/>
                <a:gd name="connsiteY7" fmla="*/ 94615 h 102235"/>
                <a:gd name="connsiteX8" fmla="*/ 42424 w 65851"/>
                <a:gd name="connsiteY8" fmla="*/ 100330 h 102235"/>
                <a:gd name="connsiteX9" fmla="*/ 43057 w 65851"/>
                <a:gd name="connsiteY9" fmla="*/ 100965 h 102235"/>
                <a:gd name="connsiteX10" fmla="*/ 65852 w 65851"/>
                <a:gd name="connsiteY10" fmla="*/ 100965 h 102235"/>
                <a:gd name="connsiteX11" fmla="*/ 65219 w 65851"/>
                <a:gd name="connsiteY11" fmla="*/ 99060 h 102235"/>
                <a:gd name="connsiteX12" fmla="*/ 62686 w 65851"/>
                <a:gd name="connsiteY12" fmla="*/ 82550 h 102235"/>
                <a:gd name="connsiteX13" fmla="*/ 40524 w 65851"/>
                <a:gd name="connsiteY13" fmla="*/ 50165 h 102235"/>
                <a:gd name="connsiteX14" fmla="*/ 40524 w 65851"/>
                <a:gd name="connsiteY14" fmla="*/ 78105 h 102235"/>
                <a:gd name="connsiteX15" fmla="*/ 31026 w 65851"/>
                <a:gd name="connsiteY15" fmla="*/ 83820 h 102235"/>
                <a:gd name="connsiteX16" fmla="*/ 21529 w 65851"/>
                <a:gd name="connsiteY16" fmla="*/ 64135 h 102235"/>
                <a:gd name="connsiteX17" fmla="*/ 31026 w 65851"/>
                <a:gd name="connsiteY17" fmla="*/ 45085 h 102235"/>
                <a:gd name="connsiteX18" fmla="*/ 40524 w 65851"/>
                <a:gd name="connsiteY18" fmla="*/ 50165 h 10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851" h="102235">
                  <a:moveTo>
                    <a:pt x="62686" y="82550"/>
                  </a:moveTo>
                  <a:lnTo>
                    <a:pt x="62686" y="0"/>
                  </a:lnTo>
                  <a:lnTo>
                    <a:pt x="40524" y="0"/>
                  </a:lnTo>
                  <a:lnTo>
                    <a:pt x="40524" y="33020"/>
                  </a:lnTo>
                  <a:cubicBezTo>
                    <a:pt x="36092" y="28575"/>
                    <a:pt x="30393" y="26035"/>
                    <a:pt x="24061" y="26035"/>
                  </a:cubicBezTo>
                  <a:cubicBezTo>
                    <a:pt x="8865" y="26035"/>
                    <a:pt x="0" y="40005"/>
                    <a:pt x="0" y="64770"/>
                  </a:cubicBezTo>
                  <a:cubicBezTo>
                    <a:pt x="0" y="95885"/>
                    <a:pt x="13297" y="102235"/>
                    <a:pt x="24061" y="102235"/>
                  </a:cubicBezTo>
                  <a:cubicBezTo>
                    <a:pt x="31026" y="102235"/>
                    <a:pt x="36725" y="99695"/>
                    <a:pt x="41157" y="94615"/>
                  </a:cubicBezTo>
                  <a:cubicBezTo>
                    <a:pt x="41157" y="96520"/>
                    <a:pt x="41791" y="99060"/>
                    <a:pt x="42424" y="100330"/>
                  </a:cubicBezTo>
                  <a:lnTo>
                    <a:pt x="43057" y="100965"/>
                  </a:lnTo>
                  <a:lnTo>
                    <a:pt x="65852" y="100965"/>
                  </a:lnTo>
                  <a:lnTo>
                    <a:pt x="65219" y="99060"/>
                  </a:lnTo>
                  <a:cubicBezTo>
                    <a:pt x="63319" y="95885"/>
                    <a:pt x="62686" y="90805"/>
                    <a:pt x="62686" y="82550"/>
                  </a:cubicBezTo>
                  <a:close/>
                  <a:moveTo>
                    <a:pt x="40524" y="50165"/>
                  </a:moveTo>
                  <a:lnTo>
                    <a:pt x="40524" y="78105"/>
                  </a:lnTo>
                  <a:cubicBezTo>
                    <a:pt x="37991" y="80645"/>
                    <a:pt x="34826" y="83820"/>
                    <a:pt x="31026" y="83820"/>
                  </a:cubicBezTo>
                  <a:cubicBezTo>
                    <a:pt x="27227" y="83820"/>
                    <a:pt x="21529" y="81915"/>
                    <a:pt x="21529" y="64135"/>
                  </a:cubicBezTo>
                  <a:cubicBezTo>
                    <a:pt x="21529" y="46990"/>
                    <a:pt x="25961" y="45085"/>
                    <a:pt x="31026" y="45085"/>
                  </a:cubicBezTo>
                  <a:cubicBezTo>
                    <a:pt x="34192" y="45085"/>
                    <a:pt x="36725" y="46990"/>
                    <a:pt x="40524" y="50165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903D45FE-8086-247D-AF9A-8A04A2E0A7F1}"/>
                </a:ext>
              </a:extLst>
            </p:cNvPr>
            <p:cNvSpPr/>
            <p:nvPr/>
          </p:nvSpPr>
          <p:spPr>
            <a:xfrm>
              <a:off x="1341026" y="4794568"/>
              <a:ext cx="22161" cy="19685"/>
            </a:xfrm>
            <a:custGeom>
              <a:avLst/>
              <a:gdLst>
                <a:gd name="connsiteX0" fmla="*/ 0 w 22161"/>
                <a:gd name="connsiteY0" fmla="*/ 0 h 19685"/>
                <a:gd name="connsiteX1" fmla="*/ 22162 w 22161"/>
                <a:gd name="connsiteY1" fmla="*/ 0 h 19685"/>
                <a:gd name="connsiteX2" fmla="*/ 22162 w 22161"/>
                <a:gd name="connsiteY2" fmla="*/ 19685 h 19685"/>
                <a:gd name="connsiteX3" fmla="*/ 0 w 22161"/>
                <a:gd name="connsiteY3" fmla="*/ 19685 h 1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9685">
                  <a:moveTo>
                    <a:pt x="0" y="0"/>
                  </a:moveTo>
                  <a:lnTo>
                    <a:pt x="22162" y="0"/>
                  </a:lnTo>
                  <a:lnTo>
                    <a:pt x="22162" y="19685"/>
                  </a:lnTo>
                  <a:lnTo>
                    <a:pt x="0" y="1968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7432B39-554E-DE9A-51CD-0407FCB9F772}"/>
                </a:ext>
              </a:extLst>
            </p:cNvPr>
            <p:cNvSpPr/>
            <p:nvPr/>
          </p:nvSpPr>
          <p:spPr>
            <a:xfrm>
              <a:off x="1341026" y="4821873"/>
              <a:ext cx="22161" cy="73660"/>
            </a:xfrm>
            <a:custGeom>
              <a:avLst/>
              <a:gdLst>
                <a:gd name="connsiteX0" fmla="*/ 0 w 22161"/>
                <a:gd name="connsiteY0" fmla="*/ 0 h 73660"/>
                <a:gd name="connsiteX1" fmla="*/ 22162 w 22161"/>
                <a:gd name="connsiteY1" fmla="*/ 0 h 73660"/>
                <a:gd name="connsiteX2" fmla="*/ 22162 w 22161"/>
                <a:gd name="connsiteY2" fmla="*/ 73660 h 73660"/>
                <a:gd name="connsiteX3" fmla="*/ 0 w 22161"/>
                <a:gd name="connsiteY3" fmla="*/ 73660 h 7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73660">
                  <a:moveTo>
                    <a:pt x="0" y="0"/>
                  </a:moveTo>
                  <a:lnTo>
                    <a:pt x="22162" y="0"/>
                  </a:lnTo>
                  <a:lnTo>
                    <a:pt x="22162" y="73660"/>
                  </a:lnTo>
                  <a:lnTo>
                    <a:pt x="0" y="7366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3DDA919A-2B30-413B-D939-A8946FA3866C}"/>
                </a:ext>
              </a:extLst>
            </p:cNvPr>
            <p:cNvSpPr/>
            <p:nvPr/>
          </p:nvSpPr>
          <p:spPr>
            <a:xfrm>
              <a:off x="1372685" y="4820603"/>
              <a:ext cx="61419" cy="76200"/>
            </a:xfrm>
            <a:custGeom>
              <a:avLst/>
              <a:gdLst>
                <a:gd name="connsiteX0" fmla="*/ 41791 w 61419"/>
                <a:gd name="connsiteY0" fmla="*/ 46990 h 76200"/>
                <a:gd name="connsiteX1" fmla="*/ 32293 w 61419"/>
                <a:gd name="connsiteY1" fmla="*/ 59055 h 76200"/>
                <a:gd name="connsiteX2" fmla="*/ 22795 w 61419"/>
                <a:gd name="connsiteY2" fmla="*/ 38100 h 76200"/>
                <a:gd name="connsiteX3" fmla="*/ 32293 w 61419"/>
                <a:gd name="connsiteY3" fmla="*/ 17780 h 76200"/>
                <a:gd name="connsiteX4" fmla="*/ 41157 w 61419"/>
                <a:gd name="connsiteY4" fmla="*/ 28575 h 76200"/>
                <a:gd name="connsiteX5" fmla="*/ 41157 w 61419"/>
                <a:gd name="connsiteY5" fmla="*/ 29845 h 76200"/>
                <a:gd name="connsiteX6" fmla="*/ 61420 w 61419"/>
                <a:gd name="connsiteY6" fmla="*/ 25400 h 76200"/>
                <a:gd name="connsiteX7" fmla="*/ 60786 w 61419"/>
                <a:gd name="connsiteY7" fmla="*/ 24130 h 76200"/>
                <a:gd name="connsiteX8" fmla="*/ 32293 w 61419"/>
                <a:gd name="connsiteY8" fmla="*/ 0 h 76200"/>
                <a:gd name="connsiteX9" fmla="*/ 0 w 61419"/>
                <a:gd name="connsiteY9" fmla="*/ 38100 h 76200"/>
                <a:gd name="connsiteX10" fmla="*/ 31660 w 61419"/>
                <a:gd name="connsiteY10" fmla="*/ 76200 h 76200"/>
                <a:gd name="connsiteX11" fmla="*/ 60786 w 61419"/>
                <a:gd name="connsiteY11" fmla="*/ 52070 h 76200"/>
                <a:gd name="connsiteX12" fmla="*/ 61420 w 61419"/>
                <a:gd name="connsiteY12" fmla="*/ 50800 h 76200"/>
                <a:gd name="connsiteX13" fmla="*/ 41791 w 61419"/>
                <a:gd name="connsiteY13" fmla="*/ 45720 h 76200"/>
                <a:gd name="connsiteX14" fmla="*/ 41791 w 61419"/>
                <a:gd name="connsiteY14" fmla="*/ 469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419" h="76200">
                  <a:moveTo>
                    <a:pt x="41791" y="46990"/>
                  </a:moveTo>
                  <a:cubicBezTo>
                    <a:pt x="39891" y="57785"/>
                    <a:pt x="35459" y="59055"/>
                    <a:pt x="32293" y="59055"/>
                  </a:cubicBezTo>
                  <a:cubicBezTo>
                    <a:pt x="28494" y="59055"/>
                    <a:pt x="22795" y="57150"/>
                    <a:pt x="22795" y="38100"/>
                  </a:cubicBezTo>
                  <a:cubicBezTo>
                    <a:pt x="22795" y="17780"/>
                    <a:pt x="29760" y="17780"/>
                    <a:pt x="32293" y="17780"/>
                  </a:cubicBezTo>
                  <a:cubicBezTo>
                    <a:pt x="36092" y="17780"/>
                    <a:pt x="38625" y="19685"/>
                    <a:pt x="41157" y="28575"/>
                  </a:cubicBezTo>
                  <a:lnTo>
                    <a:pt x="41157" y="29845"/>
                  </a:lnTo>
                  <a:lnTo>
                    <a:pt x="61420" y="25400"/>
                  </a:lnTo>
                  <a:lnTo>
                    <a:pt x="60786" y="24130"/>
                  </a:lnTo>
                  <a:cubicBezTo>
                    <a:pt x="58254" y="13970"/>
                    <a:pt x="52555" y="0"/>
                    <a:pt x="32293" y="0"/>
                  </a:cubicBezTo>
                  <a:cubicBezTo>
                    <a:pt x="16463" y="0"/>
                    <a:pt x="0" y="10160"/>
                    <a:pt x="0" y="38100"/>
                  </a:cubicBezTo>
                  <a:cubicBezTo>
                    <a:pt x="0" y="66040"/>
                    <a:pt x="16463" y="76200"/>
                    <a:pt x="31660" y="76200"/>
                  </a:cubicBezTo>
                  <a:cubicBezTo>
                    <a:pt x="46856" y="76200"/>
                    <a:pt x="56987" y="67945"/>
                    <a:pt x="60786" y="52070"/>
                  </a:cubicBezTo>
                  <a:lnTo>
                    <a:pt x="61420" y="50800"/>
                  </a:lnTo>
                  <a:lnTo>
                    <a:pt x="41791" y="45720"/>
                  </a:lnTo>
                  <a:lnTo>
                    <a:pt x="41791" y="4699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31BB7FCF-35EE-B8A4-CA38-F72B9E755D0E}"/>
                </a:ext>
              </a:extLst>
            </p:cNvPr>
            <p:cNvSpPr/>
            <p:nvPr/>
          </p:nvSpPr>
          <p:spPr>
            <a:xfrm>
              <a:off x="1442970" y="4794568"/>
              <a:ext cx="22161" cy="19685"/>
            </a:xfrm>
            <a:custGeom>
              <a:avLst/>
              <a:gdLst>
                <a:gd name="connsiteX0" fmla="*/ 0 w 22161"/>
                <a:gd name="connsiteY0" fmla="*/ 0 h 19685"/>
                <a:gd name="connsiteX1" fmla="*/ 22162 w 22161"/>
                <a:gd name="connsiteY1" fmla="*/ 0 h 19685"/>
                <a:gd name="connsiteX2" fmla="*/ 22162 w 22161"/>
                <a:gd name="connsiteY2" fmla="*/ 19685 h 19685"/>
                <a:gd name="connsiteX3" fmla="*/ 0 w 22161"/>
                <a:gd name="connsiteY3" fmla="*/ 19685 h 1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9685">
                  <a:moveTo>
                    <a:pt x="0" y="0"/>
                  </a:moveTo>
                  <a:lnTo>
                    <a:pt x="22162" y="0"/>
                  </a:lnTo>
                  <a:lnTo>
                    <a:pt x="22162" y="19685"/>
                  </a:lnTo>
                  <a:lnTo>
                    <a:pt x="0" y="1968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60D44206-307B-1021-C7D0-D79B3C4BDEC4}"/>
                </a:ext>
              </a:extLst>
            </p:cNvPr>
            <p:cNvSpPr/>
            <p:nvPr/>
          </p:nvSpPr>
          <p:spPr>
            <a:xfrm>
              <a:off x="1442970" y="4821873"/>
              <a:ext cx="22161" cy="73660"/>
            </a:xfrm>
            <a:custGeom>
              <a:avLst/>
              <a:gdLst>
                <a:gd name="connsiteX0" fmla="*/ 0 w 22161"/>
                <a:gd name="connsiteY0" fmla="*/ 0 h 73660"/>
                <a:gd name="connsiteX1" fmla="*/ 22162 w 22161"/>
                <a:gd name="connsiteY1" fmla="*/ 0 h 73660"/>
                <a:gd name="connsiteX2" fmla="*/ 22162 w 22161"/>
                <a:gd name="connsiteY2" fmla="*/ 73660 h 73660"/>
                <a:gd name="connsiteX3" fmla="*/ 0 w 22161"/>
                <a:gd name="connsiteY3" fmla="*/ 73660 h 7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73660">
                  <a:moveTo>
                    <a:pt x="0" y="0"/>
                  </a:moveTo>
                  <a:lnTo>
                    <a:pt x="22162" y="0"/>
                  </a:lnTo>
                  <a:lnTo>
                    <a:pt x="22162" y="73660"/>
                  </a:lnTo>
                  <a:lnTo>
                    <a:pt x="0" y="7366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19FAF39B-4190-8742-CA39-9FBC869D567B}"/>
                </a:ext>
              </a:extLst>
            </p:cNvPr>
            <p:cNvSpPr/>
            <p:nvPr/>
          </p:nvSpPr>
          <p:spPr>
            <a:xfrm>
              <a:off x="1479061" y="4820603"/>
              <a:ext cx="60153" cy="74929"/>
            </a:xfrm>
            <a:custGeom>
              <a:avLst/>
              <a:gdLst>
                <a:gd name="connsiteX0" fmla="*/ 41791 w 60153"/>
                <a:gd name="connsiteY0" fmla="*/ 0 h 74929"/>
                <a:gd name="connsiteX1" fmla="*/ 22162 w 60153"/>
                <a:gd name="connsiteY1" fmla="*/ 8890 h 74929"/>
                <a:gd name="connsiteX2" fmla="*/ 22162 w 60153"/>
                <a:gd name="connsiteY2" fmla="*/ 1270 h 74929"/>
                <a:gd name="connsiteX3" fmla="*/ 0 w 60153"/>
                <a:gd name="connsiteY3" fmla="*/ 1270 h 74929"/>
                <a:gd name="connsiteX4" fmla="*/ 0 w 60153"/>
                <a:gd name="connsiteY4" fmla="*/ 74930 h 74929"/>
                <a:gd name="connsiteX5" fmla="*/ 22162 w 60153"/>
                <a:gd name="connsiteY5" fmla="*/ 74930 h 74929"/>
                <a:gd name="connsiteX6" fmla="*/ 22162 w 60153"/>
                <a:gd name="connsiteY6" fmla="*/ 24765 h 74929"/>
                <a:gd name="connsiteX7" fmla="*/ 32926 w 60153"/>
                <a:gd name="connsiteY7" fmla="*/ 19050 h 74929"/>
                <a:gd name="connsiteX8" fmla="*/ 37991 w 60153"/>
                <a:gd name="connsiteY8" fmla="*/ 26035 h 74929"/>
                <a:gd name="connsiteX9" fmla="*/ 37991 w 60153"/>
                <a:gd name="connsiteY9" fmla="*/ 74930 h 74929"/>
                <a:gd name="connsiteX10" fmla="*/ 60153 w 60153"/>
                <a:gd name="connsiteY10" fmla="*/ 74930 h 74929"/>
                <a:gd name="connsiteX11" fmla="*/ 60153 w 60153"/>
                <a:gd name="connsiteY11" fmla="*/ 19685 h 74929"/>
                <a:gd name="connsiteX12" fmla="*/ 41791 w 60153"/>
                <a:gd name="connsiteY12" fmla="*/ 0 h 7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153" h="74929">
                  <a:moveTo>
                    <a:pt x="41791" y="0"/>
                  </a:moveTo>
                  <a:cubicBezTo>
                    <a:pt x="33559" y="0"/>
                    <a:pt x="26594" y="4445"/>
                    <a:pt x="22162" y="8890"/>
                  </a:cubicBezTo>
                  <a:lnTo>
                    <a:pt x="22162" y="1270"/>
                  </a:lnTo>
                  <a:lnTo>
                    <a:pt x="0" y="1270"/>
                  </a:lnTo>
                  <a:lnTo>
                    <a:pt x="0" y="74930"/>
                  </a:lnTo>
                  <a:lnTo>
                    <a:pt x="22162" y="74930"/>
                  </a:lnTo>
                  <a:lnTo>
                    <a:pt x="22162" y="24765"/>
                  </a:lnTo>
                  <a:cubicBezTo>
                    <a:pt x="26594" y="20955"/>
                    <a:pt x="29760" y="19050"/>
                    <a:pt x="32926" y="19050"/>
                  </a:cubicBezTo>
                  <a:cubicBezTo>
                    <a:pt x="35459" y="19050"/>
                    <a:pt x="37991" y="19685"/>
                    <a:pt x="37991" y="26035"/>
                  </a:cubicBezTo>
                  <a:lnTo>
                    <a:pt x="37991" y="74930"/>
                  </a:lnTo>
                  <a:lnTo>
                    <a:pt x="60153" y="74930"/>
                  </a:lnTo>
                  <a:lnTo>
                    <a:pt x="60153" y="19685"/>
                  </a:lnTo>
                  <a:cubicBezTo>
                    <a:pt x="60153" y="6985"/>
                    <a:pt x="53821" y="0"/>
                    <a:pt x="41791" y="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4CD491E7-7BB2-DCDB-69C3-9BD1E78B386F}"/>
                </a:ext>
              </a:extLst>
            </p:cNvPr>
            <p:cNvSpPr/>
            <p:nvPr/>
          </p:nvSpPr>
          <p:spPr>
            <a:xfrm>
              <a:off x="1548712" y="4819967"/>
              <a:ext cx="61419" cy="76200"/>
            </a:xfrm>
            <a:custGeom>
              <a:avLst/>
              <a:gdLst>
                <a:gd name="connsiteX0" fmla="*/ 48123 w 61419"/>
                <a:gd name="connsiteY0" fmla="*/ 49530 h 76200"/>
                <a:gd name="connsiteX1" fmla="*/ 47489 w 61419"/>
                <a:gd name="connsiteY1" fmla="*/ 50800 h 76200"/>
                <a:gd name="connsiteX2" fmla="*/ 33559 w 61419"/>
                <a:gd name="connsiteY2" fmla="*/ 59055 h 76200"/>
                <a:gd name="connsiteX3" fmla="*/ 22162 w 61419"/>
                <a:gd name="connsiteY3" fmla="*/ 44450 h 76200"/>
                <a:gd name="connsiteX4" fmla="*/ 61420 w 61419"/>
                <a:gd name="connsiteY4" fmla="*/ 44450 h 76200"/>
                <a:gd name="connsiteX5" fmla="*/ 61420 w 61419"/>
                <a:gd name="connsiteY5" fmla="*/ 39370 h 76200"/>
                <a:gd name="connsiteX6" fmla="*/ 31660 w 61419"/>
                <a:gd name="connsiteY6" fmla="*/ 0 h 76200"/>
                <a:gd name="connsiteX7" fmla="*/ 0 w 61419"/>
                <a:gd name="connsiteY7" fmla="*/ 38100 h 76200"/>
                <a:gd name="connsiteX8" fmla="*/ 32293 w 61419"/>
                <a:gd name="connsiteY8" fmla="*/ 76200 h 76200"/>
                <a:gd name="connsiteX9" fmla="*/ 60786 w 61419"/>
                <a:gd name="connsiteY9" fmla="*/ 60960 h 76200"/>
                <a:gd name="connsiteX10" fmla="*/ 61420 w 61419"/>
                <a:gd name="connsiteY10" fmla="*/ 59690 h 76200"/>
                <a:gd name="connsiteX11" fmla="*/ 48123 w 61419"/>
                <a:gd name="connsiteY11" fmla="*/ 49530 h 76200"/>
                <a:gd name="connsiteX12" fmla="*/ 22162 w 61419"/>
                <a:gd name="connsiteY12" fmla="*/ 31115 h 76200"/>
                <a:gd name="connsiteX13" fmla="*/ 31660 w 61419"/>
                <a:gd name="connsiteY13" fmla="*/ 18415 h 76200"/>
                <a:gd name="connsiteX14" fmla="*/ 40524 w 61419"/>
                <a:gd name="connsiteY14" fmla="*/ 31115 h 76200"/>
                <a:gd name="connsiteX15" fmla="*/ 22162 w 61419"/>
                <a:gd name="connsiteY15" fmla="*/ 3111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419" h="76200">
                  <a:moveTo>
                    <a:pt x="48123" y="49530"/>
                  </a:moveTo>
                  <a:lnTo>
                    <a:pt x="47489" y="50800"/>
                  </a:lnTo>
                  <a:cubicBezTo>
                    <a:pt x="44957" y="54610"/>
                    <a:pt x="39891" y="59055"/>
                    <a:pt x="33559" y="59055"/>
                  </a:cubicBezTo>
                  <a:cubicBezTo>
                    <a:pt x="26594" y="59055"/>
                    <a:pt x="23428" y="53975"/>
                    <a:pt x="22162" y="44450"/>
                  </a:cubicBezTo>
                  <a:lnTo>
                    <a:pt x="61420" y="44450"/>
                  </a:lnTo>
                  <a:lnTo>
                    <a:pt x="61420" y="39370"/>
                  </a:lnTo>
                  <a:cubicBezTo>
                    <a:pt x="61420" y="14605"/>
                    <a:pt x="50655" y="0"/>
                    <a:pt x="31660" y="0"/>
                  </a:cubicBezTo>
                  <a:cubicBezTo>
                    <a:pt x="17096" y="0"/>
                    <a:pt x="0" y="10160"/>
                    <a:pt x="0" y="38100"/>
                  </a:cubicBezTo>
                  <a:cubicBezTo>
                    <a:pt x="0" y="62230"/>
                    <a:pt x="12031" y="76200"/>
                    <a:pt x="32293" y="76200"/>
                  </a:cubicBezTo>
                  <a:cubicBezTo>
                    <a:pt x="44323" y="76200"/>
                    <a:pt x="53821" y="71120"/>
                    <a:pt x="60786" y="60960"/>
                  </a:cubicBezTo>
                  <a:lnTo>
                    <a:pt x="61420" y="59690"/>
                  </a:lnTo>
                  <a:lnTo>
                    <a:pt x="48123" y="49530"/>
                  </a:lnTo>
                  <a:close/>
                  <a:moveTo>
                    <a:pt x="22162" y="31115"/>
                  </a:moveTo>
                  <a:cubicBezTo>
                    <a:pt x="22795" y="24765"/>
                    <a:pt x="25328" y="18415"/>
                    <a:pt x="31660" y="18415"/>
                  </a:cubicBezTo>
                  <a:cubicBezTo>
                    <a:pt x="34826" y="18415"/>
                    <a:pt x="39891" y="19685"/>
                    <a:pt x="40524" y="31115"/>
                  </a:cubicBezTo>
                  <a:lnTo>
                    <a:pt x="22162" y="3111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9C2E2E3-14A5-2CE2-335B-FA2CB3156985}"/>
                </a:ext>
              </a:extLst>
            </p:cNvPr>
            <p:cNvSpPr/>
            <p:nvPr/>
          </p:nvSpPr>
          <p:spPr>
            <a:xfrm>
              <a:off x="908556" y="4794568"/>
              <a:ext cx="22161" cy="100964"/>
            </a:xfrm>
            <a:custGeom>
              <a:avLst/>
              <a:gdLst>
                <a:gd name="connsiteX0" fmla="*/ 0 w 22161"/>
                <a:gd name="connsiteY0" fmla="*/ 0 h 100964"/>
                <a:gd name="connsiteX1" fmla="*/ 22162 w 22161"/>
                <a:gd name="connsiteY1" fmla="*/ 0 h 100964"/>
                <a:gd name="connsiteX2" fmla="*/ 22162 w 22161"/>
                <a:gd name="connsiteY2" fmla="*/ 100965 h 100964"/>
                <a:gd name="connsiteX3" fmla="*/ 0 w 22161"/>
                <a:gd name="connsiteY3" fmla="*/ 100965 h 10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00964">
                  <a:moveTo>
                    <a:pt x="0" y="0"/>
                  </a:moveTo>
                  <a:lnTo>
                    <a:pt x="22162" y="0"/>
                  </a:lnTo>
                  <a:lnTo>
                    <a:pt x="22162" y="100965"/>
                  </a:lnTo>
                  <a:lnTo>
                    <a:pt x="0" y="10096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4F5CAD86-E79C-09A2-E9C4-7812CC660EFA}"/>
                </a:ext>
              </a:extLst>
            </p:cNvPr>
            <p:cNvSpPr/>
            <p:nvPr/>
          </p:nvSpPr>
          <p:spPr>
            <a:xfrm>
              <a:off x="612856" y="4661217"/>
              <a:ext cx="77249" cy="106679"/>
            </a:xfrm>
            <a:custGeom>
              <a:avLst/>
              <a:gdLst>
                <a:gd name="connsiteX0" fmla="*/ 41791 w 77249"/>
                <a:gd name="connsiteY0" fmla="*/ 71120 h 106679"/>
                <a:gd name="connsiteX1" fmla="*/ 56354 w 77249"/>
                <a:gd name="connsiteY1" fmla="*/ 71120 h 106679"/>
                <a:gd name="connsiteX2" fmla="*/ 40524 w 77249"/>
                <a:gd name="connsiteY2" fmla="*/ 88900 h 106679"/>
                <a:gd name="connsiteX3" fmla="*/ 22162 w 77249"/>
                <a:gd name="connsiteY3" fmla="*/ 53340 h 106679"/>
                <a:gd name="connsiteX4" fmla="*/ 39258 w 77249"/>
                <a:gd name="connsiteY4" fmla="*/ 19685 h 106679"/>
                <a:gd name="connsiteX5" fmla="*/ 54454 w 77249"/>
                <a:gd name="connsiteY5" fmla="*/ 38100 h 106679"/>
                <a:gd name="connsiteX6" fmla="*/ 75350 w 77249"/>
                <a:gd name="connsiteY6" fmla="*/ 35560 h 106679"/>
                <a:gd name="connsiteX7" fmla="*/ 40524 w 77249"/>
                <a:gd name="connsiteY7" fmla="*/ 0 h 106679"/>
                <a:gd name="connsiteX8" fmla="*/ 0 w 77249"/>
                <a:gd name="connsiteY8" fmla="*/ 53340 h 106679"/>
                <a:gd name="connsiteX9" fmla="*/ 37991 w 77249"/>
                <a:gd name="connsiteY9" fmla="*/ 106680 h 106679"/>
                <a:gd name="connsiteX10" fmla="*/ 60153 w 77249"/>
                <a:gd name="connsiteY10" fmla="*/ 94615 h 106679"/>
                <a:gd name="connsiteX11" fmla="*/ 60153 w 77249"/>
                <a:gd name="connsiteY11" fmla="*/ 104775 h 106679"/>
                <a:gd name="connsiteX12" fmla="*/ 77249 w 77249"/>
                <a:gd name="connsiteY12" fmla="*/ 104775 h 106679"/>
                <a:gd name="connsiteX13" fmla="*/ 77249 w 77249"/>
                <a:gd name="connsiteY13" fmla="*/ 53975 h 106679"/>
                <a:gd name="connsiteX14" fmla="*/ 42424 w 77249"/>
                <a:gd name="connsiteY14" fmla="*/ 53975 h 106679"/>
                <a:gd name="connsiteX15" fmla="*/ 42424 w 77249"/>
                <a:gd name="connsiteY15" fmla="*/ 71120 h 10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49" h="106679">
                  <a:moveTo>
                    <a:pt x="41791" y="71120"/>
                  </a:moveTo>
                  <a:lnTo>
                    <a:pt x="56354" y="71120"/>
                  </a:lnTo>
                  <a:cubicBezTo>
                    <a:pt x="55088" y="82550"/>
                    <a:pt x="49389" y="88900"/>
                    <a:pt x="40524" y="88900"/>
                  </a:cubicBezTo>
                  <a:cubicBezTo>
                    <a:pt x="32926" y="88900"/>
                    <a:pt x="22162" y="85090"/>
                    <a:pt x="22162" y="53340"/>
                  </a:cubicBezTo>
                  <a:cubicBezTo>
                    <a:pt x="22162" y="31115"/>
                    <a:pt x="27860" y="19685"/>
                    <a:pt x="39258" y="19685"/>
                  </a:cubicBezTo>
                  <a:cubicBezTo>
                    <a:pt x="47489" y="19685"/>
                    <a:pt x="51289" y="24765"/>
                    <a:pt x="54454" y="38100"/>
                  </a:cubicBezTo>
                  <a:lnTo>
                    <a:pt x="75350" y="35560"/>
                  </a:lnTo>
                  <a:cubicBezTo>
                    <a:pt x="70917" y="10795"/>
                    <a:pt x="60153" y="0"/>
                    <a:pt x="40524" y="0"/>
                  </a:cubicBezTo>
                  <a:cubicBezTo>
                    <a:pt x="15197" y="0"/>
                    <a:pt x="0" y="19685"/>
                    <a:pt x="0" y="53340"/>
                  </a:cubicBezTo>
                  <a:cubicBezTo>
                    <a:pt x="0" y="87630"/>
                    <a:pt x="13930" y="106680"/>
                    <a:pt x="37991" y="106680"/>
                  </a:cubicBezTo>
                  <a:cubicBezTo>
                    <a:pt x="48756" y="106680"/>
                    <a:pt x="56354" y="100965"/>
                    <a:pt x="60153" y="94615"/>
                  </a:cubicBezTo>
                  <a:lnTo>
                    <a:pt x="60153" y="104775"/>
                  </a:lnTo>
                  <a:lnTo>
                    <a:pt x="77249" y="104775"/>
                  </a:lnTo>
                  <a:lnTo>
                    <a:pt x="77249" y="53975"/>
                  </a:lnTo>
                  <a:lnTo>
                    <a:pt x="42424" y="53975"/>
                  </a:lnTo>
                  <a:lnTo>
                    <a:pt x="42424" y="7112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12455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712" userDrawn="1">
          <p15:clr>
            <a:srgbClr val="FBAE40"/>
          </p15:clr>
        </p15:guide>
        <p15:guide id="4" pos="3048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974E889D-D7C1-1165-CA9E-B2545FF231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38700" y="1"/>
            <a:ext cx="4305299" cy="5143499"/>
          </a:xfrm>
          <a:solidFill>
            <a:schemeClr val="bg1">
              <a:lumMod val="85000"/>
            </a:schemeClr>
          </a:solidFill>
        </p:spPr>
        <p:txBody>
          <a:bodyPr tIns="100584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B7418D1-2207-3DA2-D401-BA061B484A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50421" y="4506295"/>
            <a:ext cx="286597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441C0E6-2A71-4EB3-9E92-A3D15D26B6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7BE962-DC9D-579A-0FFD-7708AC8D7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C7DC55A-0110-4030-35AD-A950533BEB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5299" y="1554480"/>
            <a:ext cx="3810002" cy="2669742"/>
          </a:xfrm>
        </p:spPr>
        <p:txBody>
          <a:bodyPr/>
          <a:lstStyle>
            <a:lvl1pPr>
              <a:lnSpc>
                <a:spcPct val="112000"/>
              </a:lnSpc>
              <a:defRPr sz="1600">
                <a:solidFill>
                  <a:schemeClr val="accent1"/>
                </a:solidFill>
              </a:defRPr>
            </a:lvl1pPr>
            <a:lvl2pPr>
              <a:lnSpc>
                <a:spcPct val="112000"/>
              </a:lnSpc>
              <a:defRPr sz="16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600"/>
            </a:lvl4pPr>
            <a:lvl5pPr>
              <a:lnSpc>
                <a:spcPct val="112000"/>
              </a:lnSpc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3321" y="408071"/>
            <a:ext cx="3810002" cy="61664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234609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12" userDrawn="1">
          <p15:clr>
            <a:srgbClr val="FBAE40"/>
          </p15:clr>
        </p15:guide>
        <p15:guide id="2" pos="3048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Image -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974E889D-D7C1-1165-CA9E-B2545FF231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38700" y="1"/>
            <a:ext cx="4305299" cy="5143499"/>
          </a:xfrm>
          <a:solidFill>
            <a:schemeClr val="bg1">
              <a:lumMod val="85000"/>
            </a:schemeClr>
          </a:solidFill>
        </p:spPr>
        <p:txBody>
          <a:bodyPr tIns="100584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B7418D1-2207-3DA2-D401-BA061B484A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50421" y="4506295"/>
            <a:ext cx="286597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441C0E6-2A71-4EB3-9E92-A3D15D26B6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A0A1CB-D17E-31F8-DF8E-8289C2829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C7DC55A-0110-4030-35AD-A950533BEB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5299" y="1554480"/>
            <a:ext cx="3810002" cy="2669742"/>
          </a:xfrm>
        </p:spPr>
        <p:txBody>
          <a:bodyPr/>
          <a:lstStyle>
            <a:lvl1pPr>
              <a:lnSpc>
                <a:spcPct val="112000"/>
              </a:lnSpc>
              <a:defRPr sz="1600">
                <a:solidFill>
                  <a:schemeClr val="bg1"/>
                </a:solidFill>
              </a:defRPr>
            </a:lvl1pPr>
            <a:lvl2pPr>
              <a:lnSpc>
                <a:spcPct val="112000"/>
              </a:lnSpc>
              <a:defRPr sz="1600">
                <a:solidFill>
                  <a:schemeClr val="bg1"/>
                </a:solidFill>
              </a:defRPr>
            </a:lvl2pPr>
            <a:lvl3pPr>
              <a:lnSpc>
                <a:spcPct val="112000"/>
              </a:lnSpc>
              <a:defRPr sz="1600">
                <a:solidFill>
                  <a:schemeClr val="bg1"/>
                </a:solidFill>
              </a:defRPr>
            </a:lvl3pPr>
            <a:lvl4pPr>
              <a:lnSpc>
                <a:spcPct val="112000"/>
              </a:lnSpc>
              <a:defRPr sz="1600">
                <a:solidFill>
                  <a:schemeClr val="bg1"/>
                </a:solidFill>
              </a:defRPr>
            </a:lvl4pPr>
            <a:lvl5pPr>
              <a:lnSpc>
                <a:spcPct val="112000"/>
              </a:lnSpc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3321" y="408071"/>
            <a:ext cx="3810002" cy="6166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5" name="Graphic 6">
            <a:extLst>
              <a:ext uri="{FF2B5EF4-FFF2-40B4-BE49-F238E27FC236}">
                <a16:creationId xmlns:a16="http://schemas.microsoft.com/office/drawing/2014/main" id="{7ADC63DA-8C32-7566-E365-808E885CCDB7}"/>
              </a:ext>
            </a:extLst>
          </p:cNvPr>
          <p:cNvGrpSpPr/>
          <p:nvPr userDrawn="1"/>
        </p:nvGrpSpPr>
        <p:grpSpPr>
          <a:xfrm>
            <a:off x="491329" y="4418324"/>
            <a:ext cx="1331528" cy="342900"/>
            <a:chOff x="278604" y="4554538"/>
            <a:chExt cx="1331528" cy="342900"/>
          </a:xfrm>
          <a:solidFill>
            <a:schemeClr val="bg1"/>
          </a:solidFill>
        </p:grpSpPr>
        <p:grpSp>
          <p:nvGrpSpPr>
            <p:cNvPr id="12" name="Graphic 6">
              <a:extLst>
                <a:ext uri="{FF2B5EF4-FFF2-40B4-BE49-F238E27FC236}">
                  <a16:creationId xmlns:a16="http://schemas.microsoft.com/office/drawing/2014/main" id="{4CC3C6BD-4894-D91E-9E59-7C6256483EF6}"/>
                </a:ext>
              </a:extLst>
            </p:cNvPr>
            <p:cNvGrpSpPr/>
            <p:nvPr/>
          </p:nvGrpSpPr>
          <p:grpSpPr>
            <a:xfrm>
              <a:off x="278604" y="4554538"/>
              <a:ext cx="298793" cy="342427"/>
              <a:chOff x="278604" y="4554538"/>
              <a:chExt cx="298793" cy="342427"/>
            </a:xfrm>
            <a:grpFill/>
          </p:grpSpPr>
          <p:grpSp>
            <p:nvGrpSpPr>
              <p:cNvPr id="40" name="Graphic 6">
                <a:extLst>
                  <a:ext uri="{FF2B5EF4-FFF2-40B4-BE49-F238E27FC236}">
                    <a16:creationId xmlns:a16="http://schemas.microsoft.com/office/drawing/2014/main" id="{18F0FBEA-2B4E-A6AF-0C7C-BB7057EB0E03}"/>
                  </a:ext>
                </a:extLst>
              </p:cNvPr>
              <p:cNvGrpSpPr/>
              <p:nvPr/>
            </p:nvGrpSpPr>
            <p:grpSpPr>
              <a:xfrm>
                <a:off x="278604" y="4554538"/>
                <a:ext cx="297175" cy="342427"/>
                <a:chOff x="278604" y="4554538"/>
                <a:chExt cx="297175" cy="342427"/>
              </a:xfrm>
              <a:grpFill/>
            </p:grpSpPr>
            <p:sp>
              <p:nvSpPr>
                <p:cNvPr id="42" name="Freeform 41">
                  <a:extLst>
                    <a:ext uri="{FF2B5EF4-FFF2-40B4-BE49-F238E27FC236}">
                      <a16:creationId xmlns:a16="http://schemas.microsoft.com/office/drawing/2014/main" id="{6BAAC4D6-C8E7-42D6-B269-EE2325D78043}"/>
                    </a:ext>
                  </a:extLst>
                </p:cNvPr>
                <p:cNvSpPr/>
                <p:nvPr/>
              </p:nvSpPr>
              <p:spPr>
                <a:xfrm>
                  <a:off x="293446" y="4554538"/>
                  <a:ext cx="282332" cy="106045"/>
                </a:xfrm>
                <a:custGeom>
                  <a:avLst/>
                  <a:gdLst>
                    <a:gd name="connsiteX0" fmla="*/ 282051 w 282332"/>
                    <a:gd name="connsiteY0" fmla="*/ 70485 h 106045"/>
                    <a:gd name="connsiteX1" fmla="*/ 282051 w 282332"/>
                    <a:gd name="connsiteY1" fmla="*/ 70485 h 106045"/>
                    <a:gd name="connsiteX2" fmla="*/ 280152 w 282332"/>
                    <a:gd name="connsiteY2" fmla="*/ 67310 h 106045"/>
                    <a:gd name="connsiteX3" fmla="*/ 257357 w 282332"/>
                    <a:gd name="connsiteY3" fmla="*/ 41910 h 106045"/>
                    <a:gd name="connsiteX4" fmla="*/ 152247 w 282332"/>
                    <a:gd name="connsiteY4" fmla="*/ 0 h 106045"/>
                    <a:gd name="connsiteX5" fmla="*/ 31308 w 282332"/>
                    <a:gd name="connsiteY5" fmla="*/ 55880 h 106045"/>
                    <a:gd name="connsiteX6" fmla="*/ 281 w 282332"/>
                    <a:gd name="connsiteY6" fmla="*/ 104775 h 106045"/>
                    <a:gd name="connsiteX7" fmla="*/ 281 w 282332"/>
                    <a:gd name="connsiteY7" fmla="*/ 106045 h 106045"/>
                    <a:gd name="connsiteX8" fmla="*/ 915 w 282332"/>
                    <a:gd name="connsiteY8" fmla="*/ 104775 h 106045"/>
                    <a:gd name="connsiteX9" fmla="*/ 35107 w 282332"/>
                    <a:gd name="connsiteY9" fmla="*/ 61595 h 106045"/>
                    <a:gd name="connsiteX10" fmla="*/ 152880 w 282332"/>
                    <a:gd name="connsiteY10" fmla="*/ 20955 h 106045"/>
                    <a:gd name="connsiteX11" fmla="*/ 251025 w 282332"/>
                    <a:gd name="connsiteY11" fmla="*/ 47625 h 106045"/>
                    <a:gd name="connsiteX12" fmla="*/ 278885 w 282332"/>
                    <a:gd name="connsiteY12" fmla="*/ 68580 h 106045"/>
                    <a:gd name="connsiteX13" fmla="*/ 282051 w 282332"/>
                    <a:gd name="connsiteY13" fmla="*/ 70485 h 106045"/>
                    <a:gd name="connsiteX14" fmla="*/ 282051 w 282332"/>
                    <a:gd name="connsiteY14" fmla="*/ 70485 h 106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82332" h="106045">
                      <a:moveTo>
                        <a:pt x="282051" y="70485"/>
                      </a:moveTo>
                      <a:cubicBezTo>
                        <a:pt x="282051" y="70485"/>
                        <a:pt x="282685" y="70485"/>
                        <a:pt x="282051" y="70485"/>
                      </a:cubicBezTo>
                      <a:cubicBezTo>
                        <a:pt x="282051" y="69850"/>
                        <a:pt x="281418" y="69215"/>
                        <a:pt x="280152" y="67310"/>
                      </a:cubicBezTo>
                      <a:cubicBezTo>
                        <a:pt x="278885" y="65405"/>
                        <a:pt x="269388" y="52705"/>
                        <a:pt x="257357" y="41910"/>
                      </a:cubicBezTo>
                      <a:cubicBezTo>
                        <a:pt x="245960" y="31115"/>
                        <a:pt x="209868" y="0"/>
                        <a:pt x="152247" y="0"/>
                      </a:cubicBezTo>
                      <a:cubicBezTo>
                        <a:pt x="92727" y="0"/>
                        <a:pt x="52203" y="32385"/>
                        <a:pt x="31308" y="55880"/>
                      </a:cubicBezTo>
                      <a:cubicBezTo>
                        <a:pt x="11046" y="78740"/>
                        <a:pt x="915" y="104140"/>
                        <a:pt x="281" y="104775"/>
                      </a:cubicBezTo>
                      <a:cubicBezTo>
                        <a:pt x="281" y="105410"/>
                        <a:pt x="-352" y="105410"/>
                        <a:pt x="281" y="106045"/>
                      </a:cubicBezTo>
                      <a:cubicBezTo>
                        <a:pt x="915" y="106045"/>
                        <a:pt x="915" y="105410"/>
                        <a:pt x="915" y="104775"/>
                      </a:cubicBezTo>
                      <a:cubicBezTo>
                        <a:pt x="1548" y="104140"/>
                        <a:pt x="11679" y="80645"/>
                        <a:pt x="35107" y="61595"/>
                      </a:cubicBezTo>
                      <a:cubicBezTo>
                        <a:pt x="58535" y="42545"/>
                        <a:pt x="96526" y="20955"/>
                        <a:pt x="152880" y="20955"/>
                      </a:cubicBezTo>
                      <a:cubicBezTo>
                        <a:pt x="201003" y="20955"/>
                        <a:pt x="235195" y="38100"/>
                        <a:pt x="251025" y="47625"/>
                      </a:cubicBezTo>
                      <a:cubicBezTo>
                        <a:pt x="266855" y="57150"/>
                        <a:pt x="276986" y="66675"/>
                        <a:pt x="278885" y="68580"/>
                      </a:cubicBezTo>
                      <a:cubicBezTo>
                        <a:pt x="280785" y="69850"/>
                        <a:pt x="281418" y="69850"/>
                        <a:pt x="282051" y="70485"/>
                      </a:cubicBezTo>
                      <a:cubicBezTo>
                        <a:pt x="282051" y="70485"/>
                        <a:pt x="282051" y="70485"/>
                        <a:pt x="282051" y="70485"/>
                      </a:cubicBezTo>
                      <a:close/>
                    </a:path>
                  </a:pathLst>
                </a:custGeom>
                <a:grpFill/>
                <a:ln w="63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" name="Freeform 42">
                  <a:extLst>
                    <a:ext uri="{FF2B5EF4-FFF2-40B4-BE49-F238E27FC236}">
                      <a16:creationId xmlns:a16="http://schemas.microsoft.com/office/drawing/2014/main" id="{3D5E331F-E273-0EB4-5667-03130A0652EC}"/>
                    </a:ext>
                  </a:extLst>
                </p:cNvPr>
                <p:cNvSpPr/>
                <p:nvPr/>
              </p:nvSpPr>
              <p:spPr>
                <a:xfrm>
                  <a:off x="278604" y="4715192"/>
                  <a:ext cx="255736" cy="181772"/>
                </a:xfrm>
                <a:custGeom>
                  <a:avLst/>
                  <a:gdLst>
                    <a:gd name="connsiteX0" fmla="*/ 1194 w 255736"/>
                    <a:gd name="connsiteY0" fmla="*/ 0 h 181772"/>
                    <a:gd name="connsiteX1" fmla="*/ 1194 w 255736"/>
                    <a:gd name="connsiteY1" fmla="*/ 0 h 181772"/>
                    <a:gd name="connsiteX2" fmla="*/ 1194 w 255736"/>
                    <a:gd name="connsiteY2" fmla="*/ 2540 h 181772"/>
                    <a:gd name="connsiteX3" fmla="*/ 14491 w 255736"/>
                    <a:gd name="connsiteY3" fmla="*/ 60960 h 181772"/>
                    <a:gd name="connsiteX4" fmla="*/ 96806 w 255736"/>
                    <a:gd name="connsiteY4" fmla="*/ 144145 h 181772"/>
                    <a:gd name="connsiteX5" fmla="*/ 203182 w 255736"/>
                    <a:gd name="connsiteY5" fmla="*/ 163195 h 181772"/>
                    <a:gd name="connsiteX6" fmla="*/ 254470 w 255736"/>
                    <a:gd name="connsiteY6" fmla="*/ 148590 h 181772"/>
                    <a:gd name="connsiteX7" fmla="*/ 255737 w 255736"/>
                    <a:gd name="connsiteY7" fmla="*/ 147955 h 181772"/>
                    <a:gd name="connsiteX8" fmla="*/ 255737 w 255736"/>
                    <a:gd name="connsiteY8" fmla="*/ 147955 h 181772"/>
                    <a:gd name="connsiteX9" fmla="*/ 254470 w 255736"/>
                    <a:gd name="connsiteY9" fmla="*/ 148590 h 181772"/>
                    <a:gd name="connsiteX10" fmla="*/ 250671 w 255736"/>
                    <a:gd name="connsiteY10" fmla="*/ 151765 h 181772"/>
                    <a:gd name="connsiteX11" fmla="*/ 219012 w 255736"/>
                    <a:gd name="connsiteY11" fmla="*/ 169545 h 181772"/>
                    <a:gd name="connsiteX12" fmla="*/ 83509 w 255736"/>
                    <a:gd name="connsiteY12" fmla="*/ 162560 h 181772"/>
                    <a:gd name="connsiteX13" fmla="*/ 3727 w 255736"/>
                    <a:gd name="connsiteY13" fmla="*/ 52705 h 181772"/>
                    <a:gd name="connsiteX14" fmla="*/ 561 w 255736"/>
                    <a:gd name="connsiteY14" fmla="*/ 1270 h 181772"/>
                    <a:gd name="connsiteX15" fmla="*/ 1194 w 255736"/>
                    <a:gd name="connsiteY15" fmla="*/ 0 h 181772"/>
                    <a:gd name="connsiteX16" fmla="*/ 1194 w 255736"/>
                    <a:gd name="connsiteY16" fmla="*/ 0 h 181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55736" h="181772">
                      <a:moveTo>
                        <a:pt x="1194" y="0"/>
                      </a:moveTo>
                      <a:cubicBezTo>
                        <a:pt x="1827" y="0"/>
                        <a:pt x="1827" y="0"/>
                        <a:pt x="1194" y="0"/>
                      </a:cubicBezTo>
                      <a:cubicBezTo>
                        <a:pt x="1827" y="635"/>
                        <a:pt x="1194" y="1270"/>
                        <a:pt x="1194" y="2540"/>
                      </a:cubicBezTo>
                      <a:cubicBezTo>
                        <a:pt x="1194" y="3810"/>
                        <a:pt x="-72" y="31750"/>
                        <a:pt x="14491" y="60960"/>
                      </a:cubicBezTo>
                      <a:cubicBezTo>
                        <a:pt x="29054" y="91440"/>
                        <a:pt x="55015" y="123190"/>
                        <a:pt x="96806" y="144145"/>
                      </a:cubicBezTo>
                      <a:cubicBezTo>
                        <a:pt x="136064" y="163195"/>
                        <a:pt x="174688" y="166370"/>
                        <a:pt x="203182" y="163195"/>
                      </a:cubicBezTo>
                      <a:cubicBezTo>
                        <a:pt x="231042" y="160020"/>
                        <a:pt x="251938" y="149860"/>
                        <a:pt x="254470" y="148590"/>
                      </a:cubicBezTo>
                      <a:cubicBezTo>
                        <a:pt x="255737" y="147955"/>
                        <a:pt x="255737" y="147955"/>
                        <a:pt x="255737" y="147955"/>
                      </a:cubicBezTo>
                      <a:cubicBezTo>
                        <a:pt x="255737" y="147955"/>
                        <a:pt x="255737" y="147955"/>
                        <a:pt x="255737" y="147955"/>
                      </a:cubicBezTo>
                      <a:cubicBezTo>
                        <a:pt x="255737" y="147955"/>
                        <a:pt x="255104" y="148590"/>
                        <a:pt x="254470" y="148590"/>
                      </a:cubicBezTo>
                      <a:cubicBezTo>
                        <a:pt x="253837" y="149225"/>
                        <a:pt x="252571" y="150495"/>
                        <a:pt x="250671" y="151765"/>
                      </a:cubicBezTo>
                      <a:cubicBezTo>
                        <a:pt x="247505" y="154305"/>
                        <a:pt x="241173" y="160020"/>
                        <a:pt x="219012" y="169545"/>
                      </a:cubicBezTo>
                      <a:cubicBezTo>
                        <a:pt x="187985" y="182880"/>
                        <a:pt x="135431" y="191135"/>
                        <a:pt x="83509" y="162560"/>
                      </a:cubicBezTo>
                      <a:cubicBezTo>
                        <a:pt x="33487" y="135255"/>
                        <a:pt x="11325" y="88265"/>
                        <a:pt x="3727" y="52705"/>
                      </a:cubicBezTo>
                      <a:cubicBezTo>
                        <a:pt x="-1972" y="25400"/>
                        <a:pt x="561" y="3175"/>
                        <a:pt x="561" y="1270"/>
                      </a:cubicBezTo>
                      <a:cubicBezTo>
                        <a:pt x="1194" y="635"/>
                        <a:pt x="1194" y="635"/>
                        <a:pt x="1194" y="0"/>
                      </a:cubicBezTo>
                      <a:cubicBezTo>
                        <a:pt x="1194" y="0"/>
                        <a:pt x="1194" y="0"/>
                        <a:pt x="1194" y="0"/>
                      </a:cubicBezTo>
                      <a:close/>
                    </a:path>
                  </a:pathLst>
                </a:custGeom>
                <a:grpFill/>
                <a:ln w="63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DE01F936-96FC-9E67-B670-4A6943C89757}"/>
                  </a:ext>
                </a:extLst>
              </p:cNvPr>
              <p:cNvSpPr/>
              <p:nvPr/>
            </p:nvSpPr>
            <p:spPr>
              <a:xfrm>
                <a:off x="342484" y="4665663"/>
                <a:ext cx="234913" cy="102234"/>
              </a:xfrm>
              <a:custGeom>
                <a:avLst/>
                <a:gdLst>
                  <a:gd name="connsiteX0" fmla="*/ 131071 w 234913"/>
                  <a:gd name="connsiteY0" fmla="*/ 100330 h 102234"/>
                  <a:gd name="connsiteX1" fmla="*/ 131071 w 234913"/>
                  <a:gd name="connsiteY1" fmla="*/ 60960 h 102234"/>
                  <a:gd name="connsiteX2" fmla="*/ 159564 w 234913"/>
                  <a:gd name="connsiteY2" fmla="*/ 0 h 102234"/>
                  <a:gd name="connsiteX3" fmla="*/ 137402 w 234913"/>
                  <a:gd name="connsiteY3" fmla="*/ 0 h 102234"/>
                  <a:gd name="connsiteX4" fmla="*/ 120306 w 234913"/>
                  <a:gd name="connsiteY4" fmla="*/ 40005 h 102234"/>
                  <a:gd name="connsiteX5" fmla="*/ 103210 w 234913"/>
                  <a:gd name="connsiteY5" fmla="*/ 0 h 102234"/>
                  <a:gd name="connsiteX6" fmla="*/ 80415 w 234913"/>
                  <a:gd name="connsiteY6" fmla="*/ 0 h 102234"/>
                  <a:gd name="connsiteX7" fmla="*/ 108909 w 234913"/>
                  <a:gd name="connsiteY7" fmla="*/ 60960 h 102234"/>
                  <a:gd name="connsiteX8" fmla="*/ 108909 w 234913"/>
                  <a:gd name="connsiteY8" fmla="*/ 100330 h 102234"/>
                  <a:gd name="connsiteX9" fmla="*/ 131071 w 234913"/>
                  <a:gd name="connsiteY9" fmla="*/ 100330 h 102234"/>
                  <a:gd name="connsiteX10" fmla="*/ 53188 w 234913"/>
                  <a:gd name="connsiteY10" fmla="*/ 57785 h 102234"/>
                  <a:gd name="connsiteX11" fmla="*/ 22795 w 234913"/>
                  <a:gd name="connsiteY11" fmla="*/ 635 h 102234"/>
                  <a:gd name="connsiteX12" fmla="*/ 22795 w 234913"/>
                  <a:gd name="connsiteY12" fmla="*/ 0 h 102234"/>
                  <a:gd name="connsiteX13" fmla="*/ 0 w 234913"/>
                  <a:gd name="connsiteY13" fmla="*/ 0 h 102234"/>
                  <a:gd name="connsiteX14" fmla="*/ 0 w 234913"/>
                  <a:gd name="connsiteY14" fmla="*/ 100965 h 102234"/>
                  <a:gd name="connsiteX15" fmla="*/ 20262 w 234913"/>
                  <a:gd name="connsiteY15" fmla="*/ 100965 h 102234"/>
                  <a:gd name="connsiteX16" fmla="*/ 20262 w 234913"/>
                  <a:gd name="connsiteY16" fmla="*/ 41275 h 102234"/>
                  <a:gd name="connsiteX17" fmla="*/ 53188 w 234913"/>
                  <a:gd name="connsiteY17" fmla="*/ 100330 h 102234"/>
                  <a:gd name="connsiteX18" fmla="*/ 53821 w 234913"/>
                  <a:gd name="connsiteY18" fmla="*/ 100965 h 102234"/>
                  <a:gd name="connsiteX19" fmla="*/ 74083 w 234913"/>
                  <a:gd name="connsiteY19" fmla="*/ 100965 h 102234"/>
                  <a:gd name="connsiteX20" fmla="*/ 74083 w 234913"/>
                  <a:gd name="connsiteY20" fmla="*/ 0 h 102234"/>
                  <a:gd name="connsiteX21" fmla="*/ 53821 w 234913"/>
                  <a:gd name="connsiteY21" fmla="*/ 0 h 102234"/>
                  <a:gd name="connsiteX22" fmla="*/ 53821 w 234913"/>
                  <a:gd name="connsiteY22" fmla="*/ 57785 h 102234"/>
                  <a:gd name="connsiteX23" fmla="*/ 234914 w 234913"/>
                  <a:gd name="connsiteY23" fmla="*/ 65405 h 102234"/>
                  <a:gd name="connsiteX24" fmla="*/ 234914 w 234913"/>
                  <a:gd name="connsiteY24" fmla="*/ 0 h 102234"/>
                  <a:gd name="connsiteX25" fmla="*/ 213385 w 234913"/>
                  <a:gd name="connsiteY25" fmla="*/ 0 h 102234"/>
                  <a:gd name="connsiteX26" fmla="*/ 213385 w 234913"/>
                  <a:gd name="connsiteY26" fmla="*/ 64770 h 102234"/>
                  <a:gd name="connsiteX27" fmla="*/ 200722 w 234913"/>
                  <a:gd name="connsiteY27" fmla="*/ 83185 h 102234"/>
                  <a:gd name="connsiteX28" fmla="*/ 188058 w 234913"/>
                  <a:gd name="connsiteY28" fmla="*/ 64770 h 102234"/>
                  <a:gd name="connsiteX29" fmla="*/ 188058 w 234913"/>
                  <a:gd name="connsiteY29" fmla="*/ 0 h 102234"/>
                  <a:gd name="connsiteX30" fmla="*/ 165896 w 234913"/>
                  <a:gd name="connsiteY30" fmla="*/ 0 h 102234"/>
                  <a:gd name="connsiteX31" fmla="*/ 165896 w 234913"/>
                  <a:gd name="connsiteY31" fmla="*/ 65405 h 102234"/>
                  <a:gd name="connsiteX32" fmla="*/ 200722 w 234913"/>
                  <a:gd name="connsiteY32" fmla="*/ 102235 h 102234"/>
                  <a:gd name="connsiteX33" fmla="*/ 234914 w 234913"/>
                  <a:gd name="connsiteY33" fmla="*/ 65405 h 102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34913" h="102234">
                    <a:moveTo>
                      <a:pt x="131071" y="100330"/>
                    </a:moveTo>
                    <a:lnTo>
                      <a:pt x="131071" y="60960"/>
                    </a:lnTo>
                    <a:lnTo>
                      <a:pt x="159564" y="0"/>
                    </a:lnTo>
                    <a:lnTo>
                      <a:pt x="137402" y="0"/>
                    </a:lnTo>
                    <a:lnTo>
                      <a:pt x="120306" y="40005"/>
                    </a:lnTo>
                    <a:lnTo>
                      <a:pt x="103210" y="0"/>
                    </a:lnTo>
                    <a:lnTo>
                      <a:pt x="80415" y="0"/>
                    </a:lnTo>
                    <a:lnTo>
                      <a:pt x="108909" y="60960"/>
                    </a:lnTo>
                    <a:lnTo>
                      <a:pt x="108909" y="100330"/>
                    </a:lnTo>
                    <a:lnTo>
                      <a:pt x="131071" y="100330"/>
                    </a:lnTo>
                    <a:close/>
                    <a:moveTo>
                      <a:pt x="53188" y="57785"/>
                    </a:moveTo>
                    <a:cubicBezTo>
                      <a:pt x="46223" y="43815"/>
                      <a:pt x="24061" y="2540"/>
                      <a:pt x="22795" y="635"/>
                    </a:cubicBezTo>
                    <a:lnTo>
                      <a:pt x="22795" y="0"/>
                    </a:lnTo>
                    <a:lnTo>
                      <a:pt x="0" y="0"/>
                    </a:lnTo>
                    <a:lnTo>
                      <a:pt x="0" y="100965"/>
                    </a:lnTo>
                    <a:lnTo>
                      <a:pt x="20262" y="100965"/>
                    </a:lnTo>
                    <a:lnTo>
                      <a:pt x="20262" y="41275"/>
                    </a:lnTo>
                    <a:cubicBezTo>
                      <a:pt x="27860" y="55245"/>
                      <a:pt x="51922" y="97790"/>
                      <a:pt x="53188" y="100330"/>
                    </a:cubicBezTo>
                    <a:lnTo>
                      <a:pt x="53821" y="100965"/>
                    </a:lnTo>
                    <a:lnTo>
                      <a:pt x="74083" y="100965"/>
                    </a:lnTo>
                    <a:lnTo>
                      <a:pt x="74083" y="0"/>
                    </a:lnTo>
                    <a:lnTo>
                      <a:pt x="53821" y="0"/>
                    </a:lnTo>
                    <a:lnTo>
                      <a:pt x="53821" y="57785"/>
                    </a:lnTo>
                    <a:close/>
                    <a:moveTo>
                      <a:pt x="234914" y="65405"/>
                    </a:moveTo>
                    <a:lnTo>
                      <a:pt x="234914" y="0"/>
                    </a:lnTo>
                    <a:lnTo>
                      <a:pt x="213385" y="0"/>
                    </a:lnTo>
                    <a:lnTo>
                      <a:pt x="213385" y="64770"/>
                    </a:lnTo>
                    <a:cubicBezTo>
                      <a:pt x="213385" y="78105"/>
                      <a:pt x="209586" y="83185"/>
                      <a:pt x="200722" y="83185"/>
                    </a:cubicBezTo>
                    <a:cubicBezTo>
                      <a:pt x="191224" y="83185"/>
                      <a:pt x="188058" y="78105"/>
                      <a:pt x="188058" y="64770"/>
                    </a:cubicBezTo>
                    <a:lnTo>
                      <a:pt x="188058" y="0"/>
                    </a:lnTo>
                    <a:lnTo>
                      <a:pt x="165896" y="0"/>
                    </a:lnTo>
                    <a:lnTo>
                      <a:pt x="165896" y="65405"/>
                    </a:lnTo>
                    <a:cubicBezTo>
                      <a:pt x="165896" y="89535"/>
                      <a:pt x="177927" y="102235"/>
                      <a:pt x="200722" y="102235"/>
                    </a:cubicBezTo>
                    <a:cubicBezTo>
                      <a:pt x="223516" y="102235"/>
                      <a:pt x="234914" y="90170"/>
                      <a:pt x="234914" y="6540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3" name="Graphic 6">
              <a:extLst>
                <a:ext uri="{FF2B5EF4-FFF2-40B4-BE49-F238E27FC236}">
                  <a16:creationId xmlns:a16="http://schemas.microsoft.com/office/drawing/2014/main" id="{84ABC8E0-CC12-0684-339A-C004AA2963C7}"/>
                </a:ext>
              </a:extLst>
            </p:cNvPr>
            <p:cNvGrpSpPr/>
            <p:nvPr/>
          </p:nvGrpSpPr>
          <p:grpSpPr>
            <a:xfrm>
              <a:off x="704036" y="4691063"/>
              <a:ext cx="497055" cy="76834"/>
              <a:chOff x="704036" y="4691063"/>
              <a:chExt cx="497055" cy="76834"/>
            </a:xfrm>
            <a:grpFill/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21AC4694-D7E0-6EF8-C9E6-F66E1245BB5D}"/>
                  </a:ext>
                </a:extLst>
              </p:cNvPr>
              <p:cNvSpPr/>
              <p:nvPr/>
            </p:nvSpPr>
            <p:spPr>
              <a:xfrm>
                <a:off x="704036" y="4691698"/>
                <a:ext cx="43690" cy="74930"/>
              </a:xfrm>
              <a:custGeom>
                <a:avLst/>
                <a:gdLst>
                  <a:gd name="connsiteX0" fmla="*/ 22162 w 43690"/>
                  <a:gd name="connsiteY0" fmla="*/ 74930 h 74930"/>
                  <a:gd name="connsiteX1" fmla="*/ 0 w 43690"/>
                  <a:gd name="connsiteY1" fmla="*/ 74930 h 74930"/>
                  <a:gd name="connsiteX2" fmla="*/ 0 w 43690"/>
                  <a:gd name="connsiteY2" fmla="*/ 1270 h 74930"/>
                  <a:gd name="connsiteX3" fmla="*/ 22162 w 43690"/>
                  <a:gd name="connsiteY3" fmla="*/ 1270 h 74930"/>
                  <a:gd name="connsiteX4" fmla="*/ 22162 w 43690"/>
                  <a:gd name="connsiteY4" fmla="*/ 10795 h 74930"/>
                  <a:gd name="connsiteX5" fmla="*/ 41791 w 43690"/>
                  <a:gd name="connsiteY5" fmla="*/ 0 h 74930"/>
                  <a:gd name="connsiteX6" fmla="*/ 43057 w 43690"/>
                  <a:gd name="connsiteY6" fmla="*/ 0 h 74930"/>
                  <a:gd name="connsiteX7" fmla="*/ 43690 w 43690"/>
                  <a:gd name="connsiteY7" fmla="*/ 0 h 74930"/>
                  <a:gd name="connsiteX8" fmla="*/ 43690 w 43690"/>
                  <a:gd name="connsiteY8" fmla="*/ 18415 h 74930"/>
                  <a:gd name="connsiteX9" fmla="*/ 42424 w 43690"/>
                  <a:gd name="connsiteY9" fmla="*/ 18415 h 74930"/>
                  <a:gd name="connsiteX10" fmla="*/ 38625 w 43690"/>
                  <a:gd name="connsiteY10" fmla="*/ 17780 h 74930"/>
                  <a:gd name="connsiteX11" fmla="*/ 22162 w 43690"/>
                  <a:gd name="connsiteY11" fmla="*/ 25400 h 74930"/>
                  <a:gd name="connsiteX12" fmla="*/ 22162 w 43690"/>
                  <a:gd name="connsiteY12" fmla="*/ 74930 h 74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3690" h="74930">
                    <a:moveTo>
                      <a:pt x="22162" y="74930"/>
                    </a:moveTo>
                    <a:lnTo>
                      <a:pt x="0" y="74930"/>
                    </a:lnTo>
                    <a:lnTo>
                      <a:pt x="0" y="1270"/>
                    </a:lnTo>
                    <a:lnTo>
                      <a:pt x="22162" y="1270"/>
                    </a:lnTo>
                    <a:lnTo>
                      <a:pt x="22162" y="10795"/>
                    </a:lnTo>
                    <a:cubicBezTo>
                      <a:pt x="25961" y="5080"/>
                      <a:pt x="31660" y="0"/>
                      <a:pt x="41791" y="0"/>
                    </a:cubicBezTo>
                    <a:cubicBezTo>
                      <a:pt x="41791" y="0"/>
                      <a:pt x="43057" y="0"/>
                      <a:pt x="43057" y="0"/>
                    </a:cubicBezTo>
                    <a:lnTo>
                      <a:pt x="43690" y="0"/>
                    </a:lnTo>
                    <a:lnTo>
                      <a:pt x="43690" y="18415"/>
                    </a:lnTo>
                    <a:lnTo>
                      <a:pt x="42424" y="18415"/>
                    </a:lnTo>
                    <a:cubicBezTo>
                      <a:pt x="41791" y="18415"/>
                      <a:pt x="39258" y="17780"/>
                      <a:pt x="38625" y="17780"/>
                    </a:cubicBezTo>
                    <a:cubicBezTo>
                      <a:pt x="29760" y="17780"/>
                      <a:pt x="24061" y="22860"/>
                      <a:pt x="22162" y="25400"/>
                    </a:cubicBezTo>
                    <a:lnTo>
                      <a:pt x="22162" y="74930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D7BC6464-DCAD-062D-1F91-2F4DA7376C36}"/>
                  </a:ext>
                </a:extLst>
              </p:cNvPr>
              <p:cNvSpPr/>
              <p:nvPr/>
            </p:nvSpPr>
            <p:spPr>
              <a:xfrm>
                <a:off x="888294" y="4692333"/>
                <a:ext cx="60817" cy="75564"/>
              </a:xfrm>
              <a:custGeom>
                <a:avLst/>
                <a:gdLst>
                  <a:gd name="connsiteX0" fmla="*/ 31660 w 60817"/>
                  <a:gd name="connsiteY0" fmla="*/ 75565 h 75564"/>
                  <a:gd name="connsiteX1" fmla="*/ 633 w 60817"/>
                  <a:gd name="connsiteY1" fmla="*/ 62865 h 75564"/>
                  <a:gd name="connsiteX2" fmla="*/ 0 w 60817"/>
                  <a:gd name="connsiteY2" fmla="*/ 62230 h 75564"/>
                  <a:gd name="connsiteX3" fmla="*/ 11397 w 60817"/>
                  <a:gd name="connsiteY3" fmla="*/ 50165 h 75564"/>
                  <a:gd name="connsiteX4" fmla="*/ 12031 w 60817"/>
                  <a:gd name="connsiteY4" fmla="*/ 50800 h 75564"/>
                  <a:gd name="connsiteX5" fmla="*/ 31660 w 60817"/>
                  <a:gd name="connsiteY5" fmla="*/ 60325 h 75564"/>
                  <a:gd name="connsiteX6" fmla="*/ 40524 w 60817"/>
                  <a:gd name="connsiteY6" fmla="*/ 54610 h 75564"/>
                  <a:gd name="connsiteX7" fmla="*/ 27227 w 60817"/>
                  <a:gd name="connsiteY7" fmla="*/ 45720 h 75564"/>
                  <a:gd name="connsiteX8" fmla="*/ 3166 w 60817"/>
                  <a:gd name="connsiteY8" fmla="*/ 22225 h 75564"/>
                  <a:gd name="connsiteX9" fmla="*/ 31026 w 60817"/>
                  <a:gd name="connsiteY9" fmla="*/ 0 h 75564"/>
                  <a:gd name="connsiteX10" fmla="*/ 58254 w 60817"/>
                  <a:gd name="connsiteY10" fmla="*/ 11430 h 75564"/>
                  <a:gd name="connsiteX11" fmla="*/ 58887 w 60817"/>
                  <a:gd name="connsiteY11" fmla="*/ 12065 h 75564"/>
                  <a:gd name="connsiteX12" fmla="*/ 47489 w 60817"/>
                  <a:gd name="connsiteY12" fmla="*/ 24130 h 75564"/>
                  <a:gd name="connsiteX13" fmla="*/ 46856 w 60817"/>
                  <a:gd name="connsiteY13" fmla="*/ 23495 h 75564"/>
                  <a:gd name="connsiteX14" fmla="*/ 31026 w 60817"/>
                  <a:gd name="connsiteY14" fmla="*/ 15875 h 75564"/>
                  <a:gd name="connsiteX15" fmla="*/ 24061 w 60817"/>
                  <a:gd name="connsiteY15" fmla="*/ 20955 h 75564"/>
                  <a:gd name="connsiteX16" fmla="*/ 36725 w 60817"/>
                  <a:gd name="connsiteY16" fmla="*/ 29845 h 75564"/>
                  <a:gd name="connsiteX17" fmla="*/ 60786 w 60817"/>
                  <a:gd name="connsiteY17" fmla="*/ 53340 h 75564"/>
                  <a:gd name="connsiteX18" fmla="*/ 31660 w 60817"/>
                  <a:gd name="connsiteY18" fmla="*/ 75565 h 7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817" h="75564">
                    <a:moveTo>
                      <a:pt x="31660" y="75565"/>
                    </a:moveTo>
                    <a:cubicBezTo>
                      <a:pt x="17729" y="75565"/>
                      <a:pt x="8232" y="71755"/>
                      <a:pt x="633" y="62865"/>
                    </a:cubicBezTo>
                    <a:lnTo>
                      <a:pt x="0" y="62230"/>
                    </a:lnTo>
                    <a:lnTo>
                      <a:pt x="11397" y="50165"/>
                    </a:lnTo>
                    <a:lnTo>
                      <a:pt x="12031" y="50800"/>
                    </a:lnTo>
                    <a:cubicBezTo>
                      <a:pt x="17729" y="56515"/>
                      <a:pt x="25328" y="60325"/>
                      <a:pt x="31660" y="60325"/>
                    </a:cubicBezTo>
                    <a:cubicBezTo>
                      <a:pt x="35459" y="60325"/>
                      <a:pt x="40524" y="59055"/>
                      <a:pt x="40524" y="54610"/>
                    </a:cubicBezTo>
                    <a:cubicBezTo>
                      <a:pt x="40524" y="49530"/>
                      <a:pt x="34826" y="47625"/>
                      <a:pt x="27227" y="45720"/>
                    </a:cubicBezTo>
                    <a:cubicBezTo>
                      <a:pt x="16463" y="42545"/>
                      <a:pt x="3166" y="38735"/>
                      <a:pt x="3166" y="22225"/>
                    </a:cubicBezTo>
                    <a:cubicBezTo>
                      <a:pt x="3166" y="6985"/>
                      <a:pt x="17096" y="0"/>
                      <a:pt x="31026" y="0"/>
                    </a:cubicBezTo>
                    <a:cubicBezTo>
                      <a:pt x="41157" y="0"/>
                      <a:pt x="51922" y="4445"/>
                      <a:pt x="58254" y="11430"/>
                    </a:cubicBezTo>
                    <a:lnTo>
                      <a:pt x="58887" y="12065"/>
                    </a:lnTo>
                    <a:lnTo>
                      <a:pt x="47489" y="24130"/>
                    </a:lnTo>
                    <a:lnTo>
                      <a:pt x="46856" y="23495"/>
                    </a:lnTo>
                    <a:cubicBezTo>
                      <a:pt x="41157" y="17780"/>
                      <a:pt x="36092" y="15875"/>
                      <a:pt x="31026" y="15875"/>
                    </a:cubicBezTo>
                    <a:cubicBezTo>
                      <a:pt x="28494" y="15875"/>
                      <a:pt x="24061" y="16510"/>
                      <a:pt x="24061" y="20955"/>
                    </a:cubicBezTo>
                    <a:cubicBezTo>
                      <a:pt x="24061" y="26035"/>
                      <a:pt x="29760" y="27305"/>
                      <a:pt x="36725" y="29845"/>
                    </a:cubicBezTo>
                    <a:cubicBezTo>
                      <a:pt x="47489" y="33020"/>
                      <a:pt x="60786" y="36830"/>
                      <a:pt x="60786" y="53340"/>
                    </a:cubicBezTo>
                    <a:cubicBezTo>
                      <a:pt x="61420" y="64135"/>
                      <a:pt x="52555" y="75565"/>
                      <a:pt x="31660" y="7556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8842546E-164E-A51D-B8EE-E89520DCDDA7}"/>
                  </a:ext>
                </a:extLst>
              </p:cNvPr>
              <p:cNvSpPr/>
              <p:nvPr/>
            </p:nvSpPr>
            <p:spPr>
              <a:xfrm>
                <a:off x="821809" y="4692333"/>
                <a:ext cx="60817" cy="75564"/>
              </a:xfrm>
              <a:custGeom>
                <a:avLst/>
                <a:gdLst>
                  <a:gd name="connsiteX0" fmla="*/ 31660 w 60817"/>
                  <a:gd name="connsiteY0" fmla="*/ 75565 h 75564"/>
                  <a:gd name="connsiteX1" fmla="*/ 633 w 60817"/>
                  <a:gd name="connsiteY1" fmla="*/ 62865 h 75564"/>
                  <a:gd name="connsiteX2" fmla="*/ 0 w 60817"/>
                  <a:gd name="connsiteY2" fmla="*/ 62230 h 75564"/>
                  <a:gd name="connsiteX3" fmla="*/ 11397 w 60817"/>
                  <a:gd name="connsiteY3" fmla="*/ 50165 h 75564"/>
                  <a:gd name="connsiteX4" fmla="*/ 12031 w 60817"/>
                  <a:gd name="connsiteY4" fmla="*/ 50800 h 75564"/>
                  <a:gd name="connsiteX5" fmla="*/ 31660 w 60817"/>
                  <a:gd name="connsiteY5" fmla="*/ 60325 h 75564"/>
                  <a:gd name="connsiteX6" fmla="*/ 40524 w 60817"/>
                  <a:gd name="connsiteY6" fmla="*/ 54610 h 75564"/>
                  <a:gd name="connsiteX7" fmla="*/ 27227 w 60817"/>
                  <a:gd name="connsiteY7" fmla="*/ 45720 h 75564"/>
                  <a:gd name="connsiteX8" fmla="*/ 3166 w 60817"/>
                  <a:gd name="connsiteY8" fmla="*/ 22225 h 75564"/>
                  <a:gd name="connsiteX9" fmla="*/ 31026 w 60817"/>
                  <a:gd name="connsiteY9" fmla="*/ 0 h 75564"/>
                  <a:gd name="connsiteX10" fmla="*/ 58254 w 60817"/>
                  <a:gd name="connsiteY10" fmla="*/ 11430 h 75564"/>
                  <a:gd name="connsiteX11" fmla="*/ 58887 w 60817"/>
                  <a:gd name="connsiteY11" fmla="*/ 12065 h 75564"/>
                  <a:gd name="connsiteX12" fmla="*/ 47489 w 60817"/>
                  <a:gd name="connsiteY12" fmla="*/ 24130 h 75564"/>
                  <a:gd name="connsiteX13" fmla="*/ 46856 w 60817"/>
                  <a:gd name="connsiteY13" fmla="*/ 23495 h 75564"/>
                  <a:gd name="connsiteX14" fmla="*/ 31026 w 60817"/>
                  <a:gd name="connsiteY14" fmla="*/ 15875 h 75564"/>
                  <a:gd name="connsiteX15" fmla="*/ 24061 w 60817"/>
                  <a:gd name="connsiteY15" fmla="*/ 20955 h 75564"/>
                  <a:gd name="connsiteX16" fmla="*/ 36725 w 60817"/>
                  <a:gd name="connsiteY16" fmla="*/ 29845 h 75564"/>
                  <a:gd name="connsiteX17" fmla="*/ 60786 w 60817"/>
                  <a:gd name="connsiteY17" fmla="*/ 53340 h 75564"/>
                  <a:gd name="connsiteX18" fmla="*/ 31660 w 60817"/>
                  <a:gd name="connsiteY18" fmla="*/ 75565 h 7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817" h="75564">
                    <a:moveTo>
                      <a:pt x="31660" y="75565"/>
                    </a:moveTo>
                    <a:cubicBezTo>
                      <a:pt x="17729" y="75565"/>
                      <a:pt x="8232" y="71755"/>
                      <a:pt x="633" y="62865"/>
                    </a:cubicBezTo>
                    <a:lnTo>
                      <a:pt x="0" y="62230"/>
                    </a:lnTo>
                    <a:lnTo>
                      <a:pt x="11397" y="50165"/>
                    </a:lnTo>
                    <a:lnTo>
                      <a:pt x="12031" y="50800"/>
                    </a:lnTo>
                    <a:cubicBezTo>
                      <a:pt x="17729" y="56515"/>
                      <a:pt x="25328" y="60325"/>
                      <a:pt x="31660" y="60325"/>
                    </a:cubicBezTo>
                    <a:cubicBezTo>
                      <a:pt x="35459" y="60325"/>
                      <a:pt x="40524" y="59055"/>
                      <a:pt x="40524" y="54610"/>
                    </a:cubicBezTo>
                    <a:cubicBezTo>
                      <a:pt x="40524" y="49530"/>
                      <a:pt x="34826" y="47625"/>
                      <a:pt x="27227" y="45720"/>
                    </a:cubicBezTo>
                    <a:cubicBezTo>
                      <a:pt x="16463" y="42545"/>
                      <a:pt x="3166" y="38735"/>
                      <a:pt x="3166" y="22225"/>
                    </a:cubicBezTo>
                    <a:cubicBezTo>
                      <a:pt x="3166" y="6985"/>
                      <a:pt x="17096" y="0"/>
                      <a:pt x="31026" y="0"/>
                    </a:cubicBezTo>
                    <a:cubicBezTo>
                      <a:pt x="41157" y="0"/>
                      <a:pt x="51922" y="4445"/>
                      <a:pt x="58254" y="11430"/>
                    </a:cubicBezTo>
                    <a:lnTo>
                      <a:pt x="58887" y="12065"/>
                    </a:lnTo>
                    <a:lnTo>
                      <a:pt x="47489" y="24130"/>
                    </a:lnTo>
                    <a:lnTo>
                      <a:pt x="46856" y="23495"/>
                    </a:lnTo>
                    <a:cubicBezTo>
                      <a:pt x="41157" y="17780"/>
                      <a:pt x="36092" y="15875"/>
                      <a:pt x="31026" y="15875"/>
                    </a:cubicBezTo>
                    <a:cubicBezTo>
                      <a:pt x="28494" y="15875"/>
                      <a:pt x="24061" y="16510"/>
                      <a:pt x="24061" y="20955"/>
                    </a:cubicBezTo>
                    <a:cubicBezTo>
                      <a:pt x="24061" y="26035"/>
                      <a:pt x="29760" y="27305"/>
                      <a:pt x="36725" y="29845"/>
                    </a:cubicBezTo>
                    <a:cubicBezTo>
                      <a:pt x="47489" y="33020"/>
                      <a:pt x="60786" y="36830"/>
                      <a:pt x="60786" y="53340"/>
                    </a:cubicBezTo>
                    <a:cubicBezTo>
                      <a:pt x="61420" y="64135"/>
                      <a:pt x="52555" y="75565"/>
                      <a:pt x="31660" y="7556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FCF6722C-022E-9057-A9BE-28CC2E997144}"/>
                  </a:ext>
                </a:extLst>
              </p:cNvPr>
              <p:cNvSpPr/>
              <p:nvPr/>
            </p:nvSpPr>
            <p:spPr>
              <a:xfrm>
                <a:off x="959212" y="4691063"/>
                <a:ext cx="98777" cy="76834"/>
              </a:xfrm>
              <a:custGeom>
                <a:avLst/>
                <a:gdLst>
                  <a:gd name="connsiteX0" fmla="*/ 98778 w 98777"/>
                  <a:gd name="connsiteY0" fmla="*/ 75565 h 76834"/>
                  <a:gd name="connsiteX1" fmla="*/ 77249 w 98777"/>
                  <a:gd name="connsiteY1" fmla="*/ 75565 h 76834"/>
                  <a:gd name="connsiteX2" fmla="*/ 77249 w 98777"/>
                  <a:gd name="connsiteY2" fmla="*/ 26670 h 76834"/>
                  <a:gd name="connsiteX3" fmla="*/ 71551 w 98777"/>
                  <a:gd name="connsiteY3" fmla="*/ 19050 h 76834"/>
                  <a:gd name="connsiteX4" fmla="*/ 60786 w 98777"/>
                  <a:gd name="connsiteY4" fmla="*/ 25400 h 76834"/>
                  <a:gd name="connsiteX5" fmla="*/ 60786 w 98777"/>
                  <a:gd name="connsiteY5" fmla="*/ 76200 h 76834"/>
                  <a:gd name="connsiteX6" fmla="*/ 38625 w 98777"/>
                  <a:gd name="connsiteY6" fmla="*/ 76200 h 76834"/>
                  <a:gd name="connsiteX7" fmla="*/ 38625 w 98777"/>
                  <a:gd name="connsiteY7" fmla="*/ 27305 h 76834"/>
                  <a:gd name="connsiteX8" fmla="*/ 33559 w 98777"/>
                  <a:gd name="connsiteY8" fmla="*/ 19685 h 76834"/>
                  <a:gd name="connsiteX9" fmla="*/ 22162 w 98777"/>
                  <a:gd name="connsiteY9" fmla="*/ 26035 h 76834"/>
                  <a:gd name="connsiteX10" fmla="*/ 22162 w 98777"/>
                  <a:gd name="connsiteY10" fmla="*/ 76835 h 76834"/>
                  <a:gd name="connsiteX11" fmla="*/ 0 w 98777"/>
                  <a:gd name="connsiteY11" fmla="*/ 76835 h 76834"/>
                  <a:gd name="connsiteX12" fmla="*/ 0 w 98777"/>
                  <a:gd name="connsiteY12" fmla="*/ 1905 h 76834"/>
                  <a:gd name="connsiteX13" fmla="*/ 22162 w 98777"/>
                  <a:gd name="connsiteY13" fmla="*/ 1905 h 76834"/>
                  <a:gd name="connsiteX14" fmla="*/ 22162 w 98777"/>
                  <a:gd name="connsiteY14" fmla="*/ 9525 h 76834"/>
                  <a:gd name="connsiteX15" fmla="*/ 42424 w 98777"/>
                  <a:gd name="connsiteY15" fmla="*/ 0 h 76834"/>
                  <a:gd name="connsiteX16" fmla="*/ 59520 w 98777"/>
                  <a:gd name="connsiteY16" fmla="*/ 10160 h 76834"/>
                  <a:gd name="connsiteX17" fmla="*/ 80415 w 98777"/>
                  <a:gd name="connsiteY17" fmla="*/ 0 h 76834"/>
                  <a:gd name="connsiteX18" fmla="*/ 98778 w 98777"/>
                  <a:gd name="connsiteY18" fmla="*/ 20320 h 76834"/>
                  <a:gd name="connsiteX19" fmla="*/ 98778 w 98777"/>
                  <a:gd name="connsiteY19" fmla="*/ 75565 h 76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8777" h="76834">
                    <a:moveTo>
                      <a:pt x="98778" y="75565"/>
                    </a:moveTo>
                    <a:lnTo>
                      <a:pt x="77249" y="75565"/>
                    </a:lnTo>
                    <a:lnTo>
                      <a:pt x="77249" y="26670"/>
                    </a:lnTo>
                    <a:cubicBezTo>
                      <a:pt x="77249" y="20955"/>
                      <a:pt x="75983" y="19050"/>
                      <a:pt x="71551" y="19050"/>
                    </a:cubicBezTo>
                    <a:cubicBezTo>
                      <a:pt x="67751" y="19050"/>
                      <a:pt x="63319" y="22225"/>
                      <a:pt x="60786" y="25400"/>
                    </a:cubicBezTo>
                    <a:lnTo>
                      <a:pt x="60786" y="76200"/>
                    </a:lnTo>
                    <a:lnTo>
                      <a:pt x="38625" y="76200"/>
                    </a:lnTo>
                    <a:lnTo>
                      <a:pt x="38625" y="27305"/>
                    </a:lnTo>
                    <a:cubicBezTo>
                      <a:pt x="38625" y="21590"/>
                      <a:pt x="37358" y="19685"/>
                      <a:pt x="33559" y="19685"/>
                    </a:cubicBezTo>
                    <a:cubicBezTo>
                      <a:pt x="29760" y="19685"/>
                      <a:pt x="25328" y="22860"/>
                      <a:pt x="22162" y="26035"/>
                    </a:cubicBezTo>
                    <a:lnTo>
                      <a:pt x="22162" y="76835"/>
                    </a:lnTo>
                    <a:lnTo>
                      <a:pt x="0" y="76835"/>
                    </a:lnTo>
                    <a:lnTo>
                      <a:pt x="0" y="1905"/>
                    </a:lnTo>
                    <a:lnTo>
                      <a:pt x="22162" y="1905"/>
                    </a:lnTo>
                    <a:lnTo>
                      <a:pt x="22162" y="9525"/>
                    </a:lnTo>
                    <a:cubicBezTo>
                      <a:pt x="26594" y="4445"/>
                      <a:pt x="33559" y="0"/>
                      <a:pt x="42424" y="0"/>
                    </a:cubicBezTo>
                    <a:cubicBezTo>
                      <a:pt x="51922" y="0"/>
                      <a:pt x="56987" y="2540"/>
                      <a:pt x="59520" y="10160"/>
                    </a:cubicBezTo>
                    <a:cubicBezTo>
                      <a:pt x="63952" y="4445"/>
                      <a:pt x="71551" y="0"/>
                      <a:pt x="80415" y="0"/>
                    </a:cubicBezTo>
                    <a:cubicBezTo>
                      <a:pt x="92446" y="0"/>
                      <a:pt x="98778" y="6350"/>
                      <a:pt x="98778" y="20320"/>
                    </a:cubicBezTo>
                    <a:lnTo>
                      <a:pt x="98778" y="75565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2F7306DD-62B5-FB06-4E29-7B990AC69D92}"/>
                  </a:ext>
                </a:extLst>
              </p:cNvPr>
              <p:cNvSpPr/>
              <p:nvPr/>
            </p:nvSpPr>
            <p:spPr>
              <a:xfrm>
                <a:off x="1067487" y="4691063"/>
                <a:ext cx="62685" cy="76200"/>
              </a:xfrm>
              <a:custGeom>
                <a:avLst/>
                <a:gdLst>
                  <a:gd name="connsiteX0" fmla="*/ 18363 w 62685"/>
                  <a:gd name="connsiteY0" fmla="*/ 76200 h 76200"/>
                  <a:gd name="connsiteX1" fmla="*/ 0 w 62685"/>
                  <a:gd name="connsiteY1" fmla="*/ 57150 h 76200"/>
                  <a:gd name="connsiteX2" fmla="*/ 39258 w 62685"/>
                  <a:gd name="connsiteY2" fmla="*/ 27305 h 76200"/>
                  <a:gd name="connsiteX3" fmla="*/ 39258 w 62685"/>
                  <a:gd name="connsiteY3" fmla="*/ 24765 h 76200"/>
                  <a:gd name="connsiteX4" fmla="*/ 32926 w 62685"/>
                  <a:gd name="connsiteY4" fmla="*/ 17145 h 76200"/>
                  <a:gd name="connsiteX5" fmla="*/ 13297 w 62685"/>
                  <a:gd name="connsiteY5" fmla="*/ 24765 h 76200"/>
                  <a:gd name="connsiteX6" fmla="*/ 3166 w 62685"/>
                  <a:gd name="connsiteY6" fmla="*/ 11430 h 76200"/>
                  <a:gd name="connsiteX7" fmla="*/ 36725 w 62685"/>
                  <a:gd name="connsiteY7" fmla="*/ 0 h 76200"/>
                  <a:gd name="connsiteX8" fmla="*/ 60786 w 62685"/>
                  <a:gd name="connsiteY8" fmla="*/ 24130 h 76200"/>
                  <a:gd name="connsiteX9" fmla="*/ 60786 w 62685"/>
                  <a:gd name="connsiteY9" fmla="*/ 56515 h 76200"/>
                  <a:gd name="connsiteX10" fmla="*/ 62686 w 62685"/>
                  <a:gd name="connsiteY10" fmla="*/ 74295 h 76200"/>
                  <a:gd name="connsiteX11" fmla="*/ 62686 w 62685"/>
                  <a:gd name="connsiteY11" fmla="*/ 74930 h 76200"/>
                  <a:gd name="connsiteX12" fmla="*/ 41157 w 62685"/>
                  <a:gd name="connsiteY12" fmla="*/ 74930 h 76200"/>
                  <a:gd name="connsiteX13" fmla="*/ 39891 w 62685"/>
                  <a:gd name="connsiteY13" fmla="*/ 67310 h 76200"/>
                  <a:gd name="connsiteX14" fmla="*/ 18363 w 62685"/>
                  <a:gd name="connsiteY14" fmla="*/ 76200 h 76200"/>
                  <a:gd name="connsiteX15" fmla="*/ 39258 w 62685"/>
                  <a:gd name="connsiteY15" fmla="*/ 39370 h 76200"/>
                  <a:gd name="connsiteX16" fmla="*/ 20895 w 62685"/>
                  <a:gd name="connsiteY16" fmla="*/ 53340 h 76200"/>
                  <a:gd name="connsiteX17" fmla="*/ 27227 w 62685"/>
                  <a:gd name="connsiteY17" fmla="*/ 59690 h 76200"/>
                  <a:gd name="connsiteX18" fmla="*/ 39258 w 62685"/>
                  <a:gd name="connsiteY18" fmla="*/ 54610 h 76200"/>
                  <a:gd name="connsiteX19" fmla="*/ 39258 w 62685"/>
                  <a:gd name="connsiteY19" fmla="*/ 3937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685" h="76200">
                    <a:moveTo>
                      <a:pt x="18363" y="76200"/>
                    </a:moveTo>
                    <a:cubicBezTo>
                      <a:pt x="6332" y="76200"/>
                      <a:pt x="0" y="69850"/>
                      <a:pt x="0" y="57150"/>
                    </a:cubicBezTo>
                    <a:cubicBezTo>
                      <a:pt x="0" y="41910"/>
                      <a:pt x="12664" y="32385"/>
                      <a:pt x="39258" y="27305"/>
                    </a:cubicBezTo>
                    <a:lnTo>
                      <a:pt x="39258" y="24765"/>
                    </a:lnTo>
                    <a:cubicBezTo>
                      <a:pt x="39258" y="19050"/>
                      <a:pt x="37358" y="17145"/>
                      <a:pt x="32926" y="17145"/>
                    </a:cubicBezTo>
                    <a:cubicBezTo>
                      <a:pt x="24694" y="17145"/>
                      <a:pt x="17096" y="22225"/>
                      <a:pt x="13297" y="24765"/>
                    </a:cubicBezTo>
                    <a:lnTo>
                      <a:pt x="3166" y="11430"/>
                    </a:lnTo>
                    <a:cubicBezTo>
                      <a:pt x="12031" y="3810"/>
                      <a:pt x="24061" y="0"/>
                      <a:pt x="36725" y="0"/>
                    </a:cubicBezTo>
                    <a:cubicBezTo>
                      <a:pt x="53188" y="0"/>
                      <a:pt x="60786" y="6985"/>
                      <a:pt x="60786" y="24130"/>
                    </a:cubicBezTo>
                    <a:lnTo>
                      <a:pt x="60786" y="56515"/>
                    </a:lnTo>
                    <a:cubicBezTo>
                      <a:pt x="60786" y="66040"/>
                      <a:pt x="61420" y="70485"/>
                      <a:pt x="62686" y="74295"/>
                    </a:cubicBezTo>
                    <a:lnTo>
                      <a:pt x="62686" y="74930"/>
                    </a:lnTo>
                    <a:cubicBezTo>
                      <a:pt x="62686" y="74930"/>
                      <a:pt x="41157" y="74930"/>
                      <a:pt x="41157" y="74930"/>
                    </a:cubicBezTo>
                    <a:cubicBezTo>
                      <a:pt x="40524" y="73025"/>
                      <a:pt x="39891" y="70485"/>
                      <a:pt x="39891" y="67310"/>
                    </a:cubicBezTo>
                    <a:cubicBezTo>
                      <a:pt x="33559" y="73660"/>
                      <a:pt x="26594" y="76200"/>
                      <a:pt x="18363" y="76200"/>
                    </a:cubicBezTo>
                    <a:close/>
                    <a:moveTo>
                      <a:pt x="39258" y="39370"/>
                    </a:moveTo>
                    <a:cubicBezTo>
                      <a:pt x="26594" y="41910"/>
                      <a:pt x="20895" y="46355"/>
                      <a:pt x="20895" y="53340"/>
                    </a:cubicBezTo>
                    <a:cubicBezTo>
                      <a:pt x="20895" y="57785"/>
                      <a:pt x="22795" y="59690"/>
                      <a:pt x="27227" y="59690"/>
                    </a:cubicBezTo>
                    <a:cubicBezTo>
                      <a:pt x="31660" y="59690"/>
                      <a:pt x="35459" y="57785"/>
                      <a:pt x="39258" y="54610"/>
                    </a:cubicBezTo>
                    <a:lnTo>
                      <a:pt x="39258" y="39370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9F0724EA-7E68-19D7-D5BE-D178E1D91BDA}"/>
                  </a:ext>
                </a:extLst>
              </p:cNvPr>
              <p:cNvSpPr/>
              <p:nvPr/>
            </p:nvSpPr>
            <p:spPr>
              <a:xfrm>
                <a:off x="751525" y="4691698"/>
                <a:ext cx="64585" cy="76199"/>
              </a:xfrm>
              <a:custGeom>
                <a:avLst/>
                <a:gdLst>
                  <a:gd name="connsiteX0" fmla="*/ 32293 w 64585"/>
                  <a:gd name="connsiteY0" fmla="*/ 0 h 76199"/>
                  <a:gd name="connsiteX1" fmla="*/ 0 w 64585"/>
                  <a:gd name="connsiteY1" fmla="*/ 38100 h 76199"/>
                  <a:gd name="connsiteX2" fmla="*/ 32293 w 64585"/>
                  <a:gd name="connsiteY2" fmla="*/ 76200 h 76199"/>
                  <a:gd name="connsiteX3" fmla="*/ 64586 w 64585"/>
                  <a:gd name="connsiteY3" fmla="*/ 38100 h 76199"/>
                  <a:gd name="connsiteX4" fmla="*/ 32293 w 64585"/>
                  <a:gd name="connsiteY4" fmla="*/ 0 h 76199"/>
                  <a:gd name="connsiteX5" fmla="*/ 32293 w 64585"/>
                  <a:gd name="connsiteY5" fmla="*/ 58420 h 76199"/>
                  <a:gd name="connsiteX6" fmla="*/ 22162 w 64585"/>
                  <a:gd name="connsiteY6" fmla="*/ 38100 h 76199"/>
                  <a:gd name="connsiteX7" fmla="*/ 32293 w 64585"/>
                  <a:gd name="connsiteY7" fmla="*/ 18415 h 76199"/>
                  <a:gd name="connsiteX8" fmla="*/ 42424 w 64585"/>
                  <a:gd name="connsiteY8" fmla="*/ 38100 h 76199"/>
                  <a:gd name="connsiteX9" fmla="*/ 32293 w 64585"/>
                  <a:gd name="connsiteY9" fmla="*/ 58420 h 76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585" h="76199">
                    <a:moveTo>
                      <a:pt x="32293" y="0"/>
                    </a:moveTo>
                    <a:cubicBezTo>
                      <a:pt x="8232" y="0"/>
                      <a:pt x="0" y="19685"/>
                      <a:pt x="0" y="38100"/>
                    </a:cubicBezTo>
                    <a:cubicBezTo>
                      <a:pt x="0" y="66040"/>
                      <a:pt x="16463" y="76200"/>
                      <a:pt x="32293" y="76200"/>
                    </a:cubicBezTo>
                    <a:cubicBezTo>
                      <a:pt x="48123" y="76200"/>
                      <a:pt x="64586" y="66040"/>
                      <a:pt x="64586" y="38100"/>
                    </a:cubicBezTo>
                    <a:cubicBezTo>
                      <a:pt x="64586" y="9525"/>
                      <a:pt x="48123" y="0"/>
                      <a:pt x="32293" y="0"/>
                    </a:cubicBezTo>
                    <a:close/>
                    <a:moveTo>
                      <a:pt x="32293" y="58420"/>
                    </a:moveTo>
                    <a:cubicBezTo>
                      <a:pt x="27860" y="58420"/>
                      <a:pt x="22162" y="56515"/>
                      <a:pt x="22162" y="38100"/>
                    </a:cubicBezTo>
                    <a:cubicBezTo>
                      <a:pt x="22162" y="20320"/>
                      <a:pt x="27860" y="18415"/>
                      <a:pt x="32293" y="18415"/>
                    </a:cubicBezTo>
                    <a:cubicBezTo>
                      <a:pt x="36725" y="18415"/>
                      <a:pt x="42424" y="20320"/>
                      <a:pt x="42424" y="38100"/>
                    </a:cubicBezTo>
                    <a:cubicBezTo>
                      <a:pt x="42424" y="55880"/>
                      <a:pt x="37358" y="58420"/>
                      <a:pt x="32293" y="58420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B406CC8E-7CC3-C99C-72AF-714BCB0E7CF3}"/>
                  </a:ext>
                </a:extLst>
              </p:cNvPr>
              <p:cNvSpPr/>
              <p:nvPr/>
            </p:nvSpPr>
            <p:spPr>
              <a:xfrm>
                <a:off x="1140937" y="4691698"/>
                <a:ext cx="60153" cy="74294"/>
              </a:xfrm>
              <a:custGeom>
                <a:avLst/>
                <a:gdLst>
                  <a:gd name="connsiteX0" fmla="*/ 41791 w 60153"/>
                  <a:gd name="connsiteY0" fmla="*/ 0 h 74294"/>
                  <a:gd name="connsiteX1" fmla="*/ 22162 w 60153"/>
                  <a:gd name="connsiteY1" fmla="*/ 8890 h 74294"/>
                  <a:gd name="connsiteX2" fmla="*/ 22162 w 60153"/>
                  <a:gd name="connsiteY2" fmla="*/ 1270 h 74294"/>
                  <a:gd name="connsiteX3" fmla="*/ 0 w 60153"/>
                  <a:gd name="connsiteY3" fmla="*/ 1270 h 74294"/>
                  <a:gd name="connsiteX4" fmla="*/ 0 w 60153"/>
                  <a:gd name="connsiteY4" fmla="*/ 74295 h 74294"/>
                  <a:gd name="connsiteX5" fmla="*/ 22162 w 60153"/>
                  <a:gd name="connsiteY5" fmla="*/ 74295 h 74294"/>
                  <a:gd name="connsiteX6" fmla="*/ 22162 w 60153"/>
                  <a:gd name="connsiteY6" fmla="*/ 24130 h 74294"/>
                  <a:gd name="connsiteX7" fmla="*/ 32926 w 60153"/>
                  <a:gd name="connsiteY7" fmla="*/ 18415 h 74294"/>
                  <a:gd name="connsiteX8" fmla="*/ 37991 w 60153"/>
                  <a:gd name="connsiteY8" fmla="*/ 25400 h 74294"/>
                  <a:gd name="connsiteX9" fmla="*/ 37991 w 60153"/>
                  <a:gd name="connsiteY9" fmla="*/ 74295 h 74294"/>
                  <a:gd name="connsiteX10" fmla="*/ 60153 w 60153"/>
                  <a:gd name="connsiteY10" fmla="*/ 74295 h 74294"/>
                  <a:gd name="connsiteX11" fmla="*/ 60153 w 60153"/>
                  <a:gd name="connsiteY11" fmla="*/ 19685 h 74294"/>
                  <a:gd name="connsiteX12" fmla="*/ 41791 w 60153"/>
                  <a:gd name="connsiteY12" fmla="*/ 0 h 74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153" h="74294">
                    <a:moveTo>
                      <a:pt x="41791" y="0"/>
                    </a:moveTo>
                    <a:cubicBezTo>
                      <a:pt x="33559" y="0"/>
                      <a:pt x="26594" y="4445"/>
                      <a:pt x="22162" y="8890"/>
                    </a:cubicBezTo>
                    <a:lnTo>
                      <a:pt x="22162" y="1270"/>
                    </a:lnTo>
                    <a:lnTo>
                      <a:pt x="0" y="1270"/>
                    </a:lnTo>
                    <a:lnTo>
                      <a:pt x="0" y="74295"/>
                    </a:lnTo>
                    <a:lnTo>
                      <a:pt x="22162" y="74295"/>
                    </a:lnTo>
                    <a:lnTo>
                      <a:pt x="22162" y="24130"/>
                    </a:lnTo>
                    <a:cubicBezTo>
                      <a:pt x="26594" y="20320"/>
                      <a:pt x="29760" y="18415"/>
                      <a:pt x="32926" y="18415"/>
                    </a:cubicBezTo>
                    <a:cubicBezTo>
                      <a:pt x="35459" y="18415"/>
                      <a:pt x="37991" y="19050"/>
                      <a:pt x="37991" y="25400"/>
                    </a:cubicBezTo>
                    <a:lnTo>
                      <a:pt x="37991" y="74295"/>
                    </a:lnTo>
                    <a:lnTo>
                      <a:pt x="60153" y="74295"/>
                    </a:lnTo>
                    <a:lnTo>
                      <a:pt x="60153" y="19685"/>
                    </a:lnTo>
                    <a:cubicBezTo>
                      <a:pt x="60153" y="6350"/>
                      <a:pt x="53821" y="0"/>
                      <a:pt x="41791" y="0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3547F292-381D-2F1A-F5AE-CB12520E5B3F}"/>
                </a:ext>
              </a:extLst>
            </p:cNvPr>
            <p:cNvSpPr/>
            <p:nvPr/>
          </p:nvSpPr>
          <p:spPr>
            <a:xfrm>
              <a:off x="543205" y="4793933"/>
              <a:ext cx="72816" cy="103504"/>
            </a:xfrm>
            <a:custGeom>
              <a:avLst/>
              <a:gdLst>
                <a:gd name="connsiteX0" fmla="*/ 43690 w 72816"/>
                <a:gd name="connsiteY0" fmla="*/ 41910 h 103504"/>
                <a:gd name="connsiteX1" fmla="*/ 41791 w 72816"/>
                <a:gd name="connsiteY1" fmla="*/ 41275 h 103504"/>
                <a:gd name="connsiteX2" fmla="*/ 26594 w 72816"/>
                <a:gd name="connsiteY2" fmla="*/ 27305 h 103504"/>
                <a:gd name="connsiteX3" fmla="*/ 36092 w 72816"/>
                <a:gd name="connsiteY3" fmla="*/ 19050 h 103504"/>
                <a:gd name="connsiteX4" fmla="*/ 52555 w 72816"/>
                <a:gd name="connsiteY4" fmla="*/ 32385 h 103504"/>
                <a:gd name="connsiteX5" fmla="*/ 53188 w 72816"/>
                <a:gd name="connsiteY5" fmla="*/ 33655 h 103504"/>
                <a:gd name="connsiteX6" fmla="*/ 70917 w 72816"/>
                <a:gd name="connsiteY6" fmla="*/ 24130 h 103504"/>
                <a:gd name="connsiteX7" fmla="*/ 70284 w 72816"/>
                <a:gd name="connsiteY7" fmla="*/ 22860 h 103504"/>
                <a:gd name="connsiteX8" fmla="*/ 36092 w 72816"/>
                <a:gd name="connsiteY8" fmla="*/ 0 h 103504"/>
                <a:gd name="connsiteX9" fmla="*/ 3799 w 72816"/>
                <a:gd name="connsiteY9" fmla="*/ 28575 h 103504"/>
                <a:gd name="connsiteX10" fmla="*/ 32293 w 72816"/>
                <a:gd name="connsiteY10" fmla="*/ 60960 h 103504"/>
                <a:gd name="connsiteX11" fmla="*/ 32926 w 72816"/>
                <a:gd name="connsiteY11" fmla="*/ 61595 h 103504"/>
                <a:gd name="connsiteX12" fmla="*/ 49389 w 72816"/>
                <a:gd name="connsiteY12" fmla="*/ 76200 h 103504"/>
                <a:gd name="connsiteX13" fmla="*/ 37991 w 72816"/>
                <a:gd name="connsiteY13" fmla="*/ 85725 h 103504"/>
                <a:gd name="connsiteX14" fmla="*/ 18996 w 72816"/>
                <a:gd name="connsiteY14" fmla="*/ 71120 h 103504"/>
                <a:gd name="connsiteX15" fmla="*/ 18363 w 72816"/>
                <a:gd name="connsiteY15" fmla="*/ 69850 h 103504"/>
                <a:gd name="connsiteX16" fmla="*/ 0 w 72816"/>
                <a:gd name="connsiteY16" fmla="*/ 78105 h 103504"/>
                <a:gd name="connsiteX17" fmla="*/ 633 w 72816"/>
                <a:gd name="connsiteY17" fmla="*/ 79375 h 103504"/>
                <a:gd name="connsiteX18" fmla="*/ 38625 w 72816"/>
                <a:gd name="connsiteY18" fmla="*/ 103505 h 103504"/>
                <a:gd name="connsiteX19" fmla="*/ 72817 w 72816"/>
                <a:gd name="connsiteY19" fmla="*/ 74295 h 103504"/>
                <a:gd name="connsiteX20" fmla="*/ 43690 w 72816"/>
                <a:gd name="connsiteY20" fmla="*/ 41910 h 10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2816" h="103504">
                  <a:moveTo>
                    <a:pt x="43690" y="41910"/>
                  </a:moveTo>
                  <a:lnTo>
                    <a:pt x="41791" y="41275"/>
                  </a:lnTo>
                  <a:cubicBezTo>
                    <a:pt x="32926" y="37465"/>
                    <a:pt x="26594" y="33655"/>
                    <a:pt x="26594" y="27305"/>
                  </a:cubicBezTo>
                  <a:cubicBezTo>
                    <a:pt x="26594" y="22225"/>
                    <a:pt x="30393" y="19050"/>
                    <a:pt x="36092" y="19050"/>
                  </a:cubicBezTo>
                  <a:cubicBezTo>
                    <a:pt x="43057" y="19050"/>
                    <a:pt x="48123" y="23495"/>
                    <a:pt x="52555" y="32385"/>
                  </a:cubicBezTo>
                  <a:lnTo>
                    <a:pt x="53188" y="33655"/>
                  </a:lnTo>
                  <a:lnTo>
                    <a:pt x="70917" y="24130"/>
                  </a:lnTo>
                  <a:lnTo>
                    <a:pt x="70284" y="22860"/>
                  </a:lnTo>
                  <a:cubicBezTo>
                    <a:pt x="63319" y="7620"/>
                    <a:pt x="51922" y="0"/>
                    <a:pt x="36092" y="0"/>
                  </a:cubicBezTo>
                  <a:cubicBezTo>
                    <a:pt x="17096" y="0"/>
                    <a:pt x="3799" y="12065"/>
                    <a:pt x="3799" y="28575"/>
                  </a:cubicBezTo>
                  <a:cubicBezTo>
                    <a:pt x="3799" y="48895"/>
                    <a:pt x="19629" y="55245"/>
                    <a:pt x="32293" y="60960"/>
                  </a:cubicBezTo>
                  <a:lnTo>
                    <a:pt x="32926" y="61595"/>
                  </a:lnTo>
                  <a:cubicBezTo>
                    <a:pt x="43057" y="66040"/>
                    <a:pt x="49389" y="69215"/>
                    <a:pt x="49389" y="76200"/>
                  </a:cubicBezTo>
                  <a:cubicBezTo>
                    <a:pt x="49389" y="82550"/>
                    <a:pt x="44957" y="85725"/>
                    <a:pt x="37991" y="85725"/>
                  </a:cubicBezTo>
                  <a:cubicBezTo>
                    <a:pt x="27860" y="85725"/>
                    <a:pt x="22162" y="77470"/>
                    <a:pt x="18996" y="71120"/>
                  </a:cubicBezTo>
                  <a:lnTo>
                    <a:pt x="18363" y="69850"/>
                  </a:lnTo>
                  <a:lnTo>
                    <a:pt x="0" y="78105"/>
                  </a:lnTo>
                  <a:lnTo>
                    <a:pt x="633" y="79375"/>
                  </a:lnTo>
                  <a:cubicBezTo>
                    <a:pt x="8231" y="95885"/>
                    <a:pt x="20895" y="103505"/>
                    <a:pt x="38625" y="103505"/>
                  </a:cubicBezTo>
                  <a:cubicBezTo>
                    <a:pt x="55088" y="103505"/>
                    <a:pt x="72817" y="94615"/>
                    <a:pt x="72817" y="74295"/>
                  </a:cubicBezTo>
                  <a:cubicBezTo>
                    <a:pt x="72184" y="53975"/>
                    <a:pt x="56354" y="46990"/>
                    <a:pt x="43690" y="4191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43CCA39E-34F7-51B7-2441-47EBB3A29716}"/>
                </a:ext>
              </a:extLst>
            </p:cNvPr>
            <p:cNvSpPr/>
            <p:nvPr/>
          </p:nvSpPr>
          <p:spPr>
            <a:xfrm>
              <a:off x="624887" y="4820603"/>
              <a:ext cx="61419" cy="76200"/>
            </a:xfrm>
            <a:custGeom>
              <a:avLst/>
              <a:gdLst>
                <a:gd name="connsiteX0" fmla="*/ 41791 w 61419"/>
                <a:gd name="connsiteY0" fmla="*/ 46990 h 76200"/>
                <a:gd name="connsiteX1" fmla="*/ 32293 w 61419"/>
                <a:gd name="connsiteY1" fmla="*/ 59055 h 76200"/>
                <a:gd name="connsiteX2" fmla="*/ 22795 w 61419"/>
                <a:gd name="connsiteY2" fmla="*/ 38100 h 76200"/>
                <a:gd name="connsiteX3" fmla="*/ 32293 w 61419"/>
                <a:gd name="connsiteY3" fmla="*/ 17780 h 76200"/>
                <a:gd name="connsiteX4" fmla="*/ 41157 w 61419"/>
                <a:gd name="connsiteY4" fmla="*/ 28575 h 76200"/>
                <a:gd name="connsiteX5" fmla="*/ 41157 w 61419"/>
                <a:gd name="connsiteY5" fmla="*/ 29845 h 76200"/>
                <a:gd name="connsiteX6" fmla="*/ 61420 w 61419"/>
                <a:gd name="connsiteY6" fmla="*/ 25400 h 76200"/>
                <a:gd name="connsiteX7" fmla="*/ 60786 w 61419"/>
                <a:gd name="connsiteY7" fmla="*/ 24130 h 76200"/>
                <a:gd name="connsiteX8" fmla="*/ 32293 w 61419"/>
                <a:gd name="connsiteY8" fmla="*/ 0 h 76200"/>
                <a:gd name="connsiteX9" fmla="*/ 0 w 61419"/>
                <a:gd name="connsiteY9" fmla="*/ 38100 h 76200"/>
                <a:gd name="connsiteX10" fmla="*/ 31660 w 61419"/>
                <a:gd name="connsiteY10" fmla="*/ 76200 h 76200"/>
                <a:gd name="connsiteX11" fmla="*/ 60786 w 61419"/>
                <a:gd name="connsiteY11" fmla="*/ 52070 h 76200"/>
                <a:gd name="connsiteX12" fmla="*/ 61420 w 61419"/>
                <a:gd name="connsiteY12" fmla="*/ 50800 h 76200"/>
                <a:gd name="connsiteX13" fmla="*/ 41791 w 61419"/>
                <a:gd name="connsiteY13" fmla="*/ 45720 h 76200"/>
                <a:gd name="connsiteX14" fmla="*/ 41791 w 61419"/>
                <a:gd name="connsiteY14" fmla="*/ 469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419" h="76200">
                  <a:moveTo>
                    <a:pt x="41791" y="46990"/>
                  </a:moveTo>
                  <a:cubicBezTo>
                    <a:pt x="39891" y="57785"/>
                    <a:pt x="35459" y="59055"/>
                    <a:pt x="32293" y="59055"/>
                  </a:cubicBezTo>
                  <a:cubicBezTo>
                    <a:pt x="28494" y="59055"/>
                    <a:pt x="22795" y="57150"/>
                    <a:pt x="22795" y="38100"/>
                  </a:cubicBezTo>
                  <a:cubicBezTo>
                    <a:pt x="22795" y="17780"/>
                    <a:pt x="29760" y="17780"/>
                    <a:pt x="32293" y="17780"/>
                  </a:cubicBezTo>
                  <a:cubicBezTo>
                    <a:pt x="36092" y="17780"/>
                    <a:pt x="38625" y="19685"/>
                    <a:pt x="41157" y="28575"/>
                  </a:cubicBezTo>
                  <a:lnTo>
                    <a:pt x="41157" y="29845"/>
                  </a:lnTo>
                  <a:lnTo>
                    <a:pt x="61420" y="25400"/>
                  </a:lnTo>
                  <a:lnTo>
                    <a:pt x="60786" y="24130"/>
                  </a:lnTo>
                  <a:cubicBezTo>
                    <a:pt x="58254" y="13970"/>
                    <a:pt x="52555" y="0"/>
                    <a:pt x="32293" y="0"/>
                  </a:cubicBezTo>
                  <a:cubicBezTo>
                    <a:pt x="16463" y="0"/>
                    <a:pt x="0" y="10160"/>
                    <a:pt x="0" y="38100"/>
                  </a:cubicBezTo>
                  <a:cubicBezTo>
                    <a:pt x="0" y="66040"/>
                    <a:pt x="16463" y="76200"/>
                    <a:pt x="31660" y="76200"/>
                  </a:cubicBezTo>
                  <a:cubicBezTo>
                    <a:pt x="46856" y="76200"/>
                    <a:pt x="56987" y="67945"/>
                    <a:pt x="60786" y="52070"/>
                  </a:cubicBezTo>
                  <a:lnTo>
                    <a:pt x="61420" y="50800"/>
                  </a:lnTo>
                  <a:lnTo>
                    <a:pt x="41791" y="45720"/>
                  </a:lnTo>
                  <a:lnTo>
                    <a:pt x="41791" y="4699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153C0CBA-F6DE-1E1A-CE12-A7D4F624EA4A}"/>
                </a:ext>
              </a:extLst>
            </p:cNvPr>
            <p:cNvSpPr/>
            <p:nvPr/>
          </p:nvSpPr>
          <p:spPr>
            <a:xfrm>
              <a:off x="695804" y="4792028"/>
              <a:ext cx="60153" cy="104139"/>
            </a:xfrm>
            <a:custGeom>
              <a:avLst/>
              <a:gdLst>
                <a:gd name="connsiteX0" fmla="*/ 41791 w 60153"/>
                <a:gd name="connsiteY0" fmla="*/ 28575 h 104139"/>
                <a:gd name="connsiteX1" fmla="*/ 22162 w 60153"/>
                <a:gd name="connsiteY1" fmla="*/ 37465 h 104139"/>
                <a:gd name="connsiteX2" fmla="*/ 22162 w 60153"/>
                <a:gd name="connsiteY2" fmla="*/ 0 h 104139"/>
                <a:gd name="connsiteX3" fmla="*/ 0 w 60153"/>
                <a:gd name="connsiteY3" fmla="*/ 3175 h 104139"/>
                <a:gd name="connsiteX4" fmla="*/ 0 w 60153"/>
                <a:gd name="connsiteY4" fmla="*/ 104140 h 104139"/>
                <a:gd name="connsiteX5" fmla="*/ 22162 w 60153"/>
                <a:gd name="connsiteY5" fmla="*/ 104140 h 104139"/>
                <a:gd name="connsiteX6" fmla="*/ 22162 w 60153"/>
                <a:gd name="connsiteY6" fmla="*/ 53975 h 104139"/>
                <a:gd name="connsiteX7" fmla="*/ 32926 w 60153"/>
                <a:gd name="connsiteY7" fmla="*/ 48260 h 104139"/>
                <a:gd name="connsiteX8" fmla="*/ 37991 w 60153"/>
                <a:gd name="connsiteY8" fmla="*/ 55245 h 104139"/>
                <a:gd name="connsiteX9" fmla="*/ 37991 w 60153"/>
                <a:gd name="connsiteY9" fmla="*/ 104140 h 104139"/>
                <a:gd name="connsiteX10" fmla="*/ 60153 w 60153"/>
                <a:gd name="connsiteY10" fmla="*/ 104140 h 104139"/>
                <a:gd name="connsiteX11" fmla="*/ 60153 w 60153"/>
                <a:gd name="connsiteY11" fmla="*/ 48260 h 104139"/>
                <a:gd name="connsiteX12" fmla="*/ 41791 w 60153"/>
                <a:gd name="connsiteY12" fmla="*/ 28575 h 104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153" h="104139">
                  <a:moveTo>
                    <a:pt x="41791" y="28575"/>
                  </a:moveTo>
                  <a:cubicBezTo>
                    <a:pt x="33559" y="28575"/>
                    <a:pt x="26594" y="33020"/>
                    <a:pt x="22162" y="37465"/>
                  </a:cubicBezTo>
                  <a:lnTo>
                    <a:pt x="22162" y="0"/>
                  </a:lnTo>
                  <a:lnTo>
                    <a:pt x="0" y="3175"/>
                  </a:lnTo>
                  <a:lnTo>
                    <a:pt x="0" y="104140"/>
                  </a:lnTo>
                  <a:lnTo>
                    <a:pt x="22162" y="104140"/>
                  </a:lnTo>
                  <a:lnTo>
                    <a:pt x="22162" y="53975"/>
                  </a:lnTo>
                  <a:cubicBezTo>
                    <a:pt x="26594" y="50165"/>
                    <a:pt x="29760" y="48260"/>
                    <a:pt x="32926" y="48260"/>
                  </a:cubicBezTo>
                  <a:cubicBezTo>
                    <a:pt x="35459" y="48260"/>
                    <a:pt x="37991" y="48895"/>
                    <a:pt x="37991" y="55245"/>
                  </a:cubicBezTo>
                  <a:lnTo>
                    <a:pt x="37991" y="104140"/>
                  </a:lnTo>
                  <a:lnTo>
                    <a:pt x="60153" y="104140"/>
                  </a:lnTo>
                  <a:lnTo>
                    <a:pt x="60153" y="48260"/>
                  </a:lnTo>
                  <a:cubicBezTo>
                    <a:pt x="60153" y="35560"/>
                    <a:pt x="53821" y="28575"/>
                    <a:pt x="41791" y="28575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D644554B-1B9B-9272-18F9-1BAA04C053DA}"/>
                </a:ext>
              </a:extLst>
            </p:cNvPr>
            <p:cNvSpPr/>
            <p:nvPr/>
          </p:nvSpPr>
          <p:spPr>
            <a:xfrm>
              <a:off x="764189" y="4820603"/>
              <a:ext cx="64585" cy="76200"/>
            </a:xfrm>
            <a:custGeom>
              <a:avLst/>
              <a:gdLst>
                <a:gd name="connsiteX0" fmla="*/ 32293 w 64585"/>
                <a:gd name="connsiteY0" fmla="*/ 0 h 76200"/>
                <a:gd name="connsiteX1" fmla="*/ 0 w 64585"/>
                <a:gd name="connsiteY1" fmla="*/ 38100 h 76200"/>
                <a:gd name="connsiteX2" fmla="*/ 32293 w 64585"/>
                <a:gd name="connsiteY2" fmla="*/ 76200 h 76200"/>
                <a:gd name="connsiteX3" fmla="*/ 64586 w 64585"/>
                <a:gd name="connsiteY3" fmla="*/ 38100 h 76200"/>
                <a:gd name="connsiteX4" fmla="*/ 32293 w 64585"/>
                <a:gd name="connsiteY4" fmla="*/ 0 h 76200"/>
                <a:gd name="connsiteX5" fmla="*/ 32293 w 64585"/>
                <a:gd name="connsiteY5" fmla="*/ 58420 h 76200"/>
                <a:gd name="connsiteX6" fmla="*/ 22162 w 64585"/>
                <a:gd name="connsiteY6" fmla="*/ 38100 h 76200"/>
                <a:gd name="connsiteX7" fmla="*/ 32293 w 64585"/>
                <a:gd name="connsiteY7" fmla="*/ 18415 h 76200"/>
                <a:gd name="connsiteX8" fmla="*/ 42424 w 64585"/>
                <a:gd name="connsiteY8" fmla="*/ 38100 h 76200"/>
                <a:gd name="connsiteX9" fmla="*/ 32293 w 64585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585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6" y="66040"/>
                    <a:pt x="64586" y="38100"/>
                  </a:cubicBezTo>
                  <a:cubicBezTo>
                    <a:pt x="64586" y="10160"/>
                    <a:pt x="48123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6725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0A45F6D-BAF6-87C8-D547-1777F33B7CC8}"/>
                </a:ext>
              </a:extLst>
            </p:cNvPr>
            <p:cNvSpPr/>
            <p:nvPr/>
          </p:nvSpPr>
          <p:spPr>
            <a:xfrm>
              <a:off x="836373" y="4820603"/>
              <a:ext cx="64585" cy="76200"/>
            </a:xfrm>
            <a:custGeom>
              <a:avLst/>
              <a:gdLst>
                <a:gd name="connsiteX0" fmla="*/ 32293 w 64585"/>
                <a:gd name="connsiteY0" fmla="*/ 0 h 76200"/>
                <a:gd name="connsiteX1" fmla="*/ 0 w 64585"/>
                <a:gd name="connsiteY1" fmla="*/ 38100 h 76200"/>
                <a:gd name="connsiteX2" fmla="*/ 32293 w 64585"/>
                <a:gd name="connsiteY2" fmla="*/ 76200 h 76200"/>
                <a:gd name="connsiteX3" fmla="*/ 64585 w 64585"/>
                <a:gd name="connsiteY3" fmla="*/ 38100 h 76200"/>
                <a:gd name="connsiteX4" fmla="*/ 32293 w 64585"/>
                <a:gd name="connsiteY4" fmla="*/ 0 h 76200"/>
                <a:gd name="connsiteX5" fmla="*/ 32293 w 64585"/>
                <a:gd name="connsiteY5" fmla="*/ 58420 h 76200"/>
                <a:gd name="connsiteX6" fmla="*/ 22162 w 64585"/>
                <a:gd name="connsiteY6" fmla="*/ 38100 h 76200"/>
                <a:gd name="connsiteX7" fmla="*/ 32293 w 64585"/>
                <a:gd name="connsiteY7" fmla="*/ 18415 h 76200"/>
                <a:gd name="connsiteX8" fmla="*/ 42424 w 64585"/>
                <a:gd name="connsiteY8" fmla="*/ 38100 h 76200"/>
                <a:gd name="connsiteX9" fmla="*/ 32293 w 64585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585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5" y="66040"/>
                    <a:pt x="64585" y="38100"/>
                  </a:cubicBezTo>
                  <a:cubicBezTo>
                    <a:pt x="64585" y="10160"/>
                    <a:pt x="47489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6725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E467A2BF-39BA-BF69-4B31-2F9005168DE6}"/>
                </a:ext>
              </a:extLst>
            </p:cNvPr>
            <p:cNvSpPr/>
            <p:nvPr/>
          </p:nvSpPr>
          <p:spPr>
            <a:xfrm>
              <a:off x="954779" y="4820603"/>
              <a:ext cx="64602" cy="76200"/>
            </a:xfrm>
            <a:custGeom>
              <a:avLst/>
              <a:gdLst>
                <a:gd name="connsiteX0" fmla="*/ 32293 w 64602"/>
                <a:gd name="connsiteY0" fmla="*/ 0 h 76200"/>
                <a:gd name="connsiteX1" fmla="*/ 0 w 64602"/>
                <a:gd name="connsiteY1" fmla="*/ 38100 h 76200"/>
                <a:gd name="connsiteX2" fmla="*/ 32293 w 64602"/>
                <a:gd name="connsiteY2" fmla="*/ 76200 h 76200"/>
                <a:gd name="connsiteX3" fmla="*/ 64585 w 64602"/>
                <a:gd name="connsiteY3" fmla="*/ 38100 h 76200"/>
                <a:gd name="connsiteX4" fmla="*/ 32293 w 64602"/>
                <a:gd name="connsiteY4" fmla="*/ 0 h 76200"/>
                <a:gd name="connsiteX5" fmla="*/ 32293 w 64602"/>
                <a:gd name="connsiteY5" fmla="*/ 58420 h 76200"/>
                <a:gd name="connsiteX6" fmla="*/ 22162 w 64602"/>
                <a:gd name="connsiteY6" fmla="*/ 38100 h 76200"/>
                <a:gd name="connsiteX7" fmla="*/ 32293 w 64602"/>
                <a:gd name="connsiteY7" fmla="*/ 18415 h 76200"/>
                <a:gd name="connsiteX8" fmla="*/ 42424 w 64602"/>
                <a:gd name="connsiteY8" fmla="*/ 38100 h 76200"/>
                <a:gd name="connsiteX9" fmla="*/ 32293 w 64602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602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5" y="66040"/>
                    <a:pt x="64585" y="38100"/>
                  </a:cubicBezTo>
                  <a:cubicBezTo>
                    <a:pt x="65219" y="10160"/>
                    <a:pt x="48123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7358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AD92B40-4E2A-7140-DB7A-D2B025B43D4C}"/>
                </a:ext>
              </a:extLst>
            </p:cNvPr>
            <p:cNvSpPr/>
            <p:nvPr/>
          </p:nvSpPr>
          <p:spPr>
            <a:xfrm>
              <a:off x="1023797" y="4794567"/>
              <a:ext cx="44956" cy="101600"/>
            </a:xfrm>
            <a:custGeom>
              <a:avLst/>
              <a:gdLst>
                <a:gd name="connsiteX0" fmla="*/ 33559 w 44956"/>
                <a:gd name="connsiteY0" fmla="*/ 0 h 101600"/>
                <a:gd name="connsiteX1" fmla="*/ 10131 w 44956"/>
                <a:gd name="connsiteY1" fmla="*/ 22860 h 101600"/>
                <a:gd name="connsiteX2" fmla="*/ 10131 w 44956"/>
                <a:gd name="connsiteY2" fmla="*/ 27940 h 101600"/>
                <a:gd name="connsiteX3" fmla="*/ 0 w 44956"/>
                <a:gd name="connsiteY3" fmla="*/ 27940 h 101600"/>
                <a:gd name="connsiteX4" fmla="*/ 0 w 44956"/>
                <a:gd name="connsiteY4" fmla="*/ 45085 h 101600"/>
                <a:gd name="connsiteX5" fmla="*/ 10131 w 44956"/>
                <a:gd name="connsiteY5" fmla="*/ 45085 h 101600"/>
                <a:gd name="connsiteX6" fmla="*/ 10131 w 44956"/>
                <a:gd name="connsiteY6" fmla="*/ 101600 h 101600"/>
                <a:gd name="connsiteX7" fmla="*/ 32293 w 44956"/>
                <a:gd name="connsiteY7" fmla="*/ 101600 h 101600"/>
                <a:gd name="connsiteX8" fmla="*/ 32293 w 44956"/>
                <a:gd name="connsiteY8" fmla="*/ 45085 h 101600"/>
                <a:gd name="connsiteX9" fmla="*/ 44957 w 44956"/>
                <a:gd name="connsiteY9" fmla="*/ 45085 h 101600"/>
                <a:gd name="connsiteX10" fmla="*/ 44957 w 44956"/>
                <a:gd name="connsiteY10" fmla="*/ 27940 h 101600"/>
                <a:gd name="connsiteX11" fmla="*/ 32293 w 44956"/>
                <a:gd name="connsiteY11" fmla="*/ 27940 h 101600"/>
                <a:gd name="connsiteX12" fmla="*/ 32293 w 44956"/>
                <a:gd name="connsiteY12" fmla="*/ 23495 h 101600"/>
                <a:gd name="connsiteX13" fmla="*/ 39258 w 44956"/>
                <a:gd name="connsiteY13" fmla="*/ 17145 h 101600"/>
                <a:gd name="connsiteX14" fmla="*/ 43690 w 44956"/>
                <a:gd name="connsiteY14" fmla="*/ 17780 h 101600"/>
                <a:gd name="connsiteX15" fmla="*/ 44957 w 44956"/>
                <a:gd name="connsiteY15" fmla="*/ 17780 h 101600"/>
                <a:gd name="connsiteX16" fmla="*/ 44957 w 44956"/>
                <a:gd name="connsiteY16" fmla="*/ 635 h 101600"/>
                <a:gd name="connsiteX17" fmla="*/ 44323 w 44956"/>
                <a:gd name="connsiteY17" fmla="*/ 635 h 101600"/>
                <a:gd name="connsiteX18" fmla="*/ 33559 w 44956"/>
                <a:gd name="connsiteY18" fmla="*/ 0 h 1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956" h="101600">
                  <a:moveTo>
                    <a:pt x="33559" y="0"/>
                  </a:moveTo>
                  <a:cubicBezTo>
                    <a:pt x="12664" y="0"/>
                    <a:pt x="10131" y="12065"/>
                    <a:pt x="10131" y="22860"/>
                  </a:cubicBezTo>
                  <a:lnTo>
                    <a:pt x="10131" y="27940"/>
                  </a:lnTo>
                  <a:lnTo>
                    <a:pt x="0" y="27940"/>
                  </a:lnTo>
                  <a:lnTo>
                    <a:pt x="0" y="45085"/>
                  </a:lnTo>
                  <a:lnTo>
                    <a:pt x="10131" y="45085"/>
                  </a:lnTo>
                  <a:lnTo>
                    <a:pt x="10131" y="101600"/>
                  </a:lnTo>
                  <a:lnTo>
                    <a:pt x="32293" y="101600"/>
                  </a:lnTo>
                  <a:lnTo>
                    <a:pt x="32293" y="45085"/>
                  </a:lnTo>
                  <a:lnTo>
                    <a:pt x="44957" y="45085"/>
                  </a:lnTo>
                  <a:lnTo>
                    <a:pt x="44957" y="27940"/>
                  </a:lnTo>
                  <a:lnTo>
                    <a:pt x="32293" y="27940"/>
                  </a:lnTo>
                  <a:lnTo>
                    <a:pt x="32293" y="23495"/>
                  </a:lnTo>
                  <a:cubicBezTo>
                    <a:pt x="32293" y="18415"/>
                    <a:pt x="34826" y="17145"/>
                    <a:pt x="39258" y="17145"/>
                  </a:cubicBezTo>
                  <a:cubicBezTo>
                    <a:pt x="40524" y="17145"/>
                    <a:pt x="43057" y="17145"/>
                    <a:pt x="43690" y="17780"/>
                  </a:cubicBezTo>
                  <a:lnTo>
                    <a:pt x="44957" y="17780"/>
                  </a:lnTo>
                  <a:lnTo>
                    <a:pt x="44957" y="635"/>
                  </a:lnTo>
                  <a:lnTo>
                    <a:pt x="44323" y="635"/>
                  </a:lnTo>
                  <a:cubicBezTo>
                    <a:pt x="43057" y="0"/>
                    <a:pt x="36725" y="0"/>
                    <a:pt x="33559" y="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3135822-A2D8-F27E-AC19-550BCE1B8A25}"/>
                </a:ext>
              </a:extLst>
            </p:cNvPr>
            <p:cNvSpPr/>
            <p:nvPr/>
          </p:nvSpPr>
          <p:spPr>
            <a:xfrm>
              <a:off x="1095981" y="4794567"/>
              <a:ext cx="88013" cy="100965"/>
            </a:xfrm>
            <a:custGeom>
              <a:avLst/>
              <a:gdLst>
                <a:gd name="connsiteX0" fmla="*/ 44323 w 88013"/>
                <a:gd name="connsiteY0" fmla="*/ 66040 h 100965"/>
                <a:gd name="connsiteX1" fmla="*/ 27860 w 88013"/>
                <a:gd name="connsiteY1" fmla="*/ 0 h 100965"/>
                <a:gd name="connsiteX2" fmla="*/ 0 w 88013"/>
                <a:gd name="connsiteY2" fmla="*/ 0 h 100965"/>
                <a:gd name="connsiteX3" fmla="*/ 0 w 88013"/>
                <a:gd name="connsiteY3" fmla="*/ 100965 h 100965"/>
                <a:gd name="connsiteX4" fmla="*/ 18996 w 88013"/>
                <a:gd name="connsiteY4" fmla="*/ 100965 h 100965"/>
                <a:gd name="connsiteX5" fmla="*/ 18996 w 88013"/>
                <a:gd name="connsiteY5" fmla="*/ 38100 h 100965"/>
                <a:gd name="connsiteX6" fmla="*/ 34826 w 88013"/>
                <a:gd name="connsiteY6" fmla="*/ 100965 h 100965"/>
                <a:gd name="connsiteX7" fmla="*/ 51922 w 88013"/>
                <a:gd name="connsiteY7" fmla="*/ 100965 h 100965"/>
                <a:gd name="connsiteX8" fmla="*/ 67751 w 88013"/>
                <a:gd name="connsiteY8" fmla="*/ 38735 h 100965"/>
                <a:gd name="connsiteX9" fmla="*/ 67751 w 88013"/>
                <a:gd name="connsiteY9" fmla="*/ 100965 h 100965"/>
                <a:gd name="connsiteX10" fmla="*/ 88014 w 88013"/>
                <a:gd name="connsiteY10" fmla="*/ 100965 h 100965"/>
                <a:gd name="connsiteX11" fmla="*/ 88014 w 88013"/>
                <a:gd name="connsiteY11" fmla="*/ 0 h 100965"/>
                <a:gd name="connsiteX12" fmla="*/ 59520 w 88013"/>
                <a:gd name="connsiteY12" fmla="*/ 0 h 100965"/>
                <a:gd name="connsiteX13" fmla="*/ 44323 w 88013"/>
                <a:gd name="connsiteY13" fmla="*/ 66040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013" h="100965">
                  <a:moveTo>
                    <a:pt x="44323" y="66040"/>
                  </a:moveTo>
                  <a:lnTo>
                    <a:pt x="27860" y="0"/>
                  </a:lnTo>
                  <a:lnTo>
                    <a:pt x="0" y="0"/>
                  </a:lnTo>
                  <a:lnTo>
                    <a:pt x="0" y="100965"/>
                  </a:lnTo>
                  <a:lnTo>
                    <a:pt x="18996" y="100965"/>
                  </a:lnTo>
                  <a:lnTo>
                    <a:pt x="18996" y="38100"/>
                  </a:lnTo>
                  <a:cubicBezTo>
                    <a:pt x="20262" y="42545"/>
                    <a:pt x="34826" y="100965"/>
                    <a:pt x="34826" y="100965"/>
                  </a:cubicBezTo>
                  <a:lnTo>
                    <a:pt x="51922" y="100965"/>
                  </a:lnTo>
                  <a:cubicBezTo>
                    <a:pt x="51922" y="100965"/>
                    <a:pt x="66485" y="43815"/>
                    <a:pt x="67751" y="38735"/>
                  </a:cubicBezTo>
                  <a:lnTo>
                    <a:pt x="67751" y="100965"/>
                  </a:lnTo>
                  <a:lnTo>
                    <a:pt x="88014" y="100965"/>
                  </a:lnTo>
                  <a:lnTo>
                    <a:pt x="88014" y="0"/>
                  </a:lnTo>
                  <a:lnTo>
                    <a:pt x="59520" y="0"/>
                  </a:lnTo>
                  <a:lnTo>
                    <a:pt x="44323" y="6604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DC1E0563-6B3F-9991-D34A-111FDFFC4778}"/>
                </a:ext>
              </a:extLst>
            </p:cNvPr>
            <p:cNvSpPr/>
            <p:nvPr/>
          </p:nvSpPr>
          <p:spPr>
            <a:xfrm>
              <a:off x="1193492" y="4819967"/>
              <a:ext cx="61419" cy="76200"/>
            </a:xfrm>
            <a:custGeom>
              <a:avLst/>
              <a:gdLst>
                <a:gd name="connsiteX0" fmla="*/ 47489 w 61419"/>
                <a:gd name="connsiteY0" fmla="*/ 50800 h 76200"/>
                <a:gd name="connsiteX1" fmla="*/ 33559 w 61419"/>
                <a:gd name="connsiteY1" fmla="*/ 59055 h 76200"/>
                <a:gd name="connsiteX2" fmla="*/ 22162 w 61419"/>
                <a:gd name="connsiteY2" fmla="*/ 44450 h 76200"/>
                <a:gd name="connsiteX3" fmla="*/ 61420 w 61419"/>
                <a:gd name="connsiteY3" fmla="*/ 44450 h 76200"/>
                <a:gd name="connsiteX4" fmla="*/ 61420 w 61419"/>
                <a:gd name="connsiteY4" fmla="*/ 39370 h 76200"/>
                <a:gd name="connsiteX5" fmla="*/ 31660 w 61419"/>
                <a:gd name="connsiteY5" fmla="*/ 0 h 76200"/>
                <a:gd name="connsiteX6" fmla="*/ 0 w 61419"/>
                <a:gd name="connsiteY6" fmla="*/ 38100 h 76200"/>
                <a:gd name="connsiteX7" fmla="*/ 32293 w 61419"/>
                <a:gd name="connsiteY7" fmla="*/ 76200 h 76200"/>
                <a:gd name="connsiteX8" fmla="*/ 60786 w 61419"/>
                <a:gd name="connsiteY8" fmla="*/ 60960 h 76200"/>
                <a:gd name="connsiteX9" fmla="*/ 61420 w 61419"/>
                <a:gd name="connsiteY9" fmla="*/ 59690 h 76200"/>
                <a:gd name="connsiteX10" fmla="*/ 48123 w 61419"/>
                <a:gd name="connsiteY10" fmla="*/ 48895 h 76200"/>
                <a:gd name="connsiteX11" fmla="*/ 47489 w 61419"/>
                <a:gd name="connsiteY11" fmla="*/ 50800 h 76200"/>
                <a:gd name="connsiteX12" fmla="*/ 22795 w 61419"/>
                <a:gd name="connsiteY12" fmla="*/ 31115 h 76200"/>
                <a:gd name="connsiteX13" fmla="*/ 32293 w 61419"/>
                <a:gd name="connsiteY13" fmla="*/ 18415 h 76200"/>
                <a:gd name="connsiteX14" fmla="*/ 41157 w 61419"/>
                <a:gd name="connsiteY14" fmla="*/ 31115 h 76200"/>
                <a:gd name="connsiteX15" fmla="*/ 22795 w 61419"/>
                <a:gd name="connsiteY15" fmla="*/ 3111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419" h="76200">
                  <a:moveTo>
                    <a:pt x="47489" y="50800"/>
                  </a:moveTo>
                  <a:cubicBezTo>
                    <a:pt x="44957" y="54610"/>
                    <a:pt x="39891" y="59055"/>
                    <a:pt x="33559" y="59055"/>
                  </a:cubicBezTo>
                  <a:cubicBezTo>
                    <a:pt x="26594" y="59055"/>
                    <a:pt x="23428" y="53975"/>
                    <a:pt x="22162" y="44450"/>
                  </a:cubicBezTo>
                  <a:lnTo>
                    <a:pt x="61420" y="44450"/>
                  </a:lnTo>
                  <a:lnTo>
                    <a:pt x="61420" y="39370"/>
                  </a:lnTo>
                  <a:cubicBezTo>
                    <a:pt x="61420" y="14605"/>
                    <a:pt x="50655" y="0"/>
                    <a:pt x="31660" y="0"/>
                  </a:cubicBezTo>
                  <a:cubicBezTo>
                    <a:pt x="17096" y="0"/>
                    <a:pt x="0" y="10160"/>
                    <a:pt x="0" y="38100"/>
                  </a:cubicBezTo>
                  <a:cubicBezTo>
                    <a:pt x="0" y="62230"/>
                    <a:pt x="12031" y="76200"/>
                    <a:pt x="32293" y="76200"/>
                  </a:cubicBezTo>
                  <a:cubicBezTo>
                    <a:pt x="44323" y="76200"/>
                    <a:pt x="53821" y="71120"/>
                    <a:pt x="60786" y="60960"/>
                  </a:cubicBezTo>
                  <a:lnTo>
                    <a:pt x="61420" y="59690"/>
                  </a:lnTo>
                  <a:lnTo>
                    <a:pt x="48123" y="48895"/>
                  </a:lnTo>
                  <a:lnTo>
                    <a:pt x="47489" y="50800"/>
                  </a:lnTo>
                  <a:close/>
                  <a:moveTo>
                    <a:pt x="22795" y="31115"/>
                  </a:moveTo>
                  <a:cubicBezTo>
                    <a:pt x="23428" y="24765"/>
                    <a:pt x="25961" y="18415"/>
                    <a:pt x="32293" y="18415"/>
                  </a:cubicBezTo>
                  <a:cubicBezTo>
                    <a:pt x="35459" y="18415"/>
                    <a:pt x="40524" y="19685"/>
                    <a:pt x="41157" y="31115"/>
                  </a:cubicBezTo>
                  <a:lnTo>
                    <a:pt x="22795" y="3111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DA469A3A-92EA-32A8-BE88-FE773B64FC15}"/>
                </a:ext>
              </a:extLst>
            </p:cNvPr>
            <p:cNvSpPr/>
            <p:nvPr/>
          </p:nvSpPr>
          <p:spPr>
            <a:xfrm>
              <a:off x="1265043" y="4794567"/>
              <a:ext cx="65851" cy="102235"/>
            </a:xfrm>
            <a:custGeom>
              <a:avLst/>
              <a:gdLst>
                <a:gd name="connsiteX0" fmla="*/ 62686 w 65851"/>
                <a:gd name="connsiteY0" fmla="*/ 82550 h 102235"/>
                <a:gd name="connsiteX1" fmla="*/ 62686 w 65851"/>
                <a:gd name="connsiteY1" fmla="*/ 0 h 102235"/>
                <a:gd name="connsiteX2" fmla="*/ 40524 w 65851"/>
                <a:gd name="connsiteY2" fmla="*/ 0 h 102235"/>
                <a:gd name="connsiteX3" fmla="*/ 40524 w 65851"/>
                <a:gd name="connsiteY3" fmla="*/ 33020 h 102235"/>
                <a:gd name="connsiteX4" fmla="*/ 24061 w 65851"/>
                <a:gd name="connsiteY4" fmla="*/ 26035 h 102235"/>
                <a:gd name="connsiteX5" fmla="*/ 0 w 65851"/>
                <a:gd name="connsiteY5" fmla="*/ 64770 h 102235"/>
                <a:gd name="connsiteX6" fmla="*/ 24061 w 65851"/>
                <a:gd name="connsiteY6" fmla="*/ 102235 h 102235"/>
                <a:gd name="connsiteX7" fmla="*/ 41157 w 65851"/>
                <a:gd name="connsiteY7" fmla="*/ 94615 h 102235"/>
                <a:gd name="connsiteX8" fmla="*/ 42424 w 65851"/>
                <a:gd name="connsiteY8" fmla="*/ 100330 h 102235"/>
                <a:gd name="connsiteX9" fmla="*/ 43057 w 65851"/>
                <a:gd name="connsiteY9" fmla="*/ 100965 h 102235"/>
                <a:gd name="connsiteX10" fmla="*/ 65852 w 65851"/>
                <a:gd name="connsiteY10" fmla="*/ 100965 h 102235"/>
                <a:gd name="connsiteX11" fmla="*/ 65219 w 65851"/>
                <a:gd name="connsiteY11" fmla="*/ 99060 h 102235"/>
                <a:gd name="connsiteX12" fmla="*/ 62686 w 65851"/>
                <a:gd name="connsiteY12" fmla="*/ 82550 h 102235"/>
                <a:gd name="connsiteX13" fmla="*/ 40524 w 65851"/>
                <a:gd name="connsiteY13" fmla="*/ 50165 h 102235"/>
                <a:gd name="connsiteX14" fmla="*/ 40524 w 65851"/>
                <a:gd name="connsiteY14" fmla="*/ 78105 h 102235"/>
                <a:gd name="connsiteX15" fmla="*/ 31026 w 65851"/>
                <a:gd name="connsiteY15" fmla="*/ 83820 h 102235"/>
                <a:gd name="connsiteX16" fmla="*/ 21529 w 65851"/>
                <a:gd name="connsiteY16" fmla="*/ 64135 h 102235"/>
                <a:gd name="connsiteX17" fmla="*/ 31026 w 65851"/>
                <a:gd name="connsiteY17" fmla="*/ 45085 h 102235"/>
                <a:gd name="connsiteX18" fmla="*/ 40524 w 65851"/>
                <a:gd name="connsiteY18" fmla="*/ 50165 h 10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851" h="102235">
                  <a:moveTo>
                    <a:pt x="62686" y="82550"/>
                  </a:moveTo>
                  <a:lnTo>
                    <a:pt x="62686" y="0"/>
                  </a:lnTo>
                  <a:lnTo>
                    <a:pt x="40524" y="0"/>
                  </a:lnTo>
                  <a:lnTo>
                    <a:pt x="40524" y="33020"/>
                  </a:lnTo>
                  <a:cubicBezTo>
                    <a:pt x="36092" y="28575"/>
                    <a:pt x="30393" y="26035"/>
                    <a:pt x="24061" y="26035"/>
                  </a:cubicBezTo>
                  <a:cubicBezTo>
                    <a:pt x="8865" y="26035"/>
                    <a:pt x="0" y="40005"/>
                    <a:pt x="0" y="64770"/>
                  </a:cubicBezTo>
                  <a:cubicBezTo>
                    <a:pt x="0" y="95885"/>
                    <a:pt x="13297" y="102235"/>
                    <a:pt x="24061" y="102235"/>
                  </a:cubicBezTo>
                  <a:cubicBezTo>
                    <a:pt x="31026" y="102235"/>
                    <a:pt x="36725" y="99695"/>
                    <a:pt x="41157" y="94615"/>
                  </a:cubicBezTo>
                  <a:cubicBezTo>
                    <a:pt x="41157" y="96520"/>
                    <a:pt x="41791" y="99060"/>
                    <a:pt x="42424" y="100330"/>
                  </a:cubicBezTo>
                  <a:lnTo>
                    <a:pt x="43057" y="100965"/>
                  </a:lnTo>
                  <a:lnTo>
                    <a:pt x="65852" y="100965"/>
                  </a:lnTo>
                  <a:lnTo>
                    <a:pt x="65219" y="99060"/>
                  </a:lnTo>
                  <a:cubicBezTo>
                    <a:pt x="63319" y="95885"/>
                    <a:pt x="62686" y="90805"/>
                    <a:pt x="62686" y="82550"/>
                  </a:cubicBezTo>
                  <a:close/>
                  <a:moveTo>
                    <a:pt x="40524" y="50165"/>
                  </a:moveTo>
                  <a:lnTo>
                    <a:pt x="40524" y="78105"/>
                  </a:lnTo>
                  <a:cubicBezTo>
                    <a:pt x="37991" y="80645"/>
                    <a:pt x="34826" y="83820"/>
                    <a:pt x="31026" y="83820"/>
                  </a:cubicBezTo>
                  <a:cubicBezTo>
                    <a:pt x="27227" y="83820"/>
                    <a:pt x="21529" y="81915"/>
                    <a:pt x="21529" y="64135"/>
                  </a:cubicBezTo>
                  <a:cubicBezTo>
                    <a:pt x="21529" y="46990"/>
                    <a:pt x="25961" y="45085"/>
                    <a:pt x="31026" y="45085"/>
                  </a:cubicBezTo>
                  <a:cubicBezTo>
                    <a:pt x="34192" y="45085"/>
                    <a:pt x="36725" y="46990"/>
                    <a:pt x="40524" y="50165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F7709B3B-28EB-8589-8616-4E88CF3147AF}"/>
                </a:ext>
              </a:extLst>
            </p:cNvPr>
            <p:cNvSpPr/>
            <p:nvPr/>
          </p:nvSpPr>
          <p:spPr>
            <a:xfrm>
              <a:off x="1341026" y="4794568"/>
              <a:ext cx="22161" cy="19685"/>
            </a:xfrm>
            <a:custGeom>
              <a:avLst/>
              <a:gdLst>
                <a:gd name="connsiteX0" fmla="*/ 0 w 22161"/>
                <a:gd name="connsiteY0" fmla="*/ 0 h 19685"/>
                <a:gd name="connsiteX1" fmla="*/ 22162 w 22161"/>
                <a:gd name="connsiteY1" fmla="*/ 0 h 19685"/>
                <a:gd name="connsiteX2" fmla="*/ 22162 w 22161"/>
                <a:gd name="connsiteY2" fmla="*/ 19685 h 19685"/>
                <a:gd name="connsiteX3" fmla="*/ 0 w 22161"/>
                <a:gd name="connsiteY3" fmla="*/ 19685 h 1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9685">
                  <a:moveTo>
                    <a:pt x="0" y="0"/>
                  </a:moveTo>
                  <a:lnTo>
                    <a:pt x="22162" y="0"/>
                  </a:lnTo>
                  <a:lnTo>
                    <a:pt x="22162" y="19685"/>
                  </a:lnTo>
                  <a:lnTo>
                    <a:pt x="0" y="1968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0DAA24B0-1753-3CCD-1C84-46D441E5E36E}"/>
                </a:ext>
              </a:extLst>
            </p:cNvPr>
            <p:cNvSpPr/>
            <p:nvPr/>
          </p:nvSpPr>
          <p:spPr>
            <a:xfrm>
              <a:off x="1341026" y="4821873"/>
              <a:ext cx="22161" cy="73660"/>
            </a:xfrm>
            <a:custGeom>
              <a:avLst/>
              <a:gdLst>
                <a:gd name="connsiteX0" fmla="*/ 0 w 22161"/>
                <a:gd name="connsiteY0" fmla="*/ 0 h 73660"/>
                <a:gd name="connsiteX1" fmla="*/ 22162 w 22161"/>
                <a:gd name="connsiteY1" fmla="*/ 0 h 73660"/>
                <a:gd name="connsiteX2" fmla="*/ 22162 w 22161"/>
                <a:gd name="connsiteY2" fmla="*/ 73660 h 73660"/>
                <a:gd name="connsiteX3" fmla="*/ 0 w 22161"/>
                <a:gd name="connsiteY3" fmla="*/ 73660 h 7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73660">
                  <a:moveTo>
                    <a:pt x="0" y="0"/>
                  </a:moveTo>
                  <a:lnTo>
                    <a:pt x="22162" y="0"/>
                  </a:lnTo>
                  <a:lnTo>
                    <a:pt x="22162" y="73660"/>
                  </a:lnTo>
                  <a:lnTo>
                    <a:pt x="0" y="7366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6E09CB30-8604-3775-FACD-D82D94D46E32}"/>
                </a:ext>
              </a:extLst>
            </p:cNvPr>
            <p:cNvSpPr/>
            <p:nvPr/>
          </p:nvSpPr>
          <p:spPr>
            <a:xfrm>
              <a:off x="1372685" y="4820603"/>
              <a:ext cx="61419" cy="76200"/>
            </a:xfrm>
            <a:custGeom>
              <a:avLst/>
              <a:gdLst>
                <a:gd name="connsiteX0" fmla="*/ 41791 w 61419"/>
                <a:gd name="connsiteY0" fmla="*/ 46990 h 76200"/>
                <a:gd name="connsiteX1" fmla="*/ 32293 w 61419"/>
                <a:gd name="connsiteY1" fmla="*/ 59055 h 76200"/>
                <a:gd name="connsiteX2" fmla="*/ 22795 w 61419"/>
                <a:gd name="connsiteY2" fmla="*/ 38100 h 76200"/>
                <a:gd name="connsiteX3" fmla="*/ 32293 w 61419"/>
                <a:gd name="connsiteY3" fmla="*/ 17780 h 76200"/>
                <a:gd name="connsiteX4" fmla="*/ 41157 w 61419"/>
                <a:gd name="connsiteY4" fmla="*/ 28575 h 76200"/>
                <a:gd name="connsiteX5" fmla="*/ 41157 w 61419"/>
                <a:gd name="connsiteY5" fmla="*/ 29845 h 76200"/>
                <a:gd name="connsiteX6" fmla="*/ 61420 w 61419"/>
                <a:gd name="connsiteY6" fmla="*/ 25400 h 76200"/>
                <a:gd name="connsiteX7" fmla="*/ 60786 w 61419"/>
                <a:gd name="connsiteY7" fmla="*/ 24130 h 76200"/>
                <a:gd name="connsiteX8" fmla="*/ 32293 w 61419"/>
                <a:gd name="connsiteY8" fmla="*/ 0 h 76200"/>
                <a:gd name="connsiteX9" fmla="*/ 0 w 61419"/>
                <a:gd name="connsiteY9" fmla="*/ 38100 h 76200"/>
                <a:gd name="connsiteX10" fmla="*/ 31660 w 61419"/>
                <a:gd name="connsiteY10" fmla="*/ 76200 h 76200"/>
                <a:gd name="connsiteX11" fmla="*/ 60786 w 61419"/>
                <a:gd name="connsiteY11" fmla="*/ 52070 h 76200"/>
                <a:gd name="connsiteX12" fmla="*/ 61420 w 61419"/>
                <a:gd name="connsiteY12" fmla="*/ 50800 h 76200"/>
                <a:gd name="connsiteX13" fmla="*/ 41791 w 61419"/>
                <a:gd name="connsiteY13" fmla="*/ 45720 h 76200"/>
                <a:gd name="connsiteX14" fmla="*/ 41791 w 61419"/>
                <a:gd name="connsiteY14" fmla="*/ 469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419" h="76200">
                  <a:moveTo>
                    <a:pt x="41791" y="46990"/>
                  </a:moveTo>
                  <a:cubicBezTo>
                    <a:pt x="39891" y="57785"/>
                    <a:pt x="35459" y="59055"/>
                    <a:pt x="32293" y="59055"/>
                  </a:cubicBezTo>
                  <a:cubicBezTo>
                    <a:pt x="28494" y="59055"/>
                    <a:pt x="22795" y="57150"/>
                    <a:pt x="22795" y="38100"/>
                  </a:cubicBezTo>
                  <a:cubicBezTo>
                    <a:pt x="22795" y="17780"/>
                    <a:pt x="29760" y="17780"/>
                    <a:pt x="32293" y="17780"/>
                  </a:cubicBezTo>
                  <a:cubicBezTo>
                    <a:pt x="36092" y="17780"/>
                    <a:pt x="38625" y="19685"/>
                    <a:pt x="41157" y="28575"/>
                  </a:cubicBezTo>
                  <a:lnTo>
                    <a:pt x="41157" y="29845"/>
                  </a:lnTo>
                  <a:lnTo>
                    <a:pt x="61420" y="25400"/>
                  </a:lnTo>
                  <a:lnTo>
                    <a:pt x="60786" y="24130"/>
                  </a:lnTo>
                  <a:cubicBezTo>
                    <a:pt x="58254" y="13970"/>
                    <a:pt x="52555" y="0"/>
                    <a:pt x="32293" y="0"/>
                  </a:cubicBezTo>
                  <a:cubicBezTo>
                    <a:pt x="16463" y="0"/>
                    <a:pt x="0" y="10160"/>
                    <a:pt x="0" y="38100"/>
                  </a:cubicBezTo>
                  <a:cubicBezTo>
                    <a:pt x="0" y="66040"/>
                    <a:pt x="16463" y="76200"/>
                    <a:pt x="31660" y="76200"/>
                  </a:cubicBezTo>
                  <a:cubicBezTo>
                    <a:pt x="46856" y="76200"/>
                    <a:pt x="56987" y="67945"/>
                    <a:pt x="60786" y="52070"/>
                  </a:cubicBezTo>
                  <a:lnTo>
                    <a:pt x="61420" y="50800"/>
                  </a:lnTo>
                  <a:lnTo>
                    <a:pt x="41791" y="45720"/>
                  </a:lnTo>
                  <a:lnTo>
                    <a:pt x="41791" y="4699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B522D132-B867-B8A5-0C08-EA1274045EC6}"/>
                </a:ext>
              </a:extLst>
            </p:cNvPr>
            <p:cNvSpPr/>
            <p:nvPr/>
          </p:nvSpPr>
          <p:spPr>
            <a:xfrm>
              <a:off x="1442970" y="4794568"/>
              <a:ext cx="22161" cy="19685"/>
            </a:xfrm>
            <a:custGeom>
              <a:avLst/>
              <a:gdLst>
                <a:gd name="connsiteX0" fmla="*/ 0 w 22161"/>
                <a:gd name="connsiteY0" fmla="*/ 0 h 19685"/>
                <a:gd name="connsiteX1" fmla="*/ 22162 w 22161"/>
                <a:gd name="connsiteY1" fmla="*/ 0 h 19685"/>
                <a:gd name="connsiteX2" fmla="*/ 22162 w 22161"/>
                <a:gd name="connsiteY2" fmla="*/ 19685 h 19685"/>
                <a:gd name="connsiteX3" fmla="*/ 0 w 22161"/>
                <a:gd name="connsiteY3" fmla="*/ 19685 h 1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9685">
                  <a:moveTo>
                    <a:pt x="0" y="0"/>
                  </a:moveTo>
                  <a:lnTo>
                    <a:pt x="22162" y="0"/>
                  </a:lnTo>
                  <a:lnTo>
                    <a:pt x="22162" y="19685"/>
                  </a:lnTo>
                  <a:lnTo>
                    <a:pt x="0" y="1968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BA60B1A2-70A5-7345-3D95-3B1826AB2D10}"/>
                </a:ext>
              </a:extLst>
            </p:cNvPr>
            <p:cNvSpPr/>
            <p:nvPr/>
          </p:nvSpPr>
          <p:spPr>
            <a:xfrm>
              <a:off x="1442970" y="4821873"/>
              <a:ext cx="22161" cy="73660"/>
            </a:xfrm>
            <a:custGeom>
              <a:avLst/>
              <a:gdLst>
                <a:gd name="connsiteX0" fmla="*/ 0 w 22161"/>
                <a:gd name="connsiteY0" fmla="*/ 0 h 73660"/>
                <a:gd name="connsiteX1" fmla="*/ 22162 w 22161"/>
                <a:gd name="connsiteY1" fmla="*/ 0 h 73660"/>
                <a:gd name="connsiteX2" fmla="*/ 22162 w 22161"/>
                <a:gd name="connsiteY2" fmla="*/ 73660 h 73660"/>
                <a:gd name="connsiteX3" fmla="*/ 0 w 22161"/>
                <a:gd name="connsiteY3" fmla="*/ 73660 h 7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73660">
                  <a:moveTo>
                    <a:pt x="0" y="0"/>
                  </a:moveTo>
                  <a:lnTo>
                    <a:pt x="22162" y="0"/>
                  </a:lnTo>
                  <a:lnTo>
                    <a:pt x="22162" y="73660"/>
                  </a:lnTo>
                  <a:lnTo>
                    <a:pt x="0" y="7366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4C194342-4DBD-90C2-7366-B41EF9E78E2C}"/>
                </a:ext>
              </a:extLst>
            </p:cNvPr>
            <p:cNvSpPr/>
            <p:nvPr/>
          </p:nvSpPr>
          <p:spPr>
            <a:xfrm>
              <a:off x="1479061" y="4820603"/>
              <a:ext cx="60153" cy="74929"/>
            </a:xfrm>
            <a:custGeom>
              <a:avLst/>
              <a:gdLst>
                <a:gd name="connsiteX0" fmla="*/ 41791 w 60153"/>
                <a:gd name="connsiteY0" fmla="*/ 0 h 74929"/>
                <a:gd name="connsiteX1" fmla="*/ 22162 w 60153"/>
                <a:gd name="connsiteY1" fmla="*/ 8890 h 74929"/>
                <a:gd name="connsiteX2" fmla="*/ 22162 w 60153"/>
                <a:gd name="connsiteY2" fmla="*/ 1270 h 74929"/>
                <a:gd name="connsiteX3" fmla="*/ 0 w 60153"/>
                <a:gd name="connsiteY3" fmla="*/ 1270 h 74929"/>
                <a:gd name="connsiteX4" fmla="*/ 0 w 60153"/>
                <a:gd name="connsiteY4" fmla="*/ 74930 h 74929"/>
                <a:gd name="connsiteX5" fmla="*/ 22162 w 60153"/>
                <a:gd name="connsiteY5" fmla="*/ 74930 h 74929"/>
                <a:gd name="connsiteX6" fmla="*/ 22162 w 60153"/>
                <a:gd name="connsiteY6" fmla="*/ 24765 h 74929"/>
                <a:gd name="connsiteX7" fmla="*/ 32926 w 60153"/>
                <a:gd name="connsiteY7" fmla="*/ 19050 h 74929"/>
                <a:gd name="connsiteX8" fmla="*/ 37991 w 60153"/>
                <a:gd name="connsiteY8" fmla="*/ 26035 h 74929"/>
                <a:gd name="connsiteX9" fmla="*/ 37991 w 60153"/>
                <a:gd name="connsiteY9" fmla="*/ 74930 h 74929"/>
                <a:gd name="connsiteX10" fmla="*/ 60153 w 60153"/>
                <a:gd name="connsiteY10" fmla="*/ 74930 h 74929"/>
                <a:gd name="connsiteX11" fmla="*/ 60153 w 60153"/>
                <a:gd name="connsiteY11" fmla="*/ 19685 h 74929"/>
                <a:gd name="connsiteX12" fmla="*/ 41791 w 60153"/>
                <a:gd name="connsiteY12" fmla="*/ 0 h 7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153" h="74929">
                  <a:moveTo>
                    <a:pt x="41791" y="0"/>
                  </a:moveTo>
                  <a:cubicBezTo>
                    <a:pt x="33559" y="0"/>
                    <a:pt x="26594" y="4445"/>
                    <a:pt x="22162" y="8890"/>
                  </a:cubicBezTo>
                  <a:lnTo>
                    <a:pt x="22162" y="1270"/>
                  </a:lnTo>
                  <a:lnTo>
                    <a:pt x="0" y="1270"/>
                  </a:lnTo>
                  <a:lnTo>
                    <a:pt x="0" y="74930"/>
                  </a:lnTo>
                  <a:lnTo>
                    <a:pt x="22162" y="74930"/>
                  </a:lnTo>
                  <a:lnTo>
                    <a:pt x="22162" y="24765"/>
                  </a:lnTo>
                  <a:cubicBezTo>
                    <a:pt x="26594" y="20955"/>
                    <a:pt x="29760" y="19050"/>
                    <a:pt x="32926" y="19050"/>
                  </a:cubicBezTo>
                  <a:cubicBezTo>
                    <a:pt x="35459" y="19050"/>
                    <a:pt x="37991" y="19685"/>
                    <a:pt x="37991" y="26035"/>
                  </a:cubicBezTo>
                  <a:lnTo>
                    <a:pt x="37991" y="74930"/>
                  </a:lnTo>
                  <a:lnTo>
                    <a:pt x="60153" y="74930"/>
                  </a:lnTo>
                  <a:lnTo>
                    <a:pt x="60153" y="19685"/>
                  </a:lnTo>
                  <a:cubicBezTo>
                    <a:pt x="60153" y="6985"/>
                    <a:pt x="53821" y="0"/>
                    <a:pt x="41791" y="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1F04541C-32E3-9127-E584-EB27B3A7B4B1}"/>
                </a:ext>
              </a:extLst>
            </p:cNvPr>
            <p:cNvSpPr/>
            <p:nvPr/>
          </p:nvSpPr>
          <p:spPr>
            <a:xfrm>
              <a:off x="1548712" y="4819967"/>
              <a:ext cx="61419" cy="76200"/>
            </a:xfrm>
            <a:custGeom>
              <a:avLst/>
              <a:gdLst>
                <a:gd name="connsiteX0" fmla="*/ 48123 w 61419"/>
                <a:gd name="connsiteY0" fmla="*/ 49530 h 76200"/>
                <a:gd name="connsiteX1" fmla="*/ 47489 w 61419"/>
                <a:gd name="connsiteY1" fmla="*/ 50800 h 76200"/>
                <a:gd name="connsiteX2" fmla="*/ 33559 w 61419"/>
                <a:gd name="connsiteY2" fmla="*/ 59055 h 76200"/>
                <a:gd name="connsiteX3" fmla="*/ 22162 w 61419"/>
                <a:gd name="connsiteY3" fmla="*/ 44450 h 76200"/>
                <a:gd name="connsiteX4" fmla="*/ 61420 w 61419"/>
                <a:gd name="connsiteY4" fmla="*/ 44450 h 76200"/>
                <a:gd name="connsiteX5" fmla="*/ 61420 w 61419"/>
                <a:gd name="connsiteY5" fmla="*/ 39370 h 76200"/>
                <a:gd name="connsiteX6" fmla="*/ 31660 w 61419"/>
                <a:gd name="connsiteY6" fmla="*/ 0 h 76200"/>
                <a:gd name="connsiteX7" fmla="*/ 0 w 61419"/>
                <a:gd name="connsiteY7" fmla="*/ 38100 h 76200"/>
                <a:gd name="connsiteX8" fmla="*/ 32293 w 61419"/>
                <a:gd name="connsiteY8" fmla="*/ 76200 h 76200"/>
                <a:gd name="connsiteX9" fmla="*/ 60786 w 61419"/>
                <a:gd name="connsiteY9" fmla="*/ 60960 h 76200"/>
                <a:gd name="connsiteX10" fmla="*/ 61420 w 61419"/>
                <a:gd name="connsiteY10" fmla="*/ 59690 h 76200"/>
                <a:gd name="connsiteX11" fmla="*/ 48123 w 61419"/>
                <a:gd name="connsiteY11" fmla="*/ 49530 h 76200"/>
                <a:gd name="connsiteX12" fmla="*/ 22162 w 61419"/>
                <a:gd name="connsiteY12" fmla="*/ 31115 h 76200"/>
                <a:gd name="connsiteX13" fmla="*/ 31660 w 61419"/>
                <a:gd name="connsiteY13" fmla="*/ 18415 h 76200"/>
                <a:gd name="connsiteX14" fmla="*/ 40524 w 61419"/>
                <a:gd name="connsiteY14" fmla="*/ 31115 h 76200"/>
                <a:gd name="connsiteX15" fmla="*/ 22162 w 61419"/>
                <a:gd name="connsiteY15" fmla="*/ 3111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419" h="76200">
                  <a:moveTo>
                    <a:pt x="48123" y="49530"/>
                  </a:moveTo>
                  <a:lnTo>
                    <a:pt x="47489" y="50800"/>
                  </a:lnTo>
                  <a:cubicBezTo>
                    <a:pt x="44957" y="54610"/>
                    <a:pt x="39891" y="59055"/>
                    <a:pt x="33559" y="59055"/>
                  </a:cubicBezTo>
                  <a:cubicBezTo>
                    <a:pt x="26594" y="59055"/>
                    <a:pt x="23428" y="53975"/>
                    <a:pt x="22162" y="44450"/>
                  </a:cubicBezTo>
                  <a:lnTo>
                    <a:pt x="61420" y="44450"/>
                  </a:lnTo>
                  <a:lnTo>
                    <a:pt x="61420" y="39370"/>
                  </a:lnTo>
                  <a:cubicBezTo>
                    <a:pt x="61420" y="14605"/>
                    <a:pt x="50655" y="0"/>
                    <a:pt x="31660" y="0"/>
                  </a:cubicBezTo>
                  <a:cubicBezTo>
                    <a:pt x="17096" y="0"/>
                    <a:pt x="0" y="10160"/>
                    <a:pt x="0" y="38100"/>
                  </a:cubicBezTo>
                  <a:cubicBezTo>
                    <a:pt x="0" y="62230"/>
                    <a:pt x="12031" y="76200"/>
                    <a:pt x="32293" y="76200"/>
                  </a:cubicBezTo>
                  <a:cubicBezTo>
                    <a:pt x="44323" y="76200"/>
                    <a:pt x="53821" y="71120"/>
                    <a:pt x="60786" y="60960"/>
                  </a:cubicBezTo>
                  <a:lnTo>
                    <a:pt x="61420" y="59690"/>
                  </a:lnTo>
                  <a:lnTo>
                    <a:pt x="48123" y="49530"/>
                  </a:lnTo>
                  <a:close/>
                  <a:moveTo>
                    <a:pt x="22162" y="31115"/>
                  </a:moveTo>
                  <a:cubicBezTo>
                    <a:pt x="22795" y="24765"/>
                    <a:pt x="25328" y="18415"/>
                    <a:pt x="31660" y="18415"/>
                  </a:cubicBezTo>
                  <a:cubicBezTo>
                    <a:pt x="34826" y="18415"/>
                    <a:pt x="39891" y="19685"/>
                    <a:pt x="40524" y="31115"/>
                  </a:cubicBezTo>
                  <a:lnTo>
                    <a:pt x="22162" y="3111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7AB1EE2B-D28E-A338-CAFA-2335CE706FBF}"/>
                </a:ext>
              </a:extLst>
            </p:cNvPr>
            <p:cNvSpPr/>
            <p:nvPr/>
          </p:nvSpPr>
          <p:spPr>
            <a:xfrm>
              <a:off x="908556" y="4794568"/>
              <a:ext cx="22161" cy="100964"/>
            </a:xfrm>
            <a:custGeom>
              <a:avLst/>
              <a:gdLst>
                <a:gd name="connsiteX0" fmla="*/ 0 w 22161"/>
                <a:gd name="connsiteY0" fmla="*/ 0 h 100964"/>
                <a:gd name="connsiteX1" fmla="*/ 22162 w 22161"/>
                <a:gd name="connsiteY1" fmla="*/ 0 h 100964"/>
                <a:gd name="connsiteX2" fmla="*/ 22162 w 22161"/>
                <a:gd name="connsiteY2" fmla="*/ 100965 h 100964"/>
                <a:gd name="connsiteX3" fmla="*/ 0 w 22161"/>
                <a:gd name="connsiteY3" fmla="*/ 100965 h 10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00964">
                  <a:moveTo>
                    <a:pt x="0" y="0"/>
                  </a:moveTo>
                  <a:lnTo>
                    <a:pt x="22162" y="0"/>
                  </a:lnTo>
                  <a:lnTo>
                    <a:pt x="22162" y="100965"/>
                  </a:lnTo>
                  <a:lnTo>
                    <a:pt x="0" y="10096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A37F7798-82F6-AD7E-B93B-39344B3074BE}"/>
                </a:ext>
              </a:extLst>
            </p:cNvPr>
            <p:cNvSpPr/>
            <p:nvPr/>
          </p:nvSpPr>
          <p:spPr>
            <a:xfrm>
              <a:off x="612856" y="4661217"/>
              <a:ext cx="77249" cy="106679"/>
            </a:xfrm>
            <a:custGeom>
              <a:avLst/>
              <a:gdLst>
                <a:gd name="connsiteX0" fmla="*/ 41791 w 77249"/>
                <a:gd name="connsiteY0" fmla="*/ 71120 h 106679"/>
                <a:gd name="connsiteX1" fmla="*/ 56354 w 77249"/>
                <a:gd name="connsiteY1" fmla="*/ 71120 h 106679"/>
                <a:gd name="connsiteX2" fmla="*/ 40524 w 77249"/>
                <a:gd name="connsiteY2" fmla="*/ 88900 h 106679"/>
                <a:gd name="connsiteX3" fmla="*/ 22162 w 77249"/>
                <a:gd name="connsiteY3" fmla="*/ 53340 h 106679"/>
                <a:gd name="connsiteX4" fmla="*/ 39258 w 77249"/>
                <a:gd name="connsiteY4" fmla="*/ 19685 h 106679"/>
                <a:gd name="connsiteX5" fmla="*/ 54454 w 77249"/>
                <a:gd name="connsiteY5" fmla="*/ 38100 h 106679"/>
                <a:gd name="connsiteX6" fmla="*/ 75350 w 77249"/>
                <a:gd name="connsiteY6" fmla="*/ 35560 h 106679"/>
                <a:gd name="connsiteX7" fmla="*/ 40524 w 77249"/>
                <a:gd name="connsiteY7" fmla="*/ 0 h 106679"/>
                <a:gd name="connsiteX8" fmla="*/ 0 w 77249"/>
                <a:gd name="connsiteY8" fmla="*/ 53340 h 106679"/>
                <a:gd name="connsiteX9" fmla="*/ 37991 w 77249"/>
                <a:gd name="connsiteY9" fmla="*/ 106680 h 106679"/>
                <a:gd name="connsiteX10" fmla="*/ 60153 w 77249"/>
                <a:gd name="connsiteY10" fmla="*/ 94615 h 106679"/>
                <a:gd name="connsiteX11" fmla="*/ 60153 w 77249"/>
                <a:gd name="connsiteY11" fmla="*/ 104775 h 106679"/>
                <a:gd name="connsiteX12" fmla="*/ 77249 w 77249"/>
                <a:gd name="connsiteY12" fmla="*/ 104775 h 106679"/>
                <a:gd name="connsiteX13" fmla="*/ 77249 w 77249"/>
                <a:gd name="connsiteY13" fmla="*/ 53975 h 106679"/>
                <a:gd name="connsiteX14" fmla="*/ 42424 w 77249"/>
                <a:gd name="connsiteY14" fmla="*/ 53975 h 106679"/>
                <a:gd name="connsiteX15" fmla="*/ 42424 w 77249"/>
                <a:gd name="connsiteY15" fmla="*/ 71120 h 10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49" h="106679">
                  <a:moveTo>
                    <a:pt x="41791" y="71120"/>
                  </a:moveTo>
                  <a:lnTo>
                    <a:pt x="56354" y="71120"/>
                  </a:lnTo>
                  <a:cubicBezTo>
                    <a:pt x="55088" y="82550"/>
                    <a:pt x="49389" y="88900"/>
                    <a:pt x="40524" y="88900"/>
                  </a:cubicBezTo>
                  <a:cubicBezTo>
                    <a:pt x="32926" y="88900"/>
                    <a:pt x="22162" y="85090"/>
                    <a:pt x="22162" y="53340"/>
                  </a:cubicBezTo>
                  <a:cubicBezTo>
                    <a:pt x="22162" y="31115"/>
                    <a:pt x="27860" y="19685"/>
                    <a:pt x="39258" y="19685"/>
                  </a:cubicBezTo>
                  <a:cubicBezTo>
                    <a:pt x="47489" y="19685"/>
                    <a:pt x="51289" y="24765"/>
                    <a:pt x="54454" y="38100"/>
                  </a:cubicBezTo>
                  <a:lnTo>
                    <a:pt x="75350" y="35560"/>
                  </a:lnTo>
                  <a:cubicBezTo>
                    <a:pt x="70917" y="10795"/>
                    <a:pt x="60153" y="0"/>
                    <a:pt x="40524" y="0"/>
                  </a:cubicBezTo>
                  <a:cubicBezTo>
                    <a:pt x="15197" y="0"/>
                    <a:pt x="0" y="19685"/>
                    <a:pt x="0" y="53340"/>
                  </a:cubicBezTo>
                  <a:cubicBezTo>
                    <a:pt x="0" y="87630"/>
                    <a:pt x="13930" y="106680"/>
                    <a:pt x="37991" y="106680"/>
                  </a:cubicBezTo>
                  <a:cubicBezTo>
                    <a:pt x="48756" y="106680"/>
                    <a:pt x="56354" y="100965"/>
                    <a:pt x="60153" y="94615"/>
                  </a:cubicBezTo>
                  <a:lnTo>
                    <a:pt x="60153" y="104775"/>
                  </a:lnTo>
                  <a:lnTo>
                    <a:pt x="77249" y="104775"/>
                  </a:lnTo>
                  <a:lnTo>
                    <a:pt x="77249" y="53975"/>
                  </a:lnTo>
                  <a:lnTo>
                    <a:pt x="42424" y="53975"/>
                  </a:lnTo>
                  <a:lnTo>
                    <a:pt x="42424" y="7112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50129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12" userDrawn="1">
          <p15:clr>
            <a:srgbClr val="FBAE40"/>
          </p15:clr>
        </p15:guide>
        <p15:guide id="2" pos="304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N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974E889D-D7C1-1165-CA9E-B2545FF231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"/>
            <a:ext cx="3047999" cy="5143499"/>
          </a:xfrm>
          <a:solidFill>
            <a:schemeClr val="bg1">
              <a:lumMod val="85000"/>
            </a:schemeClr>
          </a:solidFill>
        </p:spPr>
        <p:txBody>
          <a:bodyPr tIns="100584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B7418D1-2207-3DA2-D401-BA061B484A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50421" y="4506295"/>
            <a:ext cx="286597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441C0E6-2A71-4EB3-9E92-A3D15D26B6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AE2451-7F0A-9DB6-7819-117904A8D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57284" y="4536400"/>
            <a:ext cx="1934216" cy="138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C7DC55A-0110-4030-35AD-A950533BEB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5298" y="1554480"/>
            <a:ext cx="5067301" cy="2669742"/>
          </a:xfrm>
        </p:spPr>
        <p:txBody>
          <a:bodyPr/>
          <a:lstStyle>
            <a:lvl1pPr>
              <a:lnSpc>
                <a:spcPct val="112000"/>
              </a:lnSpc>
              <a:defRPr sz="1600">
                <a:solidFill>
                  <a:schemeClr val="accent1"/>
                </a:solidFill>
              </a:defRPr>
            </a:lvl1pPr>
            <a:lvl2pPr>
              <a:lnSpc>
                <a:spcPct val="112000"/>
              </a:lnSpc>
              <a:defRPr sz="16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600"/>
            </a:lvl4pPr>
            <a:lvl5pPr>
              <a:lnSpc>
                <a:spcPct val="112000"/>
              </a:lnSpc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3320" y="408071"/>
            <a:ext cx="5067301" cy="61664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653801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04" userDrawn="1">
          <p15:clr>
            <a:srgbClr val="FBAE40"/>
          </p15:clr>
        </p15:guide>
        <p15:guide id="3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Image Narrow -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974E889D-D7C1-1165-CA9E-B2545FF231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"/>
            <a:ext cx="3047999" cy="5143499"/>
          </a:xfrm>
          <a:solidFill>
            <a:schemeClr val="bg1">
              <a:lumMod val="85000"/>
            </a:schemeClr>
          </a:solidFill>
        </p:spPr>
        <p:txBody>
          <a:bodyPr tIns="100584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B7418D1-2207-3DA2-D401-BA061B484A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50421" y="4506295"/>
            <a:ext cx="286597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441C0E6-2A71-4EB3-9E92-A3D15D26B6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1DBBB99C-2F9F-DAB5-0121-D8AFA2E4C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49082" y="4536400"/>
            <a:ext cx="1942417" cy="138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C7DC55A-0110-4030-35AD-A950533BEB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5298" y="1554480"/>
            <a:ext cx="5067301" cy="2669742"/>
          </a:xfrm>
        </p:spPr>
        <p:txBody>
          <a:bodyPr/>
          <a:lstStyle>
            <a:lvl1pPr>
              <a:lnSpc>
                <a:spcPct val="112000"/>
              </a:lnSpc>
              <a:defRPr sz="1600">
                <a:solidFill>
                  <a:schemeClr val="bg1"/>
                </a:solidFill>
              </a:defRPr>
            </a:lvl1pPr>
            <a:lvl2pPr>
              <a:lnSpc>
                <a:spcPct val="112000"/>
              </a:lnSpc>
              <a:defRPr sz="1600">
                <a:solidFill>
                  <a:schemeClr val="bg1"/>
                </a:solidFill>
              </a:defRPr>
            </a:lvl2pPr>
            <a:lvl3pPr>
              <a:lnSpc>
                <a:spcPct val="112000"/>
              </a:lnSpc>
              <a:defRPr sz="1600">
                <a:solidFill>
                  <a:schemeClr val="bg1"/>
                </a:solidFill>
              </a:defRPr>
            </a:lvl3pPr>
            <a:lvl4pPr>
              <a:lnSpc>
                <a:spcPct val="112000"/>
              </a:lnSpc>
              <a:defRPr sz="1600">
                <a:solidFill>
                  <a:schemeClr val="bg1"/>
                </a:solidFill>
              </a:defRPr>
            </a:lvl4pPr>
            <a:lvl5pPr>
              <a:lnSpc>
                <a:spcPct val="112000"/>
              </a:lnSpc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03320" y="408071"/>
            <a:ext cx="5067301" cy="6166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5" name="Graphic 6">
            <a:extLst>
              <a:ext uri="{FF2B5EF4-FFF2-40B4-BE49-F238E27FC236}">
                <a16:creationId xmlns:a16="http://schemas.microsoft.com/office/drawing/2014/main" id="{D1BCB42A-C979-5758-F7B6-31388280312B}"/>
              </a:ext>
            </a:extLst>
          </p:cNvPr>
          <p:cNvGrpSpPr/>
          <p:nvPr userDrawn="1"/>
        </p:nvGrpSpPr>
        <p:grpSpPr>
          <a:xfrm>
            <a:off x="491329" y="4418324"/>
            <a:ext cx="1331528" cy="342900"/>
            <a:chOff x="278604" y="4554538"/>
            <a:chExt cx="1331528" cy="342900"/>
          </a:xfrm>
          <a:solidFill>
            <a:schemeClr val="bg1"/>
          </a:solidFill>
        </p:grpSpPr>
        <p:grpSp>
          <p:nvGrpSpPr>
            <p:cNvPr id="12" name="Graphic 6">
              <a:extLst>
                <a:ext uri="{FF2B5EF4-FFF2-40B4-BE49-F238E27FC236}">
                  <a16:creationId xmlns:a16="http://schemas.microsoft.com/office/drawing/2014/main" id="{D1A96691-0D9C-8E7E-53FC-882FD3DC4AAD}"/>
                </a:ext>
              </a:extLst>
            </p:cNvPr>
            <p:cNvGrpSpPr/>
            <p:nvPr/>
          </p:nvGrpSpPr>
          <p:grpSpPr>
            <a:xfrm>
              <a:off x="278604" y="4554538"/>
              <a:ext cx="298793" cy="342427"/>
              <a:chOff x="278604" y="4554538"/>
              <a:chExt cx="298793" cy="342427"/>
            </a:xfrm>
            <a:grpFill/>
          </p:grpSpPr>
          <p:grpSp>
            <p:nvGrpSpPr>
              <p:cNvPr id="40" name="Graphic 6">
                <a:extLst>
                  <a:ext uri="{FF2B5EF4-FFF2-40B4-BE49-F238E27FC236}">
                    <a16:creationId xmlns:a16="http://schemas.microsoft.com/office/drawing/2014/main" id="{CADFC07A-848F-7ADC-78D2-992A8A25FF24}"/>
                  </a:ext>
                </a:extLst>
              </p:cNvPr>
              <p:cNvGrpSpPr/>
              <p:nvPr/>
            </p:nvGrpSpPr>
            <p:grpSpPr>
              <a:xfrm>
                <a:off x="278604" y="4554538"/>
                <a:ext cx="297175" cy="342427"/>
                <a:chOff x="278604" y="4554538"/>
                <a:chExt cx="297175" cy="342427"/>
              </a:xfrm>
              <a:grpFill/>
            </p:grpSpPr>
            <p:sp>
              <p:nvSpPr>
                <p:cNvPr id="42" name="Freeform 41">
                  <a:extLst>
                    <a:ext uri="{FF2B5EF4-FFF2-40B4-BE49-F238E27FC236}">
                      <a16:creationId xmlns:a16="http://schemas.microsoft.com/office/drawing/2014/main" id="{1796A6DD-B7EB-C53B-BDF8-E8CB81BA170D}"/>
                    </a:ext>
                  </a:extLst>
                </p:cNvPr>
                <p:cNvSpPr/>
                <p:nvPr/>
              </p:nvSpPr>
              <p:spPr>
                <a:xfrm>
                  <a:off x="293446" y="4554538"/>
                  <a:ext cx="282332" cy="106045"/>
                </a:xfrm>
                <a:custGeom>
                  <a:avLst/>
                  <a:gdLst>
                    <a:gd name="connsiteX0" fmla="*/ 282051 w 282332"/>
                    <a:gd name="connsiteY0" fmla="*/ 70485 h 106045"/>
                    <a:gd name="connsiteX1" fmla="*/ 282051 w 282332"/>
                    <a:gd name="connsiteY1" fmla="*/ 70485 h 106045"/>
                    <a:gd name="connsiteX2" fmla="*/ 280152 w 282332"/>
                    <a:gd name="connsiteY2" fmla="*/ 67310 h 106045"/>
                    <a:gd name="connsiteX3" fmla="*/ 257357 w 282332"/>
                    <a:gd name="connsiteY3" fmla="*/ 41910 h 106045"/>
                    <a:gd name="connsiteX4" fmla="*/ 152247 w 282332"/>
                    <a:gd name="connsiteY4" fmla="*/ 0 h 106045"/>
                    <a:gd name="connsiteX5" fmla="*/ 31308 w 282332"/>
                    <a:gd name="connsiteY5" fmla="*/ 55880 h 106045"/>
                    <a:gd name="connsiteX6" fmla="*/ 281 w 282332"/>
                    <a:gd name="connsiteY6" fmla="*/ 104775 h 106045"/>
                    <a:gd name="connsiteX7" fmla="*/ 281 w 282332"/>
                    <a:gd name="connsiteY7" fmla="*/ 106045 h 106045"/>
                    <a:gd name="connsiteX8" fmla="*/ 915 w 282332"/>
                    <a:gd name="connsiteY8" fmla="*/ 104775 h 106045"/>
                    <a:gd name="connsiteX9" fmla="*/ 35107 w 282332"/>
                    <a:gd name="connsiteY9" fmla="*/ 61595 h 106045"/>
                    <a:gd name="connsiteX10" fmla="*/ 152880 w 282332"/>
                    <a:gd name="connsiteY10" fmla="*/ 20955 h 106045"/>
                    <a:gd name="connsiteX11" fmla="*/ 251025 w 282332"/>
                    <a:gd name="connsiteY11" fmla="*/ 47625 h 106045"/>
                    <a:gd name="connsiteX12" fmla="*/ 278885 w 282332"/>
                    <a:gd name="connsiteY12" fmla="*/ 68580 h 106045"/>
                    <a:gd name="connsiteX13" fmla="*/ 282051 w 282332"/>
                    <a:gd name="connsiteY13" fmla="*/ 70485 h 106045"/>
                    <a:gd name="connsiteX14" fmla="*/ 282051 w 282332"/>
                    <a:gd name="connsiteY14" fmla="*/ 70485 h 106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82332" h="106045">
                      <a:moveTo>
                        <a:pt x="282051" y="70485"/>
                      </a:moveTo>
                      <a:cubicBezTo>
                        <a:pt x="282051" y="70485"/>
                        <a:pt x="282685" y="70485"/>
                        <a:pt x="282051" y="70485"/>
                      </a:cubicBezTo>
                      <a:cubicBezTo>
                        <a:pt x="282051" y="69850"/>
                        <a:pt x="281418" y="69215"/>
                        <a:pt x="280152" y="67310"/>
                      </a:cubicBezTo>
                      <a:cubicBezTo>
                        <a:pt x="278885" y="65405"/>
                        <a:pt x="269388" y="52705"/>
                        <a:pt x="257357" y="41910"/>
                      </a:cubicBezTo>
                      <a:cubicBezTo>
                        <a:pt x="245960" y="31115"/>
                        <a:pt x="209868" y="0"/>
                        <a:pt x="152247" y="0"/>
                      </a:cubicBezTo>
                      <a:cubicBezTo>
                        <a:pt x="92727" y="0"/>
                        <a:pt x="52203" y="32385"/>
                        <a:pt x="31308" y="55880"/>
                      </a:cubicBezTo>
                      <a:cubicBezTo>
                        <a:pt x="11046" y="78740"/>
                        <a:pt x="915" y="104140"/>
                        <a:pt x="281" y="104775"/>
                      </a:cubicBezTo>
                      <a:cubicBezTo>
                        <a:pt x="281" y="105410"/>
                        <a:pt x="-352" y="105410"/>
                        <a:pt x="281" y="106045"/>
                      </a:cubicBezTo>
                      <a:cubicBezTo>
                        <a:pt x="915" y="106045"/>
                        <a:pt x="915" y="105410"/>
                        <a:pt x="915" y="104775"/>
                      </a:cubicBezTo>
                      <a:cubicBezTo>
                        <a:pt x="1548" y="104140"/>
                        <a:pt x="11679" y="80645"/>
                        <a:pt x="35107" y="61595"/>
                      </a:cubicBezTo>
                      <a:cubicBezTo>
                        <a:pt x="58535" y="42545"/>
                        <a:pt x="96526" y="20955"/>
                        <a:pt x="152880" y="20955"/>
                      </a:cubicBezTo>
                      <a:cubicBezTo>
                        <a:pt x="201003" y="20955"/>
                        <a:pt x="235195" y="38100"/>
                        <a:pt x="251025" y="47625"/>
                      </a:cubicBezTo>
                      <a:cubicBezTo>
                        <a:pt x="266855" y="57150"/>
                        <a:pt x="276986" y="66675"/>
                        <a:pt x="278885" y="68580"/>
                      </a:cubicBezTo>
                      <a:cubicBezTo>
                        <a:pt x="280785" y="69850"/>
                        <a:pt x="281418" y="69850"/>
                        <a:pt x="282051" y="70485"/>
                      </a:cubicBezTo>
                      <a:cubicBezTo>
                        <a:pt x="282051" y="70485"/>
                        <a:pt x="282051" y="70485"/>
                        <a:pt x="282051" y="70485"/>
                      </a:cubicBezTo>
                      <a:close/>
                    </a:path>
                  </a:pathLst>
                </a:custGeom>
                <a:grpFill/>
                <a:ln w="63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" name="Freeform 42">
                  <a:extLst>
                    <a:ext uri="{FF2B5EF4-FFF2-40B4-BE49-F238E27FC236}">
                      <a16:creationId xmlns:a16="http://schemas.microsoft.com/office/drawing/2014/main" id="{C1397665-20E3-E12E-FCD9-5C153EDDC290}"/>
                    </a:ext>
                  </a:extLst>
                </p:cNvPr>
                <p:cNvSpPr/>
                <p:nvPr/>
              </p:nvSpPr>
              <p:spPr>
                <a:xfrm>
                  <a:off x="278604" y="4715192"/>
                  <a:ext cx="255736" cy="181772"/>
                </a:xfrm>
                <a:custGeom>
                  <a:avLst/>
                  <a:gdLst>
                    <a:gd name="connsiteX0" fmla="*/ 1194 w 255736"/>
                    <a:gd name="connsiteY0" fmla="*/ 0 h 181772"/>
                    <a:gd name="connsiteX1" fmla="*/ 1194 w 255736"/>
                    <a:gd name="connsiteY1" fmla="*/ 0 h 181772"/>
                    <a:gd name="connsiteX2" fmla="*/ 1194 w 255736"/>
                    <a:gd name="connsiteY2" fmla="*/ 2540 h 181772"/>
                    <a:gd name="connsiteX3" fmla="*/ 14491 w 255736"/>
                    <a:gd name="connsiteY3" fmla="*/ 60960 h 181772"/>
                    <a:gd name="connsiteX4" fmla="*/ 96806 w 255736"/>
                    <a:gd name="connsiteY4" fmla="*/ 144145 h 181772"/>
                    <a:gd name="connsiteX5" fmla="*/ 203182 w 255736"/>
                    <a:gd name="connsiteY5" fmla="*/ 163195 h 181772"/>
                    <a:gd name="connsiteX6" fmla="*/ 254470 w 255736"/>
                    <a:gd name="connsiteY6" fmla="*/ 148590 h 181772"/>
                    <a:gd name="connsiteX7" fmla="*/ 255737 w 255736"/>
                    <a:gd name="connsiteY7" fmla="*/ 147955 h 181772"/>
                    <a:gd name="connsiteX8" fmla="*/ 255737 w 255736"/>
                    <a:gd name="connsiteY8" fmla="*/ 147955 h 181772"/>
                    <a:gd name="connsiteX9" fmla="*/ 254470 w 255736"/>
                    <a:gd name="connsiteY9" fmla="*/ 148590 h 181772"/>
                    <a:gd name="connsiteX10" fmla="*/ 250671 w 255736"/>
                    <a:gd name="connsiteY10" fmla="*/ 151765 h 181772"/>
                    <a:gd name="connsiteX11" fmla="*/ 219012 w 255736"/>
                    <a:gd name="connsiteY11" fmla="*/ 169545 h 181772"/>
                    <a:gd name="connsiteX12" fmla="*/ 83509 w 255736"/>
                    <a:gd name="connsiteY12" fmla="*/ 162560 h 181772"/>
                    <a:gd name="connsiteX13" fmla="*/ 3727 w 255736"/>
                    <a:gd name="connsiteY13" fmla="*/ 52705 h 181772"/>
                    <a:gd name="connsiteX14" fmla="*/ 561 w 255736"/>
                    <a:gd name="connsiteY14" fmla="*/ 1270 h 181772"/>
                    <a:gd name="connsiteX15" fmla="*/ 1194 w 255736"/>
                    <a:gd name="connsiteY15" fmla="*/ 0 h 181772"/>
                    <a:gd name="connsiteX16" fmla="*/ 1194 w 255736"/>
                    <a:gd name="connsiteY16" fmla="*/ 0 h 181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55736" h="181772">
                      <a:moveTo>
                        <a:pt x="1194" y="0"/>
                      </a:moveTo>
                      <a:cubicBezTo>
                        <a:pt x="1827" y="0"/>
                        <a:pt x="1827" y="0"/>
                        <a:pt x="1194" y="0"/>
                      </a:cubicBezTo>
                      <a:cubicBezTo>
                        <a:pt x="1827" y="635"/>
                        <a:pt x="1194" y="1270"/>
                        <a:pt x="1194" y="2540"/>
                      </a:cubicBezTo>
                      <a:cubicBezTo>
                        <a:pt x="1194" y="3810"/>
                        <a:pt x="-72" y="31750"/>
                        <a:pt x="14491" y="60960"/>
                      </a:cubicBezTo>
                      <a:cubicBezTo>
                        <a:pt x="29054" y="91440"/>
                        <a:pt x="55015" y="123190"/>
                        <a:pt x="96806" y="144145"/>
                      </a:cubicBezTo>
                      <a:cubicBezTo>
                        <a:pt x="136064" y="163195"/>
                        <a:pt x="174688" y="166370"/>
                        <a:pt x="203182" y="163195"/>
                      </a:cubicBezTo>
                      <a:cubicBezTo>
                        <a:pt x="231042" y="160020"/>
                        <a:pt x="251938" y="149860"/>
                        <a:pt x="254470" y="148590"/>
                      </a:cubicBezTo>
                      <a:cubicBezTo>
                        <a:pt x="255737" y="147955"/>
                        <a:pt x="255737" y="147955"/>
                        <a:pt x="255737" y="147955"/>
                      </a:cubicBezTo>
                      <a:cubicBezTo>
                        <a:pt x="255737" y="147955"/>
                        <a:pt x="255737" y="147955"/>
                        <a:pt x="255737" y="147955"/>
                      </a:cubicBezTo>
                      <a:cubicBezTo>
                        <a:pt x="255737" y="147955"/>
                        <a:pt x="255104" y="148590"/>
                        <a:pt x="254470" y="148590"/>
                      </a:cubicBezTo>
                      <a:cubicBezTo>
                        <a:pt x="253837" y="149225"/>
                        <a:pt x="252571" y="150495"/>
                        <a:pt x="250671" y="151765"/>
                      </a:cubicBezTo>
                      <a:cubicBezTo>
                        <a:pt x="247505" y="154305"/>
                        <a:pt x="241173" y="160020"/>
                        <a:pt x="219012" y="169545"/>
                      </a:cubicBezTo>
                      <a:cubicBezTo>
                        <a:pt x="187985" y="182880"/>
                        <a:pt x="135431" y="191135"/>
                        <a:pt x="83509" y="162560"/>
                      </a:cubicBezTo>
                      <a:cubicBezTo>
                        <a:pt x="33487" y="135255"/>
                        <a:pt x="11325" y="88265"/>
                        <a:pt x="3727" y="52705"/>
                      </a:cubicBezTo>
                      <a:cubicBezTo>
                        <a:pt x="-1972" y="25400"/>
                        <a:pt x="561" y="3175"/>
                        <a:pt x="561" y="1270"/>
                      </a:cubicBezTo>
                      <a:cubicBezTo>
                        <a:pt x="1194" y="635"/>
                        <a:pt x="1194" y="635"/>
                        <a:pt x="1194" y="0"/>
                      </a:cubicBezTo>
                      <a:cubicBezTo>
                        <a:pt x="1194" y="0"/>
                        <a:pt x="1194" y="0"/>
                        <a:pt x="1194" y="0"/>
                      </a:cubicBezTo>
                      <a:close/>
                    </a:path>
                  </a:pathLst>
                </a:custGeom>
                <a:grpFill/>
                <a:ln w="63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FA3102F8-63D2-5ED6-E92B-8906243E7D56}"/>
                  </a:ext>
                </a:extLst>
              </p:cNvPr>
              <p:cNvSpPr/>
              <p:nvPr/>
            </p:nvSpPr>
            <p:spPr>
              <a:xfrm>
                <a:off x="342484" y="4665663"/>
                <a:ext cx="234913" cy="102234"/>
              </a:xfrm>
              <a:custGeom>
                <a:avLst/>
                <a:gdLst>
                  <a:gd name="connsiteX0" fmla="*/ 131071 w 234913"/>
                  <a:gd name="connsiteY0" fmla="*/ 100330 h 102234"/>
                  <a:gd name="connsiteX1" fmla="*/ 131071 w 234913"/>
                  <a:gd name="connsiteY1" fmla="*/ 60960 h 102234"/>
                  <a:gd name="connsiteX2" fmla="*/ 159564 w 234913"/>
                  <a:gd name="connsiteY2" fmla="*/ 0 h 102234"/>
                  <a:gd name="connsiteX3" fmla="*/ 137402 w 234913"/>
                  <a:gd name="connsiteY3" fmla="*/ 0 h 102234"/>
                  <a:gd name="connsiteX4" fmla="*/ 120306 w 234913"/>
                  <a:gd name="connsiteY4" fmla="*/ 40005 h 102234"/>
                  <a:gd name="connsiteX5" fmla="*/ 103210 w 234913"/>
                  <a:gd name="connsiteY5" fmla="*/ 0 h 102234"/>
                  <a:gd name="connsiteX6" fmla="*/ 80415 w 234913"/>
                  <a:gd name="connsiteY6" fmla="*/ 0 h 102234"/>
                  <a:gd name="connsiteX7" fmla="*/ 108909 w 234913"/>
                  <a:gd name="connsiteY7" fmla="*/ 60960 h 102234"/>
                  <a:gd name="connsiteX8" fmla="*/ 108909 w 234913"/>
                  <a:gd name="connsiteY8" fmla="*/ 100330 h 102234"/>
                  <a:gd name="connsiteX9" fmla="*/ 131071 w 234913"/>
                  <a:gd name="connsiteY9" fmla="*/ 100330 h 102234"/>
                  <a:gd name="connsiteX10" fmla="*/ 53188 w 234913"/>
                  <a:gd name="connsiteY10" fmla="*/ 57785 h 102234"/>
                  <a:gd name="connsiteX11" fmla="*/ 22795 w 234913"/>
                  <a:gd name="connsiteY11" fmla="*/ 635 h 102234"/>
                  <a:gd name="connsiteX12" fmla="*/ 22795 w 234913"/>
                  <a:gd name="connsiteY12" fmla="*/ 0 h 102234"/>
                  <a:gd name="connsiteX13" fmla="*/ 0 w 234913"/>
                  <a:gd name="connsiteY13" fmla="*/ 0 h 102234"/>
                  <a:gd name="connsiteX14" fmla="*/ 0 w 234913"/>
                  <a:gd name="connsiteY14" fmla="*/ 100965 h 102234"/>
                  <a:gd name="connsiteX15" fmla="*/ 20262 w 234913"/>
                  <a:gd name="connsiteY15" fmla="*/ 100965 h 102234"/>
                  <a:gd name="connsiteX16" fmla="*/ 20262 w 234913"/>
                  <a:gd name="connsiteY16" fmla="*/ 41275 h 102234"/>
                  <a:gd name="connsiteX17" fmla="*/ 53188 w 234913"/>
                  <a:gd name="connsiteY17" fmla="*/ 100330 h 102234"/>
                  <a:gd name="connsiteX18" fmla="*/ 53821 w 234913"/>
                  <a:gd name="connsiteY18" fmla="*/ 100965 h 102234"/>
                  <a:gd name="connsiteX19" fmla="*/ 74083 w 234913"/>
                  <a:gd name="connsiteY19" fmla="*/ 100965 h 102234"/>
                  <a:gd name="connsiteX20" fmla="*/ 74083 w 234913"/>
                  <a:gd name="connsiteY20" fmla="*/ 0 h 102234"/>
                  <a:gd name="connsiteX21" fmla="*/ 53821 w 234913"/>
                  <a:gd name="connsiteY21" fmla="*/ 0 h 102234"/>
                  <a:gd name="connsiteX22" fmla="*/ 53821 w 234913"/>
                  <a:gd name="connsiteY22" fmla="*/ 57785 h 102234"/>
                  <a:gd name="connsiteX23" fmla="*/ 234914 w 234913"/>
                  <a:gd name="connsiteY23" fmla="*/ 65405 h 102234"/>
                  <a:gd name="connsiteX24" fmla="*/ 234914 w 234913"/>
                  <a:gd name="connsiteY24" fmla="*/ 0 h 102234"/>
                  <a:gd name="connsiteX25" fmla="*/ 213385 w 234913"/>
                  <a:gd name="connsiteY25" fmla="*/ 0 h 102234"/>
                  <a:gd name="connsiteX26" fmla="*/ 213385 w 234913"/>
                  <a:gd name="connsiteY26" fmla="*/ 64770 h 102234"/>
                  <a:gd name="connsiteX27" fmla="*/ 200722 w 234913"/>
                  <a:gd name="connsiteY27" fmla="*/ 83185 h 102234"/>
                  <a:gd name="connsiteX28" fmla="*/ 188058 w 234913"/>
                  <a:gd name="connsiteY28" fmla="*/ 64770 h 102234"/>
                  <a:gd name="connsiteX29" fmla="*/ 188058 w 234913"/>
                  <a:gd name="connsiteY29" fmla="*/ 0 h 102234"/>
                  <a:gd name="connsiteX30" fmla="*/ 165896 w 234913"/>
                  <a:gd name="connsiteY30" fmla="*/ 0 h 102234"/>
                  <a:gd name="connsiteX31" fmla="*/ 165896 w 234913"/>
                  <a:gd name="connsiteY31" fmla="*/ 65405 h 102234"/>
                  <a:gd name="connsiteX32" fmla="*/ 200722 w 234913"/>
                  <a:gd name="connsiteY32" fmla="*/ 102235 h 102234"/>
                  <a:gd name="connsiteX33" fmla="*/ 234914 w 234913"/>
                  <a:gd name="connsiteY33" fmla="*/ 65405 h 102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34913" h="102234">
                    <a:moveTo>
                      <a:pt x="131071" y="100330"/>
                    </a:moveTo>
                    <a:lnTo>
                      <a:pt x="131071" y="60960"/>
                    </a:lnTo>
                    <a:lnTo>
                      <a:pt x="159564" y="0"/>
                    </a:lnTo>
                    <a:lnTo>
                      <a:pt x="137402" y="0"/>
                    </a:lnTo>
                    <a:lnTo>
                      <a:pt x="120306" y="40005"/>
                    </a:lnTo>
                    <a:lnTo>
                      <a:pt x="103210" y="0"/>
                    </a:lnTo>
                    <a:lnTo>
                      <a:pt x="80415" y="0"/>
                    </a:lnTo>
                    <a:lnTo>
                      <a:pt x="108909" y="60960"/>
                    </a:lnTo>
                    <a:lnTo>
                      <a:pt x="108909" y="100330"/>
                    </a:lnTo>
                    <a:lnTo>
                      <a:pt x="131071" y="100330"/>
                    </a:lnTo>
                    <a:close/>
                    <a:moveTo>
                      <a:pt x="53188" y="57785"/>
                    </a:moveTo>
                    <a:cubicBezTo>
                      <a:pt x="46223" y="43815"/>
                      <a:pt x="24061" y="2540"/>
                      <a:pt x="22795" y="635"/>
                    </a:cubicBezTo>
                    <a:lnTo>
                      <a:pt x="22795" y="0"/>
                    </a:lnTo>
                    <a:lnTo>
                      <a:pt x="0" y="0"/>
                    </a:lnTo>
                    <a:lnTo>
                      <a:pt x="0" y="100965"/>
                    </a:lnTo>
                    <a:lnTo>
                      <a:pt x="20262" y="100965"/>
                    </a:lnTo>
                    <a:lnTo>
                      <a:pt x="20262" y="41275"/>
                    </a:lnTo>
                    <a:cubicBezTo>
                      <a:pt x="27860" y="55245"/>
                      <a:pt x="51922" y="97790"/>
                      <a:pt x="53188" y="100330"/>
                    </a:cubicBezTo>
                    <a:lnTo>
                      <a:pt x="53821" y="100965"/>
                    </a:lnTo>
                    <a:lnTo>
                      <a:pt x="74083" y="100965"/>
                    </a:lnTo>
                    <a:lnTo>
                      <a:pt x="74083" y="0"/>
                    </a:lnTo>
                    <a:lnTo>
                      <a:pt x="53821" y="0"/>
                    </a:lnTo>
                    <a:lnTo>
                      <a:pt x="53821" y="57785"/>
                    </a:lnTo>
                    <a:close/>
                    <a:moveTo>
                      <a:pt x="234914" y="65405"/>
                    </a:moveTo>
                    <a:lnTo>
                      <a:pt x="234914" y="0"/>
                    </a:lnTo>
                    <a:lnTo>
                      <a:pt x="213385" y="0"/>
                    </a:lnTo>
                    <a:lnTo>
                      <a:pt x="213385" y="64770"/>
                    </a:lnTo>
                    <a:cubicBezTo>
                      <a:pt x="213385" y="78105"/>
                      <a:pt x="209586" y="83185"/>
                      <a:pt x="200722" y="83185"/>
                    </a:cubicBezTo>
                    <a:cubicBezTo>
                      <a:pt x="191224" y="83185"/>
                      <a:pt x="188058" y="78105"/>
                      <a:pt x="188058" y="64770"/>
                    </a:cubicBezTo>
                    <a:lnTo>
                      <a:pt x="188058" y="0"/>
                    </a:lnTo>
                    <a:lnTo>
                      <a:pt x="165896" y="0"/>
                    </a:lnTo>
                    <a:lnTo>
                      <a:pt x="165896" y="65405"/>
                    </a:lnTo>
                    <a:cubicBezTo>
                      <a:pt x="165896" y="89535"/>
                      <a:pt x="177927" y="102235"/>
                      <a:pt x="200722" y="102235"/>
                    </a:cubicBezTo>
                    <a:cubicBezTo>
                      <a:pt x="223516" y="102235"/>
                      <a:pt x="234914" y="90170"/>
                      <a:pt x="234914" y="6540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3" name="Graphic 6">
              <a:extLst>
                <a:ext uri="{FF2B5EF4-FFF2-40B4-BE49-F238E27FC236}">
                  <a16:creationId xmlns:a16="http://schemas.microsoft.com/office/drawing/2014/main" id="{F3D062E9-1E16-09CD-6043-736DBADA474E}"/>
                </a:ext>
              </a:extLst>
            </p:cNvPr>
            <p:cNvGrpSpPr/>
            <p:nvPr/>
          </p:nvGrpSpPr>
          <p:grpSpPr>
            <a:xfrm>
              <a:off x="704036" y="4691063"/>
              <a:ext cx="497055" cy="76834"/>
              <a:chOff x="704036" y="4691063"/>
              <a:chExt cx="497055" cy="76834"/>
            </a:xfrm>
            <a:grpFill/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7B0EB7CE-455C-11C4-3C3D-796160636FE1}"/>
                  </a:ext>
                </a:extLst>
              </p:cNvPr>
              <p:cNvSpPr/>
              <p:nvPr/>
            </p:nvSpPr>
            <p:spPr>
              <a:xfrm>
                <a:off x="704036" y="4691698"/>
                <a:ext cx="43690" cy="74930"/>
              </a:xfrm>
              <a:custGeom>
                <a:avLst/>
                <a:gdLst>
                  <a:gd name="connsiteX0" fmla="*/ 22162 w 43690"/>
                  <a:gd name="connsiteY0" fmla="*/ 74930 h 74930"/>
                  <a:gd name="connsiteX1" fmla="*/ 0 w 43690"/>
                  <a:gd name="connsiteY1" fmla="*/ 74930 h 74930"/>
                  <a:gd name="connsiteX2" fmla="*/ 0 w 43690"/>
                  <a:gd name="connsiteY2" fmla="*/ 1270 h 74930"/>
                  <a:gd name="connsiteX3" fmla="*/ 22162 w 43690"/>
                  <a:gd name="connsiteY3" fmla="*/ 1270 h 74930"/>
                  <a:gd name="connsiteX4" fmla="*/ 22162 w 43690"/>
                  <a:gd name="connsiteY4" fmla="*/ 10795 h 74930"/>
                  <a:gd name="connsiteX5" fmla="*/ 41791 w 43690"/>
                  <a:gd name="connsiteY5" fmla="*/ 0 h 74930"/>
                  <a:gd name="connsiteX6" fmla="*/ 43057 w 43690"/>
                  <a:gd name="connsiteY6" fmla="*/ 0 h 74930"/>
                  <a:gd name="connsiteX7" fmla="*/ 43690 w 43690"/>
                  <a:gd name="connsiteY7" fmla="*/ 0 h 74930"/>
                  <a:gd name="connsiteX8" fmla="*/ 43690 w 43690"/>
                  <a:gd name="connsiteY8" fmla="*/ 18415 h 74930"/>
                  <a:gd name="connsiteX9" fmla="*/ 42424 w 43690"/>
                  <a:gd name="connsiteY9" fmla="*/ 18415 h 74930"/>
                  <a:gd name="connsiteX10" fmla="*/ 38625 w 43690"/>
                  <a:gd name="connsiteY10" fmla="*/ 17780 h 74930"/>
                  <a:gd name="connsiteX11" fmla="*/ 22162 w 43690"/>
                  <a:gd name="connsiteY11" fmla="*/ 25400 h 74930"/>
                  <a:gd name="connsiteX12" fmla="*/ 22162 w 43690"/>
                  <a:gd name="connsiteY12" fmla="*/ 74930 h 74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3690" h="74930">
                    <a:moveTo>
                      <a:pt x="22162" y="74930"/>
                    </a:moveTo>
                    <a:lnTo>
                      <a:pt x="0" y="74930"/>
                    </a:lnTo>
                    <a:lnTo>
                      <a:pt x="0" y="1270"/>
                    </a:lnTo>
                    <a:lnTo>
                      <a:pt x="22162" y="1270"/>
                    </a:lnTo>
                    <a:lnTo>
                      <a:pt x="22162" y="10795"/>
                    </a:lnTo>
                    <a:cubicBezTo>
                      <a:pt x="25961" y="5080"/>
                      <a:pt x="31660" y="0"/>
                      <a:pt x="41791" y="0"/>
                    </a:cubicBezTo>
                    <a:cubicBezTo>
                      <a:pt x="41791" y="0"/>
                      <a:pt x="43057" y="0"/>
                      <a:pt x="43057" y="0"/>
                    </a:cubicBezTo>
                    <a:lnTo>
                      <a:pt x="43690" y="0"/>
                    </a:lnTo>
                    <a:lnTo>
                      <a:pt x="43690" y="18415"/>
                    </a:lnTo>
                    <a:lnTo>
                      <a:pt x="42424" y="18415"/>
                    </a:lnTo>
                    <a:cubicBezTo>
                      <a:pt x="41791" y="18415"/>
                      <a:pt x="39258" y="17780"/>
                      <a:pt x="38625" y="17780"/>
                    </a:cubicBezTo>
                    <a:cubicBezTo>
                      <a:pt x="29760" y="17780"/>
                      <a:pt x="24061" y="22860"/>
                      <a:pt x="22162" y="25400"/>
                    </a:cubicBezTo>
                    <a:lnTo>
                      <a:pt x="22162" y="74930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07AD864D-20B8-2C61-5663-88A2CD22D588}"/>
                  </a:ext>
                </a:extLst>
              </p:cNvPr>
              <p:cNvSpPr/>
              <p:nvPr/>
            </p:nvSpPr>
            <p:spPr>
              <a:xfrm>
                <a:off x="888294" y="4692333"/>
                <a:ext cx="60817" cy="75564"/>
              </a:xfrm>
              <a:custGeom>
                <a:avLst/>
                <a:gdLst>
                  <a:gd name="connsiteX0" fmla="*/ 31660 w 60817"/>
                  <a:gd name="connsiteY0" fmla="*/ 75565 h 75564"/>
                  <a:gd name="connsiteX1" fmla="*/ 633 w 60817"/>
                  <a:gd name="connsiteY1" fmla="*/ 62865 h 75564"/>
                  <a:gd name="connsiteX2" fmla="*/ 0 w 60817"/>
                  <a:gd name="connsiteY2" fmla="*/ 62230 h 75564"/>
                  <a:gd name="connsiteX3" fmla="*/ 11397 w 60817"/>
                  <a:gd name="connsiteY3" fmla="*/ 50165 h 75564"/>
                  <a:gd name="connsiteX4" fmla="*/ 12031 w 60817"/>
                  <a:gd name="connsiteY4" fmla="*/ 50800 h 75564"/>
                  <a:gd name="connsiteX5" fmla="*/ 31660 w 60817"/>
                  <a:gd name="connsiteY5" fmla="*/ 60325 h 75564"/>
                  <a:gd name="connsiteX6" fmla="*/ 40524 w 60817"/>
                  <a:gd name="connsiteY6" fmla="*/ 54610 h 75564"/>
                  <a:gd name="connsiteX7" fmla="*/ 27227 w 60817"/>
                  <a:gd name="connsiteY7" fmla="*/ 45720 h 75564"/>
                  <a:gd name="connsiteX8" fmla="*/ 3166 w 60817"/>
                  <a:gd name="connsiteY8" fmla="*/ 22225 h 75564"/>
                  <a:gd name="connsiteX9" fmla="*/ 31026 w 60817"/>
                  <a:gd name="connsiteY9" fmla="*/ 0 h 75564"/>
                  <a:gd name="connsiteX10" fmla="*/ 58254 w 60817"/>
                  <a:gd name="connsiteY10" fmla="*/ 11430 h 75564"/>
                  <a:gd name="connsiteX11" fmla="*/ 58887 w 60817"/>
                  <a:gd name="connsiteY11" fmla="*/ 12065 h 75564"/>
                  <a:gd name="connsiteX12" fmla="*/ 47489 w 60817"/>
                  <a:gd name="connsiteY12" fmla="*/ 24130 h 75564"/>
                  <a:gd name="connsiteX13" fmla="*/ 46856 w 60817"/>
                  <a:gd name="connsiteY13" fmla="*/ 23495 h 75564"/>
                  <a:gd name="connsiteX14" fmla="*/ 31026 w 60817"/>
                  <a:gd name="connsiteY14" fmla="*/ 15875 h 75564"/>
                  <a:gd name="connsiteX15" fmla="*/ 24061 w 60817"/>
                  <a:gd name="connsiteY15" fmla="*/ 20955 h 75564"/>
                  <a:gd name="connsiteX16" fmla="*/ 36725 w 60817"/>
                  <a:gd name="connsiteY16" fmla="*/ 29845 h 75564"/>
                  <a:gd name="connsiteX17" fmla="*/ 60786 w 60817"/>
                  <a:gd name="connsiteY17" fmla="*/ 53340 h 75564"/>
                  <a:gd name="connsiteX18" fmla="*/ 31660 w 60817"/>
                  <a:gd name="connsiteY18" fmla="*/ 75565 h 7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817" h="75564">
                    <a:moveTo>
                      <a:pt x="31660" y="75565"/>
                    </a:moveTo>
                    <a:cubicBezTo>
                      <a:pt x="17729" y="75565"/>
                      <a:pt x="8232" y="71755"/>
                      <a:pt x="633" y="62865"/>
                    </a:cubicBezTo>
                    <a:lnTo>
                      <a:pt x="0" y="62230"/>
                    </a:lnTo>
                    <a:lnTo>
                      <a:pt x="11397" y="50165"/>
                    </a:lnTo>
                    <a:lnTo>
                      <a:pt x="12031" y="50800"/>
                    </a:lnTo>
                    <a:cubicBezTo>
                      <a:pt x="17729" y="56515"/>
                      <a:pt x="25328" y="60325"/>
                      <a:pt x="31660" y="60325"/>
                    </a:cubicBezTo>
                    <a:cubicBezTo>
                      <a:pt x="35459" y="60325"/>
                      <a:pt x="40524" y="59055"/>
                      <a:pt x="40524" y="54610"/>
                    </a:cubicBezTo>
                    <a:cubicBezTo>
                      <a:pt x="40524" y="49530"/>
                      <a:pt x="34826" y="47625"/>
                      <a:pt x="27227" y="45720"/>
                    </a:cubicBezTo>
                    <a:cubicBezTo>
                      <a:pt x="16463" y="42545"/>
                      <a:pt x="3166" y="38735"/>
                      <a:pt x="3166" y="22225"/>
                    </a:cubicBezTo>
                    <a:cubicBezTo>
                      <a:pt x="3166" y="6985"/>
                      <a:pt x="17096" y="0"/>
                      <a:pt x="31026" y="0"/>
                    </a:cubicBezTo>
                    <a:cubicBezTo>
                      <a:pt x="41157" y="0"/>
                      <a:pt x="51922" y="4445"/>
                      <a:pt x="58254" y="11430"/>
                    </a:cubicBezTo>
                    <a:lnTo>
                      <a:pt x="58887" y="12065"/>
                    </a:lnTo>
                    <a:lnTo>
                      <a:pt x="47489" y="24130"/>
                    </a:lnTo>
                    <a:lnTo>
                      <a:pt x="46856" y="23495"/>
                    </a:lnTo>
                    <a:cubicBezTo>
                      <a:pt x="41157" y="17780"/>
                      <a:pt x="36092" y="15875"/>
                      <a:pt x="31026" y="15875"/>
                    </a:cubicBezTo>
                    <a:cubicBezTo>
                      <a:pt x="28494" y="15875"/>
                      <a:pt x="24061" y="16510"/>
                      <a:pt x="24061" y="20955"/>
                    </a:cubicBezTo>
                    <a:cubicBezTo>
                      <a:pt x="24061" y="26035"/>
                      <a:pt x="29760" y="27305"/>
                      <a:pt x="36725" y="29845"/>
                    </a:cubicBezTo>
                    <a:cubicBezTo>
                      <a:pt x="47489" y="33020"/>
                      <a:pt x="60786" y="36830"/>
                      <a:pt x="60786" y="53340"/>
                    </a:cubicBezTo>
                    <a:cubicBezTo>
                      <a:pt x="61420" y="64135"/>
                      <a:pt x="52555" y="75565"/>
                      <a:pt x="31660" y="7556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559A96BA-0090-19B9-A6F5-067545879008}"/>
                  </a:ext>
                </a:extLst>
              </p:cNvPr>
              <p:cNvSpPr/>
              <p:nvPr/>
            </p:nvSpPr>
            <p:spPr>
              <a:xfrm>
                <a:off x="821809" y="4692333"/>
                <a:ext cx="60817" cy="75564"/>
              </a:xfrm>
              <a:custGeom>
                <a:avLst/>
                <a:gdLst>
                  <a:gd name="connsiteX0" fmla="*/ 31660 w 60817"/>
                  <a:gd name="connsiteY0" fmla="*/ 75565 h 75564"/>
                  <a:gd name="connsiteX1" fmla="*/ 633 w 60817"/>
                  <a:gd name="connsiteY1" fmla="*/ 62865 h 75564"/>
                  <a:gd name="connsiteX2" fmla="*/ 0 w 60817"/>
                  <a:gd name="connsiteY2" fmla="*/ 62230 h 75564"/>
                  <a:gd name="connsiteX3" fmla="*/ 11397 w 60817"/>
                  <a:gd name="connsiteY3" fmla="*/ 50165 h 75564"/>
                  <a:gd name="connsiteX4" fmla="*/ 12031 w 60817"/>
                  <a:gd name="connsiteY4" fmla="*/ 50800 h 75564"/>
                  <a:gd name="connsiteX5" fmla="*/ 31660 w 60817"/>
                  <a:gd name="connsiteY5" fmla="*/ 60325 h 75564"/>
                  <a:gd name="connsiteX6" fmla="*/ 40524 w 60817"/>
                  <a:gd name="connsiteY6" fmla="*/ 54610 h 75564"/>
                  <a:gd name="connsiteX7" fmla="*/ 27227 w 60817"/>
                  <a:gd name="connsiteY7" fmla="*/ 45720 h 75564"/>
                  <a:gd name="connsiteX8" fmla="*/ 3166 w 60817"/>
                  <a:gd name="connsiteY8" fmla="*/ 22225 h 75564"/>
                  <a:gd name="connsiteX9" fmla="*/ 31026 w 60817"/>
                  <a:gd name="connsiteY9" fmla="*/ 0 h 75564"/>
                  <a:gd name="connsiteX10" fmla="*/ 58254 w 60817"/>
                  <a:gd name="connsiteY10" fmla="*/ 11430 h 75564"/>
                  <a:gd name="connsiteX11" fmla="*/ 58887 w 60817"/>
                  <a:gd name="connsiteY11" fmla="*/ 12065 h 75564"/>
                  <a:gd name="connsiteX12" fmla="*/ 47489 w 60817"/>
                  <a:gd name="connsiteY12" fmla="*/ 24130 h 75564"/>
                  <a:gd name="connsiteX13" fmla="*/ 46856 w 60817"/>
                  <a:gd name="connsiteY13" fmla="*/ 23495 h 75564"/>
                  <a:gd name="connsiteX14" fmla="*/ 31026 w 60817"/>
                  <a:gd name="connsiteY14" fmla="*/ 15875 h 75564"/>
                  <a:gd name="connsiteX15" fmla="*/ 24061 w 60817"/>
                  <a:gd name="connsiteY15" fmla="*/ 20955 h 75564"/>
                  <a:gd name="connsiteX16" fmla="*/ 36725 w 60817"/>
                  <a:gd name="connsiteY16" fmla="*/ 29845 h 75564"/>
                  <a:gd name="connsiteX17" fmla="*/ 60786 w 60817"/>
                  <a:gd name="connsiteY17" fmla="*/ 53340 h 75564"/>
                  <a:gd name="connsiteX18" fmla="*/ 31660 w 60817"/>
                  <a:gd name="connsiteY18" fmla="*/ 75565 h 7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817" h="75564">
                    <a:moveTo>
                      <a:pt x="31660" y="75565"/>
                    </a:moveTo>
                    <a:cubicBezTo>
                      <a:pt x="17729" y="75565"/>
                      <a:pt x="8232" y="71755"/>
                      <a:pt x="633" y="62865"/>
                    </a:cubicBezTo>
                    <a:lnTo>
                      <a:pt x="0" y="62230"/>
                    </a:lnTo>
                    <a:lnTo>
                      <a:pt x="11397" y="50165"/>
                    </a:lnTo>
                    <a:lnTo>
                      <a:pt x="12031" y="50800"/>
                    </a:lnTo>
                    <a:cubicBezTo>
                      <a:pt x="17729" y="56515"/>
                      <a:pt x="25328" y="60325"/>
                      <a:pt x="31660" y="60325"/>
                    </a:cubicBezTo>
                    <a:cubicBezTo>
                      <a:pt x="35459" y="60325"/>
                      <a:pt x="40524" y="59055"/>
                      <a:pt x="40524" y="54610"/>
                    </a:cubicBezTo>
                    <a:cubicBezTo>
                      <a:pt x="40524" y="49530"/>
                      <a:pt x="34826" y="47625"/>
                      <a:pt x="27227" y="45720"/>
                    </a:cubicBezTo>
                    <a:cubicBezTo>
                      <a:pt x="16463" y="42545"/>
                      <a:pt x="3166" y="38735"/>
                      <a:pt x="3166" y="22225"/>
                    </a:cubicBezTo>
                    <a:cubicBezTo>
                      <a:pt x="3166" y="6985"/>
                      <a:pt x="17096" y="0"/>
                      <a:pt x="31026" y="0"/>
                    </a:cubicBezTo>
                    <a:cubicBezTo>
                      <a:pt x="41157" y="0"/>
                      <a:pt x="51922" y="4445"/>
                      <a:pt x="58254" y="11430"/>
                    </a:cubicBezTo>
                    <a:lnTo>
                      <a:pt x="58887" y="12065"/>
                    </a:lnTo>
                    <a:lnTo>
                      <a:pt x="47489" y="24130"/>
                    </a:lnTo>
                    <a:lnTo>
                      <a:pt x="46856" y="23495"/>
                    </a:lnTo>
                    <a:cubicBezTo>
                      <a:pt x="41157" y="17780"/>
                      <a:pt x="36092" y="15875"/>
                      <a:pt x="31026" y="15875"/>
                    </a:cubicBezTo>
                    <a:cubicBezTo>
                      <a:pt x="28494" y="15875"/>
                      <a:pt x="24061" y="16510"/>
                      <a:pt x="24061" y="20955"/>
                    </a:cubicBezTo>
                    <a:cubicBezTo>
                      <a:pt x="24061" y="26035"/>
                      <a:pt x="29760" y="27305"/>
                      <a:pt x="36725" y="29845"/>
                    </a:cubicBezTo>
                    <a:cubicBezTo>
                      <a:pt x="47489" y="33020"/>
                      <a:pt x="60786" y="36830"/>
                      <a:pt x="60786" y="53340"/>
                    </a:cubicBezTo>
                    <a:cubicBezTo>
                      <a:pt x="61420" y="64135"/>
                      <a:pt x="52555" y="75565"/>
                      <a:pt x="31660" y="7556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4944ACB4-3DA8-D4D0-93B1-7E65CBBCB24A}"/>
                  </a:ext>
                </a:extLst>
              </p:cNvPr>
              <p:cNvSpPr/>
              <p:nvPr/>
            </p:nvSpPr>
            <p:spPr>
              <a:xfrm>
                <a:off x="959212" y="4691063"/>
                <a:ext cx="98777" cy="76834"/>
              </a:xfrm>
              <a:custGeom>
                <a:avLst/>
                <a:gdLst>
                  <a:gd name="connsiteX0" fmla="*/ 98778 w 98777"/>
                  <a:gd name="connsiteY0" fmla="*/ 75565 h 76834"/>
                  <a:gd name="connsiteX1" fmla="*/ 77249 w 98777"/>
                  <a:gd name="connsiteY1" fmla="*/ 75565 h 76834"/>
                  <a:gd name="connsiteX2" fmla="*/ 77249 w 98777"/>
                  <a:gd name="connsiteY2" fmla="*/ 26670 h 76834"/>
                  <a:gd name="connsiteX3" fmla="*/ 71551 w 98777"/>
                  <a:gd name="connsiteY3" fmla="*/ 19050 h 76834"/>
                  <a:gd name="connsiteX4" fmla="*/ 60786 w 98777"/>
                  <a:gd name="connsiteY4" fmla="*/ 25400 h 76834"/>
                  <a:gd name="connsiteX5" fmla="*/ 60786 w 98777"/>
                  <a:gd name="connsiteY5" fmla="*/ 76200 h 76834"/>
                  <a:gd name="connsiteX6" fmla="*/ 38625 w 98777"/>
                  <a:gd name="connsiteY6" fmla="*/ 76200 h 76834"/>
                  <a:gd name="connsiteX7" fmla="*/ 38625 w 98777"/>
                  <a:gd name="connsiteY7" fmla="*/ 27305 h 76834"/>
                  <a:gd name="connsiteX8" fmla="*/ 33559 w 98777"/>
                  <a:gd name="connsiteY8" fmla="*/ 19685 h 76834"/>
                  <a:gd name="connsiteX9" fmla="*/ 22162 w 98777"/>
                  <a:gd name="connsiteY9" fmla="*/ 26035 h 76834"/>
                  <a:gd name="connsiteX10" fmla="*/ 22162 w 98777"/>
                  <a:gd name="connsiteY10" fmla="*/ 76835 h 76834"/>
                  <a:gd name="connsiteX11" fmla="*/ 0 w 98777"/>
                  <a:gd name="connsiteY11" fmla="*/ 76835 h 76834"/>
                  <a:gd name="connsiteX12" fmla="*/ 0 w 98777"/>
                  <a:gd name="connsiteY12" fmla="*/ 1905 h 76834"/>
                  <a:gd name="connsiteX13" fmla="*/ 22162 w 98777"/>
                  <a:gd name="connsiteY13" fmla="*/ 1905 h 76834"/>
                  <a:gd name="connsiteX14" fmla="*/ 22162 w 98777"/>
                  <a:gd name="connsiteY14" fmla="*/ 9525 h 76834"/>
                  <a:gd name="connsiteX15" fmla="*/ 42424 w 98777"/>
                  <a:gd name="connsiteY15" fmla="*/ 0 h 76834"/>
                  <a:gd name="connsiteX16" fmla="*/ 59520 w 98777"/>
                  <a:gd name="connsiteY16" fmla="*/ 10160 h 76834"/>
                  <a:gd name="connsiteX17" fmla="*/ 80415 w 98777"/>
                  <a:gd name="connsiteY17" fmla="*/ 0 h 76834"/>
                  <a:gd name="connsiteX18" fmla="*/ 98778 w 98777"/>
                  <a:gd name="connsiteY18" fmla="*/ 20320 h 76834"/>
                  <a:gd name="connsiteX19" fmla="*/ 98778 w 98777"/>
                  <a:gd name="connsiteY19" fmla="*/ 75565 h 76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8777" h="76834">
                    <a:moveTo>
                      <a:pt x="98778" y="75565"/>
                    </a:moveTo>
                    <a:lnTo>
                      <a:pt x="77249" y="75565"/>
                    </a:lnTo>
                    <a:lnTo>
                      <a:pt x="77249" y="26670"/>
                    </a:lnTo>
                    <a:cubicBezTo>
                      <a:pt x="77249" y="20955"/>
                      <a:pt x="75983" y="19050"/>
                      <a:pt x="71551" y="19050"/>
                    </a:cubicBezTo>
                    <a:cubicBezTo>
                      <a:pt x="67751" y="19050"/>
                      <a:pt x="63319" y="22225"/>
                      <a:pt x="60786" y="25400"/>
                    </a:cubicBezTo>
                    <a:lnTo>
                      <a:pt x="60786" y="76200"/>
                    </a:lnTo>
                    <a:lnTo>
                      <a:pt x="38625" y="76200"/>
                    </a:lnTo>
                    <a:lnTo>
                      <a:pt x="38625" y="27305"/>
                    </a:lnTo>
                    <a:cubicBezTo>
                      <a:pt x="38625" y="21590"/>
                      <a:pt x="37358" y="19685"/>
                      <a:pt x="33559" y="19685"/>
                    </a:cubicBezTo>
                    <a:cubicBezTo>
                      <a:pt x="29760" y="19685"/>
                      <a:pt x="25328" y="22860"/>
                      <a:pt x="22162" y="26035"/>
                    </a:cubicBezTo>
                    <a:lnTo>
                      <a:pt x="22162" y="76835"/>
                    </a:lnTo>
                    <a:lnTo>
                      <a:pt x="0" y="76835"/>
                    </a:lnTo>
                    <a:lnTo>
                      <a:pt x="0" y="1905"/>
                    </a:lnTo>
                    <a:lnTo>
                      <a:pt x="22162" y="1905"/>
                    </a:lnTo>
                    <a:lnTo>
                      <a:pt x="22162" y="9525"/>
                    </a:lnTo>
                    <a:cubicBezTo>
                      <a:pt x="26594" y="4445"/>
                      <a:pt x="33559" y="0"/>
                      <a:pt x="42424" y="0"/>
                    </a:cubicBezTo>
                    <a:cubicBezTo>
                      <a:pt x="51922" y="0"/>
                      <a:pt x="56987" y="2540"/>
                      <a:pt x="59520" y="10160"/>
                    </a:cubicBezTo>
                    <a:cubicBezTo>
                      <a:pt x="63952" y="4445"/>
                      <a:pt x="71551" y="0"/>
                      <a:pt x="80415" y="0"/>
                    </a:cubicBezTo>
                    <a:cubicBezTo>
                      <a:pt x="92446" y="0"/>
                      <a:pt x="98778" y="6350"/>
                      <a:pt x="98778" y="20320"/>
                    </a:cubicBezTo>
                    <a:lnTo>
                      <a:pt x="98778" y="75565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50E4B703-3BC1-76CE-3A67-3EE4A0355F3B}"/>
                  </a:ext>
                </a:extLst>
              </p:cNvPr>
              <p:cNvSpPr/>
              <p:nvPr/>
            </p:nvSpPr>
            <p:spPr>
              <a:xfrm>
                <a:off x="1067487" y="4691063"/>
                <a:ext cx="62685" cy="76200"/>
              </a:xfrm>
              <a:custGeom>
                <a:avLst/>
                <a:gdLst>
                  <a:gd name="connsiteX0" fmla="*/ 18363 w 62685"/>
                  <a:gd name="connsiteY0" fmla="*/ 76200 h 76200"/>
                  <a:gd name="connsiteX1" fmla="*/ 0 w 62685"/>
                  <a:gd name="connsiteY1" fmla="*/ 57150 h 76200"/>
                  <a:gd name="connsiteX2" fmla="*/ 39258 w 62685"/>
                  <a:gd name="connsiteY2" fmla="*/ 27305 h 76200"/>
                  <a:gd name="connsiteX3" fmla="*/ 39258 w 62685"/>
                  <a:gd name="connsiteY3" fmla="*/ 24765 h 76200"/>
                  <a:gd name="connsiteX4" fmla="*/ 32926 w 62685"/>
                  <a:gd name="connsiteY4" fmla="*/ 17145 h 76200"/>
                  <a:gd name="connsiteX5" fmla="*/ 13297 w 62685"/>
                  <a:gd name="connsiteY5" fmla="*/ 24765 h 76200"/>
                  <a:gd name="connsiteX6" fmla="*/ 3166 w 62685"/>
                  <a:gd name="connsiteY6" fmla="*/ 11430 h 76200"/>
                  <a:gd name="connsiteX7" fmla="*/ 36725 w 62685"/>
                  <a:gd name="connsiteY7" fmla="*/ 0 h 76200"/>
                  <a:gd name="connsiteX8" fmla="*/ 60786 w 62685"/>
                  <a:gd name="connsiteY8" fmla="*/ 24130 h 76200"/>
                  <a:gd name="connsiteX9" fmla="*/ 60786 w 62685"/>
                  <a:gd name="connsiteY9" fmla="*/ 56515 h 76200"/>
                  <a:gd name="connsiteX10" fmla="*/ 62686 w 62685"/>
                  <a:gd name="connsiteY10" fmla="*/ 74295 h 76200"/>
                  <a:gd name="connsiteX11" fmla="*/ 62686 w 62685"/>
                  <a:gd name="connsiteY11" fmla="*/ 74930 h 76200"/>
                  <a:gd name="connsiteX12" fmla="*/ 41157 w 62685"/>
                  <a:gd name="connsiteY12" fmla="*/ 74930 h 76200"/>
                  <a:gd name="connsiteX13" fmla="*/ 39891 w 62685"/>
                  <a:gd name="connsiteY13" fmla="*/ 67310 h 76200"/>
                  <a:gd name="connsiteX14" fmla="*/ 18363 w 62685"/>
                  <a:gd name="connsiteY14" fmla="*/ 76200 h 76200"/>
                  <a:gd name="connsiteX15" fmla="*/ 39258 w 62685"/>
                  <a:gd name="connsiteY15" fmla="*/ 39370 h 76200"/>
                  <a:gd name="connsiteX16" fmla="*/ 20895 w 62685"/>
                  <a:gd name="connsiteY16" fmla="*/ 53340 h 76200"/>
                  <a:gd name="connsiteX17" fmla="*/ 27227 w 62685"/>
                  <a:gd name="connsiteY17" fmla="*/ 59690 h 76200"/>
                  <a:gd name="connsiteX18" fmla="*/ 39258 w 62685"/>
                  <a:gd name="connsiteY18" fmla="*/ 54610 h 76200"/>
                  <a:gd name="connsiteX19" fmla="*/ 39258 w 62685"/>
                  <a:gd name="connsiteY19" fmla="*/ 3937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685" h="76200">
                    <a:moveTo>
                      <a:pt x="18363" y="76200"/>
                    </a:moveTo>
                    <a:cubicBezTo>
                      <a:pt x="6332" y="76200"/>
                      <a:pt x="0" y="69850"/>
                      <a:pt x="0" y="57150"/>
                    </a:cubicBezTo>
                    <a:cubicBezTo>
                      <a:pt x="0" y="41910"/>
                      <a:pt x="12664" y="32385"/>
                      <a:pt x="39258" y="27305"/>
                    </a:cubicBezTo>
                    <a:lnTo>
                      <a:pt x="39258" y="24765"/>
                    </a:lnTo>
                    <a:cubicBezTo>
                      <a:pt x="39258" y="19050"/>
                      <a:pt x="37358" y="17145"/>
                      <a:pt x="32926" y="17145"/>
                    </a:cubicBezTo>
                    <a:cubicBezTo>
                      <a:pt x="24694" y="17145"/>
                      <a:pt x="17096" y="22225"/>
                      <a:pt x="13297" y="24765"/>
                    </a:cubicBezTo>
                    <a:lnTo>
                      <a:pt x="3166" y="11430"/>
                    </a:lnTo>
                    <a:cubicBezTo>
                      <a:pt x="12031" y="3810"/>
                      <a:pt x="24061" y="0"/>
                      <a:pt x="36725" y="0"/>
                    </a:cubicBezTo>
                    <a:cubicBezTo>
                      <a:pt x="53188" y="0"/>
                      <a:pt x="60786" y="6985"/>
                      <a:pt x="60786" y="24130"/>
                    </a:cubicBezTo>
                    <a:lnTo>
                      <a:pt x="60786" y="56515"/>
                    </a:lnTo>
                    <a:cubicBezTo>
                      <a:pt x="60786" y="66040"/>
                      <a:pt x="61420" y="70485"/>
                      <a:pt x="62686" y="74295"/>
                    </a:cubicBezTo>
                    <a:lnTo>
                      <a:pt x="62686" y="74930"/>
                    </a:lnTo>
                    <a:cubicBezTo>
                      <a:pt x="62686" y="74930"/>
                      <a:pt x="41157" y="74930"/>
                      <a:pt x="41157" y="74930"/>
                    </a:cubicBezTo>
                    <a:cubicBezTo>
                      <a:pt x="40524" y="73025"/>
                      <a:pt x="39891" y="70485"/>
                      <a:pt x="39891" y="67310"/>
                    </a:cubicBezTo>
                    <a:cubicBezTo>
                      <a:pt x="33559" y="73660"/>
                      <a:pt x="26594" y="76200"/>
                      <a:pt x="18363" y="76200"/>
                    </a:cubicBezTo>
                    <a:close/>
                    <a:moveTo>
                      <a:pt x="39258" y="39370"/>
                    </a:moveTo>
                    <a:cubicBezTo>
                      <a:pt x="26594" y="41910"/>
                      <a:pt x="20895" y="46355"/>
                      <a:pt x="20895" y="53340"/>
                    </a:cubicBezTo>
                    <a:cubicBezTo>
                      <a:pt x="20895" y="57785"/>
                      <a:pt x="22795" y="59690"/>
                      <a:pt x="27227" y="59690"/>
                    </a:cubicBezTo>
                    <a:cubicBezTo>
                      <a:pt x="31660" y="59690"/>
                      <a:pt x="35459" y="57785"/>
                      <a:pt x="39258" y="54610"/>
                    </a:cubicBezTo>
                    <a:lnTo>
                      <a:pt x="39258" y="39370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14F39EA3-CDBE-1CA7-584F-596FCF1C7643}"/>
                  </a:ext>
                </a:extLst>
              </p:cNvPr>
              <p:cNvSpPr/>
              <p:nvPr/>
            </p:nvSpPr>
            <p:spPr>
              <a:xfrm>
                <a:off x="751525" y="4691698"/>
                <a:ext cx="64585" cy="76199"/>
              </a:xfrm>
              <a:custGeom>
                <a:avLst/>
                <a:gdLst>
                  <a:gd name="connsiteX0" fmla="*/ 32293 w 64585"/>
                  <a:gd name="connsiteY0" fmla="*/ 0 h 76199"/>
                  <a:gd name="connsiteX1" fmla="*/ 0 w 64585"/>
                  <a:gd name="connsiteY1" fmla="*/ 38100 h 76199"/>
                  <a:gd name="connsiteX2" fmla="*/ 32293 w 64585"/>
                  <a:gd name="connsiteY2" fmla="*/ 76200 h 76199"/>
                  <a:gd name="connsiteX3" fmla="*/ 64586 w 64585"/>
                  <a:gd name="connsiteY3" fmla="*/ 38100 h 76199"/>
                  <a:gd name="connsiteX4" fmla="*/ 32293 w 64585"/>
                  <a:gd name="connsiteY4" fmla="*/ 0 h 76199"/>
                  <a:gd name="connsiteX5" fmla="*/ 32293 w 64585"/>
                  <a:gd name="connsiteY5" fmla="*/ 58420 h 76199"/>
                  <a:gd name="connsiteX6" fmla="*/ 22162 w 64585"/>
                  <a:gd name="connsiteY6" fmla="*/ 38100 h 76199"/>
                  <a:gd name="connsiteX7" fmla="*/ 32293 w 64585"/>
                  <a:gd name="connsiteY7" fmla="*/ 18415 h 76199"/>
                  <a:gd name="connsiteX8" fmla="*/ 42424 w 64585"/>
                  <a:gd name="connsiteY8" fmla="*/ 38100 h 76199"/>
                  <a:gd name="connsiteX9" fmla="*/ 32293 w 64585"/>
                  <a:gd name="connsiteY9" fmla="*/ 58420 h 76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585" h="76199">
                    <a:moveTo>
                      <a:pt x="32293" y="0"/>
                    </a:moveTo>
                    <a:cubicBezTo>
                      <a:pt x="8232" y="0"/>
                      <a:pt x="0" y="19685"/>
                      <a:pt x="0" y="38100"/>
                    </a:cubicBezTo>
                    <a:cubicBezTo>
                      <a:pt x="0" y="66040"/>
                      <a:pt x="16463" y="76200"/>
                      <a:pt x="32293" y="76200"/>
                    </a:cubicBezTo>
                    <a:cubicBezTo>
                      <a:pt x="48123" y="76200"/>
                      <a:pt x="64586" y="66040"/>
                      <a:pt x="64586" y="38100"/>
                    </a:cubicBezTo>
                    <a:cubicBezTo>
                      <a:pt x="64586" y="9525"/>
                      <a:pt x="48123" y="0"/>
                      <a:pt x="32293" y="0"/>
                    </a:cubicBezTo>
                    <a:close/>
                    <a:moveTo>
                      <a:pt x="32293" y="58420"/>
                    </a:moveTo>
                    <a:cubicBezTo>
                      <a:pt x="27860" y="58420"/>
                      <a:pt x="22162" y="56515"/>
                      <a:pt x="22162" y="38100"/>
                    </a:cubicBezTo>
                    <a:cubicBezTo>
                      <a:pt x="22162" y="20320"/>
                      <a:pt x="27860" y="18415"/>
                      <a:pt x="32293" y="18415"/>
                    </a:cubicBezTo>
                    <a:cubicBezTo>
                      <a:pt x="36725" y="18415"/>
                      <a:pt x="42424" y="20320"/>
                      <a:pt x="42424" y="38100"/>
                    </a:cubicBezTo>
                    <a:cubicBezTo>
                      <a:pt x="42424" y="55880"/>
                      <a:pt x="37358" y="58420"/>
                      <a:pt x="32293" y="58420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56DB9979-F2BD-C942-318A-917FDAEA7AF2}"/>
                  </a:ext>
                </a:extLst>
              </p:cNvPr>
              <p:cNvSpPr/>
              <p:nvPr/>
            </p:nvSpPr>
            <p:spPr>
              <a:xfrm>
                <a:off x="1140937" y="4691698"/>
                <a:ext cx="60153" cy="74294"/>
              </a:xfrm>
              <a:custGeom>
                <a:avLst/>
                <a:gdLst>
                  <a:gd name="connsiteX0" fmla="*/ 41791 w 60153"/>
                  <a:gd name="connsiteY0" fmla="*/ 0 h 74294"/>
                  <a:gd name="connsiteX1" fmla="*/ 22162 w 60153"/>
                  <a:gd name="connsiteY1" fmla="*/ 8890 h 74294"/>
                  <a:gd name="connsiteX2" fmla="*/ 22162 w 60153"/>
                  <a:gd name="connsiteY2" fmla="*/ 1270 h 74294"/>
                  <a:gd name="connsiteX3" fmla="*/ 0 w 60153"/>
                  <a:gd name="connsiteY3" fmla="*/ 1270 h 74294"/>
                  <a:gd name="connsiteX4" fmla="*/ 0 w 60153"/>
                  <a:gd name="connsiteY4" fmla="*/ 74295 h 74294"/>
                  <a:gd name="connsiteX5" fmla="*/ 22162 w 60153"/>
                  <a:gd name="connsiteY5" fmla="*/ 74295 h 74294"/>
                  <a:gd name="connsiteX6" fmla="*/ 22162 w 60153"/>
                  <a:gd name="connsiteY6" fmla="*/ 24130 h 74294"/>
                  <a:gd name="connsiteX7" fmla="*/ 32926 w 60153"/>
                  <a:gd name="connsiteY7" fmla="*/ 18415 h 74294"/>
                  <a:gd name="connsiteX8" fmla="*/ 37991 w 60153"/>
                  <a:gd name="connsiteY8" fmla="*/ 25400 h 74294"/>
                  <a:gd name="connsiteX9" fmla="*/ 37991 w 60153"/>
                  <a:gd name="connsiteY9" fmla="*/ 74295 h 74294"/>
                  <a:gd name="connsiteX10" fmla="*/ 60153 w 60153"/>
                  <a:gd name="connsiteY10" fmla="*/ 74295 h 74294"/>
                  <a:gd name="connsiteX11" fmla="*/ 60153 w 60153"/>
                  <a:gd name="connsiteY11" fmla="*/ 19685 h 74294"/>
                  <a:gd name="connsiteX12" fmla="*/ 41791 w 60153"/>
                  <a:gd name="connsiteY12" fmla="*/ 0 h 74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153" h="74294">
                    <a:moveTo>
                      <a:pt x="41791" y="0"/>
                    </a:moveTo>
                    <a:cubicBezTo>
                      <a:pt x="33559" y="0"/>
                      <a:pt x="26594" y="4445"/>
                      <a:pt x="22162" y="8890"/>
                    </a:cubicBezTo>
                    <a:lnTo>
                      <a:pt x="22162" y="1270"/>
                    </a:lnTo>
                    <a:lnTo>
                      <a:pt x="0" y="1270"/>
                    </a:lnTo>
                    <a:lnTo>
                      <a:pt x="0" y="74295"/>
                    </a:lnTo>
                    <a:lnTo>
                      <a:pt x="22162" y="74295"/>
                    </a:lnTo>
                    <a:lnTo>
                      <a:pt x="22162" y="24130"/>
                    </a:lnTo>
                    <a:cubicBezTo>
                      <a:pt x="26594" y="20320"/>
                      <a:pt x="29760" y="18415"/>
                      <a:pt x="32926" y="18415"/>
                    </a:cubicBezTo>
                    <a:cubicBezTo>
                      <a:pt x="35459" y="18415"/>
                      <a:pt x="37991" y="19050"/>
                      <a:pt x="37991" y="25400"/>
                    </a:cubicBezTo>
                    <a:lnTo>
                      <a:pt x="37991" y="74295"/>
                    </a:lnTo>
                    <a:lnTo>
                      <a:pt x="60153" y="74295"/>
                    </a:lnTo>
                    <a:lnTo>
                      <a:pt x="60153" y="19685"/>
                    </a:lnTo>
                    <a:cubicBezTo>
                      <a:pt x="60153" y="6350"/>
                      <a:pt x="53821" y="0"/>
                      <a:pt x="41791" y="0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5BBFBD8-8766-3369-3759-0085C9CC56C2}"/>
                </a:ext>
              </a:extLst>
            </p:cNvPr>
            <p:cNvSpPr/>
            <p:nvPr/>
          </p:nvSpPr>
          <p:spPr>
            <a:xfrm>
              <a:off x="543205" y="4793933"/>
              <a:ext cx="72816" cy="103504"/>
            </a:xfrm>
            <a:custGeom>
              <a:avLst/>
              <a:gdLst>
                <a:gd name="connsiteX0" fmla="*/ 43690 w 72816"/>
                <a:gd name="connsiteY0" fmla="*/ 41910 h 103504"/>
                <a:gd name="connsiteX1" fmla="*/ 41791 w 72816"/>
                <a:gd name="connsiteY1" fmla="*/ 41275 h 103504"/>
                <a:gd name="connsiteX2" fmla="*/ 26594 w 72816"/>
                <a:gd name="connsiteY2" fmla="*/ 27305 h 103504"/>
                <a:gd name="connsiteX3" fmla="*/ 36092 w 72816"/>
                <a:gd name="connsiteY3" fmla="*/ 19050 h 103504"/>
                <a:gd name="connsiteX4" fmla="*/ 52555 w 72816"/>
                <a:gd name="connsiteY4" fmla="*/ 32385 h 103504"/>
                <a:gd name="connsiteX5" fmla="*/ 53188 w 72816"/>
                <a:gd name="connsiteY5" fmla="*/ 33655 h 103504"/>
                <a:gd name="connsiteX6" fmla="*/ 70917 w 72816"/>
                <a:gd name="connsiteY6" fmla="*/ 24130 h 103504"/>
                <a:gd name="connsiteX7" fmla="*/ 70284 w 72816"/>
                <a:gd name="connsiteY7" fmla="*/ 22860 h 103504"/>
                <a:gd name="connsiteX8" fmla="*/ 36092 w 72816"/>
                <a:gd name="connsiteY8" fmla="*/ 0 h 103504"/>
                <a:gd name="connsiteX9" fmla="*/ 3799 w 72816"/>
                <a:gd name="connsiteY9" fmla="*/ 28575 h 103504"/>
                <a:gd name="connsiteX10" fmla="*/ 32293 w 72816"/>
                <a:gd name="connsiteY10" fmla="*/ 60960 h 103504"/>
                <a:gd name="connsiteX11" fmla="*/ 32926 w 72816"/>
                <a:gd name="connsiteY11" fmla="*/ 61595 h 103504"/>
                <a:gd name="connsiteX12" fmla="*/ 49389 w 72816"/>
                <a:gd name="connsiteY12" fmla="*/ 76200 h 103504"/>
                <a:gd name="connsiteX13" fmla="*/ 37991 w 72816"/>
                <a:gd name="connsiteY13" fmla="*/ 85725 h 103504"/>
                <a:gd name="connsiteX14" fmla="*/ 18996 w 72816"/>
                <a:gd name="connsiteY14" fmla="*/ 71120 h 103504"/>
                <a:gd name="connsiteX15" fmla="*/ 18363 w 72816"/>
                <a:gd name="connsiteY15" fmla="*/ 69850 h 103504"/>
                <a:gd name="connsiteX16" fmla="*/ 0 w 72816"/>
                <a:gd name="connsiteY16" fmla="*/ 78105 h 103504"/>
                <a:gd name="connsiteX17" fmla="*/ 633 w 72816"/>
                <a:gd name="connsiteY17" fmla="*/ 79375 h 103504"/>
                <a:gd name="connsiteX18" fmla="*/ 38625 w 72816"/>
                <a:gd name="connsiteY18" fmla="*/ 103505 h 103504"/>
                <a:gd name="connsiteX19" fmla="*/ 72817 w 72816"/>
                <a:gd name="connsiteY19" fmla="*/ 74295 h 103504"/>
                <a:gd name="connsiteX20" fmla="*/ 43690 w 72816"/>
                <a:gd name="connsiteY20" fmla="*/ 41910 h 10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2816" h="103504">
                  <a:moveTo>
                    <a:pt x="43690" y="41910"/>
                  </a:moveTo>
                  <a:lnTo>
                    <a:pt x="41791" y="41275"/>
                  </a:lnTo>
                  <a:cubicBezTo>
                    <a:pt x="32926" y="37465"/>
                    <a:pt x="26594" y="33655"/>
                    <a:pt x="26594" y="27305"/>
                  </a:cubicBezTo>
                  <a:cubicBezTo>
                    <a:pt x="26594" y="22225"/>
                    <a:pt x="30393" y="19050"/>
                    <a:pt x="36092" y="19050"/>
                  </a:cubicBezTo>
                  <a:cubicBezTo>
                    <a:pt x="43057" y="19050"/>
                    <a:pt x="48123" y="23495"/>
                    <a:pt x="52555" y="32385"/>
                  </a:cubicBezTo>
                  <a:lnTo>
                    <a:pt x="53188" y="33655"/>
                  </a:lnTo>
                  <a:lnTo>
                    <a:pt x="70917" y="24130"/>
                  </a:lnTo>
                  <a:lnTo>
                    <a:pt x="70284" y="22860"/>
                  </a:lnTo>
                  <a:cubicBezTo>
                    <a:pt x="63319" y="7620"/>
                    <a:pt x="51922" y="0"/>
                    <a:pt x="36092" y="0"/>
                  </a:cubicBezTo>
                  <a:cubicBezTo>
                    <a:pt x="17096" y="0"/>
                    <a:pt x="3799" y="12065"/>
                    <a:pt x="3799" y="28575"/>
                  </a:cubicBezTo>
                  <a:cubicBezTo>
                    <a:pt x="3799" y="48895"/>
                    <a:pt x="19629" y="55245"/>
                    <a:pt x="32293" y="60960"/>
                  </a:cubicBezTo>
                  <a:lnTo>
                    <a:pt x="32926" y="61595"/>
                  </a:lnTo>
                  <a:cubicBezTo>
                    <a:pt x="43057" y="66040"/>
                    <a:pt x="49389" y="69215"/>
                    <a:pt x="49389" y="76200"/>
                  </a:cubicBezTo>
                  <a:cubicBezTo>
                    <a:pt x="49389" y="82550"/>
                    <a:pt x="44957" y="85725"/>
                    <a:pt x="37991" y="85725"/>
                  </a:cubicBezTo>
                  <a:cubicBezTo>
                    <a:pt x="27860" y="85725"/>
                    <a:pt x="22162" y="77470"/>
                    <a:pt x="18996" y="71120"/>
                  </a:cubicBezTo>
                  <a:lnTo>
                    <a:pt x="18363" y="69850"/>
                  </a:lnTo>
                  <a:lnTo>
                    <a:pt x="0" y="78105"/>
                  </a:lnTo>
                  <a:lnTo>
                    <a:pt x="633" y="79375"/>
                  </a:lnTo>
                  <a:cubicBezTo>
                    <a:pt x="8231" y="95885"/>
                    <a:pt x="20895" y="103505"/>
                    <a:pt x="38625" y="103505"/>
                  </a:cubicBezTo>
                  <a:cubicBezTo>
                    <a:pt x="55088" y="103505"/>
                    <a:pt x="72817" y="94615"/>
                    <a:pt x="72817" y="74295"/>
                  </a:cubicBezTo>
                  <a:cubicBezTo>
                    <a:pt x="72184" y="53975"/>
                    <a:pt x="56354" y="46990"/>
                    <a:pt x="43690" y="4191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02BE1592-212C-409E-AB08-21C075292A00}"/>
                </a:ext>
              </a:extLst>
            </p:cNvPr>
            <p:cNvSpPr/>
            <p:nvPr/>
          </p:nvSpPr>
          <p:spPr>
            <a:xfrm>
              <a:off x="624887" y="4820603"/>
              <a:ext cx="61419" cy="76200"/>
            </a:xfrm>
            <a:custGeom>
              <a:avLst/>
              <a:gdLst>
                <a:gd name="connsiteX0" fmla="*/ 41791 w 61419"/>
                <a:gd name="connsiteY0" fmla="*/ 46990 h 76200"/>
                <a:gd name="connsiteX1" fmla="*/ 32293 w 61419"/>
                <a:gd name="connsiteY1" fmla="*/ 59055 h 76200"/>
                <a:gd name="connsiteX2" fmla="*/ 22795 w 61419"/>
                <a:gd name="connsiteY2" fmla="*/ 38100 h 76200"/>
                <a:gd name="connsiteX3" fmla="*/ 32293 w 61419"/>
                <a:gd name="connsiteY3" fmla="*/ 17780 h 76200"/>
                <a:gd name="connsiteX4" fmla="*/ 41157 w 61419"/>
                <a:gd name="connsiteY4" fmla="*/ 28575 h 76200"/>
                <a:gd name="connsiteX5" fmla="*/ 41157 w 61419"/>
                <a:gd name="connsiteY5" fmla="*/ 29845 h 76200"/>
                <a:gd name="connsiteX6" fmla="*/ 61420 w 61419"/>
                <a:gd name="connsiteY6" fmla="*/ 25400 h 76200"/>
                <a:gd name="connsiteX7" fmla="*/ 60786 w 61419"/>
                <a:gd name="connsiteY7" fmla="*/ 24130 h 76200"/>
                <a:gd name="connsiteX8" fmla="*/ 32293 w 61419"/>
                <a:gd name="connsiteY8" fmla="*/ 0 h 76200"/>
                <a:gd name="connsiteX9" fmla="*/ 0 w 61419"/>
                <a:gd name="connsiteY9" fmla="*/ 38100 h 76200"/>
                <a:gd name="connsiteX10" fmla="*/ 31660 w 61419"/>
                <a:gd name="connsiteY10" fmla="*/ 76200 h 76200"/>
                <a:gd name="connsiteX11" fmla="*/ 60786 w 61419"/>
                <a:gd name="connsiteY11" fmla="*/ 52070 h 76200"/>
                <a:gd name="connsiteX12" fmla="*/ 61420 w 61419"/>
                <a:gd name="connsiteY12" fmla="*/ 50800 h 76200"/>
                <a:gd name="connsiteX13" fmla="*/ 41791 w 61419"/>
                <a:gd name="connsiteY13" fmla="*/ 45720 h 76200"/>
                <a:gd name="connsiteX14" fmla="*/ 41791 w 61419"/>
                <a:gd name="connsiteY14" fmla="*/ 469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419" h="76200">
                  <a:moveTo>
                    <a:pt x="41791" y="46990"/>
                  </a:moveTo>
                  <a:cubicBezTo>
                    <a:pt x="39891" y="57785"/>
                    <a:pt x="35459" y="59055"/>
                    <a:pt x="32293" y="59055"/>
                  </a:cubicBezTo>
                  <a:cubicBezTo>
                    <a:pt x="28494" y="59055"/>
                    <a:pt x="22795" y="57150"/>
                    <a:pt x="22795" y="38100"/>
                  </a:cubicBezTo>
                  <a:cubicBezTo>
                    <a:pt x="22795" y="17780"/>
                    <a:pt x="29760" y="17780"/>
                    <a:pt x="32293" y="17780"/>
                  </a:cubicBezTo>
                  <a:cubicBezTo>
                    <a:pt x="36092" y="17780"/>
                    <a:pt x="38625" y="19685"/>
                    <a:pt x="41157" y="28575"/>
                  </a:cubicBezTo>
                  <a:lnTo>
                    <a:pt x="41157" y="29845"/>
                  </a:lnTo>
                  <a:lnTo>
                    <a:pt x="61420" y="25400"/>
                  </a:lnTo>
                  <a:lnTo>
                    <a:pt x="60786" y="24130"/>
                  </a:lnTo>
                  <a:cubicBezTo>
                    <a:pt x="58254" y="13970"/>
                    <a:pt x="52555" y="0"/>
                    <a:pt x="32293" y="0"/>
                  </a:cubicBezTo>
                  <a:cubicBezTo>
                    <a:pt x="16463" y="0"/>
                    <a:pt x="0" y="10160"/>
                    <a:pt x="0" y="38100"/>
                  </a:cubicBezTo>
                  <a:cubicBezTo>
                    <a:pt x="0" y="66040"/>
                    <a:pt x="16463" y="76200"/>
                    <a:pt x="31660" y="76200"/>
                  </a:cubicBezTo>
                  <a:cubicBezTo>
                    <a:pt x="46856" y="76200"/>
                    <a:pt x="56987" y="67945"/>
                    <a:pt x="60786" y="52070"/>
                  </a:cubicBezTo>
                  <a:lnTo>
                    <a:pt x="61420" y="50800"/>
                  </a:lnTo>
                  <a:lnTo>
                    <a:pt x="41791" y="45720"/>
                  </a:lnTo>
                  <a:lnTo>
                    <a:pt x="41791" y="4699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C0F1381-2645-F36D-EA4C-970DBAE24FFD}"/>
                </a:ext>
              </a:extLst>
            </p:cNvPr>
            <p:cNvSpPr/>
            <p:nvPr/>
          </p:nvSpPr>
          <p:spPr>
            <a:xfrm>
              <a:off x="695804" y="4792028"/>
              <a:ext cx="60153" cy="104139"/>
            </a:xfrm>
            <a:custGeom>
              <a:avLst/>
              <a:gdLst>
                <a:gd name="connsiteX0" fmla="*/ 41791 w 60153"/>
                <a:gd name="connsiteY0" fmla="*/ 28575 h 104139"/>
                <a:gd name="connsiteX1" fmla="*/ 22162 w 60153"/>
                <a:gd name="connsiteY1" fmla="*/ 37465 h 104139"/>
                <a:gd name="connsiteX2" fmla="*/ 22162 w 60153"/>
                <a:gd name="connsiteY2" fmla="*/ 0 h 104139"/>
                <a:gd name="connsiteX3" fmla="*/ 0 w 60153"/>
                <a:gd name="connsiteY3" fmla="*/ 3175 h 104139"/>
                <a:gd name="connsiteX4" fmla="*/ 0 w 60153"/>
                <a:gd name="connsiteY4" fmla="*/ 104140 h 104139"/>
                <a:gd name="connsiteX5" fmla="*/ 22162 w 60153"/>
                <a:gd name="connsiteY5" fmla="*/ 104140 h 104139"/>
                <a:gd name="connsiteX6" fmla="*/ 22162 w 60153"/>
                <a:gd name="connsiteY6" fmla="*/ 53975 h 104139"/>
                <a:gd name="connsiteX7" fmla="*/ 32926 w 60153"/>
                <a:gd name="connsiteY7" fmla="*/ 48260 h 104139"/>
                <a:gd name="connsiteX8" fmla="*/ 37991 w 60153"/>
                <a:gd name="connsiteY8" fmla="*/ 55245 h 104139"/>
                <a:gd name="connsiteX9" fmla="*/ 37991 w 60153"/>
                <a:gd name="connsiteY9" fmla="*/ 104140 h 104139"/>
                <a:gd name="connsiteX10" fmla="*/ 60153 w 60153"/>
                <a:gd name="connsiteY10" fmla="*/ 104140 h 104139"/>
                <a:gd name="connsiteX11" fmla="*/ 60153 w 60153"/>
                <a:gd name="connsiteY11" fmla="*/ 48260 h 104139"/>
                <a:gd name="connsiteX12" fmla="*/ 41791 w 60153"/>
                <a:gd name="connsiteY12" fmla="*/ 28575 h 104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153" h="104139">
                  <a:moveTo>
                    <a:pt x="41791" y="28575"/>
                  </a:moveTo>
                  <a:cubicBezTo>
                    <a:pt x="33559" y="28575"/>
                    <a:pt x="26594" y="33020"/>
                    <a:pt x="22162" y="37465"/>
                  </a:cubicBezTo>
                  <a:lnTo>
                    <a:pt x="22162" y="0"/>
                  </a:lnTo>
                  <a:lnTo>
                    <a:pt x="0" y="3175"/>
                  </a:lnTo>
                  <a:lnTo>
                    <a:pt x="0" y="104140"/>
                  </a:lnTo>
                  <a:lnTo>
                    <a:pt x="22162" y="104140"/>
                  </a:lnTo>
                  <a:lnTo>
                    <a:pt x="22162" y="53975"/>
                  </a:lnTo>
                  <a:cubicBezTo>
                    <a:pt x="26594" y="50165"/>
                    <a:pt x="29760" y="48260"/>
                    <a:pt x="32926" y="48260"/>
                  </a:cubicBezTo>
                  <a:cubicBezTo>
                    <a:pt x="35459" y="48260"/>
                    <a:pt x="37991" y="48895"/>
                    <a:pt x="37991" y="55245"/>
                  </a:cubicBezTo>
                  <a:lnTo>
                    <a:pt x="37991" y="104140"/>
                  </a:lnTo>
                  <a:lnTo>
                    <a:pt x="60153" y="104140"/>
                  </a:lnTo>
                  <a:lnTo>
                    <a:pt x="60153" y="48260"/>
                  </a:lnTo>
                  <a:cubicBezTo>
                    <a:pt x="60153" y="35560"/>
                    <a:pt x="53821" y="28575"/>
                    <a:pt x="41791" y="28575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6621C370-849D-B2DD-E7C3-22AF1658995E}"/>
                </a:ext>
              </a:extLst>
            </p:cNvPr>
            <p:cNvSpPr/>
            <p:nvPr/>
          </p:nvSpPr>
          <p:spPr>
            <a:xfrm>
              <a:off x="764189" y="4820603"/>
              <a:ext cx="64585" cy="76200"/>
            </a:xfrm>
            <a:custGeom>
              <a:avLst/>
              <a:gdLst>
                <a:gd name="connsiteX0" fmla="*/ 32293 w 64585"/>
                <a:gd name="connsiteY0" fmla="*/ 0 h 76200"/>
                <a:gd name="connsiteX1" fmla="*/ 0 w 64585"/>
                <a:gd name="connsiteY1" fmla="*/ 38100 h 76200"/>
                <a:gd name="connsiteX2" fmla="*/ 32293 w 64585"/>
                <a:gd name="connsiteY2" fmla="*/ 76200 h 76200"/>
                <a:gd name="connsiteX3" fmla="*/ 64586 w 64585"/>
                <a:gd name="connsiteY3" fmla="*/ 38100 h 76200"/>
                <a:gd name="connsiteX4" fmla="*/ 32293 w 64585"/>
                <a:gd name="connsiteY4" fmla="*/ 0 h 76200"/>
                <a:gd name="connsiteX5" fmla="*/ 32293 w 64585"/>
                <a:gd name="connsiteY5" fmla="*/ 58420 h 76200"/>
                <a:gd name="connsiteX6" fmla="*/ 22162 w 64585"/>
                <a:gd name="connsiteY6" fmla="*/ 38100 h 76200"/>
                <a:gd name="connsiteX7" fmla="*/ 32293 w 64585"/>
                <a:gd name="connsiteY7" fmla="*/ 18415 h 76200"/>
                <a:gd name="connsiteX8" fmla="*/ 42424 w 64585"/>
                <a:gd name="connsiteY8" fmla="*/ 38100 h 76200"/>
                <a:gd name="connsiteX9" fmla="*/ 32293 w 64585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585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6" y="66040"/>
                    <a:pt x="64586" y="38100"/>
                  </a:cubicBezTo>
                  <a:cubicBezTo>
                    <a:pt x="64586" y="10160"/>
                    <a:pt x="48123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6725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BCDAC7D3-6A51-1BB0-7CE8-A94B02F6E21B}"/>
                </a:ext>
              </a:extLst>
            </p:cNvPr>
            <p:cNvSpPr/>
            <p:nvPr/>
          </p:nvSpPr>
          <p:spPr>
            <a:xfrm>
              <a:off x="836373" y="4820603"/>
              <a:ext cx="64585" cy="76200"/>
            </a:xfrm>
            <a:custGeom>
              <a:avLst/>
              <a:gdLst>
                <a:gd name="connsiteX0" fmla="*/ 32293 w 64585"/>
                <a:gd name="connsiteY0" fmla="*/ 0 h 76200"/>
                <a:gd name="connsiteX1" fmla="*/ 0 w 64585"/>
                <a:gd name="connsiteY1" fmla="*/ 38100 h 76200"/>
                <a:gd name="connsiteX2" fmla="*/ 32293 w 64585"/>
                <a:gd name="connsiteY2" fmla="*/ 76200 h 76200"/>
                <a:gd name="connsiteX3" fmla="*/ 64585 w 64585"/>
                <a:gd name="connsiteY3" fmla="*/ 38100 h 76200"/>
                <a:gd name="connsiteX4" fmla="*/ 32293 w 64585"/>
                <a:gd name="connsiteY4" fmla="*/ 0 h 76200"/>
                <a:gd name="connsiteX5" fmla="*/ 32293 w 64585"/>
                <a:gd name="connsiteY5" fmla="*/ 58420 h 76200"/>
                <a:gd name="connsiteX6" fmla="*/ 22162 w 64585"/>
                <a:gd name="connsiteY6" fmla="*/ 38100 h 76200"/>
                <a:gd name="connsiteX7" fmla="*/ 32293 w 64585"/>
                <a:gd name="connsiteY7" fmla="*/ 18415 h 76200"/>
                <a:gd name="connsiteX8" fmla="*/ 42424 w 64585"/>
                <a:gd name="connsiteY8" fmla="*/ 38100 h 76200"/>
                <a:gd name="connsiteX9" fmla="*/ 32293 w 64585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585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5" y="66040"/>
                    <a:pt x="64585" y="38100"/>
                  </a:cubicBezTo>
                  <a:cubicBezTo>
                    <a:pt x="64585" y="10160"/>
                    <a:pt x="47489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6725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6D8AAE34-52C7-1017-C0BA-61D6C83F97E0}"/>
                </a:ext>
              </a:extLst>
            </p:cNvPr>
            <p:cNvSpPr/>
            <p:nvPr/>
          </p:nvSpPr>
          <p:spPr>
            <a:xfrm>
              <a:off x="954779" y="4820603"/>
              <a:ext cx="64602" cy="76200"/>
            </a:xfrm>
            <a:custGeom>
              <a:avLst/>
              <a:gdLst>
                <a:gd name="connsiteX0" fmla="*/ 32293 w 64602"/>
                <a:gd name="connsiteY0" fmla="*/ 0 h 76200"/>
                <a:gd name="connsiteX1" fmla="*/ 0 w 64602"/>
                <a:gd name="connsiteY1" fmla="*/ 38100 h 76200"/>
                <a:gd name="connsiteX2" fmla="*/ 32293 w 64602"/>
                <a:gd name="connsiteY2" fmla="*/ 76200 h 76200"/>
                <a:gd name="connsiteX3" fmla="*/ 64585 w 64602"/>
                <a:gd name="connsiteY3" fmla="*/ 38100 h 76200"/>
                <a:gd name="connsiteX4" fmla="*/ 32293 w 64602"/>
                <a:gd name="connsiteY4" fmla="*/ 0 h 76200"/>
                <a:gd name="connsiteX5" fmla="*/ 32293 w 64602"/>
                <a:gd name="connsiteY5" fmla="*/ 58420 h 76200"/>
                <a:gd name="connsiteX6" fmla="*/ 22162 w 64602"/>
                <a:gd name="connsiteY6" fmla="*/ 38100 h 76200"/>
                <a:gd name="connsiteX7" fmla="*/ 32293 w 64602"/>
                <a:gd name="connsiteY7" fmla="*/ 18415 h 76200"/>
                <a:gd name="connsiteX8" fmla="*/ 42424 w 64602"/>
                <a:gd name="connsiteY8" fmla="*/ 38100 h 76200"/>
                <a:gd name="connsiteX9" fmla="*/ 32293 w 64602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602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5" y="66040"/>
                    <a:pt x="64585" y="38100"/>
                  </a:cubicBezTo>
                  <a:cubicBezTo>
                    <a:pt x="65219" y="10160"/>
                    <a:pt x="48123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7358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0E9ACF75-FA2B-E0B5-C5D0-020FF2515844}"/>
                </a:ext>
              </a:extLst>
            </p:cNvPr>
            <p:cNvSpPr/>
            <p:nvPr/>
          </p:nvSpPr>
          <p:spPr>
            <a:xfrm>
              <a:off x="1023797" y="4794567"/>
              <a:ext cx="44956" cy="101600"/>
            </a:xfrm>
            <a:custGeom>
              <a:avLst/>
              <a:gdLst>
                <a:gd name="connsiteX0" fmla="*/ 33559 w 44956"/>
                <a:gd name="connsiteY0" fmla="*/ 0 h 101600"/>
                <a:gd name="connsiteX1" fmla="*/ 10131 w 44956"/>
                <a:gd name="connsiteY1" fmla="*/ 22860 h 101600"/>
                <a:gd name="connsiteX2" fmla="*/ 10131 w 44956"/>
                <a:gd name="connsiteY2" fmla="*/ 27940 h 101600"/>
                <a:gd name="connsiteX3" fmla="*/ 0 w 44956"/>
                <a:gd name="connsiteY3" fmla="*/ 27940 h 101600"/>
                <a:gd name="connsiteX4" fmla="*/ 0 w 44956"/>
                <a:gd name="connsiteY4" fmla="*/ 45085 h 101600"/>
                <a:gd name="connsiteX5" fmla="*/ 10131 w 44956"/>
                <a:gd name="connsiteY5" fmla="*/ 45085 h 101600"/>
                <a:gd name="connsiteX6" fmla="*/ 10131 w 44956"/>
                <a:gd name="connsiteY6" fmla="*/ 101600 h 101600"/>
                <a:gd name="connsiteX7" fmla="*/ 32293 w 44956"/>
                <a:gd name="connsiteY7" fmla="*/ 101600 h 101600"/>
                <a:gd name="connsiteX8" fmla="*/ 32293 w 44956"/>
                <a:gd name="connsiteY8" fmla="*/ 45085 h 101600"/>
                <a:gd name="connsiteX9" fmla="*/ 44957 w 44956"/>
                <a:gd name="connsiteY9" fmla="*/ 45085 h 101600"/>
                <a:gd name="connsiteX10" fmla="*/ 44957 w 44956"/>
                <a:gd name="connsiteY10" fmla="*/ 27940 h 101600"/>
                <a:gd name="connsiteX11" fmla="*/ 32293 w 44956"/>
                <a:gd name="connsiteY11" fmla="*/ 27940 h 101600"/>
                <a:gd name="connsiteX12" fmla="*/ 32293 w 44956"/>
                <a:gd name="connsiteY12" fmla="*/ 23495 h 101600"/>
                <a:gd name="connsiteX13" fmla="*/ 39258 w 44956"/>
                <a:gd name="connsiteY13" fmla="*/ 17145 h 101600"/>
                <a:gd name="connsiteX14" fmla="*/ 43690 w 44956"/>
                <a:gd name="connsiteY14" fmla="*/ 17780 h 101600"/>
                <a:gd name="connsiteX15" fmla="*/ 44957 w 44956"/>
                <a:gd name="connsiteY15" fmla="*/ 17780 h 101600"/>
                <a:gd name="connsiteX16" fmla="*/ 44957 w 44956"/>
                <a:gd name="connsiteY16" fmla="*/ 635 h 101600"/>
                <a:gd name="connsiteX17" fmla="*/ 44323 w 44956"/>
                <a:gd name="connsiteY17" fmla="*/ 635 h 101600"/>
                <a:gd name="connsiteX18" fmla="*/ 33559 w 44956"/>
                <a:gd name="connsiteY18" fmla="*/ 0 h 1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956" h="101600">
                  <a:moveTo>
                    <a:pt x="33559" y="0"/>
                  </a:moveTo>
                  <a:cubicBezTo>
                    <a:pt x="12664" y="0"/>
                    <a:pt x="10131" y="12065"/>
                    <a:pt x="10131" y="22860"/>
                  </a:cubicBezTo>
                  <a:lnTo>
                    <a:pt x="10131" y="27940"/>
                  </a:lnTo>
                  <a:lnTo>
                    <a:pt x="0" y="27940"/>
                  </a:lnTo>
                  <a:lnTo>
                    <a:pt x="0" y="45085"/>
                  </a:lnTo>
                  <a:lnTo>
                    <a:pt x="10131" y="45085"/>
                  </a:lnTo>
                  <a:lnTo>
                    <a:pt x="10131" y="101600"/>
                  </a:lnTo>
                  <a:lnTo>
                    <a:pt x="32293" y="101600"/>
                  </a:lnTo>
                  <a:lnTo>
                    <a:pt x="32293" y="45085"/>
                  </a:lnTo>
                  <a:lnTo>
                    <a:pt x="44957" y="45085"/>
                  </a:lnTo>
                  <a:lnTo>
                    <a:pt x="44957" y="27940"/>
                  </a:lnTo>
                  <a:lnTo>
                    <a:pt x="32293" y="27940"/>
                  </a:lnTo>
                  <a:lnTo>
                    <a:pt x="32293" y="23495"/>
                  </a:lnTo>
                  <a:cubicBezTo>
                    <a:pt x="32293" y="18415"/>
                    <a:pt x="34826" y="17145"/>
                    <a:pt x="39258" y="17145"/>
                  </a:cubicBezTo>
                  <a:cubicBezTo>
                    <a:pt x="40524" y="17145"/>
                    <a:pt x="43057" y="17145"/>
                    <a:pt x="43690" y="17780"/>
                  </a:cubicBezTo>
                  <a:lnTo>
                    <a:pt x="44957" y="17780"/>
                  </a:lnTo>
                  <a:lnTo>
                    <a:pt x="44957" y="635"/>
                  </a:lnTo>
                  <a:lnTo>
                    <a:pt x="44323" y="635"/>
                  </a:lnTo>
                  <a:cubicBezTo>
                    <a:pt x="43057" y="0"/>
                    <a:pt x="36725" y="0"/>
                    <a:pt x="33559" y="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76C5C712-C31A-0714-0440-D6514F8F7E70}"/>
                </a:ext>
              </a:extLst>
            </p:cNvPr>
            <p:cNvSpPr/>
            <p:nvPr/>
          </p:nvSpPr>
          <p:spPr>
            <a:xfrm>
              <a:off x="1095981" y="4794567"/>
              <a:ext cx="88013" cy="100965"/>
            </a:xfrm>
            <a:custGeom>
              <a:avLst/>
              <a:gdLst>
                <a:gd name="connsiteX0" fmla="*/ 44323 w 88013"/>
                <a:gd name="connsiteY0" fmla="*/ 66040 h 100965"/>
                <a:gd name="connsiteX1" fmla="*/ 27860 w 88013"/>
                <a:gd name="connsiteY1" fmla="*/ 0 h 100965"/>
                <a:gd name="connsiteX2" fmla="*/ 0 w 88013"/>
                <a:gd name="connsiteY2" fmla="*/ 0 h 100965"/>
                <a:gd name="connsiteX3" fmla="*/ 0 w 88013"/>
                <a:gd name="connsiteY3" fmla="*/ 100965 h 100965"/>
                <a:gd name="connsiteX4" fmla="*/ 18996 w 88013"/>
                <a:gd name="connsiteY4" fmla="*/ 100965 h 100965"/>
                <a:gd name="connsiteX5" fmla="*/ 18996 w 88013"/>
                <a:gd name="connsiteY5" fmla="*/ 38100 h 100965"/>
                <a:gd name="connsiteX6" fmla="*/ 34826 w 88013"/>
                <a:gd name="connsiteY6" fmla="*/ 100965 h 100965"/>
                <a:gd name="connsiteX7" fmla="*/ 51922 w 88013"/>
                <a:gd name="connsiteY7" fmla="*/ 100965 h 100965"/>
                <a:gd name="connsiteX8" fmla="*/ 67751 w 88013"/>
                <a:gd name="connsiteY8" fmla="*/ 38735 h 100965"/>
                <a:gd name="connsiteX9" fmla="*/ 67751 w 88013"/>
                <a:gd name="connsiteY9" fmla="*/ 100965 h 100965"/>
                <a:gd name="connsiteX10" fmla="*/ 88014 w 88013"/>
                <a:gd name="connsiteY10" fmla="*/ 100965 h 100965"/>
                <a:gd name="connsiteX11" fmla="*/ 88014 w 88013"/>
                <a:gd name="connsiteY11" fmla="*/ 0 h 100965"/>
                <a:gd name="connsiteX12" fmla="*/ 59520 w 88013"/>
                <a:gd name="connsiteY12" fmla="*/ 0 h 100965"/>
                <a:gd name="connsiteX13" fmla="*/ 44323 w 88013"/>
                <a:gd name="connsiteY13" fmla="*/ 66040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013" h="100965">
                  <a:moveTo>
                    <a:pt x="44323" y="66040"/>
                  </a:moveTo>
                  <a:lnTo>
                    <a:pt x="27860" y="0"/>
                  </a:lnTo>
                  <a:lnTo>
                    <a:pt x="0" y="0"/>
                  </a:lnTo>
                  <a:lnTo>
                    <a:pt x="0" y="100965"/>
                  </a:lnTo>
                  <a:lnTo>
                    <a:pt x="18996" y="100965"/>
                  </a:lnTo>
                  <a:lnTo>
                    <a:pt x="18996" y="38100"/>
                  </a:lnTo>
                  <a:cubicBezTo>
                    <a:pt x="20262" y="42545"/>
                    <a:pt x="34826" y="100965"/>
                    <a:pt x="34826" y="100965"/>
                  </a:cubicBezTo>
                  <a:lnTo>
                    <a:pt x="51922" y="100965"/>
                  </a:lnTo>
                  <a:cubicBezTo>
                    <a:pt x="51922" y="100965"/>
                    <a:pt x="66485" y="43815"/>
                    <a:pt x="67751" y="38735"/>
                  </a:cubicBezTo>
                  <a:lnTo>
                    <a:pt x="67751" y="100965"/>
                  </a:lnTo>
                  <a:lnTo>
                    <a:pt x="88014" y="100965"/>
                  </a:lnTo>
                  <a:lnTo>
                    <a:pt x="88014" y="0"/>
                  </a:lnTo>
                  <a:lnTo>
                    <a:pt x="59520" y="0"/>
                  </a:lnTo>
                  <a:lnTo>
                    <a:pt x="44323" y="6604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D1FD2C5-1922-63B0-2D08-237D4376A2A3}"/>
                </a:ext>
              </a:extLst>
            </p:cNvPr>
            <p:cNvSpPr/>
            <p:nvPr/>
          </p:nvSpPr>
          <p:spPr>
            <a:xfrm>
              <a:off x="1193492" y="4819967"/>
              <a:ext cx="61419" cy="76200"/>
            </a:xfrm>
            <a:custGeom>
              <a:avLst/>
              <a:gdLst>
                <a:gd name="connsiteX0" fmla="*/ 47489 w 61419"/>
                <a:gd name="connsiteY0" fmla="*/ 50800 h 76200"/>
                <a:gd name="connsiteX1" fmla="*/ 33559 w 61419"/>
                <a:gd name="connsiteY1" fmla="*/ 59055 h 76200"/>
                <a:gd name="connsiteX2" fmla="*/ 22162 w 61419"/>
                <a:gd name="connsiteY2" fmla="*/ 44450 h 76200"/>
                <a:gd name="connsiteX3" fmla="*/ 61420 w 61419"/>
                <a:gd name="connsiteY3" fmla="*/ 44450 h 76200"/>
                <a:gd name="connsiteX4" fmla="*/ 61420 w 61419"/>
                <a:gd name="connsiteY4" fmla="*/ 39370 h 76200"/>
                <a:gd name="connsiteX5" fmla="*/ 31660 w 61419"/>
                <a:gd name="connsiteY5" fmla="*/ 0 h 76200"/>
                <a:gd name="connsiteX6" fmla="*/ 0 w 61419"/>
                <a:gd name="connsiteY6" fmla="*/ 38100 h 76200"/>
                <a:gd name="connsiteX7" fmla="*/ 32293 w 61419"/>
                <a:gd name="connsiteY7" fmla="*/ 76200 h 76200"/>
                <a:gd name="connsiteX8" fmla="*/ 60786 w 61419"/>
                <a:gd name="connsiteY8" fmla="*/ 60960 h 76200"/>
                <a:gd name="connsiteX9" fmla="*/ 61420 w 61419"/>
                <a:gd name="connsiteY9" fmla="*/ 59690 h 76200"/>
                <a:gd name="connsiteX10" fmla="*/ 48123 w 61419"/>
                <a:gd name="connsiteY10" fmla="*/ 48895 h 76200"/>
                <a:gd name="connsiteX11" fmla="*/ 47489 w 61419"/>
                <a:gd name="connsiteY11" fmla="*/ 50800 h 76200"/>
                <a:gd name="connsiteX12" fmla="*/ 22795 w 61419"/>
                <a:gd name="connsiteY12" fmla="*/ 31115 h 76200"/>
                <a:gd name="connsiteX13" fmla="*/ 32293 w 61419"/>
                <a:gd name="connsiteY13" fmla="*/ 18415 h 76200"/>
                <a:gd name="connsiteX14" fmla="*/ 41157 w 61419"/>
                <a:gd name="connsiteY14" fmla="*/ 31115 h 76200"/>
                <a:gd name="connsiteX15" fmla="*/ 22795 w 61419"/>
                <a:gd name="connsiteY15" fmla="*/ 3111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419" h="76200">
                  <a:moveTo>
                    <a:pt x="47489" y="50800"/>
                  </a:moveTo>
                  <a:cubicBezTo>
                    <a:pt x="44957" y="54610"/>
                    <a:pt x="39891" y="59055"/>
                    <a:pt x="33559" y="59055"/>
                  </a:cubicBezTo>
                  <a:cubicBezTo>
                    <a:pt x="26594" y="59055"/>
                    <a:pt x="23428" y="53975"/>
                    <a:pt x="22162" y="44450"/>
                  </a:cubicBezTo>
                  <a:lnTo>
                    <a:pt x="61420" y="44450"/>
                  </a:lnTo>
                  <a:lnTo>
                    <a:pt x="61420" y="39370"/>
                  </a:lnTo>
                  <a:cubicBezTo>
                    <a:pt x="61420" y="14605"/>
                    <a:pt x="50655" y="0"/>
                    <a:pt x="31660" y="0"/>
                  </a:cubicBezTo>
                  <a:cubicBezTo>
                    <a:pt x="17096" y="0"/>
                    <a:pt x="0" y="10160"/>
                    <a:pt x="0" y="38100"/>
                  </a:cubicBezTo>
                  <a:cubicBezTo>
                    <a:pt x="0" y="62230"/>
                    <a:pt x="12031" y="76200"/>
                    <a:pt x="32293" y="76200"/>
                  </a:cubicBezTo>
                  <a:cubicBezTo>
                    <a:pt x="44323" y="76200"/>
                    <a:pt x="53821" y="71120"/>
                    <a:pt x="60786" y="60960"/>
                  </a:cubicBezTo>
                  <a:lnTo>
                    <a:pt x="61420" y="59690"/>
                  </a:lnTo>
                  <a:lnTo>
                    <a:pt x="48123" y="48895"/>
                  </a:lnTo>
                  <a:lnTo>
                    <a:pt x="47489" y="50800"/>
                  </a:lnTo>
                  <a:close/>
                  <a:moveTo>
                    <a:pt x="22795" y="31115"/>
                  </a:moveTo>
                  <a:cubicBezTo>
                    <a:pt x="23428" y="24765"/>
                    <a:pt x="25961" y="18415"/>
                    <a:pt x="32293" y="18415"/>
                  </a:cubicBezTo>
                  <a:cubicBezTo>
                    <a:pt x="35459" y="18415"/>
                    <a:pt x="40524" y="19685"/>
                    <a:pt x="41157" y="31115"/>
                  </a:cubicBezTo>
                  <a:lnTo>
                    <a:pt x="22795" y="3111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401DECFB-2CB1-97DB-1B9F-28A7EE395430}"/>
                </a:ext>
              </a:extLst>
            </p:cNvPr>
            <p:cNvSpPr/>
            <p:nvPr/>
          </p:nvSpPr>
          <p:spPr>
            <a:xfrm>
              <a:off x="1265043" y="4794567"/>
              <a:ext cx="65851" cy="102235"/>
            </a:xfrm>
            <a:custGeom>
              <a:avLst/>
              <a:gdLst>
                <a:gd name="connsiteX0" fmla="*/ 62686 w 65851"/>
                <a:gd name="connsiteY0" fmla="*/ 82550 h 102235"/>
                <a:gd name="connsiteX1" fmla="*/ 62686 w 65851"/>
                <a:gd name="connsiteY1" fmla="*/ 0 h 102235"/>
                <a:gd name="connsiteX2" fmla="*/ 40524 w 65851"/>
                <a:gd name="connsiteY2" fmla="*/ 0 h 102235"/>
                <a:gd name="connsiteX3" fmla="*/ 40524 w 65851"/>
                <a:gd name="connsiteY3" fmla="*/ 33020 h 102235"/>
                <a:gd name="connsiteX4" fmla="*/ 24061 w 65851"/>
                <a:gd name="connsiteY4" fmla="*/ 26035 h 102235"/>
                <a:gd name="connsiteX5" fmla="*/ 0 w 65851"/>
                <a:gd name="connsiteY5" fmla="*/ 64770 h 102235"/>
                <a:gd name="connsiteX6" fmla="*/ 24061 w 65851"/>
                <a:gd name="connsiteY6" fmla="*/ 102235 h 102235"/>
                <a:gd name="connsiteX7" fmla="*/ 41157 w 65851"/>
                <a:gd name="connsiteY7" fmla="*/ 94615 h 102235"/>
                <a:gd name="connsiteX8" fmla="*/ 42424 w 65851"/>
                <a:gd name="connsiteY8" fmla="*/ 100330 h 102235"/>
                <a:gd name="connsiteX9" fmla="*/ 43057 w 65851"/>
                <a:gd name="connsiteY9" fmla="*/ 100965 h 102235"/>
                <a:gd name="connsiteX10" fmla="*/ 65852 w 65851"/>
                <a:gd name="connsiteY10" fmla="*/ 100965 h 102235"/>
                <a:gd name="connsiteX11" fmla="*/ 65219 w 65851"/>
                <a:gd name="connsiteY11" fmla="*/ 99060 h 102235"/>
                <a:gd name="connsiteX12" fmla="*/ 62686 w 65851"/>
                <a:gd name="connsiteY12" fmla="*/ 82550 h 102235"/>
                <a:gd name="connsiteX13" fmla="*/ 40524 w 65851"/>
                <a:gd name="connsiteY13" fmla="*/ 50165 h 102235"/>
                <a:gd name="connsiteX14" fmla="*/ 40524 w 65851"/>
                <a:gd name="connsiteY14" fmla="*/ 78105 h 102235"/>
                <a:gd name="connsiteX15" fmla="*/ 31026 w 65851"/>
                <a:gd name="connsiteY15" fmla="*/ 83820 h 102235"/>
                <a:gd name="connsiteX16" fmla="*/ 21529 w 65851"/>
                <a:gd name="connsiteY16" fmla="*/ 64135 h 102235"/>
                <a:gd name="connsiteX17" fmla="*/ 31026 w 65851"/>
                <a:gd name="connsiteY17" fmla="*/ 45085 h 102235"/>
                <a:gd name="connsiteX18" fmla="*/ 40524 w 65851"/>
                <a:gd name="connsiteY18" fmla="*/ 50165 h 10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851" h="102235">
                  <a:moveTo>
                    <a:pt x="62686" y="82550"/>
                  </a:moveTo>
                  <a:lnTo>
                    <a:pt x="62686" y="0"/>
                  </a:lnTo>
                  <a:lnTo>
                    <a:pt x="40524" y="0"/>
                  </a:lnTo>
                  <a:lnTo>
                    <a:pt x="40524" y="33020"/>
                  </a:lnTo>
                  <a:cubicBezTo>
                    <a:pt x="36092" y="28575"/>
                    <a:pt x="30393" y="26035"/>
                    <a:pt x="24061" y="26035"/>
                  </a:cubicBezTo>
                  <a:cubicBezTo>
                    <a:pt x="8865" y="26035"/>
                    <a:pt x="0" y="40005"/>
                    <a:pt x="0" y="64770"/>
                  </a:cubicBezTo>
                  <a:cubicBezTo>
                    <a:pt x="0" y="95885"/>
                    <a:pt x="13297" y="102235"/>
                    <a:pt x="24061" y="102235"/>
                  </a:cubicBezTo>
                  <a:cubicBezTo>
                    <a:pt x="31026" y="102235"/>
                    <a:pt x="36725" y="99695"/>
                    <a:pt x="41157" y="94615"/>
                  </a:cubicBezTo>
                  <a:cubicBezTo>
                    <a:pt x="41157" y="96520"/>
                    <a:pt x="41791" y="99060"/>
                    <a:pt x="42424" y="100330"/>
                  </a:cubicBezTo>
                  <a:lnTo>
                    <a:pt x="43057" y="100965"/>
                  </a:lnTo>
                  <a:lnTo>
                    <a:pt x="65852" y="100965"/>
                  </a:lnTo>
                  <a:lnTo>
                    <a:pt x="65219" y="99060"/>
                  </a:lnTo>
                  <a:cubicBezTo>
                    <a:pt x="63319" y="95885"/>
                    <a:pt x="62686" y="90805"/>
                    <a:pt x="62686" y="82550"/>
                  </a:cubicBezTo>
                  <a:close/>
                  <a:moveTo>
                    <a:pt x="40524" y="50165"/>
                  </a:moveTo>
                  <a:lnTo>
                    <a:pt x="40524" y="78105"/>
                  </a:lnTo>
                  <a:cubicBezTo>
                    <a:pt x="37991" y="80645"/>
                    <a:pt x="34826" y="83820"/>
                    <a:pt x="31026" y="83820"/>
                  </a:cubicBezTo>
                  <a:cubicBezTo>
                    <a:pt x="27227" y="83820"/>
                    <a:pt x="21529" y="81915"/>
                    <a:pt x="21529" y="64135"/>
                  </a:cubicBezTo>
                  <a:cubicBezTo>
                    <a:pt x="21529" y="46990"/>
                    <a:pt x="25961" y="45085"/>
                    <a:pt x="31026" y="45085"/>
                  </a:cubicBezTo>
                  <a:cubicBezTo>
                    <a:pt x="34192" y="45085"/>
                    <a:pt x="36725" y="46990"/>
                    <a:pt x="40524" y="50165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D50D8575-C51F-D170-C53C-1187CD2CE5CF}"/>
                </a:ext>
              </a:extLst>
            </p:cNvPr>
            <p:cNvSpPr/>
            <p:nvPr/>
          </p:nvSpPr>
          <p:spPr>
            <a:xfrm>
              <a:off x="1341026" y="4794568"/>
              <a:ext cx="22161" cy="19685"/>
            </a:xfrm>
            <a:custGeom>
              <a:avLst/>
              <a:gdLst>
                <a:gd name="connsiteX0" fmla="*/ 0 w 22161"/>
                <a:gd name="connsiteY0" fmla="*/ 0 h 19685"/>
                <a:gd name="connsiteX1" fmla="*/ 22162 w 22161"/>
                <a:gd name="connsiteY1" fmla="*/ 0 h 19685"/>
                <a:gd name="connsiteX2" fmla="*/ 22162 w 22161"/>
                <a:gd name="connsiteY2" fmla="*/ 19685 h 19685"/>
                <a:gd name="connsiteX3" fmla="*/ 0 w 22161"/>
                <a:gd name="connsiteY3" fmla="*/ 19685 h 1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9685">
                  <a:moveTo>
                    <a:pt x="0" y="0"/>
                  </a:moveTo>
                  <a:lnTo>
                    <a:pt x="22162" y="0"/>
                  </a:lnTo>
                  <a:lnTo>
                    <a:pt x="22162" y="19685"/>
                  </a:lnTo>
                  <a:lnTo>
                    <a:pt x="0" y="1968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C6E59CF5-49E7-FDB5-8D7C-71618CA3B873}"/>
                </a:ext>
              </a:extLst>
            </p:cNvPr>
            <p:cNvSpPr/>
            <p:nvPr/>
          </p:nvSpPr>
          <p:spPr>
            <a:xfrm>
              <a:off x="1341026" y="4821873"/>
              <a:ext cx="22161" cy="73660"/>
            </a:xfrm>
            <a:custGeom>
              <a:avLst/>
              <a:gdLst>
                <a:gd name="connsiteX0" fmla="*/ 0 w 22161"/>
                <a:gd name="connsiteY0" fmla="*/ 0 h 73660"/>
                <a:gd name="connsiteX1" fmla="*/ 22162 w 22161"/>
                <a:gd name="connsiteY1" fmla="*/ 0 h 73660"/>
                <a:gd name="connsiteX2" fmla="*/ 22162 w 22161"/>
                <a:gd name="connsiteY2" fmla="*/ 73660 h 73660"/>
                <a:gd name="connsiteX3" fmla="*/ 0 w 22161"/>
                <a:gd name="connsiteY3" fmla="*/ 73660 h 7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73660">
                  <a:moveTo>
                    <a:pt x="0" y="0"/>
                  </a:moveTo>
                  <a:lnTo>
                    <a:pt x="22162" y="0"/>
                  </a:lnTo>
                  <a:lnTo>
                    <a:pt x="22162" y="73660"/>
                  </a:lnTo>
                  <a:lnTo>
                    <a:pt x="0" y="7366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36EF7576-C5D4-B093-DFA4-943FA6C65D17}"/>
                </a:ext>
              </a:extLst>
            </p:cNvPr>
            <p:cNvSpPr/>
            <p:nvPr/>
          </p:nvSpPr>
          <p:spPr>
            <a:xfrm>
              <a:off x="1372685" y="4820603"/>
              <a:ext cx="61419" cy="76200"/>
            </a:xfrm>
            <a:custGeom>
              <a:avLst/>
              <a:gdLst>
                <a:gd name="connsiteX0" fmla="*/ 41791 w 61419"/>
                <a:gd name="connsiteY0" fmla="*/ 46990 h 76200"/>
                <a:gd name="connsiteX1" fmla="*/ 32293 w 61419"/>
                <a:gd name="connsiteY1" fmla="*/ 59055 h 76200"/>
                <a:gd name="connsiteX2" fmla="*/ 22795 w 61419"/>
                <a:gd name="connsiteY2" fmla="*/ 38100 h 76200"/>
                <a:gd name="connsiteX3" fmla="*/ 32293 w 61419"/>
                <a:gd name="connsiteY3" fmla="*/ 17780 h 76200"/>
                <a:gd name="connsiteX4" fmla="*/ 41157 w 61419"/>
                <a:gd name="connsiteY4" fmla="*/ 28575 h 76200"/>
                <a:gd name="connsiteX5" fmla="*/ 41157 w 61419"/>
                <a:gd name="connsiteY5" fmla="*/ 29845 h 76200"/>
                <a:gd name="connsiteX6" fmla="*/ 61420 w 61419"/>
                <a:gd name="connsiteY6" fmla="*/ 25400 h 76200"/>
                <a:gd name="connsiteX7" fmla="*/ 60786 w 61419"/>
                <a:gd name="connsiteY7" fmla="*/ 24130 h 76200"/>
                <a:gd name="connsiteX8" fmla="*/ 32293 w 61419"/>
                <a:gd name="connsiteY8" fmla="*/ 0 h 76200"/>
                <a:gd name="connsiteX9" fmla="*/ 0 w 61419"/>
                <a:gd name="connsiteY9" fmla="*/ 38100 h 76200"/>
                <a:gd name="connsiteX10" fmla="*/ 31660 w 61419"/>
                <a:gd name="connsiteY10" fmla="*/ 76200 h 76200"/>
                <a:gd name="connsiteX11" fmla="*/ 60786 w 61419"/>
                <a:gd name="connsiteY11" fmla="*/ 52070 h 76200"/>
                <a:gd name="connsiteX12" fmla="*/ 61420 w 61419"/>
                <a:gd name="connsiteY12" fmla="*/ 50800 h 76200"/>
                <a:gd name="connsiteX13" fmla="*/ 41791 w 61419"/>
                <a:gd name="connsiteY13" fmla="*/ 45720 h 76200"/>
                <a:gd name="connsiteX14" fmla="*/ 41791 w 61419"/>
                <a:gd name="connsiteY14" fmla="*/ 469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419" h="76200">
                  <a:moveTo>
                    <a:pt x="41791" y="46990"/>
                  </a:moveTo>
                  <a:cubicBezTo>
                    <a:pt x="39891" y="57785"/>
                    <a:pt x="35459" y="59055"/>
                    <a:pt x="32293" y="59055"/>
                  </a:cubicBezTo>
                  <a:cubicBezTo>
                    <a:pt x="28494" y="59055"/>
                    <a:pt x="22795" y="57150"/>
                    <a:pt x="22795" y="38100"/>
                  </a:cubicBezTo>
                  <a:cubicBezTo>
                    <a:pt x="22795" y="17780"/>
                    <a:pt x="29760" y="17780"/>
                    <a:pt x="32293" y="17780"/>
                  </a:cubicBezTo>
                  <a:cubicBezTo>
                    <a:pt x="36092" y="17780"/>
                    <a:pt x="38625" y="19685"/>
                    <a:pt x="41157" y="28575"/>
                  </a:cubicBezTo>
                  <a:lnTo>
                    <a:pt x="41157" y="29845"/>
                  </a:lnTo>
                  <a:lnTo>
                    <a:pt x="61420" y="25400"/>
                  </a:lnTo>
                  <a:lnTo>
                    <a:pt x="60786" y="24130"/>
                  </a:lnTo>
                  <a:cubicBezTo>
                    <a:pt x="58254" y="13970"/>
                    <a:pt x="52555" y="0"/>
                    <a:pt x="32293" y="0"/>
                  </a:cubicBezTo>
                  <a:cubicBezTo>
                    <a:pt x="16463" y="0"/>
                    <a:pt x="0" y="10160"/>
                    <a:pt x="0" y="38100"/>
                  </a:cubicBezTo>
                  <a:cubicBezTo>
                    <a:pt x="0" y="66040"/>
                    <a:pt x="16463" y="76200"/>
                    <a:pt x="31660" y="76200"/>
                  </a:cubicBezTo>
                  <a:cubicBezTo>
                    <a:pt x="46856" y="76200"/>
                    <a:pt x="56987" y="67945"/>
                    <a:pt x="60786" y="52070"/>
                  </a:cubicBezTo>
                  <a:lnTo>
                    <a:pt x="61420" y="50800"/>
                  </a:lnTo>
                  <a:lnTo>
                    <a:pt x="41791" y="45720"/>
                  </a:lnTo>
                  <a:lnTo>
                    <a:pt x="41791" y="4699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B8173DDD-7697-ECB3-5900-64B9E84726E9}"/>
                </a:ext>
              </a:extLst>
            </p:cNvPr>
            <p:cNvSpPr/>
            <p:nvPr/>
          </p:nvSpPr>
          <p:spPr>
            <a:xfrm>
              <a:off x="1442970" y="4794568"/>
              <a:ext cx="22161" cy="19685"/>
            </a:xfrm>
            <a:custGeom>
              <a:avLst/>
              <a:gdLst>
                <a:gd name="connsiteX0" fmla="*/ 0 w 22161"/>
                <a:gd name="connsiteY0" fmla="*/ 0 h 19685"/>
                <a:gd name="connsiteX1" fmla="*/ 22162 w 22161"/>
                <a:gd name="connsiteY1" fmla="*/ 0 h 19685"/>
                <a:gd name="connsiteX2" fmla="*/ 22162 w 22161"/>
                <a:gd name="connsiteY2" fmla="*/ 19685 h 19685"/>
                <a:gd name="connsiteX3" fmla="*/ 0 w 22161"/>
                <a:gd name="connsiteY3" fmla="*/ 19685 h 1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9685">
                  <a:moveTo>
                    <a:pt x="0" y="0"/>
                  </a:moveTo>
                  <a:lnTo>
                    <a:pt x="22162" y="0"/>
                  </a:lnTo>
                  <a:lnTo>
                    <a:pt x="22162" y="19685"/>
                  </a:lnTo>
                  <a:lnTo>
                    <a:pt x="0" y="1968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34F171F1-649C-5BA3-2834-6C785D0DFFE3}"/>
                </a:ext>
              </a:extLst>
            </p:cNvPr>
            <p:cNvSpPr/>
            <p:nvPr/>
          </p:nvSpPr>
          <p:spPr>
            <a:xfrm>
              <a:off x="1442970" y="4821873"/>
              <a:ext cx="22161" cy="73660"/>
            </a:xfrm>
            <a:custGeom>
              <a:avLst/>
              <a:gdLst>
                <a:gd name="connsiteX0" fmla="*/ 0 w 22161"/>
                <a:gd name="connsiteY0" fmla="*/ 0 h 73660"/>
                <a:gd name="connsiteX1" fmla="*/ 22162 w 22161"/>
                <a:gd name="connsiteY1" fmla="*/ 0 h 73660"/>
                <a:gd name="connsiteX2" fmla="*/ 22162 w 22161"/>
                <a:gd name="connsiteY2" fmla="*/ 73660 h 73660"/>
                <a:gd name="connsiteX3" fmla="*/ 0 w 22161"/>
                <a:gd name="connsiteY3" fmla="*/ 73660 h 7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73660">
                  <a:moveTo>
                    <a:pt x="0" y="0"/>
                  </a:moveTo>
                  <a:lnTo>
                    <a:pt x="22162" y="0"/>
                  </a:lnTo>
                  <a:lnTo>
                    <a:pt x="22162" y="73660"/>
                  </a:lnTo>
                  <a:lnTo>
                    <a:pt x="0" y="7366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2AD3418C-4146-E679-9089-BEBE985C4B7D}"/>
                </a:ext>
              </a:extLst>
            </p:cNvPr>
            <p:cNvSpPr/>
            <p:nvPr/>
          </p:nvSpPr>
          <p:spPr>
            <a:xfrm>
              <a:off x="1479061" y="4820603"/>
              <a:ext cx="60153" cy="74929"/>
            </a:xfrm>
            <a:custGeom>
              <a:avLst/>
              <a:gdLst>
                <a:gd name="connsiteX0" fmla="*/ 41791 w 60153"/>
                <a:gd name="connsiteY0" fmla="*/ 0 h 74929"/>
                <a:gd name="connsiteX1" fmla="*/ 22162 w 60153"/>
                <a:gd name="connsiteY1" fmla="*/ 8890 h 74929"/>
                <a:gd name="connsiteX2" fmla="*/ 22162 w 60153"/>
                <a:gd name="connsiteY2" fmla="*/ 1270 h 74929"/>
                <a:gd name="connsiteX3" fmla="*/ 0 w 60153"/>
                <a:gd name="connsiteY3" fmla="*/ 1270 h 74929"/>
                <a:gd name="connsiteX4" fmla="*/ 0 w 60153"/>
                <a:gd name="connsiteY4" fmla="*/ 74930 h 74929"/>
                <a:gd name="connsiteX5" fmla="*/ 22162 w 60153"/>
                <a:gd name="connsiteY5" fmla="*/ 74930 h 74929"/>
                <a:gd name="connsiteX6" fmla="*/ 22162 w 60153"/>
                <a:gd name="connsiteY6" fmla="*/ 24765 h 74929"/>
                <a:gd name="connsiteX7" fmla="*/ 32926 w 60153"/>
                <a:gd name="connsiteY7" fmla="*/ 19050 h 74929"/>
                <a:gd name="connsiteX8" fmla="*/ 37991 w 60153"/>
                <a:gd name="connsiteY8" fmla="*/ 26035 h 74929"/>
                <a:gd name="connsiteX9" fmla="*/ 37991 w 60153"/>
                <a:gd name="connsiteY9" fmla="*/ 74930 h 74929"/>
                <a:gd name="connsiteX10" fmla="*/ 60153 w 60153"/>
                <a:gd name="connsiteY10" fmla="*/ 74930 h 74929"/>
                <a:gd name="connsiteX11" fmla="*/ 60153 w 60153"/>
                <a:gd name="connsiteY11" fmla="*/ 19685 h 74929"/>
                <a:gd name="connsiteX12" fmla="*/ 41791 w 60153"/>
                <a:gd name="connsiteY12" fmla="*/ 0 h 7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153" h="74929">
                  <a:moveTo>
                    <a:pt x="41791" y="0"/>
                  </a:moveTo>
                  <a:cubicBezTo>
                    <a:pt x="33559" y="0"/>
                    <a:pt x="26594" y="4445"/>
                    <a:pt x="22162" y="8890"/>
                  </a:cubicBezTo>
                  <a:lnTo>
                    <a:pt x="22162" y="1270"/>
                  </a:lnTo>
                  <a:lnTo>
                    <a:pt x="0" y="1270"/>
                  </a:lnTo>
                  <a:lnTo>
                    <a:pt x="0" y="74930"/>
                  </a:lnTo>
                  <a:lnTo>
                    <a:pt x="22162" y="74930"/>
                  </a:lnTo>
                  <a:lnTo>
                    <a:pt x="22162" y="24765"/>
                  </a:lnTo>
                  <a:cubicBezTo>
                    <a:pt x="26594" y="20955"/>
                    <a:pt x="29760" y="19050"/>
                    <a:pt x="32926" y="19050"/>
                  </a:cubicBezTo>
                  <a:cubicBezTo>
                    <a:pt x="35459" y="19050"/>
                    <a:pt x="37991" y="19685"/>
                    <a:pt x="37991" y="26035"/>
                  </a:cubicBezTo>
                  <a:lnTo>
                    <a:pt x="37991" y="74930"/>
                  </a:lnTo>
                  <a:lnTo>
                    <a:pt x="60153" y="74930"/>
                  </a:lnTo>
                  <a:lnTo>
                    <a:pt x="60153" y="19685"/>
                  </a:lnTo>
                  <a:cubicBezTo>
                    <a:pt x="60153" y="6985"/>
                    <a:pt x="53821" y="0"/>
                    <a:pt x="41791" y="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9F74AD7C-24F3-10B2-81C1-D5F9BD993F50}"/>
                </a:ext>
              </a:extLst>
            </p:cNvPr>
            <p:cNvSpPr/>
            <p:nvPr/>
          </p:nvSpPr>
          <p:spPr>
            <a:xfrm>
              <a:off x="1548712" y="4819967"/>
              <a:ext cx="61419" cy="76200"/>
            </a:xfrm>
            <a:custGeom>
              <a:avLst/>
              <a:gdLst>
                <a:gd name="connsiteX0" fmla="*/ 48123 w 61419"/>
                <a:gd name="connsiteY0" fmla="*/ 49530 h 76200"/>
                <a:gd name="connsiteX1" fmla="*/ 47489 w 61419"/>
                <a:gd name="connsiteY1" fmla="*/ 50800 h 76200"/>
                <a:gd name="connsiteX2" fmla="*/ 33559 w 61419"/>
                <a:gd name="connsiteY2" fmla="*/ 59055 h 76200"/>
                <a:gd name="connsiteX3" fmla="*/ 22162 w 61419"/>
                <a:gd name="connsiteY3" fmla="*/ 44450 h 76200"/>
                <a:gd name="connsiteX4" fmla="*/ 61420 w 61419"/>
                <a:gd name="connsiteY4" fmla="*/ 44450 h 76200"/>
                <a:gd name="connsiteX5" fmla="*/ 61420 w 61419"/>
                <a:gd name="connsiteY5" fmla="*/ 39370 h 76200"/>
                <a:gd name="connsiteX6" fmla="*/ 31660 w 61419"/>
                <a:gd name="connsiteY6" fmla="*/ 0 h 76200"/>
                <a:gd name="connsiteX7" fmla="*/ 0 w 61419"/>
                <a:gd name="connsiteY7" fmla="*/ 38100 h 76200"/>
                <a:gd name="connsiteX8" fmla="*/ 32293 w 61419"/>
                <a:gd name="connsiteY8" fmla="*/ 76200 h 76200"/>
                <a:gd name="connsiteX9" fmla="*/ 60786 w 61419"/>
                <a:gd name="connsiteY9" fmla="*/ 60960 h 76200"/>
                <a:gd name="connsiteX10" fmla="*/ 61420 w 61419"/>
                <a:gd name="connsiteY10" fmla="*/ 59690 h 76200"/>
                <a:gd name="connsiteX11" fmla="*/ 48123 w 61419"/>
                <a:gd name="connsiteY11" fmla="*/ 49530 h 76200"/>
                <a:gd name="connsiteX12" fmla="*/ 22162 w 61419"/>
                <a:gd name="connsiteY12" fmla="*/ 31115 h 76200"/>
                <a:gd name="connsiteX13" fmla="*/ 31660 w 61419"/>
                <a:gd name="connsiteY13" fmla="*/ 18415 h 76200"/>
                <a:gd name="connsiteX14" fmla="*/ 40524 w 61419"/>
                <a:gd name="connsiteY14" fmla="*/ 31115 h 76200"/>
                <a:gd name="connsiteX15" fmla="*/ 22162 w 61419"/>
                <a:gd name="connsiteY15" fmla="*/ 3111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419" h="76200">
                  <a:moveTo>
                    <a:pt x="48123" y="49530"/>
                  </a:moveTo>
                  <a:lnTo>
                    <a:pt x="47489" y="50800"/>
                  </a:lnTo>
                  <a:cubicBezTo>
                    <a:pt x="44957" y="54610"/>
                    <a:pt x="39891" y="59055"/>
                    <a:pt x="33559" y="59055"/>
                  </a:cubicBezTo>
                  <a:cubicBezTo>
                    <a:pt x="26594" y="59055"/>
                    <a:pt x="23428" y="53975"/>
                    <a:pt x="22162" y="44450"/>
                  </a:cubicBezTo>
                  <a:lnTo>
                    <a:pt x="61420" y="44450"/>
                  </a:lnTo>
                  <a:lnTo>
                    <a:pt x="61420" y="39370"/>
                  </a:lnTo>
                  <a:cubicBezTo>
                    <a:pt x="61420" y="14605"/>
                    <a:pt x="50655" y="0"/>
                    <a:pt x="31660" y="0"/>
                  </a:cubicBezTo>
                  <a:cubicBezTo>
                    <a:pt x="17096" y="0"/>
                    <a:pt x="0" y="10160"/>
                    <a:pt x="0" y="38100"/>
                  </a:cubicBezTo>
                  <a:cubicBezTo>
                    <a:pt x="0" y="62230"/>
                    <a:pt x="12031" y="76200"/>
                    <a:pt x="32293" y="76200"/>
                  </a:cubicBezTo>
                  <a:cubicBezTo>
                    <a:pt x="44323" y="76200"/>
                    <a:pt x="53821" y="71120"/>
                    <a:pt x="60786" y="60960"/>
                  </a:cubicBezTo>
                  <a:lnTo>
                    <a:pt x="61420" y="59690"/>
                  </a:lnTo>
                  <a:lnTo>
                    <a:pt x="48123" y="49530"/>
                  </a:lnTo>
                  <a:close/>
                  <a:moveTo>
                    <a:pt x="22162" y="31115"/>
                  </a:moveTo>
                  <a:cubicBezTo>
                    <a:pt x="22795" y="24765"/>
                    <a:pt x="25328" y="18415"/>
                    <a:pt x="31660" y="18415"/>
                  </a:cubicBezTo>
                  <a:cubicBezTo>
                    <a:pt x="34826" y="18415"/>
                    <a:pt x="39891" y="19685"/>
                    <a:pt x="40524" y="31115"/>
                  </a:cubicBezTo>
                  <a:lnTo>
                    <a:pt x="22162" y="3111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F7FB3D74-9165-4920-9EFF-521AA60044CB}"/>
                </a:ext>
              </a:extLst>
            </p:cNvPr>
            <p:cNvSpPr/>
            <p:nvPr/>
          </p:nvSpPr>
          <p:spPr>
            <a:xfrm>
              <a:off x="908556" y="4794568"/>
              <a:ext cx="22161" cy="100964"/>
            </a:xfrm>
            <a:custGeom>
              <a:avLst/>
              <a:gdLst>
                <a:gd name="connsiteX0" fmla="*/ 0 w 22161"/>
                <a:gd name="connsiteY0" fmla="*/ 0 h 100964"/>
                <a:gd name="connsiteX1" fmla="*/ 22162 w 22161"/>
                <a:gd name="connsiteY1" fmla="*/ 0 h 100964"/>
                <a:gd name="connsiteX2" fmla="*/ 22162 w 22161"/>
                <a:gd name="connsiteY2" fmla="*/ 100965 h 100964"/>
                <a:gd name="connsiteX3" fmla="*/ 0 w 22161"/>
                <a:gd name="connsiteY3" fmla="*/ 100965 h 10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00964">
                  <a:moveTo>
                    <a:pt x="0" y="0"/>
                  </a:moveTo>
                  <a:lnTo>
                    <a:pt x="22162" y="0"/>
                  </a:lnTo>
                  <a:lnTo>
                    <a:pt x="22162" y="100965"/>
                  </a:lnTo>
                  <a:lnTo>
                    <a:pt x="0" y="10096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1B616BDC-C047-6DF1-E784-9C8CDFEE66D4}"/>
                </a:ext>
              </a:extLst>
            </p:cNvPr>
            <p:cNvSpPr/>
            <p:nvPr/>
          </p:nvSpPr>
          <p:spPr>
            <a:xfrm>
              <a:off x="612856" y="4661217"/>
              <a:ext cx="77249" cy="106679"/>
            </a:xfrm>
            <a:custGeom>
              <a:avLst/>
              <a:gdLst>
                <a:gd name="connsiteX0" fmla="*/ 41791 w 77249"/>
                <a:gd name="connsiteY0" fmla="*/ 71120 h 106679"/>
                <a:gd name="connsiteX1" fmla="*/ 56354 w 77249"/>
                <a:gd name="connsiteY1" fmla="*/ 71120 h 106679"/>
                <a:gd name="connsiteX2" fmla="*/ 40524 w 77249"/>
                <a:gd name="connsiteY2" fmla="*/ 88900 h 106679"/>
                <a:gd name="connsiteX3" fmla="*/ 22162 w 77249"/>
                <a:gd name="connsiteY3" fmla="*/ 53340 h 106679"/>
                <a:gd name="connsiteX4" fmla="*/ 39258 w 77249"/>
                <a:gd name="connsiteY4" fmla="*/ 19685 h 106679"/>
                <a:gd name="connsiteX5" fmla="*/ 54454 w 77249"/>
                <a:gd name="connsiteY5" fmla="*/ 38100 h 106679"/>
                <a:gd name="connsiteX6" fmla="*/ 75350 w 77249"/>
                <a:gd name="connsiteY6" fmla="*/ 35560 h 106679"/>
                <a:gd name="connsiteX7" fmla="*/ 40524 w 77249"/>
                <a:gd name="connsiteY7" fmla="*/ 0 h 106679"/>
                <a:gd name="connsiteX8" fmla="*/ 0 w 77249"/>
                <a:gd name="connsiteY8" fmla="*/ 53340 h 106679"/>
                <a:gd name="connsiteX9" fmla="*/ 37991 w 77249"/>
                <a:gd name="connsiteY9" fmla="*/ 106680 h 106679"/>
                <a:gd name="connsiteX10" fmla="*/ 60153 w 77249"/>
                <a:gd name="connsiteY10" fmla="*/ 94615 h 106679"/>
                <a:gd name="connsiteX11" fmla="*/ 60153 w 77249"/>
                <a:gd name="connsiteY11" fmla="*/ 104775 h 106679"/>
                <a:gd name="connsiteX12" fmla="*/ 77249 w 77249"/>
                <a:gd name="connsiteY12" fmla="*/ 104775 h 106679"/>
                <a:gd name="connsiteX13" fmla="*/ 77249 w 77249"/>
                <a:gd name="connsiteY13" fmla="*/ 53975 h 106679"/>
                <a:gd name="connsiteX14" fmla="*/ 42424 w 77249"/>
                <a:gd name="connsiteY14" fmla="*/ 53975 h 106679"/>
                <a:gd name="connsiteX15" fmla="*/ 42424 w 77249"/>
                <a:gd name="connsiteY15" fmla="*/ 71120 h 10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49" h="106679">
                  <a:moveTo>
                    <a:pt x="41791" y="71120"/>
                  </a:moveTo>
                  <a:lnTo>
                    <a:pt x="56354" y="71120"/>
                  </a:lnTo>
                  <a:cubicBezTo>
                    <a:pt x="55088" y="82550"/>
                    <a:pt x="49389" y="88900"/>
                    <a:pt x="40524" y="88900"/>
                  </a:cubicBezTo>
                  <a:cubicBezTo>
                    <a:pt x="32926" y="88900"/>
                    <a:pt x="22162" y="85090"/>
                    <a:pt x="22162" y="53340"/>
                  </a:cubicBezTo>
                  <a:cubicBezTo>
                    <a:pt x="22162" y="31115"/>
                    <a:pt x="27860" y="19685"/>
                    <a:pt x="39258" y="19685"/>
                  </a:cubicBezTo>
                  <a:cubicBezTo>
                    <a:pt x="47489" y="19685"/>
                    <a:pt x="51289" y="24765"/>
                    <a:pt x="54454" y="38100"/>
                  </a:cubicBezTo>
                  <a:lnTo>
                    <a:pt x="75350" y="35560"/>
                  </a:lnTo>
                  <a:cubicBezTo>
                    <a:pt x="70917" y="10795"/>
                    <a:pt x="60153" y="0"/>
                    <a:pt x="40524" y="0"/>
                  </a:cubicBezTo>
                  <a:cubicBezTo>
                    <a:pt x="15197" y="0"/>
                    <a:pt x="0" y="19685"/>
                    <a:pt x="0" y="53340"/>
                  </a:cubicBezTo>
                  <a:cubicBezTo>
                    <a:pt x="0" y="87630"/>
                    <a:pt x="13930" y="106680"/>
                    <a:pt x="37991" y="106680"/>
                  </a:cubicBezTo>
                  <a:cubicBezTo>
                    <a:pt x="48756" y="106680"/>
                    <a:pt x="56354" y="100965"/>
                    <a:pt x="60153" y="94615"/>
                  </a:cubicBezTo>
                  <a:lnTo>
                    <a:pt x="60153" y="104775"/>
                  </a:lnTo>
                  <a:lnTo>
                    <a:pt x="77249" y="104775"/>
                  </a:lnTo>
                  <a:lnTo>
                    <a:pt x="77249" y="53975"/>
                  </a:lnTo>
                  <a:lnTo>
                    <a:pt x="42424" y="53975"/>
                  </a:lnTo>
                  <a:lnTo>
                    <a:pt x="42424" y="7112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20297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04" userDrawn="1">
          <p15:clr>
            <a:srgbClr val="FBAE40"/>
          </p15:clr>
        </p15:guide>
        <p15:guide id="3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Image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974E889D-D7C1-1165-CA9E-B2545FF231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3771900"/>
            <a:ext cx="9144000" cy="1371600"/>
          </a:xfrm>
          <a:solidFill>
            <a:schemeClr val="bg1">
              <a:lumMod val="85000"/>
            </a:schemeClr>
          </a:solidFill>
        </p:spPr>
        <p:txBody>
          <a:bodyPr tIns="18288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B7418D1-2207-3DA2-D401-BA061B484A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50421" y="4506295"/>
            <a:ext cx="286597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441C0E6-2A71-4EB3-9E92-A3D15D26B6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E7DC31-F4C4-365C-3C4C-774909AA928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16DF9D62-DA62-3653-DD38-9C9FB11C769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5300" y="1554481"/>
            <a:ext cx="7277100" cy="2057778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CD391D9D-5D80-F920-A4BC-D73F3CD2509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9309" y="4410243"/>
            <a:ext cx="1331121" cy="358774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29317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Image Wide -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974E889D-D7C1-1165-CA9E-B2545FF231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3771900"/>
            <a:ext cx="9144000" cy="1371600"/>
          </a:xfrm>
          <a:solidFill>
            <a:schemeClr val="bg1">
              <a:lumMod val="85000"/>
            </a:schemeClr>
          </a:solidFill>
        </p:spPr>
        <p:txBody>
          <a:bodyPr tIns="18288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B7418D1-2207-3DA2-D401-BA061B484A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50421" y="4506295"/>
            <a:ext cx="286597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441C0E6-2A71-4EB3-9E92-A3D15D26B6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224726-864F-99C6-2E39-4E71822B03E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16DF9D62-DA62-3653-DD38-9C9FB11C769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5300" y="1554481"/>
            <a:ext cx="7277100" cy="205777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55A5A27C-A09C-C9F7-AFB9-E7AC6EA7719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9309" y="4410243"/>
            <a:ext cx="1331121" cy="358774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92665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974E889D-D7C1-1165-CA9E-B2545FF231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36367" y="0"/>
            <a:ext cx="6107634" cy="5143501"/>
          </a:xfrm>
          <a:solidFill>
            <a:schemeClr val="bg1">
              <a:lumMod val="85000"/>
            </a:schemeClr>
          </a:solidFill>
        </p:spPr>
        <p:txBody>
          <a:bodyPr tIns="100584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ED6687E-E66B-5294-8095-3A1F08C6B8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46924" y="4509793"/>
            <a:ext cx="286597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441C0E6-2A71-4EB3-9E92-A3D15D26B6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E82167-816F-0330-5594-30CE0FD38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C7DC55A-0110-4030-35AD-A950533BEB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5299" y="1554480"/>
            <a:ext cx="2240921" cy="2647182"/>
          </a:xfrm>
        </p:spPr>
        <p:txBody>
          <a:bodyPr/>
          <a:lstStyle>
            <a:lvl1pPr>
              <a:lnSpc>
                <a:spcPct val="112000"/>
              </a:lnSpc>
              <a:defRPr sz="1600">
                <a:solidFill>
                  <a:schemeClr val="accent1"/>
                </a:solidFill>
              </a:defRPr>
            </a:lvl1pPr>
            <a:lvl2pPr>
              <a:lnSpc>
                <a:spcPct val="112000"/>
              </a:lnSpc>
              <a:defRPr sz="16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600"/>
            </a:lvl4pPr>
            <a:lvl5pPr>
              <a:lnSpc>
                <a:spcPct val="112000"/>
              </a:lnSpc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5299" y="400050"/>
            <a:ext cx="2240921" cy="92075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071310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Large Image -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974E889D-D7C1-1165-CA9E-B2545FF231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036367" y="0"/>
            <a:ext cx="6107634" cy="5143501"/>
          </a:xfrm>
          <a:solidFill>
            <a:schemeClr val="bg1">
              <a:lumMod val="85000"/>
            </a:schemeClr>
          </a:solidFill>
        </p:spPr>
        <p:txBody>
          <a:bodyPr tIns="100584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ED6687E-E66B-5294-8095-3A1F08C6B8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46924" y="4509793"/>
            <a:ext cx="286597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441C0E6-2A71-4EB3-9E92-A3D15D26B6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5BDEAB25-CCC6-CD27-0A99-13A1DCE7F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C7DC55A-0110-4030-35AD-A950533BEB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5299" y="1554480"/>
            <a:ext cx="2240921" cy="2647182"/>
          </a:xfrm>
        </p:spPr>
        <p:txBody>
          <a:bodyPr/>
          <a:lstStyle>
            <a:lvl1pPr>
              <a:lnSpc>
                <a:spcPct val="112000"/>
              </a:lnSpc>
              <a:defRPr sz="1600">
                <a:solidFill>
                  <a:schemeClr val="bg1"/>
                </a:solidFill>
              </a:defRPr>
            </a:lvl1pPr>
            <a:lvl2pPr>
              <a:lnSpc>
                <a:spcPct val="112000"/>
              </a:lnSpc>
              <a:defRPr sz="1600">
                <a:solidFill>
                  <a:schemeClr val="bg1"/>
                </a:solidFill>
              </a:defRPr>
            </a:lvl2pPr>
            <a:lvl3pPr>
              <a:lnSpc>
                <a:spcPct val="112000"/>
              </a:lnSpc>
              <a:defRPr sz="1600">
                <a:solidFill>
                  <a:schemeClr val="bg1"/>
                </a:solidFill>
              </a:defRPr>
            </a:lvl3pPr>
            <a:lvl4pPr>
              <a:lnSpc>
                <a:spcPct val="112000"/>
              </a:lnSpc>
              <a:defRPr sz="1600">
                <a:solidFill>
                  <a:schemeClr val="bg1"/>
                </a:solidFill>
              </a:defRPr>
            </a:lvl4pPr>
            <a:lvl5pPr>
              <a:lnSpc>
                <a:spcPct val="112000"/>
              </a:lnSpc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5299" y="400050"/>
            <a:ext cx="2240921" cy="9207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4" name="Graphic 6">
            <a:extLst>
              <a:ext uri="{FF2B5EF4-FFF2-40B4-BE49-F238E27FC236}">
                <a16:creationId xmlns:a16="http://schemas.microsoft.com/office/drawing/2014/main" id="{44DA2456-AF93-E492-205B-6C91A58D22AB}"/>
              </a:ext>
            </a:extLst>
          </p:cNvPr>
          <p:cNvGrpSpPr/>
          <p:nvPr userDrawn="1"/>
        </p:nvGrpSpPr>
        <p:grpSpPr>
          <a:xfrm>
            <a:off x="491329" y="4418324"/>
            <a:ext cx="1331528" cy="342900"/>
            <a:chOff x="278604" y="4554538"/>
            <a:chExt cx="1331528" cy="342900"/>
          </a:xfrm>
          <a:solidFill>
            <a:schemeClr val="bg1"/>
          </a:solidFill>
        </p:grpSpPr>
        <p:grpSp>
          <p:nvGrpSpPr>
            <p:cNvPr id="12" name="Graphic 6">
              <a:extLst>
                <a:ext uri="{FF2B5EF4-FFF2-40B4-BE49-F238E27FC236}">
                  <a16:creationId xmlns:a16="http://schemas.microsoft.com/office/drawing/2014/main" id="{DBF4A972-B353-A870-42AA-30390F4C03A5}"/>
                </a:ext>
              </a:extLst>
            </p:cNvPr>
            <p:cNvGrpSpPr/>
            <p:nvPr/>
          </p:nvGrpSpPr>
          <p:grpSpPr>
            <a:xfrm>
              <a:off x="278604" y="4554538"/>
              <a:ext cx="298793" cy="342427"/>
              <a:chOff x="278604" y="4554538"/>
              <a:chExt cx="298793" cy="342427"/>
            </a:xfrm>
            <a:grpFill/>
          </p:grpSpPr>
          <p:grpSp>
            <p:nvGrpSpPr>
              <p:cNvPr id="40" name="Graphic 6">
                <a:extLst>
                  <a:ext uri="{FF2B5EF4-FFF2-40B4-BE49-F238E27FC236}">
                    <a16:creationId xmlns:a16="http://schemas.microsoft.com/office/drawing/2014/main" id="{03AE2618-95B0-AD17-9E94-94D2DDA31DBC}"/>
                  </a:ext>
                </a:extLst>
              </p:cNvPr>
              <p:cNvGrpSpPr/>
              <p:nvPr/>
            </p:nvGrpSpPr>
            <p:grpSpPr>
              <a:xfrm>
                <a:off x="278604" y="4554538"/>
                <a:ext cx="297175" cy="342427"/>
                <a:chOff x="278604" y="4554538"/>
                <a:chExt cx="297175" cy="342427"/>
              </a:xfrm>
              <a:grpFill/>
            </p:grpSpPr>
            <p:sp>
              <p:nvSpPr>
                <p:cNvPr id="42" name="Freeform 41">
                  <a:extLst>
                    <a:ext uri="{FF2B5EF4-FFF2-40B4-BE49-F238E27FC236}">
                      <a16:creationId xmlns:a16="http://schemas.microsoft.com/office/drawing/2014/main" id="{7FF65B6E-81FD-48A2-6534-AF2F5CD184D8}"/>
                    </a:ext>
                  </a:extLst>
                </p:cNvPr>
                <p:cNvSpPr/>
                <p:nvPr/>
              </p:nvSpPr>
              <p:spPr>
                <a:xfrm>
                  <a:off x="293446" y="4554538"/>
                  <a:ext cx="282332" cy="106045"/>
                </a:xfrm>
                <a:custGeom>
                  <a:avLst/>
                  <a:gdLst>
                    <a:gd name="connsiteX0" fmla="*/ 282051 w 282332"/>
                    <a:gd name="connsiteY0" fmla="*/ 70485 h 106045"/>
                    <a:gd name="connsiteX1" fmla="*/ 282051 w 282332"/>
                    <a:gd name="connsiteY1" fmla="*/ 70485 h 106045"/>
                    <a:gd name="connsiteX2" fmla="*/ 280152 w 282332"/>
                    <a:gd name="connsiteY2" fmla="*/ 67310 h 106045"/>
                    <a:gd name="connsiteX3" fmla="*/ 257357 w 282332"/>
                    <a:gd name="connsiteY3" fmla="*/ 41910 h 106045"/>
                    <a:gd name="connsiteX4" fmla="*/ 152247 w 282332"/>
                    <a:gd name="connsiteY4" fmla="*/ 0 h 106045"/>
                    <a:gd name="connsiteX5" fmla="*/ 31308 w 282332"/>
                    <a:gd name="connsiteY5" fmla="*/ 55880 h 106045"/>
                    <a:gd name="connsiteX6" fmla="*/ 281 w 282332"/>
                    <a:gd name="connsiteY6" fmla="*/ 104775 h 106045"/>
                    <a:gd name="connsiteX7" fmla="*/ 281 w 282332"/>
                    <a:gd name="connsiteY7" fmla="*/ 106045 h 106045"/>
                    <a:gd name="connsiteX8" fmla="*/ 915 w 282332"/>
                    <a:gd name="connsiteY8" fmla="*/ 104775 h 106045"/>
                    <a:gd name="connsiteX9" fmla="*/ 35107 w 282332"/>
                    <a:gd name="connsiteY9" fmla="*/ 61595 h 106045"/>
                    <a:gd name="connsiteX10" fmla="*/ 152880 w 282332"/>
                    <a:gd name="connsiteY10" fmla="*/ 20955 h 106045"/>
                    <a:gd name="connsiteX11" fmla="*/ 251025 w 282332"/>
                    <a:gd name="connsiteY11" fmla="*/ 47625 h 106045"/>
                    <a:gd name="connsiteX12" fmla="*/ 278885 w 282332"/>
                    <a:gd name="connsiteY12" fmla="*/ 68580 h 106045"/>
                    <a:gd name="connsiteX13" fmla="*/ 282051 w 282332"/>
                    <a:gd name="connsiteY13" fmla="*/ 70485 h 106045"/>
                    <a:gd name="connsiteX14" fmla="*/ 282051 w 282332"/>
                    <a:gd name="connsiteY14" fmla="*/ 70485 h 106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82332" h="106045">
                      <a:moveTo>
                        <a:pt x="282051" y="70485"/>
                      </a:moveTo>
                      <a:cubicBezTo>
                        <a:pt x="282051" y="70485"/>
                        <a:pt x="282685" y="70485"/>
                        <a:pt x="282051" y="70485"/>
                      </a:cubicBezTo>
                      <a:cubicBezTo>
                        <a:pt x="282051" y="69850"/>
                        <a:pt x="281418" y="69215"/>
                        <a:pt x="280152" y="67310"/>
                      </a:cubicBezTo>
                      <a:cubicBezTo>
                        <a:pt x="278885" y="65405"/>
                        <a:pt x="269388" y="52705"/>
                        <a:pt x="257357" y="41910"/>
                      </a:cubicBezTo>
                      <a:cubicBezTo>
                        <a:pt x="245960" y="31115"/>
                        <a:pt x="209868" y="0"/>
                        <a:pt x="152247" y="0"/>
                      </a:cubicBezTo>
                      <a:cubicBezTo>
                        <a:pt x="92727" y="0"/>
                        <a:pt x="52203" y="32385"/>
                        <a:pt x="31308" y="55880"/>
                      </a:cubicBezTo>
                      <a:cubicBezTo>
                        <a:pt x="11046" y="78740"/>
                        <a:pt x="915" y="104140"/>
                        <a:pt x="281" y="104775"/>
                      </a:cubicBezTo>
                      <a:cubicBezTo>
                        <a:pt x="281" y="105410"/>
                        <a:pt x="-352" y="105410"/>
                        <a:pt x="281" y="106045"/>
                      </a:cubicBezTo>
                      <a:cubicBezTo>
                        <a:pt x="915" y="106045"/>
                        <a:pt x="915" y="105410"/>
                        <a:pt x="915" y="104775"/>
                      </a:cubicBezTo>
                      <a:cubicBezTo>
                        <a:pt x="1548" y="104140"/>
                        <a:pt x="11679" y="80645"/>
                        <a:pt x="35107" y="61595"/>
                      </a:cubicBezTo>
                      <a:cubicBezTo>
                        <a:pt x="58535" y="42545"/>
                        <a:pt x="96526" y="20955"/>
                        <a:pt x="152880" y="20955"/>
                      </a:cubicBezTo>
                      <a:cubicBezTo>
                        <a:pt x="201003" y="20955"/>
                        <a:pt x="235195" y="38100"/>
                        <a:pt x="251025" y="47625"/>
                      </a:cubicBezTo>
                      <a:cubicBezTo>
                        <a:pt x="266855" y="57150"/>
                        <a:pt x="276986" y="66675"/>
                        <a:pt x="278885" y="68580"/>
                      </a:cubicBezTo>
                      <a:cubicBezTo>
                        <a:pt x="280785" y="69850"/>
                        <a:pt x="281418" y="69850"/>
                        <a:pt x="282051" y="70485"/>
                      </a:cubicBezTo>
                      <a:cubicBezTo>
                        <a:pt x="282051" y="70485"/>
                        <a:pt x="282051" y="70485"/>
                        <a:pt x="282051" y="70485"/>
                      </a:cubicBezTo>
                      <a:close/>
                    </a:path>
                  </a:pathLst>
                </a:custGeom>
                <a:grpFill/>
                <a:ln w="63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" name="Freeform 42">
                  <a:extLst>
                    <a:ext uri="{FF2B5EF4-FFF2-40B4-BE49-F238E27FC236}">
                      <a16:creationId xmlns:a16="http://schemas.microsoft.com/office/drawing/2014/main" id="{2E0BE5A7-BFAC-E4DF-393E-1C8629B8E5CD}"/>
                    </a:ext>
                  </a:extLst>
                </p:cNvPr>
                <p:cNvSpPr/>
                <p:nvPr/>
              </p:nvSpPr>
              <p:spPr>
                <a:xfrm>
                  <a:off x="278604" y="4715192"/>
                  <a:ext cx="255736" cy="181772"/>
                </a:xfrm>
                <a:custGeom>
                  <a:avLst/>
                  <a:gdLst>
                    <a:gd name="connsiteX0" fmla="*/ 1194 w 255736"/>
                    <a:gd name="connsiteY0" fmla="*/ 0 h 181772"/>
                    <a:gd name="connsiteX1" fmla="*/ 1194 w 255736"/>
                    <a:gd name="connsiteY1" fmla="*/ 0 h 181772"/>
                    <a:gd name="connsiteX2" fmla="*/ 1194 w 255736"/>
                    <a:gd name="connsiteY2" fmla="*/ 2540 h 181772"/>
                    <a:gd name="connsiteX3" fmla="*/ 14491 w 255736"/>
                    <a:gd name="connsiteY3" fmla="*/ 60960 h 181772"/>
                    <a:gd name="connsiteX4" fmla="*/ 96806 w 255736"/>
                    <a:gd name="connsiteY4" fmla="*/ 144145 h 181772"/>
                    <a:gd name="connsiteX5" fmla="*/ 203182 w 255736"/>
                    <a:gd name="connsiteY5" fmla="*/ 163195 h 181772"/>
                    <a:gd name="connsiteX6" fmla="*/ 254470 w 255736"/>
                    <a:gd name="connsiteY6" fmla="*/ 148590 h 181772"/>
                    <a:gd name="connsiteX7" fmla="*/ 255737 w 255736"/>
                    <a:gd name="connsiteY7" fmla="*/ 147955 h 181772"/>
                    <a:gd name="connsiteX8" fmla="*/ 255737 w 255736"/>
                    <a:gd name="connsiteY8" fmla="*/ 147955 h 181772"/>
                    <a:gd name="connsiteX9" fmla="*/ 254470 w 255736"/>
                    <a:gd name="connsiteY9" fmla="*/ 148590 h 181772"/>
                    <a:gd name="connsiteX10" fmla="*/ 250671 w 255736"/>
                    <a:gd name="connsiteY10" fmla="*/ 151765 h 181772"/>
                    <a:gd name="connsiteX11" fmla="*/ 219012 w 255736"/>
                    <a:gd name="connsiteY11" fmla="*/ 169545 h 181772"/>
                    <a:gd name="connsiteX12" fmla="*/ 83509 w 255736"/>
                    <a:gd name="connsiteY12" fmla="*/ 162560 h 181772"/>
                    <a:gd name="connsiteX13" fmla="*/ 3727 w 255736"/>
                    <a:gd name="connsiteY13" fmla="*/ 52705 h 181772"/>
                    <a:gd name="connsiteX14" fmla="*/ 561 w 255736"/>
                    <a:gd name="connsiteY14" fmla="*/ 1270 h 181772"/>
                    <a:gd name="connsiteX15" fmla="*/ 1194 w 255736"/>
                    <a:gd name="connsiteY15" fmla="*/ 0 h 181772"/>
                    <a:gd name="connsiteX16" fmla="*/ 1194 w 255736"/>
                    <a:gd name="connsiteY16" fmla="*/ 0 h 181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55736" h="181772">
                      <a:moveTo>
                        <a:pt x="1194" y="0"/>
                      </a:moveTo>
                      <a:cubicBezTo>
                        <a:pt x="1827" y="0"/>
                        <a:pt x="1827" y="0"/>
                        <a:pt x="1194" y="0"/>
                      </a:cubicBezTo>
                      <a:cubicBezTo>
                        <a:pt x="1827" y="635"/>
                        <a:pt x="1194" y="1270"/>
                        <a:pt x="1194" y="2540"/>
                      </a:cubicBezTo>
                      <a:cubicBezTo>
                        <a:pt x="1194" y="3810"/>
                        <a:pt x="-72" y="31750"/>
                        <a:pt x="14491" y="60960"/>
                      </a:cubicBezTo>
                      <a:cubicBezTo>
                        <a:pt x="29054" y="91440"/>
                        <a:pt x="55015" y="123190"/>
                        <a:pt x="96806" y="144145"/>
                      </a:cubicBezTo>
                      <a:cubicBezTo>
                        <a:pt x="136064" y="163195"/>
                        <a:pt x="174688" y="166370"/>
                        <a:pt x="203182" y="163195"/>
                      </a:cubicBezTo>
                      <a:cubicBezTo>
                        <a:pt x="231042" y="160020"/>
                        <a:pt x="251938" y="149860"/>
                        <a:pt x="254470" y="148590"/>
                      </a:cubicBezTo>
                      <a:cubicBezTo>
                        <a:pt x="255737" y="147955"/>
                        <a:pt x="255737" y="147955"/>
                        <a:pt x="255737" y="147955"/>
                      </a:cubicBezTo>
                      <a:cubicBezTo>
                        <a:pt x="255737" y="147955"/>
                        <a:pt x="255737" y="147955"/>
                        <a:pt x="255737" y="147955"/>
                      </a:cubicBezTo>
                      <a:cubicBezTo>
                        <a:pt x="255737" y="147955"/>
                        <a:pt x="255104" y="148590"/>
                        <a:pt x="254470" y="148590"/>
                      </a:cubicBezTo>
                      <a:cubicBezTo>
                        <a:pt x="253837" y="149225"/>
                        <a:pt x="252571" y="150495"/>
                        <a:pt x="250671" y="151765"/>
                      </a:cubicBezTo>
                      <a:cubicBezTo>
                        <a:pt x="247505" y="154305"/>
                        <a:pt x="241173" y="160020"/>
                        <a:pt x="219012" y="169545"/>
                      </a:cubicBezTo>
                      <a:cubicBezTo>
                        <a:pt x="187985" y="182880"/>
                        <a:pt x="135431" y="191135"/>
                        <a:pt x="83509" y="162560"/>
                      </a:cubicBezTo>
                      <a:cubicBezTo>
                        <a:pt x="33487" y="135255"/>
                        <a:pt x="11325" y="88265"/>
                        <a:pt x="3727" y="52705"/>
                      </a:cubicBezTo>
                      <a:cubicBezTo>
                        <a:pt x="-1972" y="25400"/>
                        <a:pt x="561" y="3175"/>
                        <a:pt x="561" y="1270"/>
                      </a:cubicBezTo>
                      <a:cubicBezTo>
                        <a:pt x="1194" y="635"/>
                        <a:pt x="1194" y="635"/>
                        <a:pt x="1194" y="0"/>
                      </a:cubicBezTo>
                      <a:cubicBezTo>
                        <a:pt x="1194" y="0"/>
                        <a:pt x="1194" y="0"/>
                        <a:pt x="1194" y="0"/>
                      </a:cubicBezTo>
                      <a:close/>
                    </a:path>
                  </a:pathLst>
                </a:custGeom>
                <a:grpFill/>
                <a:ln w="63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354751C0-E9E1-A799-0487-36D581A6522B}"/>
                  </a:ext>
                </a:extLst>
              </p:cNvPr>
              <p:cNvSpPr/>
              <p:nvPr/>
            </p:nvSpPr>
            <p:spPr>
              <a:xfrm>
                <a:off x="342484" y="4665663"/>
                <a:ext cx="234913" cy="102234"/>
              </a:xfrm>
              <a:custGeom>
                <a:avLst/>
                <a:gdLst>
                  <a:gd name="connsiteX0" fmla="*/ 131071 w 234913"/>
                  <a:gd name="connsiteY0" fmla="*/ 100330 h 102234"/>
                  <a:gd name="connsiteX1" fmla="*/ 131071 w 234913"/>
                  <a:gd name="connsiteY1" fmla="*/ 60960 h 102234"/>
                  <a:gd name="connsiteX2" fmla="*/ 159564 w 234913"/>
                  <a:gd name="connsiteY2" fmla="*/ 0 h 102234"/>
                  <a:gd name="connsiteX3" fmla="*/ 137402 w 234913"/>
                  <a:gd name="connsiteY3" fmla="*/ 0 h 102234"/>
                  <a:gd name="connsiteX4" fmla="*/ 120306 w 234913"/>
                  <a:gd name="connsiteY4" fmla="*/ 40005 h 102234"/>
                  <a:gd name="connsiteX5" fmla="*/ 103210 w 234913"/>
                  <a:gd name="connsiteY5" fmla="*/ 0 h 102234"/>
                  <a:gd name="connsiteX6" fmla="*/ 80415 w 234913"/>
                  <a:gd name="connsiteY6" fmla="*/ 0 h 102234"/>
                  <a:gd name="connsiteX7" fmla="*/ 108909 w 234913"/>
                  <a:gd name="connsiteY7" fmla="*/ 60960 h 102234"/>
                  <a:gd name="connsiteX8" fmla="*/ 108909 w 234913"/>
                  <a:gd name="connsiteY8" fmla="*/ 100330 h 102234"/>
                  <a:gd name="connsiteX9" fmla="*/ 131071 w 234913"/>
                  <a:gd name="connsiteY9" fmla="*/ 100330 h 102234"/>
                  <a:gd name="connsiteX10" fmla="*/ 53188 w 234913"/>
                  <a:gd name="connsiteY10" fmla="*/ 57785 h 102234"/>
                  <a:gd name="connsiteX11" fmla="*/ 22795 w 234913"/>
                  <a:gd name="connsiteY11" fmla="*/ 635 h 102234"/>
                  <a:gd name="connsiteX12" fmla="*/ 22795 w 234913"/>
                  <a:gd name="connsiteY12" fmla="*/ 0 h 102234"/>
                  <a:gd name="connsiteX13" fmla="*/ 0 w 234913"/>
                  <a:gd name="connsiteY13" fmla="*/ 0 h 102234"/>
                  <a:gd name="connsiteX14" fmla="*/ 0 w 234913"/>
                  <a:gd name="connsiteY14" fmla="*/ 100965 h 102234"/>
                  <a:gd name="connsiteX15" fmla="*/ 20262 w 234913"/>
                  <a:gd name="connsiteY15" fmla="*/ 100965 h 102234"/>
                  <a:gd name="connsiteX16" fmla="*/ 20262 w 234913"/>
                  <a:gd name="connsiteY16" fmla="*/ 41275 h 102234"/>
                  <a:gd name="connsiteX17" fmla="*/ 53188 w 234913"/>
                  <a:gd name="connsiteY17" fmla="*/ 100330 h 102234"/>
                  <a:gd name="connsiteX18" fmla="*/ 53821 w 234913"/>
                  <a:gd name="connsiteY18" fmla="*/ 100965 h 102234"/>
                  <a:gd name="connsiteX19" fmla="*/ 74083 w 234913"/>
                  <a:gd name="connsiteY19" fmla="*/ 100965 h 102234"/>
                  <a:gd name="connsiteX20" fmla="*/ 74083 w 234913"/>
                  <a:gd name="connsiteY20" fmla="*/ 0 h 102234"/>
                  <a:gd name="connsiteX21" fmla="*/ 53821 w 234913"/>
                  <a:gd name="connsiteY21" fmla="*/ 0 h 102234"/>
                  <a:gd name="connsiteX22" fmla="*/ 53821 w 234913"/>
                  <a:gd name="connsiteY22" fmla="*/ 57785 h 102234"/>
                  <a:gd name="connsiteX23" fmla="*/ 234914 w 234913"/>
                  <a:gd name="connsiteY23" fmla="*/ 65405 h 102234"/>
                  <a:gd name="connsiteX24" fmla="*/ 234914 w 234913"/>
                  <a:gd name="connsiteY24" fmla="*/ 0 h 102234"/>
                  <a:gd name="connsiteX25" fmla="*/ 213385 w 234913"/>
                  <a:gd name="connsiteY25" fmla="*/ 0 h 102234"/>
                  <a:gd name="connsiteX26" fmla="*/ 213385 w 234913"/>
                  <a:gd name="connsiteY26" fmla="*/ 64770 h 102234"/>
                  <a:gd name="connsiteX27" fmla="*/ 200722 w 234913"/>
                  <a:gd name="connsiteY27" fmla="*/ 83185 h 102234"/>
                  <a:gd name="connsiteX28" fmla="*/ 188058 w 234913"/>
                  <a:gd name="connsiteY28" fmla="*/ 64770 h 102234"/>
                  <a:gd name="connsiteX29" fmla="*/ 188058 w 234913"/>
                  <a:gd name="connsiteY29" fmla="*/ 0 h 102234"/>
                  <a:gd name="connsiteX30" fmla="*/ 165896 w 234913"/>
                  <a:gd name="connsiteY30" fmla="*/ 0 h 102234"/>
                  <a:gd name="connsiteX31" fmla="*/ 165896 w 234913"/>
                  <a:gd name="connsiteY31" fmla="*/ 65405 h 102234"/>
                  <a:gd name="connsiteX32" fmla="*/ 200722 w 234913"/>
                  <a:gd name="connsiteY32" fmla="*/ 102235 h 102234"/>
                  <a:gd name="connsiteX33" fmla="*/ 234914 w 234913"/>
                  <a:gd name="connsiteY33" fmla="*/ 65405 h 102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34913" h="102234">
                    <a:moveTo>
                      <a:pt x="131071" y="100330"/>
                    </a:moveTo>
                    <a:lnTo>
                      <a:pt x="131071" y="60960"/>
                    </a:lnTo>
                    <a:lnTo>
                      <a:pt x="159564" y="0"/>
                    </a:lnTo>
                    <a:lnTo>
                      <a:pt x="137402" y="0"/>
                    </a:lnTo>
                    <a:lnTo>
                      <a:pt x="120306" y="40005"/>
                    </a:lnTo>
                    <a:lnTo>
                      <a:pt x="103210" y="0"/>
                    </a:lnTo>
                    <a:lnTo>
                      <a:pt x="80415" y="0"/>
                    </a:lnTo>
                    <a:lnTo>
                      <a:pt x="108909" y="60960"/>
                    </a:lnTo>
                    <a:lnTo>
                      <a:pt x="108909" y="100330"/>
                    </a:lnTo>
                    <a:lnTo>
                      <a:pt x="131071" y="100330"/>
                    </a:lnTo>
                    <a:close/>
                    <a:moveTo>
                      <a:pt x="53188" y="57785"/>
                    </a:moveTo>
                    <a:cubicBezTo>
                      <a:pt x="46223" y="43815"/>
                      <a:pt x="24061" y="2540"/>
                      <a:pt x="22795" y="635"/>
                    </a:cubicBezTo>
                    <a:lnTo>
                      <a:pt x="22795" y="0"/>
                    </a:lnTo>
                    <a:lnTo>
                      <a:pt x="0" y="0"/>
                    </a:lnTo>
                    <a:lnTo>
                      <a:pt x="0" y="100965"/>
                    </a:lnTo>
                    <a:lnTo>
                      <a:pt x="20262" y="100965"/>
                    </a:lnTo>
                    <a:lnTo>
                      <a:pt x="20262" y="41275"/>
                    </a:lnTo>
                    <a:cubicBezTo>
                      <a:pt x="27860" y="55245"/>
                      <a:pt x="51922" y="97790"/>
                      <a:pt x="53188" y="100330"/>
                    </a:cubicBezTo>
                    <a:lnTo>
                      <a:pt x="53821" y="100965"/>
                    </a:lnTo>
                    <a:lnTo>
                      <a:pt x="74083" y="100965"/>
                    </a:lnTo>
                    <a:lnTo>
                      <a:pt x="74083" y="0"/>
                    </a:lnTo>
                    <a:lnTo>
                      <a:pt x="53821" y="0"/>
                    </a:lnTo>
                    <a:lnTo>
                      <a:pt x="53821" y="57785"/>
                    </a:lnTo>
                    <a:close/>
                    <a:moveTo>
                      <a:pt x="234914" y="65405"/>
                    </a:moveTo>
                    <a:lnTo>
                      <a:pt x="234914" y="0"/>
                    </a:lnTo>
                    <a:lnTo>
                      <a:pt x="213385" y="0"/>
                    </a:lnTo>
                    <a:lnTo>
                      <a:pt x="213385" y="64770"/>
                    </a:lnTo>
                    <a:cubicBezTo>
                      <a:pt x="213385" y="78105"/>
                      <a:pt x="209586" y="83185"/>
                      <a:pt x="200722" y="83185"/>
                    </a:cubicBezTo>
                    <a:cubicBezTo>
                      <a:pt x="191224" y="83185"/>
                      <a:pt x="188058" y="78105"/>
                      <a:pt x="188058" y="64770"/>
                    </a:cubicBezTo>
                    <a:lnTo>
                      <a:pt x="188058" y="0"/>
                    </a:lnTo>
                    <a:lnTo>
                      <a:pt x="165896" y="0"/>
                    </a:lnTo>
                    <a:lnTo>
                      <a:pt x="165896" y="65405"/>
                    </a:lnTo>
                    <a:cubicBezTo>
                      <a:pt x="165896" y="89535"/>
                      <a:pt x="177927" y="102235"/>
                      <a:pt x="200722" y="102235"/>
                    </a:cubicBezTo>
                    <a:cubicBezTo>
                      <a:pt x="223516" y="102235"/>
                      <a:pt x="234914" y="90170"/>
                      <a:pt x="234914" y="6540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3" name="Graphic 6">
              <a:extLst>
                <a:ext uri="{FF2B5EF4-FFF2-40B4-BE49-F238E27FC236}">
                  <a16:creationId xmlns:a16="http://schemas.microsoft.com/office/drawing/2014/main" id="{89D6B8E7-99FF-7CA5-87AF-FF466B1D060C}"/>
                </a:ext>
              </a:extLst>
            </p:cNvPr>
            <p:cNvGrpSpPr/>
            <p:nvPr/>
          </p:nvGrpSpPr>
          <p:grpSpPr>
            <a:xfrm>
              <a:off x="704036" y="4691063"/>
              <a:ext cx="497055" cy="76834"/>
              <a:chOff x="704036" y="4691063"/>
              <a:chExt cx="497055" cy="76834"/>
            </a:xfrm>
            <a:grpFill/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4CB00CAA-DE9B-E4C6-12EF-8B2AAADB109C}"/>
                  </a:ext>
                </a:extLst>
              </p:cNvPr>
              <p:cNvSpPr/>
              <p:nvPr/>
            </p:nvSpPr>
            <p:spPr>
              <a:xfrm>
                <a:off x="704036" y="4691698"/>
                <a:ext cx="43690" cy="74930"/>
              </a:xfrm>
              <a:custGeom>
                <a:avLst/>
                <a:gdLst>
                  <a:gd name="connsiteX0" fmla="*/ 22162 w 43690"/>
                  <a:gd name="connsiteY0" fmla="*/ 74930 h 74930"/>
                  <a:gd name="connsiteX1" fmla="*/ 0 w 43690"/>
                  <a:gd name="connsiteY1" fmla="*/ 74930 h 74930"/>
                  <a:gd name="connsiteX2" fmla="*/ 0 w 43690"/>
                  <a:gd name="connsiteY2" fmla="*/ 1270 h 74930"/>
                  <a:gd name="connsiteX3" fmla="*/ 22162 w 43690"/>
                  <a:gd name="connsiteY3" fmla="*/ 1270 h 74930"/>
                  <a:gd name="connsiteX4" fmla="*/ 22162 w 43690"/>
                  <a:gd name="connsiteY4" fmla="*/ 10795 h 74930"/>
                  <a:gd name="connsiteX5" fmla="*/ 41791 w 43690"/>
                  <a:gd name="connsiteY5" fmla="*/ 0 h 74930"/>
                  <a:gd name="connsiteX6" fmla="*/ 43057 w 43690"/>
                  <a:gd name="connsiteY6" fmla="*/ 0 h 74930"/>
                  <a:gd name="connsiteX7" fmla="*/ 43690 w 43690"/>
                  <a:gd name="connsiteY7" fmla="*/ 0 h 74930"/>
                  <a:gd name="connsiteX8" fmla="*/ 43690 w 43690"/>
                  <a:gd name="connsiteY8" fmla="*/ 18415 h 74930"/>
                  <a:gd name="connsiteX9" fmla="*/ 42424 w 43690"/>
                  <a:gd name="connsiteY9" fmla="*/ 18415 h 74930"/>
                  <a:gd name="connsiteX10" fmla="*/ 38625 w 43690"/>
                  <a:gd name="connsiteY10" fmla="*/ 17780 h 74930"/>
                  <a:gd name="connsiteX11" fmla="*/ 22162 w 43690"/>
                  <a:gd name="connsiteY11" fmla="*/ 25400 h 74930"/>
                  <a:gd name="connsiteX12" fmla="*/ 22162 w 43690"/>
                  <a:gd name="connsiteY12" fmla="*/ 74930 h 74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3690" h="74930">
                    <a:moveTo>
                      <a:pt x="22162" y="74930"/>
                    </a:moveTo>
                    <a:lnTo>
                      <a:pt x="0" y="74930"/>
                    </a:lnTo>
                    <a:lnTo>
                      <a:pt x="0" y="1270"/>
                    </a:lnTo>
                    <a:lnTo>
                      <a:pt x="22162" y="1270"/>
                    </a:lnTo>
                    <a:lnTo>
                      <a:pt x="22162" y="10795"/>
                    </a:lnTo>
                    <a:cubicBezTo>
                      <a:pt x="25961" y="5080"/>
                      <a:pt x="31660" y="0"/>
                      <a:pt x="41791" y="0"/>
                    </a:cubicBezTo>
                    <a:cubicBezTo>
                      <a:pt x="41791" y="0"/>
                      <a:pt x="43057" y="0"/>
                      <a:pt x="43057" y="0"/>
                    </a:cubicBezTo>
                    <a:lnTo>
                      <a:pt x="43690" y="0"/>
                    </a:lnTo>
                    <a:lnTo>
                      <a:pt x="43690" y="18415"/>
                    </a:lnTo>
                    <a:lnTo>
                      <a:pt x="42424" y="18415"/>
                    </a:lnTo>
                    <a:cubicBezTo>
                      <a:pt x="41791" y="18415"/>
                      <a:pt x="39258" y="17780"/>
                      <a:pt x="38625" y="17780"/>
                    </a:cubicBezTo>
                    <a:cubicBezTo>
                      <a:pt x="29760" y="17780"/>
                      <a:pt x="24061" y="22860"/>
                      <a:pt x="22162" y="25400"/>
                    </a:cubicBezTo>
                    <a:lnTo>
                      <a:pt x="22162" y="74930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BECD61B0-DAB6-B085-BA14-871C73AED90C}"/>
                  </a:ext>
                </a:extLst>
              </p:cNvPr>
              <p:cNvSpPr/>
              <p:nvPr/>
            </p:nvSpPr>
            <p:spPr>
              <a:xfrm>
                <a:off x="888294" y="4692333"/>
                <a:ext cx="60817" cy="75564"/>
              </a:xfrm>
              <a:custGeom>
                <a:avLst/>
                <a:gdLst>
                  <a:gd name="connsiteX0" fmla="*/ 31660 w 60817"/>
                  <a:gd name="connsiteY0" fmla="*/ 75565 h 75564"/>
                  <a:gd name="connsiteX1" fmla="*/ 633 w 60817"/>
                  <a:gd name="connsiteY1" fmla="*/ 62865 h 75564"/>
                  <a:gd name="connsiteX2" fmla="*/ 0 w 60817"/>
                  <a:gd name="connsiteY2" fmla="*/ 62230 h 75564"/>
                  <a:gd name="connsiteX3" fmla="*/ 11397 w 60817"/>
                  <a:gd name="connsiteY3" fmla="*/ 50165 h 75564"/>
                  <a:gd name="connsiteX4" fmla="*/ 12031 w 60817"/>
                  <a:gd name="connsiteY4" fmla="*/ 50800 h 75564"/>
                  <a:gd name="connsiteX5" fmla="*/ 31660 w 60817"/>
                  <a:gd name="connsiteY5" fmla="*/ 60325 h 75564"/>
                  <a:gd name="connsiteX6" fmla="*/ 40524 w 60817"/>
                  <a:gd name="connsiteY6" fmla="*/ 54610 h 75564"/>
                  <a:gd name="connsiteX7" fmla="*/ 27227 w 60817"/>
                  <a:gd name="connsiteY7" fmla="*/ 45720 h 75564"/>
                  <a:gd name="connsiteX8" fmla="*/ 3166 w 60817"/>
                  <a:gd name="connsiteY8" fmla="*/ 22225 h 75564"/>
                  <a:gd name="connsiteX9" fmla="*/ 31026 w 60817"/>
                  <a:gd name="connsiteY9" fmla="*/ 0 h 75564"/>
                  <a:gd name="connsiteX10" fmla="*/ 58254 w 60817"/>
                  <a:gd name="connsiteY10" fmla="*/ 11430 h 75564"/>
                  <a:gd name="connsiteX11" fmla="*/ 58887 w 60817"/>
                  <a:gd name="connsiteY11" fmla="*/ 12065 h 75564"/>
                  <a:gd name="connsiteX12" fmla="*/ 47489 w 60817"/>
                  <a:gd name="connsiteY12" fmla="*/ 24130 h 75564"/>
                  <a:gd name="connsiteX13" fmla="*/ 46856 w 60817"/>
                  <a:gd name="connsiteY13" fmla="*/ 23495 h 75564"/>
                  <a:gd name="connsiteX14" fmla="*/ 31026 w 60817"/>
                  <a:gd name="connsiteY14" fmla="*/ 15875 h 75564"/>
                  <a:gd name="connsiteX15" fmla="*/ 24061 w 60817"/>
                  <a:gd name="connsiteY15" fmla="*/ 20955 h 75564"/>
                  <a:gd name="connsiteX16" fmla="*/ 36725 w 60817"/>
                  <a:gd name="connsiteY16" fmla="*/ 29845 h 75564"/>
                  <a:gd name="connsiteX17" fmla="*/ 60786 w 60817"/>
                  <a:gd name="connsiteY17" fmla="*/ 53340 h 75564"/>
                  <a:gd name="connsiteX18" fmla="*/ 31660 w 60817"/>
                  <a:gd name="connsiteY18" fmla="*/ 75565 h 7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817" h="75564">
                    <a:moveTo>
                      <a:pt x="31660" y="75565"/>
                    </a:moveTo>
                    <a:cubicBezTo>
                      <a:pt x="17729" y="75565"/>
                      <a:pt x="8232" y="71755"/>
                      <a:pt x="633" y="62865"/>
                    </a:cubicBezTo>
                    <a:lnTo>
                      <a:pt x="0" y="62230"/>
                    </a:lnTo>
                    <a:lnTo>
                      <a:pt x="11397" y="50165"/>
                    </a:lnTo>
                    <a:lnTo>
                      <a:pt x="12031" y="50800"/>
                    </a:lnTo>
                    <a:cubicBezTo>
                      <a:pt x="17729" y="56515"/>
                      <a:pt x="25328" y="60325"/>
                      <a:pt x="31660" y="60325"/>
                    </a:cubicBezTo>
                    <a:cubicBezTo>
                      <a:pt x="35459" y="60325"/>
                      <a:pt x="40524" y="59055"/>
                      <a:pt x="40524" y="54610"/>
                    </a:cubicBezTo>
                    <a:cubicBezTo>
                      <a:pt x="40524" y="49530"/>
                      <a:pt x="34826" y="47625"/>
                      <a:pt x="27227" y="45720"/>
                    </a:cubicBezTo>
                    <a:cubicBezTo>
                      <a:pt x="16463" y="42545"/>
                      <a:pt x="3166" y="38735"/>
                      <a:pt x="3166" y="22225"/>
                    </a:cubicBezTo>
                    <a:cubicBezTo>
                      <a:pt x="3166" y="6985"/>
                      <a:pt x="17096" y="0"/>
                      <a:pt x="31026" y="0"/>
                    </a:cubicBezTo>
                    <a:cubicBezTo>
                      <a:pt x="41157" y="0"/>
                      <a:pt x="51922" y="4445"/>
                      <a:pt x="58254" y="11430"/>
                    </a:cubicBezTo>
                    <a:lnTo>
                      <a:pt x="58887" y="12065"/>
                    </a:lnTo>
                    <a:lnTo>
                      <a:pt x="47489" y="24130"/>
                    </a:lnTo>
                    <a:lnTo>
                      <a:pt x="46856" y="23495"/>
                    </a:lnTo>
                    <a:cubicBezTo>
                      <a:pt x="41157" y="17780"/>
                      <a:pt x="36092" y="15875"/>
                      <a:pt x="31026" y="15875"/>
                    </a:cubicBezTo>
                    <a:cubicBezTo>
                      <a:pt x="28494" y="15875"/>
                      <a:pt x="24061" y="16510"/>
                      <a:pt x="24061" y="20955"/>
                    </a:cubicBezTo>
                    <a:cubicBezTo>
                      <a:pt x="24061" y="26035"/>
                      <a:pt x="29760" y="27305"/>
                      <a:pt x="36725" y="29845"/>
                    </a:cubicBezTo>
                    <a:cubicBezTo>
                      <a:pt x="47489" y="33020"/>
                      <a:pt x="60786" y="36830"/>
                      <a:pt x="60786" y="53340"/>
                    </a:cubicBezTo>
                    <a:cubicBezTo>
                      <a:pt x="61420" y="64135"/>
                      <a:pt x="52555" y="75565"/>
                      <a:pt x="31660" y="7556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D8C29B5E-E92A-0286-F453-7F3784BCAAEB}"/>
                  </a:ext>
                </a:extLst>
              </p:cNvPr>
              <p:cNvSpPr/>
              <p:nvPr/>
            </p:nvSpPr>
            <p:spPr>
              <a:xfrm>
                <a:off x="821809" y="4692333"/>
                <a:ext cx="60817" cy="75564"/>
              </a:xfrm>
              <a:custGeom>
                <a:avLst/>
                <a:gdLst>
                  <a:gd name="connsiteX0" fmla="*/ 31660 w 60817"/>
                  <a:gd name="connsiteY0" fmla="*/ 75565 h 75564"/>
                  <a:gd name="connsiteX1" fmla="*/ 633 w 60817"/>
                  <a:gd name="connsiteY1" fmla="*/ 62865 h 75564"/>
                  <a:gd name="connsiteX2" fmla="*/ 0 w 60817"/>
                  <a:gd name="connsiteY2" fmla="*/ 62230 h 75564"/>
                  <a:gd name="connsiteX3" fmla="*/ 11397 w 60817"/>
                  <a:gd name="connsiteY3" fmla="*/ 50165 h 75564"/>
                  <a:gd name="connsiteX4" fmla="*/ 12031 w 60817"/>
                  <a:gd name="connsiteY4" fmla="*/ 50800 h 75564"/>
                  <a:gd name="connsiteX5" fmla="*/ 31660 w 60817"/>
                  <a:gd name="connsiteY5" fmla="*/ 60325 h 75564"/>
                  <a:gd name="connsiteX6" fmla="*/ 40524 w 60817"/>
                  <a:gd name="connsiteY6" fmla="*/ 54610 h 75564"/>
                  <a:gd name="connsiteX7" fmla="*/ 27227 w 60817"/>
                  <a:gd name="connsiteY7" fmla="*/ 45720 h 75564"/>
                  <a:gd name="connsiteX8" fmla="*/ 3166 w 60817"/>
                  <a:gd name="connsiteY8" fmla="*/ 22225 h 75564"/>
                  <a:gd name="connsiteX9" fmla="*/ 31026 w 60817"/>
                  <a:gd name="connsiteY9" fmla="*/ 0 h 75564"/>
                  <a:gd name="connsiteX10" fmla="*/ 58254 w 60817"/>
                  <a:gd name="connsiteY10" fmla="*/ 11430 h 75564"/>
                  <a:gd name="connsiteX11" fmla="*/ 58887 w 60817"/>
                  <a:gd name="connsiteY11" fmla="*/ 12065 h 75564"/>
                  <a:gd name="connsiteX12" fmla="*/ 47489 w 60817"/>
                  <a:gd name="connsiteY12" fmla="*/ 24130 h 75564"/>
                  <a:gd name="connsiteX13" fmla="*/ 46856 w 60817"/>
                  <a:gd name="connsiteY13" fmla="*/ 23495 h 75564"/>
                  <a:gd name="connsiteX14" fmla="*/ 31026 w 60817"/>
                  <a:gd name="connsiteY14" fmla="*/ 15875 h 75564"/>
                  <a:gd name="connsiteX15" fmla="*/ 24061 w 60817"/>
                  <a:gd name="connsiteY15" fmla="*/ 20955 h 75564"/>
                  <a:gd name="connsiteX16" fmla="*/ 36725 w 60817"/>
                  <a:gd name="connsiteY16" fmla="*/ 29845 h 75564"/>
                  <a:gd name="connsiteX17" fmla="*/ 60786 w 60817"/>
                  <a:gd name="connsiteY17" fmla="*/ 53340 h 75564"/>
                  <a:gd name="connsiteX18" fmla="*/ 31660 w 60817"/>
                  <a:gd name="connsiteY18" fmla="*/ 75565 h 7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817" h="75564">
                    <a:moveTo>
                      <a:pt x="31660" y="75565"/>
                    </a:moveTo>
                    <a:cubicBezTo>
                      <a:pt x="17729" y="75565"/>
                      <a:pt x="8232" y="71755"/>
                      <a:pt x="633" y="62865"/>
                    </a:cubicBezTo>
                    <a:lnTo>
                      <a:pt x="0" y="62230"/>
                    </a:lnTo>
                    <a:lnTo>
                      <a:pt x="11397" y="50165"/>
                    </a:lnTo>
                    <a:lnTo>
                      <a:pt x="12031" y="50800"/>
                    </a:lnTo>
                    <a:cubicBezTo>
                      <a:pt x="17729" y="56515"/>
                      <a:pt x="25328" y="60325"/>
                      <a:pt x="31660" y="60325"/>
                    </a:cubicBezTo>
                    <a:cubicBezTo>
                      <a:pt x="35459" y="60325"/>
                      <a:pt x="40524" y="59055"/>
                      <a:pt x="40524" y="54610"/>
                    </a:cubicBezTo>
                    <a:cubicBezTo>
                      <a:pt x="40524" y="49530"/>
                      <a:pt x="34826" y="47625"/>
                      <a:pt x="27227" y="45720"/>
                    </a:cubicBezTo>
                    <a:cubicBezTo>
                      <a:pt x="16463" y="42545"/>
                      <a:pt x="3166" y="38735"/>
                      <a:pt x="3166" y="22225"/>
                    </a:cubicBezTo>
                    <a:cubicBezTo>
                      <a:pt x="3166" y="6985"/>
                      <a:pt x="17096" y="0"/>
                      <a:pt x="31026" y="0"/>
                    </a:cubicBezTo>
                    <a:cubicBezTo>
                      <a:pt x="41157" y="0"/>
                      <a:pt x="51922" y="4445"/>
                      <a:pt x="58254" y="11430"/>
                    </a:cubicBezTo>
                    <a:lnTo>
                      <a:pt x="58887" y="12065"/>
                    </a:lnTo>
                    <a:lnTo>
                      <a:pt x="47489" y="24130"/>
                    </a:lnTo>
                    <a:lnTo>
                      <a:pt x="46856" y="23495"/>
                    </a:lnTo>
                    <a:cubicBezTo>
                      <a:pt x="41157" y="17780"/>
                      <a:pt x="36092" y="15875"/>
                      <a:pt x="31026" y="15875"/>
                    </a:cubicBezTo>
                    <a:cubicBezTo>
                      <a:pt x="28494" y="15875"/>
                      <a:pt x="24061" y="16510"/>
                      <a:pt x="24061" y="20955"/>
                    </a:cubicBezTo>
                    <a:cubicBezTo>
                      <a:pt x="24061" y="26035"/>
                      <a:pt x="29760" y="27305"/>
                      <a:pt x="36725" y="29845"/>
                    </a:cubicBezTo>
                    <a:cubicBezTo>
                      <a:pt x="47489" y="33020"/>
                      <a:pt x="60786" y="36830"/>
                      <a:pt x="60786" y="53340"/>
                    </a:cubicBezTo>
                    <a:cubicBezTo>
                      <a:pt x="61420" y="64135"/>
                      <a:pt x="52555" y="75565"/>
                      <a:pt x="31660" y="7556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6C5F8880-4FDF-0A49-6FCC-0FDF58BA802F}"/>
                  </a:ext>
                </a:extLst>
              </p:cNvPr>
              <p:cNvSpPr/>
              <p:nvPr/>
            </p:nvSpPr>
            <p:spPr>
              <a:xfrm>
                <a:off x="959212" y="4691063"/>
                <a:ext cx="98777" cy="76834"/>
              </a:xfrm>
              <a:custGeom>
                <a:avLst/>
                <a:gdLst>
                  <a:gd name="connsiteX0" fmla="*/ 98778 w 98777"/>
                  <a:gd name="connsiteY0" fmla="*/ 75565 h 76834"/>
                  <a:gd name="connsiteX1" fmla="*/ 77249 w 98777"/>
                  <a:gd name="connsiteY1" fmla="*/ 75565 h 76834"/>
                  <a:gd name="connsiteX2" fmla="*/ 77249 w 98777"/>
                  <a:gd name="connsiteY2" fmla="*/ 26670 h 76834"/>
                  <a:gd name="connsiteX3" fmla="*/ 71551 w 98777"/>
                  <a:gd name="connsiteY3" fmla="*/ 19050 h 76834"/>
                  <a:gd name="connsiteX4" fmla="*/ 60786 w 98777"/>
                  <a:gd name="connsiteY4" fmla="*/ 25400 h 76834"/>
                  <a:gd name="connsiteX5" fmla="*/ 60786 w 98777"/>
                  <a:gd name="connsiteY5" fmla="*/ 76200 h 76834"/>
                  <a:gd name="connsiteX6" fmla="*/ 38625 w 98777"/>
                  <a:gd name="connsiteY6" fmla="*/ 76200 h 76834"/>
                  <a:gd name="connsiteX7" fmla="*/ 38625 w 98777"/>
                  <a:gd name="connsiteY7" fmla="*/ 27305 h 76834"/>
                  <a:gd name="connsiteX8" fmla="*/ 33559 w 98777"/>
                  <a:gd name="connsiteY8" fmla="*/ 19685 h 76834"/>
                  <a:gd name="connsiteX9" fmla="*/ 22162 w 98777"/>
                  <a:gd name="connsiteY9" fmla="*/ 26035 h 76834"/>
                  <a:gd name="connsiteX10" fmla="*/ 22162 w 98777"/>
                  <a:gd name="connsiteY10" fmla="*/ 76835 h 76834"/>
                  <a:gd name="connsiteX11" fmla="*/ 0 w 98777"/>
                  <a:gd name="connsiteY11" fmla="*/ 76835 h 76834"/>
                  <a:gd name="connsiteX12" fmla="*/ 0 w 98777"/>
                  <a:gd name="connsiteY12" fmla="*/ 1905 h 76834"/>
                  <a:gd name="connsiteX13" fmla="*/ 22162 w 98777"/>
                  <a:gd name="connsiteY13" fmla="*/ 1905 h 76834"/>
                  <a:gd name="connsiteX14" fmla="*/ 22162 w 98777"/>
                  <a:gd name="connsiteY14" fmla="*/ 9525 h 76834"/>
                  <a:gd name="connsiteX15" fmla="*/ 42424 w 98777"/>
                  <a:gd name="connsiteY15" fmla="*/ 0 h 76834"/>
                  <a:gd name="connsiteX16" fmla="*/ 59520 w 98777"/>
                  <a:gd name="connsiteY16" fmla="*/ 10160 h 76834"/>
                  <a:gd name="connsiteX17" fmla="*/ 80415 w 98777"/>
                  <a:gd name="connsiteY17" fmla="*/ 0 h 76834"/>
                  <a:gd name="connsiteX18" fmla="*/ 98778 w 98777"/>
                  <a:gd name="connsiteY18" fmla="*/ 20320 h 76834"/>
                  <a:gd name="connsiteX19" fmla="*/ 98778 w 98777"/>
                  <a:gd name="connsiteY19" fmla="*/ 75565 h 76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8777" h="76834">
                    <a:moveTo>
                      <a:pt x="98778" y="75565"/>
                    </a:moveTo>
                    <a:lnTo>
                      <a:pt x="77249" y="75565"/>
                    </a:lnTo>
                    <a:lnTo>
                      <a:pt x="77249" y="26670"/>
                    </a:lnTo>
                    <a:cubicBezTo>
                      <a:pt x="77249" y="20955"/>
                      <a:pt x="75983" y="19050"/>
                      <a:pt x="71551" y="19050"/>
                    </a:cubicBezTo>
                    <a:cubicBezTo>
                      <a:pt x="67751" y="19050"/>
                      <a:pt x="63319" y="22225"/>
                      <a:pt x="60786" y="25400"/>
                    </a:cubicBezTo>
                    <a:lnTo>
                      <a:pt x="60786" y="76200"/>
                    </a:lnTo>
                    <a:lnTo>
                      <a:pt x="38625" y="76200"/>
                    </a:lnTo>
                    <a:lnTo>
                      <a:pt x="38625" y="27305"/>
                    </a:lnTo>
                    <a:cubicBezTo>
                      <a:pt x="38625" y="21590"/>
                      <a:pt x="37358" y="19685"/>
                      <a:pt x="33559" y="19685"/>
                    </a:cubicBezTo>
                    <a:cubicBezTo>
                      <a:pt x="29760" y="19685"/>
                      <a:pt x="25328" y="22860"/>
                      <a:pt x="22162" y="26035"/>
                    </a:cubicBezTo>
                    <a:lnTo>
                      <a:pt x="22162" y="76835"/>
                    </a:lnTo>
                    <a:lnTo>
                      <a:pt x="0" y="76835"/>
                    </a:lnTo>
                    <a:lnTo>
                      <a:pt x="0" y="1905"/>
                    </a:lnTo>
                    <a:lnTo>
                      <a:pt x="22162" y="1905"/>
                    </a:lnTo>
                    <a:lnTo>
                      <a:pt x="22162" y="9525"/>
                    </a:lnTo>
                    <a:cubicBezTo>
                      <a:pt x="26594" y="4445"/>
                      <a:pt x="33559" y="0"/>
                      <a:pt x="42424" y="0"/>
                    </a:cubicBezTo>
                    <a:cubicBezTo>
                      <a:pt x="51922" y="0"/>
                      <a:pt x="56987" y="2540"/>
                      <a:pt x="59520" y="10160"/>
                    </a:cubicBezTo>
                    <a:cubicBezTo>
                      <a:pt x="63952" y="4445"/>
                      <a:pt x="71551" y="0"/>
                      <a:pt x="80415" y="0"/>
                    </a:cubicBezTo>
                    <a:cubicBezTo>
                      <a:pt x="92446" y="0"/>
                      <a:pt x="98778" y="6350"/>
                      <a:pt x="98778" y="20320"/>
                    </a:cubicBezTo>
                    <a:lnTo>
                      <a:pt x="98778" y="75565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5AE87D02-5C46-75CC-C85E-4EAD52859BCC}"/>
                  </a:ext>
                </a:extLst>
              </p:cNvPr>
              <p:cNvSpPr/>
              <p:nvPr/>
            </p:nvSpPr>
            <p:spPr>
              <a:xfrm>
                <a:off x="1067487" y="4691063"/>
                <a:ext cx="62685" cy="76200"/>
              </a:xfrm>
              <a:custGeom>
                <a:avLst/>
                <a:gdLst>
                  <a:gd name="connsiteX0" fmla="*/ 18363 w 62685"/>
                  <a:gd name="connsiteY0" fmla="*/ 76200 h 76200"/>
                  <a:gd name="connsiteX1" fmla="*/ 0 w 62685"/>
                  <a:gd name="connsiteY1" fmla="*/ 57150 h 76200"/>
                  <a:gd name="connsiteX2" fmla="*/ 39258 w 62685"/>
                  <a:gd name="connsiteY2" fmla="*/ 27305 h 76200"/>
                  <a:gd name="connsiteX3" fmla="*/ 39258 w 62685"/>
                  <a:gd name="connsiteY3" fmla="*/ 24765 h 76200"/>
                  <a:gd name="connsiteX4" fmla="*/ 32926 w 62685"/>
                  <a:gd name="connsiteY4" fmla="*/ 17145 h 76200"/>
                  <a:gd name="connsiteX5" fmla="*/ 13297 w 62685"/>
                  <a:gd name="connsiteY5" fmla="*/ 24765 h 76200"/>
                  <a:gd name="connsiteX6" fmla="*/ 3166 w 62685"/>
                  <a:gd name="connsiteY6" fmla="*/ 11430 h 76200"/>
                  <a:gd name="connsiteX7" fmla="*/ 36725 w 62685"/>
                  <a:gd name="connsiteY7" fmla="*/ 0 h 76200"/>
                  <a:gd name="connsiteX8" fmla="*/ 60786 w 62685"/>
                  <a:gd name="connsiteY8" fmla="*/ 24130 h 76200"/>
                  <a:gd name="connsiteX9" fmla="*/ 60786 w 62685"/>
                  <a:gd name="connsiteY9" fmla="*/ 56515 h 76200"/>
                  <a:gd name="connsiteX10" fmla="*/ 62686 w 62685"/>
                  <a:gd name="connsiteY10" fmla="*/ 74295 h 76200"/>
                  <a:gd name="connsiteX11" fmla="*/ 62686 w 62685"/>
                  <a:gd name="connsiteY11" fmla="*/ 74930 h 76200"/>
                  <a:gd name="connsiteX12" fmla="*/ 41157 w 62685"/>
                  <a:gd name="connsiteY12" fmla="*/ 74930 h 76200"/>
                  <a:gd name="connsiteX13" fmla="*/ 39891 w 62685"/>
                  <a:gd name="connsiteY13" fmla="*/ 67310 h 76200"/>
                  <a:gd name="connsiteX14" fmla="*/ 18363 w 62685"/>
                  <a:gd name="connsiteY14" fmla="*/ 76200 h 76200"/>
                  <a:gd name="connsiteX15" fmla="*/ 39258 w 62685"/>
                  <a:gd name="connsiteY15" fmla="*/ 39370 h 76200"/>
                  <a:gd name="connsiteX16" fmla="*/ 20895 w 62685"/>
                  <a:gd name="connsiteY16" fmla="*/ 53340 h 76200"/>
                  <a:gd name="connsiteX17" fmla="*/ 27227 w 62685"/>
                  <a:gd name="connsiteY17" fmla="*/ 59690 h 76200"/>
                  <a:gd name="connsiteX18" fmla="*/ 39258 w 62685"/>
                  <a:gd name="connsiteY18" fmla="*/ 54610 h 76200"/>
                  <a:gd name="connsiteX19" fmla="*/ 39258 w 62685"/>
                  <a:gd name="connsiteY19" fmla="*/ 3937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685" h="76200">
                    <a:moveTo>
                      <a:pt x="18363" y="76200"/>
                    </a:moveTo>
                    <a:cubicBezTo>
                      <a:pt x="6332" y="76200"/>
                      <a:pt x="0" y="69850"/>
                      <a:pt x="0" y="57150"/>
                    </a:cubicBezTo>
                    <a:cubicBezTo>
                      <a:pt x="0" y="41910"/>
                      <a:pt x="12664" y="32385"/>
                      <a:pt x="39258" y="27305"/>
                    </a:cubicBezTo>
                    <a:lnTo>
                      <a:pt x="39258" y="24765"/>
                    </a:lnTo>
                    <a:cubicBezTo>
                      <a:pt x="39258" y="19050"/>
                      <a:pt x="37358" y="17145"/>
                      <a:pt x="32926" y="17145"/>
                    </a:cubicBezTo>
                    <a:cubicBezTo>
                      <a:pt x="24694" y="17145"/>
                      <a:pt x="17096" y="22225"/>
                      <a:pt x="13297" y="24765"/>
                    </a:cubicBezTo>
                    <a:lnTo>
                      <a:pt x="3166" y="11430"/>
                    </a:lnTo>
                    <a:cubicBezTo>
                      <a:pt x="12031" y="3810"/>
                      <a:pt x="24061" y="0"/>
                      <a:pt x="36725" y="0"/>
                    </a:cubicBezTo>
                    <a:cubicBezTo>
                      <a:pt x="53188" y="0"/>
                      <a:pt x="60786" y="6985"/>
                      <a:pt x="60786" y="24130"/>
                    </a:cubicBezTo>
                    <a:lnTo>
                      <a:pt x="60786" y="56515"/>
                    </a:lnTo>
                    <a:cubicBezTo>
                      <a:pt x="60786" y="66040"/>
                      <a:pt x="61420" y="70485"/>
                      <a:pt x="62686" y="74295"/>
                    </a:cubicBezTo>
                    <a:lnTo>
                      <a:pt x="62686" y="74930"/>
                    </a:lnTo>
                    <a:cubicBezTo>
                      <a:pt x="62686" y="74930"/>
                      <a:pt x="41157" y="74930"/>
                      <a:pt x="41157" y="74930"/>
                    </a:cubicBezTo>
                    <a:cubicBezTo>
                      <a:pt x="40524" y="73025"/>
                      <a:pt x="39891" y="70485"/>
                      <a:pt x="39891" y="67310"/>
                    </a:cubicBezTo>
                    <a:cubicBezTo>
                      <a:pt x="33559" y="73660"/>
                      <a:pt x="26594" y="76200"/>
                      <a:pt x="18363" y="76200"/>
                    </a:cubicBezTo>
                    <a:close/>
                    <a:moveTo>
                      <a:pt x="39258" y="39370"/>
                    </a:moveTo>
                    <a:cubicBezTo>
                      <a:pt x="26594" y="41910"/>
                      <a:pt x="20895" y="46355"/>
                      <a:pt x="20895" y="53340"/>
                    </a:cubicBezTo>
                    <a:cubicBezTo>
                      <a:pt x="20895" y="57785"/>
                      <a:pt x="22795" y="59690"/>
                      <a:pt x="27227" y="59690"/>
                    </a:cubicBezTo>
                    <a:cubicBezTo>
                      <a:pt x="31660" y="59690"/>
                      <a:pt x="35459" y="57785"/>
                      <a:pt x="39258" y="54610"/>
                    </a:cubicBezTo>
                    <a:lnTo>
                      <a:pt x="39258" y="39370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FDE15A80-F6CB-7047-9DBD-3C06B61875E6}"/>
                  </a:ext>
                </a:extLst>
              </p:cNvPr>
              <p:cNvSpPr/>
              <p:nvPr/>
            </p:nvSpPr>
            <p:spPr>
              <a:xfrm>
                <a:off x="751525" y="4691698"/>
                <a:ext cx="64585" cy="76199"/>
              </a:xfrm>
              <a:custGeom>
                <a:avLst/>
                <a:gdLst>
                  <a:gd name="connsiteX0" fmla="*/ 32293 w 64585"/>
                  <a:gd name="connsiteY0" fmla="*/ 0 h 76199"/>
                  <a:gd name="connsiteX1" fmla="*/ 0 w 64585"/>
                  <a:gd name="connsiteY1" fmla="*/ 38100 h 76199"/>
                  <a:gd name="connsiteX2" fmla="*/ 32293 w 64585"/>
                  <a:gd name="connsiteY2" fmla="*/ 76200 h 76199"/>
                  <a:gd name="connsiteX3" fmla="*/ 64586 w 64585"/>
                  <a:gd name="connsiteY3" fmla="*/ 38100 h 76199"/>
                  <a:gd name="connsiteX4" fmla="*/ 32293 w 64585"/>
                  <a:gd name="connsiteY4" fmla="*/ 0 h 76199"/>
                  <a:gd name="connsiteX5" fmla="*/ 32293 w 64585"/>
                  <a:gd name="connsiteY5" fmla="*/ 58420 h 76199"/>
                  <a:gd name="connsiteX6" fmla="*/ 22162 w 64585"/>
                  <a:gd name="connsiteY6" fmla="*/ 38100 h 76199"/>
                  <a:gd name="connsiteX7" fmla="*/ 32293 w 64585"/>
                  <a:gd name="connsiteY7" fmla="*/ 18415 h 76199"/>
                  <a:gd name="connsiteX8" fmla="*/ 42424 w 64585"/>
                  <a:gd name="connsiteY8" fmla="*/ 38100 h 76199"/>
                  <a:gd name="connsiteX9" fmla="*/ 32293 w 64585"/>
                  <a:gd name="connsiteY9" fmla="*/ 58420 h 76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585" h="76199">
                    <a:moveTo>
                      <a:pt x="32293" y="0"/>
                    </a:moveTo>
                    <a:cubicBezTo>
                      <a:pt x="8232" y="0"/>
                      <a:pt x="0" y="19685"/>
                      <a:pt x="0" y="38100"/>
                    </a:cubicBezTo>
                    <a:cubicBezTo>
                      <a:pt x="0" y="66040"/>
                      <a:pt x="16463" y="76200"/>
                      <a:pt x="32293" y="76200"/>
                    </a:cubicBezTo>
                    <a:cubicBezTo>
                      <a:pt x="48123" y="76200"/>
                      <a:pt x="64586" y="66040"/>
                      <a:pt x="64586" y="38100"/>
                    </a:cubicBezTo>
                    <a:cubicBezTo>
                      <a:pt x="64586" y="9525"/>
                      <a:pt x="48123" y="0"/>
                      <a:pt x="32293" y="0"/>
                    </a:cubicBezTo>
                    <a:close/>
                    <a:moveTo>
                      <a:pt x="32293" y="58420"/>
                    </a:moveTo>
                    <a:cubicBezTo>
                      <a:pt x="27860" y="58420"/>
                      <a:pt x="22162" y="56515"/>
                      <a:pt x="22162" y="38100"/>
                    </a:cubicBezTo>
                    <a:cubicBezTo>
                      <a:pt x="22162" y="20320"/>
                      <a:pt x="27860" y="18415"/>
                      <a:pt x="32293" y="18415"/>
                    </a:cubicBezTo>
                    <a:cubicBezTo>
                      <a:pt x="36725" y="18415"/>
                      <a:pt x="42424" y="20320"/>
                      <a:pt x="42424" y="38100"/>
                    </a:cubicBezTo>
                    <a:cubicBezTo>
                      <a:pt x="42424" y="55880"/>
                      <a:pt x="37358" y="58420"/>
                      <a:pt x="32293" y="58420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9EEA4205-4CFC-B7C6-FBF9-04C4037D28BD}"/>
                  </a:ext>
                </a:extLst>
              </p:cNvPr>
              <p:cNvSpPr/>
              <p:nvPr/>
            </p:nvSpPr>
            <p:spPr>
              <a:xfrm>
                <a:off x="1140937" y="4691698"/>
                <a:ext cx="60153" cy="74294"/>
              </a:xfrm>
              <a:custGeom>
                <a:avLst/>
                <a:gdLst>
                  <a:gd name="connsiteX0" fmla="*/ 41791 w 60153"/>
                  <a:gd name="connsiteY0" fmla="*/ 0 h 74294"/>
                  <a:gd name="connsiteX1" fmla="*/ 22162 w 60153"/>
                  <a:gd name="connsiteY1" fmla="*/ 8890 h 74294"/>
                  <a:gd name="connsiteX2" fmla="*/ 22162 w 60153"/>
                  <a:gd name="connsiteY2" fmla="*/ 1270 h 74294"/>
                  <a:gd name="connsiteX3" fmla="*/ 0 w 60153"/>
                  <a:gd name="connsiteY3" fmla="*/ 1270 h 74294"/>
                  <a:gd name="connsiteX4" fmla="*/ 0 w 60153"/>
                  <a:gd name="connsiteY4" fmla="*/ 74295 h 74294"/>
                  <a:gd name="connsiteX5" fmla="*/ 22162 w 60153"/>
                  <a:gd name="connsiteY5" fmla="*/ 74295 h 74294"/>
                  <a:gd name="connsiteX6" fmla="*/ 22162 w 60153"/>
                  <a:gd name="connsiteY6" fmla="*/ 24130 h 74294"/>
                  <a:gd name="connsiteX7" fmla="*/ 32926 w 60153"/>
                  <a:gd name="connsiteY7" fmla="*/ 18415 h 74294"/>
                  <a:gd name="connsiteX8" fmla="*/ 37991 w 60153"/>
                  <a:gd name="connsiteY8" fmla="*/ 25400 h 74294"/>
                  <a:gd name="connsiteX9" fmla="*/ 37991 w 60153"/>
                  <a:gd name="connsiteY9" fmla="*/ 74295 h 74294"/>
                  <a:gd name="connsiteX10" fmla="*/ 60153 w 60153"/>
                  <a:gd name="connsiteY10" fmla="*/ 74295 h 74294"/>
                  <a:gd name="connsiteX11" fmla="*/ 60153 w 60153"/>
                  <a:gd name="connsiteY11" fmla="*/ 19685 h 74294"/>
                  <a:gd name="connsiteX12" fmla="*/ 41791 w 60153"/>
                  <a:gd name="connsiteY12" fmla="*/ 0 h 74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153" h="74294">
                    <a:moveTo>
                      <a:pt x="41791" y="0"/>
                    </a:moveTo>
                    <a:cubicBezTo>
                      <a:pt x="33559" y="0"/>
                      <a:pt x="26594" y="4445"/>
                      <a:pt x="22162" y="8890"/>
                    </a:cubicBezTo>
                    <a:lnTo>
                      <a:pt x="22162" y="1270"/>
                    </a:lnTo>
                    <a:lnTo>
                      <a:pt x="0" y="1270"/>
                    </a:lnTo>
                    <a:lnTo>
                      <a:pt x="0" y="74295"/>
                    </a:lnTo>
                    <a:lnTo>
                      <a:pt x="22162" y="74295"/>
                    </a:lnTo>
                    <a:lnTo>
                      <a:pt x="22162" y="24130"/>
                    </a:lnTo>
                    <a:cubicBezTo>
                      <a:pt x="26594" y="20320"/>
                      <a:pt x="29760" y="18415"/>
                      <a:pt x="32926" y="18415"/>
                    </a:cubicBezTo>
                    <a:cubicBezTo>
                      <a:pt x="35459" y="18415"/>
                      <a:pt x="37991" y="19050"/>
                      <a:pt x="37991" y="25400"/>
                    </a:cubicBezTo>
                    <a:lnTo>
                      <a:pt x="37991" y="74295"/>
                    </a:lnTo>
                    <a:lnTo>
                      <a:pt x="60153" y="74295"/>
                    </a:lnTo>
                    <a:lnTo>
                      <a:pt x="60153" y="19685"/>
                    </a:lnTo>
                    <a:cubicBezTo>
                      <a:pt x="60153" y="6350"/>
                      <a:pt x="53821" y="0"/>
                      <a:pt x="41791" y="0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CF91625-DAC5-D203-C8E1-7999734BED14}"/>
                </a:ext>
              </a:extLst>
            </p:cNvPr>
            <p:cNvSpPr/>
            <p:nvPr/>
          </p:nvSpPr>
          <p:spPr>
            <a:xfrm>
              <a:off x="543205" y="4793933"/>
              <a:ext cx="72816" cy="103504"/>
            </a:xfrm>
            <a:custGeom>
              <a:avLst/>
              <a:gdLst>
                <a:gd name="connsiteX0" fmla="*/ 43690 w 72816"/>
                <a:gd name="connsiteY0" fmla="*/ 41910 h 103504"/>
                <a:gd name="connsiteX1" fmla="*/ 41791 w 72816"/>
                <a:gd name="connsiteY1" fmla="*/ 41275 h 103504"/>
                <a:gd name="connsiteX2" fmla="*/ 26594 w 72816"/>
                <a:gd name="connsiteY2" fmla="*/ 27305 h 103504"/>
                <a:gd name="connsiteX3" fmla="*/ 36092 w 72816"/>
                <a:gd name="connsiteY3" fmla="*/ 19050 h 103504"/>
                <a:gd name="connsiteX4" fmla="*/ 52555 w 72816"/>
                <a:gd name="connsiteY4" fmla="*/ 32385 h 103504"/>
                <a:gd name="connsiteX5" fmla="*/ 53188 w 72816"/>
                <a:gd name="connsiteY5" fmla="*/ 33655 h 103504"/>
                <a:gd name="connsiteX6" fmla="*/ 70917 w 72816"/>
                <a:gd name="connsiteY6" fmla="*/ 24130 h 103504"/>
                <a:gd name="connsiteX7" fmla="*/ 70284 w 72816"/>
                <a:gd name="connsiteY7" fmla="*/ 22860 h 103504"/>
                <a:gd name="connsiteX8" fmla="*/ 36092 w 72816"/>
                <a:gd name="connsiteY8" fmla="*/ 0 h 103504"/>
                <a:gd name="connsiteX9" fmla="*/ 3799 w 72816"/>
                <a:gd name="connsiteY9" fmla="*/ 28575 h 103504"/>
                <a:gd name="connsiteX10" fmla="*/ 32293 w 72816"/>
                <a:gd name="connsiteY10" fmla="*/ 60960 h 103504"/>
                <a:gd name="connsiteX11" fmla="*/ 32926 w 72816"/>
                <a:gd name="connsiteY11" fmla="*/ 61595 h 103504"/>
                <a:gd name="connsiteX12" fmla="*/ 49389 w 72816"/>
                <a:gd name="connsiteY12" fmla="*/ 76200 h 103504"/>
                <a:gd name="connsiteX13" fmla="*/ 37991 w 72816"/>
                <a:gd name="connsiteY13" fmla="*/ 85725 h 103504"/>
                <a:gd name="connsiteX14" fmla="*/ 18996 w 72816"/>
                <a:gd name="connsiteY14" fmla="*/ 71120 h 103504"/>
                <a:gd name="connsiteX15" fmla="*/ 18363 w 72816"/>
                <a:gd name="connsiteY15" fmla="*/ 69850 h 103504"/>
                <a:gd name="connsiteX16" fmla="*/ 0 w 72816"/>
                <a:gd name="connsiteY16" fmla="*/ 78105 h 103504"/>
                <a:gd name="connsiteX17" fmla="*/ 633 w 72816"/>
                <a:gd name="connsiteY17" fmla="*/ 79375 h 103504"/>
                <a:gd name="connsiteX18" fmla="*/ 38625 w 72816"/>
                <a:gd name="connsiteY18" fmla="*/ 103505 h 103504"/>
                <a:gd name="connsiteX19" fmla="*/ 72817 w 72816"/>
                <a:gd name="connsiteY19" fmla="*/ 74295 h 103504"/>
                <a:gd name="connsiteX20" fmla="*/ 43690 w 72816"/>
                <a:gd name="connsiteY20" fmla="*/ 41910 h 10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2816" h="103504">
                  <a:moveTo>
                    <a:pt x="43690" y="41910"/>
                  </a:moveTo>
                  <a:lnTo>
                    <a:pt x="41791" y="41275"/>
                  </a:lnTo>
                  <a:cubicBezTo>
                    <a:pt x="32926" y="37465"/>
                    <a:pt x="26594" y="33655"/>
                    <a:pt x="26594" y="27305"/>
                  </a:cubicBezTo>
                  <a:cubicBezTo>
                    <a:pt x="26594" y="22225"/>
                    <a:pt x="30393" y="19050"/>
                    <a:pt x="36092" y="19050"/>
                  </a:cubicBezTo>
                  <a:cubicBezTo>
                    <a:pt x="43057" y="19050"/>
                    <a:pt x="48123" y="23495"/>
                    <a:pt x="52555" y="32385"/>
                  </a:cubicBezTo>
                  <a:lnTo>
                    <a:pt x="53188" y="33655"/>
                  </a:lnTo>
                  <a:lnTo>
                    <a:pt x="70917" y="24130"/>
                  </a:lnTo>
                  <a:lnTo>
                    <a:pt x="70284" y="22860"/>
                  </a:lnTo>
                  <a:cubicBezTo>
                    <a:pt x="63319" y="7620"/>
                    <a:pt x="51922" y="0"/>
                    <a:pt x="36092" y="0"/>
                  </a:cubicBezTo>
                  <a:cubicBezTo>
                    <a:pt x="17096" y="0"/>
                    <a:pt x="3799" y="12065"/>
                    <a:pt x="3799" y="28575"/>
                  </a:cubicBezTo>
                  <a:cubicBezTo>
                    <a:pt x="3799" y="48895"/>
                    <a:pt x="19629" y="55245"/>
                    <a:pt x="32293" y="60960"/>
                  </a:cubicBezTo>
                  <a:lnTo>
                    <a:pt x="32926" y="61595"/>
                  </a:lnTo>
                  <a:cubicBezTo>
                    <a:pt x="43057" y="66040"/>
                    <a:pt x="49389" y="69215"/>
                    <a:pt x="49389" y="76200"/>
                  </a:cubicBezTo>
                  <a:cubicBezTo>
                    <a:pt x="49389" y="82550"/>
                    <a:pt x="44957" y="85725"/>
                    <a:pt x="37991" y="85725"/>
                  </a:cubicBezTo>
                  <a:cubicBezTo>
                    <a:pt x="27860" y="85725"/>
                    <a:pt x="22162" y="77470"/>
                    <a:pt x="18996" y="71120"/>
                  </a:cubicBezTo>
                  <a:lnTo>
                    <a:pt x="18363" y="69850"/>
                  </a:lnTo>
                  <a:lnTo>
                    <a:pt x="0" y="78105"/>
                  </a:lnTo>
                  <a:lnTo>
                    <a:pt x="633" y="79375"/>
                  </a:lnTo>
                  <a:cubicBezTo>
                    <a:pt x="8231" y="95885"/>
                    <a:pt x="20895" y="103505"/>
                    <a:pt x="38625" y="103505"/>
                  </a:cubicBezTo>
                  <a:cubicBezTo>
                    <a:pt x="55088" y="103505"/>
                    <a:pt x="72817" y="94615"/>
                    <a:pt x="72817" y="74295"/>
                  </a:cubicBezTo>
                  <a:cubicBezTo>
                    <a:pt x="72184" y="53975"/>
                    <a:pt x="56354" y="46990"/>
                    <a:pt x="43690" y="4191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55DC3E03-8CE4-779E-C475-9845F18739B1}"/>
                </a:ext>
              </a:extLst>
            </p:cNvPr>
            <p:cNvSpPr/>
            <p:nvPr/>
          </p:nvSpPr>
          <p:spPr>
            <a:xfrm>
              <a:off x="624887" y="4820603"/>
              <a:ext cx="61419" cy="76200"/>
            </a:xfrm>
            <a:custGeom>
              <a:avLst/>
              <a:gdLst>
                <a:gd name="connsiteX0" fmla="*/ 41791 w 61419"/>
                <a:gd name="connsiteY0" fmla="*/ 46990 h 76200"/>
                <a:gd name="connsiteX1" fmla="*/ 32293 w 61419"/>
                <a:gd name="connsiteY1" fmla="*/ 59055 h 76200"/>
                <a:gd name="connsiteX2" fmla="*/ 22795 w 61419"/>
                <a:gd name="connsiteY2" fmla="*/ 38100 h 76200"/>
                <a:gd name="connsiteX3" fmla="*/ 32293 w 61419"/>
                <a:gd name="connsiteY3" fmla="*/ 17780 h 76200"/>
                <a:gd name="connsiteX4" fmla="*/ 41157 w 61419"/>
                <a:gd name="connsiteY4" fmla="*/ 28575 h 76200"/>
                <a:gd name="connsiteX5" fmla="*/ 41157 w 61419"/>
                <a:gd name="connsiteY5" fmla="*/ 29845 h 76200"/>
                <a:gd name="connsiteX6" fmla="*/ 61420 w 61419"/>
                <a:gd name="connsiteY6" fmla="*/ 25400 h 76200"/>
                <a:gd name="connsiteX7" fmla="*/ 60786 w 61419"/>
                <a:gd name="connsiteY7" fmla="*/ 24130 h 76200"/>
                <a:gd name="connsiteX8" fmla="*/ 32293 w 61419"/>
                <a:gd name="connsiteY8" fmla="*/ 0 h 76200"/>
                <a:gd name="connsiteX9" fmla="*/ 0 w 61419"/>
                <a:gd name="connsiteY9" fmla="*/ 38100 h 76200"/>
                <a:gd name="connsiteX10" fmla="*/ 31660 w 61419"/>
                <a:gd name="connsiteY10" fmla="*/ 76200 h 76200"/>
                <a:gd name="connsiteX11" fmla="*/ 60786 w 61419"/>
                <a:gd name="connsiteY11" fmla="*/ 52070 h 76200"/>
                <a:gd name="connsiteX12" fmla="*/ 61420 w 61419"/>
                <a:gd name="connsiteY12" fmla="*/ 50800 h 76200"/>
                <a:gd name="connsiteX13" fmla="*/ 41791 w 61419"/>
                <a:gd name="connsiteY13" fmla="*/ 45720 h 76200"/>
                <a:gd name="connsiteX14" fmla="*/ 41791 w 61419"/>
                <a:gd name="connsiteY14" fmla="*/ 469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419" h="76200">
                  <a:moveTo>
                    <a:pt x="41791" y="46990"/>
                  </a:moveTo>
                  <a:cubicBezTo>
                    <a:pt x="39891" y="57785"/>
                    <a:pt x="35459" y="59055"/>
                    <a:pt x="32293" y="59055"/>
                  </a:cubicBezTo>
                  <a:cubicBezTo>
                    <a:pt x="28494" y="59055"/>
                    <a:pt x="22795" y="57150"/>
                    <a:pt x="22795" y="38100"/>
                  </a:cubicBezTo>
                  <a:cubicBezTo>
                    <a:pt x="22795" y="17780"/>
                    <a:pt x="29760" y="17780"/>
                    <a:pt x="32293" y="17780"/>
                  </a:cubicBezTo>
                  <a:cubicBezTo>
                    <a:pt x="36092" y="17780"/>
                    <a:pt x="38625" y="19685"/>
                    <a:pt x="41157" y="28575"/>
                  </a:cubicBezTo>
                  <a:lnTo>
                    <a:pt x="41157" y="29845"/>
                  </a:lnTo>
                  <a:lnTo>
                    <a:pt x="61420" y="25400"/>
                  </a:lnTo>
                  <a:lnTo>
                    <a:pt x="60786" y="24130"/>
                  </a:lnTo>
                  <a:cubicBezTo>
                    <a:pt x="58254" y="13970"/>
                    <a:pt x="52555" y="0"/>
                    <a:pt x="32293" y="0"/>
                  </a:cubicBezTo>
                  <a:cubicBezTo>
                    <a:pt x="16463" y="0"/>
                    <a:pt x="0" y="10160"/>
                    <a:pt x="0" y="38100"/>
                  </a:cubicBezTo>
                  <a:cubicBezTo>
                    <a:pt x="0" y="66040"/>
                    <a:pt x="16463" y="76200"/>
                    <a:pt x="31660" y="76200"/>
                  </a:cubicBezTo>
                  <a:cubicBezTo>
                    <a:pt x="46856" y="76200"/>
                    <a:pt x="56987" y="67945"/>
                    <a:pt x="60786" y="52070"/>
                  </a:cubicBezTo>
                  <a:lnTo>
                    <a:pt x="61420" y="50800"/>
                  </a:lnTo>
                  <a:lnTo>
                    <a:pt x="41791" y="45720"/>
                  </a:lnTo>
                  <a:lnTo>
                    <a:pt x="41791" y="4699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35B23AAE-048F-891F-1AAE-C287AF584A52}"/>
                </a:ext>
              </a:extLst>
            </p:cNvPr>
            <p:cNvSpPr/>
            <p:nvPr/>
          </p:nvSpPr>
          <p:spPr>
            <a:xfrm>
              <a:off x="695804" y="4792028"/>
              <a:ext cx="60153" cy="104139"/>
            </a:xfrm>
            <a:custGeom>
              <a:avLst/>
              <a:gdLst>
                <a:gd name="connsiteX0" fmla="*/ 41791 w 60153"/>
                <a:gd name="connsiteY0" fmla="*/ 28575 h 104139"/>
                <a:gd name="connsiteX1" fmla="*/ 22162 w 60153"/>
                <a:gd name="connsiteY1" fmla="*/ 37465 h 104139"/>
                <a:gd name="connsiteX2" fmla="*/ 22162 w 60153"/>
                <a:gd name="connsiteY2" fmla="*/ 0 h 104139"/>
                <a:gd name="connsiteX3" fmla="*/ 0 w 60153"/>
                <a:gd name="connsiteY3" fmla="*/ 3175 h 104139"/>
                <a:gd name="connsiteX4" fmla="*/ 0 w 60153"/>
                <a:gd name="connsiteY4" fmla="*/ 104140 h 104139"/>
                <a:gd name="connsiteX5" fmla="*/ 22162 w 60153"/>
                <a:gd name="connsiteY5" fmla="*/ 104140 h 104139"/>
                <a:gd name="connsiteX6" fmla="*/ 22162 w 60153"/>
                <a:gd name="connsiteY6" fmla="*/ 53975 h 104139"/>
                <a:gd name="connsiteX7" fmla="*/ 32926 w 60153"/>
                <a:gd name="connsiteY7" fmla="*/ 48260 h 104139"/>
                <a:gd name="connsiteX8" fmla="*/ 37991 w 60153"/>
                <a:gd name="connsiteY8" fmla="*/ 55245 h 104139"/>
                <a:gd name="connsiteX9" fmla="*/ 37991 w 60153"/>
                <a:gd name="connsiteY9" fmla="*/ 104140 h 104139"/>
                <a:gd name="connsiteX10" fmla="*/ 60153 w 60153"/>
                <a:gd name="connsiteY10" fmla="*/ 104140 h 104139"/>
                <a:gd name="connsiteX11" fmla="*/ 60153 w 60153"/>
                <a:gd name="connsiteY11" fmla="*/ 48260 h 104139"/>
                <a:gd name="connsiteX12" fmla="*/ 41791 w 60153"/>
                <a:gd name="connsiteY12" fmla="*/ 28575 h 104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153" h="104139">
                  <a:moveTo>
                    <a:pt x="41791" y="28575"/>
                  </a:moveTo>
                  <a:cubicBezTo>
                    <a:pt x="33559" y="28575"/>
                    <a:pt x="26594" y="33020"/>
                    <a:pt x="22162" y="37465"/>
                  </a:cubicBezTo>
                  <a:lnTo>
                    <a:pt x="22162" y="0"/>
                  </a:lnTo>
                  <a:lnTo>
                    <a:pt x="0" y="3175"/>
                  </a:lnTo>
                  <a:lnTo>
                    <a:pt x="0" y="104140"/>
                  </a:lnTo>
                  <a:lnTo>
                    <a:pt x="22162" y="104140"/>
                  </a:lnTo>
                  <a:lnTo>
                    <a:pt x="22162" y="53975"/>
                  </a:lnTo>
                  <a:cubicBezTo>
                    <a:pt x="26594" y="50165"/>
                    <a:pt x="29760" y="48260"/>
                    <a:pt x="32926" y="48260"/>
                  </a:cubicBezTo>
                  <a:cubicBezTo>
                    <a:pt x="35459" y="48260"/>
                    <a:pt x="37991" y="48895"/>
                    <a:pt x="37991" y="55245"/>
                  </a:cubicBezTo>
                  <a:lnTo>
                    <a:pt x="37991" y="104140"/>
                  </a:lnTo>
                  <a:lnTo>
                    <a:pt x="60153" y="104140"/>
                  </a:lnTo>
                  <a:lnTo>
                    <a:pt x="60153" y="48260"/>
                  </a:lnTo>
                  <a:cubicBezTo>
                    <a:pt x="60153" y="35560"/>
                    <a:pt x="53821" y="28575"/>
                    <a:pt x="41791" y="28575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03F7BC49-0D9C-D6B0-FABF-118BFFBEB667}"/>
                </a:ext>
              </a:extLst>
            </p:cNvPr>
            <p:cNvSpPr/>
            <p:nvPr/>
          </p:nvSpPr>
          <p:spPr>
            <a:xfrm>
              <a:off x="764189" y="4820603"/>
              <a:ext cx="64585" cy="76200"/>
            </a:xfrm>
            <a:custGeom>
              <a:avLst/>
              <a:gdLst>
                <a:gd name="connsiteX0" fmla="*/ 32293 w 64585"/>
                <a:gd name="connsiteY0" fmla="*/ 0 h 76200"/>
                <a:gd name="connsiteX1" fmla="*/ 0 w 64585"/>
                <a:gd name="connsiteY1" fmla="*/ 38100 h 76200"/>
                <a:gd name="connsiteX2" fmla="*/ 32293 w 64585"/>
                <a:gd name="connsiteY2" fmla="*/ 76200 h 76200"/>
                <a:gd name="connsiteX3" fmla="*/ 64586 w 64585"/>
                <a:gd name="connsiteY3" fmla="*/ 38100 h 76200"/>
                <a:gd name="connsiteX4" fmla="*/ 32293 w 64585"/>
                <a:gd name="connsiteY4" fmla="*/ 0 h 76200"/>
                <a:gd name="connsiteX5" fmla="*/ 32293 w 64585"/>
                <a:gd name="connsiteY5" fmla="*/ 58420 h 76200"/>
                <a:gd name="connsiteX6" fmla="*/ 22162 w 64585"/>
                <a:gd name="connsiteY6" fmla="*/ 38100 h 76200"/>
                <a:gd name="connsiteX7" fmla="*/ 32293 w 64585"/>
                <a:gd name="connsiteY7" fmla="*/ 18415 h 76200"/>
                <a:gd name="connsiteX8" fmla="*/ 42424 w 64585"/>
                <a:gd name="connsiteY8" fmla="*/ 38100 h 76200"/>
                <a:gd name="connsiteX9" fmla="*/ 32293 w 64585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585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6" y="66040"/>
                    <a:pt x="64586" y="38100"/>
                  </a:cubicBezTo>
                  <a:cubicBezTo>
                    <a:pt x="64586" y="10160"/>
                    <a:pt x="48123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6725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BB43C17-2F9A-F207-26CD-613B43C0ABE1}"/>
                </a:ext>
              </a:extLst>
            </p:cNvPr>
            <p:cNvSpPr/>
            <p:nvPr/>
          </p:nvSpPr>
          <p:spPr>
            <a:xfrm>
              <a:off x="836373" y="4820603"/>
              <a:ext cx="64585" cy="76200"/>
            </a:xfrm>
            <a:custGeom>
              <a:avLst/>
              <a:gdLst>
                <a:gd name="connsiteX0" fmla="*/ 32293 w 64585"/>
                <a:gd name="connsiteY0" fmla="*/ 0 h 76200"/>
                <a:gd name="connsiteX1" fmla="*/ 0 w 64585"/>
                <a:gd name="connsiteY1" fmla="*/ 38100 h 76200"/>
                <a:gd name="connsiteX2" fmla="*/ 32293 w 64585"/>
                <a:gd name="connsiteY2" fmla="*/ 76200 h 76200"/>
                <a:gd name="connsiteX3" fmla="*/ 64585 w 64585"/>
                <a:gd name="connsiteY3" fmla="*/ 38100 h 76200"/>
                <a:gd name="connsiteX4" fmla="*/ 32293 w 64585"/>
                <a:gd name="connsiteY4" fmla="*/ 0 h 76200"/>
                <a:gd name="connsiteX5" fmla="*/ 32293 w 64585"/>
                <a:gd name="connsiteY5" fmla="*/ 58420 h 76200"/>
                <a:gd name="connsiteX6" fmla="*/ 22162 w 64585"/>
                <a:gd name="connsiteY6" fmla="*/ 38100 h 76200"/>
                <a:gd name="connsiteX7" fmla="*/ 32293 w 64585"/>
                <a:gd name="connsiteY7" fmla="*/ 18415 h 76200"/>
                <a:gd name="connsiteX8" fmla="*/ 42424 w 64585"/>
                <a:gd name="connsiteY8" fmla="*/ 38100 h 76200"/>
                <a:gd name="connsiteX9" fmla="*/ 32293 w 64585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585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5" y="66040"/>
                    <a:pt x="64585" y="38100"/>
                  </a:cubicBezTo>
                  <a:cubicBezTo>
                    <a:pt x="64585" y="10160"/>
                    <a:pt x="47489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6725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646F6B84-9400-E8FB-C459-A94062E89CAF}"/>
                </a:ext>
              </a:extLst>
            </p:cNvPr>
            <p:cNvSpPr/>
            <p:nvPr/>
          </p:nvSpPr>
          <p:spPr>
            <a:xfrm>
              <a:off x="954779" y="4820603"/>
              <a:ext cx="64602" cy="76200"/>
            </a:xfrm>
            <a:custGeom>
              <a:avLst/>
              <a:gdLst>
                <a:gd name="connsiteX0" fmla="*/ 32293 w 64602"/>
                <a:gd name="connsiteY0" fmla="*/ 0 h 76200"/>
                <a:gd name="connsiteX1" fmla="*/ 0 w 64602"/>
                <a:gd name="connsiteY1" fmla="*/ 38100 h 76200"/>
                <a:gd name="connsiteX2" fmla="*/ 32293 w 64602"/>
                <a:gd name="connsiteY2" fmla="*/ 76200 h 76200"/>
                <a:gd name="connsiteX3" fmla="*/ 64585 w 64602"/>
                <a:gd name="connsiteY3" fmla="*/ 38100 h 76200"/>
                <a:gd name="connsiteX4" fmla="*/ 32293 w 64602"/>
                <a:gd name="connsiteY4" fmla="*/ 0 h 76200"/>
                <a:gd name="connsiteX5" fmla="*/ 32293 w 64602"/>
                <a:gd name="connsiteY5" fmla="*/ 58420 h 76200"/>
                <a:gd name="connsiteX6" fmla="*/ 22162 w 64602"/>
                <a:gd name="connsiteY6" fmla="*/ 38100 h 76200"/>
                <a:gd name="connsiteX7" fmla="*/ 32293 w 64602"/>
                <a:gd name="connsiteY7" fmla="*/ 18415 h 76200"/>
                <a:gd name="connsiteX8" fmla="*/ 42424 w 64602"/>
                <a:gd name="connsiteY8" fmla="*/ 38100 h 76200"/>
                <a:gd name="connsiteX9" fmla="*/ 32293 w 64602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602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5" y="66040"/>
                    <a:pt x="64585" y="38100"/>
                  </a:cubicBezTo>
                  <a:cubicBezTo>
                    <a:pt x="65219" y="10160"/>
                    <a:pt x="48123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7358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D44907C-B1FD-D02C-05B7-573605B2AB58}"/>
                </a:ext>
              </a:extLst>
            </p:cNvPr>
            <p:cNvSpPr/>
            <p:nvPr/>
          </p:nvSpPr>
          <p:spPr>
            <a:xfrm>
              <a:off x="1023797" y="4794567"/>
              <a:ext cx="44956" cy="101600"/>
            </a:xfrm>
            <a:custGeom>
              <a:avLst/>
              <a:gdLst>
                <a:gd name="connsiteX0" fmla="*/ 33559 w 44956"/>
                <a:gd name="connsiteY0" fmla="*/ 0 h 101600"/>
                <a:gd name="connsiteX1" fmla="*/ 10131 w 44956"/>
                <a:gd name="connsiteY1" fmla="*/ 22860 h 101600"/>
                <a:gd name="connsiteX2" fmla="*/ 10131 w 44956"/>
                <a:gd name="connsiteY2" fmla="*/ 27940 h 101600"/>
                <a:gd name="connsiteX3" fmla="*/ 0 w 44956"/>
                <a:gd name="connsiteY3" fmla="*/ 27940 h 101600"/>
                <a:gd name="connsiteX4" fmla="*/ 0 w 44956"/>
                <a:gd name="connsiteY4" fmla="*/ 45085 h 101600"/>
                <a:gd name="connsiteX5" fmla="*/ 10131 w 44956"/>
                <a:gd name="connsiteY5" fmla="*/ 45085 h 101600"/>
                <a:gd name="connsiteX6" fmla="*/ 10131 w 44956"/>
                <a:gd name="connsiteY6" fmla="*/ 101600 h 101600"/>
                <a:gd name="connsiteX7" fmla="*/ 32293 w 44956"/>
                <a:gd name="connsiteY7" fmla="*/ 101600 h 101600"/>
                <a:gd name="connsiteX8" fmla="*/ 32293 w 44956"/>
                <a:gd name="connsiteY8" fmla="*/ 45085 h 101600"/>
                <a:gd name="connsiteX9" fmla="*/ 44957 w 44956"/>
                <a:gd name="connsiteY9" fmla="*/ 45085 h 101600"/>
                <a:gd name="connsiteX10" fmla="*/ 44957 w 44956"/>
                <a:gd name="connsiteY10" fmla="*/ 27940 h 101600"/>
                <a:gd name="connsiteX11" fmla="*/ 32293 w 44956"/>
                <a:gd name="connsiteY11" fmla="*/ 27940 h 101600"/>
                <a:gd name="connsiteX12" fmla="*/ 32293 w 44956"/>
                <a:gd name="connsiteY12" fmla="*/ 23495 h 101600"/>
                <a:gd name="connsiteX13" fmla="*/ 39258 w 44956"/>
                <a:gd name="connsiteY13" fmla="*/ 17145 h 101600"/>
                <a:gd name="connsiteX14" fmla="*/ 43690 w 44956"/>
                <a:gd name="connsiteY14" fmla="*/ 17780 h 101600"/>
                <a:gd name="connsiteX15" fmla="*/ 44957 w 44956"/>
                <a:gd name="connsiteY15" fmla="*/ 17780 h 101600"/>
                <a:gd name="connsiteX16" fmla="*/ 44957 w 44956"/>
                <a:gd name="connsiteY16" fmla="*/ 635 h 101600"/>
                <a:gd name="connsiteX17" fmla="*/ 44323 w 44956"/>
                <a:gd name="connsiteY17" fmla="*/ 635 h 101600"/>
                <a:gd name="connsiteX18" fmla="*/ 33559 w 44956"/>
                <a:gd name="connsiteY18" fmla="*/ 0 h 1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956" h="101600">
                  <a:moveTo>
                    <a:pt x="33559" y="0"/>
                  </a:moveTo>
                  <a:cubicBezTo>
                    <a:pt x="12664" y="0"/>
                    <a:pt x="10131" y="12065"/>
                    <a:pt x="10131" y="22860"/>
                  </a:cubicBezTo>
                  <a:lnTo>
                    <a:pt x="10131" y="27940"/>
                  </a:lnTo>
                  <a:lnTo>
                    <a:pt x="0" y="27940"/>
                  </a:lnTo>
                  <a:lnTo>
                    <a:pt x="0" y="45085"/>
                  </a:lnTo>
                  <a:lnTo>
                    <a:pt x="10131" y="45085"/>
                  </a:lnTo>
                  <a:lnTo>
                    <a:pt x="10131" y="101600"/>
                  </a:lnTo>
                  <a:lnTo>
                    <a:pt x="32293" y="101600"/>
                  </a:lnTo>
                  <a:lnTo>
                    <a:pt x="32293" y="45085"/>
                  </a:lnTo>
                  <a:lnTo>
                    <a:pt x="44957" y="45085"/>
                  </a:lnTo>
                  <a:lnTo>
                    <a:pt x="44957" y="27940"/>
                  </a:lnTo>
                  <a:lnTo>
                    <a:pt x="32293" y="27940"/>
                  </a:lnTo>
                  <a:lnTo>
                    <a:pt x="32293" y="23495"/>
                  </a:lnTo>
                  <a:cubicBezTo>
                    <a:pt x="32293" y="18415"/>
                    <a:pt x="34826" y="17145"/>
                    <a:pt x="39258" y="17145"/>
                  </a:cubicBezTo>
                  <a:cubicBezTo>
                    <a:pt x="40524" y="17145"/>
                    <a:pt x="43057" y="17145"/>
                    <a:pt x="43690" y="17780"/>
                  </a:cubicBezTo>
                  <a:lnTo>
                    <a:pt x="44957" y="17780"/>
                  </a:lnTo>
                  <a:lnTo>
                    <a:pt x="44957" y="635"/>
                  </a:lnTo>
                  <a:lnTo>
                    <a:pt x="44323" y="635"/>
                  </a:lnTo>
                  <a:cubicBezTo>
                    <a:pt x="43057" y="0"/>
                    <a:pt x="36725" y="0"/>
                    <a:pt x="33559" y="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92EB4996-41A8-1BF1-4BB4-A976D499065F}"/>
                </a:ext>
              </a:extLst>
            </p:cNvPr>
            <p:cNvSpPr/>
            <p:nvPr/>
          </p:nvSpPr>
          <p:spPr>
            <a:xfrm>
              <a:off x="1095981" y="4794567"/>
              <a:ext cx="88013" cy="100965"/>
            </a:xfrm>
            <a:custGeom>
              <a:avLst/>
              <a:gdLst>
                <a:gd name="connsiteX0" fmla="*/ 44323 w 88013"/>
                <a:gd name="connsiteY0" fmla="*/ 66040 h 100965"/>
                <a:gd name="connsiteX1" fmla="*/ 27860 w 88013"/>
                <a:gd name="connsiteY1" fmla="*/ 0 h 100965"/>
                <a:gd name="connsiteX2" fmla="*/ 0 w 88013"/>
                <a:gd name="connsiteY2" fmla="*/ 0 h 100965"/>
                <a:gd name="connsiteX3" fmla="*/ 0 w 88013"/>
                <a:gd name="connsiteY3" fmla="*/ 100965 h 100965"/>
                <a:gd name="connsiteX4" fmla="*/ 18996 w 88013"/>
                <a:gd name="connsiteY4" fmla="*/ 100965 h 100965"/>
                <a:gd name="connsiteX5" fmla="*/ 18996 w 88013"/>
                <a:gd name="connsiteY5" fmla="*/ 38100 h 100965"/>
                <a:gd name="connsiteX6" fmla="*/ 34826 w 88013"/>
                <a:gd name="connsiteY6" fmla="*/ 100965 h 100965"/>
                <a:gd name="connsiteX7" fmla="*/ 51922 w 88013"/>
                <a:gd name="connsiteY7" fmla="*/ 100965 h 100965"/>
                <a:gd name="connsiteX8" fmla="*/ 67751 w 88013"/>
                <a:gd name="connsiteY8" fmla="*/ 38735 h 100965"/>
                <a:gd name="connsiteX9" fmla="*/ 67751 w 88013"/>
                <a:gd name="connsiteY9" fmla="*/ 100965 h 100965"/>
                <a:gd name="connsiteX10" fmla="*/ 88014 w 88013"/>
                <a:gd name="connsiteY10" fmla="*/ 100965 h 100965"/>
                <a:gd name="connsiteX11" fmla="*/ 88014 w 88013"/>
                <a:gd name="connsiteY11" fmla="*/ 0 h 100965"/>
                <a:gd name="connsiteX12" fmla="*/ 59520 w 88013"/>
                <a:gd name="connsiteY12" fmla="*/ 0 h 100965"/>
                <a:gd name="connsiteX13" fmla="*/ 44323 w 88013"/>
                <a:gd name="connsiteY13" fmla="*/ 66040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013" h="100965">
                  <a:moveTo>
                    <a:pt x="44323" y="66040"/>
                  </a:moveTo>
                  <a:lnTo>
                    <a:pt x="27860" y="0"/>
                  </a:lnTo>
                  <a:lnTo>
                    <a:pt x="0" y="0"/>
                  </a:lnTo>
                  <a:lnTo>
                    <a:pt x="0" y="100965"/>
                  </a:lnTo>
                  <a:lnTo>
                    <a:pt x="18996" y="100965"/>
                  </a:lnTo>
                  <a:lnTo>
                    <a:pt x="18996" y="38100"/>
                  </a:lnTo>
                  <a:cubicBezTo>
                    <a:pt x="20262" y="42545"/>
                    <a:pt x="34826" y="100965"/>
                    <a:pt x="34826" y="100965"/>
                  </a:cubicBezTo>
                  <a:lnTo>
                    <a:pt x="51922" y="100965"/>
                  </a:lnTo>
                  <a:cubicBezTo>
                    <a:pt x="51922" y="100965"/>
                    <a:pt x="66485" y="43815"/>
                    <a:pt x="67751" y="38735"/>
                  </a:cubicBezTo>
                  <a:lnTo>
                    <a:pt x="67751" y="100965"/>
                  </a:lnTo>
                  <a:lnTo>
                    <a:pt x="88014" y="100965"/>
                  </a:lnTo>
                  <a:lnTo>
                    <a:pt x="88014" y="0"/>
                  </a:lnTo>
                  <a:lnTo>
                    <a:pt x="59520" y="0"/>
                  </a:lnTo>
                  <a:lnTo>
                    <a:pt x="44323" y="6604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CB54F7E-DD8F-7D7A-E2C1-84C8859B352C}"/>
                </a:ext>
              </a:extLst>
            </p:cNvPr>
            <p:cNvSpPr/>
            <p:nvPr/>
          </p:nvSpPr>
          <p:spPr>
            <a:xfrm>
              <a:off x="1193492" y="4819967"/>
              <a:ext cx="61419" cy="76200"/>
            </a:xfrm>
            <a:custGeom>
              <a:avLst/>
              <a:gdLst>
                <a:gd name="connsiteX0" fmla="*/ 47489 w 61419"/>
                <a:gd name="connsiteY0" fmla="*/ 50800 h 76200"/>
                <a:gd name="connsiteX1" fmla="*/ 33559 w 61419"/>
                <a:gd name="connsiteY1" fmla="*/ 59055 h 76200"/>
                <a:gd name="connsiteX2" fmla="*/ 22162 w 61419"/>
                <a:gd name="connsiteY2" fmla="*/ 44450 h 76200"/>
                <a:gd name="connsiteX3" fmla="*/ 61420 w 61419"/>
                <a:gd name="connsiteY3" fmla="*/ 44450 h 76200"/>
                <a:gd name="connsiteX4" fmla="*/ 61420 w 61419"/>
                <a:gd name="connsiteY4" fmla="*/ 39370 h 76200"/>
                <a:gd name="connsiteX5" fmla="*/ 31660 w 61419"/>
                <a:gd name="connsiteY5" fmla="*/ 0 h 76200"/>
                <a:gd name="connsiteX6" fmla="*/ 0 w 61419"/>
                <a:gd name="connsiteY6" fmla="*/ 38100 h 76200"/>
                <a:gd name="connsiteX7" fmla="*/ 32293 w 61419"/>
                <a:gd name="connsiteY7" fmla="*/ 76200 h 76200"/>
                <a:gd name="connsiteX8" fmla="*/ 60786 w 61419"/>
                <a:gd name="connsiteY8" fmla="*/ 60960 h 76200"/>
                <a:gd name="connsiteX9" fmla="*/ 61420 w 61419"/>
                <a:gd name="connsiteY9" fmla="*/ 59690 h 76200"/>
                <a:gd name="connsiteX10" fmla="*/ 48123 w 61419"/>
                <a:gd name="connsiteY10" fmla="*/ 48895 h 76200"/>
                <a:gd name="connsiteX11" fmla="*/ 47489 w 61419"/>
                <a:gd name="connsiteY11" fmla="*/ 50800 h 76200"/>
                <a:gd name="connsiteX12" fmla="*/ 22795 w 61419"/>
                <a:gd name="connsiteY12" fmla="*/ 31115 h 76200"/>
                <a:gd name="connsiteX13" fmla="*/ 32293 w 61419"/>
                <a:gd name="connsiteY13" fmla="*/ 18415 h 76200"/>
                <a:gd name="connsiteX14" fmla="*/ 41157 w 61419"/>
                <a:gd name="connsiteY14" fmla="*/ 31115 h 76200"/>
                <a:gd name="connsiteX15" fmla="*/ 22795 w 61419"/>
                <a:gd name="connsiteY15" fmla="*/ 3111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419" h="76200">
                  <a:moveTo>
                    <a:pt x="47489" y="50800"/>
                  </a:moveTo>
                  <a:cubicBezTo>
                    <a:pt x="44957" y="54610"/>
                    <a:pt x="39891" y="59055"/>
                    <a:pt x="33559" y="59055"/>
                  </a:cubicBezTo>
                  <a:cubicBezTo>
                    <a:pt x="26594" y="59055"/>
                    <a:pt x="23428" y="53975"/>
                    <a:pt x="22162" y="44450"/>
                  </a:cubicBezTo>
                  <a:lnTo>
                    <a:pt x="61420" y="44450"/>
                  </a:lnTo>
                  <a:lnTo>
                    <a:pt x="61420" y="39370"/>
                  </a:lnTo>
                  <a:cubicBezTo>
                    <a:pt x="61420" y="14605"/>
                    <a:pt x="50655" y="0"/>
                    <a:pt x="31660" y="0"/>
                  </a:cubicBezTo>
                  <a:cubicBezTo>
                    <a:pt x="17096" y="0"/>
                    <a:pt x="0" y="10160"/>
                    <a:pt x="0" y="38100"/>
                  </a:cubicBezTo>
                  <a:cubicBezTo>
                    <a:pt x="0" y="62230"/>
                    <a:pt x="12031" y="76200"/>
                    <a:pt x="32293" y="76200"/>
                  </a:cubicBezTo>
                  <a:cubicBezTo>
                    <a:pt x="44323" y="76200"/>
                    <a:pt x="53821" y="71120"/>
                    <a:pt x="60786" y="60960"/>
                  </a:cubicBezTo>
                  <a:lnTo>
                    <a:pt x="61420" y="59690"/>
                  </a:lnTo>
                  <a:lnTo>
                    <a:pt x="48123" y="48895"/>
                  </a:lnTo>
                  <a:lnTo>
                    <a:pt x="47489" y="50800"/>
                  </a:lnTo>
                  <a:close/>
                  <a:moveTo>
                    <a:pt x="22795" y="31115"/>
                  </a:moveTo>
                  <a:cubicBezTo>
                    <a:pt x="23428" y="24765"/>
                    <a:pt x="25961" y="18415"/>
                    <a:pt x="32293" y="18415"/>
                  </a:cubicBezTo>
                  <a:cubicBezTo>
                    <a:pt x="35459" y="18415"/>
                    <a:pt x="40524" y="19685"/>
                    <a:pt x="41157" y="31115"/>
                  </a:cubicBezTo>
                  <a:lnTo>
                    <a:pt x="22795" y="3111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D82EBC5-C340-6B7B-A976-BD603A854A57}"/>
                </a:ext>
              </a:extLst>
            </p:cNvPr>
            <p:cNvSpPr/>
            <p:nvPr/>
          </p:nvSpPr>
          <p:spPr>
            <a:xfrm>
              <a:off x="1265043" y="4794567"/>
              <a:ext cx="65851" cy="102235"/>
            </a:xfrm>
            <a:custGeom>
              <a:avLst/>
              <a:gdLst>
                <a:gd name="connsiteX0" fmla="*/ 62686 w 65851"/>
                <a:gd name="connsiteY0" fmla="*/ 82550 h 102235"/>
                <a:gd name="connsiteX1" fmla="*/ 62686 w 65851"/>
                <a:gd name="connsiteY1" fmla="*/ 0 h 102235"/>
                <a:gd name="connsiteX2" fmla="*/ 40524 w 65851"/>
                <a:gd name="connsiteY2" fmla="*/ 0 h 102235"/>
                <a:gd name="connsiteX3" fmla="*/ 40524 w 65851"/>
                <a:gd name="connsiteY3" fmla="*/ 33020 h 102235"/>
                <a:gd name="connsiteX4" fmla="*/ 24061 w 65851"/>
                <a:gd name="connsiteY4" fmla="*/ 26035 h 102235"/>
                <a:gd name="connsiteX5" fmla="*/ 0 w 65851"/>
                <a:gd name="connsiteY5" fmla="*/ 64770 h 102235"/>
                <a:gd name="connsiteX6" fmla="*/ 24061 w 65851"/>
                <a:gd name="connsiteY6" fmla="*/ 102235 h 102235"/>
                <a:gd name="connsiteX7" fmla="*/ 41157 w 65851"/>
                <a:gd name="connsiteY7" fmla="*/ 94615 h 102235"/>
                <a:gd name="connsiteX8" fmla="*/ 42424 w 65851"/>
                <a:gd name="connsiteY8" fmla="*/ 100330 h 102235"/>
                <a:gd name="connsiteX9" fmla="*/ 43057 w 65851"/>
                <a:gd name="connsiteY9" fmla="*/ 100965 h 102235"/>
                <a:gd name="connsiteX10" fmla="*/ 65852 w 65851"/>
                <a:gd name="connsiteY10" fmla="*/ 100965 h 102235"/>
                <a:gd name="connsiteX11" fmla="*/ 65219 w 65851"/>
                <a:gd name="connsiteY11" fmla="*/ 99060 h 102235"/>
                <a:gd name="connsiteX12" fmla="*/ 62686 w 65851"/>
                <a:gd name="connsiteY12" fmla="*/ 82550 h 102235"/>
                <a:gd name="connsiteX13" fmla="*/ 40524 w 65851"/>
                <a:gd name="connsiteY13" fmla="*/ 50165 h 102235"/>
                <a:gd name="connsiteX14" fmla="*/ 40524 w 65851"/>
                <a:gd name="connsiteY14" fmla="*/ 78105 h 102235"/>
                <a:gd name="connsiteX15" fmla="*/ 31026 w 65851"/>
                <a:gd name="connsiteY15" fmla="*/ 83820 h 102235"/>
                <a:gd name="connsiteX16" fmla="*/ 21529 w 65851"/>
                <a:gd name="connsiteY16" fmla="*/ 64135 h 102235"/>
                <a:gd name="connsiteX17" fmla="*/ 31026 w 65851"/>
                <a:gd name="connsiteY17" fmla="*/ 45085 h 102235"/>
                <a:gd name="connsiteX18" fmla="*/ 40524 w 65851"/>
                <a:gd name="connsiteY18" fmla="*/ 50165 h 10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851" h="102235">
                  <a:moveTo>
                    <a:pt x="62686" y="82550"/>
                  </a:moveTo>
                  <a:lnTo>
                    <a:pt x="62686" y="0"/>
                  </a:lnTo>
                  <a:lnTo>
                    <a:pt x="40524" y="0"/>
                  </a:lnTo>
                  <a:lnTo>
                    <a:pt x="40524" y="33020"/>
                  </a:lnTo>
                  <a:cubicBezTo>
                    <a:pt x="36092" y="28575"/>
                    <a:pt x="30393" y="26035"/>
                    <a:pt x="24061" y="26035"/>
                  </a:cubicBezTo>
                  <a:cubicBezTo>
                    <a:pt x="8865" y="26035"/>
                    <a:pt x="0" y="40005"/>
                    <a:pt x="0" y="64770"/>
                  </a:cubicBezTo>
                  <a:cubicBezTo>
                    <a:pt x="0" y="95885"/>
                    <a:pt x="13297" y="102235"/>
                    <a:pt x="24061" y="102235"/>
                  </a:cubicBezTo>
                  <a:cubicBezTo>
                    <a:pt x="31026" y="102235"/>
                    <a:pt x="36725" y="99695"/>
                    <a:pt x="41157" y="94615"/>
                  </a:cubicBezTo>
                  <a:cubicBezTo>
                    <a:pt x="41157" y="96520"/>
                    <a:pt x="41791" y="99060"/>
                    <a:pt x="42424" y="100330"/>
                  </a:cubicBezTo>
                  <a:lnTo>
                    <a:pt x="43057" y="100965"/>
                  </a:lnTo>
                  <a:lnTo>
                    <a:pt x="65852" y="100965"/>
                  </a:lnTo>
                  <a:lnTo>
                    <a:pt x="65219" y="99060"/>
                  </a:lnTo>
                  <a:cubicBezTo>
                    <a:pt x="63319" y="95885"/>
                    <a:pt x="62686" y="90805"/>
                    <a:pt x="62686" y="82550"/>
                  </a:cubicBezTo>
                  <a:close/>
                  <a:moveTo>
                    <a:pt x="40524" y="50165"/>
                  </a:moveTo>
                  <a:lnTo>
                    <a:pt x="40524" y="78105"/>
                  </a:lnTo>
                  <a:cubicBezTo>
                    <a:pt x="37991" y="80645"/>
                    <a:pt x="34826" y="83820"/>
                    <a:pt x="31026" y="83820"/>
                  </a:cubicBezTo>
                  <a:cubicBezTo>
                    <a:pt x="27227" y="83820"/>
                    <a:pt x="21529" y="81915"/>
                    <a:pt x="21529" y="64135"/>
                  </a:cubicBezTo>
                  <a:cubicBezTo>
                    <a:pt x="21529" y="46990"/>
                    <a:pt x="25961" y="45085"/>
                    <a:pt x="31026" y="45085"/>
                  </a:cubicBezTo>
                  <a:cubicBezTo>
                    <a:pt x="34192" y="45085"/>
                    <a:pt x="36725" y="46990"/>
                    <a:pt x="40524" y="50165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D25B0800-24D2-2A6C-56BD-5BD97870418A}"/>
                </a:ext>
              </a:extLst>
            </p:cNvPr>
            <p:cNvSpPr/>
            <p:nvPr/>
          </p:nvSpPr>
          <p:spPr>
            <a:xfrm>
              <a:off x="1341026" y="4794568"/>
              <a:ext cx="22161" cy="19685"/>
            </a:xfrm>
            <a:custGeom>
              <a:avLst/>
              <a:gdLst>
                <a:gd name="connsiteX0" fmla="*/ 0 w 22161"/>
                <a:gd name="connsiteY0" fmla="*/ 0 h 19685"/>
                <a:gd name="connsiteX1" fmla="*/ 22162 w 22161"/>
                <a:gd name="connsiteY1" fmla="*/ 0 h 19685"/>
                <a:gd name="connsiteX2" fmla="*/ 22162 w 22161"/>
                <a:gd name="connsiteY2" fmla="*/ 19685 h 19685"/>
                <a:gd name="connsiteX3" fmla="*/ 0 w 22161"/>
                <a:gd name="connsiteY3" fmla="*/ 19685 h 1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9685">
                  <a:moveTo>
                    <a:pt x="0" y="0"/>
                  </a:moveTo>
                  <a:lnTo>
                    <a:pt x="22162" y="0"/>
                  </a:lnTo>
                  <a:lnTo>
                    <a:pt x="22162" y="19685"/>
                  </a:lnTo>
                  <a:lnTo>
                    <a:pt x="0" y="1968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2A5D606-83AB-8003-42F3-8E3B5DE8706A}"/>
                </a:ext>
              </a:extLst>
            </p:cNvPr>
            <p:cNvSpPr/>
            <p:nvPr/>
          </p:nvSpPr>
          <p:spPr>
            <a:xfrm>
              <a:off x="1341026" y="4821873"/>
              <a:ext cx="22161" cy="73660"/>
            </a:xfrm>
            <a:custGeom>
              <a:avLst/>
              <a:gdLst>
                <a:gd name="connsiteX0" fmla="*/ 0 w 22161"/>
                <a:gd name="connsiteY0" fmla="*/ 0 h 73660"/>
                <a:gd name="connsiteX1" fmla="*/ 22162 w 22161"/>
                <a:gd name="connsiteY1" fmla="*/ 0 h 73660"/>
                <a:gd name="connsiteX2" fmla="*/ 22162 w 22161"/>
                <a:gd name="connsiteY2" fmla="*/ 73660 h 73660"/>
                <a:gd name="connsiteX3" fmla="*/ 0 w 22161"/>
                <a:gd name="connsiteY3" fmla="*/ 73660 h 7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73660">
                  <a:moveTo>
                    <a:pt x="0" y="0"/>
                  </a:moveTo>
                  <a:lnTo>
                    <a:pt x="22162" y="0"/>
                  </a:lnTo>
                  <a:lnTo>
                    <a:pt x="22162" y="73660"/>
                  </a:lnTo>
                  <a:lnTo>
                    <a:pt x="0" y="7366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1D699B8B-3A59-FD3E-8E92-3F4FDBCC5F65}"/>
                </a:ext>
              </a:extLst>
            </p:cNvPr>
            <p:cNvSpPr/>
            <p:nvPr/>
          </p:nvSpPr>
          <p:spPr>
            <a:xfrm>
              <a:off x="1372685" y="4820603"/>
              <a:ext cx="61419" cy="76200"/>
            </a:xfrm>
            <a:custGeom>
              <a:avLst/>
              <a:gdLst>
                <a:gd name="connsiteX0" fmla="*/ 41791 w 61419"/>
                <a:gd name="connsiteY0" fmla="*/ 46990 h 76200"/>
                <a:gd name="connsiteX1" fmla="*/ 32293 w 61419"/>
                <a:gd name="connsiteY1" fmla="*/ 59055 h 76200"/>
                <a:gd name="connsiteX2" fmla="*/ 22795 w 61419"/>
                <a:gd name="connsiteY2" fmla="*/ 38100 h 76200"/>
                <a:gd name="connsiteX3" fmla="*/ 32293 w 61419"/>
                <a:gd name="connsiteY3" fmla="*/ 17780 h 76200"/>
                <a:gd name="connsiteX4" fmla="*/ 41157 w 61419"/>
                <a:gd name="connsiteY4" fmla="*/ 28575 h 76200"/>
                <a:gd name="connsiteX5" fmla="*/ 41157 w 61419"/>
                <a:gd name="connsiteY5" fmla="*/ 29845 h 76200"/>
                <a:gd name="connsiteX6" fmla="*/ 61420 w 61419"/>
                <a:gd name="connsiteY6" fmla="*/ 25400 h 76200"/>
                <a:gd name="connsiteX7" fmla="*/ 60786 w 61419"/>
                <a:gd name="connsiteY7" fmla="*/ 24130 h 76200"/>
                <a:gd name="connsiteX8" fmla="*/ 32293 w 61419"/>
                <a:gd name="connsiteY8" fmla="*/ 0 h 76200"/>
                <a:gd name="connsiteX9" fmla="*/ 0 w 61419"/>
                <a:gd name="connsiteY9" fmla="*/ 38100 h 76200"/>
                <a:gd name="connsiteX10" fmla="*/ 31660 w 61419"/>
                <a:gd name="connsiteY10" fmla="*/ 76200 h 76200"/>
                <a:gd name="connsiteX11" fmla="*/ 60786 w 61419"/>
                <a:gd name="connsiteY11" fmla="*/ 52070 h 76200"/>
                <a:gd name="connsiteX12" fmla="*/ 61420 w 61419"/>
                <a:gd name="connsiteY12" fmla="*/ 50800 h 76200"/>
                <a:gd name="connsiteX13" fmla="*/ 41791 w 61419"/>
                <a:gd name="connsiteY13" fmla="*/ 45720 h 76200"/>
                <a:gd name="connsiteX14" fmla="*/ 41791 w 61419"/>
                <a:gd name="connsiteY14" fmla="*/ 469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419" h="76200">
                  <a:moveTo>
                    <a:pt x="41791" y="46990"/>
                  </a:moveTo>
                  <a:cubicBezTo>
                    <a:pt x="39891" y="57785"/>
                    <a:pt x="35459" y="59055"/>
                    <a:pt x="32293" y="59055"/>
                  </a:cubicBezTo>
                  <a:cubicBezTo>
                    <a:pt x="28494" y="59055"/>
                    <a:pt x="22795" y="57150"/>
                    <a:pt x="22795" y="38100"/>
                  </a:cubicBezTo>
                  <a:cubicBezTo>
                    <a:pt x="22795" y="17780"/>
                    <a:pt x="29760" y="17780"/>
                    <a:pt x="32293" y="17780"/>
                  </a:cubicBezTo>
                  <a:cubicBezTo>
                    <a:pt x="36092" y="17780"/>
                    <a:pt x="38625" y="19685"/>
                    <a:pt x="41157" y="28575"/>
                  </a:cubicBezTo>
                  <a:lnTo>
                    <a:pt x="41157" y="29845"/>
                  </a:lnTo>
                  <a:lnTo>
                    <a:pt x="61420" y="25400"/>
                  </a:lnTo>
                  <a:lnTo>
                    <a:pt x="60786" y="24130"/>
                  </a:lnTo>
                  <a:cubicBezTo>
                    <a:pt x="58254" y="13970"/>
                    <a:pt x="52555" y="0"/>
                    <a:pt x="32293" y="0"/>
                  </a:cubicBezTo>
                  <a:cubicBezTo>
                    <a:pt x="16463" y="0"/>
                    <a:pt x="0" y="10160"/>
                    <a:pt x="0" y="38100"/>
                  </a:cubicBezTo>
                  <a:cubicBezTo>
                    <a:pt x="0" y="66040"/>
                    <a:pt x="16463" y="76200"/>
                    <a:pt x="31660" y="76200"/>
                  </a:cubicBezTo>
                  <a:cubicBezTo>
                    <a:pt x="46856" y="76200"/>
                    <a:pt x="56987" y="67945"/>
                    <a:pt x="60786" y="52070"/>
                  </a:cubicBezTo>
                  <a:lnTo>
                    <a:pt x="61420" y="50800"/>
                  </a:lnTo>
                  <a:lnTo>
                    <a:pt x="41791" y="45720"/>
                  </a:lnTo>
                  <a:lnTo>
                    <a:pt x="41791" y="4699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D31B08DA-B7FA-C7E3-A034-9922F246453D}"/>
                </a:ext>
              </a:extLst>
            </p:cNvPr>
            <p:cNvSpPr/>
            <p:nvPr/>
          </p:nvSpPr>
          <p:spPr>
            <a:xfrm>
              <a:off x="1442970" y="4794568"/>
              <a:ext cx="22161" cy="19685"/>
            </a:xfrm>
            <a:custGeom>
              <a:avLst/>
              <a:gdLst>
                <a:gd name="connsiteX0" fmla="*/ 0 w 22161"/>
                <a:gd name="connsiteY0" fmla="*/ 0 h 19685"/>
                <a:gd name="connsiteX1" fmla="*/ 22162 w 22161"/>
                <a:gd name="connsiteY1" fmla="*/ 0 h 19685"/>
                <a:gd name="connsiteX2" fmla="*/ 22162 w 22161"/>
                <a:gd name="connsiteY2" fmla="*/ 19685 h 19685"/>
                <a:gd name="connsiteX3" fmla="*/ 0 w 22161"/>
                <a:gd name="connsiteY3" fmla="*/ 19685 h 1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9685">
                  <a:moveTo>
                    <a:pt x="0" y="0"/>
                  </a:moveTo>
                  <a:lnTo>
                    <a:pt x="22162" y="0"/>
                  </a:lnTo>
                  <a:lnTo>
                    <a:pt x="22162" y="19685"/>
                  </a:lnTo>
                  <a:lnTo>
                    <a:pt x="0" y="1968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E89BDEFF-9B21-55A3-54BC-215C0B655D37}"/>
                </a:ext>
              </a:extLst>
            </p:cNvPr>
            <p:cNvSpPr/>
            <p:nvPr/>
          </p:nvSpPr>
          <p:spPr>
            <a:xfrm>
              <a:off x="1442970" y="4821873"/>
              <a:ext cx="22161" cy="73660"/>
            </a:xfrm>
            <a:custGeom>
              <a:avLst/>
              <a:gdLst>
                <a:gd name="connsiteX0" fmla="*/ 0 w 22161"/>
                <a:gd name="connsiteY0" fmla="*/ 0 h 73660"/>
                <a:gd name="connsiteX1" fmla="*/ 22162 w 22161"/>
                <a:gd name="connsiteY1" fmla="*/ 0 h 73660"/>
                <a:gd name="connsiteX2" fmla="*/ 22162 w 22161"/>
                <a:gd name="connsiteY2" fmla="*/ 73660 h 73660"/>
                <a:gd name="connsiteX3" fmla="*/ 0 w 22161"/>
                <a:gd name="connsiteY3" fmla="*/ 73660 h 7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73660">
                  <a:moveTo>
                    <a:pt x="0" y="0"/>
                  </a:moveTo>
                  <a:lnTo>
                    <a:pt x="22162" y="0"/>
                  </a:lnTo>
                  <a:lnTo>
                    <a:pt x="22162" y="73660"/>
                  </a:lnTo>
                  <a:lnTo>
                    <a:pt x="0" y="7366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74950AE2-42B4-718D-51CE-AF136CBE1C01}"/>
                </a:ext>
              </a:extLst>
            </p:cNvPr>
            <p:cNvSpPr/>
            <p:nvPr/>
          </p:nvSpPr>
          <p:spPr>
            <a:xfrm>
              <a:off x="1479061" y="4820603"/>
              <a:ext cx="60153" cy="74929"/>
            </a:xfrm>
            <a:custGeom>
              <a:avLst/>
              <a:gdLst>
                <a:gd name="connsiteX0" fmla="*/ 41791 w 60153"/>
                <a:gd name="connsiteY0" fmla="*/ 0 h 74929"/>
                <a:gd name="connsiteX1" fmla="*/ 22162 w 60153"/>
                <a:gd name="connsiteY1" fmla="*/ 8890 h 74929"/>
                <a:gd name="connsiteX2" fmla="*/ 22162 w 60153"/>
                <a:gd name="connsiteY2" fmla="*/ 1270 h 74929"/>
                <a:gd name="connsiteX3" fmla="*/ 0 w 60153"/>
                <a:gd name="connsiteY3" fmla="*/ 1270 h 74929"/>
                <a:gd name="connsiteX4" fmla="*/ 0 w 60153"/>
                <a:gd name="connsiteY4" fmla="*/ 74930 h 74929"/>
                <a:gd name="connsiteX5" fmla="*/ 22162 w 60153"/>
                <a:gd name="connsiteY5" fmla="*/ 74930 h 74929"/>
                <a:gd name="connsiteX6" fmla="*/ 22162 w 60153"/>
                <a:gd name="connsiteY6" fmla="*/ 24765 h 74929"/>
                <a:gd name="connsiteX7" fmla="*/ 32926 w 60153"/>
                <a:gd name="connsiteY7" fmla="*/ 19050 h 74929"/>
                <a:gd name="connsiteX8" fmla="*/ 37991 w 60153"/>
                <a:gd name="connsiteY8" fmla="*/ 26035 h 74929"/>
                <a:gd name="connsiteX9" fmla="*/ 37991 w 60153"/>
                <a:gd name="connsiteY9" fmla="*/ 74930 h 74929"/>
                <a:gd name="connsiteX10" fmla="*/ 60153 w 60153"/>
                <a:gd name="connsiteY10" fmla="*/ 74930 h 74929"/>
                <a:gd name="connsiteX11" fmla="*/ 60153 w 60153"/>
                <a:gd name="connsiteY11" fmla="*/ 19685 h 74929"/>
                <a:gd name="connsiteX12" fmla="*/ 41791 w 60153"/>
                <a:gd name="connsiteY12" fmla="*/ 0 h 7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153" h="74929">
                  <a:moveTo>
                    <a:pt x="41791" y="0"/>
                  </a:moveTo>
                  <a:cubicBezTo>
                    <a:pt x="33559" y="0"/>
                    <a:pt x="26594" y="4445"/>
                    <a:pt x="22162" y="8890"/>
                  </a:cubicBezTo>
                  <a:lnTo>
                    <a:pt x="22162" y="1270"/>
                  </a:lnTo>
                  <a:lnTo>
                    <a:pt x="0" y="1270"/>
                  </a:lnTo>
                  <a:lnTo>
                    <a:pt x="0" y="74930"/>
                  </a:lnTo>
                  <a:lnTo>
                    <a:pt x="22162" y="74930"/>
                  </a:lnTo>
                  <a:lnTo>
                    <a:pt x="22162" y="24765"/>
                  </a:lnTo>
                  <a:cubicBezTo>
                    <a:pt x="26594" y="20955"/>
                    <a:pt x="29760" y="19050"/>
                    <a:pt x="32926" y="19050"/>
                  </a:cubicBezTo>
                  <a:cubicBezTo>
                    <a:pt x="35459" y="19050"/>
                    <a:pt x="37991" y="19685"/>
                    <a:pt x="37991" y="26035"/>
                  </a:cubicBezTo>
                  <a:lnTo>
                    <a:pt x="37991" y="74930"/>
                  </a:lnTo>
                  <a:lnTo>
                    <a:pt x="60153" y="74930"/>
                  </a:lnTo>
                  <a:lnTo>
                    <a:pt x="60153" y="19685"/>
                  </a:lnTo>
                  <a:cubicBezTo>
                    <a:pt x="60153" y="6985"/>
                    <a:pt x="53821" y="0"/>
                    <a:pt x="41791" y="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7306AAA9-5300-1E52-B19A-269AB207D878}"/>
                </a:ext>
              </a:extLst>
            </p:cNvPr>
            <p:cNvSpPr/>
            <p:nvPr/>
          </p:nvSpPr>
          <p:spPr>
            <a:xfrm>
              <a:off x="1548712" y="4819967"/>
              <a:ext cx="61419" cy="76200"/>
            </a:xfrm>
            <a:custGeom>
              <a:avLst/>
              <a:gdLst>
                <a:gd name="connsiteX0" fmla="*/ 48123 w 61419"/>
                <a:gd name="connsiteY0" fmla="*/ 49530 h 76200"/>
                <a:gd name="connsiteX1" fmla="*/ 47489 w 61419"/>
                <a:gd name="connsiteY1" fmla="*/ 50800 h 76200"/>
                <a:gd name="connsiteX2" fmla="*/ 33559 w 61419"/>
                <a:gd name="connsiteY2" fmla="*/ 59055 h 76200"/>
                <a:gd name="connsiteX3" fmla="*/ 22162 w 61419"/>
                <a:gd name="connsiteY3" fmla="*/ 44450 h 76200"/>
                <a:gd name="connsiteX4" fmla="*/ 61420 w 61419"/>
                <a:gd name="connsiteY4" fmla="*/ 44450 h 76200"/>
                <a:gd name="connsiteX5" fmla="*/ 61420 w 61419"/>
                <a:gd name="connsiteY5" fmla="*/ 39370 h 76200"/>
                <a:gd name="connsiteX6" fmla="*/ 31660 w 61419"/>
                <a:gd name="connsiteY6" fmla="*/ 0 h 76200"/>
                <a:gd name="connsiteX7" fmla="*/ 0 w 61419"/>
                <a:gd name="connsiteY7" fmla="*/ 38100 h 76200"/>
                <a:gd name="connsiteX8" fmla="*/ 32293 w 61419"/>
                <a:gd name="connsiteY8" fmla="*/ 76200 h 76200"/>
                <a:gd name="connsiteX9" fmla="*/ 60786 w 61419"/>
                <a:gd name="connsiteY9" fmla="*/ 60960 h 76200"/>
                <a:gd name="connsiteX10" fmla="*/ 61420 w 61419"/>
                <a:gd name="connsiteY10" fmla="*/ 59690 h 76200"/>
                <a:gd name="connsiteX11" fmla="*/ 48123 w 61419"/>
                <a:gd name="connsiteY11" fmla="*/ 49530 h 76200"/>
                <a:gd name="connsiteX12" fmla="*/ 22162 w 61419"/>
                <a:gd name="connsiteY12" fmla="*/ 31115 h 76200"/>
                <a:gd name="connsiteX13" fmla="*/ 31660 w 61419"/>
                <a:gd name="connsiteY13" fmla="*/ 18415 h 76200"/>
                <a:gd name="connsiteX14" fmla="*/ 40524 w 61419"/>
                <a:gd name="connsiteY14" fmla="*/ 31115 h 76200"/>
                <a:gd name="connsiteX15" fmla="*/ 22162 w 61419"/>
                <a:gd name="connsiteY15" fmla="*/ 3111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419" h="76200">
                  <a:moveTo>
                    <a:pt x="48123" y="49530"/>
                  </a:moveTo>
                  <a:lnTo>
                    <a:pt x="47489" y="50800"/>
                  </a:lnTo>
                  <a:cubicBezTo>
                    <a:pt x="44957" y="54610"/>
                    <a:pt x="39891" y="59055"/>
                    <a:pt x="33559" y="59055"/>
                  </a:cubicBezTo>
                  <a:cubicBezTo>
                    <a:pt x="26594" y="59055"/>
                    <a:pt x="23428" y="53975"/>
                    <a:pt x="22162" y="44450"/>
                  </a:cubicBezTo>
                  <a:lnTo>
                    <a:pt x="61420" y="44450"/>
                  </a:lnTo>
                  <a:lnTo>
                    <a:pt x="61420" y="39370"/>
                  </a:lnTo>
                  <a:cubicBezTo>
                    <a:pt x="61420" y="14605"/>
                    <a:pt x="50655" y="0"/>
                    <a:pt x="31660" y="0"/>
                  </a:cubicBezTo>
                  <a:cubicBezTo>
                    <a:pt x="17096" y="0"/>
                    <a:pt x="0" y="10160"/>
                    <a:pt x="0" y="38100"/>
                  </a:cubicBezTo>
                  <a:cubicBezTo>
                    <a:pt x="0" y="62230"/>
                    <a:pt x="12031" y="76200"/>
                    <a:pt x="32293" y="76200"/>
                  </a:cubicBezTo>
                  <a:cubicBezTo>
                    <a:pt x="44323" y="76200"/>
                    <a:pt x="53821" y="71120"/>
                    <a:pt x="60786" y="60960"/>
                  </a:cubicBezTo>
                  <a:lnTo>
                    <a:pt x="61420" y="59690"/>
                  </a:lnTo>
                  <a:lnTo>
                    <a:pt x="48123" y="49530"/>
                  </a:lnTo>
                  <a:close/>
                  <a:moveTo>
                    <a:pt x="22162" y="31115"/>
                  </a:moveTo>
                  <a:cubicBezTo>
                    <a:pt x="22795" y="24765"/>
                    <a:pt x="25328" y="18415"/>
                    <a:pt x="31660" y="18415"/>
                  </a:cubicBezTo>
                  <a:cubicBezTo>
                    <a:pt x="34826" y="18415"/>
                    <a:pt x="39891" y="19685"/>
                    <a:pt x="40524" y="31115"/>
                  </a:cubicBezTo>
                  <a:lnTo>
                    <a:pt x="22162" y="3111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550737C4-607A-EA35-CA05-C4F8B135DE8B}"/>
                </a:ext>
              </a:extLst>
            </p:cNvPr>
            <p:cNvSpPr/>
            <p:nvPr/>
          </p:nvSpPr>
          <p:spPr>
            <a:xfrm>
              <a:off x="908556" y="4794568"/>
              <a:ext cx="22161" cy="100964"/>
            </a:xfrm>
            <a:custGeom>
              <a:avLst/>
              <a:gdLst>
                <a:gd name="connsiteX0" fmla="*/ 0 w 22161"/>
                <a:gd name="connsiteY0" fmla="*/ 0 h 100964"/>
                <a:gd name="connsiteX1" fmla="*/ 22162 w 22161"/>
                <a:gd name="connsiteY1" fmla="*/ 0 h 100964"/>
                <a:gd name="connsiteX2" fmla="*/ 22162 w 22161"/>
                <a:gd name="connsiteY2" fmla="*/ 100965 h 100964"/>
                <a:gd name="connsiteX3" fmla="*/ 0 w 22161"/>
                <a:gd name="connsiteY3" fmla="*/ 100965 h 10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00964">
                  <a:moveTo>
                    <a:pt x="0" y="0"/>
                  </a:moveTo>
                  <a:lnTo>
                    <a:pt x="22162" y="0"/>
                  </a:lnTo>
                  <a:lnTo>
                    <a:pt x="22162" y="100965"/>
                  </a:lnTo>
                  <a:lnTo>
                    <a:pt x="0" y="10096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23511FB6-752A-86B0-600A-7CF70C0FED2D}"/>
                </a:ext>
              </a:extLst>
            </p:cNvPr>
            <p:cNvSpPr/>
            <p:nvPr/>
          </p:nvSpPr>
          <p:spPr>
            <a:xfrm>
              <a:off x="612856" y="4661217"/>
              <a:ext cx="77249" cy="106679"/>
            </a:xfrm>
            <a:custGeom>
              <a:avLst/>
              <a:gdLst>
                <a:gd name="connsiteX0" fmla="*/ 41791 w 77249"/>
                <a:gd name="connsiteY0" fmla="*/ 71120 h 106679"/>
                <a:gd name="connsiteX1" fmla="*/ 56354 w 77249"/>
                <a:gd name="connsiteY1" fmla="*/ 71120 h 106679"/>
                <a:gd name="connsiteX2" fmla="*/ 40524 w 77249"/>
                <a:gd name="connsiteY2" fmla="*/ 88900 h 106679"/>
                <a:gd name="connsiteX3" fmla="*/ 22162 w 77249"/>
                <a:gd name="connsiteY3" fmla="*/ 53340 h 106679"/>
                <a:gd name="connsiteX4" fmla="*/ 39258 w 77249"/>
                <a:gd name="connsiteY4" fmla="*/ 19685 h 106679"/>
                <a:gd name="connsiteX5" fmla="*/ 54454 w 77249"/>
                <a:gd name="connsiteY5" fmla="*/ 38100 h 106679"/>
                <a:gd name="connsiteX6" fmla="*/ 75350 w 77249"/>
                <a:gd name="connsiteY6" fmla="*/ 35560 h 106679"/>
                <a:gd name="connsiteX7" fmla="*/ 40524 w 77249"/>
                <a:gd name="connsiteY7" fmla="*/ 0 h 106679"/>
                <a:gd name="connsiteX8" fmla="*/ 0 w 77249"/>
                <a:gd name="connsiteY8" fmla="*/ 53340 h 106679"/>
                <a:gd name="connsiteX9" fmla="*/ 37991 w 77249"/>
                <a:gd name="connsiteY9" fmla="*/ 106680 h 106679"/>
                <a:gd name="connsiteX10" fmla="*/ 60153 w 77249"/>
                <a:gd name="connsiteY10" fmla="*/ 94615 h 106679"/>
                <a:gd name="connsiteX11" fmla="*/ 60153 w 77249"/>
                <a:gd name="connsiteY11" fmla="*/ 104775 h 106679"/>
                <a:gd name="connsiteX12" fmla="*/ 77249 w 77249"/>
                <a:gd name="connsiteY12" fmla="*/ 104775 h 106679"/>
                <a:gd name="connsiteX13" fmla="*/ 77249 w 77249"/>
                <a:gd name="connsiteY13" fmla="*/ 53975 h 106679"/>
                <a:gd name="connsiteX14" fmla="*/ 42424 w 77249"/>
                <a:gd name="connsiteY14" fmla="*/ 53975 h 106679"/>
                <a:gd name="connsiteX15" fmla="*/ 42424 w 77249"/>
                <a:gd name="connsiteY15" fmla="*/ 71120 h 10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49" h="106679">
                  <a:moveTo>
                    <a:pt x="41791" y="71120"/>
                  </a:moveTo>
                  <a:lnTo>
                    <a:pt x="56354" y="71120"/>
                  </a:lnTo>
                  <a:cubicBezTo>
                    <a:pt x="55088" y="82550"/>
                    <a:pt x="49389" y="88900"/>
                    <a:pt x="40524" y="88900"/>
                  </a:cubicBezTo>
                  <a:cubicBezTo>
                    <a:pt x="32926" y="88900"/>
                    <a:pt x="22162" y="85090"/>
                    <a:pt x="22162" y="53340"/>
                  </a:cubicBezTo>
                  <a:cubicBezTo>
                    <a:pt x="22162" y="31115"/>
                    <a:pt x="27860" y="19685"/>
                    <a:pt x="39258" y="19685"/>
                  </a:cubicBezTo>
                  <a:cubicBezTo>
                    <a:pt x="47489" y="19685"/>
                    <a:pt x="51289" y="24765"/>
                    <a:pt x="54454" y="38100"/>
                  </a:cubicBezTo>
                  <a:lnTo>
                    <a:pt x="75350" y="35560"/>
                  </a:lnTo>
                  <a:cubicBezTo>
                    <a:pt x="70917" y="10795"/>
                    <a:pt x="60153" y="0"/>
                    <a:pt x="40524" y="0"/>
                  </a:cubicBezTo>
                  <a:cubicBezTo>
                    <a:pt x="15197" y="0"/>
                    <a:pt x="0" y="19685"/>
                    <a:pt x="0" y="53340"/>
                  </a:cubicBezTo>
                  <a:cubicBezTo>
                    <a:pt x="0" y="87630"/>
                    <a:pt x="13930" y="106680"/>
                    <a:pt x="37991" y="106680"/>
                  </a:cubicBezTo>
                  <a:cubicBezTo>
                    <a:pt x="48756" y="106680"/>
                    <a:pt x="56354" y="100965"/>
                    <a:pt x="60153" y="94615"/>
                  </a:cubicBezTo>
                  <a:lnTo>
                    <a:pt x="60153" y="104775"/>
                  </a:lnTo>
                  <a:lnTo>
                    <a:pt x="77249" y="104775"/>
                  </a:lnTo>
                  <a:lnTo>
                    <a:pt x="77249" y="53975"/>
                  </a:lnTo>
                  <a:lnTo>
                    <a:pt x="42424" y="53975"/>
                  </a:lnTo>
                  <a:lnTo>
                    <a:pt x="42424" y="7112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743992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974E889D-D7C1-1165-CA9E-B2545FF231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1" cy="5143501"/>
          </a:xfrm>
          <a:solidFill>
            <a:schemeClr val="bg1">
              <a:lumMod val="85000"/>
            </a:schemeClr>
          </a:solidFill>
        </p:spPr>
        <p:txBody>
          <a:bodyPr tIns="100584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182874F-C92B-945D-B692-C1B9B8C5B7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50421" y="4506295"/>
            <a:ext cx="286597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441C0E6-2A71-4EB3-9E92-A3D15D26B6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FBBF81-8C89-DF23-78CA-8B0FAB4530F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13CFE71-3F3A-F8D9-8EE4-516B6E1B2C9D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95300" y="1554480"/>
            <a:ext cx="5448300" cy="2676918"/>
          </a:xfrm>
        </p:spPr>
        <p:txBody>
          <a:bodyPr/>
          <a:lstStyle>
            <a:lvl1pPr>
              <a:lnSpc>
                <a:spcPct val="82000"/>
              </a:lnSpc>
              <a:defRPr sz="4500" b="0">
                <a:solidFill>
                  <a:schemeClr val="bg1"/>
                </a:solidFill>
              </a:defRPr>
            </a:lvl1pPr>
            <a:lvl2pPr>
              <a:lnSpc>
                <a:spcPct val="115000"/>
              </a:lnSpc>
              <a:defRPr/>
            </a:lvl2pPr>
            <a:lvl3pPr>
              <a:lnSpc>
                <a:spcPct val="115000"/>
              </a:lnSpc>
              <a:defRPr/>
            </a:lvl3pPr>
            <a:lvl4pPr>
              <a:lnSpc>
                <a:spcPct val="115000"/>
              </a:lnSpc>
              <a:defRPr/>
            </a:lvl4pPr>
            <a:lvl5pPr>
              <a:lnSpc>
                <a:spcPct val="115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5299" y="400050"/>
            <a:ext cx="7066789" cy="81558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04F0344E-2D1A-0693-DEFF-2A5E71704E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9309" y="4410243"/>
            <a:ext cx="1331121" cy="358774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707812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B4645FEE-0D66-8F6B-F262-51EC62F50A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50421" y="4514316"/>
            <a:ext cx="286597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441C0E6-2A71-4EB3-9E92-A3D15D26B6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250348-974D-18B5-6E6F-24FA7F9F561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D18C1C8-D8FB-BD07-A65C-92605D1A903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838701" y="3587183"/>
            <a:ext cx="3771900" cy="622867"/>
          </a:xfrm>
        </p:spPr>
        <p:txBody>
          <a:bodyPr/>
          <a:lstStyle>
            <a:lvl1pPr>
              <a:lnSpc>
                <a:spcPct val="112000"/>
              </a:lnSpc>
              <a:defRPr sz="1400">
                <a:solidFill>
                  <a:schemeClr val="accent1"/>
                </a:solidFill>
              </a:defRPr>
            </a:lvl1pPr>
            <a:lvl2pPr>
              <a:lnSpc>
                <a:spcPct val="112000"/>
              </a:lnSpc>
              <a:defRPr sz="1400"/>
            </a:lvl2pPr>
            <a:lvl3pPr marL="109728" indent="-109728">
              <a:lnSpc>
                <a:spcPct val="112000"/>
              </a:lnSpc>
              <a:defRPr sz="1400"/>
            </a:lvl3pPr>
            <a:lvl4pPr marL="292608" indent="-109728">
              <a:lnSpc>
                <a:spcPct val="112000"/>
              </a:lnSpc>
              <a:defRPr sz="1400"/>
            </a:lvl4pPr>
            <a:lvl5pPr marL="475488" indent="-109728">
              <a:lnSpc>
                <a:spcPct val="112000"/>
              </a:lnSpc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32AB9D3B-A168-5E4F-54A4-969E9494DB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38700" y="1427981"/>
            <a:ext cx="3771900" cy="1965960"/>
          </a:xfrm>
          <a:solidFill>
            <a:schemeClr val="bg1">
              <a:lumMod val="85000"/>
            </a:schemeClr>
          </a:solidFill>
        </p:spPr>
        <p:txBody>
          <a:bodyPr tIns="73152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C7DC55A-0110-4030-35AD-A950533BEB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5300" y="3587183"/>
            <a:ext cx="3810000" cy="622867"/>
          </a:xfrm>
        </p:spPr>
        <p:txBody>
          <a:bodyPr/>
          <a:lstStyle>
            <a:lvl1pPr>
              <a:lnSpc>
                <a:spcPct val="112000"/>
              </a:lnSpc>
              <a:defRPr sz="1400">
                <a:solidFill>
                  <a:schemeClr val="accent1"/>
                </a:solidFill>
              </a:defRPr>
            </a:lvl1pPr>
            <a:lvl2pPr>
              <a:lnSpc>
                <a:spcPct val="112000"/>
              </a:lnSpc>
              <a:defRPr sz="1400"/>
            </a:lvl2pPr>
            <a:lvl3pPr marL="109728" indent="-109728">
              <a:lnSpc>
                <a:spcPct val="112000"/>
              </a:lnSpc>
              <a:defRPr sz="1400"/>
            </a:lvl3pPr>
            <a:lvl4pPr marL="292608" indent="-109728">
              <a:lnSpc>
                <a:spcPct val="112000"/>
              </a:lnSpc>
              <a:defRPr sz="1400"/>
            </a:lvl4pPr>
            <a:lvl5pPr marL="475488" indent="-109728">
              <a:lnSpc>
                <a:spcPct val="112000"/>
              </a:lnSpc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974E889D-D7C1-1165-CA9E-B2545FF231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5299" y="1427981"/>
            <a:ext cx="3810001" cy="1965960"/>
          </a:xfrm>
          <a:solidFill>
            <a:schemeClr val="bg1">
              <a:lumMod val="85000"/>
            </a:schemeClr>
          </a:solidFill>
        </p:spPr>
        <p:txBody>
          <a:bodyPr tIns="73152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405907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12" userDrawn="1">
          <p15:clr>
            <a:srgbClr val="FBAE40"/>
          </p15:clr>
        </p15:guide>
        <p15:guide id="2" pos="3048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Two Images -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aphic 6">
            <a:extLst>
              <a:ext uri="{FF2B5EF4-FFF2-40B4-BE49-F238E27FC236}">
                <a16:creationId xmlns:a16="http://schemas.microsoft.com/office/drawing/2014/main" id="{C3447F21-6A99-90BA-1981-367FD9EEE17C}"/>
              </a:ext>
            </a:extLst>
          </p:cNvPr>
          <p:cNvGrpSpPr/>
          <p:nvPr userDrawn="1"/>
        </p:nvGrpSpPr>
        <p:grpSpPr>
          <a:xfrm>
            <a:off x="491329" y="4418324"/>
            <a:ext cx="1331528" cy="342900"/>
            <a:chOff x="278604" y="4554538"/>
            <a:chExt cx="1331528" cy="342900"/>
          </a:xfrm>
          <a:solidFill>
            <a:schemeClr val="bg1"/>
          </a:solidFill>
        </p:grpSpPr>
        <p:grpSp>
          <p:nvGrpSpPr>
            <p:cNvPr id="14" name="Graphic 6">
              <a:extLst>
                <a:ext uri="{FF2B5EF4-FFF2-40B4-BE49-F238E27FC236}">
                  <a16:creationId xmlns:a16="http://schemas.microsoft.com/office/drawing/2014/main" id="{66FEE804-A899-E85B-0E6F-D857AA23FFA7}"/>
                </a:ext>
              </a:extLst>
            </p:cNvPr>
            <p:cNvGrpSpPr/>
            <p:nvPr/>
          </p:nvGrpSpPr>
          <p:grpSpPr>
            <a:xfrm>
              <a:off x="278604" y="4554538"/>
              <a:ext cx="298793" cy="342427"/>
              <a:chOff x="278604" y="4554538"/>
              <a:chExt cx="298793" cy="342427"/>
            </a:xfrm>
            <a:grpFill/>
          </p:grpSpPr>
          <p:grpSp>
            <p:nvGrpSpPr>
              <p:cNvPr id="42" name="Graphic 6">
                <a:extLst>
                  <a:ext uri="{FF2B5EF4-FFF2-40B4-BE49-F238E27FC236}">
                    <a16:creationId xmlns:a16="http://schemas.microsoft.com/office/drawing/2014/main" id="{20D8E45C-07BE-E279-FCA3-20E07CA236ED}"/>
                  </a:ext>
                </a:extLst>
              </p:cNvPr>
              <p:cNvGrpSpPr/>
              <p:nvPr/>
            </p:nvGrpSpPr>
            <p:grpSpPr>
              <a:xfrm>
                <a:off x="278604" y="4554538"/>
                <a:ext cx="297175" cy="342427"/>
                <a:chOff x="278604" y="4554538"/>
                <a:chExt cx="297175" cy="342427"/>
              </a:xfrm>
              <a:grpFill/>
            </p:grpSpPr>
            <p:sp>
              <p:nvSpPr>
                <p:cNvPr id="44" name="Freeform 43">
                  <a:extLst>
                    <a:ext uri="{FF2B5EF4-FFF2-40B4-BE49-F238E27FC236}">
                      <a16:creationId xmlns:a16="http://schemas.microsoft.com/office/drawing/2014/main" id="{EE510008-64D4-45E8-4589-1C5459BD0307}"/>
                    </a:ext>
                  </a:extLst>
                </p:cNvPr>
                <p:cNvSpPr/>
                <p:nvPr/>
              </p:nvSpPr>
              <p:spPr>
                <a:xfrm>
                  <a:off x="293446" y="4554538"/>
                  <a:ext cx="282332" cy="106045"/>
                </a:xfrm>
                <a:custGeom>
                  <a:avLst/>
                  <a:gdLst>
                    <a:gd name="connsiteX0" fmla="*/ 282051 w 282332"/>
                    <a:gd name="connsiteY0" fmla="*/ 70485 h 106045"/>
                    <a:gd name="connsiteX1" fmla="*/ 282051 w 282332"/>
                    <a:gd name="connsiteY1" fmla="*/ 70485 h 106045"/>
                    <a:gd name="connsiteX2" fmla="*/ 280152 w 282332"/>
                    <a:gd name="connsiteY2" fmla="*/ 67310 h 106045"/>
                    <a:gd name="connsiteX3" fmla="*/ 257357 w 282332"/>
                    <a:gd name="connsiteY3" fmla="*/ 41910 h 106045"/>
                    <a:gd name="connsiteX4" fmla="*/ 152247 w 282332"/>
                    <a:gd name="connsiteY4" fmla="*/ 0 h 106045"/>
                    <a:gd name="connsiteX5" fmla="*/ 31308 w 282332"/>
                    <a:gd name="connsiteY5" fmla="*/ 55880 h 106045"/>
                    <a:gd name="connsiteX6" fmla="*/ 281 w 282332"/>
                    <a:gd name="connsiteY6" fmla="*/ 104775 h 106045"/>
                    <a:gd name="connsiteX7" fmla="*/ 281 w 282332"/>
                    <a:gd name="connsiteY7" fmla="*/ 106045 h 106045"/>
                    <a:gd name="connsiteX8" fmla="*/ 915 w 282332"/>
                    <a:gd name="connsiteY8" fmla="*/ 104775 h 106045"/>
                    <a:gd name="connsiteX9" fmla="*/ 35107 w 282332"/>
                    <a:gd name="connsiteY9" fmla="*/ 61595 h 106045"/>
                    <a:gd name="connsiteX10" fmla="*/ 152880 w 282332"/>
                    <a:gd name="connsiteY10" fmla="*/ 20955 h 106045"/>
                    <a:gd name="connsiteX11" fmla="*/ 251025 w 282332"/>
                    <a:gd name="connsiteY11" fmla="*/ 47625 h 106045"/>
                    <a:gd name="connsiteX12" fmla="*/ 278885 w 282332"/>
                    <a:gd name="connsiteY12" fmla="*/ 68580 h 106045"/>
                    <a:gd name="connsiteX13" fmla="*/ 282051 w 282332"/>
                    <a:gd name="connsiteY13" fmla="*/ 70485 h 106045"/>
                    <a:gd name="connsiteX14" fmla="*/ 282051 w 282332"/>
                    <a:gd name="connsiteY14" fmla="*/ 70485 h 106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82332" h="106045">
                      <a:moveTo>
                        <a:pt x="282051" y="70485"/>
                      </a:moveTo>
                      <a:cubicBezTo>
                        <a:pt x="282051" y="70485"/>
                        <a:pt x="282685" y="70485"/>
                        <a:pt x="282051" y="70485"/>
                      </a:cubicBezTo>
                      <a:cubicBezTo>
                        <a:pt x="282051" y="69850"/>
                        <a:pt x="281418" y="69215"/>
                        <a:pt x="280152" y="67310"/>
                      </a:cubicBezTo>
                      <a:cubicBezTo>
                        <a:pt x="278885" y="65405"/>
                        <a:pt x="269388" y="52705"/>
                        <a:pt x="257357" y="41910"/>
                      </a:cubicBezTo>
                      <a:cubicBezTo>
                        <a:pt x="245960" y="31115"/>
                        <a:pt x="209868" y="0"/>
                        <a:pt x="152247" y="0"/>
                      </a:cubicBezTo>
                      <a:cubicBezTo>
                        <a:pt x="92727" y="0"/>
                        <a:pt x="52203" y="32385"/>
                        <a:pt x="31308" y="55880"/>
                      </a:cubicBezTo>
                      <a:cubicBezTo>
                        <a:pt x="11046" y="78740"/>
                        <a:pt x="915" y="104140"/>
                        <a:pt x="281" y="104775"/>
                      </a:cubicBezTo>
                      <a:cubicBezTo>
                        <a:pt x="281" y="105410"/>
                        <a:pt x="-352" y="105410"/>
                        <a:pt x="281" y="106045"/>
                      </a:cubicBezTo>
                      <a:cubicBezTo>
                        <a:pt x="915" y="106045"/>
                        <a:pt x="915" y="105410"/>
                        <a:pt x="915" y="104775"/>
                      </a:cubicBezTo>
                      <a:cubicBezTo>
                        <a:pt x="1548" y="104140"/>
                        <a:pt x="11679" y="80645"/>
                        <a:pt x="35107" y="61595"/>
                      </a:cubicBezTo>
                      <a:cubicBezTo>
                        <a:pt x="58535" y="42545"/>
                        <a:pt x="96526" y="20955"/>
                        <a:pt x="152880" y="20955"/>
                      </a:cubicBezTo>
                      <a:cubicBezTo>
                        <a:pt x="201003" y="20955"/>
                        <a:pt x="235195" y="38100"/>
                        <a:pt x="251025" y="47625"/>
                      </a:cubicBezTo>
                      <a:cubicBezTo>
                        <a:pt x="266855" y="57150"/>
                        <a:pt x="276986" y="66675"/>
                        <a:pt x="278885" y="68580"/>
                      </a:cubicBezTo>
                      <a:cubicBezTo>
                        <a:pt x="280785" y="69850"/>
                        <a:pt x="281418" y="69850"/>
                        <a:pt x="282051" y="70485"/>
                      </a:cubicBezTo>
                      <a:cubicBezTo>
                        <a:pt x="282051" y="70485"/>
                        <a:pt x="282051" y="70485"/>
                        <a:pt x="282051" y="70485"/>
                      </a:cubicBezTo>
                      <a:close/>
                    </a:path>
                  </a:pathLst>
                </a:custGeom>
                <a:grpFill/>
                <a:ln w="63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5" name="Freeform 44">
                  <a:extLst>
                    <a:ext uri="{FF2B5EF4-FFF2-40B4-BE49-F238E27FC236}">
                      <a16:creationId xmlns:a16="http://schemas.microsoft.com/office/drawing/2014/main" id="{124307FC-4377-256B-92DD-7FF5C3A07C23}"/>
                    </a:ext>
                  </a:extLst>
                </p:cNvPr>
                <p:cNvSpPr/>
                <p:nvPr/>
              </p:nvSpPr>
              <p:spPr>
                <a:xfrm>
                  <a:off x="278604" y="4715192"/>
                  <a:ext cx="255736" cy="181772"/>
                </a:xfrm>
                <a:custGeom>
                  <a:avLst/>
                  <a:gdLst>
                    <a:gd name="connsiteX0" fmla="*/ 1194 w 255736"/>
                    <a:gd name="connsiteY0" fmla="*/ 0 h 181772"/>
                    <a:gd name="connsiteX1" fmla="*/ 1194 w 255736"/>
                    <a:gd name="connsiteY1" fmla="*/ 0 h 181772"/>
                    <a:gd name="connsiteX2" fmla="*/ 1194 w 255736"/>
                    <a:gd name="connsiteY2" fmla="*/ 2540 h 181772"/>
                    <a:gd name="connsiteX3" fmla="*/ 14491 w 255736"/>
                    <a:gd name="connsiteY3" fmla="*/ 60960 h 181772"/>
                    <a:gd name="connsiteX4" fmla="*/ 96806 w 255736"/>
                    <a:gd name="connsiteY4" fmla="*/ 144145 h 181772"/>
                    <a:gd name="connsiteX5" fmla="*/ 203182 w 255736"/>
                    <a:gd name="connsiteY5" fmla="*/ 163195 h 181772"/>
                    <a:gd name="connsiteX6" fmla="*/ 254470 w 255736"/>
                    <a:gd name="connsiteY6" fmla="*/ 148590 h 181772"/>
                    <a:gd name="connsiteX7" fmla="*/ 255737 w 255736"/>
                    <a:gd name="connsiteY7" fmla="*/ 147955 h 181772"/>
                    <a:gd name="connsiteX8" fmla="*/ 255737 w 255736"/>
                    <a:gd name="connsiteY8" fmla="*/ 147955 h 181772"/>
                    <a:gd name="connsiteX9" fmla="*/ 254470 w 255736"/>
                    <a:gd name="connsiteY9" fmla="*/ 148590 h 181772"/>
                    <a:gd name="connsiteX10" fmla="*/ 250671 w 255736"/>
                    <a:gd name="connsiteY10" fmla="*/ 151765 h 181772"/>
                    <a:gd name="connsiteX11" fmla="*/ 219012 w 255736"/>
                    <a:gd name="connsiteY11" fmla="*/ 169545 h 181772"/>
                    <a:gd name="connsiteX12" fmla="*/ 83509 w 255736"/>
                    <a:gd name="connsiteY12" fmla="*/ 162560 h 181772"/>
                    <a:gd name="connsiteX13" fmla="*/ 3727 w 255736"/>
                    <a:gd name="connsiteY13" fmla="*/ 52705 h 181772"/>
                    <a:gd name="connsiteX14" fmla="*/ 561 w 255736"/>
                    <a:gd name="connsiteY14" fmla="*/ 1270 h 181772"/>
                    <a:gd name="connsiteX15" fmla="*/ 1194 w 255736"/>
                    <a:gd name="connsiteY15" fmla="*/ 0 h 181772"/>
                    <a:gd name="connsiteX16" fmla="*/ 1194 w 255736"/>
                    <a:gd name="connsiteY16" fmla="*/ 0 h 181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55736" h="181772">
                      <a:moveTo>
                        <a:pt x="1194" y="0"/>
                      </a:moveTo>
                      <a:cubicBezTo>
                        <a:pt x="1827" y="0"/>
                        <a:pt x="1827" y="0"/>
                        <a:pt x="1194" y="0"/>
                      </a:cubicBezTo>
                      <a:cubicBezTo>
                        <a:pt x="1827" y="635"/>
                        <a:pt x="1194" y="1270"/>
                        <a:pt x="1194" y="2540"/>
                      </a:cubicBezTo>
                      <a:cubicBezTo>
                        <a:pt x="1194" y="3810"/>
                        <a:pt x="-72" y="31750"/>
                        <a:pt x="14491" y="60960"/>
                      </a:cubicBezTo>
                      <a:cubicBezTo>
                        <a:pt x="29054" y="91440"/>
                        <a:pt x="55015" y="123190"/>
                        <a:pt x="96806" y="144145"/>
                      </a:cubicBezTo>
                      <a:cubicBezTo>
                        <a:pt x="136064" y="163195"/>
                        <a:pt x="174688" y="166370"/>
                        <a:pt x="203182" y="163195"/>
                      </a:cubicBezTo>
                      <a:cubicBezTo>
                        <a:pt x="231042" y="160020"/>
                        <a:pt x="251938" y="149860"/>
                        <a:pt x="254470" y="148590"/>
                      </a:cubicBezTo>
                      <a:cubicBezTo>
                        <a:pt x="255737" y="147955"/>
                        <a:pt x="255737" y="147955"/>
                        <a:pt x="255737" y="147955"/>
                      </a:cubicBezTo>
                      <a:cubicBezTo>
                        <a:pt x="255737" y="147955"/>
                        <a:pt x="255737" y="147955"/>
                        <a:pt x="255737" y="147955"/>
                      </a:cubicBezTo>
                      <a:cubicBezTo>
                        <a:pt x="255737" y="147955"/>
                        <a:pt x="255104" y="148590"/>
                        <a:pt x="254470" y="148590"/>
                      </a:cubicBezTo>
                      <a:cubicBezTo>
                        <a:pt x="253837" y="149225"/>
                        <a:pt x="252571" y="150495"/>
                        <a:pt x="250671" y="151765"/>
                      </a:cubicBezTo>
                      <a:cubicBezTo>
                        <a:pt x="247505" y="154305"/>
                        <a:pt x="241173" y="160020"/>
                        <a:pt x="219012" y="169545"/>
                      </a:cubicBezTo>
                      <a:cubicBezTo>
                        <a:pt x="187985" y="182880"/>
                        <a:pt x="135431" y="191135"/>
                        <a:pt x="83509" y="162560"/>
                      </a:cubicBezTo>
                      <a:cubicBezTo>
                        <a:pt x="33487" y="135255"/>
                        <a:pt x="11325" y="88265"/>
                        <a:pt x="3727" y="52705"/>
                      </a:cubicBezTo>
                      <a:cubicBezTo>
                        <a:pt x="-1972" y="25400"/>
                        <a:pt x="561" y="3175"/>
                        <a:pt x="561" y="1270"/>
                      </a:cubicBezTo>
                      <a:cubicBezTo>
                        <a:pt x="1194" y="635"/>
                        <a:pt x="1194" y="635"/>
                        <a:pt x="1194" y="0"/>
                      </a:cubicBezTo>
                      <a:cubicBezTo>
                        <a:pt x="1194" y="0"/>
                        <a:pt x="1194" y="0"/>
                        <a:pt x="1194" y="0"/>
                      </a:cubicBezTo>
                      <a:close/>
                    </a:path>
                  </a:pathLst>
                </a:custGeom>
                <a:grpFill/>
                <a:ln w="63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F6F4DB6E-61CD-8469-1E29-435A5F15E89D}"/>
                  </a:ext>
                </a:extLst>
              </p:cNvPr>
              <p:cNvSpPr/>
              <p:nvPr/>
            </p:nvSpPr>
            <p:spPr>
              <a:xfrm>
                <a:off x="342484" y="4665663"/>
                <a:ext cx="234913" cy="102234"/>
              </a:xfrm>
              <a:custGeom>
                <a:avLst/>
                <a:gdLst>
                  <a:gd name="connsiteX0" fmla="*/ 131071 w 234913"/>
                  <a:gd name="connsiteY0" fmla="*/ 100330 h 102234"/>
                  <a:gd name="connsiteX1" fmla="*/ 131071 w 234913"/>
                  <a:gd name="connsiteY1" fmla="*/ 60960 h 102234"/>
                  <a:gd name="connsiteX2" fmla="*/ 159564 w 234913"/>
                  <a:gd name="connsiteY2" fmla="*/ 0 h 102234"/>
                  <a:gd name="connsiteX3" fmla="*/ 137402 w 234913"/>
                  <a:gd name="connsiteY3" fmla="*/ 0 h 102234"/>
                  <a:gd name="connsiteX4" fmla="*/ 120306 w 234913"/>
                  <a:gd name="connsiteY4" fmla="*/ 40005 h 102234"/>
                  <a:gd name="connsiteX5" fmla="*/ 103210 w 234913"/>
                  <a:gd name="connsiteY5" fmla="*/ 0 h 102234"/>
                  <a:gd name="connsiteX6" fmla="*/ 80415 w 234913"/>
                  <a:gd name="connsiteY6" fmla="*/ 0 h 102234"/>
                  <a:gd name="connsiteX7" fmla="*/ 108909 w 234913"/>
                  <a:gd name="connsiteY7" fmla="*/ 60960 h 102234"/>
                  <a:gd name="connsiteX8" fmla="*/ 108909 w 234913"/>
                  <a:gd name="connsiteY8" fmla="*/ 100330 h 102234"/>
                  <a:gd name="connsiteX9" fmla="*/ 131071 w 234913"/>
                  <a:gd name="connsiteY9" fmla="*/ 100330 h 102234"/>
                  <a:gd name="connsiteX10" fmla="*/ 53188 w 234913"/>
                  <a:gd name="connsiteY10" fmla="*/ 57785 h 102234"/>
                  <a:gd name="connsiteX11" fmla="*/ 22795 w 234913"/>
                  <a:gd name="connsiteY11" fmla="*/ 635 h 102234"/>
                  <a:gd name="connsiteX12" fmla="*/ 22795 w 234913"/>
                  <a:gd name="connsiteY12" fmla="*/ 0 h 102234"/>
                  <a:gd name="connsiteX13" fmla="*/ 0 w 234913"/>
                  <a:gd name="connsiteY13" fmla="*/ 0 h 102234"/>
                  <a:gd name="connsiteX14" fmla="*/ 0 w 234913"/>
                  <a:gd name="connsiteY14" fmla="*/ 100965 h 102234"/>
                  <a:gd name="connsiteX15" fmla="*/ 20262 w 234913"/>
                  <a:gd name="connsiteY15" fmla="*/ 100965 h 102234"/>
                  <a:gd name="connsiteX16" fmla="*/ 20262 w 234913"/>
                  <a:gd name="connsiteY16" fmla="*/ 41275 h 102234"/>
                  <a:gd name="connsiteX17" fmla="*/ 53188 w 234913"/>
                  <a:gd name="connsiteY17" fmla="*/ 100330 h 102234"/>
                  <a:gd name="connsiteX18" fmla="*/ 53821 w 234913"/>
                  <a:gd name="connsiteY18" fmla="*/ 100965 h 102234"/>
                  <a:gd name="connsiteX19" fmla="*/ 74083 w 234913"/>
                  <a:gd name="connsiteY19" fmla="*/ 100965 h 102234"/>
                  <a:gd name="connsiteX20" fmla="*/ 74083 w 234913"/>
                  <a:gd name="connsiteY20" fmla="*/ 0 h 102234"/>
                  <a:gd name="connsiteX21" fmla="*/ 53821 w 234913"/>
                  <a:gd name="connsiteY21" fmla="*/ 0 h 102234"/>
                  <a:gd name="connsiteX22" fmla="*/ 53821 w 234913"/>
                  <a:gd name="connsiteY22" fmla="*/ 57785 h 102234"/>
                  <a:gd name="connsiteX23" fmla="*/ 234914 w 234913"/>
                  <a:gd name="connsiteY23" fmla="*/ 65405 h 102234"/>
                  <a:gd name="connsiteX24" fmla="*/ 234914 w 234913"/>
                  <a:gd name="connsiteY24" fmla="*/ 0 h 102234"/>
                  <a:gd name="connsiteX25" fmla="*/ 213385 w 234913"/>
                  <a:gd name="connsiteY25" fmla="*/ 0 h 102234"/>
                  <a:gd name="connsiteX26" fmla="*/ 213385 w 234913"/>
                  <a:gd name="connsiteY26" fmla="*/ 64770 h 102234"/>
                  <a:gd name="connsiteX27" fmla="*/ 200722 w 234913"/>
                  <a:gd name="connsiteY27" fmla="*/ 83185 h 102234"/>
                  <a:gd name="connsiteX28" fmla="*/ 188058 w 234913"/>
                  <a:gd name="connsiteY28" fmla="*/ 64770 h 102234"/>
                  <a:gd name="connsiteX29" fmla="*/ 188058 w 234913"/>
                  <a:gd name="connsiteY29" fmla="*/ 0 h 102234"/>
                  <a:gd name="connsiteX30" fmla="*/ 165896 w 234913"/>
                  <a:gd name="connsiteY30" fmla="*/ 0 h 102234"/>
                  <a:gd name="connsiteX31" fmla="*/ 165896 w 234913"/>
                  <a:gd name="connsiteY31" fmla="*/ 65405 h 102234"/>
                  <a:gd name="connsiteX32" fmla="*/ 200722 w 234913"/>
                  <a:gd name="connsiteY32" fmla="*/ 102235 h 102234"/>
                  <a:gd name="connsiteX33" fmla="*/ 234914 w 234913"/>
                  <a:gd name="connsiteY33" fmla="*/ 65405 h 102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34913" h="102234">
                    <a:moveTo>
                      <a:pt x="131071" y="100330"/>
                    </a:moveTo>
                    <a:lnTo>
                      <a:pt x="131071" y="60960"/>
                    </a:lnTo>
                    <a:lnTo>
                      <a:pt x="159564" y="0"/>
                    </a:lnTo>
                    <a:lnTo>
                      <a:pt x="137402" y="0"/>
                    </a:lnTo>
                    <a:lnTo>
                      <a:pt x="120306" y="40005"/>
                    </a:lnTo>
                    <a:lnTo>
                      <a:pt x="103210" y="0"/>
                    </a:lnTo>
                    <a:lnTo>
                      <a:pt x="80415" y="0"/>
                    </a:lnTo>
                    <a:lnTo>
                      <a:pt x="108909" y="60960"/>
                    </a:lnTo>
                    <a:lnTo>
                      <a:pt x="108909" y="100330"/>
                    </a:lnTo>
                    <a:lnTo>
                      <a:pt x="131071" y="100330"/>
                    </a:lnTo>
                    <a:close/>
                    <a:moveTo>
                      <a:pt x="53188" y="57785"/>
                    </a:moveTo>
                    <a:cubicBezTo>
                      <a:pt x="46223" y="43815"/>
                      <a:pt x="24061" y="2540"/>
                      <a:pt x="22795" y="635"/>
                    </a:cubicBezTo>
                    <a:lnTo>
                      <a:pt x="22795" y="0"/>
                    </a:lnTo>
                    <a:lnTo>
                      <a:pt x="0" y="0"/>
                    </a:lnTo>
                    <a:lnTo>
                      <a:pt x="0" y="100965"/>
                    </a:lnTo>
                    <a:lnTo>
                      <a:pt x="20262" y="100965"/>
                    </a:lnTo>
                    <a:lnTo>
                      <a:pt x="20262" y="41275"/>
                    </a:lnTo>
                    <a:cubicBezTo>
                      <a:pt x="27860" y="55245"/>
                      <a:pt x="51922" y="97790"/>
                      <a:pt x="53188" y="100330"/>
                    </a:cubicBezTo>
                    <a:lnTo>
                      <a:pt x="53821" y="100965"/>
                    </a:lnTo>
                    <a:lnTo>
                      <a:pt x="74083" y="100965"/>
                    </a:lnTo>
                    <a:lnTo>
                      <a:pt x="74083" y="0"/>
                    </a:lnTo>
                    <a:lnTo>
                      <a:pt x="53821" y="0"/>
                    </a:lnTo>
                    <a:lnTo>
                      <a:pt x="53821" y="57785"/>
                    </a:lnTo>
                    <a:close/>
                    <a:moveTo>
                      <a:pt x="234914" y="65405"/>
                    </a:moveTo>
                    <a:lnTo>
                      <a:pt x="234914" y="0"/>
                    </a:lnTo>
                    <a:lnTo>
                      <a:pt x="213385" y="0"/>
                    </a:lnTo>
                    <a:lnTo>
                      <a:pt x="213385" y="64770"/>
                    </a:lnTo>
                    <a:cubicBezTo>
                      <a:pt x="213385" y="78105"/>
                      <a:pt x="209586" y="83185"/>
                      <a:pt x="200722" y="83185"/>
                    </a:cubicBezTo>
                    <a:cubicBezTo>
                      <a:pt x="191224" y="83185"/>
                      <a:pt x="188058" y="78105"/>
                      <a:pt x="188058" y="64770"/>
                    </a:cubicBezTo>
                    <a:lnTo>
                      <a:pt x="188058" y="0"/>
                    </a:lnTo>
                    <a:lnTo>
                      <a:pt x="165896" y="0"/>
                    </a:lnTo>
                    <a:lnTo>
                      <a:pt x="165896" y="65405"/>
                    </a:lnTo>
                    <a:cubicBezTo>
                      <a:pt x="165896" y="89535"/>
                      <a:pt x="177927" y="102235"/>
                      <a:pt x="200722" y="102235"/>
                    </a:cubicBezTo>
                    <a:cubicBezTo>
                      <a:pt x="223516" y="102235"/>
                      <a:pt x="234914" y="90170"/>
                      <a:pt x="234914" y="6540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5" name="Graphic 6">
              <a:extLst>
                <a:ext uri="{FF2B5EF4-FFF2-40B4-BE49-F238E27FC236}">
                  <a16:creationId xmlns:a16="http://schemas.microsoft.com/office/drawing/2014/main" id="{050531B0-C150-12DF-69BA-3E9B62EBB5E6}"/>
                </a:ext>
              </a:extLst>
            </p:cNvPr>
            <p:cNvGrpSpPr/>
            <p:nvPr/>
          </p:nvGrpSpPr>
          <p:grpSpPr>
            <a:xfrm>
              <a:off x="704036" y="4691063"/>
              <a:ext cx="497055" cy="76834"/>
              <a:chOff x="704036" y="4691063"/>
              <a:chExt cx="497055" cy="76834"/>
            </a:xfrm>
            <a:grpFill/>
          </p:grpSpPr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B8B761A7-1BB5-4C0F-1FA8-F0561CD1366D}"/>
                  </a:ext>
                </a:extLst>
              </p:cNvPr>
              <p:cNvSpPr/>
              <p:nvPr/>
            </p:nvSpPr>
            <p:spPr>
              <a:xfrm>
                <a:off x="704036" y="4691698"/>
                <a:ext cx="43690" cy="74930"/>
              </a:xfrm>
              <a:custGeom>
                <a:avLst/>
                <a:gdLst>
                  <a:gd name="connsiteX0" fmla="*/ 22162 w 43690"/>
                  <a:gd name="connsiteY0" fmla="*/ 74930 h 74930"/>
                  <a:gd name="connsiteX1" fmla="*/ 0 w 43690"/>
                  <a:gd name="connsiteY1" fmla="*/ 74930 h 74930"/>
                  <a:gd name="connsiteX2" fmla="*/ 0 w 43690"/>
                  <a:gd name="connsiteY2" fmla="*/ 1270 h 74930"/>
                  <a:gd name="connsiteX3" fmla="*/ 22162 w 43690"/>
                  <a:gd name="connsiteY3" fmla="*/ 1270 h 74930"/>
                  <a:gd name="connsiteX4" fmla="*/ 22162 w 43690"/>
                  <a:gd name="connsiteY4" fmla="*/ 10795 h 74930"/>
                  <a:gd name="connsiteX5" fmla="*/ 41791 w 43690"/>
                  <a:gd name="connsiteY5" fmla="*/ 0 h 74930"/>
                  <a:gd name="connsiteX6" fmla="*/ 43057 w 43690"/>
                  <a:gd name="connsiteY6" fmla="*/ 0 h 74930"/>
                  <a:gd name="connsiteX7" fmla="*/ 43690 w 43690"/>
                  <a:gd name="connsiteY7" fmla="*/ 0 h 74930"/>
                  <a:gd name="connsiteX8" fmla="*/ 43690 w 43690"/>
                  <a:gd name="connsiteY8" fmla="*/ 18415 h 74930"/>
                  <a:gd name="connsiteX9" fmla="*/ 42424 w 43690"/>
                  <a:gd name="connsiteY9" fmla="*/ 18415 h 74930"/>
                  <a:gd name="connsiteX10" fmla="*/ 38625 w 43690"/>
                  <a:gd name="connsiteY10" fmla="*/ 17780 h 74930"/>
                  <a:gd name="connsiteX11" fmla="*/ 22162 w 43690"/>
                  <a:gd name="connsiteY11" fmla="*/ 25400 h 74930"/>
                  <a:gd name="connsiteX12" fmla="*/ 22162 w 43690"/>
                  <a:gd name="connsiteY12" fmla="*/ 74930 h 74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3690" h="74930">
                    <a:moveTo>
                      <a:pt x="22162" y="74930"/>
                    </a:moveTo>
                    <a:lnTo>
                      <a:pt x="0" y="74930"/>
                    </a:lnTo>
                    <a:lnTo>
                      <a:pt x="0" y="1270"/>
                    </a:lnTo>
                    <a:lnTo>
                      <a:pt x="22162" y="1270"/>
                    </a:lnTo>
                    <a:lnTo>
                      <a:pt x="22162" y="10795"/>
                    </a:lnTo>
                    <a:cubicBezTo>
                      <a:pt x="25961" y="5080"/>
                      <a:pt x="31660" y="0"/>
                      <a:pt x="41791" y="0"/>
                    </a:cubicBezTo>
                    <a:cubicBezTo>
                      <a:pt x="41791" y="0"/>
                      <a:pt x="43057" y="0"/>
                      <a:pt x="43057" y="0"/>
                    </a:cubicBezTo>
                    <a:lnTo>
                      <a:pt x="43690" y="0"/>
                    </a:lnTo>
                    <a:lnTo>
                      <a:pt x="43690" y="18415"/>
                    </a:lnTo>
                    <a:lnTo>
                      <a:pt x="42424" y="18415"/>
                    </a:lnTo>
                    <a:cubicBezTo>
                      <a:pt x="41791" y="18415"/>
                      <a:pt x="39258" y="17780"/>
                      <a:pt x="38625" y="17780"/>
                    </a:cubicBezTo>
                    <a:cubicBezTo>
                      <a:pt x="29760" y="17780"/>
                      <a:pt x="24061" y="22860"/>
                      <a:pt x="22162" y="25400"/>
                    </a:cubicBezTo>
                    <a:lnTo>
                      <a:pt x="22162" y="74930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71117955-C12E-AFAB-1D62-54E45BE828A3}"/>
                  </a:ext>
                </a:extLst>
              </p:cNvPr>
              <p:cNvSpPr/>
              <p:nvPr/>
            </p:nvSpPr>
            <p:spPr>
              <a:xfrm>
                <a:off x="888294" y="4692333"/>
                <a:ext cx="60817" cy="75564"/>
              </a:xfrm>
              <a:custGeom>
                <a:avLst/>
                <a:gdLst>
                  <a:gd name="connsiteX0" fmla="*/ 31660 w 60817"/>
                  <a:gd name="connsiteY0" fmla="*/ 75565 h 75564"/>
                  <a:gd name="connsiteX1" fmla="*/ 633 w 60817"/>
                  <a:gd name="connsiteY1" fmla="*/ 62865 h 75564"/>
                  <a:gd name="connsiteX2" fmla="*/ 0 w 60817"/>
                  <a:gd name="connsiteY2" fmla="*/ 62230 h 75564"/>
                  <a:gd name="connsiteX3" fmla="*/ 11397 w 60817"/>
                  <a:gd name="connsiteY3" fmla="*/ 50165 h 75564"/>
                  <a:gd name="connsiteX4" fmla="*/ 12031 w 60817"/>
                  <a:gd name="connsiteY4" fmla="*/ 50800 h 75564"/>
                  <a:gd name="connsiteX5" fmla="*/ 31660 w 60817"/>
                  <a:gd name="connsiteY5" fmla="*/ 60325 h 75564"/>
                  <a:gd name="connsiteX6" fmla="*/ 40524 w 60817"/>
                  <a:gd name="connsiteY6" fmla="*/ 54610 h 75564"/>
                  <a:gd name="connsiteX7" fmla="*/ 27227 w 60817"/>
                  <a:gd name="connsiteY7" fmla="*/ 45720 h 75564"/>
                  <a:gd name="connsiteX8" fmla="*/ 3166 w 60817"/>
                  <a:gd name="connsiteY8" fmla="*/ 22225 h 75564"/>
                  <a:gd name="connsiteX9" fmla="*/ 31026 w 60817"/>
                  <a:gd name="connsiteY9" fmla="*/ 0 h 75564"/>
                  <a:gd name="connsiteX10" fmla="*/ 58254 w 60817"/>
                  <a:gd name="connsiteY10" fmla="*/ 11430 h 75564"/>
                  <a:gd name="connsiteX11" fmla="*/ 58887 w 60817"/>
                  <a:gd name="connsiteY11" fmla="*/ 12065 h 75564"/>
                  <a:gd name="connsiteX12" fmla="*/ 47489 w 60817"/>
                  <a:gd name="connsiteY12" fmla="*/ 24130 h 75564"/>
                  <a:gd name="connsiteX13" fmla="*/ 46856 w 60817"/>
                  <a:gd name="connsiteY13" fmla="*/ 23495 h 75564"/>
                  <a:gd name="connsiteX14" fmla="*/ 31026 w 60817"/>
                  <a:gd name="connsiteY14" fmla="*/ 15875 h 75564"/>
                  <a:gd name="connsiteX15" fmla="*/ 24061 w 60817"/>
                  <a:gd name="connsiteY15" fmla="*/ 20955 h 75564"/>
                  <a:gd name="connsiteX16" fmla="*/ 36725 w 60817"/>
                  <a:gd name="connsiteY16" fmla="*/ 29845 h 75564"/>
                  <a:gd name="connsiteX17" fmla="*/ 60786 w 60817"/>
                  <a:gd name="connsiteY17" fmla="*/ 53340 h 75564"/>
                  <a:gd name="connsiteX18" fmla="*/ 31660 w 60817"/>
                  <a:gd name="connsiteY18" fmla="*/ 75565 h 7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817" h="75564">
                    <a:moveTo>
                      <a:pt x="31660" y="75565"/>
                    </a:moveTo>
                    <a:cubicBezTo>
                      <a:pt x="17729" y="75565"/>
                      <a:pt x="8232" y="71755"/>
                      <a:pt x="633" y="62865"/>
                    </a:cubicBezTo>
                    <a:lnTo>
                      <a:pt x="0" y="62230"/>
                    </a:lnTo>
                    <a:lnTo>
                      <a:pt x="11397" y="50165"/>
                    </a:lnTo>
                    <a:lnTo>
                      <a:pt x="12031" y="50800"/>
                    </a:lnTo>
                    <a:cubicBezTo>
                      <a:pt x="17729" y="56515"/>
                      <a:pt x="25328" y="60325"/>
                      <a:pt x="31660" y="60325"/>
                    </a:cubicBezTo>
                    <a:cubicBezTo>
                      <a:pt x="35459" y="60325"/>
                      <a:pt x="40524" y="59055"/>
                      <a:pt x="40524" y="54610"/>
                    </a:cubicBezTo>
                    <a:cubicBezTo>
                      <a:pt x="40524" y="49530"/>
                      <a:pt x="34826" y="47625"/>
                      <a:pt x="27227" y="45720"/>
                    </a:cubicBezTo>
                    <a:cubicBezTo>
                      <a:pt x="16463" y="42545"/>
                      <a:pt x="3166" y="38735"/>
                      <a:pt x="3166" y="22225"/>
                    </a:cubicBezTo>
                    <a:cubicBezTo>
                      <a:pt x="3166" y="6985"/>
                      <a:pt x="17096" y="0"/>
                      <a:pt x="31026" y="0"/>
                    </a:cubicBezTo>
                    <a:cubicBezTo>
                      <a:pt x="41157" y="0"/>
                      <a:pt x="51922" y="4445"/>
                      <a:pt x="58254" y="11430"/>
                    </a:cubicBezTo>
                    <a:lnTo>
                      <a:pt x="58887" y="12065"/>
                    </a:lnTo>
                    <a:lnTo>
                      <a:pt x="47489" y="24130"/>
                    </a:lnTo>
                    <a:lnTo>
                      <a:pt x="46856" y="23495"/>
                    </a:lnTo>
                    <a:cubicBezTo>
                      <a:pt x="41157" y="17780"/>
                      <a:pt x="36092" y="15875"/>
                      <a:pt x="31026" y="15875"/>
                    </a:cubicBezTo>
                    <a:cubicBezTo>
                      <a:pt x="28494" y="15875"/>
                      <a:pt x="24061" y="16510"/>
                      <a:pt x="24061" y="20955"/>
                    </a:cubicBezTo>
                    <a:cubicBezTo>
                      <a:pt x="24061" y="26035"/>
                      <a:pt x="29760" y="27305"/>
                      <a:pt x="36725" y="29845"/>
                    </a:cubicBezTo>
                    <a:cubicBezTo>
                      <a:pt x="47489" y="33020"/>
                      <a:pt x="60786" y="36830"/>
                      <a:pt x="60786" y="53340"/>
                    </a:cubicBezTo>
                    <a:cubicBezTo>
                      <a:pt x="61420" y="64135"/>
                      <a:pt x="52555" y="75565"/>
                      <a:pt x="31660" y="7556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BDC182B5-E9DA-69D6-7EF1-4DAFDC61B07D}"/>
                  </a:ext>
                </a:extLst>
              </p:cNvPr>
              <p:cNvSpPr/>
              <p:nvPr/>
            </p:nvSpPr>
            <p:spPr>
              <a:xfrm>
                <a:off x="821809" y="4692333"/>
                <a:ext cx="60817" cy="75564"/>
              </a:xfrm>
              <a:custGeom>
                <a:avLst/>
                <a:gdLst>
                  <a:gd name="connsiteX0" fmla="*/ 31660 w 60817"/>
                  <a:gd name="connsiteY0" fmla="*/ 75565 h 75564"/>
                  <a:gd name="connsiteX1" fmla="*/ 633 w 60817"/>
                  <a:gd name="connsiteY1" fmla="*/ 62865 h 75564"/>
                  <a:gd name="connsiteX2" fmla="*/ 0 w 60817"/>
                  <a:gd name="connsiteY2" fmla="*/ 62230 h 75564"/>
                  <a:gd name="connsiteX3" fmla="*/ 11397 w 60817"/>
                  <a:gd name="connsiteY3" fmla="*/ 50165 h 75564"/>
                  <a:gd name="connsiteX4" fmla="*/ 12031 w 60817"/>
                  <a:gd name="connsiteY4" fmla="*/ 50800 h 75564"/>
                  <a:gd name="connsiteX5" fmla="*/ 31660 w 60817"/>
                  <a:gd name="connsiteY5" fmla="*/ 60325 h 75564"/>
                  <a:gd name="connsiteX6" fmla="*/ 40524 w 60817"/>
                  <a:gd name="connsiteY6" fmla="*/ 54610 h 75564"/>
                  <a:gd name="connsiteX7" fmla="*/ 27227 w 60817"/>
                  <a:gd name="connsiteY7" fmla="*/ 45720 h 75564"/>
                  <a:gd name="connsiteX8" fmla="*/ 3166 w 60817"/>
                  <a:gd name="connsiteY8" fmla="*/ 22225 h 75564"/>
                  <a:gd name="connsiteX9" fmla="*/ 31026 w 60817"/>
                  <a:gd name="connsiteY9" fmla="*/ 0 h 75564"/>
                  <a:gd name="connsiteX10" fmla="*/ 58254 w 60817"/>
                  <a:gd name="connsiteY10" fmla="*/ 11430 h 75564"/>
                  <a:gd name="connsiteX11" fmla="*/ 58887 w 60817"/>
                  <a:gd name="connsiteY11" fmla="*/ 12065 h 75564"/>
                  <a:gd name="connsiteX12" fmla="*/ 47489 w 60817"/>
                  <a:gd name="connsiteY12" fmla="*/ 24130 h 75564"/>
                  <a:gd name="connsiteX13" fmla="*/ 46856 w 60817"/>
                  <a:gd name="connsiteY13" fmla="*/ 23495 h 75564"/>
                  <a:gd name="connsiteX14" fmla="*/ 31026 w 60817"/>
                  <a:gd name="connsiteY14" fmla="*/ 15875 h 75564"/>
                  <a:gd name="connsiteX15" fmla="*/ 24061 w 60817"/>
                  <a:gd name="connsiteY15" fmla="*/ 20955 h 75564"/>
                  <a:gd name="connsiteX16" fmla="*/ 36725 w 60817"/>
                  <a:gd name="connsiteY16" fmla="*/ 29845 h 75564"/>
                  <a:gd name="connsiteX17" fmla="*/ 60786 w 60817"/>
                  <a:gd name="connsiteY17" fmla="*/ 53340 h 75564"/>
                  <a:gd name="connsiteX18" fmla="*/ 31660 w 60817"/>
                  <a:gd name="connsiteY18" fmla="*/ 75565 h 7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817" h="75564">
                    <a:moveTo>
                      <a:pt x="31660" y="75565"/>
                    </a:moveTo>
                    <a:cubicBezTo>
                      <a:pt x="17729" y="75565"/>
                      <a:pt x="8232" y="71755"/>
                      <a:pt x="633" y="62865"/>
                    </a:cubicBezTo>
                    <a:lnTo>
                      <a:pt x="0" y="62230"/>
                    </a:lnTo>
                    <a:lnTo>
                      <a:pt x="11397" y="50165"/>
                    </a:lnTo>
                    <a:lnTo>
                      <a:pt x="12031" y="50800"/>
                    </a:lnTo>
                    <a:cubicBezTo>
                      <a:pt x="17729" y="56515"/>
                      <a:pt x="25328" y="60325"/>
                      <a:pt x="31660" y="60325"/>
                    </a:cubicBezTo>
                    <a:cubicBezTo>
                      <a:pt x="35459" y="60325"/>
                      <a:pt x="40524" y="59055"/>
                      <a:pt x="40524" y="54610"/>
                    </a:cubicBezTo>
                    <a:cubicBezTo>
                      <a:pt x="40524" y="49530"/>
                      <a:pt x="34826" y="47625"/>
                      <a:pt x="27227" y="45720"/>
                    </a:cubicBezTo>
                    <a:cubicBezTo>
                      <a:pt x="16463" y="42545"/>
                      <a:pt x="3166" y="38735"/>
                      <a:pt x="3166" y="22225"/>
                    </a:cubicBezTo>
                    <a:cubicBezTo>
                      <a:pt x="3166" y="6985"/>
                      <a:pt x="17096" y="0"/>
                      <a:pt x="31026" y="0"/>
                    </a:cubicBezTo>
                    <a:cubicBezTo>
                      <a:pt x="41157" y="0"/>
                      <a:pt x="51922" y="4445"/>
                      <a:pt x="58254" y="11430"/>
                    </a:cubicBezTo>
                    <a:lnTo>
                      <a:pt x="58887" y="12065"/>
                    </a:lnTo>
                    <a:lnTo>
                      <a:pt x="47489" y="24130"/>
                    </a:lnTo>
                    <a:lnTo>
                      <a:pt x="46856" y="23495"/>
                    </a:lnTo>
                    <a:cubicBezTo>
                      <a:pt x="41157" y="17780"/>
                      <a:pt x="36092" y="15875"/>
                      <a:pt x="31026" y="15875"/>
                    </a:cubicBezTo>
                    <a:cubicBezTo>
                      <a:pt x="28494" y="15875"/>
                      <a:pt x="24061" y="16510"/>
                      <a:pt x="24061" y="20955"/>
                    </a:cubicBezTo>
                    <a:cubicBezTo>
                      <a:pt x="24061" y="26035"/>
                      <a:pt x="29760" y="27305"/>
                      <a:pt x="36725" y="29845"/>
                    </a:cubicBezTo>
                    <a:cubicBezTo>
                      <a:pt x="47489" y="33020"/>
                      <a:pt x="60786" y="36830"/>
                      <a:pt x="60786" y="53340"/>
                    </a:cubicBezTo>
                    <a:cubicBezTo>
                      <a:pt x="61420" y="64135"/>
                      <a:pt x="52555" y="75565"/>
                      <a:pt x="31660" y="7556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8687DBB6-EDFE-4BE7-AF94-E4E4C9DBD2A9}"/>
                  </a:ext>
                </a:extLst>
              </p:cNvPr>
              <p:cNvSpPr/>
              <p:nvPr/>
            </p:nvSpPr>
            <p:spPr>
              <a:xfrm>
                <a:off x="959212" y="4691063"/>
                <a:ext cx="98777" cy="76834"/>
              </a:xfrm>
              <a:custGeom>
                <a:avLst/>
                <a:gdLst>
                  <a:gd name="connsiteX0" fmla="*/ 98778 w 98777"/>
                  <a:gd name="connsiteY0" fmla="*/ 75565 h 76834"/>
                  <a:gd name="connsiteX1" fmla="*/ 77249 w 98777"/>
                  <a:gd name="connsiteY1" fmla="*/ 75565 h 76834"/>
                  <a:gd name="connsiteX2" fmla="*/ 77249 w 98777"/>
                  <a:gd name="connsiteY2" fmla="*/ 26670 h 76834"/>
                  <a:gd name="connsiteX3" fmla="*/ 71551 w 98777"/>
                  <a:gd name="connsiteY3" fmla="*/ 19050 h 76834"/>
                  <a:gd name="connsiteX4" fmla="*/ 60786 w 98777"/>
                  <a:gd name="connsiteY4" fmla="*/ 25400 h 76834"/>
                  <a:gd name="connsiteX5" fmla="*/ 60786 w 98777"/>
                  <a:gd name="connsiteY5" fmla="*/ 76200 h 76834"/>
                  <a:gd name="connsiteX6" fmla="*/ 38625 w 98777"/>
                  <a:gd name="connsiteY6" fmla="*/ 76200 h 76834"/>
                  <a:gd name="connsiteX7" fmla="*/ 38625 w 98777"/>
                  <a:gd name="connsiteY7" fmla="*/ 27305 h 76834"/>
                  <a:gd name="connsiteX8" fmla="*/ 33559 w 98777"/>
                  <a:gd name="connsiteY8" fmla="*/ 19685 h 76834"/>
                  <a:gd name="connsiteX9" fmla="*/ 22162 w 98777"/>
                  <a:gd name="connsiteY9" fmla="*/ 26035 h 76834"/>
                  <a:gd name="connsiteX10" fmla="*/ 22162 w 98777"/>
                  <a:gd name="connsiteY10" fmla="*/ 76835 h 76834"/>
                  <a:gd name="connsiteX11" fmla="*/ 0 w 98777"/>
                  <a:gd name="connsiteY11" fmla="*/ 76835 h 76834"/>
                  <a:gd name="connsiteX12" fmla="*/ 0 w 98777"/>
                  <a:gd name="connsiteY12" fmla="*/ 1905 h 76834"/>
                  <a:gd name="connsiteX13" fmla="*/ 22162 w 98777"/>
                  <a:gd name="connsiteY13" fmla="*/ 1905 h 76834"/>
                  <a:gd name="connsiteX14" fmla="*/ 22162 w 98777"/>
                  <a:gd name="connsiteY14" fmla="*/ 9525 h 76834"/>
                  <a:gd name="connsiteX15" fmla="*/ 42424 w 98777"/>
                  <a:gd name="connsiteY15" fmla="*/ 0 h 76834"/>
                  <a:gd name="connsiteX16" fmla="*/ 59520 w 98777"/>
                  <a:gd name="connsiteY16" fmla="*/ 10160 h 76834"/>
                  <a:gd name="connsiteX17" fmla="*/ 80415 w 98777"/>
                  <a:gd name="connsiteY17" fmla="*/ 0 h 76834"/>
                  <a:gd name="connsiteX18" fmla="*/ 98778 w 98777"/>
                  <a:gd name="connsiteY18" fmla="*/ 20320 h 76834"/>
                  <a:gd name="connsiteX19" fmla="*/ 98778 w 98777"/>
                  <a:gd name="connsiteY19" fmla="*/ 75565 h 76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8777" h="76834">
                    <a:moveTo>
                      <a:pt x="98778" y="75565"/>
                    </a:moveTo>
                    <a:lnTo>
                      <a:pt x="77249" y="75565"/>
                    </a:lnTo>
                    <a:lnTo>
                      <a:pt x="77249" y="26670"/>
                    </a:lnTo>
                    <a:cubicBezTo>
                      <a:pt x="77249" y="20955"/>
                      <a:pt x="75983" y="19050"/>
                      <a:pt x="71551" y="19050"/>
                    </a:cubicBezTo>
                    <a:cubicBezTo>
                      <a:pt x="67751" y="19050"/>
                      <a:pt x="63319" y="22225"/>
                      <a:pt x="60786" y="25400"/>
                    </a:cubicBezTo>
                    <a:lnTo>
                      <a:pt x="60786" y="76200"/>
                    </a:lnTo>
                    <a:lnTo>
                      <a:pt x="38625" y="76200"/>
                    </a:lnTo>
                    <a:lnTo>
                      <a:pt x="38625" y="27305"/>
                    </a:lnTo>
                    <a:cubicBezTo>
                      <a:pt x="38625" y="21590"/>
                      <a:pt x="37358" y="19685"/>
                      <a:pt x="33559" y="19685"/>
                    </a:cubicBezTo>
                    <a:cubicBezTo>
                      <a:pt x="29760" y="19685"/>
                      <a:pt x="25328" y="22860"/>
                      <a:pt x="22162" y="26035"/>
                    </a:cubicBezTo>
                    <a:lnTo>
                      <a:pt x="22162" y="76835"/>
                    </a:lnTo>
                    <a:lnTo>
                      <a:pt x="0" y="76835"/>
                    </a:lnTo>
                    <a:lnTo>
                      <a:pt x="0" y="1905"/>
                    </a:lnTo>
                    <a:lnTo>
                      <a:pt x="22162" y="1905"/>
                    </a:lnTo>
                    <a:lnTo>
                      <a:pt x="22162" y="9525"/>
                    </a:lnTo>
                    <a:cubicBezTo>
                      <a:pt x="26594" y="4445"/>
                      <a:pt x="33559" y="0"/>
                      <a:pt x="42424" y="0"/>
                    </a:cubicBezTo>
                    <a:cubicBezTo>
                      <a:pt x="51922" y="0"/>
                      <a:pt x="56987" y="2540"/>
                      <a:pt x="59520" y="10160"/>
                    </a:cubicBezTo>
                    <a:cubicBezTo>
                      <a:pt x="63952" y="4445"/>
                      <a:pt x="71551" y="0"/>
                      <a:pt x="80415" y="0"/>
                    </a:cubicBezTo>
                    <a:cubicBezTo>
                      <a:pt x="92446" y="0"/>
                      <a:pt x="98778" y="6350"/>
                      <a:pt x="98778" y="20320"/>
                    </a:cubicBezTo>
                    <a:lnTo>
                      <a:pt x="98778" y="75565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D4DAA8EA-DCE8-2DE8-6C9A-A93880FADAD4}"/>
                  </a:ext>
                </a:extLst>
              </p:cNvPr>
              <p:cNvSpPr/>
              <p:nvPr/>
            </p:nvSpPr>
            <p:spPr>
              <a:xfrm>
                <a:off x="1067487" y="4691063"/>
                <a:ext cx="62685" cy="76200"/>
              </a:xfrm>
              <a:custGeom>
                <a:avLst/>
                <a:gdLst>
                  <a:gd name="connsiteX0" fmla="*/ 18363 w 62685"/>
                  <a:gd name="connsiteY0" fmla="*/ 76200 h 76200"/>
                  <a:gd name="connsiteX1" fmla="*/ 0 w 62685"/>
                  <a:gd name="connsiteY1" fmla="*/ 57150 h 76200"/>
                  <a:gd name="connsiteX2" fmla="*/ 39258 w 62685"/>
                  <a:gd name="connsiteY2" fmla="*/ 27305 h 76200"/>
                  <a:gd name="connsiteX3" fmla="*/ 39258 w 62685"/>
                  <a:gd name="connsiteY3" fmla="*/ 24765 h 76200"/>
                  <a:gd name="connsiteX4" fmla="*/ 32926 w 62685"/>
                  <a:gd name="connsiteY4" fmla="*/ 17145 h 76200"/>
                  <a:gd name="connsiteX5" fmla="*/ 13297 w 62685"/>
                  <a:gd name="connsiteY5" fmla="*/ 24765 h 76200"/>
                  <a:gd name="connsiteX6" fmla="*/ 3166 w 62685"/>
                  <a:gd name="connsiteY6" fmla="*/ 11430 h 76200"/>
                  <a:gd name="connsiteX7" fmla="*/ 36725 w 62685"/>
                  <a:gd name="connsiteY7" fmla="*/ 0 h 76200"/>
                  <a:gd name="connsiteX8" fmla="*/ 60786 w 62685"/>
                  <a:gd name="connsiteY8" fmla="*/ 24130 h 76200"/>
                  <a:gd name="connsiteX9" fmla="*/ 60786 w 62685"/>
                  <a:gd name="connsiteY9" fmla="*/ 56515 h 76200"/>
                  <a:gd name="connsiteX10" fmla="*/ 62686 w 62685"/>
                  <a:gd name="connsiteY10" fmla="*/ 74295 h 76200"/>
                  <a:gd name="connsiteX11" fmla="*/ 62686 w 62685"/>
                  <a:gd name="connsiteY11" fmla="*/ 74930 h 76200"/>
                  <a:gd name="connsiteX12" fmla="*/ 41157 w 62685"/>
                  <a:gd name="connsiteY12" fmla="*/ 74930 h 76200"/>
                  <a:gd name="connsiteX13" fmla="*/ 39891 w 62685"/>
                  <a:gd name="connsiteY13" fmla="*/ 67310 h 76200"/>
                  <a:gd name="connsiteX14" fmla="*/ 18363 w 62685"/>
                  <a:gd name="connsiteY14" fmla="*/ 76200 h 76200"/>
                  <a:gd name="connsiteX15" fmla="*/ 39258 w 62685"/>
                  <a:gd name="connsiteY15" fmla="*/ 39370 h 76200"/>
                  <a:gd name="connsiteX16" fmla="*/ 20895 w 62685"/>
                  <a:gd name="connsiteY16" fmla="*/ 53340 h 76200"/>
                  <a:gd name="connsiteX17" fmla="*/ 27227 w 62685"/>
                  <a:gd name="connsiteY17" fmla="*/ 59690 h 76200"/>
                  <a:gd name="connsiteX18" fmla="*/ 39258 w 62685"/>
                  <a:gd name="connsiteY18" fmla="*/ 54610 h 76200"/>
                  <a:gd name="connsiteX19" fmla="*/ 39258 w 62685"/>
                  <a:gd name="connsiteY19" fmla="*/ 3937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685" h="76200">
                    <a:moveTo>
                      <a:pt x="18363" y="76200"/>
                    </a:moveTo>
                    <a:cubicBezTo>
                      <a:pt x="6332" y="76200"/>
                      <a:pt x="0" y="69850"/>
                      <a:pt x="0" y="57150"/>
                    </a:cubicBezTo>
                    <a:cubicBezTo>
                      <a:pt x="0" y="41910"/>
                      <a:pt x="12664" y="32385"/>
                      <a:pt x="39258" y="27305"/>
                    </a:cubicBezTo>
                    <a:lnTo>
                      <a:pt x="39258" y="24765"/>
                    </a:lnTo>
                    <a:cubicBezTo>
                      <a:pt x="39258" y="19050"/>
                      <a:pt x="37358" y="17145"/>
                      <a:pt x="32926" y="17145"/>
                    </a:cubicBezTo>
                    <a:cubicBezTo>
                      <a:pt x="24694" y="17145"/>
                      <a:pt x="17096" y="22225"/>
                      <a:pt x="13297" y="24765"/>
                    </a:cubicBezTo>
                    <a:lnTo>
                      <a:pt x="3166" y="11430"/>
                    </a:lnTo>
                    <a:cubicBezTo>
                      <a:pt x="12031" y="3810"/>
                      <a:pt x="24061" y="0"/>
                      <a:pt x="36725" y="0"/>
                    </a:cubicBezTo>
                    <a:cubicBezTo>
                      <a:pt x="53188" y="0"/>
                      <a:pt x="60786" y="6985"/>
                      <a:pt x="60786" y="24130"/>
                    </a:cubicBezTo>
                    <a:lnTo>
                      <a:pt x="60786" y="56515"/>
                    </a:lnTo>
                    <a:cubicBezTo>
                      <a:pt x="60786" y="66040"/>
                      <a:pt x="61420" y="70485"/>
                      <a:pt x="62686" y="74295"/>
                    </a:cubicBezTo>
                    <a:lnTo>
                      <a:pt x="62686" y="74930"/>
                    </a:lnTo>
                    <a:cubicBezTo>
                      <a:pt x="62686" y="74930"/>
                      <a:pt x="41157" y="74930"/>
                      <a:pt x="41157" y="74930"/>
                    </a:cubicBezTo>
                    <a:cubicBezTo>
                      <a:pt x="40524" y="73025"/>
                      <a:pt x="39891" y="70485"/>
                      <a:pt x="39891" y="67310"/>
                    </a:cubicBezTo>
                    <a:cubicBezTo>
                      <a:pt x="33559" y="73660"/>
                      <a:pt x="26594" y="76200"/>
                      <a:pt x="18363" y="76200"/>
                    </a:cubicBezTo>
                    <a:close/>
                    <a:moveTo>
                      <a:pt x="39258" y="39370"/>
                    </a:moveTo>
                    <a:cubicBezTo>
                      <a:pt x="26594" y="41910"/>
                      <a:pt x="20895" y="46355"/>
                      <a:pt x="20895" y="53340"/>
                    </a:cubicBezTo>
                    <a:cubicBezTo>
                      <a:pt x="20895" y="57785"/>
                      <a:pt x="22795" y="59690"/>
                      <a:pt x="27227" y="59690"/>
                    </a:cubicBezTo>
                    <a:cubicBezTo>
                      <a:pt x="31660" y="59690"/>
                      <a:pt x="35459" y="57785"/>
                      <a:pt x="39258" y="54610"/>
                    </a:cubicBezTo>
                    <a:lnTo>
                      <a:pt x="39258" y="39370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5E1A643E-5A4C-8600-B02E-4DCA24F40F08}"/>
                  </a:ext>
                </a:extLst>
              </p:cNvPr>
              <p:cNvSpPr/>
              <p:nvPr/>
            </p:nvSpPr>
            <p:spPr>
              <a:xfrm>
                <a:off x="751525" y="4691698"/>
                <a:ext cx="64585" cy="76199"/>
              </a:xfrm>
              <a:custGeom>
                <a:avLst/>
                <a:gdLst>
                  <a:gd name="connsiteX0" fmla="*/ 32293 w 64585"/>
                  <a:gd name="connsiteY0" fmla="*/ 0 h 76199"/>
                  <a:gd name="connsiteX1" fmla="*/ 0 w 64585"/>
                  <a:gd name="connsiteY1" fmla="*/ 38100 h 76199"/>
                  <a:gd name="connsiteX2" fmla="*/ 32293 w 64585"/>
                  <a:gd name="connsiteY2" fmla="*/ 76200 h 76199"/>
                  <a:gd name="connsiteX3" fmla="*/ 64586 w 64585"/>
                  <a:gd name="connsiteY3" fmla="*/ 38100 h 76199"/>
                  <a:gd name="connsiteX4" fmla="*/ 32293 w 64585"/>
                  <a:gd name="connsiteY4" fmla="*/ 0 h 76199"/>
                  <a:gd name="connsiteX5" fmla="*/ 32293 w 64585"/>
                  <a:gd name="connsiteY5" fmla="*/ 58420 h 76199"/>
                  <a:gd name="connsiteX6" fmla="*/ 22162 w 64585"/>
                  <a:gd name="connsiteY6" fmla="*/ 38100 h 76199"/>
                  <a:gd name="connsiteX7" fmla="*/ 32293 w 64585"/>
                  <a:gd name="connsiteY7" fmla="*/ 18415 h 76199"/>
                  <a:gd name="connsiteX8" fmla="*/ 42424 w 64585"/>
                  <a:gd name="connsiteY8" fmla="*/ 38100 h 76199"/>
                  <a:gd name="connsiteX9" fmla="*/ 32293 w 64585"/>
                  <a:gd name="connsiteY9" fmla="*/ 58420 h 76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585" h="76199">
                    <a:moveTo>
                      <a:pt x="32293" y="0"/>
                    </a:moveTo>
                    <a:cubicBezTo>
                      <a:pt x="8232" y="0"/>
                      <a:pt x="0" y="19685"/>
                      <a:pt x="0" y="38100"/>
                    </a:cubicBezTo>
                    <a:cubicBezTo>
                      <a:pt x="0" y="66040"/>
                      <a:pt x="16463" y="76200"/>
                      <a:pt x="32293" y="76200"/>
                    </a:cubicBezTo>
                    <a:cubicBezTo>
                      <a:pt x="48123" y="76200"/>
                      <a:pt x="64586" y="66040"/>
                      <a:pt x="64586" y="38100"/>
                    </a:cubicBezTo>
                    <a:cubicBezTo>
                      <a:pt x="64586" y="9525"/>
                      <a:pt x="48123" y="0"/>
                      <a:pt x="32293" y="0"/>
                    </a:cubicBezTo>
                    <a:close/>
                    <a:moveTo>
                      <a:pt x="32293" y="58420"/>
                    </a:moveTo>
                    <a:cubicBezTo>
                      <a:pt x="27860" y="58420"/>
                      <a:pt x="22162" y="56515"/>
                      <a:pt x="22162" y="38100"/>
                    </a:cubicBezTo>
                    <a:cubicBezTo>
                      <a:pt x="22162" y="20320"/>
                      <a:pt x="27860" y="18415"/>
                      <a:pt x="32293" y="18415"/>
                    </a:cubicBezTo>
                    <a:cubicBezTo>
                      <a:pt x="36725" y="18415"/>
                      <a:pt x="42424" y="20320"/>
                      <a:pt x="42424" y="38100"/>
                    </a:cubicBezTo>
                    <a:cubicBezTo>
                      <a:pt x="42424" y="55880"/>
                      <a:pt x="37358" y="58420"/>
                      <a:pt x="32293" y="58420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B13E1D48-F164-CB82-0097-6F6A064E7C44}"/>
                  </a:ext>
                </a:extLst>
              </p:cNvPr>
              <p:cNvSpPr/>
              <p:nvPr/>
            </p:nvSpPr>
            <p:spPr>
              <a:xfrm>
                <a:off x="1140937" y="4691698"/>
                <a:ext cx="60153" cy="74294"/>
              </a:xfrm>
              <a:custGeom>
                <a:avLst/>
                <a:gdLst>
                  <a:gd name="connsiteX0" fmla="*/ 41791 w 60153"/>
                  <a:gd name="connsiteY0" fmla="*/ 0 h 74294"/>
                  <a:gd name="connsiteX1" fmla="*/ 22162 w 60153"/>
                  <a:gd name="connsiteY1" fmla="*/ 8890 h 74294"/>
                  <a:gd name="connsiteX2" fmla="*/ 22162 w 60153"/>
                  <a:gd name="connsiteY2" fmla="*/ 1270 h 74294"/>
                  <a:gd name="connsiteX3" fmla="*/ 0 w 60153"/>
                  <a:gd name="connsiteY3" fmla="*/ 1270 h 74294"/>
                  <a:gd name="connsiteX4" fmla="*/ 0 w 60153"/>
                  <a:gd name="connsiteY4" fmla="*/ 74295 h 74294"/>
                  <a:gd name="connsiteX5" fmla="*/ 22162 w 60153"/>
                  <a:gd name="connsiteY5" fmla="*/ 74295 h 74294"/>
                  <a:gd name="connsiteX6" fmla="*/ 22162 w 60153"/>
                  <a:gd name="connsiteY6" fmla="*/ 24130 h 74294"/>
                  <a:gd name="connsiteX7" fmla="*/ 32926 w 60153"/>
                  <a:gd name="connsiteY7" fmla="*/ 18415 h 74294"/>
                  <a:gd name="connsiteX8" fmla="*/ 37991 w 60153"/>
                  <a:gd name="connsiteY8" fmla="*/ 25400 h 74294"/>
                  <a:gd name="connsiteX9" fmla="*/ 37991 w 60153"/>
                  <a:gd name="connsiteY9" fmla="*/ 74295 h 74294"/>
                  <a:gd name="connsiteX10" fmla="*/ 60153 w 60153"/>
                  <a:gd name="connsiteY10" fmla="*/ 74295 h 74294"/>
                  <a:gd name="connsiteX11" fmla="*/ 60153 w 60153"/>
                  <a:gd name="connsiteY11" fmla="*/ 19685 h 74294"/>
                  <a:gd name="connsiteX12" fmla="*/ 41791 w 60153"/>
                  <a:gd name="connsiteY12" fmla="*/ 0 h 74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153" h="74294">
                    <a:moveTo>
                      <a:pt x="41791" y="0"/>
                    </a:moveTo>
                    <a:cubicBezTo>
                      <a:pt x="33559" y="0"/>
                      <a:pt x="26594" y="4445"/>
                      <a:pt x="22162" y="8890"/>
                    </a:cubicBezTo>
                    <a:lnTo>
                      <a:pt x="22162" y="1270"/>
                    </a:lnTo>
                    <a:lnTo>
                      <a:pt x="0" y="1270"/>
                    </a:lnTo>
                    <a:lnTo>
                      <a:pt x="0" y="74295"/>
                    </a:lnTo>
                    <a:lnTo>
                      <a:pt x="22162" y="74295"/>
                    </a:lnTo>
                    <a:lnTo>
                      <a:pt x="22162" y="24130"/>
                    </a:lnTo>
                    <a:cubicBezTo>
                      <a:pt x="26594" y="20320"/>
                      <a:pt x="29760" y="18415"/>
                      <a:pt x="32926" y="18415"/>
                    </a:cubicBezTo>
                    <a:cubicBezTo>
                      <a:pt x="35459" y="18415"/>
                      <a:pt x="37991" y="19050"/>
                      <a:pt x="37991" y="25400"/>
                    </a:cubicBezTo>
                    <a:lnTo>
                      <a:pt x="37991" y="74295"/>
                    </a:lnTo>
                    <a:lnTo>
                      <a:pt x="60153" y="74295"/>
                    </a:lnTo>
                    <a:lnTo>
                      <a:pt x="60153" y="19685"/>
                    </a:lnTo>
                    <a:cubicBezTo>
                      <a:pt x="60153" y="6350"/>
                      <a:pt x="53821" y="0"/>
                      <a:pt x="41791" y="0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6ADC08CF-82B5-B770-1D07-2AF72B2D7B39}"/>
                </a:ext>
              </a:extLst>
            </p:cNvPr>
            <p:cNvSpPr/>
            <p:nvPr/>
          </p:nvSpPr>
          <p:spPr>
            <a:xfrm>
              <a:off x="543205" y="4793933"/>
              <a:ext cx="72816" cy="103504"/>
            </a:xfrm>
            <a:custGeom>
              <a:avLst/>
              <a:gdLst>
                <a:gd name="connsiteX0" fmla="*/ 43690 w 72816"/>
                <a:gd name="connsiteY0" fmla="*/ 41910 h 103504"/>
                <a:gd name="connsiteX1" fmla="*/ 41791 w 72816"/>
                <a:gd name="connsiteY1" fmla="*/ 41275 h 103504"/>
                <a:gd name="connsiteX2" fmla="*/ 26594 w 72816"/>
                <a:gd name="connsiteY2" fmla="*/ 27305 h 103504"/>
                <a:gd name="connsiteX3" fmla="*/ 36092 w 72816"/>
                <a:gd name="connsiteY3" fmla="*/ 19050 h 103504"/>
                <a:gd name="connsiteX4" fmla="*/ 52555 w 72816"/>
                <a:gd name="connsiteY4" fmla="*/ 32385 h 103504"/>
                <a:gd name="connsiteX5" fmla="*/ 53188 w 72816"/>
                <a:gd name="connsiteY5" fmla="*/ 33655 h 103504"/>
                <a:gd name="connsiteX6" fmla="*/ 70917 w 72816"/>
                <a:gd name="connsiteY6" fmla="*/ 24130 h 103504"/>
                <a:gd name="connsiteX7" fmla="*/ 70284 w 72816"/>
                <a:gd name="connsiteY7" fmla="*/ 22860 h 103504"/>
                <a:gd name="connsiteX8" fmla="*/ 36092 w 72816"/>
                <a:gd name="connsiteY8" fmla="*/ 0 h 103504"/>
                <a:gd name="connsiteX9" fmla="*/ 3799 w 72816"/>
                <a:gd name="connsiteY9" fmla="*/ 28575 h 103504"/>
                <a:gd name="connsiteX10" fmla="*/ 32293 w 72816"/>
                <a:gd name="connsiteY10" fmla="*/ 60960 h 103504"/>
                <a:gd name="connsiteX11" fmla="*/ 32926 w 72816"/>
                <a:gd name="connsiteY11" fmla="*/ 61595 h 103504"/>
                <a:gd name="connsiteX12" fmla="*/ 49389 w 72816"/>
                <a:gd name="connsiteY12" fmla="*/ 76200 h 103504"/>
                <a:gd name="connsiteX13" fmla="*/ 37991 w 72816"/>
                <a:gd name="connsiteY13" fmla="*/ 85725 h 103504"/>
                <a:gd name="connsiteX14" fmla="*/ 18996 w 72816"/>
                <a:gd name="connsiteY14" fmla="*/ 71120 h 103504"/>
                <a:gd name="connsiteX15" fmla="*/ 18363 w 72816"/>
                <a:gd name="connsiteY15" fmla="*/ 69850 h 103504"/>
                <a:gd name="connsiteX16" fmla="*/ 0 w 72816"/>
                <a:gd name="connsiteY16" fmla="*/ 78105 h 103504"/>
                <a:gd name="connsiteX17" fmla="*/ 633 w 72816"/>
                <a:gd name="connsiteY17" fmla="*/ 79375 h 103504"/>
                <a:gd name="connsiteX18" fmla="*/ 38625 w 72816"/>
                <a:gd name="connsiteY18" fmla="*/ 103505 h 103504"/>
                <a:gd name="connsiteX19" fmla="*/ 72817 w 72816"/>
                <a:gd name="connsiteY19" fmla="*/ 74295 h 103504"/>
                <a:gd name="connsiteX20" fmla="*/ 43690 w 72816"/>
                <a:gd name="connsiteY20" fmla="*/ 41910 h 10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2816" h="103504">
                  <a:moveTo>
                    <a:pt x="43690" y="41910"/>
                  </a:moveTo>
                  <a:lnTo>
                    <a:pt x="41791" y="41275"/>
                  </a:lnTo>
                  <a:cubicBezTo>
                    <a:pt x="32926" y="37465"/>
                    <a:pt x="26594" y="33655"/>
                    <a:pt x="26594" y="27305"/>
                  </a:cubicBezTo>
                  <a:cubicBezTo>
                    <a:pt x="26594" y="22225"/>
                    <a:pt x="30393" y="19050"/>
                    <a:pt x="36092" y="19050"/>
                  </a:cubicBezTo>
                  <a:cubicBezTo>
                    <a:pt x="43057" y="19050"/>
                    <a:pt x="48123" y="23495"/>
                    <a:pt x="52555" y="32385"/>
                  </a:cubicBezTo>
                  <a:lnTo>
                    <a:pt x="53188" y="33655"/>
                  </a:lnTo>
                  <a:lnTo>
                    <a:pt x="70917" y="24130"/>
                  </a:lnTo>
                  <a:lnTo>
                    <a:pt x="70284" y="22860"/>
                  </a:lnTo>
                  <a:cubicBezTo>
                    <a:pt x="63319" y="7620"/>
                    <a:pt x="51922" y="0"/>
                    <a:pt x="36092" y="0"/>
                  </a:cubicBezTo>
                  <a:cubicBezTo>
                    <a:pt x="17096" y="0"/>
                    <a:pt x="3799" y="12065"/>
                    <a:pt x="3799" y="28575"/>
                  </a:cubicBezTo>
                  <a:cubicBezTo>
                    <a:pt x="3799" y="48895"/>
                    <a:pt x="19629" y="55245"/>
                    <a:pt x="32293" y="60960"/>
                  </a:cubicBezTo>
                  <a:lnTo>
                    <a:pt x="32926" y="61595"/>
                  </a:lnTo>
                  <a:cubicBezTo>
                    <a:pt x="43057" y="66040"/>
                    <a:pt x="49389" y="69215"/>
                    <a:pt x="49389" y="76200"/>
                  </a:cubicBezTo>
                  <a:cubicBezTo>
                    <a:pt x="49389" y="82550"/>
                    <a:pt x="44957" y="85725"/>
                    <a:pt x="37991" y="85725"/>
                  </a:cubicBezTo>
                  <a:cubicBezTo>
                    <a:pt x="27860" y="85725"/>
                    <a:pt x="22162" y="77470"/>
                    <a:pt x="18996" y="71120"/>
                  </a:cubicBezTo>
                  <a:lnTo>
                    <a:pt x="18363" y="69850"/>
                  </a:lnTo>
                  <a:lnTo>
                    <a:pt x="0" y="78105"/>
                  </a:lnTo>
                  <a:lnTo>
                    <a:pt x="633" y="79375"/>
                  </a:lnTo>
                  <a:cubicBezTo>
                    <a:pt x="8231" y="95885"/>
                    <a:pt x="20895" y="103505"/>
                    <a:pt x="38625" y="103505"/>
                  </a:cubicBezTo>
                  <a:cubicBezTo>
                    <a:pt x="55088" y="103505"/>
                    <a:pt x="72817" y="94615"/>
                    <a:pt x="72817" y="74295"/>
                  </a:cubicBezTo>
                  <a:cubicBezTo>
                    <a:pt x="72184" y="53975"/>
                    <a:pt x="56354" y="46990"/>
                    <a:pt x="43690" y="4191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9A066184-6F89-05C6-A798-721AE78E4414}"/>
                </a:ext>
              </a:extLst>
            </p:cNvPr>
            <p:cNvSpPr/>
            <p:nvPr/>
          </p:nvSpPr>
          <p:spPr>
            <a:xfrm>
              <a:off x="624887" y="4820603"/>
              <a:ext cx="61419" cy="76200"/>
            </a:xfrm>
            <a:custGeom>
              <a:avLst/>
              <a:gdLst>
                <a:gd name="connsiteX0" fmla="*/ 41791 w 61419"/>
                <a:gd name="connsiteY0" fmla="*/ 46990 h 76200"/>
                <a:gd name="connsiteX1" fmla="*/ 32293 w 61419"/>
                <a:gd name="connsiteY1" fmla="*/ 59055 h 76200"/>
                <a:gd name="connsiteX2" fmla="*/ 22795 w 61419"/>
                <a:gd name="connsiteY2" fmla="*/ 38100 h 76200"/>
                <a:gd name="connsiteX3" fmla="*/ 32293 w 61419"/>
                <a:gd name="connsiteY3" fmla="*/ 17780 h 76200"/>
                <a:gd name="connsiteX4" fmla="*/ 41157 w 61419"/>
                <a:gd name="connsiteY4" fmla="*/ 28575 h 76200"/>
                <a:gd name="connsiteX5" fmla="*/ 41157 w 61419"/>
                <a:gd name="connsiteY5" fmla="*/ 29845 h 76200"/>
                <a:gd name="connsiteX6" fmla="*/ 61420 w 61419"/>
                <a:gd name="connsiteY6" fmla="*/ 25400 h 76200"/>
                <a:gd name="connsiteX7" fmla="*/ 60786 w 61419"/>
                <a:gd name="connsiteY7" fmla="*/ 24130 h 76200"/>
                <a:gd name="connsiteX8" fmla="*/ 32293 w 61419"/>
                <a:gd name="connsiteY8" fmla="*/ 0 h 76200"/>
                <a:gd name="connsiteX9" fmla="*/ 0 w 61419"/>
                <a:gd name="connsiteY9" fmla="*/ 38100 h 76200"/>
                <a:gd name="connsiteX10" fmla="*/ 31660 w 61419"/>
                <a:gd name="connsiteY10" fmla="*/ 76200 h 76200"/>
                <a:gd name="connsiteX11" fmla="*/ 60786 w 61419"/>
                <a:gd name="connsiteY11" fmla="*/ 52070 h 76200"/>
                <a:gd name="connsiteX12" fmla="*/ 61420 w 61419"/>
                <a:gd name="connsiteY12" fmla="*/ 50800 h 76200"/>
                <a:gd name="connsiteX13" fmla="*/ 41791 w 61419"/>
                <a:gd name="connsiteY13" fmla="*/ 45720 h 76200"/>
                <a:gd name="connsiteX14" fmla="*/ 41791 w 61419"/>
                <a:gd name="connsiteY14" fmla="*/ 469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419" h="76200">
                  <a:moveTo>
                    <a:pt x="41791" y="46990"/>
                  </a:moveTo>
                  <a:cubicBezTo>
                    <a:pt x="39891" y="57785"/>
                    <a:pt x="35459" y="59055"/>
                    <a:pt x="32293" y="59055"/>
                  </a:cubicBezTo>
                  <a:cubicBezTo>
                    <a:pt x="28494" y="59055"/>
                    <a:pt x="22795" y="57150"/>
                    <a:pt x="22795" y="38100"/>
                  </a:cubicBezTo>
                  <a:cubicBezTo>
                    <a:pt x="22795" y="17780"/>
                    <a:pt x="29760" y="17780"/>
                    <a:pt x="32293" y="17780"/>
                  </a:cubicBezTo>
                  <a:cubicBezTo>
                    <a:pt x="36092" y="17780"/>
                    <a:pt x="38625" y="19685"/>
                    <a:pt x="41157" y="28575"/>
                  </a:cubicBezTo>
                  <a:lnTo>
                    <a:pt x="41157" y="29845"/>
                  </a:lnTo>
                  <a:lnTo>
                    <a:pt x="61420" y="25400"/>
                  </a:lnTo>
                  <a:lnTo>
                    <a:pt x="60786" y="24130"/>
                  </a:lnTo>
                  <a:cubicBezTo>
                    <a:pt x="58254" y="13970"/>
                    <a:pt x="52555" y="0"/>
                    <a:pt x="32293" y="0"/>
                  </a:cubicBezTo>
                  <a:cubicBezTo>
                    <a:pt x="16463" y="0"/>
                    <a:pt x="0" y="10160"/>
                    <a:pt x="0" y="38100"/>
                  </a:cubicBezTo>
                  <a:cubicBezTo>
                    <a:pt x="0" y="66040"/>
                    <a:pt x="16463" y="76200"/>
                    <a:pt x="31660" y="76200"/>
                  </a:cubicBezTo>
                  <a:cubicBezTo>
                    <a:pt x="46856" y="76200"/>
                    <a:pt x="56987" y="67945"/>
                    <a:pt x="60786" y="52070"/>
                  </a:cubicBezTo>
                  <a:lnTo>
                    <a:pt x="61420" y="50800"/>
                  </a:lnTo>
                  <a:lnTo>
                    <a:pt x="41791" y="45720"/>
                  </a:lnTo>
                  <a:lnTo>
                    <a:pt x="41791" y="4699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C34CC9CD-E47C-9C91-B9CD-70851438EB81}"/>
                </a:ext>
              </a:extLst>
            </p:cNvPr>
            <p:cNvSpPr/>
            <p:nvPr/>
          </p:nvSpPr>
          <p:spPr>
            <a:xfrm>
              <a:off x="695804" y="4792028"/>
              <a:ext cx="60153" cy="104139"/>
            </a:xfrm>
            <a:custGeom>
              <a:avLst/>
              <a:gdLst>
                <a:gd name="connsiteX0" fmla="*/ 41791 w 60153"/>
                <a:gd name="connsiteY0" fmla="*/ 28575 h 104139"/>
                <a:gd name="connsiteX1" fmla="*/ 22162 w 60153"/>
                <a:gd name="connsiteY1" fmla="*/ 37465 h 104139"/>
                <a:gd name="connsiteX2" fmla="*/ 22162 w 60153"/>
                <a:gd name="connsiteY2" fmla="*/ 0 h 104139"/>
                <a:gd name="connsiteX3" fmla="*/ 0 w 60153"/>
                <a:gd name="connsiteY3" fmla="*/ 3175 h 104139"/>
                <a:gd name="connsiteX4" fmla="*/ 0 w 60153"/>
                <a:gd name="connsiteY4" fmla="*/ 104140 h 104139"/>
                <a:gd name="connsiteX5" fmla="*/ 22162 w 60153"/>
                <a:gd name="connsiteY5" fmla="*/ 104140 h 104139"/>
                <a:gd name="connsiteX6" fmla="*/ 22162 w 60153"/>
                <a:gd name="connsiteY6" fmla="*/ 53975 h 104139"/>
                <a:gd name="connsiteX7" fmla="*/ 32926 w 60153"/>
                <a:gd name="connsiteY7" fmla="*/ 48260 h 104139"/>
                <a:gd name="connsiteX8" fmla="*/ 37991 w 60153"/>
                <a:gd name="connsiteY8" fmla="*/ 55245 h 104139"/>
                <a:gd name="connsiteX9" fmla="*/ 37991 w 60153"/>
                <a:gd name="connsiteY9" fmla="*/ 104140 h 104139"/>
                <a:gd name="connsiteX10" fmla="*/ 60153 w 60153"/>
                <a:gd name="connsiteY10" fmla="*/ 104140 h 104139"/>
                <a:gd name="connsiteX11" fmla="*/ 60153 w 60153"/>
                <a:gd name="connsiteY11" fmla="*/ 48260 h 104139"/>
                <a:gd name="connsiteX12" fmla="*/ 41791 w 60153"/>
                <a:gd name="connsiteY12" fmla="*/ 28575 h 104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153" h="104139">
                  <a:moveTo>
                    <a:pt x="41791" y="28575"/>
                  </a:moveTo>
                  <a:cubicBezTo>
                    <a:pt x="33559" y="28575"/>
                    <a:pt x="26594" y="33020"/>
                    <a:pt x="22162" y="37465"/>
                  </a:cubicBezTo>
                  <a:lnTo>
                    <a:pt x="22162" y="0"/>
                  </a:lnTo>
                  <a:lnTo>
                    <a:pt x="0" y="3175"/>
                  </a:lnTo>
                  <a:lnTo>
                    <a:pt x="0" y="104140"/>
                  </a:lnTo>
                  <a:lnTo>
                    <a:pt x="22162" y="104140"/>
                  </a:lnTo>
                  <a:lnTo>
                    <a:pt x="22162" y="53975"/>
                  </a:lnTo>
                  <a:cubicBezTo>
                    <a:pt x="26594" y="50165"/>
                    <a:pt x="29760" y="48260"/>
                    <a:pt x="32926" y="48260"/>
                  </a:cubicBezTo>
                  <a:cubicBezTo>
                    <a:pt x="35459" y="48260"/>
                    <a:pt x="37991" y="48895"/>
                    <a:pt x="37991" y="55245"/>
                  </a:cubicBezTo>
                  <a:lnTo>
                    <a:pt x="37991" y="104140"/>
                  </a:lnTo>
                  <a:lnTo>
                    <a:pt x="60153" y="104140"/>
                  </a:lnTo>
                  <a:lnTo>
                    <a:pt x="60153" y="48260"/>
                  </a:lnTo>
                  <a:cubicBezTo>
                    <a:pt x="60153" y="35560"/>
                    <a:pt x="53821" y="28575"/>
                    <a:pt x="41791" y="28575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67A724F-9947-360F-2C77-2B285CC963E2}"/>
                </a:ext>
              </a:extLst>
            </p:cNvPr>
            <p:cNvSpPr/>
            <p:nvPr/>
          </p:nvSpPr>
          <p:spPr>
            <a:xfrm>
              <a:off x="764189" y="4820603"/>
              <a:ext cx="64585" cy="76200"/>
            </a:xfrm>
            <a:custGeom>
              <a:avLst/>
              <a:gdLst>
                <a:gd name="connsiteX0" fmla="*/ 32293 w 64585"/>
                <a:gd name="connsiteY0" fmla="*/ 0 h 76200"/>
                <a:gd name="connsiteX1" fmla="*/ 0 w 64585"/>
                <a:gd name="connsiteY1" fmla="*/ 38100 h 76200"/>
                <a:gd name="connsiteX2" fmla="*/ 32293 w 64585"/>
                <a:gd name="connsiteY2" fmla="*/ 76200 h 76200"/>
                <a:gd name="connsiteX3" fmla="*/ 64586 w 64585"/>
                <a:gd name="connsiteY3" fmla="*/ 38100 h 76200"/>
                <a:gd name="connsiteX4" fmla="*/ 32293 w 64585"/>
                <a:gd name="connsiteY4" fmla="*/ 0 h 76200"/>
                <a:gd name="connsiteX5" fmla="*/ 32293 w 64585"/>
                <a:gd name="connsiteY5" fmla="*/ 58420 h 76200"/>
                <a:gd name="connsiteX6" fmla="*/ 22162 w 64585"/>
                <a:gd name="connsiteY6" fmla="*/ 38100 h 76200"/>
                <a:gd name="connsiteX7" fmla="*/ 32293 w 64585"/>
                <a:gd name="connsiteY7" fmla="*/ 18415 h 76200"/>
                <a:gd name="connsiteX8" fmla="*/ 42424 w 64585"/>
                <a:gd name="connsiteY8" fmla="*/ 38100 h 76200"/>
                <a:gd name="connsiteX9" fmla="*/ 32293 w 64585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585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6" y="66040"/>
                    <a:pt x="64586" y="38100"/>
                  </a:cubicBezTo>
                  <a:cubicBezTo>
                    <a:pt x="64586" y="10160"/>
                    <a:pt x="48123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6725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1BD42A7-45C8-4B3A-3C11-E827E7F90553}"/>
                </a:ext>
              </a:extLst>
            </p:cNvPr>
            <p:cNvSpPr/>
            <p:nvPr/>
          </p:nvSpPr>
          <p:spPr>
            <a:xfrm>
              <a:off x="836373" y="4820603"/>
              <a:ext cx="64585" cy="76200"/>
            </a:xfrm>
            <a:custGeom>
              <a:avLst/>
              <a:gdLst>
                <a:gd name="connsiteX0" fmla="*/ 32293 w 64585"/>
                <a:gd name="connsiteY0" fmla="*/ 0 h 76200"/>
                <a:gd name="connsiteX1" fmla="*/ 0 w 64585"/>
                <a:gd name="connsiteY1" fmla="*/ 38100 h 76200"/>
                <a:gd name="connsiteX2" fmla="*/ 32293 w 64585"/>
                <a:gd name="connsiteY2" fmla="*/ 76200 h 76200"/>
                <a:gd name="connsiteX3" fmla="*/ 64585 w 64585"/>
                <a:gd name="connsiteY3" fmla="*/ 38100 h 76200"/>
                <a:gd name="connsiteX4" fmla="*/ 32293 w 64585"/>
                <a:gd name="connsiteY4" fmla="*/ 0 h 76200"/>
                <a:gd name="connsiteX5" fmla="*/ 32293 w 64585"/>
                <a:gd name="connsiteY5" fmla="*/ 58420 h 76200"/>
                <a:gd name="connsiteX6" fmla="*/ 22162 w 64585"/>
                <a:gd name="connsiteY6" fmla="*/ 38100 h 76200"/>
                <a:gd name="connsiteX7" fmla="*/ 32293 w 64585"/>
                <a:gd name="connsiteY7" fmla="*/ 18415 h 76200"/>
                <a:gd name="connsiteX8" fmla="*/ 42424 w 64585"/>
                <a:gd name="connsiteY8" fmla="*/ 38100 h 76200"/>
                <a:gd name="connsiteX9" fmla="*/ 32293 w 64585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585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5" y="66040"/>
                    <a:pt x="64585" y="38100"/>
                  </a:cubicBezTo>
                  <a:cubicBezTo>
                    <a:pt x="64585" y="10160"/>
                    <a:pt x="47489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6725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7EA26331-D02C-0AE5-616B-CCF93A635226}"/>
                </a:ext>
              </a:extLst>
            </p:cNvPr>
            <p:cNvSpPr/>
            <p:nvPr/>
          </p:nvSpPr>
          <p:spPr>
            <a:xfrm>
              <a:off x="954779" y="4820603"/>
              <a:ext cx="64602" cy="76200"/>
            </a:xfrm>
            <a:custGeom>
              <a:avLst/>
              <a:gdLst>
                <a:gd name="connsiteX0" fmla="*/ 32293 w 64602"/>
                <a:gd name="connsiteY0" fmla="*/ 0 h 76200"/>
                <a:gd name="connsiteX1" fmla="*/ 0 w 64602"/>
                <a:gd name="connsiteY1" fmla="*/ 38100 h 76200"/>
                <a:gd name="connsiteX2" fmla="*/ 32293 w 64602"/>
                <a:gd name="connsiteY2" fmla="*/ 76200 h 76200"/>
                <a:gd name="connsiteX3" fmla="*/ 64585 w 64602"/>
                <a:gd name="connsiteY3" fmla="*/ 38100 h 76200"/>
                <a:gd name="connsiteX4" fmla="*/ 32293 w 64602"/>
                <a:gd name="connsiteY4" fmla="*/ 0 h 76200"/>
                <a:gd name="connsiteX5" fmla="*/ 32293 w 64602"/>
                <a:gd name="connsiteY5" fmla="*/ 58420 h 76200"/>
                <a:gd name="connsiteX6" fmla="*/ 22162 w 64602"/>
                <a:gd name="connsiteY6" fmla="*/ 38100 h 76200"/>
                <a:gd name="connsiteX7" fmla="*/ 32293 w 64602"/>
                <a:gd name="connsiteY7" fmla="*/ 18415 h 76200"/>
                <a:gd name="connsiteX8" fmla="*/ 42424 w 64602"/>
                <a:gd name="connsiteY8" fmla="*/ 38100 h 76200"/>
                <a:gd name="connsiteX9" fmla="*/ 32293 w 64602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602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5" y="66040"/>
                    <a:pt x="64585" y="38100"/>
                  </a:cubicBezTo>
                  <a:cubicBezTo>
                    <a:pt x="65219" y="10160"/>
                    <a:pt x="48123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7358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A8DC59B-9743-878F-C779-C8D723999C1B}"/>
                </a:ext>
              </a:extLst>
            </p:cNvPr>
            <p:cNvSpPr/>
            <p:nvPr/>
          </p:nvSpPr>
          <p:spPr>
            <a:xfrm>
              <a:off x="1023797" y="4794567"/>
              <a:ext cx="44956" cy="101600"/>
            </a:xfrm>
            <a:custGeom>
              <a:avLst/>
              <a:gdLst>
                <a:gd name="connsiteX0" fmla="*/ 33559 w 44956"/>
                <a:gd name="connsiteY0" fmla="*/ 0 h 101600"/>
                <a:gd name="connsiteX1" fmla="*/ 10131 w 44956"/>
                <a:gd name="connsiteY1" fmla="*/ 22860 h 101600"/>
                <a:gd name="connsiteX2" fmla="*/ 10131 w 44956"/>
                <a:gd name="connsiteY2" fmla="*/ 27940 h 101600"/>
                <a:gd name="connsiteX3" fmla="*/ 0 w 44956"/>
                <a:gd name="connsiteY3" fmla="*/ 27940 h 101600"/>
                <a:gd name="connsiteX4" fmla="*/ 0 w 44956"/>
                <a:gd name="connsiteY4" fmla="*/ 45085 h 101600"/>
                <a:gd name="connsiteX5" fmla="*/ 10131 w 44956"/>
                <a:gd name="connsiteY5" fmla="*/ 45085 h 101600"/>
                <a:gd name="connsiteX6" fmla="*/ 10131 w 44956"/>
                <a:gd name="connsiteY6" fmla="*/ 101600 h 101600"/>
                <a:gd name="connsiteX7" fmla="*/ 32293 w 44956"/>
                <a:gd name="connsiteY7" fmla="*/ 101600 h 101600"/>
                <a:gd name="connsiteX8" fmla="*/ 32293 w 44956"/>
                <a:gd name="connsiteY8" fmla="*/ 45085 h 101600"/>
                <a:gd name="connsiteX9" fmla="*/ 44957 w 44956"/>
                <a:gd name="connsiteY9" fmla="*/ 45085 h 101600"/>
                <a:gd name="connsiteX10" fmla="*/ 44957 w 44956"/>
                <a:gd name="connsiteY10" fmla="*/ 27940 h 101600"/>
                <a:gd name="connsiteX11" fmla="*/ 32293 w 44956"/>
                <a:gd name="connsiteY11" fmla="*/ 27940 h 101600"/>
                <a:gd name="connsiteX12" fmla="*/ 32293 w 44956"/>
                <a:gd name="connsiteY12" fmla="*/ 23495 h 101600"/>
                <a:gd name="connsiteX13" fmla="*/ 39258 w 44956"/>
                <a:gd name="connsiteY13" fmla="*/ 17145 h 101600"/>
                <a:gd name="connsiteX14" fmla="*/ 43690 w 44956"/>
                <a:gd name="connsiteY14" fmla="*/ 17780 h 101600"/>
                <a:gd name="connsiteX15" fmla="*/ 44957 w 44956"/>
                <a:gd name="connsiteY15" fmla="*/ 17780 h 101600"/>
                <a:gd name="connsiteX16" fmla="*/ 44957 w 44956"/>
                <a:gd name="connsiteY16" fmla="*/ 635 h 101600"/>
                <a:gd name="connsiteX17" fmla="*/ 44323 w 44956"/>
                <a:gd name="connsiteY17" fmla="*/ 635 h 101600"/>
                <a:gd name="connsiteX18" fmla="*/ 33559 w 44956"/>
                <a:gd name="connsiteY18" fmla="*/ 0 h 1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956" h="101600">
                  <a:moveTo>
                    <a:pt x="33559" y="0"/>
                  </a:moveTo>
                  <a:cubicBezTo>
                    <a:pt x="12664" y="0"/>
                    <a:pt x="10131" y="12065"/>
                    <a:pt x="10131" y="22860"/>
                  </a:cubicBezTo>
                  <a:lnTo>
                    <a:pt x="10131" y="27940"/>
                  </a:lnTo>
                  <a:lnTo>
                    <a:pt x="0" y="27940"/>
                  </a:lnTo>
                  <a:lnTo>
                    <a:pt x="0" y="45085"/>
                  </a:lnTo>
                  <a:lnTo>
                    <a:pt x="10131" y="45085"/>
                  </a:lnTo>
                  <a:lnTo>
                    <a:pt x="10131" y="101600"/>
                  </a:lnTo>
                  <a:lnTo>
                    <a:pt x="32293" y="101600"/>
                  </a:lnTo>
                  <a:lnTo>
                    <a:pt x="32293" y="45085"/>
                  </a:lnTo>
                  <a:lnTo>
                    <a:pt x="44957" y="45085"/>
                  </a:lnTo>
                  <a:lnTo>
                    <a:pt x="44957" y="27940"/>
                  </a:lnTo>
                  <a:lnTo>
                    <a:pt x="32293" y="27940"/>
                  </a:lnTo>
                  <a:lnTo>
                    <a:pt x="32293" y="23495"/>
                  </a:lnTo>
                  <a:cubicBezTo>
                    <a:pt x="32293" y="18415"/>
                    <a:pt x="34826" y="17145"/>
                    <a:pt x="39258" y="17145"/>
                  </a:cubicBezTo>
                  <a:cubicBezTo>
                    <a:pt x="40524" y="17145"/>
                    <a:pt x="43057" y="17145"/>
                    <a:pt x="43690" y="17780"/>
                  </a:cubicBezTo>
                  <a:lnTo>
                    <a:pt x="44957" y="17780"/>
                  </a:lnTo>
                  <a:lnTo>
                    <a:pt x="44957" y="635"/>
                  </a:lnTo>
                  <a:lnTo>
                    <a:pt x="44323" y="635"/>
                  </a:lnTo>
                  <a:cubicBezTo>
                    <a:pt x="43057" y="0"/>
                    <a:pt x="36725" y="0"/>
                    <a:pt x="33559" y="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2F62584-1291-30A1-2127-E7C0768C3455}"/>
                </a:ext>
              </a:extLst>
            </p:cNvPr>
            <p:cNvSpPr/>
            <p:nvPr/>
          </p:nvSpPr>
          <p:spPr>
            <a:xfrm>
              <a:off x="1095981" y="4794567"/>
              <a:ext cx="88013" cy="100965"/>
            </a:xfrm>
            <a:custGeom>
              <a:avLst/>
              <a:gdLst>
                <a:gd name="connsiteX0" fmla="*/ 44323 w 88013"/>
                <a:gd name="connsiteY0" fmla="*/ 66040 h 100965"/>
                <a:gd name="connsiteX1" fmla="*/ 27860 w 88013"/>
                <a:gd name="connsiteY1" fmla="*/ 0 h 100965"/>
                <a:gd name="connsiteX2" fmla="*/ 0 w 88013"/>
                <a:gd name="connsiteY2" fmla="*/ 0 h 100965"/>
                <a:gd name="connsiteX3" fmla="*/ 0 w 88013"/>
                <a:gd name="connsiteY3" fmla="*/ 100965 h 100965"/>
                <a:gd name="connsiteX4" fmla="*/ 18996 w 88013"/>
                <a:gd name="connsiteY4" fmla="*/ 100965 h 100965"/>
                <a:gd name="connsiteX5" fmla="*/ 18996 w 88013"/>
                <a:gd name="connsiteY5" fmla="*/ 38100 h 100965"/>
                <a:gd name="connsiteX6" fmla="*/ 34826 w 88013"/>
                <a:gd name="connsiteY6" fmla="*/ 100965 h 100965"/>
                <a:gd name="connsiteX7" fmla="*/ 51922 w 88013"/>
                <a:gd name="connsiteY7" fmla="*/ 100965 h 100965"/>
                <a:gd name="connsiteX8" fmla="*/ 67751 w 88013"/>
                <a:gd name="connsiteY8" fmla="*/ 38735 h 100965"/>
                <a:gd name="connsiteX9" fmla="*/ 67751 w 88013"/>
                <a:gd name="connsiteY9" fmla="*/ 100965 h 100965"/>
                <a:gd name="connsiteX10" fmla="*/ 88014 w 88013"/>
                <a:gd name="connsiteY10" fmla="*/ 100965 h 100965"/>
                <a:gd name="connsiteX11" fmla="*/ 88014 w 88013"/>
                <a:gd name="connsiteY11" fmla="*/ 0 h 100965"/>
                <a:gd name="connsiteX12" fmla="*/ 59520 w 88013"/>
                <a:gd name="connsiteY12" fmla="*/ 0 h 100965"/>
                <a:gd name="connsiteX13" fmla="*/ 44323 w 88013"/>
                <a:gd name="connsiteY13" fmla="*/ 66040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013" h="100965">
                  <a:moveTo>
                    <a:pt x="44323" y="66040"/>
                  </a:moveTo>
                  <a:lnTo>
                    <a:pt x="27860" y="0"/>
                  </a:lnTo>
                  <a:lnTo>
                    <a:pt x="0" y="0"/>
                  </a:lnTo>
                  <a:lnTo>
                    <a:pt x="0" y="100965"/>
                  </a:lnTo>
                  <a:lnTo>
                    <a:pt x="18996" y="100965"/>
                  </a:lnTo>
                  <a:lnTo>
                    <a:pt x="18996" y="38100"/>
                  </a:lnTo>
                  <a:cubicBezTo>
                    <a:pt x="20262" y="42545"/>
                    <a:pt x="34826" y="100965"/>
                    <a:pt x="34826" y="100965"/>
                  </a:cubicBezTo>
                  <a:lnTo>
                    <a:pt x="51922" y="100965"/>
                  </a:lnTo>
                  <a:cubicBezTo>
                    <a:pt x="51922" y="100965"/>
                    <a:pt x="66485" y="43815"/>
                    <a:pt x="67751" y="38735"/>
                  </a:cubicBezTo>
                  <a:lnTo>
                    <a:pt x="67751" y="100965"/>
                  </a:lnTo>
                  <a:lnTo>
                    <a:pt x="88014" y="100965"/>
                  </a:lnTo>
                  <a:lnTo>
                    <a:pt x="88014" y="0"/>
                  </a:lnTo>
                  <a:lnTo>
                    <a:pt x="59520" y="0"/>
                  </a:lnTo>
                  <a:lnTo>
                    <a:pt x="44323" y="6604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60C7C859-8589-4983-D35D-65D3F1BB2874}"/>
                </a:ext>
              </a:extLst>
            </p:cNvPr>
            <p:cNvSpPr/>
            <p:nvPr/>
          </p:nvSpPr>
          <p:spPr>
            <a:xfrm>
              <a:off x="1193492" y="4819967"/>
              <a:ext cx="61419" cy="76200"/>
            </a:xfrm>
            <a:custGeom>
              <a:avLst/>
              <a:gdLst>
                <a:gd name="connsiteX0" fmla="*/ 47489 w 61419"/>
                <a:gd name="connsiteY0" fmla="*/ 50800 h 76200"/>
                <a:gd name="connsiteX1" fmla="*/ 33559 w 61419"/>
                <a:gd name="connsiteY1" fmla="*/ 59055 h 76200"/>
                <a:gd name="connsiteX2" fmla="*/ 22162 w 61419"/>
                <a:gd name="connsiteY2" fmla="*/ 44450 h 76200"/>
                <a:gd name="connsiteX3" fmla="*/ 61420 w 61419"/>
                <a:gd name="connsiteY3" fmla="*/ 44450 h 76200"/>
                <a:gd name="connsiteX4" fmla="*/ 61420 w 61419"/>
                <a:gd name="connsiteY4" fmla="*/ 39370 h 76200"/>
                <a:gd name="connsiteX5" fmla="*/ 31660 w 61419"/>
                <a:gd name="connsiteY5" fmla="*/ 0 h 76200"/>
                <a:gd name="connsiteX6" fmla="*/ 0 w 61419"/>
                <a:gd name="connsiteY6" fmla="*/ 38100 h 76200"/>
                <a:gd name="connsiteX7" fmla="*/ 32293 w 61419"/>
                <a:gd name="connsiteY7" fmla="*/ 76200 h 76200"/>
                <a:gd name="connsiteX8" fmla="*/ 60786 w 61419"/>
                <a:gd name="connsiteY8" fmla="*/ 60960 h 76200"/>
                <a:gd name="connsiteX9" fmla="*/ 61420 w 61419"/>
                <a:gd name="connsiteY9" fmla="*/ 59690 h 76200"/>
                <a:gd name="connsiteX10" fmla="*/ 48123 w 61419"/>
                <a:gd name="connsiteY10" fmla="*/ 48895 h 76200"/>
                <a:gd name="connsiteX11" fmla="*/ 47489 w 61419"/>
                <a:gd name="connsiteY11" fmla="*/ 50800 h 76200"/>
                <a:gd name="connsiteX12" fmla="*/ 22795 w 61419"/>
                <a:gd name="connsiteY12" fmla="*/ 31115 h 76200"/>
                <a:gd name="connsiteX13" fmla="*/ 32293 w 61419"/>
                <a:gd name="connsiteY13" fmla="*/ 18415 h 76200"/>
                <a:gd name="connsiteX14" fmla="*/ 41157 w 61419"/>
                <a:gd name="connsiteY14" fmla="*/ 31115 h 76200"/>
                <a:gd name="connsiteX15" fmla="*/ 22795 w 61419"/>
                <a:gd name="connsiteY15" fmla="*/ 3111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419" h="76200">
                  <a:moveTo>
                    <a:pt x="47489" y="50800"/>
                  </a:moveTo>
                  <a:cubicBezTo>
                    <a:pt x="44957" y="54610"/>
                    <a:pt x="39891" y="59055"/>
                    <a:pt x="33559" y="59055"/>
                  </a:cubicBezTo>
                  <a:cubicBezTo>
                    <a:pt x="26594" y="59055"/>
                    <a:pt x="23428" y="53975"/>
                    <a:pt x="22162" y="44450"/>
                  </a:cubicBezTo>
                  <a:lnTo>
                    <a:pt x="61420" y="44450"/>
                  </a:lnTo>
                  <a:lnTo>
                    <a:pt x="61420" y="39370"/>
                  </a:lnTo>
                  <a:cubicBezTo>
                    <a:pt x="61420" y="14605"/>
                    <a:pt x="50655" y="0"/>
                    <a:pt x="31660" y="0"/>
                  </a:cubicBezTo>
                  <a:cubicBezTo>
                    <a:pt x="17096" y="0"/>
                    <a:pt x="0" y="10160"/>
                    <a:pt x="0" y="38100"/>
                  </a:cubicBezTo>
                  <a:cubicBezTo>
                    <a:pt x="0" y="62230"/>
                    <a:pt x="12031" y="76200"/>
                    <a:pt x="32293" y="76200"/>
                  </a:cubicBezTo>
                  <a:cubicBezTo>
                    <a:pt x="44323" y="76200"/>
                    <a:pt x="53821" y="71120"/>
                    <a:pt x="60786" y="60960"/>
                  </a:cubicBezTo>
                  <a:lnTo>
                    <a:pt x="61420" y="59690"/>
                  </a:lnTo>
                  <a:lnTo>
                    <a:pt x="48123" y="48895"/>
                  </a:lnTo>
                  <a:lnTo>
                    <a:pt x="47489" y="50800"/>
                  </a:lnTo>
                  <a:close/>
                  <a:moveTo>
                    <a:pt x="22795" y="31115"/>
                  </a:moveTo>
                  <a:cubicBezTo>
                    <a:pt x="23428" y="24765"/>
                    <a:pt x="25961" y="18415"/>
                    <a:pt x="32293" y="18415"/>
                  </a:cubicBezTo>
                  <a:cubicBezTo>
                    <a:pt x="35459" y="18415"/>
                    <a:pt x="40524" y="19685"/>
                    <a:pt x="41157" y="31115"/>
                  </a:cubicBezTo>
                  <a:lnTo>
                    <a:pt x="22795" y="3111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92617989-7624-6A80-A913-17FE18BF61C1}"/>
                </a:ext>
              </a:extLst>
            </p:cNvPr>
            <p:cNvSpPr/>
            <p:nvPr/>
          </p:nvSpPr>
          <p:spPr>
            <a:xfrm>
              <a:off x="1265043" y="4794567"/>
              <a:ext cx="65851" cy="102235"/>
            </a:xfrm>
            <a:custGeom>
              <a:avLst/>
              <a:gdLst>
                <a:gd name="connsiteX0" fmla="*/ 62686 w 65851"/>
                <a:gd name="connsiteY0" fmla="*/ 82550 h 102235"/>
                <a:gd name="connsiteX1" fmla="*/ 62686 w 65851"/>
                <a:gd name="connsiteY1" fmla="*/ 0 h 102235"/>
                <a:gd name="connsiteX2" fmla="*/ 40524 w 65851"/>
                <a:gd name="connsiteY2" fmla="*/ 0 h 102235"/>
                <a:gd name="connsiteX3" fmla="*/ 40524 w 65851"/>
                <a:gd name="connsiteY3" fmla="*/ 33020 h 102235"/>
                <a:gd name="connsiteX4" fmla="*/ 24061 w 65851"/>
                <a:gd name="connsiteY4" fmla="*/ 26035 h 102235"/>
                <a:gd name="connsiteX5" fmla="*/ 0 w 65851"/>
                <a:gd name="connsiteY5" fmla="*/ 64770 h 102235"/>
                <a:gd name="connsiteX6" fmla="*/ 24061 w 65851"/>
                <a:gd name="connsiteY6" fmla="*/ 102235 h 102235"/>
                <a:gd name="connsiteX7" fmla="*/ 41157 w 65851"/>
                <a:gd name="connsiteY7" fmla="*/ 94615 h 102235"/>
                <a:gd name="connsiteX8" fmla="*/ 42424 w 65851"/>
                <a:gd name="connsiteY8" fmla="*/ 100330 h 102235"/>
                <a:gd name="connsiteX9" fmla="*/ 43057 w 65851"/>
                <a:gd name="connsiteY9" fmla="*/ 100965 h 102235"/>
                <a:gd name="connsiteX10" fmla="*/ 65852 w 65851"/>
                <a:gd name="connsiteY10" fmla="*/ 100965 h 102235"/>
                <a:gd name="connsiteX11" fmla="*/ 65219 w 65851"/>
                <a:gd name="connsiteY11" fmla="*/ 99060 h 102235"/>
                <a:gd name="connsiteX12" fmla="*/ 62686 w 65851"/>
                <a:gd name="connsiteY12" fmla="*/ 82550 h 102235"/>
                <a:gd name="connsiteX13" fmla="*/ 40524 w 65851"/>
                <a:gd name="connsiteY13" fmla="*/ 50165 h 102235"/>
                <a:gd name="connsiteX14" fmla="*/ 40524 w 65851"/>
                <a:gd name="connsiteY14" fmla="*/ 78105 h 102235"/>
                <a:gd name="connsiteX15" fmla="*/ 31026 w 65851"/>
                <a:gd name="connsiteY15" fmla="*/ 83820 h 102235"/>
                <a:gd name="connsiteX16" fmla="*/ 21529 w 65851"/>
                <a:gd name="connsiteY16" fmla="*/ 64135 h 102235"/>
                <a:gd name="connsiteX17" fmla="*/ 31026 w 65851"/>
                <a:gd name="connsiteY17" fmla="*/ 45085 h 102235"/>
                <a:gd name="connsiteX18" fmla="*/ 40524 w 65851"/>
                <a:gd name="connsiteY18" fmla="*/ 50165 h 10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851" h="102235">
                  <a:moveTo>
                    <a:pt x="62686" y="82550"/>
                  </a:moveTo>
                  <a:lnTo>
                    <a:pt x="62686" y="0"/>
                  </a:lnTo>
                  <a:lnTo>
                    <a:pt x="40524" y="0"/>
                  </a:lnTo>
                  <a:lnTo>
                    <a:pt x="40524" y="33020"/>
                  </a:lnTo>
                  <a:cubicBezTo>
                    <a:pt x="36092" y="28575"/>
                    <a:pt x="30393" y="26035"/>
                    <a:pt x="24061" y="26035"/>
                  </a:cubicBezTo>
                  <a:cubicBezTo>
                    <a:pt x="8865" y="26035"/>
                    <a:pt x="0" y="40005"/>
                    <a:pt x="0" y="64770"/>
                  </a:cubicBezTo>
                  <a:cubicBezTo>
                    <a:pt x="0" y="95885"/>
                    <a:pt x="13297" y="102235"/>
                    <a:pt x="24061" y="102235"/>
                  </a:cubicBezTo>
                  <a:cubicBezTo>
                    <a:pt x="31026" y="102235"/>
                    <a:pt x="36725" y="99695"/>
                    <a:pt x="41157" y="94615"/>
                  </a:cubicBezTo>
                  <a:cubicBezTo>
                    <a:pt x="41157" y="96520"/>
                    <a:pt x="41791" y="99060"/>
                    <a:pt x="42424" y="100330"/>
                  </a:cubicBezTo>
                  <a:lnTo>
                    <a:pt x="43057" y="100965"/>
                  </a:lnTo>
                  <a:lnTo>
                    <a:pt x="65852" y="100965"/>
                  </a:lnTo>
                  <a:lnTo>
                    <a:pt x="65219" y="99060"/>
                  </a:lnTo>
                  <a:cubicBezTo>
                    <a:pt x="63319" y="95885"/>
                    <a:pt x="62686" y="90805"/>
                    <a:pt x="62686" y="82550"/>
                  </a:cubicBezTo>
                  <a:close/>
                  <a:moveTo>
                    <a:pt x="40524" y="50165"/>
                  </a:moveTo>
                  <a:lnTo>
                    <a:pt x="40524" y="78105"/>
                  </a:lnTo>
                  <a:cubicBezTo>
                    <a:pt x="37991" y="80645"/>
                    <a:pt x="34826" y="83820"/>
                    <a:pt x="31026" y="83820"/>
                  </a:cubicBezTo>
                  <a:cubicBezTo>
                    <a:pt x="27227" y="83820"/>
                    <a:pt x="21529" y="81915"/>
                    <a:pt x="21529" y="64135"/>
                  </a:cubicBezTo>
                  <a:cubicBezTo>
                    <a:pt x="21529" y="46990"/>
                    <a:pt x="25961" y="45085"/>
                    <a:pt x="31026" y="45085"/>
                  </a:cubicBezTo>
                  <a:cubicBezTo>
                    <a:pt x="34192" y="45085"/>
                    <a:pt x="36725" y="46990"/>
                    <a:pt x="40524" y="50165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9C2E45F2-51A9-2239-842F-0932F9928684}"/>
                </a:ext>
              </a:extLst>
            </p:cNvPr>
            <p:cNvSpPr/>
            <p:nvPr/>
          </p:nvSpPr>
          <p:spPr>
            <a:xfrm>
              <a:off x="1341026" y="4794568"/>
              <a:ext cx="22161" cy="19685"/>
            </a:xfrm>
            <a:custGeom>
              <a:avLst/>
              <a:gdLst>
                <a:gd name="connsiteX0" fmla="*/ 0 w 22161"/>
                <a:gd name="connsiteY0" fmla="*/ 0 h 19685"/>
                <a:gd name="connsiteX1" fmla="*/ 22162 w 22161"/>
                <a:gd name="connsiteY1" fmla="*/ 0 h 19685"/>
                <a:gd name="connsiteX2" fmla="*/ 22162 w 22161"/>
                <a:gd name="connsiteY2" fmla="*/ 19685 h 19685"/>
                <a:gd name="connsiteX3" fmla="*/ 0 w 22161"/>
                <a:gd name="connsiteY3" fmla="*/ 19685 h 1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9685">
                  <a:moveTo>
                    <a:pt x="0" y="0"/>
                  </a:moveTo>
                  <a:lnTo>
                    <a:pt x="22162" y="0"/>
                  </a:lnTo>
                  <a:lnTo>
                    <a:pt x="22162" y="19685"/>
                  </a:lnTo>
                  <a:lnTo>
                    <a:pt x="0" y="1968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45C2C8D4-CBDB-882E-B26A-984971B7D854}"/>
                </a:ext>
              </a:extLst>
            </p:cNvPr>
            <p:cNvSpPr/>
            <p:nvPr/>
          </p:nvSpPr>
          <p:spPr>
            <a:xfrm>
              <a:off x="1341026" y="4821873"/>
              <a:ext cx="22161" cy="73660"/>
            </a:xfrm>
            <a:custGeom>
              <a:avLst/>
              <a:gdLst>
                <a:gd name="connsiteX0" fmla="*/ 0 w 22161"/>
                <a:gd name="connsiteY0" fmla="*/ 0 h 73660"/>
                <a:gd name="connsiteX1" fmla="*/ 22162 w 22161"/>
                <a:gd name="connsiteY1" fmla="*/ 0 h 73660"/>
                <a:gd name="connsiteX2" fmla="*/ 22162 w 22161"/>
                <a:gd name="connsiteY2" fmla="*/ 73660 h 73660"/>
                <a:gd name="connsiteX3" fmla="*/ 0 w 22161"/>
                <a:gd name="connsiteY3" fmla="*/ 73660 h 7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73660">
                  <a:moveTo>
                    <a:pt x="0" y="0"/>
                  </a:moveTo>
                  <a:lnTo>
                    <a:pt x="22162" y="0"/>
                  </a:lnTo>
                  <a:lnTo>
                    <a:pt x="22162" y="73660"/>
                  </a:lnTo>
                  <a:lnTo>
                    <a:pt x="0" y="7366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1C8542A3-9B5B-150F-E149-4C3DE3C83737}"/>
                </a:ext>
              </a:extLst>
            </p:cNvPr>
            <p:cNvSpPr/>
            <p:nvPr/>
          </p:nvSpPr>
          <p:spPr>
            <a:xfrm>
              <a:off x="1372685" y="4820603"/>
              <a:ext cx="61419" cy="76200"/>
            </a:xfrm>
            <a:custGeom>
              <a:avLst/>
              <a:gdLst>
                <a:gd name="connsiteX0" fmla="*/ 41791 w 61419"/>
                <a:gd name="connsiteY0" fmla="*/ 46990 h 76200"/>
                <a:gd name="connsiteX1" fmla="*/ 32293 w 61419"/>
                <a:gd name="connsiteY1" fmla="*/ 59055 h 76200"/>
                <a:gd name="connsiteX2" fmla="*/ 22795 w 61419"/>
                <a:gd name="connsiteY2" fmla="*/ 38100 h 76200"/>
                <a:gd name="connsiteX3" fmla="*/ 32293 w 61419"/>
                <a:gd name="connsiteY3" fmla="*/ 17780 h 76200"/>
                <a:gd name="connsiteX4" fmla="*/ 41157 w 61419"/>
                <a:gd name="connsiteY4" fmla="*/ 28575 h 76200"/>
                <a:gd name="connsiteX5" fmla="*/ 41157 w 61419"/>
                <a:gd name="connsiteY5" fmla="*/ 29845 h 76200"/>
                <a:gd name="connsiteX6" fmla="*/ 61420 w 61419"/>
                <a:gd name="connsiteY6" fmla="*/ 25400 h 76200"/>
                <a:gd name="connsiteX7" fmla="*/ 60786 w 61419"/>
                <a:gd name="connsiteY7" fmla="*/ 24130 h 76200"/>
                <a:gd name="connsiteX8" fmla="*/ 32293 w 61419"/>
                <a:gd name="connsiteY8" fmla="*/ 0 h 76200"/>
                <a:gd name="connsiteX9" fmla="*/ 0 w 61419"/>
                <a:gd name="connsiteY9" fmla="*/ 38100 h 76200"/>
                <a:gd name="connsiteX10" fmla="*/ 31660 w 61419"/>
                <a:gd name="connsiteY10" fmla="*/ 76200 h 76200"/>
                <a:gd name="connsiteX11" fmla="*/ 60786 w 61419"/>
                <a:gd name="connsiteY11" fmla="*/ 52070 h 76200"/>
                <a:gd name="connsiteX12" fmla="*/ 61420 w 61419"/>
                <a:gd name="connsiteY12" fmla="*/ 50800 h 76200"/>
                <a:gd name="connsiteX13" fmla="*/ 41791 w 61419"/>
                <a:gd name="connsiteY13" fmla="*/ 45720 h 76200"/>
                <a:gd name="connsiteX14" fmla="*/ 41791 w 61419"/>
                <a:gd name="connsiteY14" fmla="*/ 469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419" h="76200">
                  <a:moveTo>
                    <a:pt x="41791" y="46990"/>
                  </a:moveTo>
                  <a:cubicBezTo>
                    <a:pt x="39891" y="57785"/>
                    <a:pt x="35459" y="59055"/>
                    <a:pt x="32293" y="59055"/>
                  </a:cubicBezTo>
                  <a:cubicBezTo>
                    <a:pt x="28494" y="59055"/>
                    <a:pt x="22795" y="57150"/>
                    <a:pt x="22795" y="38100"/>
                  </a:cubicBezTo>
                  <a:cubicBezTo>
                    <a:pt x="22795" y="17780"/>
                    <a:pt x="29760" y="17780"/>
                    <a:pt x="32293" y="17780"/>
                  </a:cubicBezTo>
                  <a:cubicBezTo>
                    <a:pt x="36092" y="17780"/>
                    <a:pt x="38625" y="19685"/>
                    <a:pt x="41157" y="28575"/>
                  </a:cubicBezTo>
                  <a:lnTo>
                    <a:pt x="41157" y="29845"/>
                  </a:lnTo>
                  <a:lnTo>
                    <a:pt x="61420" y="25400"/>
                  </a:lnTo>
                  <a:lnTo>
                    <a:pt x="60786" y="24130"/>
                  </a:lnTo>
                  <a:cubicBezTo>
                    <a:pt x="58254" y="13970"/>
                    <a:pt x="52555" y="0"/>
                    <a:pt x="32293" y="0"/>
                  </a:cubicBezTo>
                  <a:cubicBezTo>
                    <a:pt x="16463" y="0"/>
                    <a:pt x="0" y="10160"/>
                    <a:pt x="0" y="38100"/>
                  </a:cubicBezTo>
                  <a:cubicBezTo>
                    <a:pt x="0" y="66040"/>
                    <a:pt x="16463" y="76200"/>
                    <a:pt x="31660" y="76200"/>
                  </a:cubicBezTo>
                  <a:cubicBezTo>
                    <a:pt x="46856" y="76200"/>
                    <a:pt x="56987" y="67945"/>
                    <a:pt x="60786" y="52070"/>
                  </a:cubicBezTo>
                  <a:lnTo>
                    <a:pt x="61420" y="50800"/>
                  </a:lnTo>
                  <a:lnTo>
                    <a:pt x="41791" y="45720"/>
                  </a:lnTo>
                  <a:lnTo>
                    <a:pt x="41791" y="4699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A5726CEA-A583-3751-29ED-E3C21BC6CC0F}"/>
                </a:ext>
              </a:extLst>
            </p:cNvPr>
            <p:cNvSpPr/>
            <p:nvPr/>
          </p:nvSpPr>
          <p:spPr>
            <a:xfrm>
              <a:off x="1442970" y="4794568"/>
              <a:ext cx="22161" cy="19685"/>
            </a:xfrm>
            <a:custGeom>
              <a:avLst/>
              <a:gdLst>
                <a:gd name="connsiteX0" fmla="*/ 0 w 22161"/>
                <a:gd name="connsiteY0" fmla="*/ 0 h 19685"/>
                <a:gd name="connsiteX1" fmla="*/ 22162 w 22161"/>
                <a:gd name="connsiteY1" fmla="*/ 0 h 19685"/>
                <a:gd name="connsiteX2" fmla="*/ 22162 w 22161"/>
                <a:gd name="connsiteY2" fmla="*/ 19685 h 19685"/>
                <a:gd name="connsiteX3" fmla="*/ 0 w 22161"/>
                <a:gd name="connsiteY3" fmla="*/ 19685 h 1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9685">
                  <a:moveTo>
                    <a:pt x="0" y="0"/>
                  </a:moveTo>
                  <a:lnTo>
                    <a:pt x="22162" y="0"/>
                  </a:lnTo>
                  <a:lnTo>
                    <a:pt x="22162" y="19685"/>
                  </a:lnTo>
                  <a:lnTo>
                    <a:pt x="0" y="1968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C5EF7825-613C-01D0-3D0C-33D8E6A69F82}"/>
                </a:ext>
              </a:extLst>
            </p:cNvPr>
            <p:cNvSpPr/>
            <p:nvPr/>
          </p:nvSpPr>
          <p:spPr>
            <a:xfrm>
              <a:off x="1442970" y="4821873"/>
              <a:ext cx="22161" cy="73660"/>
            </a:xfrm>
            <a:custGeom>
              <a:avLst/>
              <a:gdLst>
                <a:gd name="connsiteX0" fmla="*/ 0 w 22161"/>
                <a:gd name="connsiteY0" fmla="*/ 0 h 73660"/>
                <a:gd name="connsiteX1" fmla="*/ 22162 w 22161"/>
                <a:gd name="connsiteY1" fmla="*/ 0 h 73660"/>
                <a:gd name="connsiteX2" fmla="*/ 22162 w 22161"/>
                <a:gd name="connsiteY2" fmla="*/ 73660 h 73660"/>
                <a:gd name="connsiteX3" fmla="*/ 0 w 22161"/>
                <a:gd name="connsiteY3" fmla="*/ 73660 h 7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73660">
                  <a:moveTo>
                    <a:pt x="0" y="0"/>
                  </a:moveTo>
                  <a:lnTo>
                    <a:pt x="22162" y="0"/>
                  </a:lnTo>
                  <a:lnTo>
                    <a:pt x="22162" y="73660"/>
                  </a:lnTo>
                  <a:lnTo>
                    <a:pt x="0" y="7366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3608748-1579-CD6A-6F3B-2D573E001CB8}"/>
                </a:ext>
              </a:extLst>
            </p:cNvPr>
            <p:cNvSpPr/>
            <p:nvPr/>
          </p:nvSpPr>
          <p:spPr>
            <a:xfrm>
              <a:off x="1479061" y="4820603"/>
              <a:ext cx="60153" cy="74929"/>
            </a:xfrm>
            <a:custGeom>
              <a:avLst/>
              <a:gdLst>
                <a:gd name="connsiteX0" fmla="*/ 41791 w 60153"/>
                <a:gd name="connsiteY0" fmla="*/ 0 h 74929"/>
                <a:gd name="connsiteX1" fmla="*/ 22162 w 60153"/>
                <a:gd name="connsiteY1" fmla="*/ 8890 h 74929"/>
                <a:gd name="connsiteX2" fmla="*/ 22162 w 60153"/>
                <a:gd name="connsiteY2" fmla="*/ 1270 h 74929"/>
                <a:gd name="connsiteX3" fmla="*/ 0 w 60153"/>
                <a:gd name="connsiteY3" fmla="*/ 1270 h 74929"/>
                <a:gd name="connsiteX4" fmla="*/ 0 w 60153"/>
                <a:gd name="connsiteY4" fmla="*/ 74930 h 74929"/>
                <a:gd name="connsiteX5" fmla="*/ 22162 w 60153"/>
                <a:gd name="connsiteY5" fmla="*/ 74930 h 74929"/>
                <a:gd name="connsiteX6" fmla="*/ 22162 w 60153"/>
                <a:gd name="connsiteY6" fmla="*/ 24765 h 74929"/>
                <a:gd name="connsiteX7" fmla="*/ 32926 w 60153"/>
                <a:gd name="connsiteY7" fmla="*/ 19050 h 74929"/>
                <a:gd name="connsiteX8" fmla="*/ 37991 w 60153"/>
                <a:gd name="connsiteY8" fmla="*/ 26035 h 74929"/>
                <a:gd name="connsiteX9" fmla="*/ 37991 w 60153"/>
                <a:gd name="connsiteY9" fmla="*/ 74930 h 74929"/>
                <a:gd name="connsiteX10" fmla="*/ 60153 w 60153"/>
                <a:gd name="connsiteY10" fmla="*/ 74930 h 74929"/>
                <a:gd name="connsiteX11" fmla="*/ 60153 w 60153"/>
                <a:gd name="connsiteY11" fmla="*/ 19685 h 74929"/>
                <a:gd name="connsiteX12" fmla="*/ 41791 w 60153"/>
                <a:gd name="connsiteY12" fmla="*/ 0 h 7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153" h="74929">
                  <a:moveTo>
                    <a:pt x="41791" y="0"/>
                  </a:moveTo>
                  <a:cubicBezTo>
                    <a:pt x="33559" y="0"/>
                    <a:pt x="26594" y="4445"/>
                    <a:pt x="22162" y="8890"/>
                  </a:cubicBezTo>
                  <a:lnTo>
                    <a:pt x="22162" y="1270"/>
                  </a:lnTo>
                  <a:lnTo>
                    <a:pt x="0" y="1270"/>
                  </a:lnTo>
                  <a:lnTo>
                    <a:pt x="0" y="74930"/>
                  </a:lnTo>
                  <a:lnTo>
                    <a:pt x="22162" y="74930"/>
                  </a:lnTo>
                  <a:lnTo>
                    <a:pt x="22162" y="24765"/>
                  </a:lnTo>
                  <a:cubicBezTo>
                    <a:pt x="26594" y="20955"/>
                    <a:pt x="29760" y="19050"/>
                    <a:pt x="32926" y="19050"/>
                  </a:cubicBezTo>
                  <a:cubicBezTo>
                    <a:pt x="35459" y="19050"/>
                    <a:pt x="37991" y="19685"/>
                    <a:pt x="37991" y="26035"/>
                  </a:cubicBezTo>
                  <a:lnTo>
                    <a:pt x="37991" y="74930"/>
                  </a:lnTo>
                  <a:lnTo>
                    <a:pt x="60153" y="74930"/>
                  </a:lnTo>
                  <a:lnTo>
                    <a:pt x="60153" y="19685"/>
                  </a:lnTo>
                  <a:cubicBezTo>
                    <a:pt x="60153" y="6985"/>
                    <a:pt x="53821" y="0"/>
                    <a:pt x="41791" y="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4A3C13F1-D42D-10D7-5B8E-A339E5731F81}"/>
                </a:ext>
              </a:extLst>
            </p:cNvPr>
            <p:cNvSpPr/>
            <p:nvPr/>
          </p:nvSpPr>
          <p:spPr>
            <a:xfrm>
              <a:off x="1548712" y="4819967"/>
              <a:ext cx="61419" cy="76200"/>
            </a:xfrm>
            <a:custGeom>
              <a:avLst/>
              <a:gdLst>
                <a:gd name="connsiteX0" fmla="*/ 48123 w 61419"/>
                <a:gd name="connsiteY0" fmla="*/ 49530 h 76200"/>
                <a:gd name="connsiteX1" fmla="*/ 47489 w 61419"/>
                <a:gd name="connsiteY1" fmla="*/ 50800 h 76200"/>
                <a:gd name="connsiteX2" fmla="*/ 33559 w 61419"/>
                <a:gd name="connsiteY2" fmla="*/ 59055 h 76200"/>
                <a:gd name="connsiteX3" fmla="*/ 22162 w 61419"/>
                <a:gd name="connsiteY3" fmla="*/ 44450 h 76200"/>
                <a:gd name="connsiteX4" fmla="*/ 61420 w 61419"/>
                <a:gd name="connsiteY4" fmla="*/ 44450 h 76200"/>
                <a:gd name="connsiteX5" fmla="*/ 61420 w 61419"/>
                <a:gd name="connsiteY5" fmla="*/ 39370 h 76200"/>
                <a:gd name="connsiteX6" fmla="*/ 31660 w 61419"/>
                <a:gd name="connsiteY6" fmla="*/ 0 h 76200"/>
                <a:gd name="connsiteX7" fmla="*/ 0 w 61419"/>
                <a:gd name="connsiteY7" fmla="*/ 38100 h 76200"/>
                <a:gd name="connsiteX8" fmla="*/ 32293 w 61419"/>
                <a:gd name="connsiteY8" fmla="*/ 76200 h 76200"/>
                <a:gd name="connsiteX9" fmla="*/ 60786 w 61419"/>
                <a:gd name="connsiteY9" fmla="*/ 60960 h 76200"/>
                <a:gd name="connsiteX10" fmla="*/ 61420 w 61419"/>
                <a:gd name="connsiteY10" fmla="*/ 59690 h 76200"/>
                <a:gd name="connsiteX11" fmla="*/ 48123 w 61419"/>
                <a:gd name="connsiteY11" fmla="*/ 49530 h 76200"/>
                <a:gd name="connsiteX12" fmla="*/ 22162 w 61419"/>
                <a:gd name="connsiteY12" fmla="*/ 31115 h 76200"/>
                <a:gd name="connsiteX13" fmla="*/ 31660 w 61419"/>
                <a:gd name="connsiteY13" fmla="*/ 18415 h 76200"/>
                <a:gd name="connsiteX14" fmla="*/ 40524 w 61419"/>
                <a:gd name="connsiteY14" fmla="*/ 31115 h 76200"/>
                <a:gd name="connsiteX15" fmla="*/ 22162 w 61419"/>
                <a:gd name="connsiteY15" fmla="*/ 3111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419" h="76200">
                  <a:moveTo>
                    <a:pt x="48123" y="49530"/>
                  </a:moveTo>
                  <a:lnTo>
                    <a:pt x="47489" y="50800"/>
                  </a:lnTo>
                  <a:cubicBezTo>
                    <a:pt x="44957" y="54610"/>
                    <a:pt x="39891" y="59055"/>
                    <a:pt x="33559" y="59055"/>
                  </a:cubicBezTo>
                  <a:cubicBezTo>
                    <a:pt x="26594" y="59055"/>
                    <a:pt x="23428" y="53975"/>
                    <a:pt x="22162" y="44450"/>
                  </a:cubicBezTo>
                  <a:lnTo>
                    <a:pt x="61420" y="44450"/>
                  </a:lnTo>
                  <a:lnTo>
                    <a:pt x="61420" y="39370"/>
                  </a:lnTo>
                  <a:cubicBezTo>
                    <a:pt x="61420" y="14605"/>
                    <a:pt x="50655" y="0"/>
                    <a:pt x="31660" y="0"/>
                  </a:cubicBezTo>
                  <a:cubicBezTo>
                    <a:pt x="17096" y="0"/>
                    <a:pt x="0" y="10160"/>
                    <a:pt x="0" y="38100"/>
                  </a:cubicBezTo>
                  <a:cubicBezTo>
                    <a:pt x="0" y="62230"/>
                    <a:pt x="12031" y="76200"/>
                    <a:pt x="32293" y="76200"/>
                  </a:cubicBezTo>
                  <a:cubicBezTo>
                    <a:pt x="44323" y="76200"/>
                    <a:pt x="53821" y="71120"/>
                    <a:pt x="60786" y="60960"/>
                  </a:cubicBezTo>
                  <a:lnTo>
                    <a:pt x="61420" y="59690"/>
                  </a:lnTo>
                  <a:lnTo>
                    <a:pt x="48123" y="49530"/>
                  </a:lnTo>
                  <a:close/>
                  <a:moveTo>
                    <a:pt x="22162" y="31115"/>
                  </a:moveTo>
                  <a:cubicBezTo>
                    <a:pt x="22795" y="24765"/>
                    <a:pt x="25328" y="18415"/>
                    <a:pt x="31660" y="18415"/>
                  </a:cubicBezTo>
                  <a:cubicBezTo>
                    <a:pt x="34826" y="18415"/>
                    <a:pt x="39891" y="19685"/>
                    <a:pt x="40524" y="31115"/>
                  </a:cubicBezTo>
                  <a:lnTo>
                    <a:pt x="22162" y="3111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17375D0F-9D5F-3376-FB0A-E607B7CCF9B9}"/>
                </a:ext>
              </a:extLst>
            </p:cNvPr>
            <p:cNvSpPr/>
            <p:nvPr/>
          </p:nvSpPr>
          <p:spPr>
            <a:xfrm>
              <a:off x="908556" y="4794568"/>
              <a:ext cx="22161" cy="100964"/>
            </a:xfrm>
            <a:custGeom>
              <a:avLst/>
              <a:gdLst>
                <a:gd name="connsiteX0" fmla="*/ 0 w 22161"/>
                <a:gd name="connsiteY0" fmla="*/ 0 h 100964"/>
                <a:gd name="connsiteX1" fmla="*/ 22162 w 22161"/>
                <a:gd name="connsiteY1" fmla="*/ 0 h 100964"/>
                <a:gd name="connsiteX2" fmla="*/ 22162 w 22161"/>
                <a:gd name="connsiteY2" fmla="*/ 100965 h 100964"/>
                <a:gd name="connsiteX3" fmla="*/ 0 w 22161"/>
                <a:gd name="connsiteY3" fmla="*/ 100965 h 10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00964">
                  <a:moveTo>
                    <a:pt x="0" y="0"/>
                  </a:moveTo>
                  <a:lnTo>
                    <a:pt x="22162" y="0"/>
                  </a:lnTo>
                  <a:lnTo>
                    <a:pt x="22162" y="100965"/>
                  </a:lnTo>
                  <a:lnTo>
                    <a:pt x="0" y="10096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A1D8F6F8-EFA7-3D85-87FE-A12F59F5A7C6}"/>
                </a:ext>
              </a:extLst>
            </p:cNvPr>
            <p:cNvSpPr/>
            <p:nvPr/>
          </p:nvSpPr>
          <p:spPr>
            <a:xfrm>
              <a:off x="612856" y="4661217"/>
              <a:ext cx="77249" cy="106679"/>
            </a:xfrm>
            <a:custGeom>
              <a:avLst/>
              <a:gdLst>
                <a:gd name="connsiteX0" fmla="*/ 41791 w 77249"/>
                <a:gd name="connsiteY0" fmla="*/ 71120 h 106679"/>
                <a:gd name="connsiteX1" fmla="*/ 56354 w 77249"/>
                <a:gd name="connsiteY1" fmla="*/ 71120 h 106679"/>
                <a:gd name="connsiteX2" fmla="*/ 40524 w 77249"/>
                <a:gd name="connsiteY2" fmla="*/ 88900 h 106679"/>
                <a:gd name="connsiteX3" fmla="*/ 22162 w 77249"/>
                <a:gd name="connsiteY3" fmla="*/ 53340 h 106679"/>
                <a:gd name="connsiteX4" fmla="*/ 39258 w 77249"/>
                <a:gd name="connsiteY4" fmla="*/ 19685 h 106679"/>
                <a:gd name="connsiteX5" fmla="*/ 54454 w 77249"/>
                <a:gd name="connsiteY5" fmla="*/ 38100 h 106679"/>
                <a:gd name="connsiteX6" fmla="*/ 75350 w 77249"/>
                <a:gd name="connsiteY6" fmla="*/ 35560 h 106679"/>
                <a:gd name="connsiteX7" fmla="*/ 40524 w 77249"/>
                <a:gd name="connsiteY7" fmla="*/ 0 h 106679"/>
                <a:gd name="connsiteX8" fmla="*/ 0 w 77249"/>
                <a:gd name="connsiteY8" fmla="*/ 53340 h 106679"/>
                <a:gd name="connsiteX9" fmla="*/ 37991 w 77249"/>
                <a:gd name="connsiteY9" fmla="*/ 106680 h 106679"/>
                <a:gd name="connsiteX10" fmla="*/ 60153 w 77249"/>
                <a:gd name="connsiteY10" fmla="*/ 94615 h 106679"/>
                <a:gd name="connsiteX11" fmla="*/ 60153 w 77249"/>
                <a:gd name="connsiteY11" fmla="*/ 104775 h 106679"/>
                <a:gd name="connsiteX12" fmla="*/ 77249 w 77249"/>
                <a:gd name="connsiteY12" fmla="*/ 104775 h 106679"/>
                <a:gd name="connsiteX13" fmla="*/ 77249 w 77249"/>
                <a:gd name="connsiteY13" fmla="*/ 53975 h 106679"/>
                <a:gd name="connsiteX14" fmla="*/ 42424 w 77249"/>
                <a:gd name="connsiteY14" fmla="*/ 53975 h 106679"/>
                <a:gd name="connsiteX15" fmla="*/ 42424 w 77249"/>
                <a:gd name="connsiteY15" fmla="*/ 71120 h 10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49" h="106679">
                  <a:moveTo>
                    <a:pt x="41791" y="71120"/>
                  </a:moveTo>
                  <a:lnTo>
                    <a:pt x="56354" y="71120"/>
                  </a:lnTo>
                  <a:cubicBezTo>
                    <a:pt x="55088" y="82550"/>
                    <a:pt x="49389" y="88900"/>
                    <a:pt x="40524" y="88900"/>
                  </a:cubicBezTo>
                  <a:cubicBezTo>
                    <a:pt x="32926" y="88900"/>
                    <a:pt x="22162" y="85090"/>
                    <a:pt x="22162" y="53340"/>
                  </a:cubicBezTo>
                  <a:cubicBezTo>
                    <a:pt x="22162" y="31115"/>
                    <a:pt x="27860" y="19685"/>
                    <a:pt x="39258" y="19685"/>
                  </a:cubicBezTo>
                  <a:cubicBezTo>
                    <a:pt x="47489" y="19685"/>
                    <a:pt x="51289" y="24765"/>
                    <a:pt x="54454" y="38100"/>
                  </a:cubicBezTo>
                  <a:lnTo>
                    <a:pt x="75350" y="35560"/>
                  </a:lnTo>
                  <a:cubicBezTo>
                    <a:pt x="70917" y="10795"/>
                    <a:pt x="60153" y="0"/>
                    <a:pt x="40524" y="0"/>
                  </a:cubicBezTo>
                  <a:cubicBezTo>
                    <a:pt x="15197" y="0"/>
                    <a:pt x="0" y="19685"/>
                    <a:pt x="0" y="53340"/>
                  </a:cubicBezTo>
                  <a:cubicBezTo>
                    <a:pt x="0" y="87630"/>
                    <a:pt x="13930" y="106680"/>
                    <a:pt x="37991" y="106680"/>
                  </a:cubicBezTo>
                  <a:cubicBezTo>
                    <a:pt x="48756" y="106680"/>
                    <a:pt x="56354" y="100965"/>
                    <a:pt x="60153" y="94615"/>
                  </a:cubicBezTo>
                  <a:lnTo>
                    <a:pt x="60153" y="104775"/>
                  </a:lnTo>
                  <a:lnTo>
                    <a:pt x="77249" y="104775"/>
                  </a:lnTo>
                  <a:lnTo>
                    <a:pt x="77249" y="53975"/>
                  </a:lnTo>
                  <a:lnTo>
                    <a:pt x="42424" y="53975"/>
                  </a:lnTo>
                  <a:lnTo>
                    <a:pt x="42424" y="7112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B4645FEE-0D66-8F6B-F262-51EC62F50A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50421" y="4514316"/>
            <a:ext cx="286597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441C0E6-2A71-4EB3-9E92-A3D15D26B6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02EAAF8-908B-87A4-8FF7-8E0EB50FA8D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D18C1C8-D8FB-BD07-A65C-92605D1A903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838701" y="3587183"/>
            <a:ext cx="3771900" cy="622867"/>
          </a:xfrm>
        </p:spPr>
        <p:txBody>
          <a:bodyPr/>
          <a:lstStyle>
            <a:lvl1pPr>
              <a:lnSpc>
                <a:spcPct val="112000"/>
              </a:lnSpc>
              <a:defRPr sz="1400">
                <a:solidFill>
                  <a:schemeClr val="bg1"/>
                </a:solidFill>
              </a:defRPr>
            </a:lvl1pPr>
            <a:lvl2pPr>
              <a:lnSpc>
                <a:spcPct val="112000"/>
              </a:lnSpc>
              <a:defRPr sz="1400">
                <a:solidFill>
                  <a:schemeClr val="bg1"/>
                </a:solidFill>
              </a:defRPr>
            </a:lvl2pPr>
            <a:lvl3pPr marL="109728" indent="-109728">
              <a:lnSpc>
                <a:spcPct val="112000"/>
              </a:lnSpc>
              <a:defRPr sz="1400">
                <a:solidFill>
                  <a:schemeClr val="bg1"/>
                </a:solidFill>
              </a:defRPr>
            </a:lvl3pPr>
            <a:lvl4pPr marL="292608" indent="-109728">
              <a:lnSpc>
                <a:spcPct val="112000"/>
              </a:lnSpc>
              <a:defRPr sz="1400">
                <a:solidFill>
                  <a:schemeClr val="bg1"/>
                </a:solidFill>
              </a:defRPr>
            </a:lvl4pPr>
            <a:lvl5pPr marL="475488" indent="-109728">
              <a:lnSpc>
                <a:spcPct val="112000"/>
              </a:lnSpc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32AB9D3B-A168-5E4F-54A4-969E9494DB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38700" y="1427981"/>
            <a:ext cx="3771900" cy="1965960"/>
          </a:xfrm>
          <a:solidFill>
            <a:schemeClr val="bg1">
              <a:lumMod val="85000"/>
            </a:schemeClr>
          </a:solidFill>
        </p:spPr>
        <p:txBody>
          <a:bodyPr tIns="73152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C7DC55A-0110-4030-35AD-A950533BEB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5300" y="3587183"/>
            <a:ext cx="3810000" cy="622867"/>
          </a:xfrm>
        </p:spPr>
        <p:txBody>
          <a:bodyPr/>
          <a:lstStyle>
            <a:lvl1pPr>
              <a:lnSpc>
                <a:spcPct val="112000"/>
              </a:lnSpc>
              <a:defRPr sz="1400">
                <a:solidFill>
                  <a:schemeClr val="bg1"/>
                </a:solidFill>
              </a:defRPr>
            </a:lvl1pPr>
            <a:lvl2pPr>
              <a:lnSpc>
                <a:spcPct val="112000"/>
              </a:lnSpc>
              <a:defRPr sz="1400">
                <a:solidFill>
                  <a:schemeClr val="bg1"/>
                </a:solidFill>
              </a:defRPr>
            </a:lvl2pPr>
            <a:lvl3pPr marL="109728" indent="-109728">
              <a:lnSpc>
                <a:spcPct val="112000"/>
              </a:lnSpc>
              <a:defRPr sz="1400">
                <a:solidFill>
                  <a:schemeClr val="bg1"/>
                </a:solidFill>
              </a:defRPr>
            </a:lvl3pPr>
            <a:lvl4pPr marL="292608" indent="-109728">
              <a:lnSpc>
                <a:spcPct val="112000"/>
              </a:lnSpc>
              <a:defRPr sz="1400">
                <a:solidFill>
                  <a:schemeClr val="bg1"/>
                </a:solidFill>
              </a:defRPr>
            </a:lvl4pPr>
            <a:lvl5pPr marL="475488" indent="-109728">
              <a:lnSpc>
                <a:spcPct val="112000"/>
              </a:lnSpc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974E889D-D7C1-1165-CA9E-B2545FF231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5299" y="1427981"/>
            <a:ext cx="3810001" cy="1965960"/>
          </a:xfrm>
          <a:solidFill>
            <a:schemeClr val="bg1">
              <a:lumMod val="85000"/>
            </a:schemeClr>
          </a:solidFill>
        </p:spPr>
        <p:txBody>
          <a:bodyPr tIns="73152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843471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12" userDrawn="1">
          <p15:clr>
            <a:srgbClr val="FBAE40"/>
          </p15:clr>
        </p15:guide>
        <p15:guide id="2" pos="3048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B4645FEE-0D66-8F6B-F262-51EC62F50A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46924" y="4517608"/>
            <a:ext cx="286597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441C0E6-2A71-4EB3-9E92-A3D15D26B6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25C9B9-E8CF-7442-A5BA-65B7E96FACF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9B4B917-387E-4074-A52F-4A3842B75A7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077712" y="3587183"/>
            <a:ext cx="2532889" cy="632393"/>
          </a:xfrm>
        </p:spPr>
        <p:txBody>
          <a:bodyPr/>
          <a:lstStyle>
            <a:lvl1pPr>
              <a:lnSpc>
                <a:spcPct val="112000"/>
              </a:lnSpc>
              <a:defRPr sz="1400">
                <a:solidFill>
                  <a:schemeClr val="accent1"/>
                </a:solidFill>
              </a:defRPr>
            </a:lvl1pPr>
            <a:lvl2pPr>
              <a:lnSpc>
                <a:spcPct val="112000"/>
              </a:lnSpc>
              <a:defRPr sz="1400"/>
            </a:lvl2pPr>
            <a:lvl3pPr marL="91440" indent="-91440">
              <a:lnSpc>
                <a:spcPct val="112000"/>
              </a:lnSpc>
              <a:defRPr sz="1400"/>
            </a:lvl3pPr>
            <a:lvl4pPr marL="228600" indent="-91440">
              <a:lnSpc>
                <a:spcPct val="112000"/>
              </a:lnSpc>
              <a:defRPr sz="1400"/>
            </a:lvl4pPr>
            <a:lvl5pPr marL="411480" indent="-91440">
              <a:lnSpc>
                <a:spcPct val="112000"/>
              </a:lnSpc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F1BDD536-E6BE-8F75-8E09-7164FBB4612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77712" y="1427981"/>
            <a:ext cx="2532888" cy="1965960"/>
          </a:xfrm>
          <a:solidFill>
            <a:schemeClr val="bg1">
              <a:lumMod val="85000"/>
            </a:schemeClr>
          </a:solidFill>
        </p:spPr>
        <p:txBody>
          <a:bodyPr tIns="73152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D18C1C8-D8FB-BD07-A65C-92605D1A903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286506" y="3587183"/>
            <a:ext cx="2532888" cy="632393"/>
          </a:xfrm>
        </p:spPr>
        <p:txBody>
          <a:bodyPr/>
          <a:lstStyle>
            <a:lvl1pPr>
              <a:lnSpc>
                <a:spcPct val="112000"/>
              </a:lnSpc>
              <a:defRPr sz="1400">
                <a:solidFill>
                  <a:schemeClr val="accent1"/>
                </a:solidFill>
              </a:defRPr>
            </a:lvl1pPr>
            <a:lvl2pPr>
              <a:lnSpc>
                <a:spcPct val="112000"/>
              </a:lnSpc>
              <a:defRPr sz="1400"/>
            </a:lvl2pPr>
            <a:lvl3pPr marL="91440" indent="-91440">
              <a:lnSpc>
                <a:spcPct val="112000"/>
              </a:lnSpc>
              <a:defRPr sz="1400"/>
            </a:lvl3pPr>
            <a:lvl4pPr marL="228600" indent="-91440">
              <a:lnSpc>
                <a:spcPct val="112000"/>
              </a:lnSpc>
              <a:defRPr sz="1400"/>
            </a:lvl4pPr>
            <a:lvl5pPr marL="411480" indent="-91440">
              <a:lnSpc>
                <a:spcPct val="112000"/>
              </a:lnSpc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32AB9D3B-A168-5E4F-54A4-969E9494DB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86506" y="1427981"/>
            <a:ext cx="2532888" cy="1965960"/>
          </a:xfrm>
          <a:solidFill>
            <a:schemeClr val="bg1">
              <a:lumMod val="85000"/>
            </a:schemeClr>
          </a:solidFill>
        </p:spPr>
        <p:txBody>
          <a:bodyPr tIns="73152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C7DC55A-0110-4030-35AD-A950533BEB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5299" y="3587183"/>
            <a:ext cx="2532887" cy="632393"/>
          </a:xfrm>
        </p:spPr>
        <p:txBody>
          <a:bodyPr/>
          <a:lstStyle>
            <a:lvl1pPr>
              <a:lnSpc>
                <a:spcPct val="112000"/>
              </a:lnSpc>
              <a:defRPr sz="1400">
                <a:solidFill>
                  <a:schemeClr val="accent1"/>
                </a:solidFill>
              </a:defRPr>
            </a:lvl1pPr>
            <a:lvl2pPr>
              <a:lnSpc>
                <a:spcPct val="112000"/>
              </a:lnSpc>
              <a:defRPr sz="1400"/>
            </a:lvl2pPr>
            <a:lvl3pPr marL="91440" indent="-91440">
              <a:lnSpc>
                <a:spcPct val="112000"/>
              </a:lnSpc>
              <a:defRPr sz="1400"/>
            </a:lvl3pPr>
            <a:lvl4pPr marL="228600" indent="-91440">
              <a:lnSpc>
                <a:spcPct val="112000"/>
              </a:lnSpc>
              <a:defRPr sz="1400"/>
            </a:lvl4pPr>
            <a:lvl5pPr marL="411480" indent="-91440">
              <a:lnSpc>
                <a:spcPct val="112000"/>
              </a:lnSpc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974E889D-D7C1-1165-CA9E-B2545FF231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5299" y="1427981"/>
            <a:ext cx="2532888" cy="1965960"/>
          </a:xfrm>
          <a:solidFill>
            <a:schemeClr val="bg1">
              <a:lumMod val="85000"/>
            </a:schemeClr>
          </a:solidFill>
        </p:spPr>
        <p:txBody>
          <a:bodyPr tIns="73152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977196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Three Images -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aphic 6">
            <a:extLst>
              <a:ext uri="{FF2B5EF4-FFF2-40B4-BE49-F238E27FC236}">
                <a16:creationId xmlns:a16="http://schemas.microsoft.com/office/drawing/2014/main" id="{6947A806-2176-4D27-A2BD-B6394D6D241C}"/>
              </a:ext>
            </a:extLst>
          </p:cNvPr>
          <p:cNvGrpSpPr/>
          <p:nvPr userDrawn="1"/>
        </p:nvGrpSpPr>
        <p:grpSpPr>
          <a:xfrm>
            <a:off x="491329" y="4418324"/>
            <a:ext cx="1331528" cy="342900"/>
            <a:chOff x="278604" y="4554538"/>
            <a:chExt cx="1331528" cy="342900"/>
          </a:xfrm>
          <a:solidFill>
            <a:schemeClr val="bg1"/>
          </a:solidFill>
        </p:grpSpPr>
        <p:grpSp>
          <p:nvGrpSpPr>
            <p:cNvPr id="16" name="Graphic 6">
              <a:extLst>
                <a:ext uri="{FF2B5EF4-FFF2-40B4-BE49-F238E27FC236}">
                  <a16:creationId xmlns:a16="http://schemas.microsoft.com/office/drawing/2014/main" id="{FBBCA728-5CB1-3AA6-3B01-69B40DFA0870}"/>
                </a:ext>
              </a:extLst>
            </p:cNvPr>
            <p:cNvGrpSpPr/>
            <p:nvPr/>
          </p:nvGrpSpPr>
          <p:grpSpPr>
            <a:xfrm>
              <a:off x="278604" y="4554538"/>
              <a:ext cx="298793" cy="342427"/>
              <a:chOff x="278604" y="4554538"/>
              <a:chExt cx="298793" cy="342427"/>
            </a:xfrm>
            <a:grpFill/>
          </p:grpSpPr>
          <p:grpSp>
            <p:nvGrpSpPr>
              <p:cNvPr id="44" name="Graphic 6">
                <a:extLst>
                  <a:ext uri="{FF2B5EF4-FFF2-40B4-BE49-F238E27FC236}">
                    <a16:creationId xmlns:a16="http://schemas.microsoft.com/office/drawing/2014/main" id="{4C09E829-4785-6B0D-1B88-5A3EC474CB94}"/>
                  </a:ext>
                </a:extLst>
              </p:cNvPr>
              <p:cNvGrpSpPr/>
              <p:nvPr/>
            </p:nvGrpSpPr>
            <p:grpSpPr>
              <a:xfrm>
                <a:off x="278604" y="4554538"/>
                <a:ext cx="297175" cy="342427"/>
                <a:chOff x="278604" y="4554538"/>
                <a:chExt cx="297175" cy="342427"/>
              </a:xfrm>
              <a:grpFill/>
            </p:grpSpPr>
            <p:sp>
              <p:nvSpPr>
                <p:cNvPr id="46" name="Freeform 45">
                  <a:extLst>
                    <a:ext uri="{FF2B5EF4-FFF2-40B4-BE49-F238E27FC236}">
                      <a16:creationId xmlns:a16="http://schemas.microsoft.com/office/drawing/2014/main" id="{CF780A87-AF80-E152-BC8A-AF593760F2F3}"/>
                    </a:ext>
                  </a:extLst>
                </p:cNvPr>
                <p:cNvSpPr/>
                <p:nvPr/>
              </p:nvSpPr>
              <p:spPr>
                <a:xfrm>
                  <a:off x="293446" y="4554538"/>
                  <a:ext cx="282332" cy="106045"/>
                </a:xfrm>
                <a:custGeom>
                  <a:avLst/>
                  <a:gdLst>
                    <a:gd name="connsiteX0" fmla="*/ 282051 w 282332"/>
                    <a:gd name="connsiteY0" fmla="*/ 70485 h 106045"/>
                    <a:gd name="connsiteX1" fmla="*/ 282051 w 282332"/>
                    <a:gd name="connsiteY1" fmla="*/ 70485 h 106045"/>
                    <a:gd name="connsiteX2" fmla="*/ 280152 w 282332"/>
                    <a:gd name="connsiteY2" fmla="*/ 67310 h 106045"/>
                    <a:gd name="connsiteX3" fmla="*/ 257357 w 282332"/>
                    <a:gd name="connsiteY3" fmla="*/ 41910 h 106045"/>
                    <a:gd name="connsiteX4" fmla="*/ 152247 w 282332"/>
                    <a:gd name="connsiteY4" fmla="*/ 0 h 106045"/>
                    <a:gd name="connsiteX5" fmla="*/ 31308 w 282332"/>
                    <a:gd name="connsiteY5" fmla="*/ 55880 h 106045"/>
                    <a:gd name="connsiteX6" fmla="*/ 281 w 282332"/>
                    <a:gd name="connsiteY6" fmla="*/ 104775 h 106045"/>
                    <a:gd name="connsiteX7" fmla="*/ 281 w 282332"/>
                    <a:gd name="connsiteY7" fmla="*/ 106045 h 106045"/>
                    <a:gd name="connsiteX8" fmla="*/ 915 w 282332"/>
                    <a:gd name="connsiteY8" fmla="*/ 104775 h 106045"/>
                    <a:gd name="connsiteX9" fmla="*/ 35107 w 282332"/>
                    <a:gd name="connsiteY9" fmla="*/ 61595 h 106045"/>
                    <a:gd name="connsiteX10" fmla="*/ 152880 w 282332"/>
                    <a:gd name="connsiteY10" fmla="*/ 20955 h 106045"/>
                    <a:gd name="connsiteX11" fmla="*/ 251025 w 282332"/>
                    <a:gd name="connsiteY11" fmla="*/ 47625 h 106045"/>
                    <a:gd name="connsiteX12" fmla="*/ 278885 w 282332"/>
                    <a:gd name="connsiteY12" fmla="*/ 68580 h 106045"/>
                    <a:gd name="connsiteX13" fmla="*/ 282051 w 282332"/>
                    <a:gd name="connsiteY13" fmla="*/ 70485 h 106045"/>
                    <a:gd name="connsiteX14" fmla="*/ 282051 w 282332"/>
                    <a:gd name="connsiteY14" fmla="*/ 70485 h 106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82332" h="106045">
                      <a:moveTo>
                        <a:pt x="282051" y="70485"/>
                      </a:moveTo>
                      <a:cubicBezTo>
                        <a:pt x="282051" y="70485"/>
                        <a:pt x="282685" y="70485"/>
                        <a:pt x="282051" y="70485"/>
                      </a:cubicBezTo>
                      <a:cubicBezTo>
                        <a:pt x="282051" y="69850"/>
                        <a:pt x="281418" y="69215"/>
                        <a:pt x="280152" y="67310"/>
                      </a:cubicBezTo>
                      <a:cubicBezTo>
                        <a:pt x="278885" y="65405"/>
                        <a:pt x="269388" y="52705"/>
                        <a:pt x="257357" y="41910"/>
                      </a:cubicBezTo>
                      <a:cubicBezTo>
                        <a:pt x="245960" y="31115"/>
                        <a:pt x="209868" y="0"/>
                        <a:pt x="152247" y="0"/>
                      </a:cubicBezTo>
                      <a:cubicBezTo>
                        <a:pt x="92727" y="0"/>
                        <a:pt x="52203" y="32385"/>
                        <a:pt x="31308" y="55880"/>
                      </a:cubicBezTo>
                      <a:cubicBezTo>
                        <a:pt x="11046" y="78740"/>
                        <a:pt x="915" y="104140"/>
                        <a:pt x="281" y="104775"/>
                      </a:cubicBezTo>
                      <a:cubicBezTo>
                        <a:pt x="281" y="105410"/>
                        <a:pt x="-352" y="105410"/>
                        <a:pt x="281" y="106045"/>
                      </a:cubicBezTo>
                      <a:cubicBezTo>
                        <a:pt x="915" y="106045"/>
                        <a:pt x="915" y="105410"/>
                        <a:pt x="915" y="104775"/>
                      </a:cubicBezTo>
                      <a:cubicBezTo>
                        <a:pt x="1548" y="104140"/>
                        <a:pt x="11679" y="80645"/>
                        <a:pt x="35107" y="61595"/>
                      </a:cubicBezTo>
                      <a:cubicBezTo>
                        <a:pt x="58535" y="42545"/>
                        <a:pt x="96526" y="20955"/>
                        <a:pt x="152880" y="20955"/>
                      </a:cubicBezTo>
                      <a:cubicBezTo>
                        <a:pt x="201003" y="20955"/>
                        <a:pt x="235195" y="38100"/>
                        <a:pt x="251025" y="47625"/>
                      </a:cubicBezTo>
                      <a:cubicBezTo>
                        <a:pt x="266855" y="57150"/>
                        <a:pt x="276986" y="66675"/>
                        <a:pt x="278885" y="68580"/>
                      </a:cubicBezTo>
                      <a:cubicBezTo>
                        <a:pt x="280785" y="69850"/>
                        <a:pt x="281418" y="69850"/>
                        <a:pt x="282051" y="70485"/>
                      </a:cubicBezTo>
                      <a:cubicBezTo>
                        <a:pt x="282051" y="70485"/>
                        <a:pt x="282051" y="70485"/>
                        <a:pt x="282051" y="70485"/>
                      </a:cubicBezTo>
                      <a:close/>
                    </a:path>
                  </a:pathLst>
                </a:custGeom>
                <a:grpFill/>
                <a:ln w="63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7" name="Freeform 46">
                  <a:extLst>
                    <a:ext uri="{FF2B5EF4-FFF2-40B4-BE49-F238E27FC236}">
                      <a16:creationId xmlns:a16="http://schemas.microsoft.com/office/drawing/2014/main" id="{7FE82108-BE8A-FBAE-51B0-C8A601C250E5}"/>
                    </a:ext>
                  </a:extLst>
                </p:cNvPr>
                <p:cNvSpPr/>
                <p:nvPr/>
              </p:nvSpPr>
              <p:spPr>
                <a:xfrm>
                  <a:off x="278604" y="4715192"/>
                  <a:ext cx="255736" cy="181772"/>
                </a:xfrm>
                <a:custGeom>
                  <a:avLst/>
                  <a:gdLst>
                    <a:gd name="connsiteX0" fmla="*/ 1194 w 255736"/>
                    <a:gd name="connsiteY0" fmla="*/ 0 h 181772"/>
                    <a:gd name="connsiteX1" fmla="*/ 1194 w 255736"/>
                    <a:gd name="connsiteY1" fmla="*/ 0 h 181772"/>
                    <a:gd name="connsiteX2" fmla="*/ 1194 w 255736"/>
                    <a:gd name="connsiteY2" fmla="*/ 2540 h 181772"/>
                    <a:gd name="connsiteX3" fmla="*/ 14491 w 255736"/>
                    <a:gd name="connsiteY3" fmla="*/ 60960 h 181772"/>
                    <a:gd name="connsiteX4" fmla="*/ 96806 w 255736"/>
                    <a:gd name="connsiteY4" fmla="*/ 144145 h 181772"/>
                    <a:gd name="connsiteX5" fmla="*/ 203182 w 255736"/>
                    <a:gd name="connsiteY5" fmla="*/ 163195 h 181772"/>
                    <a:gd name="connsiteX6" fmla="*/ 254470 w 255736"/>
                    <a:gd name="connsiteY6" fmla="*/ 148590 h 181772"/>
                    <a:gd name="connsiteX7" fmla="*/ 255737 w 255736"/>
                    <a:gd name="connsiteY7" fmla="*/ 147955 h 181772"/>
                    <a:gd name="connsiteX8" fmla="*/ 255737 w 255736"/>
                    <a:gd name="connsiteY8" fmla="*/ 147955 h 181772"/>
                    <a:gd name="connsiteX9" fmla="*/ 254470 w 255736"/>
                    <a:gd name="connsiteY9" fmla="*/ 148590 h 181772"/>
                    <a:gd name="connsiteX10" fmla="*/ 250671 w 255736"/>
                    <a:gd name="connsiteY10" fmla="*/ 151765 h 181772"/>
                    <a:gd name="connsiteX11" fmla="*/ 219012 w 255736"/>
                    <a:gd name="connsiteY11" fmla="*/ 169545 h 181772"/>
                    <a:gd name="connsiteX12" fmla="*/ 83509 w 255736"/>
                    <a:gd name="connsiteY12" fmla="*/ 162560 h 181772"/>
                    <a:gd name="connsiteX13" fmla="*/ 3727 w 255736"/>
                    <a:gd name="connsiteY13" fmla="*/ 52705 h 181772"/>
                    <a:gd name="connsiteX14" fmla="*/ 561 w 255736"/>
                    <a:gd name="connsiteY14" fmla="*/ 1270 h 181772"/>
                    <a:gd name="connsiteX15" fmla="*/ 1194 w 255736"/>
                    <a:gd name="connsiteY15" fmla="*/ 0 h 181772"/>
                    <a:gd name="connsiteX16" fmla="*/ 1194 w 255736"/>
                    <a:gd name="connsiteY16" fmla="*/ 0 h 181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55736" h="181772">
                      <a:moveTo>
                        <a:pt x="1194" y="0"/>
                      </a:moveTo>
                      <a:cubicBezTo>
                        <a:pt x="1827" y="0"/>
                        <a:pt x="1827" y="0"/>
                        <a:pt x="1194" y="0"/>
                      </a:cubicBezTo>
                      <a:cubicBezTo>
                        <a:pt x="1827" y="635"/>
                        <a:pt x="1194" y="1270"/>
                        <a:pt x="1194" y="2540"/>
                      </a:cubicBezTo>
                      <a:cubicBezTo>
                        <a:pt x="1194" y="3810"/>
                        <a:pt x="-72" y="31750"/>
                        <a:pt x="14491" y="60960"/>
                      </a:cubicBezTo>
                      <a:cubicBezTo>
                        <a:pt x="29054" y="91440"/>
                        <a:pt x="55015" y="123190"/>
                        <a:pt x="96806" y="144145"/>
                      </a:cubicBezTo>
                      <a:cubicBezTo>
                        <a:pt x="136064" y="163195"/>
                        <a:pt x="174688" y="166370"/>
                        <a:pt x="203182" y="163195"/>
                      </a:cubicBezTo>
                      <a:cubicBezTo>
                        <a:pt x="231042" y="160020"/>
                        <a:pt x="251938" y="149860"/>
                        <a:pt x="254470" y="148590"/>
                      </a:cubicBezTo>
                      <a:cubicBezTo>
                        <a:pt x="255737" y="147955"/>
                        <a:pt x="255737" y="147955"/>
                        <a:pt x="255737" y="147955"/>
                      </a:cubicBezTo>
                      <a:cubicBezTo>
                        <a:pt x="255737" y="147955"/>
                        <a:pt x="255737" y="147955"/>
                        <a:pt x="255737" y="147955"/>
                      </a:cubicBezTo>
                      <a:cubicBezTo>
                        <a:pt x="255737" y="147955"/>
                        <a:pt x="255104" y="148590"/>
                        <a:pt x="254470" y="148590"/>
                      </a:cubicBezTo>
                      <a:cubicBezTo>
                        <a:pt x="253837" y="149225"/>
                        <a:pt x="252571" y="150495"/>
                        <a:pt x="250671" y="151765"/>
                      </a:cubicBezTo>
                      <a:cubicBezTo>
                        <a:pt x="247505" y="154305"/>
                        <a:pt x="241173" y="160020"/>
                        <a:pt x="219012" y="169545"/>
                      </a:cubicBezTo>
                      <a:cubicBezTo>
                        <a:pt x="187985" y="182880"/>
                        <a:pt x="135431" y="191135"/>
                        <a:pt x="83509" y="162560"/>
                      </a:cubicBezTo>
                      <a:cubicBezTo>
                        <a:pt x="33487" y="135255"/>
                        <a:pt x="11325" y="88265"/>
                        <a:pt x="3727" y="52705"/>
                      </a:cubicBezTo>
                      <a:cubicBezTo>
                        <a:pt x="-1972" y="25400"/>
                        <a:pt x="561" y="3175"/>
                        <a:pt x="561" y="1270"/>
                      </a:cubicBezTo>
                      <a:cubicBezTo>
                        <a:pt x="1194" y="635"/>
                        <a:pt x="1194" y="635"/>
                        <a:pt x="1194" y="0"/>
                      </a:cubicBezTo>
                      <a:cubicBezTo>
                        <a:pt x="1194" y="0"/>
                        <a:pt x="1194" y="0"/>
                        <a:pt x="1194" y="0"/>
                      </a:cubicBezTo>
                      <a:close/>
                    </a:path>
                  </a:pathLst>
                </a:custGeom>
                <a:grpFill/>
                <a:ln w="63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FE94FC45-8912-208F-2344-661E455E3B54}"/>
                  </a:ext>
                </a:extLst>
              </p:cNvPr>
              <p:cNvSpPr/>
              <p:nvPr/>
            </p:nvSpPr>
            <p:spPr>
              <a:xfrm>
                <a:off x="342484" y="4665663"/>
                <a:ext cx="234913" cy="102234"/>
              </a:xfrm>
              <a:custGeom>
                <a:avLst/>
                <a:gdLst>
                  <a:gd name="connsiteX0" fmla="*/ 131071 w 234913"/>
                  <a:gd name="connsiteY0" fmla="*/ 100330 h 102234"/>
                  <a:gd name="connsiteX1" fmla="*/ 131071 w 234913"/>
                  <a:gd name="connsiteY1" fmla="*/ 60960 h 102234"/>
                  <a:gd name="connsiteX2" fmla="*/ 159564 w 234913"/>
                  <a:gd name="connsiteY2" fmla="*/ 0 h 102234"/>
                  <a:gd name="connsiteX3" fmla="*/ 137402 w 234913"/>
                  <a:gd name="connsiteY3" fmla="*/ 0 h 102234"/>
                  <a:gd name="connsiteX4" fmla="*/ 120306 w 234913"/>
                  <a:gd name="connsiteY4" fmla="*/ 40005 h 102234"/>
                  <a:gd name="connsiteX5" fmla="*/ 103210 w 234913"/>
                  <a:gd name="connsiteY5" fmla="*/ 0 h 102234"/>
                  <a:gd name="connsiteX6" fmla="*/ 80415 w 234913"/>
                  <a:gd name="connsiteY6" fmla="*/ 0 h 102234"/>
                  <a:gd name="connsiteX7" fmla="*/ 108909 w 234913"/>
                  <a:gd name="connsiteY7" fmla="*/ 60960 h 102234"/>
                  <a:gd name="connsiteX8" fmla="*/ 108909 w 234913"/>
                  <a:gd name="connsiteY8" fmla="*/ 100330 h 102234"/>
                  <a:gd name="connsiteX9" fmla="*/ 131071 w 234913"/>
                  <a:gd name="connsiteY9" fmla="*/ 100330 h 102234"/>
                  <a:gd name="connsiteX10" fmla="*/ 53188 w 234913"/>
                  <a:gd name="connsiteY10" fmla="*/ 57785 h 102234"/>
                  <a:gd name="connsiteX11" fmla="*/ 22795 w 234913"/>
                  <a:gd name="connsiteY11" fmla="*/ 635 h 102234"/>
                  <a:gd name="connsiteX12" fmla="*/ 22795 w 234913"/>
                  <a:gd name="connsiteY12" fmla="*/ 0 h 102234"/>
                  <a:gd name="connsiteX13" fmla="*/ 0 w 234913"/>
                  <a:gd name="connsiteY13" fmla="*/ 0 h 102234"/>
                  <a:gd name="connsiteX14" fmla="*/ 0 w 234913"/>
                  <a:gd name="connsiteY14" fmla="*/ 100965 h 102234"/>
                  <a:gd name="connsiteX15" fmla="*/ 20262 w 234913"/>
                  <a:gd name="connsiteY15" fmla="*/ 100965 h 102234"/>
                  <a:gd name="connsiteX16" fmla="*/ 20262 w 234913"/>
                  <a:gd name="connsiteY16" fmla="*/ 41275 h 102234"/>
                  <a:gd name="connsiteX17" fmla="*/ 53188 w 234913"/>
                  <a:gd name="connsiteY17" fmla="*/ 100330 h 102234"/>
                  <a:gd name="connsiteX18" fmla="*/ 53821 w 234913"/>
                  <a:gd name="connsiteY18" fmla="*/ 100965 h 102234"/>
                  <a:gd name="connsiteX19" fmla="*/ 74083 w 234913"/>
                  <a:gd name="connsiteY19" fmla="*/ 100965 h 102234"/>
                  <a:gd name="connsiteX20" fmla="*/ 74083 w 234913"/>
                  <a:gd name="connsiteY20" fmla="*/ 0 h 102234"/>
                  <a:gd name="connsiteX21" fmla="*/ 53821 w 234913"/>
                  <a:gd name="connsiteY21" fmla="*/ 0 h 102234"/>
                  <a:gd name="connsiteX22" fmla="*/ 53821 w 234913"/>
                  <a:gd name="connsiteY22" fmla="*/ 57785 h 102234"/>
                  <a:gd name="connsiteX23" fmla="*/ 234914 w 234913"/>
                  <a:gd name="connsiteY23" fmla="*/ 65405 h 102234"/>
                  <a:gd name="connsiteX24" fmla="*/ 234914 w 234913"/>
                  <a:gd name="connsiteY24" fmla="*/ 0 h 102234"/>
                  <a:gd name="connsiteX25" fmla="*/ 213385 w 234913"/>
                  <a:gd name="connsiteY25" fmla="*/ 0 h 102234"/>
                  <a:gd name="connsiteX26" fmla="*/ 213385 w 234913"/>
                  <a:gd name="connsiteY26" fmla="*/ 64770 h 102234"/>
                  <a:gd name="connsiteX27" fmla="*/ 200722 w 234913"/>
                  <a:gd name="connsiteY27" fmla="*/ 83185 h 102234"/>
                  <a:gd name="connsiteX28" fmla="*/ 188058 w 234913"/>
                  <a:gd name="connsiteY28" fmla="*/ 64770 h 102234"/>
                  <a:gd name="connsiteX29" fmla="*/ 188058 w 234913"/>
                  <a:gd name="connsiteY29" fmla="*/ 0 h 102234"/>
                  <a:gd name="connsiteX30" fmla="*/ 165896 w 234913"/>
                  <a:gd name="connsiteY30" fmla="*/ 0 h 102234"/>
                  <a:gd name="connsiteX31" fmla="*/ 165896 w 234913"/>
                  <a:gd name="connsiteY31" fmla="*/ 65405 h 102234"/>
                  <a:gd name="connsiteX32" fmla="*/ 200722 w 234913"/>
                  <a:gd name="connsiteY32" fmla="*/ 102235 h 102234"/>
                  <a:gd name="connsiteX33" fmla="*/ 234914 w 234913"/>
                  <a:gd name="connsiteY33" fmla="*/ 65405 h 102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34913" h="102234">
                    <a:moveTo>
                      <a:pt x="131071" y="100330"/>
                    </a:moveTo>
                    <a:lnTo>
                      <a:pt x="131071" y="60960"/>
                    </a:lnTo>
                    <a:lnTo>
                      <a:pt x="159564" y="0"/>
                    </a:lnTo>
                    <a:lnTo>
                      <a:pt x="137402" y="0"/>
                    </a:lnTo>
                    <a:lnTo>
                      <a:pt x="120306" y="40005"/>
                    </a:lnTo>
                    <a:lnTo>
                      <a:pt x="103210" y="0"/>
                    </a:lnTo>
                    <a:lnTo>
                      <a:pt x="80415" y="0"/>
                    </a:lnTo>
                    <a:lnTo>
                      <a:pt x="108909" y="60960"/>
                    </a:lnTo>
                    <a:lnTo>
                      <a:pt x="108909" y="100330"/>
                    </a:lnTo>
                    <a:lnTo>
                      <a:pt x="131071" y="100330"/>
                    </a:lnTo>
                    <a:close/>
                    <a:moveTo>
                      <a:pt x="53188" y="57785"/>
                    </a:moveTo>
                    <a:cubicBezTo>
                      <a:pt x="46223" y="43815"/>
                      <a:pt x="24061" y="2540"/>
                      <a:pt x="22795" y="635"/>
                    </a:cubicBezTo>
                    <a:lnTo>
                      <a:pt x="22795" y="0"/>
                    </a:lnTo>
                    <a:lnTo>
                      <a:pt x="0" y="0"/>
                    </a:lnTo>
                    <a:lnTo>
                      <a:pt x="0" y="100965"/>
                    </a:lnTo>
                    <a:lnTo>
                      <a:pt x="20262" y="100965"/>
                    </a:lnTo>
                    <a:lnTo>
                      <a:pt x="20262" y="41275"/>
                    </a:lnTo>
                    <a:cubicBezTo>
                      <a:pt x="27860" y="55245"/>
                      <a:pt x="51922" y="97790"/>
                      <a:pt x="53188" y="100330"/>
                    </a:cubicBezTo>
                    <a:lnTo>
                      <a:pt x="53821" y="100965"/>
                    </a:lnTo>
                    <a:lnTo>
                      <a:pt x="74083" y="100965"/>
                    </a:lnTo>
                    <a:lnTo>
                      <a:pt x="74083" y="0"/>
                    </a:lnTo>
                    <a:lnTo>
                      <a:pt x="53821" y="0"/>
                    </a:lnTo>
                    <a:lnTo>
                      <a:pt x="53821" y="57785"/>
                    </a:lnTo>
                    <a:close/>
                    <a:moveTo>
                      <a:pt x="234914" y="65405"/>
                    </a:moveTo>
                    <a:lnTo>
                      <a:pt x="234914" y="0"/>
                    </a:lnTo>
                    <a:lnTo>
                      <a:pt x="213385" y="0"/>
                    </a:lnTo>
                    <a:lnTo>
                      <a:pt x="213385" y="64770"/>
                    </a:lnTo>
                    <a:cubicBezTo>
                      <a:pt x="213385" y="78105"/>
                      <a:pt x="209586" y="83185"/>
                      <a:pt x="200722" y="83185"/>
                    </a:cubicBezTo>
                    <a:cubicBezTo>
                      <a:pt x="191224" y="83185"/>
                      <a:pt x="188058" y="78105"/>
                      <a:pt x="188058" y="64770"/>
                    </a:cubicBezTo>
                    <a:lnTo>
                      <a:pt x="188058" y="0"/>
                    </a:lnTo>
                    <a:lnTo>
                      <a:pt x="165896" y="0"/>
                    </a:lnTo>
                    <a:lnTo>
                      <a:pt x="165896" y="65405"/>
                    </a:lnTo>
                    <a:cubicBezTo>
                      <a:pt x="165896" y="89535"/>
                      <a:pt x="177927" y="102235"/>
                      <a:pt x="200722" y="102235"/>
                    </a:cubicBezTo>
                    <a:cubicBezTo>
                      <a:pt x="223516" y="102235"/>
                      <a:pt x="234914" y="90170"/>
                      <a:pt x="234914" y="6540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7" name="Graphic 6">
              <a:extLst>
                <a:ext uri="{FF2B5EF4-FFF2-40B4-BE49-F238E27FC236}">
                  <a16:creationId xmlns:a16="http://schemas.microsoft.com/office/drawing/2014/main" id="{1D9FBEBD-C7EA-A8C4-8A56-CBA2ACC0F0D5}"/>
                </a:ext>
              </a:extLst>
            </p:cNvPr>
            <p:cNvGrpSpPr/>
            <p:nvPr/>
          </p:nvGrpSpPr>
          <p:grpSpPr>
            <a:xfrm>
              <a:off x="704036" y="4691063"/>
              <a:ext cx="497055" cy="76834"/>
              <a:chOff x="704036" y="4691063"/>
              <a:chExt cx="497055" cy="76834"/>
            </a:xfrm>
            <a:grpFill/>
          </p:grpSpPr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273DA4D3-F1B5-58E7-E389-87FCE97DF4E5}"/>
                  </a:ext>
                </a:extLst>
              </p:cNvPr>
              <p:cNvSpPr/>
              <p:nvPr/>
            </p:nvSpPr>
            <p:spPr>
              <a:xfrm>
                <a:off x="704036" y="4691698"/>
                <a:ext cx="43690" cy="74930"/>
              </a:xfrm>
              <a:custGeom>
                <a:avLst/>
                <a:gdLst>
                  <a:gd name="connsiteX0" fmla="*/ 22162 w 43690"/>
                  <a:gd name="connsiteY0" fmla="*/ 74930 h 74930"/>
                  <a:gd name="connsiteX1" fmla="*/ 0 w 43690"/>
                  <a:gd name="connsiteY1" fmla="*/ 74930 h 74930"/>
                  <a:gd name="connsiteX2" fmla="*/ 0 w 43690"/>
                  <a:gd name="connsiteY2" fmla="*/ 1270 h 74930"/>
                  <a:gd name="connsiteX3" fmla="*/ 22162 w 43690"/>
                  <a:gd name="connsiteY3" fmla="*/ 1270 h 74930"/>
                  <a:gd name="connsiteX4" fmla="*/ 22162 w 43690"/>
                  <a:gd name="connsiteY4" fmla="*/ 10795 h 74930"/>
                  <a:gd name="connsiteX5" fmla="*/ 41791 w 43690"/>
                  <a:gd name="connsiteY5" fmla="*/ 0 h 74930"/>
                  <a:gd name="connsiteX6" fmla="*/ 43057 w 43690"/>
                  <a:gd name="connsiteY6" fmla="*/ 0 h 74930"/>
                  <a:gd name="connsiteX7" fmla="*/ 43690 w 43690"/>
                  <a:gd name="connsiteY7" fmla="*/ 0 h 74930"/>
                  <a:gd name="connsiteX8" fmla="*/ 43690 w 43690"/>
                  <a:gd name="connsiteY8" fmla="*/ 18415 h 74930"/>
                  <a:gd name="connsiteX9" fmla="*/ 42424 w 43690"/>
                  <a:gd name="connsiteY9" fmla="*/ 18415 h 74930"/>
                  <a:gd name="connsiteX10" fmla="*/ 38625 w 43690"/>
                  <a:gd name="connsiteY10" fmla="*/ 17780 h 74930"/>
                  <a:gd name="connsiteX11" fmla="*/ 22162 w 43690"/>
                  <a:gd name="connsiteY11" fmla="*/ 25400 h 74930"/>
                  <a:gd name="connsiteX12" fmla="*/ 22162 w 43690"/>
                  <a:gd name="connsiteY12" fmla="*/ 74930 h 74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3690" h="74930">
                    <a:moveTo>
                      <a:pt x="22162" y="74930"/>
                    </a:moveTo>
                    <a:lnTo>
                      <a:pt x="0" y="74930"/>
                    </a:lnTo>
                    <a:lnTo>
                      <a:pt x="0" y="1270"/>
                    </a:lnTo>
                    <a:lnTo>
                      <a:pt x="22162" y="1270"/>
                    </a:lnTo>
                    <a:lnTo>
                      <a:pt x="22162" y="10795"/>
                    </a:lnTo>
                    <a:cubicBezTo>
                      <a:pt x="25961" y="5080"/>
                      <a:pt x="31660" y="0"/>
                      <a:pt x="41791" y="0"/>
                    </a:cubicBezTo>
                    <a:cubicBezTo>
                      <a:pt x="41791" y="0"/>
                      <a:pt x="43057" y="0"/>
                      <a:pt x="43057" y="0"/>
                    </a:cubicBezTo>
                    <a:lnTo>
                      <a:pt x="43690" y="0"/>
                    </a:lnTo>
                    <a:lnTo>
                      <a:pt x="43690" y="18415"/>
                    </a:lnTo>
                    <a:lnTo>
                      <a:pt x="42424" y="18415"/>
                    </a:lnTo>
                    <a:cubicBezTo>
                      <a:pt x="41791" y="18415"/>
                      <a:pt x="39258" y="17780"/>
                      <a:pt x="38625" y="17780"/>
                    </a:cubicBezTo>
                    <a:cubicBezTo>
                      <a:pt x="29760" y="17780"/>
                      <a:pt x="24061" y="22860"/>
                      <a:pt x="22162" y="25400"/>
                    </a:cubicBezTo>
                    <a:lnTo>
                      <a:pt x="22162" y="74930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482288C0-A7D7-8A39-5A10-DD9E32C77778}"/>
                  </a:ext>
                </a:extLst>
              </p:cNvPr>
              <p:cNvSpPr/>
              <p:nvPr/>
            </p:nvSpPr>
            <p:spPr>
              <a:xfrm>
                <a:off x="888294" y="4692333"/>
                <a:ext cx="60817" cy="75564"/>
              </a:xfrm>
              <a:custGeom>
                <a:avLst/>
                <a:gdLst>
                  <a:gd name="connsiteX0" fmla="*/ 31660 w 60817"/>
                  <a:gd name="connsiteY0" fmla="*/ 75565 h 75564"/>
                  <a:gd name="connsiteX1" fmla="*/ 633 w 60817"/>
                  <a:gd name="connsiteY1" fmla="*/ 62865 h 75564"/>
                  <a:gd name="connsiteX2" fmla="*/ 0 w 60817"/>
                  <a:gd name="connsiteY2" fmla="*/ 62230 h 75564"/>
                  <a:gd name="connsiteX3" fmla="*/ 11397 w 60817"/>
                  <a:gd name="connsiteY3" fmla="*/ 50165 h 75564"/>
                  <a:gd name="connsiteX4" fmla="*/ 12031 w 60817"/>
                  <a:gd name="connsiteY4" fmla="*/ 50800 h 75564"/>
                  <a:gd name="connsiteX5" fmla="*/ 31660 w 60817"/>
                  <a:gd name="connsiteY5" fmla="*/ 60325 h 75564"/>
                  <a:gd name="connsiteX6" fmla="*/ 40524 w 60817"/>
                  <a:gd name="connsiteY6" fmla="*/ 54610 h 75564"/>
                  <a:gd name="connsiteX7" fmla="*/ 27227 w 60817"/>
                  <a:gd name="connsiteY7" fmla="*/ 45720 h 75564"/>
                  <a:gd name="connsiteX8" fmla="*/ 3166 w 60817"/>
                  <a:gd name="connsiteY8" fmla="*/ 22225 h 75564"/>
                  <a:gd name="connsiteX9" fmla="*/ 31026 w 60817"/>
                  <a:gd name="connsiteY9" fmla="*/ 0 h 75564"/>
                  <a:gd name="connsiteX10" fmla="*/ 58254 w 60817"/>
                  <a:gd name="connsiteY10" fmla="*/ 11430 h 75564"/>
                  <a:gd name="connsiteX11" fmla="*/ 58887 w 60817"/>
                  <a:gd name="connsiteY11" fmla="*/ 12065 h 75564"/>
                  <a:gd name="connsiteX12" fmla="*/ 47489 w 60817"/>
                  <a:gd name="connsiteY12" fmla="*/ 24130 h 75564"/>
                  <a:gd name="connsiteX13" fmla="*/ 46856 w 60817"/>
                  <a:gd name="connsiteY13" fmla="*/ 23495 h 75564"/>
                  <a:gd name="connsiteX14" fmla="*/ 31026 w 60817"/>
                  <a:gd name="connsiteY14" fmla="*/ 15875 h 75564"/>
                  <a:gd name="connsiteX15" fmla="*/ 24061 w 60817"/>
                  <a:gd name="connsiteY15" fmla="*/ 20955 h 75564"/>
                  <a:gd name="connsiteX16" fmla="*/ 36725 w 60817"/>
                  <a:gd name="connsiteY16" fmla="*/ 29845 h 75564"/>
                  <a:gd name="connsiteX17" fmla="*/ 60786 w 60817"/>
                  <a:gd name="connsiteY17" fmla="*/ 53340 h 75564"/>
                  <a:gd name="connsiteX18" fmla="*/ 31660 w 60817"/>
                  <a:gd name="connsiteY18" fmla="*/ 75565 h 7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817" h="75564">
                    <a:moveTo>
                      <a:pt x="31660" y="75565"/>
                    </a:moveTo>
                    <a:cubicBezTo>
                      <a:pt x="17729" y="75565"/>
                      <a:pt x="8232" y="71755"/>
                      <a:pt x="633" y="62865"/>
                    </a:cubicBezTo>
                    <a:lnTo>
                      <a:pt x="0" y="62230"/>
                    </a:lnTo>
                    <a:lnTo>
                      <a:pt x="11397" y="50165"/>
                    </a:lnTo>
                    <a:lnTo>
                      <a:pt x="12031" y="50800"/>
                    </a:lnTo>
                    <a:cubicBezTo>
                      <a:pt x="17729" y="56515"/>
                      <a:pt x="25328" y="60325"/>
                      <a:pt x="31660" y="60325"/>
                    </a:cubicBezTo>
                    <a:cubicBezTo>
                      <a:pt x="35459" y="60325"/>
                      <a:pt x="40524" y="59055"/>
                      <a:pt x="40524" y="54610"/>
                    </a:cubicBezTo>
                    <a:cubicBezTo>
                      <a:pt x="40524" y="49530"/>
                      <a:pt x="34826" y="47625"/>
                      <a:pt x="27227" y="45720"/>
                    </a:cubicBezTo>
                    <a:cubicBezTo>
                      <a:pt x="16463" y="42545"/>
                      <a:pt x="3166" y="38735"/>
                      <a:pt x="3166" y="22225"/>
                    </a:cubicBezTo>
                    <a:cubicBezTo>
                      <a:pt x="3166" y="6985"/>
                      <a:pt x="17096" y="0"/>
                      <a:pt x="31026" y="0"/>
                    </a:cubicBezTo>
                    <a:cubicBezTo>
                      <a:pt x="41157" y="0"/>
                      <a:pt x="51922" y="4445"/>
                      <a:pt x="58254" y="11430"/>
                    </a:cubicBezTo>
                    <a:lnTo>
                      <a:pt x="58887" y="12065"/>
                    </a:lnTo>
                    <a:lnTo>
                      <a:pt x="47489" y="24130"/>
                    </a:lnTo>
                    <a:lnTo>
                      <a:pt x="46856" y="23495"/>
                    </a:lnTo>
                    <a:cubicBezTo>
                      <a:pt x="41157" y="17780"/>
                      <a:pt x="36092" y="15875"/>
                      <a:pt x="31026" y="15875"/>
                    </a:cubicBezTo>
                    <a:cubicBezTo>
                      <a:pt x="28494" y="15875"/>
                      <a:pt x="24061" y="16510"/>
                      <a:pt x="24061" y="20955"/>
                    </a:cubicBezTo>
                    <a:cubicBezTo>
                      <a:pt x="24061" y="26035"/>
                      <a:pt x="29760" y="27305"/>
                      <a:pt x="36725" y="29845"/>
                    </a:cubicBezTo>
                    <a:cubicBezTo>
                      <a:pt x="47489" y="33020"/>
                      <a:pt x="60786" y="36830"/>
                      <a:pt x="60786" y="53340"/>
                    </a:cubicBezTo>
                    <a:cubicBezTo>
                      <a:pt x="61420" y="64135"/>
                      <a:pt x="52555" y="75565"/>
                      <a:pt x="31660" y="7556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A6D4A9F4-D399-51A7-A09B-A27FF09ED84C}"/>
                  </a:ext>
                </a:extLst>
              </p:cNvPr>
              <p:cNvSpPr/>
              <p:nvPr/>
            </p:nvSpPr>
            <p:spPr>
              <a:xfrm>
                <a:off x="821809" y="4692333"/>
                <a:ext cx="60817" cy="75564"/>
              </a:xfrm>
              <a:custGeom>
                <a:avLst/>
                <a:gdLst>
                  <a:gd name="connsiteX0" fmla="*/ 31660 w 60817"/>
                  <a:gd name="connsiteY0" fmla="*/ 75565 h 75564"/>
                  <a:gd name="connsiteX1" fmla="*/ 633 w 60817"/>
                  <a:gd name="connsiteY1" fmla="*/ 62865 h 75564"/>
                  <a:gd name="connsiteX2" fmla="*/ 0 w 60817"/>
                  <a:gd name="connsiteY2" fmla="*/ 62230 h 75564"/>
                  <a:gd name="connsiteX3" fmla="*/ 11397 w 60817"/>
                  <a:gd name="connsiteY3" fmla="*/ 50165 h 75564"/>
                  <a:gd name="connsiteX4" fmla="*/ 12031 w 60817"/>
                  <a:gd name="connsiteY4" fmla="*/ 50800 h 75564"/>
                  <a:gd name="connsiteX5" fmla="*/ 31660 w 60817"/>
                  <a:gd name="connsiteY5" fmla="*/ 60325 h 75564"/>
                  <a:gd name="connsiteX6" fmla="*/ 40524 w 60817"/>
                  <a:gd name="connsiteY6" fmla="*/ 54610 h 75564"/>
                  <a:gd name="connsiteX7" fmla="*/ 27227 w 60817"/>
                  <a:gd name="connsiteY7" fmla="*/ 45720 h 75564"/>
                  <a:gd name="connsiteX8" fmla="*/ 3166 w 60817"/>
                  <a:gd name="connsiteY8" fmla="*/ 22225 h 75564"/>
                  <a:gd name="connsiteX9" fmla="*/ 31026 w 60817"/>
                  <a:gd name="connsiteY9" fmla="*/ 0 h 75564"/>
                  <a:gd name="connsiteX10" fmla="*/ 58254 w 60817"/>
                  <a:gd name="connsiteY10" fmla="*/ 11430 h 75564"/>
                  <a:gd name="connsiteX11" fmla="*/ 58887 w 60817"/>
                  <a:gd name="connsiteY11" fmla="*/ 12065 h 75564"/>
                  <a:gd name="connsiteX12" fmla="*/ 47489 w 60817"/>
                  <a:gd name="connsiteY12" fmla="*/ 24130 h 75564"/>
                  <a:gd name="connsiteX13" fmla="*/ 46856 w 60817"/>
                  <a:gd name="connsiteY13" fmla="*/ 23495 h 75564"/>
                  <a:gd name="connsiteX14" fmla="*/ 31026 w 60817"/>
                  <a:gd name="connsiteY14" fmla="*/ 15875 h 75564"/>
                  <a:gd name="connsiteX15" fmla="*/ 24061 w 60817"/>
                  <a:gd name="connsiteY15" fmla="*/ 20955 h 75564"/>
                  <a:gd name="connsiteX16" fmla="*/ 36725 w 60817"/>
                  <a:gd name="connsiteY16" fmla="*/ 29845 h 75564"/>
                  <a:gd name="connsiteX17" fmla="*/ 60786 w 60817"/>
                  <a:gd name="connsiteY17" fmla="*/ 53340 h 75564"/>
                  <a:gd name="connsiteX18" fmla="*/ 31660 w 60817"/>
                  <a:gd name="connsiteY18" fmla="*/ 75565 h 7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817" h="75564">
                    <a:moveTo>
                      <a:pt x="31660" y="75565"/>
                    </a:moveTo>
                    <a:cubicBezTo>
                      <a:pt x="17729" y="75565"/>
                      <a:pt x="8232" y="71755"/>
                      <a:pt x="633" y="62865"/>
                    </a:cubicBezTo>
                    <a:lnTo>
                      <a:pt x="0" y="62230"/>
                    </a:lnTo>
                    <a:lnTo>
                      <a:pt x="11397" y="50165"/>
                    </a:lnTo>
                    <a:lnTo>
                      <a:pt x="12031" y="50800"/>
                    </a:lnTo>
                    <a:cubicBezTo>
                      <a:pt x="17729" y="56515"/>
                      <a:pt x="25328" y="60325"/>
                      <a:pt x="31660" y="60325"/>
                    </a:cubicBezTo>
                    <a:cubicBezTo>
                      <a:pt x="35459" y="60325"/>
                      <a:pt x="40524" y="59055"/>
                      <a:pt x="40524" y="54610"/>
                    </a:cubicBezTo>
                    <a:cubicBezTo>
                      <a:pt x="40524" y="49530"/>
                      <a:pt x="34826" y="47625"/>
                      <a:pt x="27227" y="45720"/>
                    </a:cubicBezTo>
                    <a:cubicBezTo>
                      <a:pt x="16463" y="42545"/>
                      <a:pt x="3166" y="38735"/>
                      <a:pt x="3166" y="22225"/>
                    </a:cubicBezTo>
                    <a:cubicBezTo>
                      <a:pt x="3166" y="6985"/>
                      <a:pt x="17096" y="0"/>
                      <a:pt x="31026" y="0"/>
                    </a:cubicBezTo>
                    <a:cubicBezTo>
                      <a:pt x="41157" y="0"/>
                      <a:pt x="51922" y="4445"/>
                      <a:pt x="58254" y="11430"/>
                    </a:cubicBezTo>
                    <a:lnTo>
                      <a:pt x="58887" y="12065"/>
                    </a:lnTo>
                    <a:lnTo>
                      <a:pt x="47489" y="24130"/>
                    </a:lnTo>
                    <a:lnTo>
                      <a:pt x="46856" y="23495"/>
                    </a:lnTo>
                    <a:cubicBezTo>
                      <a:pt x="41157" y="17780"/>
                      <a:pt x="36092" y="15875"/>
                      <a:pt x="31026" y="15875"/>
                    </a:cubicBezTo>
                    <a:cubicBezTo>
                      <a:pt x="28494" y="15875"/>
                      <a:pt x="24061" y="16510"/>
                      <a:pt x="24061" y="20955"/>
                    </a:cubicBezTo>
                    <a:cubicBezTo>
                      <a:pt x="24061" y="26035"/>
                      <a:pt x="29760" y="27305"/>
                      <a:pt x="36725" y="29845"/>
                    </a:cubicBezTo>
                    <a:cubicBezTo>
                      <a:pt x="47489" y="33020"/>
                      <a:pt x="60786" y="36830"/>
                      <a:pt x="60786" y="53340"/>
                    </a:cubicBezTo>
                    <a:cubicBezTo>
                      <a:pt x="61420" y="64135"/>
                      <a:pt x="52555" y="75565"/>
                      <a:pt x="31660" y="7556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79630DFA-7154-17FF-D076-F909BEB70541}"/>
                  </a:ext>
                </a:extLst>
              </p:cNvPr>
              <p:cNvSpPr/>
              <p:nvPr/>
            </p:nvSpPr>
            <p:spPr>
              <a:xfrm>
                <a:off x="959212" y="4691063"/>
                <a:ext cx="98777" cy="76834"/>
              </a:xfrm>
              <a:custGeom>
                <a:avLst/>
                <a:gdLst>
                  <a:gd name="connsiteX0" fmla="*/ 98778 w 98777"/>
                  <a:gd name="connsiteY0" fmla="*/ 75565 h 76834"/>
                  <a:gd name="connsiteX1" fmla="*/ 77249 w 98777"/>
                  <a:gd name="connsiteY1" fmla="*/ 75565 h 76834"/>
                  <a:gd name="connsiteX2" fmla="*/ 77249 w 98777"/>
                  <a:gd name="connsiteY2" fmla="*/ 26670 h 76834"/>
                  <a:gd name="connsiteX3" fmla="*/ 71551 w 98777"/>
                  <a:gd name="connsiteY3" fmla="*/ 19050 h 76834"/>
                  <a:gd name="connsiteX4" fmla="*/ 60786 w 98777"/>
                  <a:gd name="connsiteY4" fmla="*/ 25400 h 76834"/>
                  <a:gd name="connsiteX5" fmla="*/ 60786 w 98777"/>
                  <a:gd name="connsiteY5" fmla="*/ 76200 h 76834"/>
                  <a:gd name="connsiteX6" fmla="*/ 38625 w 98777"/>
                  <a:gd name="connsiteY6" fmla="*/ 76200 h 76834"/>
                  <a:gd name="connsiteX7" fmla="*/ 38625 w 98777"/>
                  <a:gd name="connsiteY7" fmla="*/ 27305 h 76834"/>
                  <a:gd name="connsiteX8" fmla="*/ 33559 w 98777"/>
                  <a:gd name="connsiteY8" fmla="*/ 19685 h 76834"/>
                  <a:gd name="connsiteX9" fmla="*/ 22162 w 98777"/>
                  <a:gd name="connsiteY9" fmla="*/ 26035 h 76834"/>
                  <a:gd name="connsiteX10" fmla="*/ 22162 w 98777"/>
                  <a:gd name="connsiteY10" fmla="*/ 76835 h 76834"/>
                  <a:gd name="connsiteX11" fmla="*/ 0 w 98777"/>
                  <a:gd name="connsiteY11" fmla="*/ 76835 h 76834"/>
                  <a:gd name="connsiteX12" fmla="*/ 0 w 98777"/>
                  <a:gd name="connsiteY12" fmla="*/ 1905 h 76834"/>
                  <a:gd name="connsiteX13" fmla="*/ 22162 w 98777"/>
                  <a:gd name="connsiteY13" fmla="*/ 1905 h 76834"/>
                  <a:gd name="connsiteX14" fmla="*/ 22162 w 98777"/>
                  <a:gd name="connsiteY14" fmla="*/ 9525 h 76834"/>
                  <a:gd name="connsiteX15" fmla="*/ 42424 w 98777"/>
                  <a:gd name="connsiteY15" fmla="*/ 0 h 76834"/>
                  <a:gd name="connsiteX16" fmla="*/ 59520 w 98777"/>
                  <a:gd name="connsiteY16" fmla="*/ 10160 h 76834"/>
                  <a:gd name="connsiteX17" fmla="*/ 80415 w 98777"/>
                  <a:gd name="connsiteY17" fmla="*/ 0 h 76834"/>
                  <a:gd name="connsiteX18" fmla="*/ 98778 w 98777"/>
                  <a:gd name="connsiteY18" fmla="*/ 20320 h 76834"/>
                  <a:gd name="connsiteX19" fmla="*/ 98778 w 98777"/>
                  <a:gd name="connsiteY19" fmla="*/ 75565 h 76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8777" h="76834">
                    <a:moveTo>
                      <a:pt x="98778" y="75565"/>
                    </a:moveTo>
                    <a:lnTo>
                      <a:pt x="77249" y="75565"/>
                    </a:lnTo>
                    <a:lnTo>
                      <a:pt x="77249" y="26670"/>
                    </a:lnTo>
                    <a:cubicBezTo>
                      <a:pt x="77249" y="20955"/>
                      <a:pt x="75983" y="19050"/>
                      <a:pt x="71551" y="19050"/>
                    </a:cubicBezTo>
                    <a:cubicBezTo>
                      <a:pt x="67751" y="19050"/>
                      <a:pt x="63319" y="22225"/>
                      <a:pt x="60786" y="25400"/>
                    </a:cubicBezTo>
                    <a:lnTo>
                      <a:pt x="60786" y="76200"/>
                    </a:lnTo>
                    <a:lnTo>
                      <a:pt x="38625" y="76200"/>
                    </a:lnTo>
                    <a:lnTo>
                      <a:pt x="38625" y="27305"/>
                    </a:lnTo>
                    <a:cubicBezTo>
                      <a:pt x="38625" y="21590"/>
                      <a:pt x="37358" y="19685"/>
                      <a:pt x="33559" y="19685"/>
                    </a:cubicBezTo>
                    <a:cubicBezTo>
                      <a:pt x="29760" y="19685"/>
                      <a:pt x="25328" y="22860"/>
                      <a:pt x="22162" y="26035"/>
                    </a:cubicBezTo>
                    <a:lnTo>
                      <a:pt x="22162" y="76835"/>
                    </a:lnTo>
                    <a:lnTo>
                      <a:pt x="0" y="76835"/>
                    </a:lnTo>
                    <a:lnTo>
                      <a:pt x="0" y="1905"/>
                    </a:lnTo>
                    <a:lnTo>
                      <a:pt x="22162" y="1905"/>
                    </a:lnTo>
                    <a:lnTo>
                      <a:pt x="22162" y="9525"/>
                    </a:lnTo>
                    <a:cubicBezTo>
                      <a:pt x="26594" y="4445"/>
                      <a:pt x="33559" y="0"/>
                      <a:pt x="42424" y="0"/>
                    </a:cubicBezTo>
                    <a:cubicBezTo>
                      <a:pt x="51922" y="0"/>
                      <a:pt x="56987" y="2540"/>
                      <a:pt x="59520" y="10160"/>
                    </a:cubicBezTo>
                    <a:cubicBezTo>
                      <a:pt x="63952" y="4445"/>
                      <a:pt x="71551" y="0"/>
                      <a:pt x="80415" y="0"/>
                    </a:cubicBezTo>
                    <a:cubicBezTo>
                      <a:pt x="92446" y="0"/>
                      <a:pt x="98778" y="6350"/>
                      <a:pt x="98778" y="20320"/>
                    </a:cubicBezTo>
                    <a:lnTo>
                      <a:pt x="98778" y="75565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DCE851BE-FAAB-5346-9060-0E1C4C7F9A9C}"/>
                  </a:ext>
                </a:extLst>
              </p:cNvPr>
              <p:cNvSpPr/>
              <p:nvPr/>
            </p:nvSpPr>
            <p:spPr>
              <a:xfrm>
                <a:off x="1067487" y="4691063"/>
                <a:ext cx="62685" cy="76200"/>
              </a:xfrm>
              <a:custGeom>
                <a:avLst/>
                <a:gdLst>
                  <a:gd name="connsiteX0" fmla="*/ 18363 w 62685"/>
                  <a:gd name="connsiteY0" fmla="*/ 76200 h 76200"/>
                  <a:gd name="connsiteX1" fmla="*/ 0 w 62685"/>
                  <a:gd name="connsiteY1" fmla="*/ 57150 h 76200"/>
                  <a:gd name="connsiteX2" fmla="*/ 39258 w 62685"/>
                  <a:gd name="connsiteY2" fmla="*/ 27305 h 76200"/>
                  <a:gd name="connsiteX3" fmla="*/ 39258 w 62685"/>
                  <a:gd name="connsiteY3" fmla="*/ 24765 h 76200"/>
                  <a:gd name="connsiteX4" fmla="*/ 32926 w 62685"/>
                  <a:gd name="connsiteY4" fmla="*/ 17145 h 76200"/>
                  <a:gd name="connsiteX5" fmla="*/ 13297 w 62685"/>
                  <a:gd name="connsiteY5" fmla="*/ 24765 h 76200"/>
                  <a:gd name="connsiteX6" fmla="*/ 3166 w 62685"/>
                  <a:gd name="connsiteY6" fmla="*/ 11430 h 76200"/>
                  <a:gd name="connsiteX7" fmla="*/ 36725 w 62685"/>
                  <a:gd name="connsiteY7" fmla="*/ 0 h 76200"/>
                  <a:gd name="connsiteX8" fmla="*/ 60786 w 62685"/>
                  <a:gd name="connsiteY8" fmla="*/ 24130 h 76200"/>
                  <a:gd name="connsiteX9" fmla="*/ 60786 w 62685"/>
                  <a:gd name="connsiteY9" fmla="*/ 56515 h 76200"/>
                  <a:gd name="connsiteX10" fmla="*/ 62686 w 62685"/>
                  <a:gd name="connsiteY10" fmla="*/ 74295 h 76200"/>
                  <a:gd name="connsiteX11" fmla="*/ 62686 w 62685"/>
                  <a:gd name="connsiteY11" fmla="*/ 74930 h 76200"/>
                  <a:gd name="connsiteX12" fmla="*/ 41157 w 62685"/>
                  <a:gd name="connsiteY12" fmla="*/ 74930 h 76200"/>
                  <a:gd name="connsiteX13" fmla="*/ 39891 w 62685"/>
                  <a:gd name="connsiteY13" fmla="*/ 67310 h 76200"/>
                  <a:gd name="connsiteX14" fmla="*/ 18363 w 62685"/>
                  <a:gd name="connsiteY14" fmla="*/ 76200 h 76200"/>
                  <a:gd name="connsiteX15" fmla="*/ 39258 w 62685"/>
                  <a:gd name="connsiteY15" fmla="*/ 39370 h 76200"/>
                  <a:gd name="connsiteX16" fmla="*/ 20895 w 62685"/>
                  <a:gd name="connsiteY16" fmla="*/ 53340 h 76200"/>
                  <a:gd name="connsiteX17" fmla="*/ 27227 w 62685"/>
                  <a:gd name="connsiteY17" fmla="*/ 59690 h 76200"/>
                  <a:gd name="connsiteX18" fmla="*/ 39258 w 62685"/>
                  <a:gd name="connsiteY18" fmla="*/ 54610 h 76200"/>
                  <a:gd name="connsiteX19" fmla="*/ 39258 w 62685"/>
                  <a:gd name="connsiteY19" fmla="*/ 3937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685" h="76200">
                    <a:moveTo>
                      <a:pt x="18363" y="76200"/>
                    </a:moveTo>
                    <a:cubicBezTo>
                      <a:pt x="6332" y="76200"/>
                      <a:pt x="0" y="69850"/>
                      <a:pt x="0" y="57150"/>
                    </a:cubicBezTo>
                    <a:cubicBezTo>
                      <a:pt x="0" y="41910"/>
                      <a:pt x="12664" y="32385"/>
                      <a:pt x="39258" y="27305"/>
                    </a:cubicBezTo>
                    <a:lnTo>
                      <a:pt x="39258" y="24765"/>
                    </a:lnTo>
                    <a:cubicBezTo>
                      <a:pt x="39258" y="19050"/>
                      <a:pt x="37358" y="17145"/>
                      <a:pt x="32926" y="17145"/>
                    </a:cubicBezTo>
                    <a:cubicBezTo>
                      <a:pt x="24694" y="17145"/>
                      <a:pt x="17096" y="22225"/>
                      <a:pt x="13297" y="24765"/>
                    </a:cubicBezTo>
                    <a:lnTo>
                      <a:pt x="3166" y="11430"/>
                    </a:lnTo>
                    <a:cubicBezTo>
                      <a:pt x="12031" y="3810"/>
                      <a:pt x="24061" y="0"/>
                      <a:pt x="36725" y="0"/>
                    </a:cubicBezTo>
                    <a:cubicBezTo>
                      <a:pt x="53188" y="0"/>
                      <a:pt x="60786" y="6985"/>
                      <a:pt x="60786" y="24130"/>
                    </a:cubicBezTo>
                    <a:lnTo>
                      <a:pt x="60786" y="56515"/>
                    </a:lnTo>
                    <a:cubicBezTo>
                      <a:pt x="60786" y="66040"/>
                      <a:pt x="61420" y="70485"/>
                      <a:pt x="62686" y="74295"/>
                    </a:cubicBezTo>
                    <a:lnTo>
                      <a:pt x="62686" y="74930"/>
                    </a:lnTo>
                    <a:cubicBezTo>
                      <a:pt x="62686" y="74930"/>
                      <a:pt x="41157" y="74930"/>
                      <a:pt x="41157" y="74930"/>
                    </a:cubicBezTo>
                    <a:cubicBezTo>
                      <a:pt x="40524" y="73025"/>
                      <a:pt x="39891" y="70485"/>
                      <a:pt x="39891" y="67310"/>
                    </a:cubicBezTo>
                    <a:cubicBezTo>
                      <a:pt x="33559" y="73660"/>
                      <a:pt x="26594" y="76200"/>
                      <a:pt x="18363" y="76200"/>
                    </a:cubicBezTo>
                    <a:close/>
                    <a:moveTo>
                      <a:pt x="39258" y="39370"/>
                    </a:moveTo>
                    <a:cubicBezTo>
                      <a:pt x="26594" y="41910"/>
                      <a:pt x="20895" y="46355"/>
                      <a:pt x="20895" y="53340"/>
                    </a:cubicBezTo>
                    <a:cubicBezTo>
                      <a:pt x="20895" y="57785"/>
                      <a:pt x="22795" y="59690"/>
                      <a:pt x="27227" y="59690"/>
                    </a:cubicBezTo>
                    <a:cubicBezTo>
                      <a:pt x="31660" y="59690"/>
                      <a:pt x="35459" y="57785"/>
                      <a:pt x="39258" y="54610"/>
                    </a:cubicBezTo>
                    <a:lnTo>
                      <a:pt x="39258" y="39370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18B211EA-4CD1-6835-3944-0F0B11A53DE5}"/>
                  </a:ext>
                </a:extLst>
              </p:cNvPr>
              <p:cNvSpPr/>
              <p:nvPr/>
            </p:nvSpPr>
            <p:spPr>
              <a:xfrm>
                <a:off x="751525" y="4691698"/>
                <a:ext cx="64585" cy="76199"/>
              </a:xfrm>
              <a:custGeom>
                <a:avLst/>
                <a:gdLst>
                  <a:gd name="connsiteX0" fmla="*/ 32293 w 64585"/>
                  <a:gd name="connsiteY0" fmla="*/ 0 h 76199"/>
                  <a:gd name="connsiteX1" fmla="*/ 0 w 64585"/>
                  <a:gd name="connsiteY1" fmla="*/ 38100 h 76199"/>
                  <a:gd name="connsiteX2" fmla="*/ 32293 w 64585"/>
                  <a:gd name="connsiteY2" fmla="*/ 76200 h 76199"/>
                  <a:gd name="connsiteX3" fmla="*/ 64586 w 64585"/>
                  <a:gd name="connsiteY3" fmla="*/ 38100 h 76199"/>
                  <a:gd name="connsiteX4" fmla="*/ 32293 w 64585"/>
                  <a:gd name="connsiteY4" fmla="*/ 0 h 76199"/>
                  <a:gd name="connsiteX5" fmla="*/ 32293 w 64585"/>
                  <a:gd name="connsiteY5" fmla="*/ 58420 h 76199"/>
                  <a:gd name="connsiteX6" fmla="*/ 22162 w 64585"/>
                  <a:gd name="connsiteY6" fmla="*/ 38100 h 76199"/>
                  <a:gd name="connsiteX7" fmla="*/ 32293 w 64585"/>
                  <a:gd name="connsiteY7" fmla="*/ 18415 h 76199"/>
                  <a:gd name="connsiteX8" fmla="*/ 42424 w 64585"/>
                  <a:gd name="connsiteY8" fmla="*/ 38100 h 76199"/>
                  <a:gd name="connsiteX9" fmla="*/ 32293 w 64585"/>
                  <a:gd name="connsiteY9" fmla="*/ 58420 h 76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585" h="76199">
                    <a:moveTo>
                      <a:pt x="32293" y="0"/>
                    </a:moveTo>
                    <a:cubicBezTo>
                      <a:pt x="8232" y="0"/>
                      <a:pt x="0" y="19685"/>
                      <a:pt x="0" y="38100"/>
                    </a:cubicBezTo>
                    <a:cubicBezTo>
                      <a:pt x="0" y="66040"/>
                      <a:pt x="16463" y="76200"/>
                      <a:pt x="32293" y="76200"/>
                    </a:cubicBezTo>
                    <a:cubicBezTo>
                      <a:pt x="48123" y="76200"/>
                      <a:pt x="64586" y="66040"/>
                      <a:pt x="64586" y="38100"/>
                    </a:cubicBezTo>
                    <a:cubicBezTo>
                      <a:pt x="64586" y="9525"/>
                      <a:pt x="48123" y="0"/>
                      <a:pt x="32293" y="0"/>
                    </a:cubicBezTo>
                    <a:close/>
                    <a:moveTo>
                      <a:pt x="32293" y="58420"/>
                    </a:moveTo>
                    <a:cubicBezTo>
                      <a:pt x="27860" y="58420"/>
                      <a:pt x="22162" y="56515"/>
                      <a:pt x="22162" y="38100"/>
                    </a:cubicBezTo>
                    <a:cubicBezTo>
                      <a:pt x="22162" y="20320"/>
                      <a:pt x="27860" y="18415"/>
                      <a:pt x="32293" y="18415"/>
                    </a:cubicBezTo>
                    <a:cubicBezTo>
                      <a:pt x="36725" y="18415"/>
                      <a:pt x="42424" y="20320"/>
                      <a:pt x="42424" y="38100"/>
                    </a:cubicBezTo>
                    <a:cubicBezTo>
                      <a:pt x="42424" y="55880"/>
                      <a:pt x="37358" y="58420"/>
                      <a:pt x="32293" y="58420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CB6809F2-6CCB-D053-6332-F79F16CD4B57}"/>
                  </a:ext>
                </a:extLst>
              </p:cNvPr>
              <p:cNvSpPr/>
              <p:nvPr/>
            </p:nvSpPr>
            <p:spPr>
              <a:xfrm>
                <a:off x="1140937" y="4691698"/>
                <a:ext cx="60153" cy="74294"/>
              </a:xfrm>
              <a:custGeom>
                <a:avLst/>
                <a:gdLst>
                  <a:gd name="connsiteX0" fmla="*/ 41791 w 60153"/>
                  <a:gd name="connsiteY0" fmla="*/ 0 h 74294"/>
                  <a:gd name="connsiteX1" fmla="*/ 22162 w 60153"/>
                  <a:gd name="connsiteY1" fmla="*/ 8890 h 74294"/>
                  <a:gd name="connsiteX2" fmla="*/ 22162 w 60153"/>
                  <a:gd name="connsiteY2" fmla="*/ 1270 h 74294"/>
                  <a:gd name="connsiteX3" fmla="*/ 0 w 60153"/>
                  <a:gd name="connsiteY3" fmla="*/ 1270 h 74294"/>
                  <a:gd name="connsiteX4" fmla="*/ 0 w 60153"/>
                  <a:gd name="connsiteY4" fmla="*/ 74295 h 74294"/>
                  <a:gd name="connsiteX5" fmla="*/ 22162 w 60153"/>
                  <a:gd name="connsiteY5" fmla="*/ 74295 h 74294"/>
                  <a:gd name="connsiteX6" fmla="*/ 22162 w 60153"/>
                  <a:gd name="connsiteY6" fmla="*/ 24130 h 74294"/>
                  <a:gd name="connsiteX7" fmla="*/ 32926 w 60153"/>
                  <a:gd name="connsiteY7" fmla="*/ 18415 h 74294"/>
                  <a:gd name="connsiteX8" fmla="*/ 37991 w 60153"/>
                  <a:gd name="connsiteY8" fmla="*/ 25400 h 74294"/>
                  <a:gd name="connsiteX9" fmla="*/ 37991 w 60153"/>
                  <a:gd name="connsiteY9" fmla="*/ 74295 h 74294"/>
                  <a:gd name="connsiteX10" fmla="*/ 60153 w 60153"/>
                  <a:gd name="connsiteY10" fmla="*/ 74295 h 74294"/>
                  <a:gd name="connsiteX11" fmla="*/ 60153 w 60153"/>
                  <a:gd name="connsiteY11" fmla="*/ 19685 h 74294"/>
                  <a:gd name="connsiteX12" fmla="*/ 41791 w 60153"/>
                  <a:gd name="connsiteY12" fmla="*/ 0 h 74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153" h="74294">
                    <a:moveTo>
                      <a:pt x="41791" y="0"/>
                    </a:moveTo>
                    <a:cubicBezTo>
                      <a:pt x="33559" y="0"/>
                      <a:pt x="26594" y="4445"/>
                      <a:pt x="22162" y="8890"/>
                    </a:cubicBezTo>
                    <a:lnTo>
                      <a:pt x="22162" y="1270"/>
                    </a:lnTo>
                    <a:lnTo>
                      <a:pt x="0" y="1270"/>
                    </a:lnTo>
                    <a:lnTo>
                      <a:pt x="0" y="74295"/>
                    </a:lnTo>
                    <a:lnTo>
                      <a:pt x="22162" y="74295"/>
                    </a:lnTo>
                    <a:lnTo>
                      <a:pt x="22162" y="24130"/>
                    </a:lnTo>
                    <a:cubicBezTo>
                      <a:pt x="26594" y="20320"/>
                      <a:pt x="29760" y="18415"/>
                      <a:pt x="32926" y="18415"/>
                    </a:cubicBezTo>
                    <a:cubicBezTo>
                      <a:pt x="35459" y="18415"/>
                      <a:pt x="37991" y="19050"/>
                      <a:pt x="37991" y="25400"/>
                    </a:cubicBezTo>
                    <a:lnTo>
                      <a:pt x="37991" y="74295"/>
                    </a:lnTo>
                    <a:lnTo>
                      <a:pt x="60153" y="74295"/>
                    </a:lnTo>
                    <a:lnTo>
                      <a:pt x="60153" y="19685"/>
                    </a:lnTo>
                    <a:cubicBezTo>
                      <a:pt x="60153" y="6350"/>
                      <a:pt x="53821" y="0"/>
                      <a:pt x="41791" y="0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D0285E1-AC65-9DAB-3020-5F0FA9E7660A}"/>
                </a:ext>
              </a:extLst>
            </p:cNvPr>
            <p:cNvSpPr/>
            <p:nvPr/>
          </p:nvSpPr>
          <p:spPr>
            <a:xfrm>
              <a:off x="543205" y="4793933"/>
              <a:ext cx="72816" cy="103504"/>
            </a:xfrm>
            <a:custGeom>
              <a:avLst/>
              <a:gdLst>
                <a:gd name="connsiteX0" fmla="*/ 43690 w 72816"/>
                <a:gd name="connsiteY0" fmla="*/ 41910 h 103504"/>
                <a:gd name="connsiteX1" fmla="*/ 41791 w 72816"/>
                <a:gd name="connsiteY1" fmla="*/ 41275 h 103504"/>
                <a:gd name="connsiteX2" fmla="*/ 26594 w 72816"/>
                <a:gd name="connsiteY2" fmla="*/ 27305 h 103504"/>
                <a:gd name="connsiteX3" fmla="*/ 36092 w 72816"/>
                <a:gd name="connsiteY3" fmla="*/ 19050 h 103504"/>
                <a:gd name="connsiteX4" fmla="*/ 52555 w 72816"/>
                <a:gd name="connsiteY4" fmla="*/ 32385 h 103504"/>
                <a:gd name="connsiteX5" fmla="*/ 53188 w 72816"/>
                <a:gd name="connsiteY5" fmla="*/ 33655 h 103504"/>
                <a:gd name="connsiteX6" fmla="*/ 70917 w 72816"/>
                <a:gd name="connsiteY6" fmla="*/ 24130 h 103504"/>
                <a:gd name="connsiteX7" fmla="*/ 70284 w 72816"/>
                <a:gd name="connsiteY7" fmla="*/ 22860 h 103504"/>
                <a:gd name="connsiteX8" fmla="*/ 36092 w 72816"/>
                <a:gd name="connsiteY8" fmla="*/ 0 h 103504"/>
                <a:gd name="connsiteX9" fmla="*/ 3799 w 72816"/>
                <a:gd name="connsiteY9" fmla="*/ 28575 h 103504"/>
                <a:gd name="connsiteX10" fmla="*/ 32293 w 72816"/>
                <a:gd name="connsiteY10" fmla="*/ 60960 h 103504"/>
                <a:gd name="connsiteX11" fmla="*/ 32926 w 72816"/>
                <a:gd name="connsiteY11" fmla="*/ 61595 h 103504"/>
                <a:gd name="connsiteX12" fmla="*/ 49389 w 72816"/>
                <a:gd name="connsiteY12" fmla="*/ 76200 h 103504"/>
                <a:gd name="connsiteX13" fmla="*/ 37991 w 72816"/>
                <a:gd name="connsiteY13" fmla="*/ 85725 h 103504"/>
                <a:gd name="connsiteX14" fmla="*/ 18996 w 72816"/>
                <a:gd name="connsiteY14" fmla="*/ 71120 h 103504"/>
                <a:gd name="connsiteX15" fmla="*/ 18363 w 72816"/>
                <a:gd name="connsiteY15" fmla="*/ 69850 h 103504"/>
                <a:gd name="connsiteX16" fmla="*/ 0 w 72816"/>
                <a:gd name="connsiteY16" fmla="*/ 78105 h 103504"/>
                <a:gd name="connsiteX17" fmla="*/ 633 w 72816"/>
                <a:gd name="connsiteY17" fmla="*/ 79375 h 103504"/>
                <a:gd name="connsiteX18" fmla="*/ 38625 w 72816"/>
                <a:gd name="connsiteY18" fmla="*/ 103505 h 103504"/>
                <a:gd name="connsiteX19" fmla="*/ 72817 w 72816"/>
                <a:gd name="connsiteY19" fmla="*/ 74295 h 103504"/>
                <a:gd name="connsiteX20" fmla="*/ 43690 w 72816"/>
                <a:gd name="connsiteY20" fmla="*/ 41910 h 10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2816" h="103504">
                  <a:moveTo>
                    <a:pt x="43690" y="41910"/>
                  </a:moveTo>
                  <a:lnTo>
                    <a:pt x="41791" y="41275"/>
                  </a:lnTo>
                  <a:cubicBezTo>
                    <a:pt x="32926" y="37465"/>
                    <a:pt x="26594" y="33655"/>
                    <a:pt x="26594" y="27305"/>
                  </a:cubicBezTo>
                  <a:cubicBezTo>
                    <a:pt x="26594" y="22225"/>
                    <a:pt x="30393" y="19050"/>
                    <a:pt x="36092" y="19050"/>
                  </a:cubicBezTo>
                  <a:cubicBezTo>
                    <a:pt x="43057" y="19050"/>
                    <a:pt x="48123" y="23495"/>
                    <a:pt x="52555" y="32385"/>
                  </a:cubicBezTo>
                  <a:lnTo>
                    <a:pt x="53188" y="33655"/>
                  </a:lnTo>
                  <a:lnTo>
                    <a:pt x="70917" y="24130"/>
                  </a:lnTo>
                  <a:lnTo>
                    <a:pt x="70284" y="22860"/>
                  </a:lnTo>
                  <a:cubicBezTo>
                    <a:pt x="63319" y="7620"/>
                    <a:pt x="51922" y="0"/>
                    <a:pt x="36092" y="0"/>
                  </a:cubicBezTo>
                  <a:cubicBezTo>
                    <a:pt x="17096" y="0"/>
                    <a:pt x="3799" y="12065"/>
                    <a:pt x="3799" y="28575"/>
                  </a:cubicBezTo>
                  <a:cubicBezTo>
                    <a:pt x="3799" y="48895"/>
                    <a:pt x="19629" y="55245"/>
                    <a:pt x="32293" y="60960"/>
                  </a:cubicBezTo>
                  <a:lnTo>
                    <a:pt x="32926" y="61595"/>
                  </a:lnTo>
                  <a:cubicBezTo>
                    <a:pt x="43057" y="66040"/>
                    <a:pt x="49389" y="69215"/>
                    <a:pt x="49389" y="76200"/>
                  </a:cubicBezTo>
                  <a:cubicBezTo>
                    <a:pt x="49389" y="82550"/>
                    <a:pt x="44957" y="85725"/>
                    <a:pt x="37991" y="85725"/>
                  </a:cubicBezTo>
                  <a:cubicBezTo>
                    <a:pt x="27860" y="85725"/>
                    <a:pt x="22162" y="77470"/>
                    <a:pt x="18996" y="71120"/>
                  </a:cubicBezTo>
                  <a:lnTo>
                    <a:pt x="18363" y="69850"/>
                  </a:lnTo>
                  <a:lnTo>
                    <a:pt x="0" y="78105"/>
                  </a:lnTo>
                  <a:lnTo>
                    <a:pt x="633" y="79375"/>
                  </a:lnTo>
                  <a:cubicBezTo>
                    <a:pt x="8231" y="95885"/>
                    <a:pt x="20895" y="103505"/>
                    <a:pt x="38625" y="103505"/>
                  </a:cubicBezTo>
                  <a:cubicBezTo>
                    <a:pt x="55088" y="103505"/>
                    <a:pt x="72817" y="94615"/>
                    <a:pt x="72817" y="74295"/>
                  </a:cubicBezTo>
                  <a:cubicBezTo>
                    <a:pt x="72184" y="53975"/>
                    <a:pt x="56354" y="46990"/>
                    <a:pt x="43690" y="4191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F5EC50AB-A7A5-6EB0-D590-C91C6DC8674D}"/>
                </a:ext>
              </a:extLst>
            </p:cNvPr>
            <p:cNvSpPr/>
            <p:nvPr/>
          </p:nvSpPr>
          <p:spPr>
            <a:xfrm>
              <a:off x="624887" y="4820603"/>
              <a:ext cx="61419" cy="76200"/>
            </a:xfrm>
            <a:custGeom>
              <a:avLst/>
              <a:gdLst>
                <a:gd name="connsiteX0" fmla="*/ 41791 w 61419"/>
                <a:gd name="connsiteY0" fmla="*/ 46990 h 76200"/>
                <a:gd name="connsiteX1" fmla="*/ 32293 w 61419"/>
                <a:gd name="connsiteY1" fmla="*/ 59055 h 76200"/>
                <a:gd name="connsiteX2" fmla="*/ 22795 w 61419"/>
                <a:gd name="connsiteY2" fmla="*/ 38100 h 76200"/>
                <a:gd name="connsiteX3" fmla="*/ 32293 w 61419"/>
                <a:gd name="connsiteY3" fmla="*/ 17780 h 76200"/>
                <a:gd name="connsiteX4" fmla="*/ 41157 w 61419"/>
                <a:gd name="connsiteY4" fmla="*/ 28575 h 76200"/>
                <a:gd name="connsiteX5" fmla="*/ 41157 w 61419"/>
                <a:gd name="connsiteY5" fmla="*/ 29845 h 76200"/>
                <a:gd name="connsiteX6" fmla="*/ 61420 w 61419"/>
                <a:gd name="connsiteY6" fmla="*/ 25400 h 76200"/>
                <a:gd name="connsiteX7" fmla="*/ 60786 w 61419"/>
                <a:gd name="connsiteY7" fmla="*/ 24130 h 76200"/>
                <a:gd name="connsiteX8" fmla="*/ 32293 w 61419"/>
                <a:gd name="connsiteY8" fmla="*/ 0 h 76200"/>
                <a:gd name="connsiteX9" fmla="*/ 0 w 61419"/>
                <a:gd name="connsiteY9" fmla="*/ 38100 h 76200"/>
                <a:gd name="connsiteX10" fmla="*/ 31660 w 61419"/>
                <a:gd name="connsiteY10" fmla="*/ 76200 h 76200"/>
                <a:gd name="connsiteX11" fmla="*/ 60786 w 61419"/>
                <a:gd name="connsiteY11" fmla="*/ 52070 h 76200"/>
                <a:gd name="connsiteX12" fmla="*/ 61420 w 61419"/>
                <a:gd name="connsiteY12" fmla="*/ 50800 h 76200"/>
                <a:gd name="connsiteX13" fmla="*/ 41791 w 61419"/>
                <a:gd name="connsiteY13" fmla="*/ 45720 h 76200"/>
                <a:gd name="connsiteX14" fmla="*/ 41791 w 61419"/>
                <a:gd name="connsiteY14" fmla="*/ 469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419" h="76200">
                  <a:moveTo>
                    <a:pt x="41791" y="46990"/>
                  </a:moveTo>
                  <a:cubicBezTo>
                    <a:pt x="39891" y="57785"/>
                    <a:pt x="35459" y="59055"/>
                    <a:pt x="32293" y="59055"/>
                  </a:cubicBezTo>
                  <a:cubicBezTo>
                    <a:pt x="28494" y="59055"/>
                    <a:pt x="22795" y="57150"/>
                    <a:pt x="22795" y="38100"/>
                  </a:cubicBezTo>
                  <a:cubicBezTo>
                    <a:pt x="22795" y="17780"/>
                    <a:pt x="29760" y="17780"/>
                    <a:pt x="32293" y="17780"/>
                  </a:cubicBezTo>
                  <a:cubicBezTo>
                    <a:pt x="36092" y="17780"/>
                    <a:pt x="38625" y="19685"/>
                    <a:pt x="41157" y="28575"/>
                  </a:cubicBezTo>
                  <a:lnTo>
                    <a:pt x="41157" y="29845"/>
                  </a:lnTo>
                  <a:lnTo>
                    <a:pt x="61420" y="25400"/>
                  </a:lnTo>
                  <a:lnTo>
                    <a:pt x="60786" y="24130"/>
                  </a:lnTo>
                  <a:cubicBezTo>
                    <a:pt x="58254" y="13970"/>
                    <a:pt x="52555" y="0"/>
                    <a:pt x="32293" y="0"/>
                  </a:cubicBezTo>
                  <a:cubicBezTo>
                    <a:pt x="16463" y="0"/>
                    <a:pt x="0" y="10160"/>
                    <a:pt x="0" y="38100"/>
                  </a:cubicBezTo>
                  <a:cubicBezTo>
                    <a:pt x="0" y="66040"/>
                    <a:pt x="16463" y="76200"/>
                    <a:pt x="31660" y="76200"/>
                  </a:cubicBezTo>
                  <a:cubicBezTo>
                    <a:pt x="46856" y="76200"/>
                    <a:pt x="56987" y="67945"/>
                    <a:pt x="60786" y="52070"/>
                  </a:cubicBezTo>
                  <a:lnTo>
                    <a:pt x="61420" y="50800"/>
                  </a:lnTo>
                  <a:lnTo>
                    <a:pt x="41791" y="45720"/>
                  </a:lnTo>
                  <a:lnTo>
                    <a:pt x="41791" y="4699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8C82F158-CC7B-7D6E-F6B4-C6996D092BFA}"/>
                </a:ext>
              </a:extLst>
            </p:cNvPr>
            <p:cNvSpPr/>
            <p:nvPr/>
          </p:nvSpPr>
          <p:spPr>
            <a:xfrm>
              <a:off x="695804" y="4792028"/>
              <a:ext cx="60153" cy="104139"/>
            </a:xfrm>
            <a:custGeom>
              <a:avLst/>
              <a:gdLst>
                <a:gd name="connsiteX0" fmla="*/ 41791 w 60153"/>
                <a:gd name="connsiteY0" fmla="*/ 28575 h 104139"/>
                <a:gd name="connsiteX1" fmla="*/ 22162 w 60153"/>
                <a:gd name="connsiteY1" fmla="*/ 37465 h 104139"/>
                <a:gd name="connsiteX2" fmla="*/ 22162 w 60153"/>
                <a:gd name="connsiteY2" fmla="*/ 0 h 104139"/>
                <a:gd name="connsiteX3" fmla="*/ 0 w 60153"/>
                <a:gd name="connsiteY3" fmla="*/ 3175 h 104139"/>
                <a:gd name="connsiteX4" fmla="*/ 0 w 60153"/>
                <a:gd name="connsiteY4" fmla="*/ 104140 h 104139"/>
                <a:gd name="connsiteX5" fmla="*/ 22162 w 60153"/>
                <a:gd name="connsiteY5" fmla="*/ 104140 h 104139"/>
                <a:gd name="connsiteX6" fmla="*/ 22162 w 60153"/>
                <a:gd name="connsiteY6" fmla="*/ 53975 h 104139"/>
                <a:gd name="connsiteX7" fmla="*/ 32926 w 60153"/>
                <a:gd name="connsiteY7" fmla="*/ 48260 h 104139"/>
                <a:gd name="connsiteX8" fmla="*/ 37991 w 60153"/>
                <a:gd name="connsiteY8" fmla="*/ 55245 h 104139"/>
                <a:gd name="connsiteX9" fmla="*/ 37991 w 60153"/>
                <a:gd name="connsiteY9" fmla="*/ 104140 h 104139"/>
                <a:gd name="connsiteX10" fmla="*/ 60153 w 60153"/>
                <a:gd name="connsiteY10" fmla="*/ 104140 h 104139"/>
                <a:gd name="connsiteX11" fmla="*/ 60153 w 60153"/>
                <a:gd name="connsiteY11" fmla="*/ 48260 h 104139"/>
                <a:gd name="connsiteX12" fmla="*/ 41791 w 60153"/>
                <a:gd name="connsiteY12" fmla="*/ 28575 h 104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153" h="104139">
                  <a:moveTo>
                    <a:pt x="41791" y="28575"/>
                  </a:moveTo>
                  <a:cubicBezTo>
                    <a:pt x="33559" y="28575"/>
                    <a:pt x="26594" y="33020"/>
                    <a:pt x="22162" y="37465"/>
                  </a:cubicBezTo>
                  <a:lnTo>
                    <a:pt x="22162" y="0"/>
                  </a:lnTo>
                  <a:lnTo>
                    <a:pt x="0" y="3175"/>
                  </a:lnTo>
                  <a:lnTo>
                    <a:pt x="0" y="104140"/>
                  </a:lnTo>
                  <a:lnTo>
                    <a:pt x="22162" y="104140"/>
                  </a:lnTo>
                  <a:lnTo>
                    <a:pt x="22162" y="53975"/>
                  </a:lnTo>
                  <a:cubicBezTo>
                    <a:pt x="26594" y="50165"/>
                    <a:pt x="29760" y="48260"/>
                    <a:pt x="32926" y="48260"/>
                  </a:cubicBezTo>
                  <a:cubicBezTo>
                    <a:pt x="35459" y="48260"/>
                    <a:pt x="37991" y="48895"/>
                    <a:pt x="37991" y="55245"/>
                  </a:cubicBezTo>
                  <a:lnTo>
                    <a:pt x="37991" y="104140"/>
                  </a:lnTo>
                  <a:lnTo>
                    <a:pt x="60153" y="104140"/>
                  </a:lnTo>
                  <a:lnTo>
                    <a:pt x="60153" y="48260"/>
                  </a:lnTo>
                  <a:cubicBezTo>
                    <a:pt x="60153" y="35560"/>
                    <a:pt x="53821" y="28575"/>
                    <a:pt x="41791" y="28575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6D194502-06F6-3223-486F-005A539FCB22}"/>
                </a:ext>
              </a:extLst>
            </p:cNvPr>
            <p:cNvSpPr/>
            <p:nvPr/>
          </p:nvSpPr>
          <p:spPr>
            <a:xfrm>
              <a:off x="764189" y="4820603"/>
              <a:ext cx="64585" cy="76200"/>
            </a:xfrm>
            <a:custGeom>
              <a:avLst/>
              <a:gdLst>
                <a:gd name="connsiteX0" fmla="*/ 32293 w 64585"/>
                <a:gd name="connsiteY0" fmla="*/ 0 h 76200"/>
                <a:gd name="connsiteX1" fmla="*/ 0 w 64585"/>
                <a:gd name="connsiteY1" fmla="*/ 38100 h 76200"/>
                <a:gd name="connsiteX2" fmla="*/ 32293 w 64585"/>
                <a:gd name="connsiteY2" fmla="*/ 76200 h 76200"/>
                <a:gd name="connsiteX3" fmla="*/ 64586 w 64585"/>
                <a:gd name="connsiteY3" fmla="*/ 38100 h 76200"/>
                <a:gd name="connsiteX4" fmla="*/ 32293 w 64585"/>
                <a:gd name="connsiteY4" fmla="*/ 0 h 76200"/>
                <a:gd name="connsiteX5" fmla="*/ 32293 w 64585"/>
                <a:gd name="connsiteY5" fmla="*/ 58420 h 76200"/>
                <a:gd name="connsiteX6" fmla="*/ 22162 w 64585"/>
                <a:gd name="connsiteY6" fmla="*/ 38100 h 76200"/>
                <a:gd name="connsiteX7" fmla="*/ 32293 w 64585"/>
                <a:gd name="connsiteY7" fmla="*/ 18415 h 76200"/>
                <a:gd name="connsiteX8" fmla="*/ 42424 w 64585"/>
                <a:gd name="connsiteY8" fmla="*/ 38100 h 76200"/>
                <a:gd name="connsiteX9" fmla="*/ 32293 w 64585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585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6" y="66040"/>
                    <a:pt x="64586" y="38100"/>
                  </a:cubicBezTo>
                  <a:cubicBezTo>
                    <a:pt x="64586" y="10160"/>
                    <a:pt x="48123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6725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778A003B-07A6-973A-80A7-7CD836E55CCA}"/>
                </a:ext>
              </a:extLst>
            </p:cNvPr>
            <p:cNvSpPr/>
            <p:nvPr/>
          </p:nvSpPr>
          <p:spPr>
            <a:xfrm>
              <a:off x="836373" y="4820603"/>
              <a:ext cx="64585" cy="76200"/>
            </a:xfrm>
            <a:custGeom>
              <a:avLst/>
              <a:gdLst>
                <a:gd name="connsiteX0" fmla="*/ 32293 w 64585"/>
                <a:gd name="connsiteY0" fmla="*/ 0 h 76200"/>
                <a:gd name="connsiteX1" fmla="*/ 0 w 64585"/>
                <a:gd name="connsiteY1" fmla="*/ 38100 h 76200"/>
                <a:gd name="connsiteX2" fmla="*/ 32293 w 64585"/>
                <a:gd name="connsiteY2" fmla="*/ 76200 h 76200"/>
                <a:gd name="connsiteX3" fmla="*/ 64585 w 64585"/>
                <a:gd name="connsiteY3" fmla="*/ 38100 h 76200"/>
                <a:gd name="connsiteX4" fmla="*/ 32293 w 64585"/>
                <a:gd name="connsiteY4" fmla="*/ 0 h 76200"/>
                <a:gd name="connsiteX5" fmla="*/ 32293 w 64585"/>
                <a:gd name="connsiteY5" fmla="*/ 58420 h 76200"/>
                <a:gd name="connsiteX6" fmla="*/ 22162 w 64585"/>
                <a:gd name="connsiteY6" fmla="*/ 38100 h 76200"/>
                <a:gd name="connsiteX7" fmla="*/ 32293 w 64585"/>
                <a:gd name="connsiteY7" fmla="*/ 18415 h 76200"/>
                <a:gd name="connsiteX8" fmla="*/ 42424 w 64585"/>
                <a:gd name="connsiteY8" fmla="*/ 38100 h 76200"/>
                <a:gd name="connsiteX9" fmla="*/ 32293 w 64585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585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5" y="66040"/>
                    <a:pt x="64585" y="38100"/>
                  </a:cubicBezTo>
                  <a:cubicBezTo>
                    <a:pt x="64585" y="10160"/>
                    <a:pt x="47489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6725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DFBF540D-1746-64A7-115E-C0BB28DA44C1}"/>
                </a:ext>
              </a:extLst>
            </p:cNvPr>
            <p:cNvSpPr/>
            <p:nvPr/>
          </p:nvSpPr>
          <p:spPr>
            <a:xfrm>
              <a:off x="954779" y="4820603"/>
              <a:ext cx="64602" cy="76200"/>
            </a:xfrm>
            <a:custGeom>
              <a:avLst/>
              <a:gdLst>
                <a:gd name="connsiteX0" fmla="*/ 32293 w 64602"/>
                <a:gd name="connsiteY0" fmla="*/ 0 h 76200"/>
                <a:gd name="connsiteX1" fmla="*/ 0 w 64602"/>
                <a:gd name="connsiteY1" fmla="*/ 38100 h 76200"/>
                <a:gd name="connsiteX2" fmla="*/ 32293 w 64602"/>
                <a:gd name="connsiteY2" fmla="*/ 76200 h 76200"/>
                <a:gd name="connsiteX3" fmla="*/ 64585 w 64602"/>
                <a:gd name="connsiteY3" fmla="*/ 38100 h 76200"/>
                <a:gd name="connsiteX4" fmla="*/ 32293 w 64602"/>
                <a:gd name="connsiteY4" fmla="*/ 0 h 76200"/>
                <a:gd name="connsiteX5" fmla="*/ 32293 w 64602"/>
                <a:gd name="connsiteY5" fmla="*/ 58420 h 76200"/>
                <a:gd name="connsiteX6" fmla="*/ 22162 w 64602"/>
                <a:gd name="connsiteY6" fmla="*/ 38100 h 76200"/>
                <a:gd name="connsiteX7" fmla="*/ 32293 w 64602"/>
                <a:gd name="connsiteY7" fmla="*/ 18415 h 76200"/>
                <a:gd name="connsiteX8" fmla="*/ 42424 w 64602"/>
                <a:gd name="connsiteY8" fmla="*/ 38100 h 76200"/>
                <a:gd name="connsiteX9" fmla="*/ 32293 w 64602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602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5" y="66040"/>
                    <a:pt x="64585" y="38100"/>
                  </a:cubicBezTo>
                  <a:cubicBezTo>
                    <a:pt x="65219" y="10160"/>
                    <a:pt x="48123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7358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B4A82E11-330E-624E-DD80-14CA34C72D56}"/>
                </a:ext>
              </a:extLst>
            </p:cNvPr>
            <p:cNvSpPr/>
            <p:nvPr/>
          </p:nvSpPr>
          <p:spPr>
            <a:xfrm>
              <a:off x="1023797" y="4794567"/>
              <a:ext cx="44956" cy="101600"/>
            </a:xfrm>
            <a:custGeom>
              <a:avLst/>
              <a:gdLst>
                <a:gd name="connsiteX0" fmla="*/ 33559 w 44956"/>
                <a:gd name="connsiteY0" fmla="*/ 0 h 101600"/>
                <a:gd name="connsiteX1" fmla="*/ 10131 w 44956"/>
                <a:gd name="connsiteY1" fmla="*/ 22860 h 101600"/>
                <a:gd name="connsiteX2" fmla="*/ 10131 w 44956"/>
                <a:gd name="connsiteY2" fmla="*/ 27940 h 101600"/>
                <a:gd name="connsiteX3" fmla="*/ 0 w 44956"/>
                <a:gd name="connsiteY3" fmla="*/ 27940 h 101600"/>
                <a:gd name="connsiteX4" fmla="*/ 0 w 44956"/>
                <a:gd name="connsiteY4" fmla="*/ 45085 h 101600"/>
                <a:gd name="connsiteX5" fmla="*/ 10131 w 44956"/>
                <a:gd name="connsiteY5" fmla="*/ 45085 h 101600"/>
                <a:gd name="connsiteX6" fmla="*/ 10131 w 44956"/>
                <a:gd name="connsiteY6" fmla="*/ 101600 h 101600"/>
                <a:gd name="connsiteX7" fmla="*/ 32293 w 44956"/>
                <a:gd name="connsiteY7" fmla="*/ 101600 h 101600"/>
                <a:gd name="connsiteX8" fmla="*/ 32293 w 44956"/>
                <a:gd name="connsiteY8" fmla="*/ 45085 h 101600"/>
                <a:gd name="connsiteX9" fmla="*/ 44957 w 44956"/>
                <a:gd name="connsiteY9" fmla="*/ 45085 h 101600"/>
                <a:gd name="connsiteX10" fmla="*/ 44957 w 44956"/>
                <a:gd name="connsiteY10" fmla="*/ 27940 h 101600"/>
                <a:gd name="connsiteX11" fmla="*/ 32293 w 44956"/>
                <a:gd name="connsiteY11" fmla="*/ 27940 h 101600"/>
                <a:gd name="connsiteX12" fmla="*/ 32293 w 44956"/>
                <a:gd name="connsiteY12" fmla="*/ 23495 h 101600"/>
                <a:gd name="connsiteX13" fmla="*/ 39258 w 44956"/>
                <a:gd name="connsiteY13" fmla="*/ 17145 h 101600"/>
                <a:gd name="connsiteX14" fmla="*/ 43690 w 44956"/>
                <a:gd name="connsiteY14" fmla="*/ 17780 h 101600"/>
                <a:gd name="connsiteX15" fmla="*/ 44957 w 44956"/>
                <a:gd name="connsiteY15" fmla="*/ 17780 h 101600"/>
                <a:gd name="connsiteX16" fmla="*/ 44957 w 44956"/>
                <a:gd name="connsiteY16" fmla="*/ 635 h 101600"/>
                <a:gd name="connsiteX17" fmla="*/ 44323 w 44956"/>
                <a:gd name="connsiteY17" fmla="*/ 635 h 101600"/>
                <a:gd name="connsiteX18" fmla="*/ 33559 w 44956"/>
                <a:gd name="connsiteY18" fmla="*/ 0 h 1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956" h="101600">
                  <a:moveTo>
                    <a:pt x="33559" y="0"/>
                  </a:moveTo>
                  <a:cubicBezTo>
                    <a:pt x="12664" y="0"/>
                    <a:pt x="10131" y="12065"/>
                    <a:pt x="10131" y="22860"/>
                  </a:cubicBezTo>
                  <a:lnTo>
                    <a:pt x="10131" y="27940"/>
                  </a:lnTo>
                  <a:lnTo>
                    <a:pt x="0" y="27940"/>
                  </a:lnTo>
                  <a:lnTo>
                    <a:pt x="0" y="45085"/>
                  </a:lnTo>
                  <a:lnTo>
                    <a:pt x="10131" y="45085"/>
                  </a:lnTo>
                  <a:lnTo>
                    <a:pt x="10131" y="101600"/>
                  </a:lnTo>
                  <a:lnTo>
                    <a:pt x="32293" y="101600"/>
                  </a:lnTo>
                  <a:lnTo>
                    <a:pt x="32293" y="45085"/>
                  </a:lnTo>
                  <a:lnTo>
                    <a:pt x="44957" y="45085"/>
                  </a:lnTo>
                  <a:lnTo>
                    <a:pt x="44957" y="27940"/>
                  </a:lnTo>
                  <a:lnTo>
                    <a:pt x="32293" y="27940"/>
                  </a:lnTo>
                  <a:lnTo>
                    <a:pt x="32293" y="23495"/>
                  </a:lnTo>
                  <a:cubicBezTo>
                    <a:pt x="32293" y="18415"/>
                    <a:pt x="34826" y="17145"/>
                    <a:pt x="39258" y="17145"/>
                  </a:cubicBezTo>
                  <a:cubicBezTo>
                    <a:pt x="40524" y="17145"/>
                    <a:pt x="43057" y="17145"/>
                    <a:pt x="43690" y="17780"/>
                  </a:cubicBezTo>
                  <a:lnTo>
                    <a:pt x="44957" y="17780"/>
                  </a:lnTo>
                  <a:lnTo>
                    <a:pt x="44957" y="635"/>
                  </a:lnTo>
                  <a:lnTo>
                    <a:pt x="44323" y="635"/>
                  </a:lnTo>
                  <a:cubicBezTo>
                    <a:pt x="43057" y="0"/>
                    <a:pt x="36725" y="0"/>
                    <a:pt x="33559" y="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5AFB5AD7-B71F-8FAB-38BE-4481F0B1C50C}"/>
                </a:ext>
              </a:extLst>
            </p:cNvPr>
            <p:cNvSpPr/>
            <p:nvPr/>
          </p:nvSpPr>
          <p:spPr>
            <a:xfrm>
              <a:off x="1095981" y="4794567"/>
              <a:ext cx="88013" cy="100965"/>
            </a:xfrm>
            <a:custGeom>
              <a:avLst/>
              <a:gdLst>
                <a:gd name="connsiteX0" fmla="*/ 44323 w 88013"/>
                <a:gd name="connsiteY0" fmla="*/ 66040 h 100965"/>
                <a:gd name="connsiteX1" fmla="*/ 27860 w 88013"/>
                <a:gd name="connsiteY1" fmla="*/ 0 h 100965"/>
                <a:gd name="connsiteX2" fmla="*/ 0 w 88013"/>
                <a:gd name="connsiteY2" fmla="*/ 0 h 100965"/>
                <a:gd name="connsiteX3" fmla="*/ 0 w 88013"/>
                <a:gd name="connsiteY3" fmla="*/ 100965 h 100965"/>
                <a:gd name="connsiteX4" fmla="*/ 18996 w 88013"/>
                <a:gd name="connsiteY4" fmla="*/ 100965 h 100965"/>
                <a:gd name="connsiteX5" fmla="*/ 18996 w 88013"/>
                <a:gd name="connsiteY5" fmla="*/ 38100 h 100965"/>
                <a:gd name="connsiteX6" fmla="*/ 34826 w 88013"/>
                <a:gd name="connsiteY6" fmla="*/ 100965 h 100965"/>
                <a:gd name="connsiteX7" fmla="*/ 51922 w 88013"/>
                <a:gd name="connsiteY7" fmla="*/ 100965 h 100965"/>
                <a:gd name="connsiteX8" fmla="*/ 67751 w 88013"/>
                <a:gd name="connsiteY8" fmla="*/ 38735 h 100965"/>
                <a:gd name="connsiteX9" fmla="*/ 67751 w 88013"/>
                <a:gd name="connsiteY9" fmla="*/ 100965 h 100965"/>
                <a:gd name="connsiteX10" fmla="*/ 88014 w 88013"/>
                <a:gd name="connsiteY10" fmla="*/ 100965 h 100965"/>
                <a:gd name="connsiteX11" fmla="*/ 88014 w 88013"/>
                <a:gd name="connsiteY11" fmla="*/ 0 h 100965"/>
                <a:gd name="connsiteX12" fmla="*/ 59520 w 88013"/>
                <a:gd name="connsiteY12" fmla="*/ 0 h 100965"/>
                <a:gd name="connsiteX13" fmla="*/ 44323 w 88013"/>
                <a:gd name="connsiteY13" fmla="*/ 66040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013" h="100965">
                  <a:moveTo>
                    <a:pt x="44323" y="66040"/>
                  </a:moveTo>
                  <a:lnTo>
                    <a:pt x="27860" y="0"/>
                  </a:lnTo>
                  <a:lnTo>
                    <a:pt x="0" y="0"/>
                  </a:lnTo>
                  <a:lnTo>
                    <a:pt x="0" y="100965"/>
                  </a:lnTo>
                  <a:lnTo>
                    <a:pt x="18996" y="100965"/>
                  </a:lnTo>
                  <a:lnTo>
                    <a:pt x="18996" y="38100"/>
                  </a:lnTo>
                  <a:cubicBezTo>
                    <a:pt x="20262" y="42545"/>
                    <a:pt x="34826" y="100965"/>
                    <a:pt x="34826" y="100965"/>
                  </a:cubicBezTo>
                  <a:lnTo>
                    <a:pt x="51922" y="100965"/>
                  </a:lnTo>
                  <a:cubicBezTo>
                    <a:pt x="51922" y="100965"/>
                    <a:pt x="66485" y="43815"/>
                    <a:pt x="67751" y="38735"/>
                  </a:cubicBezTo>
                  <a:lnTo>
                    <a:pt x="67751" y="100965"/>
                  </a:lnTo>
                  <a:lnTo>
                    <a:pt x="88014" y="100965"/>
                  </a:lnTo>
                  <a:lnTo>
                    <a:pt x="88014" y="0"/>
                  </a:lnTo>
                  <a:lnTo>
                    <a:pt x="59520" y="0"/>
                  </a:lnTo>
                  <a:lnTo>
                    <a:pt x="44323" y="6604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4E364EFD-18EC-53C2-099F-C3E48A2266B0}"/>
                </a:ext>
              </a:extLst>
            </p:cNvPr>
            <p:cNvSpPr/>
            <p:nvPr/>
          </p:nvSpPr>
          <p:spPr>
            <a:xfrm>
              <a:off x="1193492" y="4819967"/>
              <a:ext cx="61419" cy="76200"/>
            </a:xfrm>
            <a:custGeom>
              <a:avLst/>
              <a:gdLst>
                <a:gd name="connsiteX0" fmla="*/ 47489 w 61419"/>
                <a:gd name="connsiteY0" fmla="*/ 50800 h 76200"/>
                <a:gd name="connsiteX1" fmla="*/ 33559 w 61419"/>
                <a:gd name="connsiteY1" fmla="*/ 59055 h 76200"/>
                <a:gd name="connsiteX2" fmla="*/ 22162 w 61419"/>
                <a:gd name="connsiteY2" fmla="*/ 44450 h 76200"/>
                <a:gd name="connsiteX3" fmla="*/ 61420 w 61419"/>
                <a:gd name="connsiteY3" fmla="*/ 44450 h 76200"/>
                <a:gd name="connsiteX4" fmla="*/ 61420 w 61419"/>
                <a:gd name="connsiteY4" fmla="*/ 39370 h 76200"/>
                <a:gd name="connsiteX5" fmla="*/ 31660 w 61419"/>
                <a:gd name="connsiteY5" fmla="*/ 0 h 76200"/>
                <a:gd name="connsiteX6" fmla="*/ 0 w 61419"/>
                <a:gd name="connsiteY6" fmla="*/ 38100 h 76200"/>
                <a:gd name="connsiteX7" fmla="*/ 32293 w 61419"/>
                <a:gd name="connsiteY7" fmla="*/ 76200 h 76200"/>
                <a:gd name="connsiteX8" fmla="*/ 60786 w 61419"/>
                <a:gd name="connsiteY8" fmla="*/ 60960 h 76200"/>
                <a:gd name="connsiteX9" fmla="*/ 61420 w 61419"/>
                <a:gd name="connsiteY9" fmla="*/ 59690 h 76200"/>
                <a:gd name="connsiteX10" fmla="*/ 48123 w 61419"/>
                <a:gd name="connsiteY10" fmla="*/ 48895 h 76200"/>
                <a:gd name="connsiteX11" fmla="*/ 47489 w 61419"/>
                <a:gd name="connsiteY11" fmla="*/ 50800 h 76200"/>
                <a:gd name="connsiteX12" fmla="*/ 22795 w 61419"/>
                <a:gd name="connsiteY12" fmla="*/ 31115 h 76200"/>
                <a:gd name="connsiteX13" fmla="*/ 32293 w 61419"/>
                <a:gd name="connsiteY13" fmla="*/ 18415 h 76200"/>
                <a:gd name="connsiteX14" fmla="*/ 41157 w 61419"/>
                <a:gd name="connsiteY14" fmla="*/ 31115 h 76200"/>
                <a:gd name="connsiteX15" fmla="*/ 22795 w 61419"/>
                <a:gd name="connsiteY15" fmla="*/ 3111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419" h="76200">
                  <a:moveTo>
                    <a:pt x="47489" y="50800"/>
                  </a:moveTo>
                  <a:cubicBezTo>
                    <a:pt x="44957" y="54610"/>
                    <a:pt x="39891" y="59055"/>
                    <a:pt x="33559" y="59055"/>
                  </a:cubicBezTo>
                  <a:cubicBezTo>
                    <a:pt x="26594" y="59055"/>
                    <a:pt x="23428" y="53975"/>
                    <a:pt x="22162" y="44450"/>
                  </a:cubicBezTo>
                  <a:lnTo>
                    <a:pt x="61420" y="44450"/>
                  </a:lnTo>
                  <a:lnTo>
                    <a:pt x="61420" y="39370"/>
                  </a:lnTo>
                  <a:cubicBezTo>
                    <a:pt x="61420" y="14605"/>
                    <a:pt x="50655" y="0"/>
                    <a:pt x="31660" y="0"/>
                  </a:cubicBezTo>
                  <a:cubicBezTo>
                    <a:pt x="17096" y="0"/>
                    <a:pt x="0" y="10160"/>
                    <a:pt x="0" y="38100"/>
                  </a:cubicBezTo>
                  <a:cubicBezTo>
                    <a:pt x="0" y="62230"/>
                    <a:pt x="12031" y="76200"/>
                    <a:pt x="32293" y="76200"/>
                  </a:cubicBezTo>
                  <a:cubicBezTo>
                    <a:pt x="44323" y="76200"/>
                    <a:pt x="53821" y="71120"/>
                    <a:pt x="60786" y="60960"/>
                  </a:cubicBezTo>
                  <a:lnTo>
                    <a:pt x="61420" y="59690"/>
                  </a:lnTo>
                  <a:lnTo>
                    <a:pt x="48123" y="48895"/>
                  </a:lnTo>
                  <a:lnTo>
                    <a:pt x="47489" y="50800"/>
                  </a:lnTo>
                  <a:close/>
                  <a:moveTo>
                    <a:pt x="22795" y="31115"/>
                  </a:moveTo>
                  <a:cubicBezTo>
                    <a:pt x="23428" y="24765"/>
                    <a:pt x="25961" y="18415"/>
                    <a:pt x="32293" y="18415"/>
                  </a:cubicBezTo>
                  <a:cubicBezTo>
                    <a:pt x="35459" y="18415"/>
                    <a:pt x="40524" y="19685"/>
                    <a:pt x="41157" y="31115"/>
                  </a:cubicBezTo>
                  <a:lnTo>
                    <a:pt x="22795" y="3111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859DD1D5-737B-0175-1341-7C955988745B}"/>
                </a:ext>
              </a:extLst>
            </p:cNvPr>
            <p:cNvSpPr/>
            <p:nvPr/>
          </p:nvSpPr>
          <p:spPr>
            <a:xfrm>
              <a:off x="1265043" y="4794567"/>
              <a:ext cx="65851" cy="102235"/>
            </a:xfrm>
            <a:custGeom>
              <a:avLst/>
              <a:gdLst>
                <a:gd name="connsiteX0" fmla="*/ 62686 w 65851"/>
                <a:gd name="connsiteY0" fmla="*/ 82550 h 102235"/>
                <a:gd name="connsiteX1" fmla="*/ 62686 w 65851"/>
                <a:gd name="connsiteY1" fmla="*/ 0 h 102235"/>
                <a:gd name="connsiteX2" fmla="*/ 40524 w 65851"/>
                <a:gd name="connsiteY2" fmla="*/ 0 h 102235"/>
                <a:gd name="connsiteX3" fmla="*/ 40524 w 65851"/>
                <a:gd name="connsiteY3" fmla="*/ 33020 h 102235"/>
                <a:gd name="connsiteX4" fmla="*/ 24061 w 65851"/>
                <a:gd name="connsiteY4" fmla="*/ 26035 h 102235"/>
                <a:gd name="connsiteX5" fmla="*/ 0 w 65851"/>
                <a:gd name="connsiteY5" fmla="*/ 64770 h 102235"/>
                <a:gd name="connsiteX6" fmla="*/ 24061 w 65851"/>
                <a:gd name="connsiteY6" fmla="*/ 102235 h 102235"/>
                <a:gd name="connsiteX7" fmla="*/ 41157 w 65851"/>
                <a:gd name="connsiteY7" fmla="*/ 94615 h 102235"/>
                <a:gd name="connsiteX8" fmla="*/ 42424 w 65851"/>
                <a:gd name="connsiteY8" fmla="*/ 100330 h 102235"/>
                <a:gd name="connsiteX9" fmla="*/ 43057 w 65851"/>
                <a:gd name="connsiteY9" fmla="*/ 100965 h 102235"/>
                <a:gd name="connsiteX10" fmla="*/ 65852 w 65851"/>
                <a:gd name="connsiteY10" fmla="*/ 100965 h 102235"/>
                <a:gd name="connsiteX11" fmla="*/ 65219 w 65851"/>
                <a:gd name="connsiteY11" fmla="*/ 99060 h 102235"/>
                <a:gd name="connsiteX12" fmla="*/ 62686 w 65851"/>
                <a:gd name="connsiteY12" fmla="*/ 82550 h 102235"/>
                <a:gd name="connsiteX13" fmla="*/ 40524 w 65851"/>
                <a:gd name="connsiteY13" fmla="*/ 50165 h 102235"/>
                <a:gd name="connsiteX14" fmla="*/ 40524 w 65851"/>
                <a:gd name="connsiteY14" fmla="*/ 78105 h 102235"/>
                <a:gd name="connsiteX15" fmla="*/ 31026 w 65851"/>
                <a:gd name="connsiteY15" fmla="*/ 83820 h 102235"/>
                <a:gd name="connsiteX16" fmla="*/ 21529 w 65851"/>
                <a:gd name="connsiteY16" fmla="*/ 64135 h 102235"/>
                <a:gd name="connsiteX17" fmla="*/ 31026 w 65851"/>
                <a:gd name="connsiteY17" fmla="*/ 45085 h 102235"/>
                <a:gd name="connsiteX18" fmla="*/ 40524 w 65851"/>
                <a:gd name="connsiteY18" fmla="*/ 50165 h 10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851" h="102235">
                  <a:moveTo>
                    <a:pt x="62686" y="82550"/>
                  </a:moveTo>
                  <a:lnTo>
                    <a:pt x="62686" y="0"/>
                  </a:lnTo>
                  <a:lnTo>
                    <a:pt x="40524" y="0"/>
                  </a:lnTo>
                  <a:lnTo>
                    <a:pt x="40524" y="33020"/>
                  </a:lnTo>
                  <a:cubicBezTo>
                    <a:pt x="36092" y="28575"/>
                    <a:pt x="30393" y="26035"/>
                    <a:pt x="24061" y="26035"/>
                  </a:cubicBezTo>
                  <a:cubicBezTo>
                    <a:pt x="8865" y="26035"/>
                    <a:pt x="0" y="40005"/>
                    <a:pt x="0" y="64770"/>
                  </a:cubicBezTo>
                  <a:cubicBezTo>
                    <a:pt x="0" y="95885"/>
                    <a:pt x="13297" y="102235"/>
                    <a:pt x="24061" y="102235"/>
                  </a:cubicBezTo>
                  <a:cubicBezTo>
                    <a:pt x="31026" y="102235"/>
                    <a:pt x="36725" y="99695"/>
                    <a:pt x="41157" y="94615"/>
                  </a:cubicBezTo>
                  <a:cubicBezTo>
                    <a:pt x="41157" y="96520"/>
                    <a:pt x="41791" y="99060"/>
                    <a:pt x="42424" y="100330"/>
                  </a:cubicBezTo>
                  <a:lnTo>
                    <a:pt x="43057" y="100965"/>
                  </a:lnTo>
                  <a:lnTo>
                    <a:pt x="65852" y="100965"/>
                  </a:lnTo>
                  <a:lnTo>
                    <a:pt x="65219" y="99060"/>
                  </a:lnTo>
                  <a:cubicBezTo>
                    <a:pt x="63319" y="95885"/>
                    <a:pt x="62686" y="90805"/>
                    <a:pt x="62686" y="82550"/>
                  </a:cubicBezTo>
                  <a:close/>
                  <a:moveTo>
                    <a:pt x="40524" y="50165"/>
                  </a:moveTo>
                  <a:lnTo>
                    <a:pt x="40524" y="78105"/>
                  </a:lnTo>
                  <a:cubicBezTo>
                    <a:pt x="37991" y="80645"/>
                    <a:pt x="34826" y="83820"/>
                    <a:pt x="31026" y="83820"/>
                  </a:cubicBezTo>
                  <a:cubicBezTo>
                    <a:pt x="27227" y="83820"/>
                    <a:pt x="21529" y="81915"/>
                    <a:pt x="21529" y="64135"/>
                  </a:cubicBezTo>
                  <a:cubicBezTo>
                    <a:pt x="21529" y="46990"/>
                    <a:pt x="25961" y="45085"/>
                    <a:pt x="31026" y="45085"/>
                  </a:cubicBezTo>
                  <a:cubicBezTo>
                    <a:pt x="34192" y="45085"/>
                    <a:pt x="36725" y="46990"/>
                    <a:pt x="40524" y="50165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89114128-FC5B-C163-2E97-3987FE2BDEBA}"/>
                </a:ext>
              </a:extLst>
            </p:cNvPr>
            <p:cNvSpPr/>
            <p:nvPr/>
          </p:nvSpPr>
          <p:spPr>
            <a:xfrm>
              <a:off x="1341026" y="4794568"/>
              <a:ext cx="22161" cy="19685"/>
            </a:xfrm>
            <a:custGeom>
              <a:avLst/>
              <a:gdLst>
                <a:gd name="connsiteX0" fmla="*/ 0 w 22161"/>
                <a:gd name="connsiteY0" fmla="*/ 0 h 19685"/>
                <a:gd name="connsiteX1" fmla="*/ 22162 w 22161"/>
                <a:gd name="connsiteY1" fmla="*/ 0 h 19685"/>
                <a:gd name="connsiteX2" fmla="*/ 22162 w 22161"/>
                <a:gd name="connsiteY2" fmla="*/ 19685 h 19685"/>
                <a:gd name="connsiteX3" fmla="*/ 0 w 22161"/>
                <a:gd name="connsiteY3" fmla="*/ 19685 h 1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9685">
                  <a:moveTo>
                    <a:pt x="0" y="0"/>
                  </a:moveTo>
                  <a:lnTo>
                    <a:pt x="22162" y="0"/>
                  </a:lnTo>
                  <a:lnTo>
                    <a:pt x="22162" y="19685"/>
                  </a:lnTo>
                  <a:lnTo>
                    <a:pt x="0" y="1968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B18776F9-8B4E-B4B1-A9E0-1D3010F9C05F}"/>
                </a:ext>
              </a:extLst>
            </p:cNvPr>
            <p:cNvSpPr/>
            <p:nvPr/>
          </p:nvSpPr>
          <p:spPr>
            <a:xfrm>
              <a:off x="1341026" y="4821873"/>
              <a:ext cx="22161" cy="73660"/>
            </a:xfrm>
            <a:custGeom>
              <a:avLst/>
              <a:gdLst>
                <a:gd name="connsiteX0" fmla="*/ 0 w 22161"/>
                <a:gd name="connsiteY0" fmla="*/ 0 h 73660"/>
                <a:gd name="connsiteX1" fmla="*/ 22162 w 22161"/>
                <a:gd name="connsiteY1" fmla="*/ 0 h 73660"/>
                <a:gd name="connsiteX2" fmla="*/ 22162 w 22161"/>
                <a:gd name="connsiteY2" fmla="*/ 73660 h 73660"/>
                <a:gd name="connsiteX3" fmla="*/ 0 w 22161"/>
                <a:gd name="connsiteY3" fmla="*/ 73660 h 7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73660">
                  <a:moveTo>
                    <a:pt x="0" y="0"/>
                  </a:moveTo>
                  <a:lnTo>
                    <a:pt x="22162" y="0"/>
                  </a:lnTo>
                  <a:lnTo>
                    <a:pt x="22162" y="73660"/>
                  </a:lnTo>
                  <a:lnTo>
                    <a:pt x="0" y="7366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9B9A2A2F-FB25-F4C8-BE78-ACF87B20E1FB}"/>
                </a:ext>
              </a:extLst>
            </p:cNvPr>
            <p:cNvSpPr/>
            <p:nvPr/>
          </p:nvSpPr>
          <p:spPr>
            <a:xfrm>
              <a:off x="1372685" y="4820603"/>
              <a:ext cx="61419" cy="76200"/>
            </a:xfrm>
            <a:custGeom>
              <a:avLst/>
              <a:gdLst>
                <a:gd name="connsiteX0" fmla="*/ 41791 w 61419"/>
                <a:gd name="connsiteY0" fmla="*/ 46990 h 76200"/>
                <a:gd name="connsiteX1" fmla="*/ 32293 w 61419"/>
                <a:gd name="connsiteY1" fmla="*/ 59055 h 76200"/>
                <a:gd name="connsiteX2" fmla="*/ 22795 w 61419"/>
                <a:gd name="connsiteY2" fmla="*/ 38100 h 76200"/>
                <a:gd name="connsiteX3" fmla="*/ 32293 w 61419"/>
                <a:gd name="connsiteY3" fmla="*/ 17780 h 76200"/>
                <a:gd name="connsiteX4" fmla="*/ 41157 w 61419"/>
                <a:gd name="connsiteY4" fmla="*/ 28575 h 76200"/>
                <a:gd name="connsiteX5" fmla="*/ 41157 w 61419"/>
                <a:gd name="connsiteY5" fmla="*/ 29845 h 76200"/>
                <a:gd name="connsiteX6" fmla="*/ 61420 w 61419"/>
                <a:gd name="connsiteY6" fmla="*/ 25400 h 76200"/>
                <a:gd name="connsiteX7" fmla="*/ 60786 w 61419"/>
                <a:gd name="connsiteY7" fmla="*/ 24130 h 76200"/>
                <a:gd name="connsiteX8" fmla="*/ 32293 w 61419"/>
                <a:gd name="connsiteY8" fmla="*/ 0 h 76200"/>
                <a:gd name="connsiteX9" fmla="*/ 0 w 61419"/>
                <a:gd name="connsiteY9" fmla="*/ 38100 h 76200"/>
                <a:gd name="connsiteX10" fmla="*/ 31660 w 61419"/>
                <a:gd name="connsiteY10" fmla="*/ 76200 h 76200"/>
                <a:gd name="connsiteX11" fmla="*/ 60786 w 61419"/>
                <a:gd name="connsiteY11" fmla="*/ 52070 h 76200"/>
                <a:gd name="connsiteX12" fmla="*/ 61420 w 61419"/>
                <a:gd name="connsiteY12" fmla="*/ 50800 h 76200"/>
                <a:gd name="connsiteX13" fmla="*/ 41791 w 61419"/>
                <a:gd name="connsiteY13" fmla="*/ 45720 h 76200"/>
                <a:gd name="connsiteX14" fmla="*/ 41791 w 61419"/>
                <a:gd name="connsiteY14" fmla="*/ 469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419" h="76200">
                  <a:moveTo>
                    <a:pt x="41791" y="46990"/>
                  </a:moveTo>
                  <a:cubicBezTo>
                    <a:pt x="39891" y="57785"/>
                    <a:pt x="35459" y="59055"/>
                    <a:pt x="32293" y="59055"/>
                  </a:cubicBezTo>
                  <a:cubicBezTo>
                    <a:pt x="28494" y="59055"/>
                    <a:pt x="22795" y="57150"/>
                    <a:pt x="22795" y="38100"/>
                  </a:cubicBezTo>
                  <a:cubicBezTo>
                    <a:pt x="22795" y="17780"/>
                    <a:pt x="29760" y="17780"/>
                    <a:pt x="32293" y="17780"/>
                  </a:cubicBezTo>
                  <a:cubicBezTo>
                    <a:pt x="36092" y="17780"/>
                    <a:pt x="38625" y="19685"/>
                    <a:pt x="41157" y="28575"/>
                  </a:cubicBezTo>
                  <a:lnTo>
                    <a:pt x="41157" y="29845"/>
                  </a:lnTo>
                  <a:lnTo>
                    <a:pt x="61420" y="25400"/>
                  </a:lnTo>
                  <a:lnTo>
                    <a:pt x="60786" y="24130"/>
                  </a:lnTo>
                  <a:cubicBezTo>
                    <a:pt x="58254" y="13970"/>
                    <a:pt x="52555" y="0"/>
                    <a:pt x="32293" y="0"/>
                  </a:cubicBezTo>
                  <a:cubicBezTo>
                    <a:pt x="16463" y="0"/>
                    <a:pt x="0" y="10160"/>
                    <a:pt x="0" y="38100"/>
                  </a:cubicBezTo>
                  <a:cubicBezTo>
                    <a:pt x="0" y="66040"/>
                    <a:pt x="16463" y="76200"/>
                    <a:pt x="31660" y="76200"/>
                  </a:cubicBezTo>
                  <a:cubicBezTo>
                    <a:pt x="46856" y="76200"/>
                    <a:pt x="56987" y="67945"/>
                    <a:pt x="60786" y="52070"/>
                  </a:cubicBezTo>
                  <a:lnTo>
                    <a:pt x="61420" y="50800"/>
                  </a:lnTo>
                  <a:lnTo>
                    <a:pt x="41791" y="45720"/>
                  </a:lnTo>
                  <a:lnTo>
                    <a:pt x="41791" y="4699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E9C253FF-99C4-54EA-7CCE-1C6226DEA83F}"/>
                </a:ext>
              </a:extLst>
            </p:cNvPr>
            <p:cNvSpPr/>
            <p:nvPr/>
          </p:nvSpPr>
          <p:spPr>
            <a:xfrm>
              <a:off x="1442970" y="4794568"/>
              <a:ext cx="22161" cy="19685"/>
            </a:xfrm>
            <a:custGeom>
              <a:avLst/>
              <a:gdLst>
                <a:gd name="connsiteX0" fmla="*/ 0 w 22161"/>
                <a:gd name="connsiteY0" fmla="*/ 0 h 19685"/>
                <a:gd name="connsiteX1" fmla="*/ 22162 w 22161"/>
                <a:gd name="connsiteY1" fmla="*/ 0 h 19685"/>
                <a:gd name="connsiteX2" fmla="*/ 22162 w 22161"/>
                <a:gd name="connsiteY2" fmla="*/ 19685 h 19685"/>
                <a:gd name="connsiteX3" fmla="*/ 0 w 22161"/>
                <a:gd name="connsiteY3" fmla="*/ 19685 h 1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9685">
                  <a:moveTo>
                    <a:pt x="0" y="0"/>
                  </a:moveTo>
                  <a:lnTo>
                    <a:pt x="22162" y="0"/>
                  </a:lnTo>
                  <a:lnTo>
                    <a:pt x="22162" y="19685"/>
                  </a:lnTo>
                  <a:lnTo>
                    <a:pt x="0" y="1968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4A68E4C6-160B-2E83-8F01-9041FD3966F3}"/>
                </a:ext>
              </a:extLst>
            </p:cNvPr>
            <p:cNvSpPr/>
            <p:nvPr/>
          </p:nvSpPr>
          <p:spPr>
            <a:xfrm>
              <a:off x="1442970" y="4821873"/>
              <a:ext cx="22161" cy="73660"/>
            </a:xfrm>
            <a:custGeom>
              <a:avLst/>
              <a:gdLst>
                <a:gd name="connsiteX0" fmla="*/ 0 w 22161"/>
                <a:gd name="connsiteY0" fmla="*/ 0 h 73660"/>
                <a:gd name="connsiteX1" fmla="*/ 22162 w 22161"/>
                <a:gd name="connsiteY1" fmla="*/ 0 h 73660"/>
                <a:gd name="connsiteX2" fmla="*/ 22162 w 22161"/>
                <a:gd name="connsiteY2" fmla="*/ 73660 h 73660"/>
                <a:gd name="connsiteX3" fmla="*/ 0 w 22161"/>
                <a:gd name="connsiteY3" fmla="*/ 73660 h 7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73660">
                  <a:moveTo>
                    <a:pt x="0" y="0"/>
                  </a:moveTo>
                  <a:lnTo>
                    <a:pt x="22162" y="0"/>
                  </a:lnTo>
                  <a:lnTo>
                    <a:pt x="22162" y="73660"/>
                  </a:lnTo>
                  <a:lnTo>
                    <a:pt x="0" y="7366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86D04C17-8E48-CD08-126C-FBDAFCC439E1}"/>
                </a:ext>
              </a:extLst>
            </p:cNvPr>
            <p:cNvSpPr/>
            <p:nvPr/>
          </p:nvSpPr>
          <p:spPr>
            <a:xfrm>
              <a:off x="1479061" y="4820603"/>
              <a:ext cx="60153" cy="74929"/>
            </a:xfrm>
            <a:custGeom>
              <a:avLst/>
              <a:gdLst>
                <a:gd name="connsiteX0" fmla="*/ 41791 w 60153"/>
                <a:gd name="connsiteY0" fmla="*/ 0 h 74929"/>
                <a:gd name="connsiteX1" fmla="*/ 22162 w 60153"/>
                <a:gd name="connsiteY1" fmla="*/ 8890 h 74929"/>
                <a:gd name="connsiteX2" fmla="*/ 22162 w 60153"/>
                <a:gd name="connsiteY2" fmla="*/ 1270 h 74929"/>
                <a:gd name="connsiteX3" fmla="*/ 0 w 60153"/>
                <a:gd name="connsiteY3" fmla="*/ 1270 h 74929"/>
                <a:gd name="connsiteX4" fmla="*/ 0 w 60153"/>
                <a:gd name="connsiteY4" fmla="*/ 74930 h 74929"/>
                <a:gd name="connsiteX5" fmla="*/ 22162 w 60153"/>
                <a:gd name="connsiteY5" fmla="*/ 74930 h 74929"/>
                <a:gd name="connsiteX6" fmla="*/ 22162 w 60153"/>
                <a:gd name="connsiteY6" fmla="*/ 24765 h 74929"/>
                <a:gd name="connsiteX7" fmla="*/ 32926 w 60153"/>
                <a:gd name="connsiteY7" fmla="*/ 19050 h 74929"/>
                <a:gd name="connsiteX8" fmla="*/ 37991 w 60153"/>
                <a:gd name="connsiteY8" fmla="*/ 26035 h 74929"/>
                <a:gd name="connsiteX9" fmla="*/ 37991 w 60153"/>
                <a:gd name="connsiteY9" fmla="*/ 74930 h 74929"/>
                <a:gd name="connsiteX10" fmla="*/ 60153 w 60153"/>
                <a:gd name="connsiteY10" fmla="*/ 74930 h 74929"/>
                <a:gd name="connsiteX11" fmla="*/ 60153 w 60153"/>
                <a:gd name="connsiteY11" fmla="*/ 19685 h 74929"/>
                <a:gd name="connsiteX12" fmla="*/ 41791 w 60153"/>
                <a:gd name="connsiteY12" fmla="*/ 0 h 7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153" h="74929">
                  <a:moveTo>
                    <a:pt x="41791" y="0"/>
                  </a:moveTo>
                  <a:cubicBezTo>
                    <a:pt x="33559" y="0"/>
                    <a:pt x="26594" y="4445"/>
                    <a:pt x="22162" y="8890"/>
                  </a:cubicBezTo>
                  <a:lnTo>
                    <a:pt x="22162" y="1270"/>
                  </a:lnTo>
                  <a:lnTo>
                    <a:pt x="0" y="1270"/>
                  </a:lnTo>
                  <a:lnTo>
                    <a:pt x="0" y="74930"/>
                  </a:lnTo>
                  <a:lnTo>
                    <a:pt x="22162" y="74930"/>
                  </a:lnTo>
                  <a:lnTo>
                    <a:pt x="22162" y="24765"/>
                  </a:lnTo>
                  <a:cubicBezTo>
                    <a:pt x="26594" y="20955"/>
                    <a:pt x="29760" y="19050"/>
                    <a:pt x="32926" y="19050"/>
                  </a:cubicBezTo>
                  <a:cubicBezTo>
                    <a:pt x="35459" y="19050"/>
                    <a:pt x="37991" y="19685"/>
                    <a:pt x="37991" y="26035"/>
                  </a:cubicBezTo>
                  <a:lnTo>
                    <a:pt x="37991" y="74930"/>
                  </a:lnTo>
                  <a:lnTo>
                    <a:pt x="60153" y="74930"/>
                  </a:lnTo>
                  <a:lnTo>
                    <a:pt x="60153" y="19685"/>
                  </a:lnTo>
                  <a:cubicBezTo>
                    <a:pt x="60153" y="6985"/>
                    <a:pt x="53821" y="0"/>
                    <a:pt x="41791" y="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63B92135-D31E-E856-E3FD-58539F25B4EF}"/>
                </a:ext>
              </a:extLst>
            </p:cNvPr>
            <p:cNvSpPr/>
            <p:nvPr/>
          </p:nvSpPr>
          <p:spPr>
            <a:xfrm>
              <a:off x="1548712" y="4819967"/>
              <a:ext cx="61419" cy="76200"/>
            </a:xfrm>
            <a:custGeom>
              <a:avLst/>
              <a:gdLst>
                <a:gd name="connsiteX0" fmla="*/ 48123 w 61419"/>
                <a:gd name="connsiteY0" fmla="*/ 49530 h 76200"/>
                <a:gd name="connsiteX1" fmla="*/ 47489 w 61419"/>
                <a:gd name="connsiteY1" fmla="*/ 50800 h 76200"/>
                <a:gd name="connsiteX2" fmla="*/ 33559 w 61419"/>
                <a:gd name="connsiteY2" fmla="*/ 59055 h 76200"/>
                <a:gd name="connsiteX3" fmla="*/ 22162 w 61419"/>
                <a:gd name="connsiteY3" fmla="*/ 44450 h 76200"/>
                <a:gd name="connsiteX4" fmla="*/ 61420 w 61419"/>
                <a:gd name="connsiteY4" fmla="*/ 44450 h 76200"/>
                <a:gd name="connsiteX5" fmla="*/ 61420 w 61419"/>
                <a:gd name="connsiteY5" fmla="*/ 39370 h 76200"/>
                <a:gd name="connsiteX6" fmla="*/ 31660 w 61419"/>
                <a:gd name="connsiteY6" fmla="*/ 0 h 76200"/>
                <a:gd name="connsiteX7" fmla="*/ 0 w 61419"/>
                <a:gd name="connsiteY7" fmla="*/ 38100 h 76200"/>
                <a:gd name="connsiteX8" fmla="*/ 32293 w 61419"/>
                <a:gd name="connsiteY8" fmla="*/ 76200 h 76200"/>
                <a:gd name="connsiteX9" fmla="*/ 60786 w 61419"/>
                <a:gd name="connsiteY9" fmla="*/ 60960 h 76200"/>
                <a:gd name="connsiteX10" fmla="*/ 61420 w 61419"/>
                <a:gd name="connsiteY10" fmla="*/ 59690 h 76200"/>
                <a:gd name="connsiteX11" fmla="*/ 48123 w 61419"/>
                <a:gd name="connsiteY11" fmla="*/ 49530 h 76200"/>
                <a:gd name="connsiteX12" fmla="*/ 22162 w 61419"/>
                <a:gd name="connsiteY12" fmla="*/ 31115 h 76200"/>
                <a:gd name="connsiteX13" fmla="*/ 31660 w 61419"/>
                <a:gd name="connsiteY13" fmla="*/ 18415 h 76200"/>
                <a:gd name="connsiteX14" fmla="*/ 40524 w 61419"/>
                <a:gd name="connsiteY14" fmla="*/ 31115 h 76200"/>
                <a:gd name="connsiteX15" fmla="*/ 22162 w 61419"/>
                <a:gd name="connsiteY15" fmla="*/ 3111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419" h="76200">
                  <a:moveTo>
                    <a:pt x="48123" y="49530"/>
                  </a:moveTo>
                  <a:lnTo>
                    <a:pt x="47489" y="50800"/>
                  </a:lnTo>
                  <a:cubicBezTo>
                    <a:pt x="44957" y="54610"/>
                    <a:pt x="39891" y="59055"/>
                    <a:pt x="33559" y="59055"/>
                  </a:cubicBezTo>
                  <a:cubicBezTo>
                    <a:pt x="26594" y="59055"/>
                    <a:pt x="23428" y="53975"/>
                    <a:pt x="22162" y="44450"/>
                  </a:cubicBezTo>
                  <a:lnTo>
                    <a:pt x="61420" y="44450"/>
                  </a:lnTo>
                  <a:lnTo>
                    <a:pt x="61420" y="39370"/>
                  </a:lnTo>
                  <a:cubicBezTo>
                    <a:pt x="61420" y="14605"/>
                    <a:pt x="50655" y="0"/>
                    <a:pt x="31660" y="0"/>
                  </a:cubicBezTo>
                  <a:cubicBezTo>
                    <a:pt x="17096" y="0"/>
                    <a:pt x="0" y="10160"/>
                    <a:pt x="0" y="38100"/>
                  </a:cubicBezTo>
                  <a:cubicBezTo>
                    <a:pt x="0" y="62230"/>
                    <a:pt x="12031" y="76200"/>
                    <a:pt x="32293" y="76200"/>
                  </a:cubicBezTo>
                  <a:cubicBezTo>
                    <a:pt x="44323" y="76200"/>
                    <a:pt x="53821" y="71120"/>
                    <a:pt x="60786" y="60960"/>
                  </a:cubicBezTo>
                  <a:lnTo>
                    <a:pt x="61420" y="59690"/>
                  </a:lnTo>
                  <a:lnTo>
                    <a:pt x="48123" y="49530"/>
                  </a:lnTo>
                  <a:close/>
                  <a:moveTo>
                    <a:pt x="22162" y="31115"/>
                  </a:moveTo>
                  <a:cubicBezTo>
                    <a:pt x="22795" y="24765"/>
                    <a:pt x="25328" y="18415"/>
                    <a:pt x="31660" y="18415"/>
                  </a:cubicBezTo>
                  <a:cubicBezTo>
                    <a:pt x="34826" y="18415"/>
                    <a:pt x="39891" y="19685"/>
                    <a:pt x="40524" y="31115"/>
                  </a:cubicBezTo>
                  <a:lnTo>
                    <a:pt x="22162" y="3111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16458417-F6ED-DC82-5303-6BDA116784F4}"/>
                </a:ext>
              </a:extLst>
            </p:cNvPr>
            <p:cNvSpPr/>
            <p:nvPr/>
          </p:nvSpPr>
          <p:spPr>
            <a:xfrm>
              <a:off x="908556" y="4794568"/>
              <a:ext cx="22161" cy="100964"/>
            </a:xfrm>
            <a:custGeom>
              <a:avLst/>
              <a:gdLst>
                <a:gd name="connsiteX0" fmla="*/ 0 w 22161"/>
                <a:gd name="connsiteY0" fmla="*/ 0 h 100964"/>
                <a:gd name="connsiteX1" fmla="*/ 22162 w 22161"/>
                <a:gd name="connsiteY1" fmla="*/ 0 h 100964"/>
                <a:gd name="connsiteX2" fmla="*/ 22162 w 22161"/>
                <a:gd name="connsiteY2" fmla="*/ 100965 h 100964"/>
                <a:gd name="connsiteX3" fmla="*/ 0 w 22161"/>
                <a:gd name="connsiteY3" fmla="*/ 100965 h 10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00964">
                  <a:moveTo>
                    <a:pt x="0" y="0"/>
                  </a:moveTo>
                  <a:lnTo>
                    <a:pt x="22162" y="0"/>
                  </a:lnTo>
                  <a:lnTo>
                    <a:pt x="22162" y="100965"/>
                  </a:lnTo>
                  <a:lnTo>
                    <a:pt x="0" y="10096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77CE5514-C1A0-8C69-AF55-2FDAD952F236}"/>
                </a:ext>
              </a:extLst>
            </p:cNvPr>
            <p:cNvSpPr/>
            <p:nvPr/>
          </p:nvSpPr>
          <p:spPr>
            <a:xfrm>
              <a:off x="612856" y="4661217"/>
              <a:ext cx="77249" cy="106679"/>
            </a:xfrm>
            <a:custGeom>
              <a:avLst/>
              <a:gdLst>
                <a:gd name="connsiteX0" fmla="*/ 41791 w 77249"/>
                <a:gd name="connsiteY0" fmla="*/ 71120 h 106679"/>
                <a:gd name="connsiteX1" fmla="*/ 56354 w 77249"/>
                <a:gd name="connsiteY1" fmla="*/ 71120 h 106679"/>
                <a:gd name="connsiteX2" fmla="*/ 40524 w 77249"/>
                <a:gd name="connsiteY2" fmla="*/ 88900 h 106679"/>
                <a:gd name="connsiteX3" fmla="*/ 22162 w 77249"/>
                <a:gd name="connsiteY3" fmla="*/ 53340 h 106679"/>
                <a:gd name="connsiteX4" fmla="*/ 39258 w 77249"/>
                <a:gd name="connsiteY4" fmla="*/ 19685 h 106679"/>
                <a:gd name="connsiteX5" fmla="*/ 54454 w 77249"/>
                <a:gd name="connsiteY5" fmla="*/ 38100 h 106679"/>
                <a:gd name="connsiteX6" fmla="*/ 75350 w 77249"/>
                <a:gd name="connsiteY6" fmla="*/ 35560 h 106679"/>
                <a:gd name="connsiteX7" fmla="*/ 40524 w 77249"/>
                <a:gd name="connsiteY7" fmla="*/ 0 h 106679"/>
                <a:gd name="connsiteX8" fmla="*/ 0 w 77249"/>
                <a:gd name="connsiteY8" fmla="*/ 53340 h 106679"/>
                <a:gd name="connsiteX9" fmla="*/ 37991 w 77249"/>
                <a:gd name="connsiteY9" fmla="*/ 106680 h 106679"/>
                <a:gd name="connsiteX10" fmla="*/ 60153 w 77249"/>
                <a:gd name="connsiteY10" fmla="*/ 94615 h 106679"/>
                <a:gd name="connsiteX11" fmla="*/ 60153 w 77249"/>
                <a:gd name="connsiteY11" fmla="*/ 104775 h 106679"/>
                <a:gd name="connsiteX12" fmla="*/ 77249 w 77249"/>
                <a:gd name="connsiteY12" fmla="*/ 104775 h 106679"/>
                <a:gd name="connsiteX13" fmla="*/ 77249 w 77249"/>
                <a:gd name="connsiteY13" fmla="*/ 53975 h 106679"/>
                <a:gd name="connsiteX14" fmla="*/ 42424 w 77249"/>
                <a:gd name="connsiteY14" fmla="*/ 53975 h 106679"/>
                <a:gd name="connsiteX15" fmla="*/ 42424 w 77249"/>
                <a:gd name="connsiteY15" fmla="*/ 71120 h 10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49" h="106679">
                  <a:moveTo>
                    <a:pt x="41791" y="71120"/>
                  </a:moveTo>
                  <a:lnTo>
                    <a:pt x="56354" y="71120"/>
                  </a:lnTo>
                  <a:cubicBezTo>
                    <a:pt x="55088" y="82550"/>
                    <a:pt x="49389" y="88900"/>
                    <a:pt x="40524" y="88900"/>
                  </a:cubicBezTo>
                  <a:cubicBezTo>
                    <a:pt x="32926" y="88900"/>
                    <a:pt x="22162" y="85090"/>
                    <a:pt x="22162" y="53340"/>
                  </a:cubicBezTo>
                  <a:cubicBezTo>
                    <a:pt x="22162" y="31115"/>
                    <a:pt x="27860" y="19685"/>
                    <a:pt x="39258" y="19685"/>
                  </a:cubicBezTo>
                  <a:cubicBezTo>
                    <a:pt x="47489" y="19685"/>
                    <a:pt x="51289" y="24765"/>
                    <a:pt x="54454" y="38100"/>
                  </a:cubicBezTo>
                  <a:lnTo>
                    <a:pt x="75350" y="35560"/>
                  </a:lnTo>
                  <a:cubicBezTo>
                    <a:pt x="70917" y="10795"/>
                    <a:pt x="60153" y="0"/>
                    <a:pt x="40524" y="0"/>
                  </a:cubicBezTo>
                  <a:cubicBezTo>
                    <a:pt x="15197" y="0"/>
                    <a:pt x="0" y="19685"/>
                    <a:pt x="0" y="53340"/>
                  </a:cubicBezTo>
                  <a:cubicBezTo>
                    <a:pt x="0" y="87630"/>
                    <a:pt x="13930" y="106680"/>
                    <a:pt x="37991" y="106680"/>
                  </a:cubicBezTo>
                  <a:cubicBezTo>
                    <a:pt x="48756" y="106680"/>
                    <a:pt x="56354" y="100965"/>
                    <a:pt x="60153" y="94615"/>
                  </a:cubicBezTo>
                  <a:lnTo>
                    <a:pt x="60153" y="104775"/>
                  </a:lnTo>
                  <a:lnTo>
                    <a:pt x="77249" y="104775"/>
                  </a:lnTo>
                  <a:lnTo>
                    <a:pt x="77249" y="53975"/>
                  </a:lnTo>
                  <a:lnTo>
                    <a:pt x="42424" y="53975"/>
                  </a:lnTo>
                  <a:lnTo>
                    <a:pt x="42424" y="7112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B4645FEE-0D66-8F6B-F262-51EC62F50A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46924" y="4517608"/>
            <a:ext cx="286597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441C0E6-2A71-4EB3-9E92-A3D15D26B6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97012119-4654-432D-B44C-7C2252FC054D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9B4B917-387E-4074-A52F-4A3842B75A7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077712" y="3587183"/>
            <a:ext cx="2532889" cy="632393"/>
          </a:xfrm>
        </p:spPr>
        <p:txBody>
          <a:bodyPr/>
          <a:lstStyle>
            <a:lvl1pPr>
              <a:lnSpc>
                <a:spcPct val="112000"/>
              </a:lnSpc>
              <a:defRPr sz="1400">
                <a:solidFill>
                  <a:schemeClr val="bg1"/>
                </a:solidFill>
              </a:defRPr>
            </a:lvl1pPr>
            <a:lvl2pPr>
              <a:lnSpc>
                <a:spcPct val="112000"/>
              </a:lnSpc>
              <a:defRPr sz="1400">
                <a:solidFill>
                  <a:schemeClr val="bg1"/>
                </a:solidFill>
              </a:defRPr>
            </a:lvl2pPr>
            <a:lvl3pPr marL="91440" indent="-91440">
              <a:lnSpc>
                <a:spcPct val="112000"/>
              </a:lnSpc>
              <a:defRPr sz="1400">
                <a:solidFill>
                  <a:schemeClr val="bg1"/>
                </a:solidFill>
              </a:defRPr>
            </a:lvl3pPr>
            <a:lvl4pPr marL="228600" indent="-91440">
              <a:lnSpc>
                <a:spcPct val="112000"/>
              </a:lnSpc>
              <a:defRPr sz="1400">
                <a:solidFill>
                  <a:schemeClr val="bg1"/>
                </a:solidFill>
              </a:defRPr>
            </a:lvl4pPr>
            <a:lvl5pPr marL="411480" indent="-91440">
              <a:lnSpc>
                <a:spcPct val="112000"/>
              </a:lnSpc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F1BDD536-E6BE-8F75-8E09-7164FBB4612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77712" y="1427981"/>
            <a:ext cx="2532888" cy="1965960"/>
          </a:xfrm>
          <a:solidFill>
            <a:schemeClr val="bg1">
              <a:lumMod val="85000"/>
            </a:schemeClr>
          </a:solidFill>
        </p:spPr>
        <p:txBody>
          <a:bodyPr tIns="73152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D18C1C8-D8FB-BD07-A65C-92605D1A903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286506" y="3587183"/>
            <a:ext cx="2532888" cy="632393"/>
          </a:xfrm>
        </p:spPr>
        <p:txBody>
          <a:bodyPr/>
          <a:lstStyle>
            <a:lvl1pPr>
              <a:lnSpc>
                <a:spcPct val="112000"/>
              </a:lnSpc>
              <a:defRPr sz="1400">
                <a:solidFill>
                  <a:schemeClr val="bg1"/>
                </a:solidFill>
              </a:defRPr>
            </a:lvl1pPr>
            <a:lvl2pPr>
              <a:lnSpc>
                <a:spcPct val="112000"/>
              </a:lnSpc>
              <a:defRPr sz="1400">
                <a:solidFill>
                  <a:schemeClr val="bg1"/>
                </a:solidFill>
              </a:defRPr>
            </a:lvl2pPr>
            <a:lvl3pPr marL="91440" indent="-91440">
              <a:lnSpc>
                <a:spcPct val="112000"/>
              </a:lnSpc>
              <a:defRPr sz="1400">
                <a:solidFill>
                  <a:schemeClr val="bg1"/>
                </a:solidFill>
              </a:defRPr>
            </a:lvl3pPr>
            <a:lvl4pPr marL="228600" indent="-91440">
              <a:lnSpc>
                <a:spcPct val="112000"/>
              </a:lnSpc>
              <a:defRPr sz="1400">
                <a:solidFill>
                  <a:schemeClr val="bg1"/>
                </a:solidFill>
              </a:defRPr>
            </a:lvl4pPr>
            <a:lvl5pPr marL="411480" indent="-91440">
              <a:lnSpc>
                <a:spcPct val="112000"/>
              </a:lnSpc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32AB9D3B-A168-5E4F-54A4-969E9494DB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86506" y="1427981"/>
            <a:ext cx="2532888" cy="1965960"/>
          </a:xfrm>
          <a:solidFill>
            <a:schemeClr val="bg1">
              <a:lumMod val="85000"/>
            </a:schemeClr>
          </a:solidFill>
        </p:spPr>
        <p:txBody>
          <a:bodyPr tIns="73152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C7DC55A-0110-4030-35AD-A950533BEB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5299" y="3587183"/>
            <a:ext cx="2532887" cy="632393"/>
          </a:xfrm>
        </p:spPr>
        <p:txBody>
          <a:bodyPr/>
          <a:lstStyle>
            <a:lvl1pPr>
              <a:lnSpc>
                <a:spcPct val="112000"/>
              </a:lnSpc>
              <a:defRPr sz="1400">
                <a:solidFill>
                  <a:schemeClr val="bg1"/>
                </a:solidFill>
              </a:defRPr>
            </a:lvl1pPr>
            <a:lvl2pPr>
              <a:lnSpc>
                <a:spcPct val="112000"/>
              </a:lnSpc>
              <a:defRPr sz="1400">
                <a:solidFill>
                  <a:schemeClr val="bg1"/>
                </a:solidFill>
              </a:defRPr>
            </a:lvl2pPr>
            <a:lvl3pPr marL="91440" indent="-91440">
              <a:lnSpc>
                <a:spcPct val="112000"/>
              </a:lnSpc>
              <a:defRPr sz="1400">
                <a:solidFill>
                  <a:schemeClr val="bg1"/>
                </a:solidFill>
              </a:defRPr>
            </a:lvl3pPr>
            <a:lvl4pPr marL="228600" indent="-91440">
              <a:lnSpc>
                <a:spcPct val="112000"/>
              </a:lnSpc>
              <a:defRPr sz="1400">
                <a:solidFill>
                  <a:schemeClr val="bg1"/>
                </a:solidFill>
              </a:defRPr>
            </a:lvl4pPr>
            <a:lvl5pPr marL="411480" indent="-91440">
              <a:lnSpc>
                <a:spcPct val="112000"/>
              </a:lnSpc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974E889D-D7C1-1165-CA9E-B2545FF231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5299" y="1427981"/>
            <a:ext cx="2532888" cy="1965960"/>
          </a:xfrm>
          <a:solidFill>
            <a:schemeClr val="bg1">
              <a:lumMod val="85000"/>
            </a:schemeClr>
          </a:solidFill>
        </p:spPr>
        <p:txBody>
          <a:bodyPr tIns="73152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726712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E003EF9-3D7B-6B28-CFE9-B03186353E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46922" y="4517607"/>
            <a:ext cx="286597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441C0E6-2A71-4EB3-9E92-A3D15D26B6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807D47-AE70-B2A6-AA00-07691081AE46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BCA7B80-B75F-A050-86EB-5459E1FFF963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781800" y="2764992"/>
            <a:ext cx="1828800" cy="1445058"/>
          </a:xfrm>
        </p:spPr>
        <p:txBody>
          <a:bodyPr/>
          <a:lstStyle>
            <a:lvl1pPr>
              <a:lnSpc>
                <a:spcPct val="112000"/>
              </a:lnSpc>
              <a:defRPr sz="1400"/>
            </a:lvl1pPr>
            <a:lvl2pPr>
              <a:lnSpc>
                <a:spcPct val="112000"/>
              </a:lnSpc>
              <a:defRPr sz="1400"/>
            </a:lvl2pPr>
            <a:lvl3pPr marL="91440" indent="-91440">
              <a:lnSpc>
                <a:spcPct val="112000"/>
              </a:lnSpc>
              <a:defRPr sz="1400"/>
            </a:lvl3pPr>
            <a:lvl4pPr marL="228600" indent="-91440">
              <a:lnSpc>
                <a:spcPct val="112000"/>
              </a:lnSpc>
              <a:defRPr sz="1400"/>
            </a:lvl4pPr>
            <a:lvl5pPr marL="411480" indent="-91440">
              <a:lnSpc>
                <a:spcPct val="112000"/>
              </a:lnSpc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1B733EA3-1907-BCFF-411F-10B15B638E0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81800" y="1428750"/>
            <a:ext cx="1828800" cy="1143000"/>
          </a:xfrm>
          <a:solidFill>
            <a:schemeClr val="bg1">
              <a:lumMod val="85000"/>
            </a:schemeClr>
          </a:solidFill>
        </p:spPr>
        <p:txBody>
          <a:bodyPr tIns="9144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13EDF18-D2BC-07DE-A7F8-CEA49F7C8A8F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686301" y="2764992"/>
            <a:ext cx="1828800" cy="1445058"/>
          </a:xfrm>
        </p:spPr>
        <p:txBody>
          <a:bodyPr/>
          <a:lstStyle>
            <a:lvl1pPr>
              <a:lnSpc>
                <a:spcPct val="112000"/>
              </a:lnSpc>
              <a:defRPr sz="1400"/>
            </a:lvl1pPr>
            <a:lvl2pPr>
              <a:lnSpc>
                <a:spcPct val="112000"/>
              </a:lnSpc>
              <a:defRPr sz="1400"/>
            </a:lvl2pPr>
            <a:lvl3pPr marL="91440" indent="-91440">
              <a:lnSpc>
                <a:spcPct val="112000"/>
              </a:lnSpc>
              <a:defRPr sz="1400"/>
            </a:lvl3pPr>
            <a:lvl4pPr marL="228600" indent="-91440">
              <a:lnSpc>
                <a:spcPct val="112000"/>
              </a:lnSpc>
              <a:defRPr sz="1400"/>
            </a:lvl4pPr>
            <a:lvl5pPr marL="411480" indent="-91440">
              <a:lnSpc>
                <a:spcPct val="112000"/>
              </a:lnSpc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6B9052FE-07F2-2318-FAED-8F93C55BB71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686300" y="1428750"/>
            <a:ext cx="1828800" cy="1143000"/>
          </a:xfrm>
          <a:solidFill>
            <a:schemeClr val="bg1">
              <a:lumMod val="85000"/>
            </a:schemeClr>
          </a:solidFill>
        </p:spPr>
        <p:txBody>
          <a:bodyPr tIns="9144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1B4BB71-3293-6CFC-9E86-D40C6FB8E839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2590800" y="2764992"/>
            <a:ext cx="1828800" cy="1445058"/>
          </a:xfrm>
        </p:spPr>
        <p:txBody>
          <a:bodyPr/>
          <a:lstStyle>
            <a:lvl1pPr>
              <a:lnSpc>
                <a:spcPct val="112000"/>
              </a:lnSpc>
              <a:defRPr sz="1400"/>
            </a:lvl1pPr>
            <a:lvl2pPr>
              <a:lnSpc>
                <a:spcPct val="112000"/>
              </a:lnSpc>
              <a:defRPr sz="1400"/>
            </a:lvl2pPr>
            <a:lvl3pPr marL="91440" indent="-91440">
              <a:lnSpc>
                <a:spcPct val="112000"/>
              </a:lnSpc>
              <a:defRPr sz="1400"/>
            </a:lvl3pPr>
            <a:lvl4pPr marL="228600" indent="-91440">
              <a:lnSpc>
                <a:spcPct val="112000"/>
              </a:lnSpc>
              <a:defRPr sz="1400"/>
            </a:lvl4pPr>
            <a:lvl5pPr marL="411480" indent="-91440">
              <a:lnSpc>
                <a:spcPct val="112000"/>
              </a:lnSpc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798FC0FE-33D3-F2F7-29D8-BFB66F8FB50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590800" y="1428750"/>
            <a:ext cx="1828800" cy="1143000"/>
          </a:xfrm>
          <a:solidFill>
            <a:schemeClr val="bg1">
              <a:lumMod val="85000"/>
            </a:schemeClr>
          </a:solidFill>
        </p:spPr>
        <p:txBody>
          <a:bodyPr tIns="9144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C7DC55A-0110-4030-35AD-A950533BEB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5299" y="2764992"/>
            <a:ext cx="1828799" cy="1445058"/>
          </a:xfrm>
        </p:spPr>
        <p:txBody>
          <a:bodyPr/>
          <a:lstStyle>
            <a:lvl1pPr>
              <a:lnSpc>
                <a:spcPct val="112000"/>
              </a:lnSpc>
              <a:defRPr sz="1400"/>
            </a:lvl1pPr>
            <a:lvl2pPr>
              <a:lnSpc>
                <a:spcPct val="112000"/>
              </a:lnSpc>
              <a:defRPr sz="1400"/>
            </a:lvl2pPr>
            <a:lvl3pPr marL="91440" indent="-91440">
              <a:lnSpc>
                <a:spcPct val="112000"/>
              </a:lnSpc>
              <a:defRPr sz="1400"/>
            </a:lvl3pPr>
            <a:lvl4pPr marL="228600" indent="-91440">
              <a:lnSpc>
                <a:spcPct val="112000"/>
              </a:lnSpc>
              <a:defRPr sz="1400"/>
            </a:lvl4pPr>
            <a:lvl5pPr marL="411480" indent="-91440">
              <a:lnSpc>
                <a:spcPct val="112000"/>
              </a:lnSpc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974E889D-D7C1-1165-CA9E-B2545FF231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5300" y="1427982"/>
            <a:ext cx="1828800" cy="1143768"/>
          </a:xfrm>
          <a:solidFill>
            <a:schemeClr val="bg1">
              <a:lumMod val="85000"/>
            </a:schemeClr>
          </a:solidFill>
        </p:spPr>
        <p:txBody>
          <a:bodyPr tIns="9144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085591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and Four Images -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E003EF9-3D7B-6B28-CFE9-B03186353E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46922" y="4517607"/>
            <a:ext cx="286597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441C0E6-2A71-4EB3-9E92-A3D15D26B6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7D3BCF80-9982-792C-53F3-31482DF59D0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BCA7B80-B75F-A050-86EB-5459E1FFF963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6781800" y="2764992"/>
            <a:ext cx="1828800" cy="1445058"/>
          </a:xfrm>
        </p:spPr>
        <p:txBody>
          <a:bodyPr/>
          <a:lstStyle>
            <a:lvl1pPr>
              <a:lnSpc>
                <a:spcPct val="112000"/>
              </a:lnSpc>
              <a:defRPr sz="1400">
                <a:solidFill>
                  <a:schemeClr val="bg1"/>
                </a:solidFill>
              </a:defRPr>
            </a:lvl1pPr>
            <a:lvl2pPr>
              <a:lnSpc>
                <a:spcPct val="112000"/>
              </a:lnSpc>
              <a:defRPr sz="1400">
                <a:solidFill>
                  <a:schemeClr val="bg1"/>
                </a:solidFill>
              </a:defRPr>
            </a:lvl2pPr>
            <a:lvl3pPr marL="91440" indent="-91440">
              <a:lnSpc>
                <a:spcPct val="112000"/>
              </a:lnSpc>
              <a:defRPr sz="1400">
                <a:solidFill>
                  <a:schemeClr val="bg1"/>
                </a:solidFill>
              </a:defRPr>
            </a:lvl3pPr>
            <a:lvl4pPr marL="228600" indent="-91440">
              <a:lnSpc>
                <a:spcPct val="112000"/>
              </a:lnSpc>
              <a:defRPr sz="1400">
                <a:solidFill>
                  <a:schemeClr val="bg1"/>
                </a:solidFill>
              </a:defRPr>
            </a:lvl4pPr>
            <a:lvl5pPr marL="411480" indent="-91440">
              <a:lnSpc>
                <a:spcPct val="112000"/>
              </a:lnSpc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Picture Placeholder 13">
            <a:extLst>
              <a:ext uri="{FF2B5EF4-FFF2-40B4-BE49-F238E27FC236}">
                <a16:creationId xmlns:a16="http://schemas.microsoft.com/office/drawing/2014/main" id="{1B733EA3-1907-BCFF-411F-10B15B638E0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81800" y="1428750"/>
            <a:ext cx="1828800" cy="1143000"/>
          </a:xfrm>
          <a:solidFill>
            <a:schemeClr val="bg1">
              <a:lumMod val="85000"/>
            </a:schemeClr>
          </a:solidFill>
        </p:spPr>
        <p:txBody>
          <a:bodyPr tIns="9144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13EDF18-D2BC-07DE-A7F8-CEA49F7C8A8F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686301" y="2764992"/>
            <a:ext cx="1828800" cy="1445058"/>
          </a:xfrm>
        </p:spPr>
        <p:txBody>
          <a:bodyPr/>
          <a:lstStyle>
            <a:lvl1pPr>
              <a:lnSpc>
                <a:spcPct val="112000"/>
              </a:lnSpc>
              <a:defRPr sz="1400">
                <a:solidFill>
                  <a:schemeClr val="bg1"/>
                </a:solidFill>
              </a:defRPr>
            </a:lvl1pPr>
            <a:lvl2pPr>
              <a:lnSpc>
                <a:spcPct val="112000"/>
              </a:lnSpc>
              <a:defRPr sz="1400">
                <a:solidFill>
                  <a:schemeClr val="bg1"/>
                </a:solidFill>
              </a:defRPr>
            </a:lvl2pPr>
            <a:lvl3pPr marL="91440" indent="-91440">
              <a:lnSpc>
                <a:spcPct val="112000"/>
              </a:lnSpc>
              <a:defRPr sz="1400">
                <a:solidFill>
                  <a:schemeClr val="bg1"/>
                </a:solidFill>
              </a:defRPr>
            </a:lvl3pPr>
            <a:lvl4pPr marL="228600" indent="-91440">
              <a:lnSpc>
                <a:spcPct val="112000"/>
              </a:lnSpc>
              <a:defRPr sz="1400">
                <a:solidFill>
                  <a:schemeClr val="bg1"/>
                </a:solidFill>
              </a:defRPr>
            </a:lvl4pPr>
            <a:lvl5pPr marL="411480" indent="-91440">
              <a:lnSpc>
                <a:spcPct val="112000"/>
              </a:lnSpc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6B9052FE-07F2-2318-FAED-8F93C55BB71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686300" y="1428750"/>
            <a:ext cx="1828800" cy="1143000"/>
          </a:xfrm>
          <a:solidFill>
            <a:schemeClr val="bg1">
              <a:lumMod val="85000"/>
            </a:schemeClr>
          </a:solidFill>
        </p:spPr>
        <p:txBody>
          <a:bodyPr tIns="9144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1B4BB71-3293-6CFC-9E86-D40C6FB8E839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2590800" y="2764992"/>
            <a:ext cx="1828800" cy="1445058"/>
          </a:xfrm>
        </p:spPr>
        <p:txBody>
          <a:bodyPr/>
          <a:lstStyle>
            <a:lvl1pPr>
              <a:lnSpc>
                <a:spcPct val="112000"/>
              </a:lnSpc>
              <a:defRPr sz="1400">
                <a:solidFill>
                  <a:schemeClr val="bg1"/>
                </a:solidFill>
              </a:defRPr>
            </a:lvl1pPr>
            <a:lvl2pPr>
              <a:lnSpc>
                <a:spcPct val="112000"/>
              </a:lnSpc>
              <a:defRPr sz="1400">
                <a:solidFill>
                  <a:schemeClr val="bg1"/>
                </a:solidFill>
              </a:defRPr>
            </a:lvl2pPr>
            <a:lvl3pPr marL="91440" indent="-91440">
              <a:lnSpc>
                <a:spcPct val="112000"/>
              </a:lnSpc>
              <a:defRPr sz="1400">
                <a:solidFill>
                  <a:schemeClr val="bg1"/>
                </a:solidFill>
              </a:defRPr>
            </a:lvl3pPr>
            <a:lvl4pPr marL="228600" indent="-91440">
              <a:lnSpc>
                <a:spcPct val="112000"/>
              </a:lnSpc>
              <a:defRPr sz="1400">
                <a:solidFill>
                  <a:schemeClr val="bg1"/>
                </a:solidFill>
              </a:defRPr>
            </a:lvl4pPr>
            <a:lvl5pPr marL="411480" indent="-91440">
              <a:lnSpc>
                <a:spcPct val="112000"/>
              </a:lnSpc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798FC0FE-33D3-F2F7-29D8-BFB66F8FB50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590800" y="1428750"/>
            <a:ext cx="1828800" cy="1143000"/>
          </a:xfrm>
          <a:solidFill>
            <a:schemeClr val="bg1">
              <a:lumMod val="85000"/>
            </a:schemeClr>
          </a:solidFill>
        </p:spPr>
        <p:txBody>
          <a:bodyPr tIns="9144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C7DC55A-0110-4030-35AD-A950533BEB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5299" y="2764992"/>
            <a:ext cx="1828799" cy="1445058"/>
          </a:xfrm>
        </p:spPr>
        <p:txBody>
          <a:bodyPr/>
          <a:lstStyle>
            <a:lvl1pPr>
              <a:lnSpc>
                <a:spcPct val="112000"/>
              </a:lnSpc>
              <a:defRPr sz="1400">
                <a:solidFill>
                  <a:schemeClr val="bg1"/>
                </a:solidFill>
              </a:defRPr>
            </a:lvl1pPr>
            <a:lvl2pPr>
              <a:lnSpc>
                <a:spcPct val="112000"/>
              </a:lnSpc>
              <a:defRPr sz="1400">
                <a:solidFill>
                  <a:schemeClr val="bg1"/>
                </a:solidFill>
              </a:defRPr>
            </a:lvl2pPr>
            <a:lvl3pPr marL="91440" indent="-91440">
              <a:lnSpc>
                <a:spcPct val="112000"/>
              </a:lnSpc>
              <a:defRPr sz="1400">
                <a:solidFill>
                  <a:schemeClr val="bg1"/>
                </a:solidFill>
              </a:defRPr>
            </a:lvl3pPr>
            <a:lvl4pPr marL="228600" indent="-91440">
              <a:lnSpc>
                <a:spcPct val="112000"/>
              </a:lnSpc>
              <a:defRPr sz="1400">
                <a:solidFill>
                  <a:schemeClr val="bg1"/>
                </a:solidFill>
              </a:defRPr>
            </a:lvl4pPr>
            <a:lvl5pPr marL="411480" indent="-91440">
              <a:lnSpc>
                <a:spcPct val="112000"/>
              </a:lnSpc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974E889D-D7C1-1165-CA9E-B2545FF231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5300" y="1427982"/>
            <a:ext cx="1828800" cy="1143768"/>
          </a:xfrm>
          <a:solidFill>
            <a:schemeClr val="bg1">
              <a:lumMod val="85000"/>
            </a:schemeClr>
          </a:solidFill>
        </p:spPr>
        <p:txBody>
          <a:bodyPr tIns="9144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aphic 6">
            <a:extLst>
              <a:ext uri="{FF2B5EF4-FFF2-40B4-BE49-F238E27FC236}">
                <a16:creationId xmlns:a16="http://schemas.microsoft.com/office/drawing/2014/main" id="{0963D52D-C991-A8F6-8CD0-FEACA23A33E8}"/>
              </a:ext>
            </a:extLst>
          </p:cNvPr>
          <p:cNvGrpSpPr/>
          <p:nvPr userDrawn="1"/>
        </p:nvGrpSpPr>
        <p:grpSpPr>
          <a:xfrm>
            <a:off x="491329" y="4418324"/>
            <a:ext cx="1331528" cy="342900"/>
            <a:chOff x="278604" y="4554538"/>
            <a:chExt cx="1331528" cy="342900"/>
          </a:xfrm>
          <a:solidFill>
            <a:schemeClr val="bg1"/>
          </a:solidFill>
        </p:grpSpPr>
        <p:grpSp>
          <p:nvGrpSpPr>
            <p:cNvPr id="18" name="Graphic 6">
              <a:extLst>
                <a:ext uri="{FF2B5EF4-FFF2-40B4-BE49-F238E27FC236}">
                  <a16:creationId xmlns:a16="http://schemas.microsoft.com/office/drawing/2014/main" id="{6B93B858-4E0D-CC60-047F-23F8D1DCDAB8}"/>
                </a:ext>
              </a:extLst>
            </p:cNvPr>
            <p:cNvGrpSpPr/>
            <p:nvPr/>
          </p:nvGrpSpPr>
          <p:grpSpPr>
            <a:xfrm>
              <a:off x="278604" y="4554538"/>
              <a:ext cx="298793" cy="342427"/>
              <a:chOff x="278604" y="4554538"/>
              <a:chExt cx="298793" cy="342427"/>
            </a:xfrm>
            <a:grpFill/>
          </p:grpSpPr>
          <p:grpSp>
            <p:nvGrpSpPr>
              <p:cNvPr id="46" name="Graphic 6">
                <a:extLst>
                  <a:ext uri="{FF2B5EF4-FFF2-40B4-BE49-F238E27FC236}">
                    <a16:creationId xmlns:a16="http://schemas.microsoft.com/office/drawing/2014/main" id="{B4FB6BE0-5666-7761-4265-B7793F83FDE0}"/>
                  </a:ext>
                </a:extLst>
              </p:cNvPr>
              <p:cNvGrpSpPr/>
              <p:nvPr/>
            </p:nvGrpSpPr>
            <p:grpSpPr>
              <a:xfrm>
                <a:off x="278604" y="4554538"/>
                <a:ext cx="297175" cy="342427"/>
                <a:chOff x="278604" y="4554538"/>
                <a:chExt cx="297175" cy="342427"/>
              </a:xfrm>
              <a:grpFill/>
            </p:grpSpPr>
            <p:sp>
              <p:nvSpPr>
                <p:cNvPr id="48" name="Freeform 47">
                  <a:extLst>
                    <a:ext uri="{FF2B5EF4-FFF2-40B4-BE49-F238E27FC236}">
                      <a16:creationId xmlns:a16="http://schemas.microsoft.com/office/drawing/2014/main" id="{D2DB3098-2606-05A7-453C-64B2A64E20B2}"/>
                    </a:ext>
                  </a:extLst>
                </p:cNvPr>
                <p:cNvSpPr/>
                <p:nvPr/>
              </p:nvSpPr>
              <p:spPr>
                <a:xfrm>
                  <a:off x="293446" y="4554538"/>
                  <a:ext cx="282332" cy="106045"/>
                </a:xfrm>
                <a:custGeom>
                  <a:avLst/>
                  <a:gdLst>
                    <a:gd name="connsiteX0" fmla="*/ 282051 w 282332"/>
                    <a:gd name="connsiteY0" fmla="*/ 70485 h 106045"/>
                    <a:gd name="connsiteX1" fmla="*/ 282051 w 282332"/>
                    <a:gd name="connsiteY1" fmla="*/ 70485 h 106045"/>
                    <a:gd name="connsiteX2" fmla="*/ 280152 w 282332"/>
                    <a:gd name="connsiteY2" fmla="*/ 67310 h 106045"/>
                    <a:gd name="connsiteX3" fmla="*/ 257357 w 282332"/>
                    <a:gd name="connsiteY3" fmla="*/ 41910 h 106045"/>
                    <a:gd name="connsiteX4" fmla="*/ 152247 w 282332"/>
                    <a:gd name="connsiteY4" fmla="*/ 0 h 106045"/>
                    <a:gd name="connsiteX5" fmla="*/ 31308 w 282332"/>
                    <a:gd name="connsiteY5" fmla="*/ 55880 h 106045"/>
                    <a:gd name="connsiteX6" fmla="*/ 281 w 282332"/>
                    <a:gd name="connsiteY6" fmla="*/ 104775 h 106045"/>
                    <a:gd name="connsiteX7" fmla="*/ 281 w 282332"/>
                    <a:gd name="connsiteY7" fmla="*/ 106045 h 106045"/>
                    <a:gd name="connsiteX8" fmla="*/ 915 w 282332"/>
                    <a:gd name="connsiteY8" fmla="*/ 104775 h 106045"/>
                    <a:gd name="connsiteX9" fmla="*/ 35107 w 282332"/>
                    <a:gd name="connsiteY9" fmla="*/ 61595 h 106045"/>
                    <a:gd name="connsiteX10" fmla="*/ 152880 w 282332"/>
                    <a:gd name="connsiteY10" fmla="*/ 20955 h 106045"/>
                    <a:gd name="connsiteX11" fmla="*/ 251025 w 282332"/>
                    <a:gd name="connsiteY11" fmla="*/ 47625 h 106045"/>
                    <a:gd name="connsiteX12" fmla="*/ 278885 w 282332"/>
                    <a:gd name="connsiteY12" fmla="*/ 68580 h 106045"/>
                    <a:gd name="connsiteX13" fmla="*/ 282051 w 282332"/>
                    <a:gd name="connsiteY13" fmla="*/ 70485 h 106045"/>
                    <a:gd name="connsiteX14" fmla="*/ 282051 w 282332"/>
                    <a:gd name="connsiteY14" fmla="*/ 70485 h 106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82332" h="106045">
                      <a:moveTo>
                        <a:pt x="282051" y="70485"/>
                      </a:moveTo>
                      <a:cubicBezTo>
                        <a:pt x="282051" y="70485"/>
                        <a:pt x="282685" y="70485"/>
                        <a:pt x="282051" y="70485"/>
                      </a:cubicBezTo>
                      <a:cubicBezTo>
                        <a:pt x="282051" y="69850"/>
                        <a:pt x="281418" y="69215"/>
                        <a:pt x="280152" y="67310"/>
                      </a:cubicBezTo>
                      <a:cubicBezTo>
                        <a:pt x="278885" y="65405"/>
                        <a:pt x="269388" y="52705"/>
                        <a:pt x="257357" y="41910"/>
                      </a:cubicBezTo>
                      <a:cubicBezTo>
                        <a:pt x="245960" y="31115"/>
                        <a:pt x="209868" y="0"/>
                        <a:pt x="152247" y="0"/>
                      </a:cubicBezTo>
                      <a:cubicBezTo>
                        <a:pt x="92727" y="0"/>
                        <a:pt x="52203" y="32385"/>
                        <a:pt x="31308" y="55880"/>
                      </a:cubicBezTo>
                      <a:cubicBezTo>
                        <a:pt x="11046" y="78740"/>
                        <a:pt x="915" y="104140"/>
                        <a:pt x="281" y="104775"/>
                      </a:cubicBezTo>
                      <a:cubicBezTo>
                        <a:pt x="281" y="105410"/>
                        <a:pt x="-352" y="105410"/>
                        <a:pt x="281" y="106045"/>
                      </a:cubicBezTo>
                      <a:cubicBezTo>
                        <a:pt x="915" y="106045"/>
                        <a:pt x="915" y="105410"/>
                        <a:pt x="915" y="104775"/>
                      </a:cubicBezTo>
                      <a:cubicBezTo>
                        <a:pt x="1548" y="104140"/>
                        <a:pt x="11679" y="80645"/>
                        <a:pt x="35107" y="61595"/>
                      </a:cubicBezTo>
                      <a:cubicBezTo>
                        <a:pt x="58535" y="42545"/>
                        <a:pt x="96526" y="20955"/>
                        <a:pt x="152880" y="20955"/>
                      </a:cubicBezTo>
                      <a:cubicBezTo>
                        <a:pt x="201003" y="20955"/>
                        <a:pt x="235195" y="38100"/>
                        <a:pt x="251025" y="47625"/>
                      </a:cubicBezTo>
                      <a:cubicBezTo>
                        <a:pt x="266855" y="57150"/>
                        <a:pt x="276986" y="66675"/>
                        <a:pt x="278885" y="68580"/>
                      </a:cubicBezTo>
                      <a:cubicBezTo>
                        <a:pt x="280785" y="69850"/>
                        <a:pt x="281418" y="69850"/>
                        <a:pt x="282051" y="70485"/>
                      </a:cubicBezTo>
                      <a:cubicBezTo>
                        <a:pt x="282051" y="70485"/>
                        <a:pt x="282051" y="70485"/>
                        <a:pt x="282051" y="70485"/>
                      </a:cubicBezTo>
                      <a:close/>
                    </a:path>
                  </a:pathLst>
                </a:custGeom>
                <a:grpFill/>
                <a:ln w="63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9" name="Freeform 48">
                  <a:extLst>
                    <a:ext uri="{FF2B5EF4-FFF2-40B4-BE49-F238E27FC236}">
                      <a16:creationId xmlns:a16="http://schemas.microsoft.com/office/drawing/2014/main" id="{98ED653D-80E4-8C8F-F494-C6049E433D6A}"/>
                    </a:ext>
                  </a:extLst>
                </p:cNvPr>
                <p:cNvSpPr/>
                <p:nvPr/>
              </p:nvSpPr>
              <p:spPr>
                <a:xfrm>
                  <a:off x="278604" y="4715192"/>
                  <a:ext cx="255736" cy="181772"/>
                </a:xfrm>
                <a:custGeom>
                  <a:avLst/>
                  <a:gdLst>
                    <a:gd name="connsiteX0" fmla="*/ 1194 w 255736"/>
                    <a:gd name="connsiteY0" fmla="*/ 0 h 181772"/>
                    <a:gd name="connsiteX1" fmla="*/ 1194 w 255736"/>
                    <a:gd name="connsiteY1" fmla="*/ 0 h 181772"/>
                    <a:gd name="connsiteX2" fmla="*/ 1194 w 255736"/>
                    <a:gd name="connsiteY2" fmla="*/ 2540 h 181772"/>
                    <a:gd name="connsiteX3" fmla="*/ 14491 w 255736"/>
                    <a:gd name="connsiteY3" fmla="*/ 60960 h 181772"/>
                    <a:gd name="connsiteX4" fmla="*/ 96806 w 255736"/>
                    <a:gd name="connsiteY4" fmla="*/ 144145 h 181772"/>
                    <a:gd name="connsiteX5" fmla="*/ 203182 w 255736"/>
                    <a:gd name="connsiteY5" fmla="*/ 163195 h 181772"/>
                    <a:gd name="connsiteX6" fmla="*/ 254470 w 255736"/>
                    <a:gd name="connsiteY6" fmla="*/ 148590 h 181772"/>
                    <a:gd name="connsiteX7" fmla="*/ 255737 w 255736"/>
                    <a:gd name="connsiteY7" fmla="*/ 147955 h 181772"/>
                    <a:gd name="connsiteX8" fmla="*/ 255737 w 255736"/>
                    <a:gd name="connsiteY8" fmla="*/ 147955 h 181772"/>
                    <a:gd name="connsiteX9" fmla="*/ 254470 w 255736"/>
                    <a:gd name="connsiteY9" fmla="*/ 148590 h 181772"/>
                    <a:gd name="connsiteX10" fmla="*/ 250671 w 255736"/>
                    <a:gd name="connsiteY10" fmla="*/ 151765 h 181772"/>
                    <a:gd name="connsiteX11" fmla="*/ 219012 w 255736"/>
                    <a:gd name="connsiteY11" fmla="*/ 169545 h 181772"/>
                    <a:gd name="connsiteX12" fmla="*/ 83509 w 255736"/>
                    <a:gd name="connsiteY12" fmla="*/ 162560 h 181772"/>
                    <a:gd name="connsiteX13" fmla="*/ 3727 w 255736"/>
                    <a:gd name="connsiteY13" fmla="*/ 52705 h 181772"/>
                    <a:gd name="connsiteX14" fmla="*/ 561 w 255736"/>
                    <a:gd name="connsiteY14" fmla="*/ 1270 h 181772"/>
                    <a:gd name="connsiteX15" fmla="*/ 1194 w 255736"/>
                    <a:gd name="connsiteY15" fmla="*/ 0 h 181772"/>
                    <a:gd name="connsiteX16" fmla="*/ 1194 w 255736"/>
                    <a:gd name="connsiteY16" fmla="*/ 0 h 181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55736" h="181772">
                      <a:moveTo>
                        <a:pt x="1194" y="0"/>
                      </a:moveTo>
                      <a:cubicBezTo>
                        <a:pt x="1827" y="0"/>
                        <a:pt x="1827" y="0"/>
                        <a:pt x="1194" y="0"/>
                      </a:cubicBezTo>
                      <a:cubicBezTo>
                        <a:pt x="1827" y="635"/>
                        <a:pt x="1194" y="1270"/>
                        <a:pt x="1194" y="2540"/>
                      </a:cubicBezTo>
                      <a:cubicBezTo>
                        <a:pt x="1194" y="3810"/>
                        <a:pt x="-72" y="31750"/>
                        <a:pt x="14491" y="60960"/>
                      </a:cubicBezTo>
                      <a:cubicBezTo>
                        <a:pt x="29054" y="91440"/>
                        <a:pt x="55015" y="123190"/>
                        <a:pt x="96806" y="144145"/>
                      </a:cubicBezTo>
                      <a:cubicBezTo>
                        <a:pt x="136064" y="163195"/>
                        <a:pt x="174688" y="166370"/>
                        <a:pt x="203182" y="163195"/>
                      </a:cubicBezTo>
                      <a:cubicBezTo>
                        <a:pt x="231042" y="160020"/>
                        <a:pt x="251938" y="149860"/>
                        <a:pt x="254470" y="148590"/>
                      </a:cubicBezTo>
                      <a:cubicBezTo>
                        <a:pt x="255737" y="147955"/>
                        <a:pt x="255737" y="147955"/>
                        <a:pt x="255737" y="147955"/>
                      </a:cubicBezTo>
                      <a:cubicBezTo>
                        <a:pt x="255737" y="147955"/>
                        <a:pt x="255737" y="147955"/>
                        <a:pt x="255737" y="147955"/>
                      </a:cubicBezTo>
                      <a:cubicBezTo>
                        <a:pt x="255737" y="147955"/>
                        <a:pt x="255104" y="148590"/>
                        <a:pt x="254470" y="148590"/>
                      </a:cubicBezTo>
                      <a:cubicBezTo>
                        <a:pt x="253837" y="149225"/>
                        <a:pt x="252571" y="150495"/>
                        <a:pt x="250671" y="151765"/>
                      </a:cubicBezTo>
                      <a:cubicBezTo>
                        <a:pt x="247505" y="154305"/>
                        <a:pt x="241173" y="160020"/>
                        <a:pt x="219012" y="169545"/>
                      </a:cubicBezTo>
                      <a:cubicBezTo>
                        <a:pt x="187985" y="182880"/>
                        <a:pt x="135431" y="191135"/>
                        <a:pt x="83509" y="162560"/>
                      </a:cubicBezTo>
                      <a:cubicBezTo>
                        <a:pt x="33487" y="135255"/>
                        <a:pt x="11325" y="88265"/>
                        <a:pt x="3727" y="52705"/>
                      </a:cubicBezTo>
                      <a:cubicBezTo>
                        <a:pt x="-1972" y="25400"/>
                        <a:pt x="561" y="3175"/>
                        <a:pt x="561" y="1270"/>
                      </a:cubicBezTo>
                      <a:cubicBezTo>
                        <a:pt x="1194" y="635"/>
                        <a:pt x="1194" y="635"/>
                        <a:pt x="1194" y="0"/>
                      </a:cubicBezTo>
                      <a:cubicBezTo>
                        <a:pt x="1194" y="0"/>
                        <a:pt x="1194" y="0"/>
                        <a:pt x="1194" y="0"/>
                      </a:cubicBezTo>
                      <a:close/>
                    </a:path>
                  </a:pathLst>
                </a:custGeom>
                <a:grpFill/>
                <a:ln w="63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A6A9A48F-AB55-82D9-9C29-CC975BD142DB}"/>
                  </a:ext>
                </a:extLst>
              </p:cNvPr>
              <p:cNvSpPr/>
              <p:nvPr/>
            </p:nvSpPr>
            <p:spPr>
              <a:xfrm>
                <a:off x="342484" y="4665663"/>
                <a:ext cx="234913" cy="102234"/>
              </a:xfrm>
              <a:custGeom>
                <a:avLst/>
                <a:gdLst>
                  <a:gd name="connsiteX0" fmla="*/ 131071 w 234913"/>
                  <a:gd name="connsiteY0" fmla="*/ 100330 h 102234"/>
                  <a:gd name="connsiteX1" fmla="*/ 131071 w 234913"/>
                  <a:gd name="connsiteY1" fmla="*/ 60960 h 102234"/>
                  <a:gd name="connsiteX2" fmla="*/ 159564 w 234913"/>
                  <a:gd name="connsiteY2" fmla="*/ 0 h 102234"/>
                  <a:gd name="connsiteX3" fmla="*/ 137402 w 234913"/>
                  <a:gd name="connsiteY3" fmla="*/ 0 h 102234"/>
                  <a:gd name="connsiteX4" fmla="*/ 120306 w 234913"/>
                  <a:gd name="connsiteY4" fmla="*/ 40005 h 102234"/>
                  <a:gd name="connsiteX5" fmla="*/ 103210 w 234913"/>
                  <a:gd name="connsiteY5" fmla="*/ 0 h 102234"/>
                  <a:gd name="connsiteX6" fmla="*/ 80415 w 234913"/>
                  <a:gd name="connsiteY6" fmla="*/ 0 h 102234"/>
                  <a:gd name="connsiteX7" fmla="*/ 108909 w 234913"/>
                  <a:gd name="connsiteY7" fmla="*/ 60960 h 102234"/>
                  <a:gd name="connsiteX8" fmla="*/ 108909 w 234913"/>
                  <a:gd name="connsiteY8" fmla="*/ 100330 h 102234"/>
                  <a:gd name="connsiteX9" fmla="*/ 131071 w 234913"/>
                  <a:gd name="connsiteY9" fmla="*/ 100330 h 102234"/>
                  <a:gd name="connsiteX10" fmla="*/ 53188 w 234913"/>
                  <a:gd name="connsiteY10" fmla="*/ 57785 h 102234"/>
                  <a:gd name="connsiteX11" fmla="*/ 22795 w 234913"/>
                  <a:gd name="connsiteY11" fmla="*/ 635 h 102234"/>
                  <a:gd name="connsiteX12" fmla="*/ 22795 w 234913"/>
                  <a:gd name="connsiteY12" fmla="*/ 0 h 102234"/>
                  <a:gd name="connsiteX13" fmla="*/ 0 w 234913"/>
                  <a:gd name="connsiteY13" fmla="*/ 0 h 102234"/>
                  <a:gd name="connsiteX14" fmla="*/ 0 w 234913"/>
                  <a:gd name="connsiteY14" fmla="*/ 100965 h 102234"/>
                  <a:gd name="connsiteX15" fmla="*/ 20262 w 234913"/>
                  <a:gd name="connsiteY15" fmla="*/ 100965 h 102234"/>
                  <a:gd name="connsiteX16" fmla="*/ 20262 w 234913"/>
                  <a:gd name="connsiteY16" fmla="*/ 41275 h 102234"/>
                  <a:gd name="connsiteX17" fmla="*/ 53188 w 234913"/>
                  <a:gd name="connsiteY17" fmla="*/ 100330 h 102234"/>
                  <a:gd name="connsiteX18" fmla="*/ 53821 w 234913"/>
                  <a:gd name="connsiteY18" fmla="*/ 100965 h 102234"/>
                  <a:gd name="connsiteX19" fmla="*/ 74083 w 234913"/>
                  <a:gd name="connsiteY19" fmla="*/ 100965 h 102234"/>
                  <a:gd name="connsiteX20" fmla="*/ 74083 w 234913"/>
                  <a:gd name="connsiteY20" fmla="*/ 0 h 102234"/>
                  <a:gd name="connsiteX21" fmla="*/ 53821 w 234913"/>
                  <a:gd name="connsiteY21" fmla="*/ 0 h 102234"/>
                  <a:gd name="connsiteX22" fmla="*/ 53821 w 234913"/>
                  <a:gd name="connsiteY22" fmla="*/ 57785 h 102234"/>
                  <a:gd name="connsiteX23" fmla="*/ 234914 w 234913"/>
                  <a:gd name="connsiteY23" fmla="*/ 65405 h 102234"/>
                  <a:gd name="connsiteX24" fmla="*/ 234914 w 234913"/>
                  <a:gd name="connsiteY24" fmla="*/ 0 h 102234"/>
                  <a:gd name="connsiteX25" fmla="*/ 213385 w 234913"/>
                  <a:gd name="connsiteY25" fmla="*/ 0 h 102234"/>
                  <a:gd name="connsiteX26" fmla="*/ 213385 w 234913"/>
                  <a:gd name="connsiteY26" fmla="*/ 64770 h 102234"/>
                  <a:gd name="connsiteX27" fmla="*/ 200722 w 234913"/>
                  <a:gd name="connsiteY27" fmla="*/ 83185 h 102234"/>
                  <a:gd name="connsiteX28" fmla="*/ 188058 w 234913"/>
                  <a:gd name="connsiteY28" fmla="*/ 64770 h 102234"/>
                  <a:gd name="connsiteX29" fmla="*/ 188058 w 234913"/>
                  <a:gd name="connsiteY29" fmla="*/ 0 h 102234"/>
                  <a:gd name="connsiteX30" fmla="*/ 165896 w 234913"/>
                  <a:gd name="connsiteY30" fmla="*/ 0 h 102234"/>
                  <a:gd name="connsiteX31" fmla="*/ 165896 w 234913"/>
                  <a:gd name="connsiteY31" fmla="*/ 65405 h 102234"/>
                  <a:gd name="connsiteX32" fmla="*/ 200722 w 234913"/>
                  <a:gd name="connsiteY32" fmla="*/ 102235 h 102234"/>
                  <a:gd name="connsiteX33" fmla="*/ 234914 w 234913"/>
                  <a:gd name="connsiteY33" fmla="*/ 65405 h 102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34913" h="102234">
                    <a:moveTo>
                      <a:pt x="131071" y="100330"/>
                    </a:moveTo>
                    <a:lnTo>
                      <a:pt x="131071" y="60960"/>
                    </a:lnTo>
                    <a:lnTo>
                      <a:pt x="159564" y="0"/>
                    </a:lnTo>
                    <a:lnTo>
                      <a:pt x="137402" y="0"/>
                    </a:lnTo>
                    <a:lnTo>
                      <a:pt x="120306" y="40005"/>
                    </a:lnTo>
                    <a:lnTo>
                      <a:pt x="103210" y="0"/>
                    </a:lnTo>
                    <a:lnTo>
                      <a:pt x="80415" y="0"/>
                    </a:lnTo>
                    <a:lnTo>
                      <a:pt x="108909" y="60960"/>
                    </a:lnTo>
                    <a:lnTo>
                      <a:pt x="108909" y="100330"/>
                    </a:lnTo>
                    <a:lnTo>
                      <a:pt x="131071" y="100330"/>
                    </a:lnTo>
                    <a:close/>
                    <a:moveTo>
                      <a:pt x="53188" y="57785"/>
                    </a:moveTo>
                    <a:cubicBezTo>
                      <a:pt x="46223" y="43815"/>
                      <a:pt x="24061" y="2540"/>
                      <a:pt x="22795" y="635"/>
                    </a:cubicBezTo>
                    <a:lnTo>
                      <a:pt x="22795" y="0"/>
                    </a:lnTo>
                    <a:lnTo>
                      <a:pt x="0" y="0"/>
                    </a:lnTo>
                    <a:lnTo>
                      <a:pt x="0" y="100965"/>
                    </a:lnTo>
                    <a:lnTo>
                      <a:pt x="20262" y="100965"/>
                    </a:lnTo>
                    <a:lnTo>
                      <a:pt x="20262" y="41275"/>
                    </a:lnTo>
                    <a:cubicBezTo>
                      <a:pt x="27860" y="55245"/>
                      <a:pt x="51922" y="97790"/>
                      <a:pt x="53188" y="100330"/>
                    </a:cubicBezTo>
                    <a:lnTo>
                      <a:pt x="53821" y="100965"/>
                    </a:lnTo>
                    <a:lnTo>
                      <a:pt x="74083" y="100965"/>
                    </a:lnTo>
                    <a:lnTo>
                      <a:pt x="74083" y="0"/>
                    </a:lnTo>
                    <a:lnTo>
                      <a:pt x="53821" y="0"/>
                    </a:lnTo>
                    <a:lnTo>
                      <a:pt x="53821" y="57785"/>
                    </a:lnTo>
                    <a:close/>
                    <a:moveTo>
                      <a:pt x="234914" y="65405"/>
                    </a:moveTo>
                    <a:lnTo>
                      <a:pt x="234914" y="0"/>
                    </a:lnTo>
                    <a:lnTo>
                      <a:pt x="213385" y="0"/>
                    </a:lnTo>
                    <a:lnTo>
                      <a:pt x="213385" y="64770"/>
                    </a:lnTo>
                    <a:cubicBezTo>
                      <a:pt x="213385" y="78105"/>
                      <a:pt x="209586" y="83185"/>
                      <a:pt x="200722" y="83185"/>
                    </a:cubicBezTo>
                    <a:cubicBezTo>
                      <a:pt x="191224" y="83185"/>
                      <a:pt x="188058" y="78105"/>
                      <a:pt x="188058" y="64770"/>
                    </a:cubicBezTo>
                    <a:lnTo>
                      <a:pt x="188058" y="0"/>
                    </a:lnTo>
                    <a:lnTo>
                      <a:pt x="165896" y="0"/>
                    </a:lnTo>
                    <a:lnTo>
                      <a:pt x="165896" y="65405"/>
                    </a:lnTo>
                    <a:cubicBezTo>
                      <a:pt x="165896" y="89535"/>
                      <a:pt x="177927" y="102235"/>
                      <a:pt x="200722" y="102235"/>
                    </a:cubicBezTo>
                    <a:cubicBezTo>
                      <a:pt x="223516" y="102235"/>
                      <a:pt x="234914" y="90170"/>
                      <a:pt x="234914" y="6540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9" name="Graphic 6">
              <a:extLst>
                <a:ext uri="{FF2B5EF4-FFF2-40B4-BE49-F238E27FC236}">
                  <a16:creationId xmlns:a16="http://schemas.microsoft.com/office/drawing/2014/main" id="{20ABF8F7-320C-2DB8-0CCD-4556341F074B}"/>
                </a:ext>
              </a:extLst>
            </p:cNvPr>
            <p:cNvGrpSpPr/>
            <p:nvPr/>
          </p:nvGrpSpPr>
          <p:grpSpPr>
            <a:xfrm>
              <a:off x="704036" y="4691063"/>
              <a:ext cx="497055" cy="76834"/>
              <a:chOff x="704036" y="4691063"/>
              <a:chExt cx="497055" cy="76834"/>
            </a:xfrm>
            <a:grpFill/>
          </p:grpSpPr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C2232409-4DE1-C829-D0D9-2865BF1E33A2}"/>
                  </a:ext>
                </a:extLst>
              </p:cNvPr>
              <p:cNvSpPr/>
              <p:nvPr/>
            </p:nvSpPr>
            <p:spPr>
              <a:xfrm>
                <a:off x="704036" y="4691698"/>
                <a:ext cx="43690" cy="74930"/>
              </a:xfrm>
              <a:custGeom>
                <a:avLst/>
                <a:gdLst>
                  <a:gd name="connsiteX0" fmla="*/ 22162 w 43690"/>
                  <a:gd name="connsiteY0" fmla="*/ 74930 h 74930"/>
                  <a:gd name="connsiteX1" fmla="*/ 0 w 43690"/>
                  <a:gd name="connsiteY1" fmla="*/ 74930 h 74930"/>
                  <a:gd name="connsiteX2" fmla="*/ 0 w 43690"/>
                  <a:gd name="connsiteY2" fmla="*/ 1270 h 74930"/>
                  <a:gd name="connsiteX3" fmla="*/ 22162 w 43690"/>
                  <a:gd name="connsiteY3" fmla="*/ 1270 h 74930"/>
                  <a:gd name="connsiteX4" fmla="*/ 22162 w 43690"/>
                  <a:gd name="connsiteY4" fmla="*/ 10795 h 74930"/>
                  <a:gd name="connsiteX5" fmla="*/ 41791 w 43690"/>
                  <a:gd name="connsiteY5" fmla="*/ 0 h 74930"/>
                  <a:gd name="connsiteX6" fmla="*/ 43057 w 43690"/>
                  <a:gd name="connsiteY6" fmla="*/ 0 h 74930"/>
                  <a:gd name="connsiteX7" fmla="*/ 43690 w 43690"/>
                  <a:gd name="connsiteY7" fmla="*/ 0 h 74930"/>
                  <a:gd name="connsiteX8" fmla="*/ 43690 w 43690"/>
                  <a:gd name="connsiteY8" fmla="*/ 18415 h 74930"/>
                  <a:gd name="connsiteX9" fmla="*/ 42424 w 43690"/>
                  <a:gd name="connsiteY9" fmla="*/ 18415 h 74930"/>
                  <a:gd name="connsiteX10" fmla="*/ 38625 w 43690"/>
                  <a:gd name="connsiteY10" fmla="*/ 17780 h 74930"/>
                  <a:gd name="connsiteX11" fmla="*/ 22162 w 43690"/>
                  <a:gd name="connsiteY11" fmla="*/ 25400 h 74930"/>
                  <a:gd name="connsiteX12" fmla="*/ 22162 w 43690"/>
                  <a:gd name="connsiteY12" fmla="*/ 74930 h 74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3690" h="74930">
                    <a:moveTo>
                      <a:pt x="22162" y="74930"/>
                    </a:moveTo>
                    <a:lnTo>
                      <a:pt x="0" y="74930"/>
                    </a:lnTo>
                    <a:lnTo>
                      <a:pt x="0" y="1270"/>
                    </a:lnTo>
                    <a:lnTo>
                      <a:pt x="22162" y="1270"/>
                    </a:lnTo>
                    <a:lnTo>
                      <a:pt x="22162" y="10795"/>
                    </a:lnTo>
                    <a:cubicBezTo>
                      <a:pt x="25961" y="5080"/>
                      <a:pt x="31660" y="0"/>
                      <a:pt x="41791" y="0"/>
                    </a:cubicBezTo>
                    <a:cubicBezTo>
                      <a:pt x="41791" y="0"/>
                      <a:pt x="43057" y="0"/>
                      <a:pt x="43057" y="0"/>
                    </a:cubicBezTo>
                    <a:lnTo>
                      <a:pt x="43690" y="0"/>
                    </a:lnTo>
                    <a:lnTo>
                      <a:pt x="43690" y="18415"/>
                    </a:lnTo>
                    <a:lnTo>
                      <a:pt x="42424" y="18415"/>
                    </a:lnTo>
                    <a:cubicBezTo>
                      <a:pt x="41791" y="18415"/>
                      <a:pt x="39258" y="17780"/>
                      <a:pt x="38625" y="17780"/>
                    </a:cubicBezTo>
                    <a:cubicBezTo>
                      <a:pt x="29760" y="17780"/>
                      <a:pt x="24061" y="22860"/>
                      <a:pt x="22162" y="25400"/>
                    </a:cubicBezTo>
                    <a:lnTo>
                      <a:pt x="22162" y="74930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4E3FA001-3712-2E02-E1A7-7CF43EB9F3DE}"/>
                  </a:ext>
                </a:extLst>
              </p:cNvPr>
              <p:cNvSpPr/>
              <p:nvPr/>
            </p:nvSpPr>
            <p:spPr>
              <a:xfrm>
                <a:off x="888294" y="4692333"/>
                <a:ext cx="60817" cy="75564"/>
              </a:xfrm>
              <a:custGeom>
                <a:avLst/>
                <a:gdLst>
                  <a:gd name="connsiteX0" fmla="*/ 31660 w 60817"/>
                  <a:gd name="connsiteY0" fmla="*/ 75565 h 75564"/>
                  <a:gd name="connsiteX1" fmla="*/ 633 w 60817"/>
                  <a:gd name="connsiteY1" fmla="*/ 62865 h 75564"/>
                  <a:gd name="connsiteX2" fmla="*/ 0 w 60817"/>
                  <a:gd name="connsiteY2" fmla="*/ 62230 h 75564"/>
                  <a:gd name="connsiteX3" fmla="*/ 11397 w 60817"/>
                  <a:gd name="connsiteY3" fmla="*/ 50165 h 75564"/>
                  <a:gd name="connsiteX4" fmla="*/ 12031 w 60817"/>
                  <a:gd name="connsiteY4" fmla="*/ 50800 h 75564"/>
                  <a:gd name="connsiteX5" fmla="*/ 31660 w 60817"/>
                  <a:gd name="connsiteY5" fmla="*/ 60325 h 75564"/>
                  <a:gd name="connsiteX6" fmla="*/ 40524 w 60817"/>
                  <a:gd name="connsiteY6" fmla="*/ 54610 h 75564"/>
                  <a:gd name="connsiteX7" fmla="*/ 27227 w 60817"/>
                  <a:gd name="connsiteY7" fmla="*/ 45720 h 75564"/>
                  <a:gd name="connsiteX8" fmla="*/ 3166 w 60817"/>
                  <a:gd name="connsiteY8" fmla="*/ 22225 h 75564"/>
                  <a:gd name="connsiteX9" fmla="*/ 31026 w 60817"/>
                  <a:gd name="connsiteY9" fmla="*/ 0 h 75564"/>
                  <a:gd name="connsiteX10" fmla="*/ 58254 w 60817"/>
                  <a:gd name="connsiteY10" fmla="*/ 11430 h 75564"/>
                  <a:gd name="connsiteX11" fmla="*/ 58887 w 60817"/>
                  <a:gd name="connsiteY11" fmla="*/ 12065 h 75564"/>
                  <a:gd name="connsiteX12" fmla="*/ 47489 w 60817"/>
                  <a:gd name="connsiteY12" fmla="*/ 24130 h 75564"/>
                  <a:gd name="connsiteX13" fmla="*/ 46856 w 60817"/>
                  <a:gd name="connsiteY13" fmla="*/ 23495 h 75564"/>
                  <a:gd name="connsiteX14" fmla="*/ 31026 w 60817"/>
                  <a:gd name="connsiteY14" fmla="*/ 15875 h 75564"/>
                  <a:gd name="connsiteX15" fmla="*/ 24061 w 60817"/>
                  <a:gd name="connsiteY15" fmla="*/ 20955 h 75564"/>
                  <a:gd name="connsiteX16" fmla="*/ 36725 w 60817"/>
                  <a:gd name="connsiteY16" fmla="*/ 29845 h 75564"/>
                  <a:gd name="connsiteX17" fmla="*/ 60786 w 60817"/>
                  <a:gd name="connsiteY17" fmla="*/ 53340 h 75564"/>
                  <a:gd name="connsiteX18" fmla="*/ 31660 w 60817"/>
                  <a:gd name="connsiteY18" fmla="*/ 75565 h 7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817" h="75564">
                    <a:moveTo>
                      <a:pt x="31660" y="75565"/>
                    </a:moveTo>
                    <a:cubicBezTo>
                      <a:pt x="17729" y="75565"/>
                      <a:pt x="8232" y="71755"/>
                      <a:pt x="633" y="62865"/>
                    </a:cubicBezTo>
                    <a:lnTo>
                      <a:pt x="0" y="62230"/>
                    </a:lnTo>
                    <a:lnTo>
                      <a:pt x="11397" y="50165"/>
                    </a:lnTo>
                    <a:lnTo>
                      <a:pt x="12031" y="50800"/>
                    </a:lnTo>
                    <a:cubicBezTo>
                      <a:pt x="17729" y="56515"/>
                      <a:pt x="25328" y="60325"/>
                      <a:pt x="31660" y="60325"/>
                    </a:cubicBezTo>
                    <a:cubicBezTo>
                      <a:pt x="35459" y="60325"/>
                      <a:pt x="40524" y="59055"/>
                      <a:pt x="40524" y="54610"/>
                    </a:cubicBezTo>
                    <a:cubicBezTo>
                      <a:pt x="40524" y="49530"/>
                      <a:pt x="34826" y="47625"/>
                      <a:pt x="27227" y="45720"/>
                    </a:cubicBezTo>
                    <a:cubicBezTo>
                      <a:pt x="16463" y="42545"/>
                      <a:pt x="3166" y="38735"/>
                      <a:pt x="3166" y="22225"/>
                    </a:cubicBezTo>
                    <a:cubicBezTo>
                      <a:pt x="3166" y="6985"/>
                      <a:pt x="17096" y="0"/>
                      <a:pt x="31026" y="0"/>
                    </a:cubicBezTo>
                    <a:cubicBezTo>
                      <a:pt x="41157" y="0"/>
                      <a:pt x="51922" y="4445"/>
                      <a:pt x="58254" y="11430"/>
                    </a:cubicBezTo>
                    <a:lnTo>
                      <a:pt x="58887" y="12065"/>
                    </a:lnTo>
                    <a:lnTo>
                      <a:pt x="47489" y="24130"/>
                    </a:lnTo>
                    <a:lnTo>
                      <a:pt x="46856" y="23495"/>
                    </a:lnTo>
                    <a:cubicBezTo>
                      <a:pt x="41157" y="17780"/>
                      <a:pt x="36092" y="15875"/>
                      <a:pt x="31026" y="15875"/>
                    </a:cubicBezTo>
                    <a:cubicBezTo>
                      <a:pt x="28494" y="15875"/>
                      <a:pt x="24061" y="16510"/>
                      <a:pt x="24061" y="20955"/>
                    </a:cubicBezTo>
                    <a:cubicBezTo>
                      <a:pt x="24061" y="26035"/>
                      <a:pt x="29760" y="27305"/>
                      <a:pt x="36725" y="29845"/>
                    </a:cubicBezTo>
                    <a:cubicBezTo>
                      <a:pt x="47489" y="33020"/>
                      <a:pt x="60786" y="36830"/>
                      <a:pt x="60786" y="53340"/>
                    </a:cubicBezTo>
                    <a:cubicBezTo>
                      <a:pt x="61420" y="64135"/>
                      <a:pt x="52555" y="75565"/>
                      <a:pt x="31660" y="7556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7CD8891F-C4F8-B486-D830-98FE7AFB31AB}"/>
                  </a:ext>
                </a:extLst>
              </p:cNvPr>
              <p:cNvSpPr/>
              <p:nvPr/>
            </p:nvSpPr>
            <p:spPr>
              <a:xfrm>
                <a:off x="821809" y="4692333"/>
                <a:ext cx="60817" cy="75564"/>
              </a:xfrm>
              <a:custGeom>
                <a:avLst/>
                <a:gdLst>
                  <a:gd name="connsiteX0" fmla="*/ 31660 w 60817"/>
                  <a:gd name="connsiteY0" fmla="*/ 75565 h 75564"/>
                  <a:gd name="connsiteX1" fmla="*/ 633 w 60817"/>
                  <a:gd name="connsiteY1" fmla="*/ 62865 h 75564"/>
                  <a:gd name="connsiteX2" fmla="*/ 0 w 60817"/>
                  <a:gd name="connsiteY2" fmla="*/ 62230 h 75564"/>
                  <a:gd name="connsiteX3" fmla="*/ 11397 w 60817"/>
                  <a:gd name="connsiteY3" fmla="*/ 50165 h 75564"/>
                  <a:gd name="connsiteX4" fmla="*/ 12031 w 60817"/>
                  <a:gd name="connsiteY4" fmla="*/ 50800 h 75564"/>
                  <a:gd name="connsiteX5" fmla="*/ 31660 w 60817"/>
                  <a:gd name="connsiteY5" fmla="*/ 60325 h 75564"/>
                  <a:gd name="connsiteX6" fmla="*/ 40524 w 60817"/>
                  <a:gd name="connsiteY6" fmla="*/ 54610 h 75564"/>
                  <a:gd name="connsiteX7" fmla="*/ 27227 w 60817"/>
                  <a:gd name="connsiteY7" fmla="*/ 45720 h 75564"/>
                  <a:gd name="connsiteX8" fmla="*/ 3166 w 60817"/>
                  <a:gd name="connsiteY8" fmla="*/ 22225 h 75564"/>
                  <a:gd name="connsiteX9" fmla="*/ 31026 w 60817"/>
                  <a:gd name="connsiteY9" fmla="*/ 0 h 75564"/>
                  <a:gd name="connsiteX10" fmla="*/ 58254 w 60817"/>
                  <a:gd name="connsiteY10" fmla="*/ 11430 h 75564"/>
                  <a:gd name="connsiteX11" fmla="*/ 58887 w 60817"/>
                  <a:gd name="connsiteY11" fmla="*/ 12065 h 75564"/>
                  <a:gd name="connsiteX12" fmla="*/ 47489 w 60817"/>
                  <a:gd name="connsiteY12" fmla="*/ 24130 h 75564"/>
                  <a:gd name="connsiteX13" fmla="*/ 46856 w 60817"/>
                  <a:gd name="connsiteY13" fmla="*/ 23495 h 75564"/>
                  <a:gd name="connsiteX14" fmla="*/ 31026 w 60817"/>
                  <a:gd name="connsiteY14" fmla="*/ 15875 h 75564"/>
                  <a:gd name="connsiteX15" fmla="*/ 24061 w 60817"/>
                  <a:gd name="connsiteY15" fmla="*/ 20955 h 75564"/>
                  <a:gd name="connsiteX16" fmla="*/ 36725 w 60817"/>
                  <a:gd name="connsiteY16" fmla="*/ 29845 h 75564"/>
                  <a:gd name="connsiteX17" fmla="*/ 60786 w 60817"/>
                  <a:gd name="connsiteY17" fmla="*/ 53340 h 75564"/>
                  <a:gd name="connsiteX18" fmla="*/ 31660 w 60817"/>
                  <a:gd name="connsiteY18" fmla="*/ 75565 h 7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817" h="75564">
                    <a:moveTo>
                      <a:pt x="31660" y="75565"/>
                    </a:moveTo>
                    <a:cubicBezTo>
                      <a:pt x="17729" y="75565"/>
                      <a:pt x="8232" y="71755"/>
                      <a:pt x="633" y="62865"/>
                    </a:cubicBezTo>
                    <a:lnTo>
                      <a:pt x="0" y="62230"/>
                    </a:lnTo>
                    <a:lnTo>
                      <a:pt x="11397" y="50165"/>
                    </a:lnTo>
                    <a:lnTo>
                      <a:pt x="12031" y="50800"/>
                    </a:lnTo>
                    <a:cubicBezTo>
                      <a:pt x="17729" y="56515"/>
                      <a:pt x="25328" y="60325"/>
                      <a:pt x="31660" y="60325"/>
                    </a:cubicBezTo>
                    <a:cubicBezTo>
                      <a:pt x="35459" y="60325"/>
                      <a:pt x="40524" y="59055"/>
                      <a:pt x="40524" y="54610"/>
                    </a:cubicBezTo>
                    <a:cubicBezTo>
                      <a:pt x="40524" y="49530"/>
                      <a:pt x="34826" y="47625"/>
                      <a:pt x="27227" y="45720"/>
                    </a:cubicBezTo>
                    <a:cubicBezTo>
                      <a:pt x="16463" y="42545"/>
                      <a:pt x="3166" y="38735"/>
                      <a:pt x="3166" y="22225"/>
                    </a:cubicBezTo>
                    <a:cubicBezTo>
                      <a:pt x="3166" y="6985"/>
                      <a:pt x="17096" y="0"/>
                      <a:pt x="31026" y="0"/>
                    </a:cubicBezTo>
                    <a:cubicBezTo>
                      <a:pt x="41157" y="0"/>
                      <a:pt x="51922" y="4445"/>
                      <a:pt x="58254" y="11430"/>
                    </a:cubicBezTo>
                    <a:lnTo>
                      <a:pt x="58887" y="12065"/>
                    </a:lnTo>
                    <a:lnTo>
                      <a:pt x="47489" y="24130"/>
                    </a:lnTo>
                    <a:lnTo>
                      <a:pt x="46856" y="23495"/>
                    </a:lnTo>
                    <a:cubicBezTo>
                      <a:pt x="41157" y="17780"/>
                      <a:pt x="36092" y="15875"/>
                      <a:pt x="31026" y="15875"/>
                    </a:cubicBezTo>
                    <a:cubicBezTo>
                      <a:pt x="28494" y="15875"/>
                      <a:pt x="24061" y="16510"/>
                      <a:pt x="24061" y="20955"/>
                    </a:cubicBezTo>
                    <a:cubicBezTo>
                      <a:pt x="24061" y="26035"/>
                      <a:pt x="29760" y="27305"/>
                      <a:pt x="36725" y="29845"/>
                    </a:cubicBezTo>
                    <a:cubicBezTo>
                      <a:pt x="47489" y="33020"/>
                      <a:pt x="60786" y="36830"/>
                      <a:pt x="60786" y="53340"/>
                    </a:cubicBezTo>
                    <a:cubicBezTo>
                      <a:pt x="61420" y="64135"/>
                      <a:pt x="52555" y="75565"/>
                      <a:pt x="31660" y="7556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430A99A0-59B6-8FE1-9472-A2E32D523F28}"/>
                  </a:ext>
                </a:extLst>
              </p:cNvPr>
              <p:cNvSpPr/>
              <p:nvPr/>
            </p:nvSpPr>
            <p:spPr>
              <a:xfrm>
                <a:off x="959212" y="4691063"/>
                <a:ext cx="98777" cy="76834"/>
              </a:xfrm>
              <a:custGeom>
                <a:avLst/>
                <a:gdLst>
                  <a:gd name="connsiteX0" fmla="*/ 98778 w 98777"/>
                  <a:gd name="connsiteY0" fmla="*/ 75565 h 76834"/>
                  <a:gd name="connsiteX1" fmla="*/ 77249 w 98777"/>
                  <a:gd name="connsiteY1" fmla="*/ 75565 h 76834"/>
                  <a:gd name="connsiteX2" fmla="*/ 77249 w 98777"/>
                  <a:gd name="connsiteY2" fmla="*/ 26670 h 76834"/>
                  <a:gd name="connsiteX3" fmla="*/ 71551 w 98777"/>
                  <a:gd name="connsiteY3" fmla="*/ 19050 h 76834"/>
                  <a:gd name="connsiteX4" fmla="*/ 60786 w 98777"/>
                  <a:gd name="connsiteY4" fmla="*/ 25400 h 76834"/>
                  <a:gd name="connsiteX5" fmla="*/ 60786 w 98777"/>
                  <a:gd name="connsiteY5" fmla="*/ 76200 h 76834"/>
                  <a:gd name="connsiteX6" fmla="*/ 38625 w 98777"/>
                  <a:gd name="connsiteY6" fmla="*/ 76200 h 76834"/>
                  <a:gd name="connsiteX7" fmla="*/ 38625 w 98777"/>
                  <a:gd name="connsiteY7" fmla="*/ 27305 h 76834"/>
                  <a:gd name="connsiteX8" fmla="*/ 33559 w 98777"/>
                  <a:gd name="connsiteY8" fmla="*/ 19685 h 76834"/>
                  <a:gd name="connsiteX9" fmla="*/ 22162 w 98777"/>
                  <a:gd name="connsiteY9" fmla="*/ 26035 h 76834"/>
                  <a:gd name="connsiteX10" fmla="*/ 22162 w 98777"/>
                  <a:gd name="connsiteY10" fmla="*/ 76835 h 76834"/>
                  <a:gd name="connsiteX11" fmla="*/ 0 w 98777"/>
                  <a:gd name="connsiteY11" fmla="*/ 76835 h 76834"/>
                  <a:gd name="connsiteX12" fmla="*/ 0 w 98777"/>
                  <a:gd name="connsiteY12" fmla="*/ 1905 h 76834"/>
                  <a:gd name="connsiteX13" fmla="*/ 22162 w 98777"/>
                  <a:gd name="connsiteY13" fmla="*/ 1905 h 76834"/>
                  <a:gd name="connsiteX14" fmla="*/ 22162 w 98777"/>
                  <a:gd name="connsiteY14" fmla="*/ 9525 h 76834"/>
                  <a:gd name="connsiteX15" fmla="*/ 42424 w 98777"/>
                  <a:gd name="connsiteY15" fmla="*/ 0 h 76834"/>
                  <a:gd name="connsiteX16" fmla="*/ 59520 w 98777"/>
                  <a:gd name="connsiteY16" fmla="*/ 10160 h 76834"/>
                  <a:gd name="connsiteX17" fmla="*/ 80415 w 98777"/>
                  <a:gd name="connsiteY17" fmla="*/ 0 h 76834"/>
                  <a:gd name="connsiteX18" fmla="*/ 98778 w 98777"/>
                  <a:gd name="connsiteY18" fmla="*/ 20320 h 76834"/>
                  <a:gd name="connsiteX19" fmla="*/ 98778 w 98777"/>
                  <a:gd name="connsiteY19" fmla="*/ 75565 h 76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8777" h="76834">
                    <a:moveTo>
                      <a:pt x="98778" y="75565"/>
                    </a:moveTo>
                    <a:lnTo>
                      <a:pt x="77249" y="75565"/>
                    </a:lnTo>
                    <a:lnTo>
                      <a:pt x="77249" y="26670"/>
                    </a:lnTo>
                    <a:cubicBezTo>
                      <a:pt x="77249" y="20955"/>
                      <a:pt x="75983" y="19050"/>
                      <a:pt x="71551" y="19050"/>
                    </a:cubicBezTo>
                    <a:cubicBezTo>
                      <a:pt x="67751" y="19050"/>
                      <a:pt x="63319" y="22225"/>
                      <a:pt x="60786" y="25400"/>
                    </a:cubicBezTo>
                    <a:lnTo>
                      <a:pt x="60786" y="76200"/>
                    </a:lnTo>
                    <a:lnTo>
                      <a:pt x="38625" y="76200"/>
                    </a:lnTo>
                    <a:lnTo>
                      <a:pt x="38625" y="27305"/>
                    </a:lnTo>
                    <a:cubicBezTo>
                      <a:pt x="38625" y="21590"/>
                      <a:pt x="37358" y="19685"/>
                      <a:pt x="33559" y="19685"/>
                    </a:cubicBezTo>
                    <a:cubicBezTo>
                      <a:pt x="29760" y="19685"/>
                      <a:pt x="25328" y="22860"/>
                      <a:pt x="22162" y="26035"/>
                    </a:cubicBezTo>
                    <a:lnTo>
                      <a:pt x="22162" y="76835"/>
                    </a:lnTo>
                    <a:lnTo>
                      <a:pt x="0" y="76835"/>
                    </a:lnTo>
                    <a:lnTo>
                      <a:pt x="0" y="1905"/>
                    </a:lnTo>
                    <a:lnTo>
                      <a:pt x="22162" y="1905"/>
                    </a:lnTo>
                    <a:lnTo>
                      <a:pt x="22162" y="9525"/>
                    </a:lnTo>
                    <a:cubicBezTo>
                      <a:pt x="26594" y="4445"/>
                      <a:pt x="33559" y="0"/>
                      <a:pt x="42424" y="0"/>
                    </a:cubicBezTo>
                    <a:cubicBezTo>
                      <a:pt x="51922" y="0"/>
                      <a:pt x="56987" y="2540"/>
                      <a:pt x="59520" y="10160"/>
                    </a:cubicBezTo>
                    <a:cubicBezTo>
                      <a:pt x="63952" y="4445"/>
                      <a:pt x="71551" y="0"/>
                      <a:pt x="80415" y="0"/>
                    </a:cubicBezTo>
                    <a:cubicBezTo>
                      <a:pt x="92446" y="0"/>
                      <a:pt x="98778" y="6350"/>
                      <a:pt x="98778" y="20320"/>
                    </a:cubicBezTo>
                    <a:lnTo>
                      <a:pt x="98778" y="75565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AF0BA130-373F-AAD3-6AFC-C15A52F54EBD}"/>
                  </a:ext>
                </a:extLst>
              </p:cNvPr>
              <p:cNvSpPr/>
              <p:nvPr/>
            </p:nvSpPr>
            <p:spPr>
              <a:xfrm>
                <a:off x="1067487" y="4691063"/>
                <a:ext cx="62685" cy="76200"/>
              </a:xfrm>
              <a:custGeom>
                <a:avLst/>
                <a:gdLst>
                  <a:gd name="connsiteX0" fmla="*/ 18363 w 62685"/>
                  <a:gd name="connsiteY0" fmla="*/ 76200 h 76200"/>
                  <a:gd name="connsiteX1" fmla="*/ 0 w 62685"/>
                  <a:gd name="connsiteY1" fmla="*/ 57150 h 76200"/>
                  <a:gd name="connsiteX2" fmla="*/ 39258 w 62685"/>
                  <a:gd name="connsiteY2" fmla="*/ 27305 h 76200"/>
                  <a:gd name="connsiteX3" fmla="*/ 39258 w 62685"/>
                  <a:gd name="connsiteY3" fmla="*/ 24765 h 76200"/>
                  <a:gd name="connsiteX4" fmla="*/ 32926 w 62685"/>
                  <a:gd name="connsiteY4" fmla="*/ 17145 h 76200"/>
                  <a:gd name="connsiteX5" fmla="*/ 13297 w 62685"/>
                  <a:gd name="connsiteY5" fmla="*/ 24765 h 76200"/>
                  <a:gd name="connsiteX6" fmla="*/ 3166 w 62685"/>
                  <a:gd name="connsiteY6" fmla="*/ 11430 h 76200"/>
                  <a:gd name="connsiteX7" fmla="*/ 36725 w 62685"/>
                  <a:gd name="connsiteY7" fmla="*/ 0 h 76200"/>
                  <a:gd name="connsiteX8" fmla="*/ 60786 w 62685"/>
                  <a:gd name="connsiteY8" fmla="*/ 24130 h 76200"/>
                  <a:gd name="connsiteX9" fmla="*/ 60786 w 62685"/>
                  <a:gd name="connsiteY9" fmla="*/ 56515 h 76200"/>
                  <a:gd name="connsiteX10" fmla="*/ 62686 w 62685"/>
                  <a:gd name="connsiteY10" fmla="*/ 74295 h 76200"/>
                  <a:gd name="connsiteX11" fmla="*/ 62686 w 62685"/>
                  <a:gd name="connsiteY11" fmla="*/ 74930 h 76200"/>
                  <a:gd name="connsiteX12" fmla="*/ 41157 w 62685"/>
                  <a:gd name="connsiteY12" fmla="*/ 74930 h 76200"/>
                  <a:gd name="connsiteX13" fmla="*/ 39891 w 62685"/>
                  <a:gd name="connsiteY13" fmla="*/ 67310 h 76200"/>
                  <a:gd name="connsiteX14" fmla="*/ 18363 w 62685"/>
                  <a:gd name="connsiteY14" fmla="*/ 76200 h 76200"/>
                  <a:gd name="connsiteX15" fmla="*/ 39258 w 62685"/>
                  <a:gd name="connsiteY15" fmla="*/ 39370 h 76200"/>
                  <a:gd name="connsiteX16" fmla="*/ 20895 w 62685"/>
                  <a:gd name="connsiteY16" fmla="*/ 53340 h 76200"/>
                  <a:gd name="connsiteX17" fmla="*/ 27227 w 62685"/>
                  <a:gd name="connsiteY17" fmla="*/ 59690 h 76200"/>
                  <a:gd name="connsiteX18" fmla="*/ 39258 w 62685"/>
                  <a:gd name="connsiteY18" fmla="*/ 54610 h 76200"/>
                  <a:gd name="connsiteX19" fmla="*/ 39258 w 62685"/>
                  <a:gd name="connsiteY19" fmla="*/ 3937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685" h="76200">
                    <a:moveTo>
                      <a:pt x="18363" y="76200"/>
                    </a:moveTo>
                    <a:cubicBezTo>
                      <a:pt x="6332" y="76200"/>
                      <a:pt x="0" y="69850"/>
                      <a:pt x="0" y="57150"/>
                    </a:cubicBezTo>
                    <a:cubicBezTo>
                      <a:pt x="0" y="41910"/>
                      <a:pt x="12664" y="32385"/>
                      <a:pt x="39258" y="27305"/>
                    </a:cubicBezTo>
                    <a:lnTo>
                      <a:pt x="39258" y="24765"/>
                    </a:lnTo>
                    <a:cubicBezTo>
                      <a:pt x="39258" y="19050"/>
                      <a:pt x="37358" y="17145"/>
                      <a:pt x="32926" y="17145"/>
                    </a:cubicBezTo>
                    <a:cubicBezTo>
                      <a:pt x="24694" y="17145"/>
                      <a:pt x="17096" y="22225"/>
                      <a:pt x="13297" y="24765"/>
                    </a:cubicBezTo>
                    <a:lnTo>
                      <a:pt x="3166" y="11430"/>
                    </a:lnTo>
                    <a:cubicBezTo>
                      <a:pt x="12031" y="3810"/>
                      <a:pt x="24061" y="0"/>
                      <a:pt x="36725" y="0"/>
                    </a:cubicBezTo>
                    <a:cubicBezTo>
                      <a:pt x="53188" y="0"/>
                      <a:pt x="60786" y="6985"/>
                      <a:pt x="60786" y="24130"/>
                    </a:cubicBezTo>
                    <a:lnTo>
                      <a:pt x="60786" y="56515"/>
                    </a:lnTo>
                    <a:cubicBezTo>
                      <a:pt x="60786" y="66040"/>
                      <a:pt x="61420" y="70485"/>
                      <a:pt x="62686" y="74295"/>
                    </a:cubicBezTo>
                    <a:lnTo>
                      <a:pt x="62686" y="74930"/>
                    </a:lnTo>
                    <a:cubicBezTo>
                      <a:pt x="62686" y="74930"/>
                      <a:pt x="41157" y="74930"/>
                      <a:pt x="41157" y="74930"/>
                    </a:cubicBezTo>
                    <a:cubicBezTo>
                      <a:pt x="40524" y="73025"/>
                      <a:pt x="39891" y="70485"/>
                      <a:pt x="39891" y="67310"/>
                    </a:cubicBezTo>
                    <a:cubicBezTo>
                      <a:pt x="33559" y="73660"/>
                      <a:pt x="26594" y="76200"/>
                      <a:pt x="18363" y="76200"/>
                    </a:cubicBezTo>
                    <a:close/>
                    <a:moveTo>
                      <a:pt x="39258" y="39370"/>
                    </a:moveTo>
                    <a:cubicBezTo>
                      <a:pt x="26594" y="41910"/>
                      <a:pt x="20895" y="46355"/>
                      <a:pt x="20895" y="53340"/>
                    </a:cubicBezTo>
                    <a:cubicBezTo>
                      <a:pt x="20895" y="57785"/>
                      <a:pt x="22795" y="59690"/>
                      <a:pt x="27227" y="59690"/>
                    </a:cubicBezTo>
                    <a:cubicBezTo>
                      <a:pt x="31660" y="59690"/>
                      <a:pt x="35459" y="57785"/>
                      <a:pt x="39258" y="54610"/>
                    </a:cubicBezTo>
                    <a:lnTo>
                      <a:pt x="39258" y="39370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7F879A4E-A5E3-3E66-BE91-FB23D5A3A558}"/>
                  </a:ext>
                </a:extLst>
              </p:cNvPr>
              <p:cNvSpPr/>
              <p:nvPr/>
            </p:nvSpPr>
            <p:spPr>
              <a:xfrm>
                <a:off x="751525" y="4691698"/>
                <a:ext cx="64585" cy="76199"/>
              </a:xfrm>
              <a:custGeom>
                <a:avLst/>
                <a:gdLst>
                  <a:gd name="connsiteX0" fmla="*/ 32293 w 64585"/>
                  <a:gd name="connsiteY0" fmla="*/ 0 h 76199"/>
                  <a:gd name="connsiteX1" fmla="*/ 0 w 64585"/>
                  <a:gd name="connsiteY1" fmla="*/ 38100 h 76199"/>
                  <a:gd name="connsiteX2" fmla="*/ 32293 w 64585"/>
                  <a:gd name="connsiteY2" fmla="*/ 76200 h 76199"/>
                  <a:gd name="connsiteX3" fmla="*/ 64586 w 64585"/>
                  <a:gd name="connsiteY3" fmla="*/ 38100 h 76199"/>
                  <a:gd name="connsiteX4" fmla="*/ 32293 w 64585"/>
                  <a:gd name="connsiteY4" fmla="*/ 0 h 76199"/>
                  <a:gd name="connsiteX5" fmla="*/ 32293 w 64585"/>
                  <a:gd name="connsiteY5" fmla="*/ 58420 h 76199"/>
                  <a:gd name="connsiteX6" fmla="*/ 22162 w 64585"/>
                  <a:gd name="connsiteY6" fmla="*/ 38100 h 76199"/>
                  <a:gd name="connsiteX7" fmla="*/ 32293 w 64585"/>
                  <a:gd name="connsiteY7" fmla="*/ 18415 h 76199"/>
                  <a:gd name="connsiteX8" fmla="*/ 42424 w 64585"/>
                  <a:gd name="connsiteY8" fmla="*/ 38100 h 76199"/>
                  <a:gd name="connsiteX9" fmla="*/ 32293 w 64585"/>
                  <a:gd name="connsiteY9" fmla="*/ 58420 h 76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585" h="76199">
                    <a:moveTo>
                      <a:pt x="32293" y="0"/>
                    </a:moveTo>
                    <a:cubicBezTo>
                      <a:pt x="8232" y="0"/>
                      <a:pt x="0" y="19685"/>
                      <a:pt x="0" y="38100"/>
                    </a:cubicBezTo>
                    <a:cubicBezTo>
                      <a:pt x="0" y="66040"/>
                      <a:pt x="16463" y="76200"/>
                      <a:pt x="32293" y="76200"/>
                    </a:cubicBezTo>
                    <a:cubicBezTo>
                      <a:pt x="48123" y="76200"/>
                      <a:pt x="64586" y="66040"/>
                      <a:pt x="64586" y="38100"/>
                    </a:cubicBezTo>
                    <a:cubicBezTo>
                      <a:pt x="64586" y="9525"/>
                      <a:pt x="48123" y="0"/>
                      <a:pt x="32293" y="0"/>
                    </a:cubicBezTo>
                    <a:close/>
                    <a:moveTo>
                      <a:pt x="32293" y="58420"/>
                    </a:moveTo>
                    <a:cubicBezTo>
                      <a:pt x="27860" y="58420"/>
                      <a:pt x="22162" y="56515"/>
                      <a:pt x="22162" y="38100"/>
                    </a:cubicBezTo>
                    <a:cubicBezTo>
                      <a:pt x="22162" y="20320"/>
                      <a:pt x="27860" y="18415"/>
                      <a:pt x="32293" y="18415"/>
                    </a:cubicBezTo>
                    <a:cubicBezTo>
                      <a:pt x="36725" y="18415"/>
                      <a:pt x="42424" y="20320"/>
                      <a:pt x="42424" y="38100"/>
                    </a:cubicBezTo>
                    <a:cubicBezTo>
                      <a:pt x="42424" y="55880"/>
                      <a:pt x="37358" y="58420"/>
                      <a:pt x="32293" y="58420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54ED1D6B-8DDC-6E7C-FB36-CEF82C2BBAF7}"/>
                  </a:ext>
                </a:extLst>
              </p:cNvPr>
              <p:cNvSpPr/>
              <p:nvPr/>
            </p:nvSpPr>
            <p:spPr>
              <a:xfrm>
                <a:off x="1140937" y="4691698"/>
                <a:ext cx="60153" cy="74294"/>
              </a:xfrm>
              <a:custGeom>
                <a:avLst/>
                <a:gdLst>
                  <a:gd name="connsiteX0" fmla="*/ 41791 w 60153"/>
                  <a:gd name="connsiteY0" fmla="*/ 0 h 74294"/>
                  <a:gd name="connsiteX1" fmla="*/ 22162 w 60153"/>
                  <a:gd name="connsiteY1" fmla="*/ 8890 h 74294"/>
                  <a:gd name="connsiteX2" fmla="*/ 22162 w 60153"/>
                  <a:gd name="connsiteY2" fmla="*/ 1270 h 74294"/>
                  <a:gd name="connsiteX3" fmla="*/ 0 w 60153"/>
                  <a:gd name="connsiteY3" fmla="*/ 1270 h 74294"/>
                  <a:gd name="connsiteX4" fmla="*/ 0 w 60153"/>
                  <a:gd name="connsiteY4" fmla="*/ 74295 h 74294"/>
                  <a:gd name="connsiteX5" fmla="*/ 22162 w 60153"/>
                  <a:gd name="connsiteY5" fmla="*/ 74295 h 74294"/>
                  <a:gd name="connsiteX6" fmla="*/ 22162 w 60153"/>
                  <a:gd name="connsiteY6" fmla="*/ 24130 h 74294"/>
                  <a:gd name="connsiteX7" fmla="*/ 32926 w 60153"/>
                  <a:gd name="connsiteY7" fmla="*/ 18415 h 74294"/>
                  <a:gd name="connsiteX8" fmla="*/ 37991 w 60153"/>
                  <a:gd name="connsiteY8" fmla="*/ 25400 h 74294"/>
                  <a:gd name="connsiteX9" fmla="*/ 37991 w 60153"/>
                  <a:gd name="connsiteY9" fmla="*/ 74295 h 74294"/>
                  <a:gd name="connsiteX10" fmla="*/ 60153 w 60153"/>
                  <a:gd name="connsiteY10" fmla="*/ 74295 h 74294"/>
                  <a:gd name="connsiteX11" fmla="*/ 60153 w 60153"/>
                  <a:gd name="connsiteY11" fmla="*/ 19685 h 74294"/>
                  <a:gd name="connsiteX12" fmla="*/ 41791 w 60153"/>
                  <a:gd name="connsiteY12" fmla="*/ 0 h 74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153" h="74294">
                    <a:moveTo>
                      <a:pt x="41791" y="0"/>
                    </a:moveTo>
                    <a:cubicBezTo>
                      <a:pt x="33559" y="0"/>
                      <a:pt x="26594" y="4445"/>
                      <a:pt x="22162" y="8890"/>
                    </a:cubicBezTo>
                    <a:lnTo>
                      <a:pt x="22162" y="1270"/>
                    </a:lnTo>
                    <a:lnTo>
                      <a:pt x="0" y="1270"/>
                    </a:lnTo>
                    <a:lnTo>
                      <a:pt x="0" y="74295"/>
                    </a:lnTo>
                    <a:lnTo>
                      <a:pt x="22162" y="74295"/>
                    </a:lnTo>
                    <a:lnTo>
                      <a:pt x="22162" y="24130"/>
                    </a:lnTo>
                    <a:cubicBezTo>
                      <a:pt x="26594" y="20320"/>
                      <a:pt x="29760" y="18415"/>
                      <a:pt x="32926" y="18415"/>
                    </a:cubicBezTo>
                    <a:cubicBezTo>
                      <a:pt x="35459" y="18415"/>
                      <a:pt x="37991" y="19050"/>
                      <a:pt x="37991" y="25400"/>
                    </a:cubicBezTo>
                    <a:lnTo>
                      <a:pt x="37991" y="74295"/>
                    </a:lnTo>
                    <a:lnTo>
                      <a:pt x="60153" y="74295"/>
                    </a:lnTo>
                    <a:lnTo>
                      <a:pt x="60153" y="19685"/>
                    </a:lnTo>
                    <a:cubicBezTo>
                      <a:pt x="60153" y="6350"/>
                      <a:pt x="53821" y="0"/>
                      <a:pt x="41791" y="0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205C0CE2-3FBF-383D-604E-949D28699F49}"/>
                </a:ext>
              </a:extLst>
            </p:cNvPr>
            <p:cNvSpPr/>
            <p:nvPr/>
          </p:nvSpPr>
          <p:spPr>
            <a:xfrm>
              <a:off x="543205" y="4793933"/>
              <a:ext cx="72816" cy="103504"/>
            </a:xfrm>
            <a:custGeom>
              <a:avLst/>
              <a:gdLst>
                <a:gd name="connsiteX0" fmla="*/ 43690 w 72816"/>
                <a:gd name="connsiteY0" fmla="*/ 41910 h 103504"/>
                <a:gd name="connsiteX1" fmla="*/ 41791 w 72816"/>
                <a:gd name="connsiteY1" fmla="*/ 41275 h 103504"/>
                <a:gd name="connsiteX2" fmla="*/ 26594 w 72816"/>
                <a:gd name="connsiteY2" fmla="*/ 27305 h 103504"/>
                <a:gd name="connsiteX3" fmla="*/ 36092 w 72816"/>
                <a:gd name="connsiteY3" fmla="*/ 19050 h 103504"/>
                <a:gd name="connsiteX4" fmla="*/ 52555 w 72816"/>
                <a:gd name="connsiteY4" fmla="*/ 32385 h 103504"/>
                <a:gd name="connsiteX5" fmla="*/ 53188 w 72816"/>
                <a:gd name="connsiteY5" fmla="*/ 33655 h 103504"/>
                <a:gd name="connsiteX6" fmla="*/ 70917 w 72816"/>
                <a:gd name="connsiteY6" fmla="*/ 24130 h 103504"/>
                <a:gd name="connsiteX7" fmla="*/ 70284 w 72816"/>
                <a:gd name="connsiteY7" fmla="*/ 22860 h 103504"/>
                <a:gd name="connsiteX8" fmla="*/ 36092 w 72816"/>
                <a:gd name="connsiteY8" fmla="*/ 0 h 103504"/>
                <a:gd name="connsiteX9" fmla="*/ 3799 w 72816"/>
                <a:gd name="connsiteY9" fmla="*/ 28575 h 103504"/>
                <a:gd name="connsiteX10" fmla="*/ 32293 w 72816"/>
                <a:gd name="connsiteY10" fmla="*/ 60960 h 103504"/>
                <a:gd name="connsiteX11" fmla="*/ 32926 w 72816"/>
                <a:gd name="connsiteY11" fmla="*/ 61595 h 103504"/>
                <a:gd name="connsiteX12" fmla="*/ 49389 w 72816"/>
                <a:gd name="connsiteY12" fmla="*/ 76200 h 103504"/>
                <a:gd name="connsiteX13" fmla="*/ 37991 w 72816"/>
                <a:gd name="connsiteY13" fmla="*/ 85725 h 103504"/>
                <a:gd name="connsiteX14" fmla="*/ 18996 w 72816"/>
                <a:gd name="connsiteY14" fmla="*/ 71120 h 103504"/>
                <a:gd name="connsiteX15" fmla="*/ 18363 w 72816"/>
                <a:gd name="connsiteY15" fmla="*/ 69850 h 103504"/>
                <a:gd name="connsiteX16" fmla="*/ 0 w 72816"/>
                <a:gd name="connsiteY16" fmla="*/ 78105 h 103504"/>
                <a:gd name="connsiteX17" fmla="*/ 633 w 72816"/>
                <a:gd name="connsiteY17" fmla="*/ 79375 h 103504"/>
                <a:gd name="connsiteX18" fmla="*/ 38625 w 72816"/>
                <a:gd name="connsiteY18" fmla="*/ 103505 h 103504"/>
                <a:gd name="connsiteX19" fmla="*/ 72817 w 72816"/>
                <a:gd name="connsiteY19" fmla="*/ 74295 h 103504"/>
                <a:gd name="connsiteX20" fmla="*/ 43690 w 72816"/>
                <a:gd name="connsiteY20" fmla="*/ 41910 h 10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2816" h="103504">
                  <a:moveTo>
                    <a:pt x="43690" y="41910"/>
                  </a:moveTo>
                  <a:lnTo>
                    <a:pt x="41791" y="41275"/>
                  </a:lnTo>
                  <a:cubicBezTo>
                    <a:pt x="32926" y="37465"/>
                    <a:pt x="26594" y="33655"/>
                    <a:pt x="26594" y="27305"/>
                  </a:cubicBezTo>
                  <a:cubicBezTo>
                    <a:pt x="26594" y="22225"/>
                    <a:pt x="30393" y="19050"/>
                    <a:pt x="36092" y="19050"/>
                  </a:cubicBezTo>
                  <a:cubicBezTo>
                    <a:pt x="43057" y="19050"/>
                    <a:pt x="48123" y="23495"/>
                    <a:pt x="52555" y="32385"/>
                  </a:cubicBezTo>
                  <a:lnTo>
                    <a:pt x="53188" y="33655"/>
                  </a:lnTo>
                  <a:lnTo>
                    <a:pt x="70917" y="24130"/>
                  </a:lnTo>
                  <a:lnTo>
                    <a:pt x="70284" y="22860"/>
                  </a:lnTo>
                  <a:cubicBezTo>
                    <a:pt x="63319" y="7620"/>
                    <a:pt x="51922" y="0"/>
                    <a:pt x="36092" y="0"/>
                  </a:cubicBezTo>
                  <a:cubicBezTo>
                    <a:pt x="17096" y="0"/>
                    <a:pt x="3799" y="12065"/>
                    <a:pt x="3799" y="28575"/>
                  </a:cubicBezTo>
                  <a:cubicBezTo>
                    <a:pt x="3799" y="48895"/>
                    <a:pt x="19629" y="55245"/>
                    <a:pt x="32293" y="60960"/>
                  </a:cubicBezTo>
                  <a:lnTo>
                    <a:pt x="32926" y="61595"/>
                  </a:lnTo>
                  <a:cubicBezTo>
                    <a:pt x="43057" y="66040"/>
                    <a:pt x="49389" y="69215"/>
                    <a:pt x="49389" y="76200"/>
                  </a:cubicBezTo>
                  <a:cubicBezTo>
                    <a:pt x="49389" y="82550"/>
                    <a:pt x="44957" y="85725"/>
                    <a:pt x="37991" y="85725"/>
                  </a:cubicBezTo>
                  <a:cubicBezTo>
                    <a:pt x="27860" y="85725"/>
                    <a:pt x="22162" y="77470"/>
                    <a:pt x="18996" y="71120"/>
                  </a:cubicBezTo>
                  <a:lnTo>
                    <a:pt x="18363" y="69850"/>
                  </a:lnTo>
                  <a:lnTo>
                    <a:pt x="0" y="78105"/>
                  </a:lnTo>
                  <a:lnTo>
                    <a:pt x="633" y="79375"/>
                  </a:lnTo>
                  <a:cubicBezTo>
                    <a:pt x="8231" y="95885"/>
                    <a:pt x="20895" y="103505"/>
                    <a:pt x="38625" y="103505"/>
                  </a:cubicBezTo>
                  <a:cubicBezTo>
                    <a:pt x="55088" y="103505"/>
                    <a:pt x="72817" y="94615"/>
                    <a:pt x="72817" y="74295"/>
                  </a:cubicBezTo>
                  <a:cubicBezTo>
                    <a:pt x="72184" y="53975"/>
                    <a:pt x="56354" y="46990"/>
                    <a:pt x="43690" y="4191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E706AAC-DC72-558E-2A8B-3B64A550D5E8}"/>
                </a:ext>
              </a:extLst>
            </p:cNvPr>
            <p:cNvSpPr/>
            <p:nvPr/>
          </p:nvSpPr>
          <p:spPr>
            <a:xfrm>
              <a:off x="624887" y="4820603"/>
              <a:ext cx="61419" cy="76200"/>
            </a:xfrm>
            <a:custGeom>
              <a:avLst/>
              <a:gdLst>
                <a:gd name="connsiteX0" fmla="*/ 41791 w 61419"/>
                <a:gd name="connsiteY0" fmla="*/ 46990 h 76200"/>
                <a:gd name="connsiteX1" fmla="*/ 32293 w 61419"/>
                <a:gd name="connsiteY1" fmla="*/ 59055 h 76200"/>
                <a:gd name="connsiteX2" fmla="*/ 22795 w 61419"/>
                <a:gd name="connsiteY2" fmla="*/ 38100 h 76200"/>
                <a:gd name="connsiteX3" fmla="*/ 32293 w 61419"/>
                <a:gd name="connsiteY3" fmla="*/ 17780 h 76200"/>
                <a:gd name="connsiteX4" fmla="*/ 41157 w 61419"/>
                <a:gd name="connsiteY4" fmla="*/ 28575 h 76200"/>
                <a:gd name="connsiteX5" fmla="*/ 41157 w 61419"/>
                <a:gd name="connsiteY5" fmla="*/ 29845 h 76200"/>
                <a:gd name="connsiteX6" fmla="*/ 61420 w 61419"/>
                <a:gd name="connsiteY6" fmla="*/ 25400 h 76200"/>
                <a:gd name="connsiteX7" fmla="*/ 60786 w 61419"/>
                <a:gd name="connsiteY7" fmla="*/ 24130 h 76200"/>
                <a:gd name="connsiteX8" fmla="*/ 32293 w 61419"/>
                <a:gd name="connsiteY8" fmla="*/ 0 h 76200"/>
                <a:gd name="connsiteX9" fmla="*/ 0 w 61419"/>
                <a:gd name="connsiteY9" fmla="*/ 38100 h 76200"/>
                <a:gd name="connsiteX10" fmla="*/ 31660 w 61419"/>
                <a:gd name="connsiteY10" fmla="*/ 76200 h 76200"/>
                <a:gd name="connsiteX11" fmla="*/ 60786 w 61419"/>
                <a:gd name="connsiteY11" fmla="*/ 52070 h 76200"/>
                <a:gd name="connsiteX12" fmla="*/ 61420 w 61419"/>
                <a:gd name="connsiteY12" fmla="*/ 50800 h 76200"/>
                <a:gd name="connsiteX13" fmla="*/ 41791 w 61419"/>
                <a:gd name="connsiteY13" fmla="*/ 45720 h 76200"/>
                <a:gd name="connsiteX14" fmla="*/ 41791 w 61419"/>
                <a:gd name="connsiteY14" fmla="*/ 469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419" h="76200">
                  <a:moveTo>
                    <a:pt x="41791" y="46990"/>
                  </a:moveTo>
                  <a:cubicBezTo>
                    <a:pt x="39891" y="57785"/>
                    <a:pt x="35459" y="59055"/>
                    <a:pt x="32293" y="59055"/>
                  </a:cubicBezTo>
                  <a:cubicBezTo>
                    <a:pt x="28494" y="59055"/>
                    <a:pt x="22795" y="57150"/>
                    <a:pt x="22795" y="38100"/>
                  </a:cubicBezTo>
                  <a:cubicBezTo>
                    <a:pt x="22795" y="17780"/>
                    <a:pt x="29760" y="17780"/>
                    <a:pt x="32293" y="17780"/>
                  </a:cubicBezTo>
                  <a:cubicBezTo>
                    <a:pt x="36092" y="17780"/>
                    <a:pt x="38625" y="19685"/>
                    <a:pt x="41157" y="28575"/>
                  </a:cubicBezTo>
                  <a:lnTo>
                    <a:pt x="41157" y="29845"/>
                  </a:lnTo>
                  <a:lnTo>
                    <a:pt x="61420" y="25400"/>
                  </a:lnTo>
                  <a:lnTo>
                    <a:pt x="60786" y="24130"/>
                  </a:lnTo>
                  <a:cubicBezTo>
                    <a:pt x="58254" y="13970"/>
                    <a:pt x="52555" y="0"/>
                    <a:pt x="32293" y="0"/>
                  </a:cubicBezTo>
                  <a:cubicBezTo>
                    <a:pt x="16463" y="0"/>
                    <a:pt x="0" y="10160"/>
                    <a:pt x="0" y="38100"/>
                  </a:cubicBezTo>
                  <a:cubicBezTo>
                    <a:pt x="0" y="66040"/>
                    <a:pt x="16463" y="76200"/>
                    <a:pt x="31660" y="76200"/>
                  </a:cubicBezTo>
                  <a:cubicBezTo>
                    <a:pt x="46856" y="76200"/>
                    <a:pt x="56987" y="67945"/>
                    <a:pt x="60786" y="52070"/>
                  </a:cubicBezTo>
                  <a:lnTo>
                    <a:pt x="61420" y="50800"/>
                  </a:lnTo>
                  <a:lnTo>
                    <a:pt x="41791" y="45720"/>
                  </a:lnTo>
                  <a:lnTo>
                    <a:pt x="41791" y="4699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FF4C2BF6-9383-F0B6-6558-B3896D64F61F}"/>
                </a:ext>
              </a:extLst>
            </p:cNvPr>
            <p:cNvSpPr/>
            <p:nvPr/>
          </p:nvSpPr>
          <p:spPr>
            <a:xfrm>
              <a:off x="695804" y="4792028"/>
              <a:ext cx="60153" cy="104139"/>
            </a:xfrm>
            <a:custGeom>
              <a:avLst/>
              <a:gdLst>
                <a:gd name="connsiteX0" fmla="*/ 41791 w 60153"/>
                <a:gd name="connsiteY0" fmla="*/ 28575 h 104139"/>
                <a:gd name="connsiteX1" fmla="*/ 22162 w 60153"/>
                <a:gd name="connsiteY1" fmla="*/ 37465 h 104139"/>
                <a:gd name="connsiteX2" fmla="*/ 22162 w 60153"/>
                <a:gd name="connsiteY2" fmla="*/ 0 h 104139"/>
                <a:gd name="connsiteX3" fmla="*/ 0 w 60153"/>
                <a:gd name="connsiteY3" fmla="*/ 3175 h 104139"/>
                <a:gd name="connsiteX4" fmla="*/ 0 w 60153"/>
                <a:gd name="connsiteY4" fmla="*/ 104140 h 104139"/>
                <a:gd name="connsiteX5" fmla="*/ 22162 w 60153"/>
                <a:gd name="connsiteY5" fmla="*/ 104140 h 104139"/>
                <a:gd name="connsiteX6" fmla="*/ 22162 w 60153"/>
                <a:gd name="connsiteY6" fmla="*/ 53975 h 104139"/>
                <a:gd name="connsiteX7" fmla="*/ 32926 w 60153"/>
                <a:gd name="connsiteY7" fmla="*/ 48260 h 104139"/>
                <a:gd name="connsiteX8" fmla="*/ 37991 w 60153"/>
                <a:gd name="connsiteY8" fmla="*/ 55245 h 104139"/>
                <a:gd name="connsiteX9" fmla="*/ 37991 w 60153"/>
                <a:gd name="connsiteY9" fmla="*/ 104140 h 104139"/>
                <a:gd name="connsiteX10" fmla="*/ 60153 w 60153"/>
                <a:gd name="connsiteY10" fmla="*/ 104140 h 104139"/>
                <a:gd name="connsiteX11" fmla="*/ 60153 w 60153"/>
                <a:gd name="connsiteY11" fmla="*/ 48260 h 104139"/>
                <a:gd name="connsiteX12" fmla="*/ 41791 w 60153"/>
                <a:gd name="connsiteY12" fmla="*/ 28575 h 104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153" h="104139">
                  <a:moveTo>
                    <a:pt x="41791" y="28575"/>
                  </a:moveTo>
                  <a:cubicBezTo>
                    <a:pt x="33559" y="28575"/>
                    <a:pt x="26594" y="33020"/>
                    <a:pt x="22162" y="37465"/>
                  </a:cubicBezTo>
                  <a:lnTo>
                    <a:pt x="22162" y="0"/>
                  </a:lnTo>
                  <a:lnTo>
                    <a:pt x="0" y="3175"/>
                  </a:lnTo>
                  <a:lnTo>
                    <a:pt x="0" y="104140"/>
                  </a:lnTo>
                  <a:lnTo>
                    <a:pt x="22162" y="104140"/>
                  </a:lnTo>
                  <a:lnTo>
                    <a:pt x="22162" y="53975"/>
                  </a:lnTo>
                  <a:cubicBezTo>
                    <a:pt x="26594" y="50165"/>
                    <a:pt x="29760" y="48260"/>
                    <a:pt x="32926" y="48260"/>
                  </a:cubicBezTo>
                  <a:cubicBezTo>
                    <a:pt x="35459" y="48260"/>
                    <a:pt x="37991" y="48895"/>
                    <a:pt x="37991" y="55245"/>
                  </a:cubicBezTo>
                  <a:lnTo>
                    <a:pt x="37991" y="104140"/>
                  </a:lnTo>
                  <a:lnTo>
                    <a:pt x="60153" y="104140"/>
                  </a:lnTo>
                  <a:lnTo>
                    <a:pt x="60153" y="48260"/>
                  </a:lnTo>
                  <a:cubicBezTo>
                    <a:pt x="60153" y="35560"/>
                    <a:pt x="53821" y="28575"/>
                    <a:pt x="41791" y="28575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08AFED1-ABC6-D293-6B87-3FCD96D3DED5}"/>
                </a:ext>
              </a:extLst>
            </p:cNvPr>
            <p:cNvSpPr/>
            <p:nvPr/>
          </p:nvSpPr>
          <p:spPr>
            <a:xfrm>
              <a:off x="764189" y="4820603"/>
              <a:ext cx="64585" cy="76200"/>
            </a:xfrm>
            <a:custGeom>
              <a:avLst/>
              <a:gdLst>
                <a:gd name="connsiteX0" fmla="*/ 32293 w 64585"/>
                <a:gd name="connsiteY0" fmla="*/ 0 h 76200"/>
                <a:gd name="connsiteX1" fmla="*/ 0 w 64585"/>
                <a:gd name="connsiteY1" fmla="*/ 38100 h 76200"/>
                <a:gd name="connsiteX2" fmla="*/ 32293 w 64585"/>
                <a:gd name="connsiteY2" fmla="*/ 76200 h 76200"/>
                <a:gd name="connsiteX3" fmla="*/ 64586 w 64585"/>
                <a:gd name="connsiteY3" fmla="*/ 38100 h 76200"/>
                <a:gd name="connsiteX4" fmla="*/ 32293 w 64585"/>
                <a:gd name="connsiteY4" fmla="*/ 0 h 76200"/>
                <a:gd name="connsiteX5" fmla="*/ 32293 w 64585"/>
                <a:gd name="connsiteY5" fmla="*/ 58420 h 76200"/>
                <a:gd name="connsiteX6" fmla="*/ 22162 w 64585"/>
                <a:gd name="connsiteY6" fmla="*/ 38100 h 76200"/>
                <a:gd name="connsiteX7" fmla="*/ 32293 w 64585"/>
                <a:gd name="connsiteY7" fmla="*/ 18415 h 76200"/>
                <a:gd name="connsiteX8" fmla="*/ 42424 w 64585"/>
                <a:gd name="connsiteY8" fmla="*/ 38100 h 76200"/>
                <a:gd name="connsiteX9" fmla="*/ 32293 w 64585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585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6" y="66040"/>
                    <a:pt x="64586" y="38100"/>
                  </a:cubicBezTo>
                  <a:cubicBezTo>
                    <a:pt x="64586" y="10160"/>
                    <a:pt x="48123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6725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84790C43-2BB0-F166-83A9-410B0430443C}"/>
                </a:ext>
              </a:extLst>
            </p:cNvPr>
            <p:cNvSpPr/>
            <p:nvPr/>
          </p:nvSpPr>
          <p:spPr>
            <a:xfrm>
              <a:off x="836373" y="4820603"/>
              <a:ext cx="64585" cy="76200"/>
            </a:xfrm>
            <a:custGeom>
              <a:avLst/>
              <a:gdLst>
                <a:gd name="connsiteX0" fmla="*/ 32293 w 64585"/>
                <a:gd name="connsiteY0" fmla="*/ 0 h 76200"/>
                <a:gd name="connsiteX1" fmla="*/ 0 w 64585"/>
                <a:gd name="connsiteY1" fmla="*/ 38100 h 76200"/>
                <a:gd name="connsiteX2" fmla="*/ 32293 w 64585"/>
                <a:gd name="connsiteY2" fmla="*/ 76200 h 76200"/>
                <a:gd name="connsiteX3" fmla="*/ 64585 w 64585"/>
                <a:gd name="connsiteY3" fmla="*/ 38100 h 76200"/>
                <a:gd name="connsiteX4" fmla="*/ 32293 w 64585"/>
                <a:gd name="connsiteY4" fmla="*/ 0 h 76200"/>
                <a:gd name="connsiteX5" fmla="*/ 32293 w 64585"/>
                <a:gd name="connsiteY5" fmla="*/ 58420 h 76200"/>
                <a:gd name="connsiteX6" fmla="*/ 22162 w 64585"/>
                <a:gd name="connsiteY6" fmla="*/ 38100 h 76200"/>
                <a:gd name="connsiteX7" fmla="*/ 32293 w 64585"/>
                <a:gd name="connsiteY7" fmla="*/ 18415 h 76200"/>
                <a:gd name="connsiteX8" fmla="*/ 42424 w 64585"/>
                <a:gd name="connsiteY8" fmla="*/ 38100 h 76200"/>
                <a:gd name="connsiteX9" fmla="*/ 32293 w 64585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585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5" y="66040"/>
                    <a:pt x="64585" y="38100"/>
                  </a:cubicBezTo>
                  <a:cubicBezTo>
                    <a:pt x="64585" y="10160"/>
                    <a:pt x="47489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6725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4AEB137D-B560-D113-A45A-C2AE1311C403}"/>
                </a:ext>
              </a:extLst>
            </p:cNvPr>
            <p:cNvSpPr/>
            <p:nvPr/>
          </p:nvSpPr>
          <p:spPr>
            <a:xfrm>
              <a:off x="954779" y="4820603"/>
              <a:ext cx="64602" cy="76200"/>
            </a:xfrm>
            <a:custGeom>
              <a:avLst/>
              <a:gdLst>
                <a:gd name="connsiteX0" fmla="*/ 32293 w 64602"/>
                <a:gd name="connsiteY0" fmla="*/ 0 h 76200"/>
                <a:gd name="connsiteX1" fmla="*/ 0 w 64602"/>
                <a:gd name="connsiteY1" fmla="*/ 38100 h 76200"/>
                <a:gd name="connsiteX2" fmla="*/ 32293 w 64602"/>
                <a:gd name="connsiteY2" fmla="*/ 76200 h 76200"/>
                <a:gd name="connsiteX3" fmla="*/ 64585 w 64602"/>
                <a:gd name="connsiteY3" fmla="*/ 38100 h 76200"/>
                <a:gd name="connsiteX4" fmla="*/ 32293 w 64602"/>
                <a:gd name="connsiteY4" fmla="*/ 0 h 76200"/>
                <a:gd name="connsiteX5" fmla="*/ 32293 w 64602"/>
                <a:gd name="connsiteY5" fmla="*/ 58420 h 76200"/>
                <a:gd name="connsiteX6" fmla="*/ 22162 w 64602"/>
                <a:gd name="connsiteY6" fmla="*/ 38100 h 76200"/>
                <a:gd name="connsiteX7" fmla="*/ 32293 w 64602"/>
                <a:gd name="connsiteY7" fmla="*/ 18415 h 76200"/>
                <a:gd name="connsiteX8" fmla="*/ 42424 w 64602"/>
                <a:gd name="connsiteY8" fmla="*/ 38100 h 76200"/>
                <a:gd name="connsiteX9" fmla="*/ 32293 w 64602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602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5" y="66040"/>
                    <a:pt x="64585" y="38100"/>
                  </a:cubicBezTo>
                  <a:cubicBezTo>
                    <a:pt x="65219" y="10160"/>
                    <a:pt x="48123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7358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6F408A8E-62F9-48A5-D129-EA9D96276C28}"/>
                </a:ext>
              </a:extLst>
            </p:cNvPr>
            <p:cNvSpPr/>
            <p:nvPr/>
          </p:nvSpPr>
          <p:spPr>
            <a:xfrm>
              <a:off x="1023797" y="4794567"/>
              <a:ext cx="44956" cy="101600"/>
            </a:xfrm>
            <a:custGeom>
              <a:avLst/>
              <a:gdLst>
                <a:gd name="connsiteX0" fmla="*/ 33559 w 44956"/>
                <a:gd name="connsiteY0" fmla="*/ 0 h 101600"/>
                <a:gd name="connsiteX1" fmla="*/ 10131 w 44956"/>
                <a:gd name="connsiteY1" fmla="*/ 22860 h 101600"/>
                <a:gd name="connsiteX2" fmla="*/ 10131 w 44956"/>
                <a:gd name="connsiteY2" fmla="*/ 27940 h 101600"/>
                <a:gd name="connsiteX3" fmla="*/ 0 w 44956"/>
                <a:gd name="connsiteY3" fmla="*/ 27940 h 101600"/>
                <a:gd name="connsiteX4" fmla="*/ 0 w 44956"/>
                <a:gd name="connsiteY4" fmla="*/ 45085 h 101600"/>
                <a:gd name="connsiteX5" fmla="*/ 10131 w 44956"/>
                <a:gd name="connsiteY5" fmla="*/ 45085 h 101600"/>
                <a:gd name="connsiteX6" fmla="*/ 10131 w 44956"/>
                <a:gd name="connsiteY6" fmla="*/ 101600 h 101600"/>
                <a:gd name="connsiteX7" fmla="*/ 32293 w 44956"/>
                <a:gd name="connsiteY7" fmla="*/ 101600 h 101600"/>
                <a:gd name="connsiteX8" fmla="*/ 32293 w 44956"/>
                <a:gd name="connsiteY8" fmla="*/ 45085 h 101600"/>
                <a:gd name="connsiteX9" fmla="*/ 44957 w 44956"/>
                <a:gd name="connsiteY9" fmla="*/ 45085 h 101600"/>
                <a:gd name="connsiteX10" fmla="*/ 44957 w 44956"/>
                <a:gd name="connsiteY10" fmla="*/ 27940 h 101600"/>
                <a:gd name="connsiteX11" fmla="*/ 32293 w 44956"/>
                <a:gd name="connsiteY11" fmla="*/ 27940 h 101600"/>
                <a:gd name="connsiteX12" fmla="*/ 32293 w 44956"/>
                <a:gd name="connsiteY12" fmla="*/ 23495 h 101600"/>
                <a:gd name="connsiteX13" fmla="*/ 39258 w 44956"/>
                <a:gd name="connsiteY13" fmla="*/ 17145 h 101600"/>
                <a:gd name="connsiteX14" fmla="*/ 43690 w 44956"/>
                <a:gd name="connsiteY14" fmla="*/ 17780 h 101600"/>
                <a:gd name="connsiteX15" fmla="*/ 44957 w 44956"/>
                <a:gd name="connsiteY15" fmla="*/ 17780 h 101600"/>
                <a:gd name="connsiteX16" fmla="*/ 44957 w 44956"/>
                <a:gd name="connsiteY16" fmla="*/ 635 h 101600"/>
                <a:gd name="connsiteX17" fmla="*/ 44323 w 44956"/>
                <a:gd name="connsiteY17" fmla="*/ 635 h 101600"/>
                <a:gd name="connsiteX18" fmla="*/ 33559 w 44956"/>
                <a:gd name="connsiteY18" fmla="*/ 0 h 1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956" h="101600">
                  <a:moveTo>
                    <a:pt x="33559" y="0"/>
                  </a:moveTo>
                  <a:cubicBezTo>
                    <a:pt x="12664" y="0"/>
                    <a:pt x="10131" y="12065"/>
                    <a:pt x="10131" y="22860"/>
                  </a:cubicBezTo>
                  <a:lnTo>
                    <a:pt x="10131" y="27940"/>
                  </a:lnTo>
                  <a:lnTo>
                    <a:pt x="0" y="27940"/>
                  </a:lnTo>
                  <a:lnTo>
                    <a:pt x="0" y="45085"/>
                  </a:lnTo>
                  <a:lnTo>
                    <a:pt x="10131" y="45085"/>
                  </a:lnTo>
                  <a:lnTo>
                    <a:pt x="10131" y="101600"/>
                  </a:lnTo>
                  <a:lnTo>
                    <a:pt x="32293" y="101600"/>
                  </a:lnTo>
                  <a:lnTo>
                    <a:pt x="32293" y="45085"/>
                  </a:lnTo>
                  <a:lnTo>
                    <a:pt x="44957" y="45085"/>
                  </a:lnTo>
                  <a:lnTo>
                    <a:pt x="44957" y="27940"/>
                  </a:lnTo>
                  <a:lnTo>
                    <a:pt x="32293" y="27940"/>
                  </a:lnTo>
                  <a:lnTo>
                    <a:pt x="32293" y="23495"/>
                  </a:lnTo>
                  <a:cubicBezTo>
                    <a:pt x="32293" y="18415"/>
                    <a:pt x="34826" y="17145"/>
                    <a:pt x="39258" y="17145"/>
                  </a:cubicBezTo>
                  <a:cubicBezTo>
                    <a:pt x="40524" y="17145"/>
                    <a:pt x="43057" y="17145"/>
                    <a:pt x="43690" y="17780"/>
                  </a:cubicBezTo>
                  <a:lnTo>
                    <a:pt x="44957" y="17780"/>
                  </a:lnTo>
                  <a:lnTo>
                    <a:pt x="44957" y="635"/>
                  </a:lnTo>
                  <a:lnTo>
                    <a:pt x="44323" y="635"/>
                  </a:lnTo>
                  <a:cubicBezTo>
                    <a:pt x="43057" y="0"/>
                    <a:pt x="36725" y="0"/>
                    <a:pt x="33559" y="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17F9122D-F1C2-9CFA-B750-8A170F2898C7}"/>
                </a:ext>
              </a:extLst>
            </p:cNvPr>
            <p:cNvSpPr/>
            <p:nvPr/>
          </p:nvSpPr>
          <p:spPr>
            <a:xfrm>
              <a:off x="1095981" y="4794567"/>
              <a:ext cx="88013" cy="100965"/>
            </a:xfrm>
            <a:custGeom>
              <a:avLst/>
              <a:gdLst>
                <a:gd name="connsiteX0" fmla="*/ 44323 w 88013"/>
                <a:gd name="connsiteY0" fmla="*/ 66040 h 100965"/>
                <a:gd name="connsiteX1" fmla="*/ 27860 w 88013"/>
                <a:gd name="connsiteY1" fmla="*/ 0 h 100965"/>
                <a:gd name="connsiteX2" fmla="*/ 0 w 88013"/>
                <a:gd name="connsiteY2" fmla="*/ 0 h 100965"/>
                <a:gd name="connsiteX3" fmla="*/ 0 w 88013"/>
                <a:gd name="connsiteY3" fmla="*/ 100965 h 100965"/>
                <a:gd name="connsiteX4" fmla="*/ 18996 w 88013"/>
                <a:gd name="connsiteY4" fmla="*/ 100965 h 100965"/>
                <a:gd name="connsiteX5" fmla="*/ 18996 w 88013"/>
                <a:gd name="connsiteY5" fmla="*/ 38100 h 100965"/>
                <a:gd name="connsiteX6" fmla="*/ 34826 w 88013"/>
                <a:gd name="connsiteY6" fmla="*/ 100965 h 100965"/>
                <a:gd name="connsiteX7" fmla="*/ 51922 w 88013"/>
                <a:gd name="connsiteY7" fmla="*/ 100965 h 100965"/>
                <a:gd name="connsiteX8" fmla="*/ 67751 w 88013"/>
                <a:gd name="connsiteY8" fmla="*/ 38735 h 100965"/>
                <a:gd name="connsiteX9" fmla="*/ 67751 w 88013"/>
                <a:gd name="connsiteY9" fmla="*/ 100965 h 100965"/>
                <a:gd name="connsiteX10" fmla="*/ 88014 w 88013"/>
                <a:gd name="connsiteY10" fmla="*/ 100965 h 100965"/>
                <a:gd name="connsiteX11" fmla="*/ 88014 w 88013"/>
                <a:gd name="connsiteY11" fmla="*/ 0 h 100965"/>
                <a:gd name="connsiteX12" fmla="*/ 59520 w 88013"/>
                <a:gd name="connsiteY12" fmla="*/ 0 h 100965"/>
                <a:gd name="connsiteX13" fmla="*/ 44323 w 88013"/>
                <a:gd name="connsiteY13" fmla="*/ 66040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013" h="100965">
                  <a:moveTo>
                    <a:pt x="44323" y="66040"/>
                  </a:moveTo>
                  <a:lnTo>
                    <a:pt x="27860" y="0"/>
                  </a:lnTo>
                  <a:lnTo>
                    <a:pt x="0" y="0"/>
                  </a:lnTo>
                  <a:lnTo>
                    <a:pt x="0" y="100965"/>
                  </a:lnTo>
                  <a:lnTo>
                    <a:pt x="18996" y="100965"/>
                  </a:lnTo>
                  <a:lnTo>
                    <a:pt x="18996" y="38100"/>
                  </a:lnTo>
                  <a:cubicBezTo>
                    <a:pt x="20262" y="42545"/>
                    <a:pt x="34826" y="100965"/>
                    <a:pt x="34826" y="100965"/>
                  </a:cubicBezTo>
                  <a:lnTo>
                    <a:pt x="51922" y="100965"/>
                  </a:lnTo>
                  <a:cubicBezTo>
                    <a:pt x="51922" y="100965"/>
                    <a:pt x="66485" y="43815"/>
                    <a:pt x="67751" y="38735"/>
                  </a:cubicBezTo>
                  <a:lnTo>
                    <a:pt x="67751" y="100965"/>
                  </a:lnTo>
                  <a:lnTo>
                    <a:pt x="88014" y="100965"/>
                  </a:lnTo>
                  <a:lnTo>
                    <a:pt x="88014" y="0"/>
                  </a:lnTo>
                  <a:lnTo>
                    <a:pt x="59520" y="0"/>
                  </a:lnTo>
                  <a:lnTo>
                    <a:pt x="44323" y="6604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DFB6A81C-8304-0B8D-084E-E99BF4D9B05F}"/>
                </a:ext>
              </a:extLst>
            </p:cNvPr>
            <p:cNvSpPr/>
            <p:nvPr/>
          </p:nvSpPr>
          <p:spPr>
            <a:xfrm>
              <a:off x="1193492" y="4819967"/>
              <a:ext cx="61419" cy="76200"/>
            </a:xfrm>
            <a:custGeom>
              <a:avLst/>
              <a:gdLst>
                <a:gd name="connsiteX0" fmla="*/ 47489 w 61419"/>
                <a:gd name="connsiteY0" fmla="*/ 50800 h 76200"/>
                <a:gd name="connsiteX1" fmla="*/ 33559 w 61419"/>
                <a:gd name="connsiteY1" fmla="*/ 59055 h 76200"/>
                <a:gd name="connsiteX2" fmla="*/ 22162 w 61419"/>
                <a:gd name="connsiteY2" fmla="*/ 44450 h 76200"/>
                <a:gd name="connsiteX3" fmla="*/ 61420 w 61419"/>
                <a:gd name="connsiteY3" fmla="*/ 44450 h 76200"/>
                <a:gd name="connsiteX4" fmla="*/ 61420 w 61419"/>
                <a:gd name="connsiteY4" fmla="*/ 39370 h 76200"/>
                <a:gd name="connsiteX5" fmla="*/ 31660 w 61419"/>
                <a:gd name="connsiteY5" fmla="*/ 0 h 76200"/>
                <a:gd name="connsiteX6" fmla="*/ 0 w 61419"/>
                <a:gd name="connsiteY6" fmla="*/ 38100 h 76200"/>
                <a:gd name="connsiteX7" fmla="*/ 32293 w 61419"/>
                <a:gd name="connsiteY7" fmla="*/ 76200 h 76200"/>
                <a:gd name="connsiteX8" fmla="*/ 60786 w 61419"/>
                <a:gd name="connsiteY8" fmla="*/ 60960 h 76200"/>
                <a:gd name="connsiteX9" fmla="*/ 61420 w 61419"/>
                <a:gd name="connsiteY9" fmla="*/ 59690 h 76200"/>
                <a:gd name="connsiteX10" fmla="*/ 48123 w 61419"/>
                <a:gd name="connsiteY10" fmla="*/ 48895 h 76200"/>
                <a:gd name="connsiteX11" fmla="*/ 47489 w 61419"/>
                <a:gd name="connsiteY11" fmla="*/ 50800 h 76200"/>
                <a:gd name="connsiteX12" fmla="*/ 22795 w 61419"/>
                <a:gd name="connsiteY12" fmla="*/ 31115 h 76200"/>
                <a:gd name="connsiteX13" fmla="*/ 32293 w 61419"/>
                <a:gd name="connsiteY13" fmla="*/ 18415 h 76200"/>
                <a:gd name="connsiteX14" fmla="*/ 41157 w 61419"/>
                <a:gd name="connsiteY14" fmla="*/ 31115 h 76200"/>
                <a:gd name="connsiteX15" fmla="*/ 22795 w 61419"/>
                <a:gd name="connsiteY15" fmla="*/ 3111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419" h="76200">
                  <a:moveTo>
                    <a:pt x="47489" y="50800"/>
                  </a:moveTo>
                  <a:cubicBezTo>
                    <a:pt x="44957" y="54610"/>
                    <a:pt x="39891" y="59055"/>
                    <a:pt x="33559" y="59055"/>
                  </a:cubicBezTo>
                  <a:cubicBezTo>
                    <a:pt x="26594" y="59055"/>
                    <a:pt x="23428" y="53975"/>
                    <a:pt x="22162" y="44450"/>
                  </a:cubicBezTo>
                  <a:lnTo>
                    <a:pt x="61420" y="44450"/>
                  </a:lnTo>
                  <a:lnTo>
                    <a:pt x="61420" y="39370"/>
                  </a:lnTo>
                  <a:cubicBezTo>
                    <a:pt x="61420" y="14605"/>
                    <a:pt x="50655" y="0"/>
                    <a:pt x="31660" y="0"/>
                  </a:cubicBezTo>
                  <a:cubicBezTo>
                    <a:pt x="17096" y="0"/>
                    <a:pt x="0" y="10160"/>
                    <a:pt x="0" y="38100"/>
                  </a:cubicBezTo>
                  <a:cubicBezTo>
                    <a:pt x="0" y="62230"/>
                    <a:pt x="12031" y="76200"/>
                    <a:pt x="32293" y="76200"/>
                  </a:cubicBezTo>
                  <a:cubicBezTo>
                    <a:pt x="44323" y="76200"/>
                    <a:pt x="53821" y="71120"/>
                    <a:pt x="60786" y="60960"/>
                  </a:cubicBezTo>
                  <a:lnTo>
                    <a:pt x="61420" y="59690"/>
                  </a:lnTo>
                  <a:lnTo>
                    <a:pt x="48123" y="48895"/>
                  </a:lnTo>
                  <a:lnTo>
                    <a:pt x="47489" y="50800"/>
                  </a:lnTo>
                  <a:close/>
                  <a:moveTo>
                    <a:pt x="22795" y="31115"/>
                  </a:moveTo>
                  <a:cubicBezTo>
                    <a:pt x="23428" y="24765"/>
                    <a:pt x="25961" y="18415"/>
                    <a:pt x="32293" y="18415"/>
                  </a:cubicBezTo>
                  <a:cubicBezTo>
                    <a:pt x="35459" y="18415"/>
                    <a:pt x="40524" y="19685"/>
                    <a:pt x="41157" y="31115"/>
                  </a:cubicBezTo>
                  <a:lnTo>
                    <a:pt x="22795" y="3111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9142C4B6-B11C-242E-295B-75B76761940D}"/>
                </a:ext>
              </a:extLst>
            </p:cNvPr>
            <p:cNvSpPr/>
            <p:nvPr/>
          </p:nvSpPr>
          <p:spPr>
            <a:xfrm>
              <a:off x="1265043" y="4794567"/>
              <a:ext cx="65851" cy="102235"/>
            </a:xfrm>
            <a:custGeom>
              <a:avLst/>
              <a:gdLst>
                <a:gd name="connsiteX0" fmla="*/ 62686 w 65851"/>
                <a:gd name="connsiteY0" fmla="*/ 82550 h 102235"/>
                <a:gd name="connsiteX1" fmla="*/ 62686 w 65851"/>
                <a:gd name="connsiteY1" fmla="*/ 0 h 102235"/>
                <a:gd name="connsiteX2" fmla="*/ 40524 w 65851"/>
                <a:gd name="connsiteY2" fmla="*/ 0 h 102235"/>
                <a:gd name="connsiteX3" fmla="*/ 40524 w 65851"/>
                <a:gd name="connsiteY3" fmla="*/ 33020 h 102235"/>
                <a:gd name="connsiteX4" fmla="*/ 24061 w 65851"/>
                <a:gd name="connsiteY4" fmla="*/ 26035 h 102235"/>
                <a:gd name="connsiteX5" fmla="*/ 0 w 65851"/>
                <a:gd name="connsiteY5" fmla="*/ 64770 h 102235"/>
                <a:gd name="connsiteX6" fmla="*/ 24061 w 65851"/>
                <a:gd name="connsiteY6" fmla="*/ 102235 h 102235"/>
                <a:gd name="connsiteX7" fmla="*/ 41157 w 65851"/>
                <a:gd name="connsiteY7" fmla="*/ 94615 h 102235"/>
                <a:gd name="connsiteX8" fmla="*/ 42424 w 65851"/>
                <a:gd name="connsiteY8" fmla="*/ 100330 h 102235"/>
                <a:gd name="connsiteX9" fmla="*/ 43057 w 65851"/>
                <a:gd name="connsiteY9" fmla="*/ 100965 h 102235"/>
                <a:gd name="connsiteX10" fmla="*/ 65852 w 65851"/>
                <a:gd name="connsiteY10" fmla="*/ 100965 h 102235"/>
                <a:gd name="connsiteX11" fmla="*/ 65219 w 65851"/>
                <a:gd name="connsiteY11" fmla="*/ 99060 h 102235"/>
                <a:gd name="connsiteX12" fmla="*/ 62686 w 65851"/>
                <a:gd name="connsiteY12" fmla="*/ 82550 h 102235"/>
                <a:gd name="connsiteX13" fmla="*/ 40524 w 65851"/>
                <a:gd name="connsiteY13" fmla="*/ 50165 h 102235"/>
                <a:gd name="connsiteX14" fmla="*/ 40524 w 65851"/>
                <a:gd name="connsiteY14" fmla="*/ 78105 h 102235"/>
                <a:gd name="connsiteX15" fmla="*/ 31026 w 65851"/>
                <a:gd name="connsiteY15" fmla="*/ 83820 h 102235"/>
                <a:gd name="connsiteX16" fmla="*/ 21529 w 65851"/>
                <a:gd name="connsiteY16" fmla="*/ 64135 h 102235"/>
                <a:gd name="connsiteX17" fmla="*/ 31026 w 65851"/>
                <a:gd name="connsiteY17" fmla="*/ 45085 h 102235"/>
                <a:gd name="connsiteX18" fmla="*/ 40524 w 65851"/>
                <a:gd name="connsiteY18" fmla="*/ 50165 h 10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851" h="102235">
                  <a:moveTo>
                    <a:pt x="62686" y="82550"/>
                  </a:moveTo>
                  <a:lnTo>
                    <a:pt x="62686" y="0"/>
                  </a:lnTo>
                  <a:lnTo>
                    <a:pt x="40524" y="0"/>
                  </a:lnTo>
                  <a:lnTo>
                    <a:pt x="40524" y="33020"/>
                  </a:lnTo>
                  <a:cubicBezTo>
                    <a:pt x="36092" y="28575"/>
                    <a:pt x="30393" y="26035"/>
                    <a:pt x="24061" y="26035"/>
                  </a:cubicBezTo>
                  <a:cubicBezTo>
                    <a:pt x="8865" y="26035"/>
                    <a:pt x="0" y="40005"/>
                    <a:pt x="0" y="64770"/>
                  </a:cubicBezTo>
                  <a:cubicBezTo>
                    <a:pt x="0" y="95885"/>
                    <a:pt x="13297" y="102235"/>
                    <a:pt x="24061" y="102235"/>
                  </a:cubicBezTo>
                  <a:cubicBezTo>
                    <a:pt x="31026" y="102235"/>
                    <a:pt x="36725" y="99695"/>
                    <a:pt x="41157" y="94615"/>
                  </a:cubicBezTo>
                  <a:cubicBezTo>
                    <a:pt x="41157" y="96520"/>
                    <a:pt x="41791" y="99060"/>
                    <a:pt x="42424" y="100330"/>
                  </a:cubicBezTo>
                  <a:lnTo>
                    <a:pt x="43057" y="100965"/>
                  </a:lnTo>
                  <a:lnTo>
                    <a:pt x="65852" y="100965"/>
                  </a:lnTo>
                  <a:lnTo>
                    <a:pt x="65219" y="99060"/>
                  </a:lnTo>
                  <a:cubicBezTo>
                    <a:pt x="63319" y="95885"/>
                    <a:pt x="62686" y="90805"/>
                    <a:pt x="62686" y="82550"/>
                  </a:cubicBezTo>
                  <a:close/>
                  <a:moveTo>
                    <a:pt x="40524" y="50165"/>
                  </a:moveTo>
                  <a:lnTo>
                    <a:pt x="40524" y="78105"/>
                  </a:lnTo>
                  <a:cubicBezTo>
                    <a:pt x="37991" y="80645"/>
                    <a:pt x="34826" y="83820"/>
                    <a:pt x="31026" y="83820"/>
                  </a:cubicBezTo>
                  <a:cubicBezTo>
                    <a:pt x="27227" y="83820"/>
                    <a:pt x="21529" y="81915"/>
                    <a:pt x="21529" y="64135"/>
                  </a:cubicBezTo>
                  <a:cubicBezTo>
                    <a:pt x="21529" y="46990"/>
                    <a:pt x="25961" y="45085"/>
                    <a:pt x="31026" y="45085"/>
                  </a:cubicBezTo>
                  <a:cubicBezTo>
                    <a:pt x="34192" y="45085"/>
                    <a:pt x="36725" y="46990"/>
                    <a:pt x="40524" y="50165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086B2BF0-C7F9-9930-B699-3CFB27AA7BF9}"/>
                </a:ext>
              </a:extLst>
            </p:cNvPr>
            <p:cNvSpPr/>
            <p:nvPr/>
          </p:nvSpPr>
          <p:spPr>
            <a:xfrm>
              <a:off x="1341026" y="4794568"/>
              <a:ext cx="22161" cy="19685"/>
            </a:xfrm>
            <a:custGeom>
              <a:avLst/>
              <a:gdLst>
                <a:gd name="connsiteX0" fmla="*/ 0 w 22161"/>
                <a:gd name="connsiteY0" fmla="*/ 0 h 19685"/>
                <a:gd name="connsiteX1" fmla="*/ 22162 w 22161"/>
                <a:gd name="connsiteY1" fmla="*/ 0 h 19685"/>
                <a:gd name="connsiteX2" fmla="*/ 22162 w 22161"/>
                <a:gd name="connsiteY2" fmla="*/ 19685 h 19685"/>
                <a:gd name="connsiteX3" fmla="*/ 0 w 22161"/>
                <a:gd name="connsiteY3" fmla="*/ 19685 h 1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9685">
                  <a:moveTo>
                    <a:pt x="0" y="0"/>
                  </a:moveTo>
                  <a:lnTo>
                    <a:pt x="22162" y="0"/>
                  </a:lnTo>
                  <a:lnTo>
                    <a:pt x="22162" y="19685"/>
                  </a:lnTo>
                  <a:lnTo>
                    <a:pt x="0" y="1968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DED03361-9265-553C-991E-8F37EC0A2495}"/>
                </a:ext>
              </a:extLst>
            </p:cNvPr>
            <p:cNvSpPr/>
            <p:nvPr/>
          </p:nvSpPr>
          <p:spPr>
            <a:xfrm>
              <a:off x="1341026" y="4821873"/>
              <a:ext cx="22161" cy="73660"/>
            </a:xfrm>
            <a:custGeom>
              <a:avLst/>
              <a:gdLst>
                <a:gd name="connsiteX0" fmla="*/ 0 w 22161"/>
                <a:gd name="connsiteY0" fmla="*/ 0 h 73660"/>
                <a:gd name="connsiteX1" fmla="*/ 22162 w 22161"/>
                <a:gd name="connsiteY1" fmla="*/ 0 h 73660"/>
                <a:gd name="connsiteX2" fmla="*/ 22162 w 22161"/>
                <a:gd name="connsiteY2" fmla="*/ 73660 h 73660"/>
                <a:gd name="connsiteX3" fmla="*/ 0 w 22161"/>
                <a:gd name="connsiteY3" fmla="*/ 73660 h 7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73660">
                  <a:moveTo>
                    <a:pt x="0" y="0"/>
                  </a:moveTo>
                  <a:lnTo>
                    <a:pt x="22162" y="0"/>
                  </a:lnTo>
                  <a:lnTo>
                    <a:pt x="22162" y="73660"/>
                  </a:lnTo>
                  <a:lnTo>
                    <a:pt x="0" y="7366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A099E3B4-7BA8-DE7F-EF85-344D88374B38}"/>
                </a:ext>
              </a:extLst>
            </p:cNvPr>
            <p:cNvSpPr/>
            <p:nvPr/>
          </p:nvSpPr>
          <p:spPr>
            <a:xfrm>
              <a:off x="1372685" y="4820603"/>
              <a:ext cx="61419" cy="76200"/>
            </a:xfrm>
            <a:custGeom>
              <a:avLst/>
              <a:gdLst>
                <a:gd name="connsiteX0" fmla="*/ 41791 w 61419"/>
                <a:gd name="connsiteY0" fmla="*/ 46990 h 76200"/>
                <a:gd name="connsiteX1" fmla="*/ 32293 w 61419"/>
                <a:gd name="connsiteY1" fmla="*/ 59055 h 76200"/>
                <a:gd name="connsiteX2" fmla="*/ 22795 w 61419"/>
                <a:gd name="connsiteY2" fmla="*/ 38100 h 76200"/>
                <a:gd name="connsiteX3" fmla="*/ 32293 w 61419"/>
                <a:gd name="connsiteY3" fmla="*/ 17780 h 76200"/>
                <a:gd name="connsiteX4" fmla="*/ 41157 w 61419"/>
                <a:gd name="connsiteY4" fmla="*/ 28575 h 76200"/>
                <a:gd name="connsiteX5" fmla="*/ 41157 w 61419"/>
                <a:gd name="connsiteY5" fmla="*/ 29845 h 76200"/>
                <a:gd name="connsiteX6" fmla="*/ 61420 w 61419"/>
                <a:gd name="connsiteY6" fmla="*/ 25400 h 76200"/>
                <a:gd name="connsiteX7" fmla="*/ 60786 w 61419"/>
                <a:gd name="connsiteY7" fmla="*/ 24130 h 76200"/>
                <a:gd name="connsiteX8" fmla="*/ 32293 w 61419"/>
                <a:gd name="connsiteY8" fmla="*/ 0 h 76200"/>
                <a:gd name="connsiteX9" fmla="*/ 0 w 61419"/>
                <a:gd name="connsiteY9" fmla="*/ 38100 h 76200"/>
                <a:gd name="connsiteX10" fmla="*/ 31660 w 61419"/>
                <a:gd name="connsiteY10" fmla="*/ 76200 h 76200"/>
                <a:gd name="connsiteX11" fmla="*/ 60786 w 61419"/>
                <a:gd name="connsiteY11" fmla="*/ 52070 h 76200"/>
                <a:gd name="connsiteX12" fmla="*/ 61420 w 61419"/>
                <a:gd name="connsiteY12" fmla="*/ 50800 h 76200"/>
                <a:gd name="connsiteX13" fmla="*/ 41791 w 61419"/>
                <a:gd name="connsiteY13" fmla="*/ 45720 h 76200"/>
                <a:gd name="connsiteX14" fmla="*/ 41791 w 61419"/>
                <a:gd name="connsiteY14" fmla="*/ 469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419" h="76200">
                  <a:moveTo>
                    <a:pt x="41791" y="46990"/>
                  </a:moveTo>
                  <a:cubicBezTo>
                    <a:pt x="39891" y="57785"/>
                    <a:pt x="35459" y="59055"/>
                    <a:pt x="32293" y="59055"/>
                  </a:cubicBezTo>
                  <a:cubicBezTo>
                    <a:pt x="28494" y="59055"/>
                    <a:pt x="22795" y="57150"/>
                    <a:pt x="22795" y="38100"/>
                  </a:cubicBezTo>
                  <a:cubicBezTo>
                    <a:pt x="22795" y="17780"/>
                    <a:pt x="29760" y="17780"/>
                    <a:pt x="32293" y="17780"/>
                  </a:cubicBezTo>
                  <a:cubicBezTo>
                    <a:pt x="36092" y="17780"/>
                    <a:pt x="38625" y="19685"/>
                    <a:pt x="41157" y="28575"/>
                  </a:cubicBezTo>
                  <a:lnTo>
                    <a:pt x="41157" y="29845"/>
                  </a:lnTo>
                  <a:lnTo>
                    <a:pt x="61420" y="25400"/>
                  </a:lnTo>
                  <a:lnTo>
                    <a:pt x="60786" y="24130"/>
                  </a:lnTo>
                  <a:cubicBezTo>
                    <a:pt x="58254" y="13970"/>
                    <a:pt x="52555" y="0"/>
                    <a:pt x="32293" y="0"/>
                  </a:cubicBezTo>
                  <a:cubicBezTo>
                    <a:pt x="16463" y="0"/>
                    <a:pt x="0" y="10160"/>
                    <a:pt x="0" y="38100"/>
                  </a:cubicBezTo>
                  <a:cubicBezTo>
                    <a:pt x="0" y="66040"/>
                    <a:pt x="16463" y="76200"/>
                    <a:pt x="31660" y="76200"/>
                  </a:cubicBezTo>
                  <a:cubicBezTo>
                    <a:pt x="46856" y="76200"/>
                    <a:pt x="56987" y="67945"/>
                    <a:pt x="60786" y="52070"/>
                  </a:cubicBezTo>
                  <a:lnTo>
                    <a:pt x="61420" y="50800"/>
                  </a:lnTo>
                  <a:lnTo>
                    <a:pt x="41791" y="45720"/>
                  </a:lnTo>
                  <a:lnTo>
                    <a:pt x="41791" y="4699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6C254EFA-9011-A213-28B8-B24C2C36BA3C}"/>
                </a:ext>
              </a:extLst>
            </p:cNvPr>
            <p:cNvSpPr/>
            <p:nvPr/>
          </p:nvSpPr>
          <p:spPr>
            <a:xfrm>
              <a:off x="1442970" y="4794568"/>
              <a:ext cx="22161" cy="19685"/>
            </a:xfrm>
            <a:custGeom>
              <a:avLst/>
              <a:gdLst>
                <a:gd name="connsiteX0" fmla="*/ 0 w 22161"/>
                <a:gd name="connsiteY0" fmla="*/ 0 h 19685"/>
                <a:gd name="connsiteX1" fmla="*/ 22162 w 22161"/>
                <a:gd name="connsiteY1" fmla="*/ 0 h 19685"/>
                <a:gd name="connsiteX2" fmla="*/ 22162 w 22161"/>
                <a:gd name="connsiteY2" fmla="*/ 19685 h 19685"/>
                <a:gd name="connsiteX3" fmla="*/ 0 w 22161"/>
                <a:gd name="connsiteY3" fmla="*/ 19685 h 1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9685">
                  <a:moveTo>
                    <a:pt x="0" y="0"/>
                  </a:moveTo>
                  <a:lnTo>
                    <a:pt x="22162" y="0"/>
                  </a:lnTo>
                  <a:lnTo>
                    <a:pt x="22162" y="19685"/>
                  </a:lnTo>
                  <a:lnTo>
                    <a:pt x="0" y="1968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87097432-E5BB-B2C5-5009-85ECAFC61BB9}"/>
                </a:ext>
              </a:extLst>
            </p:cNvPr>
            <p:cNvSpPr/>
            <p:nvPr/>
          </p:nvSpPr>
          <p:spPr>
            <a:xfrm>
              <a:off x="1442970" y="4821873"/>
              <a:ext cx="22161" cy="73660"/>
            </a:xfrm>
            <a:custGeom>
              <a:avLst/>
              <a:gdLst>
                <a:gd name="connsiteX0" fmla="*/ 0 w 22161"/>
                <a:gd name="connsiteY0" fmla="*/ 0 h 73660"/>
                <a:gd name="connsiteX1" fmla="*/ 22162 w 22161"/>
                <a:gd name="connsiteY1" fmla="*/ 0 h 73660"/>
                <a:gd name="connsiteX2" fmla="*/ 22162 w 22161"/>
                <a:gd name="connsiteY2" fmla="*/ 73660 h 73660"/>
                <a:gd name="connsiteX3" fmla="*/ 0 w 22161"/>
                <a:gd name="connsiteY3" fmla="*/ 73660 h 7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73660">
                  <a:moveTo>
                    <a:pt x="0" y="0"/>
                  </a:moveTo>
                  <a:lnTo>
                    <a:pt x="22162" y="0"/>
                  </a:lnTo>
                  <a:lnTo>
                    <a:pt x="22162" y="73660"/>
                  </a:lnTo>
                  <a:lnTo>
                    <a:pt x="0" y="7366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D39C62F0-F0A1-3603-7DE6-3560B9457A5C}"/>
                </a:ext>
              </a:extLst>
            </p:cNvPr>
            <p:cNvSpPr/>
            <p:nvPr/>
          </p:nvSpPr>
          <p:spPr>
            <a:xfrm>
              <a:off x="1479061" y="4820603"/>
              <a:ext cx="60153" cy="74929"/>
            </a:xfrm>
            <a:custGeom>
              <a:avLst/>
              <a:gdLst>
                <a:gd name="connsiteX0" fmla="*/ 41791 w 60153"/>
                <a:gd name="connsiteY0" fmla="*/ 0 h 74929"/>
                <a:gd name="connsiteX1" fmla="*/ 22162 w 60153"/>
                <a:gd name="connsiteY1" fmla="*/ 8890 h 74929"/>
                <a:gd name="connsiteX2" fmla="*/ 22162 w 60153"/>
                <a:gd name="connsiteY2" fmla="*/ 1270 h 74929"/>
                <a:gd name="connsiteX3" fmla="*/ 0 w 60153"/>
                <a:gd name="connsiteY3" fmla="*/ 1270 h 74929"/>
                <a:gd name="connsiteX4" fmla="*/ 0 w 60153"/>
                <a:gd name="connsiteY4" fmla="*/ 74930 h 74929"/>
                <a:gd name="connsiteX5" fmla="*/ 22162 w 60153"/>
                <a:gd name="connsiteY5" fmla="*/ 74930 h 74929"/>
                <a:gd name="connsiteX6" fmla="*/ 22162 w 60153"/>
                <a:gd name="connsiteY6" fmla="*/ 24765 h 74929"/>
                <a:gd name="connsiteX7" fmla="*/ 32926 w 60153"/>
                <a:gd name="connsiteY7" fmla="*/ 19050 h 74929"/>
                <a:gd name="connsiteX8" fmla="*/ 37991 w 60153"/>
                <a:gd name="connsiteY8" fmla="*/ 26035 h 74929"/>
                <a:gd name="connsiteX9" fmla="*/ 37991 w 60153"/>
                <a:gd name="connsiteY9" fmla="*/ 74930 h 74929"/>
                <a:gd name="connsiteX10" fmla="*/ 60153 w 60153"/>
                <a:gd name="connsiteY10" fmla="*/ 74930 h 74929"/>
                <a:gd name="connsiteX11" fmla="*/ 60153 w 60153"/>
                <a:gd name="connsiteY11" fmla="*/ 19685 h 74929"/>
                <a:gd name="connsiteX12" fmla="*/ 41791 w 60153"/>
                <a:gd name="connsiteY12" fmla="*/ 0 h 7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153" h="74929">
                  <a:moveTo>
                    <a:pt x="41791" y="0"/>
                  </a:moveTo>
                  <a:cubicBezTo>
                    <a:pt x="33559" y="0"/>
                    <a:pt x="26594" y="4445"/>
                    <a:pt x="22162" y="8890"/>
                  </a:cubicBezTo>
                  <a:lnTo>
                    <a:pt x="22162" y="1270"/>
                  </a:lnTo>
                  <a:lnTo>
                    <a:pt x="0" y="1270"/>
                  </a:lnTo>
                  <a:lnTo>
                    <a:pt x="0" y="74930"/>
                  </a:lnTo>
                  <a:lnTo>
                    <a:pt x="22162" y="74930"/>
                  </a:lnTo>
                  <a:lnTo>
                    <a:pt x="22162" y="24765"/>
                  </a:lnTo>
                  <a:cubicBezTo>
                    <a:pt x="26594" y="20955"/>
                    <a:pt x="29760" y="19050"/>
                    <a:pt x="32926" y="19050"/>
                  </a:cubicBezTo>
                  <a:cubicBezTo>
                    <a:pt x="35459" y="19050"/>
                    <a:pt x="37991" y="19685"/>
                    <a:pt x="37991" y="26035"/>
                  </a:cubicBezTo>
                  <a:lnTo>
                    <a:pt x="37991" y="74930"/>
                  </a:lnTo>
                  <a:lnTo>
                    <a:pt x="60153" y="74930"/>
                  </a:lnTo>
                  <a:lnTo>
                    <a:pt x="60153" y="19685"/>
                  </a:lnTo>
                  <a:cubicBezTo>
                    <a:pt x="60153" y="6985"/>
                    <a:pt x="53821" y="0"/>
                    <a:pt x="41791" y="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482FACC1-5414-8F98-0F6F-6E106CE07ABF}"/>
                </a:ext>
              </a:extLst>
            </p:cNvPr>
            <p:cNvSpPr/>
            <p:nvPr/>
          </p:nvSpPr>
          <p:spPr>
            <a:xfrm>
              <a:off x="1548712" y="4819967"/>
              <a:ext cx="61419" cy="76200"/>
            </a:xfrm>
            <a:custGeom>
              <a:avLst/>
              <a:gdLst>
                <a:gd name="connsiteX0" fmla="*/ 48123 w 61419"/>
                <a:gd name="connsiteY0" fmla="*/ 49530 h 76200"/>
                <a:gd name="connsiteX1" fmla="*/ 47489 w 61419"/>
                <a:gd name="connsiteY1" fmla="*/ 50800 h 76200"/>
                <a:gd name="connsiteX2" fmla="*/ 33559 w 61419"/>
                <a:gd name="connsiteY2" fmla="*/ 59055 h 76200"/>
                <a:gd name="connsiteX3" fmla="*/ 22162 w 61419"/>
                <a:gd name="connsiteY3" fmla="*/ 44450 h 76200"/>
                <a:gd name="connsiteX4" fmla="*/ 61420 w 61419"/>
                <a:gd name="connsiteY4" fmla="*/ 44450 h 76200"/>
                <a:gd name="connsiteX5" fmla="*/ 61420 w 61419"/>
                <a:gd name="connsiteY5" fmla="*/ 39370 h 76200"/>
                <a:gd name="connsiteX6" fmla="*/ 31660 w 61419"/>
                <a:gd name="connsiteY6" fmla="*/ 0 h 76200"/>
                <a:gd name="connsiteX7" fmla="*/ 0 w 61419"/>
                <a:gd name="connsiteY7" fmla="*/ 38100 h 76200"/>
                <a:gd name="connsiteX8" fmla="*/ 32293 w 61419"/>
                <a:gd name="connsiteY8" fmla="*/ 76200 h 76200"/>
                <a:gd name="connsiteX9" fmla="*/ 60786 w 61419"/>
                <a:gd name="connsiteY9" fmla="*/ 60960 h 76200"/>
                <a:gd name="connsiteX10" fmla="*/ 61420 w 61419"/>
                <a:gd name="connsiteY10" fmla="*/ 59690 h 76200"/>
                <a:gd name="connsiteX11" fmla="*/ 48123 w 61419"/>
                <a:gd name="connsiteY11" fmla="*/ 49530 h 76200"/>
                <a:gd name="connsiteX12" fmla="*/ 22162 w 61419"/>
                <a:gd name="connsiteY12" fmla="*/ 31115 h 76200"/>
                <a:gd name="connsiteX13" fmla="*/ 31660 w 61419"/>
                <a:gd name="connsiteY13" fmla="*/ 18415 h 76200"/>
                <a:gd name="connsiteX14" fmla="*/ 40524 w 61419"/>
                <a:gd name="connsiteY14" fmla="*/ 31115 h 76200"/>
                <a:gd name="connsiteX15" fmla="*/ 22162 w 61419"/>
                <a:gd name="connsiteY15" fmla="*/ 3111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419" h="76200">
                  <a:moveTo>
                    <a:pt x="48123" y="49530"/>
                  </a:moveTo>
                  <a:lnTo>
                    <a:pt x="47489" y="50800"/>
                  </a:lnTo>
                  <a:cubicBezTo>
                    <a:pt x="44957" y="54610"/>
                    <a:pt x="39891" y="59055"/>
                    <a:pt x="33559" y="59055"/>
                  </a:cubicBezTo>
                  <a:cubicBezTo>
                    <a:pt x="26594" y="59055"/>
                    <a:pt x="23428" y="53975"/>
                    <a:pt x="22162" y="44450"/>
                  </a:cubicBezTo>
                  <a:lnTo>
                    <a:pt x="61420" y="44450"/>
                  </a:lnTo>
                  <a:lnTo>
                    <a:pt x="61420" y="39370"/>
                  </a:lnTo>
                  <a:cubicBezTo>
                    <a:pt x="61420" y="14605"/>
                    <a:pt x="50655" y="0"/>
                    <a:pt x="31660" y="0"/>
                  </a:cubicBezTo>
                  <a:cubicBezTo>
                    <a:pt x="17096" y="0"/>
                    <a:pt x="0" y="10160"/>
                    <a:pt x="0" y="38100"/>
                  </a:cubicBezTo>
                  <a:cubicBezTo>
                    <a:pt x="0" y="62230"/>
                    <a:pt x="12031" y="76200"/>
                    <a:pt x="32293" y="76200"/>
                  </a:cubicBezTo>
                  <a:cubicBezTo>
                    <a:pt x="44323" y="76200"/>
                    <a:pt x="53821" y="71120"/>
                    <a:pt x="60786" y="60960"/>
                  </a:cubicBezTo>
                  <a:lnTo>
                    <a:pt x="61420" y="59690"/>
                  </a:lnTo>
                  <a:lnTo>
                    <a:pt x="48123" y="49530"/>
                  </a:lnTo>
                  <a:close/>
                  <a:moveTo>
                    <a:pt x="22162" y="31115"/>
                  </a:moveTo>
                  <a:cubicBezTo>
                    <a:pt x="22795" y="24765"/>
                    <a:pt x="25328" y="18415"/>
                    <a:pt x="31660" y="18415"/>
                  </a:cubicBezTo>
                  <a:cubicBezTo>
                    <a:pt x="34826" y="18415"/>
                    <a:pt x="39891" y="19685"/>
                    <a:pt x="40524" y="31115"/>
                  </a:cubicBezTo>
                  <a:lnTo>
                    <a:pt x="22162" y="3111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94CF5055-AC3A-78AE-2C98-676344148A62}"/>
                </a:ext>
              </a:extLst>
            </p:cNvPr>
            <p:cNvSpPr/>
            <p:nvPr/>
          </p:nvSpPr>
          <p:spPr>
            <a:xfrm>
              <a:off x="908556" y="4794568"/>
              <a:ext cx="22161" cy="100964"/>
            </a:xfrm>
            <a:custGeom>
              <a:avLst/>
              <a:gdLst>
                <a:gd name="connsiteX0" fmla="*/ 0 w 22161"/>
                <a:gd name="connsiteY0" fmla="*/ 0 h 100964"/>
                <a:gd name="connsiteX1" fmla="*/ 22162 w 22161"/>
                <a:gd name="connsiteY1" fmla="*/ 0 h 100964"/>
                <a:gd name="connsiteX2" fmla="*/ 22162 w 22161"/>
                <a:gd name="connsiteY2" fmla="*/ 100965 h 100964"/>
                <a:gd name="connsiteX3" fmla="*/ 0 w 22161"/>
                <a:gd name="connsiteY3" fmla="*/ 100965 h 10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00964">
                  <a:moveTo>
                    <a:pt x="0" y="0"/>
                  </a:moveTo>
                  <a:lnTo>
                    <a:pt x="22162" y="0"/>
                  </a:lnTo>
                  <a:lnTo>
                    <a:pt x="22162" y="100965"/>
                  </a:lnTo>
                  <a:lnTo>
                    <a:pt x="0" y="10096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84F2B1FB-1D3B-8042-5BBD-5A14E5151C0E}"/>
                </a:ext>
              </a:extLst>
            </p:cNvPr>
            <p:cNvSpPr/>
            <p:nvPr/>
          </p:nvSpPr>
          <p:spPr>
            <a:xfrm>
              <a:off x="612856" y="4661217"/>
              <a:ext cx="77249" cy="106679"/>
            </a:xfrm>
            <a:custGeom>
              <a:avLst/>
              <a:gdLst>
                <a:gd name="connsiteX0" fmla="*/ 41791 w 77249"/>
                <a:gd name="connsiteY0" fmla="*/ 71120 h 106679"/>
                <a:gd name="connsiteX1" fmla="*/ 56354 w 77249"/>
                <a:gd name="connsiteY1" fmla="*/ 71120 h 106679"/>
                <a:gd name="connsiteX2" fmla="*/ 40524 w 77249"/>
                <a:gd name="connsiteY2" fmla="*/ 88900 h 106679"/>
                <a:gd name="connsiteX3" fmla="*/ 22162 w 77249"/>
                <a:gd name="connsiteY3" fmla="*/ 53340 h 106679"/>
                <a:gd name="connsiteX4" fmla="*/ 39258 w 77249"/>
                <a:gd name="connsiteY4" fmla="*/ 19685 h 106679"/>
                <a:gd name="connsiteX5" fmla="*/ 54454 w 77249"/>
                <a:gd name="connsiteY5" fmla="*/ 38100 h 106679"/>
                <a:gd name="connsiteX6" fmla="*/ 75350 w 77249"/>
                <a:gd name="connsiteY6" fmla="*/ 35560 h 106679"/>
                <a:gd name="connsiteX7" fmla="*/ 40524 w 77249"/>
                <a:gd name="connsiteY7" fmla="*/ 0 h 106679"/>
                <a:gd name="connsiteX8" fmla="*/ 0 w 77249"/>
                <a:gd name="connsiteY8" fmla="*/ 53340 h 106679"/>
                <a:gd name="connsiteX9" fmla="*/ 37991 w 77249"/>
                <a:gd name="connsiteY9" fmla="*/ 106680 h 106679"/>
                <a:gd name="connsiteX10" fmla="*/ 60153 w 77249"/>
                <a:gd name="connsiteY10" fmla="*/ 94615 h 106679"/>
                <a:gd name="connsiteX11" fmla="*/ 60153 w 77249"/>
                <a:gd name="connsiteY11" fmla="*/ 104775 h 106679"/>
                <a:gd name="connsiteX12" fmla="*/ 77249 w 77249"/>
                <a:gd name="connsiteY12" fmla="*/ 104775 h 106679"/>
                <a:gd name="connsiteX13" fmla="*/ 77249 w 77249"/>
                <a:gd name="connsiteY13" fmla="*/ 53975 h 106679"/>
                <a:gd name="connsiteX14" fmla="*/ 42424 w 77249"/>
                <a:gd name="connsiteY14" fmla="*/ 53975 h 106679"/>
                <a:gd name="connsiteX15" fmla="*/ 42424 w 77249"/>
                <a:gd name="connsiteY15" fmla="*/ 71120 h 10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49" h="106679">
                  <a:moveTo>
                    <a:pt x="41791" y="71120"/>
                  </a:moveTo>
                  <a:lnTo>
                    <a:pt x="56354" y="71120"/>
                  </a:lnTo>
                  <a:cubicBezTo>
                    <a:pt x="55088" y="82550"/>
                    <a:pt x="49389" y="88900"/>
                    <a:pt x="40524" y="88900"/>
                  </a:cubicBezTo>
                  <a:cubicBezTo>
                    <a:pt x="32926" y="88900"/>
                    <a:pt x="22162" y="85090"/>
                    <a:pt x="22162" y="53340"/>
                  </a:cubicBezTo>
                  <a:cubicBezTo>
                    <a:pt x="22162" y="31115"/>
                    <a:pt x="27860" y="19685"/>
                    <a:pt x="39258" y="19685"/>
                  </a:cubicBezTo>
                  <a:cubicBezTo>
                    <a:pt x="47489" y="19685"/>
                    <a:pt x="51289" y="24765"/>
                    <a:pt x="54454" y="38100"/>
                  </a:cubicBezTo>
                  <a:lnTo>
                    <a:pt x="75350" y="35560"/>
                  </a:lnTo>
                  <a:cubicBezTo>
                    <a:pt x="70917" y="10795"/>
                    <a:pt x="60153" y="0"/>
                    <a:pt x="40524" y="0"/>
                  </a:cubicBezTo>
                  <a:cubicBezTo>
                    <a:pt x="15197" y="0"/>
                    <a:pt x="0" y="19685"/>
                    <a:pt x="0" y="53340"/>
                  </a:cubicBezTo>
                  <a:cubicBezTo>
                    <a:pt x="0" y="87630"/>
                    <a:pt x="13930" y="106680"/>
                    <a:pt x="37991" y="106680"/>
                  </a:cubicBezTo>
                  <a:cubicBezTo>
                    <a:pt x="48756" y="106680"/>
                    <a:pt x="56354" y="100965"/>
                    <a:pt x="60153" y="94615"/>
                  </a:cubicBezTo>
                  <a:lnTo>
                    <a:pt x="60153" y="104775"/>
                  </a:lnTo>
                  <a:lnTo>
                    <a:pt x="77249" y="104775"/>
                  </a:lnTo>
                  <a:lnTo>
                    <a:pt x="77249" y="53975"/>
                  </a:lnTo>
                  <a:lnTo>
                    <a:pt x="42424" y="53975"/>
                  </a:lnTo>
                  <a:lnTo>
                    <a:pt x="42424" y="7112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36749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D57F39-02AA-089A-80FD-60D144D064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50421" y="4514316"/>
            <a:ext cx="286597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441C0E6-2A71-4EB3-9E92-A3D15D26B6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43DC9F-2744-7188-1DCD-23C5484CA21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5300" y="1552575"/>
            <a:ext cx="7274034" cy="2657475"/>
          </a:xfrm>
        </p:spPr>
        <p:txBody>
          <a:bodyPr/>
          <a:lstStyle>
            <a:lvl1pPr>
              <a:lnSpc>
                <a:spcPct val="85000"/>
              </a:lnSpc>
              <a:defRPr sz="5600" b="0">
                <a:solidFill>
                  <a:schemeClr val="accent1"/>
                </a:solidFill>
              </a:defRPr>
            </a:lvl1pPr>
            <a:lvl2pPr>
              <a:lnSpc>
                <a:spcPct val="112000"/>
              </a:lnSpc>
              <a:defRPr/>
            </a:lvl2pPr>
            <a:lvl3pPr>
              <a:lnSpc>
                <a:spcPct val="112000"/>
              </a:lnSpc>
              <a:defRPr/>
            </a:lvl3pPr>
            <a:lvl4pPr>
              <a:lnSpc>
                <a:spcPct val="112000"/>
              </a:lnSpc>
              <a:defRPr/>
            </a:lvl4pPr>
            <a:lvl5pPr>
              <a:lnSpc>
                <a:spcPct val="112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87981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Large Text -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D57F39-02AA-089A-80FD-60D144D064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50421" y="4514316"/>
            <a:ext cx="286597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441C0E6-2A71-4EB3-9E92-A3D15D26B6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E7CABB0-4AE2-F660-74B5-3FC7444750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5300" y="1552575"/>
            <a:ext cx="7274034" cy="2657475"/>
          </a:xfrm>
        </p:spPr>
        <p:txBody>
          <a:bodyPr/>
          <a:lstStyle>
            <a:lvl1pPr>
              <a:lnSpc>
                <a:spcPct val="85000"/>
              </a:lnSpc>
              <a:defRPr sz="5600" b="0">
                <a:solidFill>
                  <a:schemeClr val="bg1"/>
                </a:solidFill>
              </a:defRPr>
            </a:lvl1pPr>
            <a:lvl2pPr>
              <a:lnSpc>
                <a:spcPct val="112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12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12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12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aphic 6">
            <a:extLst>
              <a:ext uri="{FF2B5EF4-FFF2-40B4-BE49-F238E27FC236}">
                <a16:creationId xmlns:a16="http://schemas.microsoft.com/office/drawing/2014/main" id="{FD64192F-63CB-FF96-8961-106EEAE523DE}"/>
              </a:ext>
            </a:extLst>
          </p:cNvPr>
          <p:cNvGrpSpPr/>
          <p:nvPr userDrawn="1"/>
        </p:nvGrpSpPr>
        <p:grpSpPr>
          <a:xfrm>
            <a:off x="491329" y="4418324"/>
            <a:ext cx="1331528" cy="342900"/>
            <a:chOff x="278604" y="4554538"/>
            <a:chExt cx="1331528" cy="342900"/>
          </a:xfrm>
          <a:solidFill>
            <a:schemeClr val="bg1"/>
          </a:solidFill>
        </p:grpSpPr>
        <p:grpSp>
          <p:nvGrpSpPr>
            <p:cNvPr id="11" name="Graphic 6">
              <a:extLst>
                <a:ext uri="{FF2B5EF4-FFF2-40B4-BE49-F238E27FC236}">
                  <a16:creationId xmlns:a16="http://schemas.microsoft.com/office/drawing/2014/main" id="{5C1EF246-1408-A0E1-69DD-C5038232BE35}"/>
                </a:ext>
              </a:extLst>
            </p:cNvPr>
            <p:cNvGrpSpPr/>
            <p:nvPr/>
          </p:nvGrpSpPr>
          <p:grpSpPr>
            <a:xfrm>
              <a:off x="278604" y="4554538"/>
              <a:ext cx="298793" cy="342427"/>
              <a:chOff x="278604" y="4554538"/>
              <a:chExt cx="298793" cy="342427"/>
            </a:xfrm>
            <a:grpFill/>
          </p:grpSpPr>
          <p:grpSp>
            <p:nvGrpSpPr>
              <p:cNvPr id="39" name="Graphic 6">
                <a:extLst>
                  <a:ext uri="{FF2B5EF4-FFF2-40B4-BE49-F238E27FC236}">
                    <a16:creationId xmlns:a16="http://schemas.microsoft.com/office/drawing/2014/main" id="{6AF4D80B-BDD5-3BA1-4275-7685ABAF855E}"/>
                  </a:ext>
                </a:extLst>
              </p:cNvPr>
              <p:cNvGrpSpPr/>
              <p:nvPr/>
            </p:nvGrpSpPr>
            <p:grpSpPr>
              <a:xfrm>
                <a:off x="278604" y="4554538"/>
                <a:ext cx="297175" cy="342427"/>
                <a:chOff x="278604" y="4554538"/>
                <a:chExt cx="297175" cy="342427"/>
              </a:xfrm>
              <a:grpFill/>
            </p:grpSpPr>
            <p:sp>
              <p:nvSpPr>
                <p:cNvPr id="41" name="Freeform 40">
                  <a:extLst>
                    <a:ext uri="{FF2B5EF4-FFF2-40B4-BE49-F238E27FC236}">
                      <a16:creationId xmlns:a16="http://schemas.microsoft.com/office/drawing/2014/main" id="{FF47EA8D-D00A-8DDB-4989-8C90D3B0A8CA}"/>
                    </a:ext>
                  </a:extLst>
                </p:cNvPr>
                <p:cNvSpPr/>
                <p:nvPr/>
              </p:nvSpPr>
              <p:spPr>
                <a:xfrm>
                  <a:off x="293446" y="4554538"/>
                  <a:ext cx="282332" cy="106045"/>
                </a:xfrm>
                <a:custGeom>
                  <a:avLst/>
                  <a:gdLst>
                    <a:gd name="connsiteX0" fmla="*/ 282051 w 282332"/>
                    <a:gd name="connsiteY0" fmla="*/ 70485 h 106045"/>
                    <a:gd name="connsiteX1" fmla="*/ 282051 w 282332"/>
                    <a:gd name="connsiteY1" fmla="*/ 70485 h 106045"/>
                    <a:gd name="connsiteX2" fmla="*/ 280152 w 282332"/>
                    <a:gd name="connsiteY2" fmla="*/ 67310 h 106045"/>
                    <a:gd name="connsiteX3" fmla="*/ 257357 w 282332"/>
                    <a:gd name="connsiteY3" fmla="*/ 41910 h 106045"/>
                    <a:gd name="connsiteX4" fmla="*/ 152247 w 282332"/>
                    <a:gd name="connsiteY4" fmla="*/ 0 h 106045"/>
                    <a:gd name="connsiteX5" fmla="*/ 31308 w 282332"/>
                    <a:gd name="connsiteY5" fmla="*/ 55880 h 106045"/>
                    <a:gd name="connsiteX6" fmla="*/ 281 w 282332"/>
                    <a:gd name="connsiteY6" fmla="*/ 104775 h 106045"/>
                    <a:gd name="connsiteX7" fmla="*/ 281 w 282332"/>
                    <a:gd name="connsiteY7" fmla="*/ 106045 h 106045"/>
                    <a:gd name="connsiteX8" fmla="*/ 915 w 282332"/>
                    <a:gd name="connsiteY8" fmla="*/ 104775 h 106045"/>
                    <a:gd name="connsiteX9" fmla="*/ 35107 w 282332"/>
                    <a:gd name="connsiteY9" fmla="*/ 61595 h 106045"/>
                    <a:gd name="connsiteX10" fmla="*/ 152880 w 282332"/>
                    <a:gd name="connsiteY10" fmla="*/ 20955 h 106045"/>
                    <a:gd name="connsiteX11" fmla="*/ 251025 w 282332"/>
                    <a:gd name="connsiteY11" fmla="*/ 47625 h 106045"/>
                    <a:gd name="connsiteX12" fmla="*/ 278885 w 282332"/>
                    <a:gd name="connsiteY12" fmla="*/ 68580 h 106045"/>
                    <a:gd name="connsiteX13" fmla="*/ 282051 w 282332"/>
                    <a:gd name="connsiteY13" fmla="*/ 70485 h 106045"/>
                    <a:gd name="connsiteX14" fmla="*/ 282051 w 282332"/>
                    <a:gd name="connsiteY14" fmla="*/ 70485 h 106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82332" h="106045">
                      <a:moveTo>
                        <a:pt x="282051" y="70485"/>
                      </a:moveTo>
                      <a:cubicBezTo>
                        <a:pt x="282051" y="70485"/>
                        <a:pt x="282685" y="70485"/>
                        <a:pt x="282051" y="70485"/>
                      </a:cubicBezTo>
                      <a:cubicBezTo>
                        <a:pt x="282051" y="69850"/>
                        <a:pt x="281418" y="69215"/>
                        <a:pt x="280152" y="67310"/>
                      </a:cubicBezTo>
                      <a:cubicBezTo>
                        <a:pt x="278885" y="65405"/>
                        <a:pt x="269388" y="52705"/>
                        <a:pt x="257357" y="41910"/>
                      </a:cubicBezTo>
                      <a:cubicBezTo>
                        <a:pt x="245960" y="31115"/>
                        <a:pt x="209868" y="0"/>
                        <a:pt x="152247" y="0"/>
                      </a:cubicBezTo>
                      <a:cubicBezTo>
                        <a:pt x="92727" y="0"/>
                        <a:pt x="52203" y="32385"/>
                        <a:pt x="31308" y="55880"/>
                      </a:cubicBezTo>
                      <a:cubicBezTo>
                        <a:pt x="11046" y="78740"/>
                        <a:pt x="915" y="104140"/>
                        <a:pt x="281" y="104775"/>
                      </a:cubicBezTo>
                      <a:cubicBezTo>
                        <a:pt x="281" y="105410"/>
                        <a:pt x="-352" y="105410"/>
                        <a:pt x="281" y="106045"/>
                      </a:cubicBezTo>
                      <a:cubicBezTo>
                        <a:pt x="915" y="106045"/>
                        <a:pt x="915" y="105410"/>
                        <a:pt x="915" y="104775"/>
                      </a:cubicBezTo>
                      <a:cubicBezTo>
                        <a:pt x="1548" y="104140"/>
                        <a:pt x="11679" y="80645"/>
                        <a:pt x="35107" y="61595"/>
                      </a:cubicBezTo>
                      <a:cubicBezTo>
                        <a:pt x="58535" y="42545"/>
                        <a:pt x="96526" y="20955"/>
                        <a:pt x="152880" y="20955"/>
                      </a:cubicBezTo>
                      <a:cubicBezTo>
                        <a:pt x="201003" y="20955"/>
                        <a:pt x="235195" y="38100"/>
                        <a:pt x="251025" y="47625"/>
                      </a:cubicBezTo>
                      <a:cubicBezTo>
                        <a:pt x="266855" y="57150"/>
                        <a:pt x="276986" y="66675"/>
                        <a:pt x="278885" y="68580"/>
                      </a:cubicBezTo>
                      <a:cubicBezTo>
                        <a:pt x="280785" y="69850"/>
                        <a:pt x="281418" y="69850"/>
                        <a:pt x="282051" y="70485"/>
                      </a:cubicBezTo>
                      <a:cubicBezTo>
                        <a:pt x="282051" y="70485"/>
                        <a:pt x="282051" y="70485"/>
                        <a:pt x="282051" y="70485"/>
                      </a:cubicBezTo>
                      <a:close/>
                    </a:path>
                  </a:pathLst>
                </a:custGeom>
                <a:grpFill/>
                <a:ln w="63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" name="Freeform 41">
                  <a:extLst>
                    <a:ext uri="{FF2B5EF4-FFF2-40B4-BE49-F238E27FC236}">
                      <a16:creationId xmlns:a16="http://schemas.microsoft.com/office/drawing/2014/main" id="{78F86424-B90C-C683-7545-19F20D9BD4D1}"/>
                    </a:ext>
                  </a:extLst>
                </p:cNvPr>
                <p:cNvSpPr/>
                <p:nvPr/>
              </p:nvSpPr>
              <p:spPr>
                <a:xfrm>
                  <a:off x="278604" y="4715192"/>
                  <a:ext cx="255736" cy="181772"/>
                </a:xfrm>
                <a:custGeom>
                  <a:avLst/>
                  <a:gdLst>
                    <a:gd name="connsiteX0" fmla="*/ 1194 w 255736"/>
                    <a:gd name="connsiteY0" fmla="*/ 0 h 181772"/>
                    <a:gd name="connsiteX1" fmla="*/ 1194 w 255736"/>
                    <a:gd name="connsiteY1" fmla="*/ 0 h 181772"/>
                    <a:gd name="connsiteX2" fmla="*/ 1194 w 255736"/>
                    <a:gd name="connsiteY2" fmla="*/ 2540 h 181772"/>
                    <a:gd name="connsiteX3" fmla="*/ 14491 w 255736"/>
                    <a:gd name="connsiteY3" fmla="*/ 60960 h 181772"/>
                    <a:gd name="connsiteX4" fmla="*/ 96806 w 255736"/>
                    <a:gd name="connsiteY4" fmla="*/ 144145 h 181772"/>
                    <a:gd name="connsiteX5" fmla="*/ 203182 w 255736"/>
                    <a:gd name="connsiteY5" fmla="*/ 163195 h 181772"/>
                    <a:gd name="connsiteX6" fmla="*/ 254470 w 255736"/>
                    <a:gd name="connsiteY6" fmla="*/ 148590 h 181772"/>
                    <a:gd name="connsiteX7" fmla="*/ 255737 w 255736"/>
                    <a:gd name="connsiteY7" fmla="*/ 147955 h 181772"/>
                    <a:gd name="connsiteX8" fmla="*/ 255737 w 255736"/>
                    <a:gd name="connsiteY8" fmla="*/ 147955 h 181772"/>
                    <a:gd name="connsiteX9" fmla="*/ 254470 w 255736"/>
                    <a:gd name="connsiteY9" fmla="*/ 148590 h 181772"/>
                    <a:gd name="connsiteX10" fmla="*/ 250671 w 255736"/>
                    <a:gd name="connsiteY10" fmla="*/ 151765 h 181772"/>
                    <a:gd name="connsiteX11" fmla="*/ 219012 w 255736"/>
                    <a:gd name="connsiteY11" fmla="*/ 169545 h 181772"/>
                    <a:gd name="connsiteX12" fmla="*/ 83509 w 255736"/>
                    <a:gd name="connsiteY12" fmla="*/ 162560 h 181772"/>
                    <a:gd name="connsiteX13" fmla="*/ 3727 w 255736"/>
                    <a:gd name="connsiteY13" fmla="*/ 52705 h 181772"/>
                    <a:gd name="connsiteX14" fmla="*/ 561 w 255736"/>
                    <a:gd name="connsiteY14" fmla="*/ 1270 h 181772"/>
                    <a:gd name="connsiteX15" fmla="*/ 1194 w 255736"/>
                    <a:gd name="connsiteY15" fmla="*/ 0 h 181772"/>
                    <a:gd name="connsiteX16" fmla="*/ 1194 w 255736"/>
                    <a:gd name="connsiteY16" fmla="*/ 0 h 181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55736" h="181772">
                      <a:moveTo>
                        <a:pt x="1194" y="0"/>
                      </a:moveTo>
                      <a:cubicBezTo>
                        <a:pt x="1827" y="0"/>
                        <a:pt x="1827" y="0"/>
                        <a:pt x="1194" y="0"/>
                      </a:cubicBezTo>
                      <a:cubicBezTo>
                        <a:pt x="1827" y="635"/>
                        <a:pt x="1194" y="1270"/>
                        <a:pt x="1194" y="2540"/>
                      </a:cubicBezTo>
                      <a:cubicBezTo>
                        <a:pt x="1194" y="3810"/>
                        <a:pt x="-72" y="31750"/>
                        <a:pt x="14491" y="60960"/>
                      </a:cubicBezTo>
                      <a:cubicBezTo>
                        <a:pt x="29054" y="91440"/>
                        <a:pt x="55015" y="123190"/>
                        <a:pt x="96806" y="144145"/>
                      </a:cubicBezTo>
                      <a:cubicBezTo>
                        <a:pt x="136064" y="163195"/>
                        <a:pt x="174688" y="166370"/>
                        <a:pt x="203182" y="163195"/>
                      </a:cubicBezTo>
                      <a:cubicBezTo>
                        <a:pt x="231042" y="160020"/>
                        <a:pt x="251938" y="149860"/>
                        <a:pt x="254470" y="148590"/>
                      </a:cubicBezTo>
                      <a:cubicBezTo>
                        <a:pt x="255737" y="147955"/>
                        <a:pt x="255737" y="147955"/>
                        <a:pt x="255737" y="147955"/>
                      </a:cubicBezTo>
                      <a:cubicBezTo>
                        <a:pt x="255737" y="147955"/>
                        <a:pt x="255737" y="147955"/>
                        <a:pt x="255737" y="147955"/>
                      </a:cubicBezTo>
                      <a:cubicBezTo>
                        <a:pt x="255737" y="147955"/>
                        <a:pt x="255104" y="148590"/>
                        <a:pt x="254470" y="148590"/>
                      </a:cubicBezTo>
                      <a:cubicBezTo>
                        <a:pt x="253837" y="149225"/>
                        <a:pt x="252571" y="150495"/>
                        <a:pt x="250671" y="151765"/>
                      </a:cubicBezTo>
                      <a:cubicBezTo>
                        <a:pt x="247505" y="154305"/>
                        <a:pt x="241173" y="160020"/>
                        <a:pt x="219012" y="169545"/>
                      </a:cubicBezTo>
                      <a:cubicBezTo>
                        <a:pt x="187985" y="182880"/>
                        <a:pt x="135431" y="191135"/>
                        <a:pt x="83509" y="162560"/>
                      </a:cubicBezTo>
                      <a:cubicBezTo>
                        <a:pt x="33487" y="135255"/>
                        <a:pt x="11325" y="88265"/>
                        <a:pt x="3727" y="52705"/>
                      </a:cubicBezTo>
                      <a:cubicBezTo>
                        <a:pt x="-1972" y="25400"/>
                        <a:pt x="561" y="3175"/>
                        <a:pt x="561" y="1270"/>
                      </a:cubicBezTo>
                      <a:cubicBezTo>
                        <a:pt x="1194" y="635"/>
                        <a:pt x="1194" y="635"/>
                        <a:pt x="1194" y="0"/>
                      </a:cubicBezTo>
                      <a:cubicBezTo>
                        <a:pt x="1194" y="0"/>
                        <a:pt x="1194" y="0"/>
                        <a:pt x="1194" y="0"/>
                      </a:cubicBezTo>
                      <a:close/>
                    </a:path>
                  </a:pathLst>
                </a:custGeom>
                <a:grpFill/>
                <a:ln w="63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92596F7D-901A-81CA-DBC3-C196F4B79EA6}"/>
                  </a:ext>
                </a:extLst>
              </p:cNvPr>
              <p:cNvSpPr/>
              <p:nvPr/>
            </p:nvSpPr>
            <p:spPr>
              <a:xfrm>
                <a:off x="342484" y="4665663"/>
                <a:ext cx="234913" cy="102234"/>
              </a:xfrm>
              <a:custGeom>
                <a:avLst/>
                <a:gdLst>
                  <a:gd name="connsiteX0" fmla="*/ 131071 w 234913"/>
                  <a:gd name="connsiteY0" fmla="*/ 100330 h 102234"/>
                  <a:gd name="connsiteX1" fmla="*/ 131071 w 234913"/>
                  <a:gd name="connsiteY1" fmla="*/ 60960 h 102234"/>
                  <a:gd name="connsiteX2" fmla="*/ 159564 w 234913"/>
                  <a:gd name="connsiteY2" fmla="*/ 0 h 102234"/>
                  <a:gd name="connsiteX3" fmla="*/ 137402 w 234913"/>
                  <a:gd name="connsiteY3" fmla="*/ 0 h 102234"/>
                  <a:gd name="connsiteX4" fmla="*/ 120306 w 234913"/>
                  <a:gd name="connsiteY4" fmla="*/ 40005 h 102234"/>
                  <a:gd name="connsiteX5" fmla="*/ 103210 w 234913"/>
                  <a:gd name="connsiteY5" fmla="*/ 0 h 102234"/>
                  <a:gd name="connsiteX6" fmla="*/ 80415 w 234913"/>
                  <a:gd name="connsiteY6" fmla="*/ 0 h 102234"/>
                  <a:gd name="connsiteX7" fmla="*/ 108909 w 234913"/>
                  <a:gd name="connsiteY7" fmla="*/ 60960 h 102234"/>
                  <a:gd name="connsiteX8" fmla="*/ 108909 w 234913"/>
                  <a:gd name="connsiteY8" fmla="*/ 100330 h 102234"/>
                  <a:gd name="connsiteX9" fmla="*/ 131071 w 234913"/>
                  <a:gd name="connsiteY9" fmla="*/ 100330 h 102234"/>
                  <a:gd name="connsiteX10" fmla="*/ 53188 w 234913"/>
                  <a:gd name="connsiteY10" fmla="*/ 57785 h 102234"/>
                  <a:gd name="connsiteX11" fmla="*/ 22795 w 234913"/>
                  <a:gd name="connsiteY11" fmla="*/ 635 h 102234"/>
                  <a:gd name="connsiteX12" fmla="*/ 22795 w 234913"/>
                  <a:gd name="connsiteY12" fmla="*/ 0 h 102234"/>
                  <a:gd name="connsiteX13" fmla="*/ 0 w 234913"/>
                  <a:gd name="connsiteY13" fmla="*/ 0 h 102234"/>
                  <a:gd name="connsiteX14" fmla="*/ 0 w 234913"/>
                  <a:gd name="connsiteY14" fmla="*/ 100965 h 102234"/>
                  <a:gd name="connsiteX15" fmla="*/ 20262 w 234913"/>
                  <a:gd name="connsiteY15" fmla="*/ 100965 h 102234"/>
                  <a:gd name="connsiteX16" fmla="*/ 20262 w 234913"/>
                  <a:gd name="connsiteY16" fmla="*/ 41275 h 102234"/>
                  <a:gd name="connsiteX17" fmla="*/ 53188 w 234913"/>
                  <a:gd name="connsiteY17" fmla="*/ 100330 h 102234"/>
                  <a:gd name="connsiteX18" fmla="*/ 53821 w 234913"/>
                  <a:gd name="connsiteY18" fmla="*/ 100965 h 102234"/>
                  <a:gd name="connsiteX19" fmla="*/ 74083 w 234913"/>
                  <a:gd name="connsiteY19" fmla="*/ 100965 h 102234"/>
                  <a:gd name="connsiteX20" fmla="*/ 74083 w 234913"/>
                  <a:gd name="connsiteY20" fmla="*/ 0 h 102234"/>
                  <a:gd name="connsiteX21" fmla="*/ 53821 w 234913"/>
                  <a:gd name="connsiteY21" fmla="*/ 0 h 102234"/>
                  <a:gd name="connsiteX22" fmla="*/ 53821 w 234913"/>
                  <a:gd name="connsiteY22" fmla="*/ 57785 h 102234"/>
                  <a:gd name="connsiteX23" fmla="*/ 234914 w 234913"/>
                  <a:gd name="connsiteY23" fmla="*/ 65405 h 102234"/>
                  <a:gd name="connsiteX24" fmla="*/ 234914 w 234913"/>
                  <a:gd name="connsiteY24" fmla="*/ 0 h 102234"/>
                  <a:gd name="connsiteX25" fmla="*/ 213385 w 234913"/>
                  <a:gd name="connsiteY25" fmla="*/ 0 h 102234"/>
                  <a:gd name="connsiteX26" fmla="*/ 213385 w 234913"/>
                  <a:gd name="connsiteY26" fmla="*/ 64770 h 102234"/>
                  <a:gd name="connsiteX27" fmla="*/ 200722 w 234913"/>
                  <a:gd name="connsiteY27" fmla="*/ 83185 h 102234"/>
                  <a:gd name="connsiteX28" fmla="*/ 188058 w 234913"/>
                  <a:gd name="connsiteY28" fmla="*/ 64770 h 102234"/>
                  <a:gd name="connsiteX29" fmla="*/ 188058 w 234913"/>
                  <a:gd name="connsiteY29" fmla="*/ 0 h 102234"/>
                  <a:gd name="connsiteX30" fmla="*/ 165896 w 234913"/>
                  <a:gd name="connsiteY30" fmla="*/ 0 h 102234"/>
                  <a:gd name="connsiteX31" fmla="*/ 165896 w 234913"/>
                  <a:gd name="connsiteY31" fmla="*/ 65405 h 102234"/>
                  <a:gd name="connsiteX32" fmla="*/ 200722 w 234913"/>
                  <a:gd name="connsiteY32" fmla="*/ 102235 h 102234"/>
                  <a:gd name="connsiteX33" fmla="*/ 234914 w 234913"/>
                  <a:gd name="connsiteY33" fmla="*/ 65405 h 102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34913" h="102234">
                    <a:moveTo>
                      <a:pt x="131071" y="100330"/>
                    </a:moveTo>
                    <a:lnTo>
                      <a:pt x="131071" y="60960"/>
                    </a:lnTo>
                    <a:lnTo>
                      <a:pt x="159564" y="0"/>
                    </a:lnTo>
                    <a:lnTo>
                      <a:pt x="137402" y="0"/>
                    </a:lnTo>
                    <a:lnTo>
                      <a:pt x="120306" y="40005"/>
                    </a:lnTo>
                    <a:lnTo>
                      <a:pt x="103210" y="0"/>
                    </a:lnTo>
                    <a:lnTo>
                      <a:pt x="80415" y="0"/>
                    </a:lnTo>
                    <a:lnTo>
                      <a:pt x="108909" y="60960"/>
                    </a:lnTo>
                    <a:lnTo>
                      <a:pt x="108909" y="100330"/>
                    </a:lnTo>
                    <a:lnTo>
                      <a:pt x="131071" y="100330"/>
                    </a:lnTo>
                    <a:close/>
                    <a:moveTo>
                      <a:pt x="53188" y="57785"/>
                    </a:moveTo>
                    <a:cubicBezTo>
                      <a:pt x="46223" y="43815"/>
                      <a:pt x="24061" y="2540"/>
                      <a:pt x="22795" y="635"/>
                    </a:cubicBezTo>
                    <a:lnTo>
                      <a:pt x="22795" y="0"/>
                    </a:lnTo>
                    <a:lnTo>
                      <a:pt x="0" y="0"/>
                    </a:lnTo>
                    <a:lnTo>
                      <a:pt x="0" y="100965"/>
                    </a:lnTo>
                    <a:lnTo>
                      <a:pt x="20262" y="100965"/>
                    </a:lnTo>
                    <a:lnTo>
                      <a:pt x="20262" y="41275"/>
                    </a:lnTo>
                    <a:cubicBezTo>
                      <a:pt x="27860" y="55245"/>
                      <a:pt x="51922" y="97790"/>
                      <a:pt x="53188" y="100330"/>
                    </a:cubicBezTo>
                    <a:lnTo>
                      <a:pt x="53821" y="100965"/>
                    </a:lnTo>
                    <a:lnTo>
                      <a:pt x="74083" y="100965"/>
                    </a:lnTo>
                    <a:lnTo>
                      <a:pt x="74083" y="0"/>
                    </a:lnTo>
                    <a:lnTo>
                      <a:pt x="53821" y="0"/>
                    </a:lnTo>
                    <a:lnTo>
                      <a:pt x="53821" y="57785"/>
                    </a:lnTo>
                    <a:close/>
                    <a:moveTo>
                      <a:pt x="234914" y="65405"/>
                    </a:moveTo>
                    <a:lnTo>
                      <a:pt x="234914" y="0"/>
                    </a:lnTo>
                    <a:lnTo>
                      <a:pt x="213385" y="0"/>
                    </a:lnTo>
                    <a:lnTo>
                      <a:pt x="213385" y="64770"/>
                    </a:lnTo>
                    <a:cubicBezTo>
                      <a:pt x="213385" y="78105"/>
                      <a:pt x="209586" y="83185"/>
                      <a:pt x="200722" y="83185"/>
                    </a:cubicBezTo>
                    <a:cubicBezTo>
                      <a:pt x="191224" y="83185"/>
                      <a:pt x="188058" y="78105"/>
                      <a:pt x="188058" y="64770"/>
                    </a:cubicBezTo>
                    <a:lnTo>
                      <a:pt x="188058" y="0"/>
                    </a:lnTo>
                    <a:lnTo>
                      <a:pt x="165896" y="0"/>
                    </a:lnTo>
                    <a:lnTo>
                      <a:pt x="165896" y="65405"/>
                    </a:lnTo>
                    <a:cubicBezTo>
                      <a:pt x="165896" y="89535"/>
                      <a:pt x="177927" y="102235"/>
                      <a:pt x="200722" y="102235"/>
                    </a:cubicBezTo>
                    <a:cubicBezTo>
                      <a:pt x="223516" y="102235"/>
                      <a:pt x="234914" y="90170"/>
                      <a:pt x="234914" y="6540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2" name="Graphic 6">
              <a:extLst>
                <a:ext uri="{FF2B5EF4-FFF2-40B4-BE49-F238E27FC236}">
                  <a16:creationId xmlns:a16="http://schemas.microsoft.com/office/drawing/2014/main" id="{4A14B391-5F87-9CAD-FE8A-CBFDF352AD1A}"/>
                </a:ext>
              </a:extLst>
            </p:cNvPr>
            <p:cNvGrpSpPr/>
            <p:nvPr/>
          </p:nvGrpSpPr>
          <p:grpSpPr>
            <a:xfrm>
              <a:off x="704036" y="4691063"/>
              <a:ext cx="497055" cy="76834"/>
              <a:chOff x="704036" y="4691063"/>
              <a:chExt cx="497055" cy="76834"/>
            </a:xfrm>
            <a:grpFill/>
          </p:grpSpPr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3D89DBD1-5DB0-605E-9FCC-9B0FB144F89F}"/>
                  </a:ext>
                </a:extLst>
              </p:cNvPr>
              <p:cNvSpPr/>
              <p:nvPr/>
            </p:nvSpPr>
            <p:spPr>
              <a:xfrm>
                <a:off x="704036" y="4691698"/>
                <a:ext cx="43690" cy="74930"/>
              </a:xfrm>
              <a:custGeom>
                <a:avLst/>
                <a:gdLst>
                  <a:gd name="connsiteX0" fmla="*/ 22162 w 43690"/>
                  <a:gd name="connsiteY0" fmla="*/ 74930 h 74930"/>
                  <a:gd name="connsiteX1" fmla="*/ 0 w 43690"/>
                  <a:gd name="connsiteY1" fmla="*/ 74930 h 74930"/>
                  <a:gd name="connsiteX2" fmla="*/ 0 w 43690"/>
                  <a:gd name="connsiteY2" fmla="*/ 1270 h 74930"/>
                  <a:gd name="connsiteX3" fmla="*/ 22162 w 43690"/>
                  <a:gd name="connsiteY3" fmla="*/ 1270 h 74930"/>
                  <a:gd name="connsiteX4" fmla="*/ 22162 w 43690"/>
                  <a:gd name="connsiteY4" fmla="*/ 10795 h 74930"/>
                  <a:gd name="connsiteX5" fmla="*/ 41791 w 43690"/>
                  <a:gd name="connsiteY5" fmla="*/ 0 h 74930"/>
                  <a:gd name="connsiteX6" fmla="*/ 43057 w 43690"/>
                  <a:gd name="connsiteY6" fmla="*/ 0 h 74930"/>
                  <a:gd name="connsiteX7" fmla="*/ 43690 w 43690"/>
                  <a:gd name="connsiteY7" fmla="*/ 0 h 74930"/>
                  <a:gd name="connsiteX8" fmla="*/ 43690 w 43690"/>
                  <a:gd name="connsiteY8" fmla="*/ 18415 h 74930"/>
                  <a:gd name="connsiteX9" fmla="*/ 42424 w 43690"/>
                  <a:gd name="connsiteY9" fmla="*/ 18415 h 74930"/>
                  <a:gd name="connsiteX10" fmla="*/ 38625 w 43690"/>
                  <a:gd name="connsiteY10" fmla="*/ 17780 h 74930"/>
                  <a:gd name="connsiteX11" fmla="*/ 22162 w 43690"/>
                  <a:gd name="connsiteY11" fmla="*/ 25400 h 74930"/>
                  <a:gd name="connsiteX12" fmla="*/ 22162 w 43690"/>
                  <a:gd name="connsiteY12" fmla="*/ 74930 h 74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3690" h="74930">
                    <a:moveTo>
                      <a:pt x="22162" y="74930"/>
                    </a:moveTo>
                    <a:lnTo>
                      <a:pt x="0" y="74930"/>
                    </a:lnTo>
                    <a:lnTo>
                      <a:pt x="0" y="1270"/>
                    </a:lnTo>
                    <a:lnTo>
                      <a:pt x="22162" y="1270"/>
                    </a:lnTo>
                    <a:lnTo>
                      <a:pt x="22162" y="10795"/>
                    </a:lnTo>
                    <a:cubicBezTo>
                      <a:pt x="25961" y="5080"/>
                      <a:pt x="31660" y="0"/>
                      <a:pt x="41791" y="0"/>
                    </a:cubicBezTo>
                    <a:cubicBezTo>
                      <a:pt x="41791" y="0"/>
                      <a:pt x="43057" y="0"/>
                      <a:pt x="43057" y="0"/>
                    </a:cubicBezTo>
                    <a:lnTo>
                      <a:pt x="43690" y="0"/>
                    </a:lnTo>
                    <a:lnTo>
                      <a:pt x="43690" y="18415"/>
                    </a:lnTo>
                    <a:lnTo>
                      <a:pt x="42424" y="18415"/>
                    </a:lnTo>
                    <a:cubicBezTo>
                      <a:pt x="41791" y="18415"/>
                      <a:pt x="39258" y="17780"/>
                      <a:pt x="38625" y="17780"/>
                    </a:cubicBezTo>
                    <a:cubicBezTo>
                      <a:pt x="29760" y="17780"/>
                      <a:pt x="24061" y="22860"/>
                      <a:pt x="22162" y="25400"/>
                    </a:cubicBezTo>
                    <a:lnTo>
                      <a:pt x="22162" y="74930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FBB18E58-F3DB-B960-3532-2D35F2FAA076}"/>
                  </a:ext>
                </a:extLst>
              </p:cNvPr>
              <p:cNvSpPr/>
              <p:nvPr/>
            </p:nvSpPr>
            <p:spPr>
              <a:xfrm>
                <a:off x="888294" y="4692333"/>
                <a:ext cx="60817" cy="75564"/>
              </a:xfrm>
              <a:custGeom>
                <a:avLst/>
                <a:gdLst>
                  <a:gd name="connsiteX0" fmla="*/ 31660 w 60817"/>
                  <a:gd name="connsiteY0" fmla="*/ 75565 h 75564"/>
                  <a:gd name="connsiteX1" fmla="*/ 633 w 60817"/>
                  <a:gd name="connsiteY1" fmla="*/ 62865 h 75564"/>
                  <a:gd name="connsiteX2" fmla="*/ 0 w 60817"/>
                  <a:gd name="connsiteY2" fmla="*/ 62230 h 75564"/>
                  <a:gd name="connsiteX3" fmla="*/ 11397 w 60817"/>
                  <a:gd name="connsiteY3" fmla="*/ 50165 h 75564"/>
                  <a:gd name="connsiteX4" fmla="*/ 12031 w 60817"/>
                  <a:gd name="connsiteY4" fmla="*/ 50800 h 75564"/>
                  <a:gd name="connsiteX5" fmla="*/ 31660 w 60817"/>
                  <a:gd name="connsiteY5" fmla="*/ 60325 h 75564"/>
                  <a:gd name="connsiteX6" fmla="*/ 40524 w 60817"/>
                  <a:gd name="connsiteY6" fmla="*/ 54610 h 75564"/>
                  <a:gd name="connsiteX7" fmla="*/ 27227 w 60817"/>
                  <a:gd name="connsiteY7" fmla="*/ 45720 h 75564"/>
                  <a:gd name="connsiteX8" fmla="*/ 3166 w 60817"/>
                  <a:gd name="connsiteY8" fmla="*/ 22225 h 75564"/>
                  <a:gd name="connsiteX9" fmla="*/ 31026 w 60817"/>
                  <a:gd name="connsiteY9" fmla="*/ 0 h 75564"/>
                  <a:gd name="connsiteX10" fmla="*/ 58254 w 60817"/>
                  <a:gd name="connsiteY10" fmla="*/ 11430 h 75564"/>
                  <a:gd name="connsiteX11" fmla="*/ 58887 w 60817"/>
                  <a:gd name="connsiteY11" fmla="*/ 12065 h 75564"/>
                  <a:gd name="connsiteX12" fmla="*/ 47489 w 60817"/>
                  <a:gd name="connsiteY12" fmla="*/ 24130 h 75564"/>
                  <a:gd name="connsiteX13" fmla="*/ 46856 w 60817"/>
                  <a:gd name="connsiteY13" fmla="*/ 23495 h 75564"/>
                  <a:gd name="connsiteX14" fmla="*/ 31026 w 60817"/>
                  <a:gd name="connsiteY14" fmla="*/ 15875 h 75564"/>
                  <a:gd name="connsiteX15" fmla="*/ 24061 w 60817"/>
                  <a:gd name="connsiteY15" fmla="*/ 20955 h 75564"/>
                  <a:gd name="connsiteX16" fmla="*/ 36725 w 60817"/>
                  <a:gd name="connsiteY16" fmla="*/ 29845 h 75564"/>
                  <a:gd name="connsiteX17" fmla="*/ 60786 w 60817"/>
                  <a:gd name="connsiteY17" fmla="*/ 53340 h 75564"/>
                  <a:gd name="connsiteX18" fmla="*/ 31660 w 60817"/>
                  <a:gd name="connsiteY18" fmla="*/ 75565 h 7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817" h="75564">
                    <a:moveTo>
                      <a:pt x="31660" y="75565"/>
                    </a:moveTo>
                    <a:cubicBezTo>
                      <a:pt x="17729" y="75565"/>
                      <a:pt x="8232" y="71755"/>
                      <a:pt x="633" y="62865"/>
                    </a:cubicBezTo>
                    <a:lnTo>
                      <a:pt x="0" y="62230"/>
                    </a:lnTo>
                    <a:lnTo>
                      <a:pt x="11397" y="50165"/>
                    </a:lnTo>
                    <a:lnTo>
                      <a:pt x="12031" y="50800"/>
                    </a:lnTo>
                    <a:cubicBezTo>
                      <a:pt x="17729" y="56515"/>
                      <a:pt x="25328" y="60325"/>
                      <a:pt x="31660" y="60325"/>
                    </a:cubicBezTo>
                    <a:cubicBezTo>
                      <a:pt x="35459" y="60325"/>
                      <a:pt x="40524" y="59055"/>
                      <a:pt x="40524" y="54610"/>
                    </a:cubicBezTo>
                    <a:cubicBezTo>
                      <a:pt x="40524" y="49530"/>
                      <a:pt x="34826" y="47625"/>
                      <a:pt x="27227" y="45720"/>
                    </a:cubicBezTo>
                    <a:cubicBezTo>
                      <a:pt x="16463" y="42545"/>
                      <a:pt x="3166" y="38735"/>
                      <a:pt x="3166" y="22225"/>
                    </a:cubicBezTo>
                    <a:cubicBezTo>
                      <a:pt x="3166" y="6985"/>
                      <a:pt x="17096" y="0"/>
                      <a:pt x="31026" y="0"/>
                    </a:cubicBezTo>
                    <a:cubicBezTo>
                      <a:pt x="41157" y="0"/>
                      <a:pt x="51922" y="4445"/>
                      <a:pt x="58254" y="11430"/>
                    </a:cubicBezTo>
                    <a:lnTo>
                      <a:pt x="58887" y="12065"/>
                    </a:lnTo>
                    <a:lnTo>
                      <a:pt x="47489" y="24130"/>
                    </a:lnTo>
                    <a:lnTo>
                      <a:pt x="46856" y="23495"/>
                    </a:lnTo>
                    <a:cubicBezTo>
                      <a:pt x="41157" y="17780"/>
                      <a:pt x="36092" y="15875"/>
                      <a:pt x="31026" y="15875"/>
                    </a:cubicBezTo>
                    <a:cubicBezTo>
                      <a:pt x="28494" y="15875"/>
                      <a:pt x="24061" y="16510"/>
                      <a:pt x="24061" y="20955"/>
                    </a:cubicBezTo>
                    <a:cubicBezTo>
                      <a:pt x="24061" y="26035"/>
                      <a:pt x="29760" y="27305"/>
                      <a:pt x="36725" y="29845"/>
                    </a:cubicBezTo>
                    <a:cubicBezTo>
                      <a:pt x="47489" y="33020"/>
                      <a:pt x="60786" y="36830"/>
                      <a:pt x="60786" y="53340"/>
                    </a:cubicBezTo>
                    <a:cubicBezTo>
                      <a:pt x="61420" y="64135"/>
                      <a:pt x="52555" y="75565"/>
                      <a:pt x="31660" y="7556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1FC85A91-2F79-A40F-54BA-9C37CA6F586A}"/>
                  </a:ext>
                </a:extLst>
              </p:cNvPr>
              <p:cNvSpPr/>
              <p:nvPr/>
            </p:nvSpPr>
            <p:spPr>
              <a:xfrm>
                <a:off x="821809" y="4692333"/>
                <a:ext cx="60817" cy="75564"/>
              </a:xfrm>
              <a:custGeom>
                <a:avLst/>
                <a:gdLst>
                  <a:gd name="connsiteX0" fmla="*/ 31660 w 60817"/>
                  <a:gd name="connsiteY0" fmla="*/ 75565 h 75564"/>
                  <a:gd name="connsiteX1" fmla="*/ 633 w 60817"/>
                  <a:gd name="connsiteY1" fmla="*/ 62865 h 75564"/>
                  <a:gd name="connsiteX2" fmla="*/ 0 w 60817"/>
                  <a:gd name="connsiteY2" fmla="*/ 62230 h 75564"/>
                  <a:gd name="connsiteX3" fmla="*/ 11397 w 60817"/>
                  <a:gd name="connsiteY3" fmla="*/ 50165 h 75564"/>
                  <a:gd name="connsiteX4" fmla="*/ 12031 w 60817"/>
                  <a:gd name="connsiteY4" fmla="*/ 50800 h 75564"/>
                  <a:gd name="connsiteX5" fmla="*/ 31660 w 60817"/>
                  <a:gd name="connsiteY5" fmla="*/ 60325 h 75564"/>
                  <a:gd name="connsiteX6" fmla="*/ 40524 w 60817"/>
                  <a:gd name="connsiteY6" fmla="*/ 54610 h 75564"/>
                  <a:gd name="connsiteX7" fmla="*/ 27227 w 60817"/>
                  <a:gd name="connsiteY7" fmla="*/ 45720 h 75564"/>
                  <a:gd name="connsiteX8" fmla="*/ 3166 w 60817"/>
                  <a:gd name="connsiteY8" fmla="*/ 22225 h 75564"/>
                  <a:gd name="connsiteX9" fmla="*/ 31026 w 60817"/>
                  <a:gd name="connsiteY9" fmla="*/ 0 h 75564"/>
                  <a:gd name="connsiteX10" fmla="*/ 58254 w 60817"/>
                  <a:gd name="connsiteY10" fmla="*/ 11430 h 75564"/>
                  <a:gd name="connsiteX11" fmla="*/ 58887 w 60817"/>
                  <a:gd name="connsiteY11" fmla="*/ 12065 h 75564"/>
                  <a:gd name="connsiteX12" fmla="*/ 47489 w 60817"/>
                  <a:gd name="connsiteY12" fmla="*/ 24130 h 75564"/>
                  <a:gd name="connsiteX13" fmla="*/ 46856 w 60817"/>
                  <a:gd name="connsiteY13" fmla="*/ 23495 h 75564"/>
                  <a:gd name="connsiteX14" fmla="*/ 31026 w 60817"/>
                  <a:gd name="connsiteY14" fmla="*/ 15875 h 75564"/>
                  <a:gd name="connsiteX15" fmla="*/ 24061 w 60817"/>
                  <a:gd name="connsiteY15" fmla="*/ 20955 h 75564"/>
                  <a:gd name="connsiteX16" fmla="*/ 36725 w 60817"/>
                  <a:gd name="connsiteY16" fmla="*/ 29845 h 75564"/>
                  <a:gd name="connsiteX17" fmla="*/ 60786 w 60817"/>
                  <a:gd name="connsiteY17" fmla="*/ 53340 h 75564"/>
                  <a:gd name="connsiteX18" fmla="*/ 31660 w 60817"/>
                  <a:gd name="connsiteY18" fmla="*/ 75565 h 7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817" h="75564">
                    <a:moveTo>
                      <a:pt x="31660" y="75565"/>
                    </a:moveTo>
                    <a:cubicBezTo>
                      <a:pt x="17729" y="75565"/>
                      <a:pt x="8232" y="71755"/>
                      <a:pt x="633" y="62865"/>
                    </a:cubicBezTo>
                    <a:lnTo>
                      <a:pt x="0" y="62230"/>
                    </a:lnTo>
                    <a:lnTo>
                      <a:pt x="11397" y="50165"/>
                    </a:lnTo>
                    <a:lnTo>
                      <a:pt x="12031" y="50800"/>
                    </a:lnTo>
                    <a:cubicBezTo>
                      <a:pt x="17729" y="56515"/>
                      <a:pt x="25328" y="60325"/>
                      <a:pt x="31660" y="60325"/>
                    </a:cubicBezTo>
                    <a:cubicBezTo>
                      <a:pt x="35459" y="60325"/>
                      <a:pt x="40524" y="59055"/>
                      <a:pt x="40524" y="54610"/>
                    </a:cubicBezTo>
                    <a:cubicBezTo>
                      <a:pt x="40524" y="49530"/>
                      <a:pt x="34826" y="47625"/>
                      <a:pt x="27227" y="45720"/>
                    </a:cubicBezTo>
                    <a:cubicBezTo>
                      <a:pt x="16463" y="42545"/>
                      <a:pt x="3166" y="38735"/>
                      <a:pt x="3166" y="22225"/>
                    </a:cubicBezTo>
                    <a:cubicBezTo>
                      <a:pt x="3166" y="6985"/>
                      <a:pt x="17096" y="0"/>
                      <a:pt x="31026" y="0"/>
                    </a:cubicBezTo>
                    <a:cubicBezTo>
                      <a:pt x="41157" y="0"/>
                      <a:pt x="51922" y="4445"/>
                      <a:pt x="58254" y="11430"/>
                    </a:cubicBezTo>
                    <a:lnTo>
                      <a:pt x="58887" y="12065"/>
                    </a:lnTo>
                    <a:lnTo>
                      <a:pt x="47489" y="24130"/>
                    </a:lnTo>
                    <a:lnTo>
                      <a:pt x="46856" y="23495"/>
                    </a:lnTo>
                    <a:cubicBezTo>
                      <a:pt x="41157" y="17780"/>
                      <a:pt x="36092" y="15875"/>
                      <a:pt x="31026" y="15875"/>
                    </a:cubicBezTo>
                    <a:cubicBezTo>
                      <a:pt x="28494" y="15875"/>
                      <a:pt x="24061" y="16510"/>
                      <a:pt x="24061" y="20955"/>
                    </a:cubicBezTo>
                    <a:cubicBezTo>
                      <a:pt x="24061" y="26035"/>
                      <a:pt x="29760" y="27305"/>
                      <a:pt x="36725" y="29845"/>
                    </a:cubicBezTo>
                    <a:cubicBezTo>
                      <a:pt x="47489" y="33020"/>
                      <a:pt x="60786" y="36830"/>
                      <a:pt x="60786" y="53340"/>
                    </a:cubicBezTo>
                    <a:cubicBezTo>
                      <a:pt x="61420" y="64135"/>
                      <a:pt x="52555" y="75565"/>
                      <a:pt x="31660" y="7556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C511A419-81D6-27E6-0EFA-D69A84CFECB7}"/>
                  </a:ext>
                </a:extLst>
              </p:cNvPr>
              <p:cNvSpPr/>
              <p:nvPr/>
            </p:nvSpPr>
            <p:spPr>
              <a:xfrm>
                <a:off x="959212" y="4691063"/>
                <a:ext cx="98777" cy="76834"/>
              </a:xfrm>
              <a:custGeom>
                <a:avLst/>
                <a:gdLst>
                  <a:gd name="connsiteX0" fmla="*/ 98778 w 98777"/>
                  <a:gd name="connsiteY0" fmla="*/ 75565 h 76834"/>
                  <a:gd name="connsiteX1" fmla="*/ 77249 w 98777"/>
                  <a:gd name="connsiteY1" fmla="*/ 75565 h 76834"/>
                  <a:gd name="connsiteX2" fmla="*/ 77249 w 98777"/>
                  <a:gd name="connsiteY2" fmla="*/ 26670 h 76834"/>
                  <a:gd name="connsiteX3" fmla="*/ 71551 w 98777"/>
                  <a:gd name="connsiteY3" fmla="*/ 19050 h 76834"/>
                  <a:gd name="connsiteX4" fmla="*/ 60786 w 98777"/>
                  <a:gd name="connsiteY4" fmla="*/ 25400 h 76834"/>
                  <a:gd name="connsiteX5" fmla="*/ 60786 w 98777"/>
                  <a:gd name="connsiteY5" fmla="*/ 76200 h 76834"/>
                  <a:gd name="connsiteX6" fmla="*/ 38625 w 98777"/>
                  <a:gd name="connsiteY6" fmla="*/ 76200 h 76834"/>
                  <a:gd name="connsiteX7" fmla="*/ 38625 w 98777"/>
                  <a:gd name="connsiteY7" fmla="*/ 27305 h 76834"/>
                  <a:gd name="connsiteX8" fmla="*/ 33559 w 98777"/>
                  <a:gd name="connsiteY8" fmla="*/ 19685 h 76834"/>
                  <a:gd name="connsiteX9" fmla="*/ 22162 w 98777"/>
                  <a:gd name="connsiteY9" fmla="*/ 26035 h 76834"/>
                  <a:gd name="connsiteX10" fmla="*/ 22162 w 98777"/>
                  <a:gd name="connsiteY10" fmla="*/ 76835 h 76834"/>
                  <a:gd name="connsiteX11" fmla="*/ 0 w 98777"/>
                  <a:gd name="connsiteY11" fmla="*/ 76835 h 76834"/>
                  <a:gd name="connsiteX12" fmla="*/ 0 w 98777"/>
                  <a:gd name="connsiteY12" fmla="*/ 1905 h 76834"/>
                  <a:gd name="connsiteX13" fmla="*/ 22162 w 98777"/>
                  <a:gd name="connsiteY13" fmla="*/ 1905 h 76834"/>
                  <a:gd name="connsiteX14" fmla="*/ 22162 w 98777"/>
                  <a:gd name="connsiteY14" fmla="*/ 9525 h 76834"/>
                  <a:gd name="connsiteX15" fmla="*/ 42424 w 98777"/>
                  <a:gd name="connsiteY15" fmla="*/ 0 h 76834"/>
                  <a:gd name="connsiteX16" fmla="*/ 59520 w 98777"/>
                  <a:gd name="connsiteY16" fmla="*/ 10160 h 76834"/>
                  <a:gd name="connsiteX17" fmla="*/ 80415 w 98777"/>
                  <a:gd name="connsiteY17" fmla="*/ 0 h 76834"/>
                  <a:gd name="connsiteX18" fmla="*/ 98778 w 98777"/>
                  <a:gd name="connsiteY18" fmla="*/ 20320 h 76834"/>
                  <a:gd name="connsiteX19" fmla="*/ 98778 w 98777"/>
                  <a:gd name="connsiteY19" fmla="*/ 75565 h 76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8777" h="76834">
                    <a:moveTo>
                      <a:pt x="98778" y="75565"/>
                    </a:moveTo>
                    <a:lnTo>
                      <a:pt x="77249" y="75565"/>
                    </a:lnTo>
                    <a:lnTo>
                      <a:pt x="77249" y="26670"/>
                    </a:lnTo>
                    <a:cubicBezTo>
                      <a:pt x="77249" y="20955"/>
                      <a:pt x="75983" y="19050"/>
                      <a:pt x="71551" y="19050"/>
                    </a:cubicBezTo>
                    <a:cubicBezTo>
                      <a:pt x="67751" y="19050"/>
                      <a:pt x="63319" y="22225"/>
                      <a:pt x="60786" y="25400"/>
                    </a:cubicBezTo>
                    <a:lnTo>
                      <a:pt x="60786" y="76200"/>
                    </a:lnTo>
                    <a:lnTo>
                      <a:pt x="38625" y="76200"/>
                    </a:lnTo>
                    <a:lnTo>
                      <a:pt x="38625" y="27305"/>
                    </a:lnTo>
                    <a:cubicBezTo>
                      <a:pt x="38625" y="21590"/>
                      <a:pt x="37358" y="19685"/>
                      <a:pt x="33559" y="19685"/>
                    </a:cubicBezTo>
                    <a:cubicBezTo>
                      <a:pt x="29760" y="19685"/>
                      <a:pt x="25328" y="22860"/>
                      <a:pt x="22162" y="26035"/>
                    </a:cubicBezTo>
                    <a:lnTo>
                      <a:pt x="22162" y="76835"/>
                    </a:lnTo>
                    <a:lnTo>
                      <a:pt x="0" y="76835"/>
                    </a:lnTo>
                    <a:lnTo>
                      <a:pt x="0" y="1905"/>
                    </a:lnTo>
                    <a:lnTo>
                      <a:pt x="22162" y="1905"/>
                    </a:lnTo>
                    <a:lnTo>
                      <a:pt x="22162" y="9525"/>
                    </a:lnTo>
                    <a:cubicBezTo>
                      <a:pt x="26594" y="4445"/>
                      <a:pt x="33559" y="0"/>
                      <a:pt x="42424" y="0"/>
                    </a:cubicBezTo>
                    <a:cubicBezTo>
                      <a:pt x="51922" y="0"/>
                      <a:pt x="56987" y="2540"/>
                      <a:pt x="59520" y="10160"/>
                    </a:cubicBezTo>
                    <a:cubicBezTo>
                      <a:pt x="63952" y="4445"/>
                      <a:pt x="71551" y="0"/>
                      <a:pt x="80415" y="0"/>
                    </a:cubicBezTo>
                    <a:cubicBezTo>
                      <a:pt x="92446" y="0"/>
                      <a:pt x="98778" y="6350"/>
                      <a:pt x="98778" y="20320"/>
                    </a:cubicBezTo>
                    <a:lnTo>
                      <a:pt x="98778" y="75565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A6F5F694-D574-8589-B50C-002EE3703203}"/>
                  </a:ext>
                </a:extLst>
              </p:cNvPr>
              <p:cNvSpPr/>
              <p:nvPr/>
            </p:nvSpPr>
            <p:spPr>
              <a:xfrm>
                <a:off x="1067487" y="4691063"/>
                <a:ext cx="62685" cy="76200"/>
              </a:xfrm>
              <a:custGeom>
                <a:avLst/>
                <a:gdLst>
                  <a:gd name="connsiteX0" fmla="*/ 18363 w 62685"/>
                  <a:gd name="connsiteY0" fmla="*/ 76200 h 76200"/>
                  <a:gd name="connsiteX1" fmla="*/ 0 w 62685"/>
                  <a:gd name="connsiteY1" fmla="*/ 57150 h 76200"/>
                  <a:gd name="connsiteX2" fmla="*/ 39258 w 62685"/>
                  <a:gd name="connsiteY2" fmla="*/ 27305 h 76200"/>
                  <a:gd name="connsiteX3" fmla="*/ 39258 w 62685"/>
                  <a:gd name="connsiteY3" fmla="*/ 24765 h 76200"/>
                  <a:gd name="connsiteX4" fmla="*/ 32926 w 62685"/>
                  <a:gd name="connsiteY4" fmla="*/ 17145 h 76200"/>
                  <a:gd name="connsiteX5" fmla="*/ 13297 w 62685"/>
                  <a:gd name="connsiteY5" fmla="*/ 24765 h 76200"/>
                  <a:gd name="connsiteX6" fmla="*/ 3166 w 62685"/>
                  <a:gd name="connsiteY6" fmla="*/ 11430 h 76200"/>
                  <a:gd name="connsiteX7" fmla="*/ 36725 w 62685"/>
                  <a:gd name="connsiteY7" fmla="*/ 0 h 76200"/>
                  <a:gd name="connsiteX8" fmla="*/ 60786 w 62685"/>
                  <a:gd name="connsiteY8" fmla="*/ 24130 h 76200"/>
                  <a:gd name="connsiteX9" fmla="*/ 60786 w 62685"/>
                  <a:gd name="connsiteY9" fmla="*/ 56515 h 76200"/>
                  <a:gd name="connsiteX10" fmla="*/ 62686 w 62685"/>
                  <a:gd name="connsiteY10" fmla="*/ 74295 h 76200"/>
                  <a:gd name="connsiteX11" fmla="*/ 62686 w 62685"/>
                  <a:gd name="connsiteY11" fmla="*/ 74930 h 76200"/>
                  <a:gd name="connsiteX12" fmla="*/ 41157 w 62685"/>
                  <a:gd name="connsiteY12" fmla="*/ 74930 h 76200"/>
                  <a:gd name="connsiteX13" fmla="*/ 39891 w 62685"/>
                  <a:gd name="connsiteY13" fmla="*/ 67310 h 76200"/>
                  <a:gd name="connsiteX14" fmla="*/ 18363 w 62685"/>
                  <a:gd name="connsiteY14" fmla="*/ 76200 h 76200"/>
                  <a:gd name="connsiteX15" fmla="*/ 39258 w 62685"/>
                  <a:gd name="connsiteY15" fmla="*/ 39370 h 76200"/>
                  <a:gd name="connsiteX16" fmla="*/ 20895 w 62685"/>
                  <a:gd name="connsiteY16" fmla="*/ 53340 h 76200"/>
                  <a:gd name="connsiteX17" fmla="*/ 27227 w 62685"/>
                  <a:gd name="connsiteY17" fmla="*/ 59690 h 76200"/>
                  <a:gd name="connsiteX18" fmla="*/ 39258 w 62685"/>
                  <a:gd name="connsiteY18" fmla="*/ 54610 h 76200"/>
                  <a:gd name="connsiteX19" fmla="*/ 39258 w 62685"/>
                  <a:gd name="connsiteY19" fmla="*/ 3937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685" h="76200">
                    <a:moveTo>
                      <a:pt x="18363" y="76200"/>
                    </a:moveTo>
                    <a:cubicBezTo>
                      <a:pt x="6332" y="76200"/>
                      <a:pt x="0" y="69850"/>
                      <a:pt x="0" y="57150"/>
                    </a:cubicBezTo>
                    <a:cubicBezTo>
                      <a:pt x="0" y="41910"/>
                      <a:pt x="12664" y="32385"/>
                      <a:pt x="39258" y="27305"/>
                    </a:cubicBezTo>
                    <a:lnTo>
                      <a:pt x="39258" y="24765"/>
                    </a:lnTo>
                    <a:cubicBezTo>
                      <a:pt x="39258" y="19050"/>
                      <a:pt x="37358" y="17145"/>
                      <a:pt x="32926" y="17145"/>
                    </a:cubicBezTo>
                    <a:cubicBezTo>
                      <a:pt x="24694" y="17145"/>
                      <a:pt x="17096" y="22225"/>
                      <a:pt x="13297" y="24765"/>
                    </a:cubicBezTo>
                    <a:lnTo>
                      <a:pt x="3166" y="11430"/>
                    </a:lnTo>
                    <a:cubicBezTo>
                      <a:pt x="12031" y="3810"/>
                      <a:pt x="24061" y="0"/>
                      <a:pt x="36725" y="0"/>
                    </a:cubicBezTo>
                    <a:cubicBezTo>
                      <a:pt x="53188" y="0"/>
                      <a:pt x="60786" y="6985"/>
                      <a:pt x="60786" y="24130"/>
                    </a:cubicBezTo>
                    <a:lnTo>
                      <a:pt x="60786" y="56515"/>
                    </a:lnTo>
                    <a:cubicBezTo>
                      <a:pt x="60786" y="66040"/>
                      <a:pt x="61420" y="70485"/>
                      <a:pt x="62686" y="74295"/>
                    </a:cubicBezTo>
                    <a:lnTo>
                      <a:pt x="62686" y="74930"/>
                    </a:lnTo>
                    <a:cubicBezTo>
                      <a:pt x="62686" y="74930"/>
                      <a:pt x="41157" y="74930"/>
                      <a:pt x="41157" y="74930"/>
                    </a:cubicBezTo>
                    <a:cubicBezTo>
                      <a:pt x="40524" y="73025"/>
                      <a:pt x="39891" y="70485"/>
                      <a:pt x="39891" y="67310"/>
                    </a:cubicBezTo>
                    <a:cubicBezTo>
                      <a:pt x="33559" y="73660"/>
                      <a:pt x="26594" y="76200"/>
                      <a:pt x="18363" y="76200"/>
                    </a:cubicBezTo>
                    <a:close/>
                    <a:moveTo>
                      <a:pt x="39258" y="39370"/>
                    </a:moveTo>
                    <a:cubicBezTo>
                      <a:pt x="26594" y="41910"/>
                      <a:pt x="20895" y="46355"/>
                      <a:pt x="20895" y="53340"/>
                    </a:cubicBezTo>
                    <a:cubicBezTo>
                      <a:pt x="20895" y="57785"/>
                      <a:pt x="22795" y="59690"/>
                      <a:pt x="27227" y="59690"/>
                    </a:cubicBezTo>
                    <a:cubicBezTo>
                      <a:pt x="31660" y="59690"/>
                      <a:pt x="35459" y="57785"/>
                      <a:pt x="39258" y="54610"/>
                    </a:cubicBezTo>
                    <a:lnTo>
                      <a:pt x="39258" y="39370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42983D88-730E-9AE1-8779-E48F133E5E6B}"/>
                  </a:ext>
                </a:extLst>
              </p:cNvPr>
              <p:cNvSpPr/>
              <p:nvPr/>
            </p:nvSpPr>
            <p:spPr>
              <a:xfrm>
                <a:off x="751525" y="4691698"/>
                <a:ext cx="64585" cy="76199"/>
              </a:xfrm>
              <a:custGeom>
                <a:avLst/>
                <a:gdLst>
                  <a:gd name="connsiteX0" fmla="*/ 32293 w 64585"/>
                  <a:gd name="connsiteY0" fmla="*/ 0 h 76199"/>
                  <a:gd name="connsiteX1" fmla="*/ 0 w 64585"/>
                  <a:gd name="connsiteY1" fmla="*/ 38100 h 76199"/>
                  <a:gd name="connsiteX2" fmla="*/ 32293 w 64585"/>
                  <a:gd name="connsiteY2" fmla="*/ 76200 h 76199"/>
                  <a:gd name="connsiteX3" fmla="*/ 64586 w 64585"/>
                  <a:gd name="connsiteY3" fmla="*/ 38100 h 76199"/>
                  <a:gd name="connsiteX4" fmla="*/ 32293 w 64585"/>
                  <a:gd name="connsiteY4" fmla="*/ 0 h 76199"/>
                  <a:gd name="connsiteX5" fmla="*/ 32293 w 64585"/>
                  <a:gd name="connsiteY5" fmla="*/ 58420 h 76199"/>
                  <a:gd name="connsiteX6" fmla="*/ 22162 w 64585"/>
                  <a:gd name="connsiteY6" fmla="*/ 38100 h 76199"/>
                  <a:gd name="connsiteX7" fmla="*/ 32293 w 64585"/>
                  <a:gd name="connsiteY7" fmla="*/ 18415 h 76199"/>
                  <a:gd name="connsiteX8" fmla="*/ 42424 w 64585"/>
                  <a:gd name="connsiteY8" fmla="*/ 38100 h 76199"/>
                  <a:gd name="connsiteX9" fmla="*/ 32293 w 64585"/>
                  <a:gd name="connsiteY9" fmla="*/ 58420 h 76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585" h="76199">
                    <a:moveTo>
                      <a:pt x="32293" y="0"/>
                    </a:moveTo>
                    <a:cubicBezTo>
                      <a:pt x="8232" y="0"/>
                      <a:pt x="0" y="19685"/>
                      <a:pt x="0" y="38100"/>
                    </a:cubicBezTo>
                    <a:cubicBezTo>
                      <a:pt x="0" y="66040"/>
                      <a:pt x="16463" y="76200"/>
                      <a:pt x="32293" y="76200"/>
                    </a:cubicBezTo>
                    <a:cubicBezTo>
                      <a:pt x="48123" y="76200"/>
                      <a:pt x="64586" y="66040"/>
                      <a:pt x="64586" y="38100"/>
                    </a:cubicBezTo>
                    <a:cubicBezTo>
                      <a:pt x="64586" y="9525"/>
                      <a:pt x="48123" y="0"/>
                      <a:pt x="32293" y="0"/>
                    </a:cubicBezTo>
                    <a:close/>
                    <a:moveTo>
                      <a:pt x="32293" y="58420"/>
                    </a:moveTo>
                    <a:cubicBezTo>
                      <a:pt x="27860" y="58420"/>
                      <a:pt x="22162" y="56515"/>
                      <a:pt x="22162" y="38100"/>
                    </a:cubicBezTo>
                    <a:cubicBezTo>
                      <a:pt x="22162" y="20320"/>
                      <a:pt x="27860" y="18415"/>
                      <a:pt x="32293" y="18415"/>
                    </a:cubicBezTo>
                    <a:cubicBezTo>
                      <a:pt x="36725" y="18415"/>
                      <a:pt x="42424" y="20320"/>
                      <a:pt x="42424" y="38100"/>
                    </a:cubicBezTo>
                    <a:cubicBezTo>
                      <a:pt x="42424" y="55880"/>
                      <a:pt x="37358" y="58420"/>
                      <a:pt x="32293" y="58420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813BFB57-6E0E-DD81-BF21-334016450A86}"/>
                  </a:ext>
                </a:extLst>
              </p:cNvPr>
              <p:cNvSpPr/>
              <p:nvPr/>
            </p:nvSpPr>
            <p:spPr>
              <a:xfrm>
                <a:off x="1140937" y="4691698"/>
                <a:ext cx="60153" cy="74294"/>
              </a:xfrm>
              <a:custGeom>
                <a:avLst/>
                <a:gdLst>
                  <a:gd name="connsiteX0" fmla="*/ 41791 w 60153"/>
                  <a:gd name="connsiteY0" fmla="*/ 0 h 74294"/>
                  <a:gd name="connsiteX1" fmla="*/ 22162 w 60153"/>
                  <a:gd name="connsiteY1" fmla="*/ 8890 h 74294"/>
                  <a:gd name="connsiteX2" fmla="*/ 22162 w 60153"/>
                  <a:gd name="connsiteY2" fmla="*/ 1270 h 74294"/>
                  <a:gd name="connsiteX3" fmla="*/ 0 w 60153"/>
                  <a:gd name="connsiteY3" fmla="*/ 1270 h 74294"/>
                  <a:gd name="connsiteX4" fmla="*/ 0 w 60153"/>
                  <a:gd name="connsiteY4" fmla="*/ 74295 h 74294"/>
                  <a:gd name="connsiteX5" fmla="*/ 22162 w 60153"/>
                  <a:gd name="connsiteY5" fmla="*/ 74295 h 74294"/>
                  <a:gd name="connsiteX6" fmla="*/ 22162 w 60153"/>
                  <a:gd name="connsiteY6" fmla="*/ 24130 h 74294"/>
                  <a:gd name="connsiteX7" fmla="*/ 32926 w 60153"/>
                  <a:gd name="connsiteY7" fmla="*/ 18415 h 74294"/>
                  <a:gd name="connsiteX8" fmla="*/ 37991 w 60153"/>
                  <a:gd name="connsiteY8" fmla="*/ 25400 h 74294"/>
                  <a:gd name="connsiteX9" fmla="*/ 37991 w 60153"/>
                  <a:gd name="connsiteY9" fmla="*/ 74295 h 74294"/>
                  <a:gd name="connsiteX10" fmla="*/ 60153 w 60153"/>
                  <a:gd name="connsiteY10" fmla="*/ 74295 h 74294"/>
                  <a:gd name="connsiteX11" fmla="*/ 60153 w 60153"/>
                  <a:gd name="connsiteY11" fmla="*/ 19685 h 74294"/>
                  <a:gd name="connsiteX12" fmla="*/ 41791 w 60153"/>
                  <a:gd name="connsiteY12" fmla="*/ 0 h 74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153" h="74294">
                    <a:moveTo>
                      <a:pt x="41791" y="0"/>
                    </a:moveTo>
                    <a:cubicBezTo>
                      <a:pt x="33559" y="0"/>
                      <a:pt x="26594" y="4445"/>
                      <a:pt x="22162" y="8890"/>
                    </a:cubicBezTo>
                    <a:lnTo>
                      <a:pt x="22162" y="1270"/>
                    </a:lnTo>
                    <a:lnTo>
                      <a:pt x="0" y="1270"/>
                    </a:lnTo>
                    <a:lnTo>
                      <a:pt x="0" y="74295"/>
                    </a:lnTo>
                    <a:lnTo>
                      <a:pt x="22162" y="74295"/>
                    </a:lnTo>
                    <a:lnTo>
                      <a:pt x="22162" y="24130"/>
                    </a:lnTo>
                    <a:cubicBezTo>
                      <a:pt x="26594" y="20320"/>
                      <a:pt x="29760" y="18415"/>
                      <a:pt x="32926" y="18415"/>
                    </a:cubicBezTo>
                    <a:cubicBezTo>
                      <a:pt x="35459" y="18415"/>
                      <a:pt x="37991" y="19050"/>
                      <a:pt x="37991" y="25400"/>
                    </a:cubicBezTo>
                    <a:lnTo>
                      <a:pt x="37991" y="74295"/>
                    </a:lnTo>
                    <a:lnTo>
                      <a:pt x="60153" y="74295"/>
                    </a:lnTo>
                    <a:lnTo>
                      <a:pt x="60153" y="19685"/>
                    </a:lnTo>
                    <a:cubicBezTo>
                      <a:pt x="60153" y="6350"/>
                      <a:pt x="53821" y="0"/>
                      <a:pt x="41791" y="0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D4967D25-7BED-E95E-A214-36E5744DDFD6}"/>
                </a:ext>
              </a:extLst>
            </p:cNvPr>
            <p:cNvSpPr/>
            <p:nvPr/>
          </p:nvSpPr>
          <p:spPr>
            <a:xfrm>
              <a:off x="543205" y="4793933"/>
              <a:ext cx="72816" cy="103504"/>
            </a:xfrm>
            <a:custGeom>
              <a:avLst/>
              <a:gdLst>
                <a:gd name="connsiteX0" fmla="*/ 43690 w 72816"/>
                <a:gd name="connsiteY0" fmla="*/ 41910 h 103504"/>
                <a:gd name="connsiteX1" fmla="*/ 41791 w 72816"/>
                <a:gd name="connsiteY1" fmla="*/ 41275 h 103504"/>
                <a:gd name="connsiteX2" fmla="*/ 26594 w 72816"/>
                <a:gd name="connsiteY2" fmla="*/ 27305 h 103504"/>
                <a:gd name="connsiteX3" fmla="*/ 36092 w 72816"/>
                <a:gd name="connsiteY3" fmla="*/ 19050 h 103504"/>
                <a:gd name="connsiteX4" fmla="*/ 52555 w 72816"/>
                <a:gd name="connsiteY4" fmla="*/ 32385 h 103504"/>
                <a:gd name="connsiteX5" fmla="*/ 53188 w 72816"/>
                <a:gd name="connsiteY5" fmla="*/ 33655 h 103504"/>
                <a:gd name="connsiteX6" fmla="*/ 70917 w 72816"/>
                <a:gd name="connsiteY6" fmla="*/ 24130 h 103504"/>
                <a:gd name="connsiteX7" fmla="*/ 70284 w 72816"/>
                <a:gd name="connsiteY7" fmla="*/ 22860 h 103504"/>
                <a:gd name="connsiteX8" fmla="*/ 36092 w 72816"/>
                <a:gd name="connsiteY8" fmla="*/ 0 h 103504"/>
                <a:gd name="connsiteX9" fmla="*/ 3799 w 72816"/>
                <a:gd name="connsiteY9" fmla="*/ 28575 h 103504"/>
                <a:gd name="connsiteX10" fmla="*/ 32293 w 72816"/>
                <a:gd name="connsiteY10" fmla="*/ 60960 h 103504"/>
                <a:gd name="connsiteX11" fmla="*/ 32926 w 72816"/>
                <a:gd name="connsiteY11" fmla="*/ 61595 h 103504"/>
                <a:gd name="connsiteX12" fmla="*/ 49389 w 72816"/>
                <a:gd name="connsiteY12" fmla="*/ 76200 h 103504"/>
                <a:gd name="connsiteX13" fmla="*/ 37991 w 72816"/>
                <a:gd name="connsiteY13" fmla="*/ 85725 h 103504"/>
                <a:gd name="connsiteX14" fmla="*/ 18996 w 72816"/>
                <a:gd name="connsiteY14" fmla="*/ 71120 h 103504"/>
                <a:gd name="connsiteX15" fmla="*/ 18363 w 72816"/>
                <a:gd name="connsiteY15" fmla="*/ 69850 h 103504"/>
                <a:gd name="connsiteX16" fmla="*/ 0 w 72816"/>
                <a:gd name="connsiteY16" fmla="*/ 78105 h 103504"/>
                <a:gd name="connsiteX17" fmla="*/ 633 w 72816"/>
                <a:gd name="connsiteY17" fmla="*/ 79375 h 103504"/>
                <a:gd name="connsiteX18" fmla="*/ 38625 w 72816"/>
                <a:gd name="connsiteY18" fmla="*/ 103505 h 103504"/>
                <a:gd name="connsiteX19" fmla="*/ 72817 w 72816"/>
                <a:gd name="connsiteY19" fmla="*/ 74295 h 103504"/>
                <a:gd name="connsiteX20" fmla="*/ 43690 w 72816"/>
                <a:gd name="connsiteY20" fmla="*/ 41910 h 10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2816" h="103504">
                  <a:moveTo>
                    <a:pt x="43690" y="41910"/>
                  </a:moveTo>
                  <a:lnTo>
                    <a:pt x="41791" y="41275"/>
                  </a:lnTo>
                  <a:cubicBezTo>
                    <a:pt x="32926" y="37465"/>
                    <a:pt x="26594" y="33655"/>
                    <a:pt x="26594" y="27305"/>
                  </a:cubicBezTo>
                  <a:cubicBezTo>
                    <a:pt x="26594" y="22225"/>
                    <a:pt x="30393" y="19050"/>
                    <a:pt x="36092" y="19050"/>
                  </a:cubicBezTo>
                  <a:cubicBezTo>
                    <a:pt x="43057" y="19050"/>
                    <a:pt x="48123" y="23495"/>
                    <a:pt x="52555" y="32385"/>
                  </a:cubicBezTo>
                  <a:lnTo>
                    <a:pt x="53188" y="33655"/>
                  </a:lnTo>
                  <a:lnTo>
                    <a:pt x="70917" y="24130"/>
                  </a:lnTo>
                  <a:lnTo>
                    <a:pt x="70284" y="22860"/>
                  </a:lnTo>
                  <a:cubicBezTo>
                    <a:pt x="63319" y="7620"/>
                    <a:pt x="51922" y="0"/>
                    <a:pt x="36092" y="0"/>
                  </a:cubicBezTo>
                  <a:cubicBezTo>
                    <a:pt x="17096" y="0"/>
                    <a:pt x="3799" y="12065"/>
                    <a:pt x="3799" y="28575"/>
                  </a:cubicBezTo>
                  <a:cubicBezTo>
                    <a:pt x="3799" y="48895"/>
                    <a:pt x="19629" y="55245"/>
                    <a:pt x="32293" y="60960"/>
                  </a:cubicBezTo>
                  <a:lnTo>
                    <a:pt x="32926" y="61595"/>
                  </a:lnTo>
                  <a:cubicBezTo>
                    <a:pt x="43057" y="66040"/>
                    <a:pt x="49389" y="69215"/>
                    <a:pt x="49389" y="76200"/>
                  </a:cubicBezTo>
                  <a:cubicBezTo>
                    <a:pt x="49389" y="82550"/>
                    <a:pt x="44957" y="85725"/>
                    <a:pt x="37991" y="85725"/>
                  </a:cubicBezTo>
                  <a:cubicBezTo>
                    <a:pt x="27860" y="85725"/>
                    <a:pt x="22162" y="77470"/>
                    <a:pt x="18996" y="71120"/>
                  </a:cubicBezTo>
                  <a:lnTo>
                    <a:pt x="18363" y="69850"/>
                  </a:lnTo>
                  <a:lnTo>
                    <a:pt x="0" y="78105"/>
                  </a:lnTo>
                  <a:lnTo>
                    <a:pt x="633" y="79375"/>
                  </a:lnTo>
                  <a:cubicBezTo>
                    <a:pt x="8231" y="95885"/>
                    <a:pt x="20895" y="103505"/>
                    <a:pt x="38625" y="103505"/>
                  </a:cubicBezTo>
                  <a:cubicBezTo>
                    <a:pt x="55088" y="103505"/>
                    <a:pt x="72817" y="94615"/>
                    <a:pt x="72817" y="74295"/>
                  </a:cubicBezTo>
                  <a:cubicBezTo>
                    <a:pt x="72184" y="53975"/>
                    <a:pt x="56354" y="46990"/>
                    <a:pt x="43690" y="4191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55F49828-76AE-D609-EA03-9DBE9DC6D6BB}"/>
                </a:ext>
              </a:extLst>
            </p:cNvPr>
            <p:cNvSpPr/>
            <p:nvPr/>
          </p:nvSpPr>
          <p:spPr>
            <a:xfrm>
              <a:off x="624887" y="4820603"/>
              <a:ext cx="61419" cy="76200"/>
            </a:xfrm>
            <a:custGeom>
              <a:avLst/>
              <a:gdLst>
                <a:gd name="connsiteX0" fmla="*/ 41791 w 61419"/>
                <a:gd name="connsiteY0" fmla="*/ 46990 h 76200"/>
                <a:gd name="connsiteX1" fmla="*/ 32293 w 61419"/>
                <a:gd name="connsiteY1" fmla="*/ 59055 h 76200"/>
                <a:gd name="connsiteX2" fmla="*/ 22795 w 61419"/>
                <a:gd name="connsiteY2" fmla="*/ 38100 h 76200"/>
                <a:gd name="connsiteX3" fmla="*/ 32293 w 61419"/>
                <a:gd name="connsiteY3" fmla="*/ 17780 h 76200"/>
                <a:gd name="connsiteX4" fmla="*/ 41157 w 61419"/>
                <a:gd name="connsiteY4" fmla="*/ 28575 h 76200"/>
                <a:gd name="connsiteX5" fmla="*/ 41157 w 61419"/>
                <a:gd name="connsiteY5" fmla="*/ 29845 h 76200"/>
                <a:gd name="connsiteX6" fmla="*/ 61420 w 61419"/>
                <a:gd name="connsiteY6" fmla="*/ 25400 h 76200"/>
                <a:gd name="connsiteX7" fmla="*/ 60786 w 61419"/>
                <a:gd name="connsiteY7" fmla="*/ 24130 h 76200"/>
                <a:gd name="connsiteX8" fmla="*/ 32293 w 61419"/>
                <a:gd name="connsiteY8" fmla="*/ 0 h 76200"/>
                <a:gd name="connsiteX9" fmla="*/ 0 w 61419"/>
                <a:gd name="connsiteY9" fmla="*/ 38100 h 76200"/>
                <a:gd name="connsiteX10" fmla="*/ 31660 w 61419"/>
                <a:gd name="connsiteY10" fmla="*/ 76200 h 76200"/>
                <a:gd name="connsiteX11" fmla="*/ 60786 w 61419"/>
                <a:gd name="connsiteY11" fmla="*/ 52070 h 76200"/>
                <a:gd name="connsiteX12" fmla="*/ 61420 w 61419"/>
                <a:gd name="connsiteY12" fmla="*/ 50800 h 76200"/>
                <a:gd name="connsiteX13" fmla="*/ 41791 w 61419"/>
                <a:gd name="connsiteY13" fmla="*/ 45720 h 76200"/>
                <a:gd name="connsiteX14" fmla="*/ 41791 w 61419"/>
                <a:gd name="connsiteY14" fmla="*/ 469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419" h="76200">
                  <a:moveTo>
                    <a:pt x="41791" y="46990"/>
                  </a:moveTo>
                  <a:cubicBezTo>
                    <a:pt x="39891" y="57785"/>
                    <a:pt x="35459" y="59055"/>
                    <a:pt x="32293" y="59055"/>
                  </a:cubicBezTo>
                  <a:cubicBezTo>
                    <a:pt x="28494" y="59055"/>
                    <a:pt x="22795" y="57150"/>
                    <a:pt x="22795" y="38100"/>
                  </a:cubicBezTo>
                  <a:cubicBezTo>
                    <a:pt x="22795" y="17780"/>
                    <a:pt x="29760" y="17780"/>
                    <a:pt x="32293" y="17780"/>
                  </a:cubicBezTo>
                  <a:cubicBezTo>
                    <a:pt x="36092" y="17780"/>
                    <a:pt x="38625" y="19685"/>
                    <a:pt x="41157" y="28575"/>
                  </a:cubicBezTo>
                  <a:lnTo>
                    <a:pt x="41157" y="29845"/>
                  </a:lnTo>
                  <a:lnTo>
                    <a:pt x="61420" y="25400"/>
                  </a:lnTo>
                  <a:lnTo>
                    <a:pt x="60786" y="24130"/>
                  </a:lnTo>
                  <a:cubicBezTo>
                    <a:pt x="58254" y="13970"/>
                    <a:pt x="52555" y="0"/>
                    <a:pt x="32293" y="0"/>
                  </a:cubicBezTo>
                  <a:cubicBezTo>
                    <a:pt x="16463" y="0"/>
                    <a:pt x="0" y="10160"/>
                    <a:pt x="0" y="38100"/>
                  </a:cubicBezTo>
                  <a:cubicBezTo>
                    <a:pt x="0" y="66040"/>
                    <a:pt x="16463" y="76200"/>
                    <a:pt x="31660" y="76200"/>
                  </a:cubicBezTo>
                  <a:cubicBezTo>
                    <a:pt x="46856" y="76200"/>
                    <a:pt x="56987" y="67945"/>
                    <a:pt x="60786" y="52070"/>
                  </a:cubicBezTo>
                  <a:lnTo>
                    <a:pt x="61420" y="50800"/>
                  </a:lnTo>
                  <a:lnTo>
                    <a:pt x="41791" y="45720"/>
                  </a:lnTo>
                  <a:lnTo>
                    <a:pt x="41791" y="4699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61F8DB63-E908-472F-62BF-E04B6B19475D}"/>
                </a:ext>
              </a:extLst>
            </p:cNvPr>
            <p:cNvSpPr/>
            <p:nvPr/>
          </p:nvSpPr>
          <p:spPr>
            <a:xfrm>
              <a:off x="695804" y="4792028"/>
              <a:ext cx="60153" cy="104139"/>
            </a:xfrm>
            <a:custGeom>
              <a:avLst/>
              <a:gdLst>
                <a:gd name="connsiteX0" fmla="*/ 41791 w 60153"/>
                <a:gd name="connsiteY0" fmla="*/ 28575 h 104139"/>
                <a:gd name="connsiteX1" fmla="*/ 22162 w 60153"/>
                <a:gd name="connsiteY1" fmla="*/ 37465 h 104139"/>
                <a:gd name="connsiteX2" fmla="*/ 22162 w 60153"/>
                <a:gd name="connsiteY2" fmla="*/ 0 h 104139"/>
                <a:gd name="connsiteX3" fmla="*/ 0 w 60153"/>
                <a:gd name="connsiteY3" fmla="*/ 3175 h 104139"/>
                <a:gd name="connsiteX4" fmla="*/ 0 w 60153"/>
                <a:gd name="connsiteY4" fmla="*/ 104140 h 104139"/>
                <a:gd name="connsiteX5" fmla="*/ 22162 w 60153"/>
                <a:gd name="connsiteY5" fmla="*/ 104140 h 104139"/>
                <a:gd name="connsiteX6" fmla="*/ 22162 w 60153"/>
                <a:gd name="connsiteY6" fmla="*/ 53975 h 104139"/>
                <a:gd name="connsiteX7" fmla="*/ 32926 w 60153"/>
                <a:gd name="connsiteY7" fmla="*/ 48260 h 104139"/>
                <a:gd name="connsiteX8" fmla="*/ 37991 w 60153"/>
                <a:gd name="connsiteY8" fmla="*/ 55245 h 104139"/>
                <a:gd name="connsiteX9" fmla="*/ 37991 w 60153"/>
                <a:gd name="connsiteY9" fmla="*/ 104140 h 104139"/>
                <a:gd name="connsiteX10" fmla="*/ 60153 w 60153"/>
                <a:gd name="connsiteY10" fmla="*/ 104140 h 104139"/>
                <a:gd name="connsiteX11" fmla="*/ 60153 w 60153"/>
                <a:gd name="connsiteY11" fmla="*/ 48260 h 104139"/>
                <a:gd name="connsiteX12" fmla="*/ 41791 w 60153"/>
                <a:gd name="connsiteY12" fmla="*/ 28575 h 104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153" h="104139">
                  <a:moveTo>
                    <a:pt x="41791" y="28575"/>
                  </a:moveTo>
                  <a:cubicBezTo>
                    <a:pt x="33559" y="28575"/>
                    <a:pt x="26594" y="33020"/>
                    <a:pt x="22162" y="37465"/>
                  </a:cubicBezTo>
                  <a:lnTo>
                    <a:pt x="22162" y="0"/>
                  </a:lnTo>
                  <a:lnTo>
                    <a:pt x="0" y="3175"/>
                  </a:lnTo>
                  <a:lnTo>
                    <a:pt x="0" y="104140"/>
                  </a:lnTo>
                  <a:lnTo>
                    <a:pt x="22162" y="104140"/>
                  </a:lnTo>
                  <a:lnTo>
                    <a:pt x="22162" y="53975"/>
                  </a:lnTo>
                  <a:cubicBezTo>
                    <a:pt x="26594" y="50165"/>
                    <a:pt x="29760" y="48260"/>
                    <a:pt x="32926" y="48260"/>
                  </a:cubicBezTo>
                  <a:cubicBezTo>
                    <a:pt x="35459" y="48260"/>
                    <a:pt x="37991" y="48895"/>
                    <a:pt x="37991" y="55245"/>
                  </a:cubicBezTo>
                  <a:lnTo>
                    <a:pt x="37991" y="104140"/>
                  </a:lnTo>
                  <a:lnTo>
                    <a:pt x="60153" y="104140"/>
                  </a:lnTo>
                  <a:lnTo>
                    <a:pt x="60153" y="48260"/>
                  </a:lnTo>
                  <a:cubicBezTo>
                    <a:pt x="60153" y="35560"/>
                    <a:pt x="53821" y="28575"/>
                    <a:pt x="41791" y="28575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9EE9AB03-4A82-8AF5-1FA4-AA0E64815F75}"/>
                </a:ext>
              </a:extLst>
            </p:cNvPr>
            <p:cNvSpPr/>
            <p:nvPr/>
          </p:nvSpPr>
          <p:spPr>
            <a:xfrm>
              <a:off x="764189" y="4820603"/>
              <a:ext cx="64585" cy="76200"/>
            </a:xfrm>
            <a:custGeom>
              <a:avLst/>
              <a:gdLst>
                <a:gd name="connsiteX0" fmla="*/ 32293 w 64585"/>
                <a:gd name="connsiteY0" fmla="*/ 0 h 76200"/>
                <a:gd name="connsiteX1" fmla="*/ 0 w 64585"/>
                <a:gd name="connsiteY1" fmla="*/ 38100 h 76200"/>
                <a:gd name="connsiteX2" fmla="*/ 32293 w 64585"/>
                <a:gd name="connsiteY2" fmla="*/ 76200 h 76200"/>
                <a:gd name="connsiteX3" fmla="*/ 64586 w 64585"/>
                <a:gd name="connsiteY3" fmla="*/ 38100 h 76200"/>
                <a:gd name="connsiteX4" fmla="*/ 32293 w 64585"/>
                <a:gd name="connsiteY4" fmla="*/ 0 h 76200"/>
                <a:gd name="connsiteX5" fmla="*/ 32293 w 64585"/>
                <a:gd name="connsiteY5" fmla="*/ 58420 h 76200"/>
                <a:gd name="connsiteX6" fmla="*/ 22162 w 64585"/>
                <a:gd name="connsiteY6" fmla="*/ 38100 h 76200"/>
                <a:gd name="connsiteX7" fmla="*/ 32293 w 64585"/>
                <a:gd name="connsiteY7" fmla="*/ 18415 h 76200"/>
                <a:gd name="connsiteX8" fmla="*/ 42424 w 64585"/>
                <a:gd name="connsiteY8" fmla="*/ 38100 h 76200"/>
                <a:gd name="connsiteX9" fmla="*/ 32293 w 64585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585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6" y="66040"/>
                    <a:pt x="64586" y="38100"/>
                  </a:cubicBezTo>
                  <a:cubicBezTo>
                    <a:pt x="64586" y="10160"/>
                    <a:pt x="48123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6725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8F78D93-A384-03E9-DEEA-B3074DE57D0E}"/>
                </a:ext>
              </a:extLst>
            </p:cNvPr>
            <p:cNvSpPr/>
            <p:nvPr/>
          </p:nvSpPr>
          <p:spPr>
            <a:xfrm>
              <a:off x="836373" y="4820603"/>
              <a:ext cx="64585" cy="76200"/>
            </a:xfrm>
            <a:custGeom>
              <a:avLst/>
              <a:gdLst>
                <a:gd name="connsiteX0" fmla="*/ 32293 w 64585"/>
                <a:gd name="connsiteY0" fmla="*/ 0 h 76200"/>
                <a:gd name="connsiteX1" fmla="*/ 0 w 64585"/>
                <a:gd name="connsiteY1" fmla="*/ 38100 h 76200"/>
                <a:gd name="connsiteX2" fmla="*/ 32293 w 64585"/>
                <a:gd name="connsiteY2" fmla="*/ 76200 h 76200"/>
                <a:gd name="connsiteX3" fmla="*/ 64585 w 64585"/>
                <a:gd name="connsiteY3" fmla="*/ 38100 h 76200"/>
                <a:gd name="connsiteX4" fmla="*/ 32293 w 64585"/>
                <a:gd name="connsiteY4" fmla="*/ 0 h 76200"/>
                <a:gd name="connsiteX5" fmla="*/ 32293 w 64585"/>
                <a:gd name="connsiteY5" fmla="*/ 58420 h 76200"/>
                <a:gd name="connsiteX6" fmla="*/ 22162 w 64585"/>
                <a:gd name="connsiteY6" fmla="*/ 38100 h 76200"/>
                <a:gd name="connsiteX7" fmla="*/ 32293 w 64585"/>
                <a:gd name="connsiteY7" fmla="*/ 18415 h 76200"/>
                <a:gd name="connsiteX8" fmla="*/ 42424 w 64585"/>
                <a:gd name="connsiteY8" fmla="*/ 38100 h 76200"/>
                <a:gd name="connsiteX9" fmla="*/ 32293 w 64585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585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5" y="66040"/>
                    <a:pt x="64585" y="38100"/>
                  </a:cubicBezTo>
                  <a:cubicBezTo>
                    <a:pt x="64585" y="10160"/>
                    <a:pt x="47489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6725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BE56CD87-01BD-72EA-6AC6-0E321BB85CE4}"/>
                </a:ext>
              </a:extLst>
            </p:cNvPr>
            <p:cNvSpPr/>
            <p:nvPr/>
          </p:nvSpPr>
          <p:spPr>
            <a:xfrm>
              <a:off x="954779" y="4820603"/>
              <a:ext cx="64602" cy="76200"/>
            </a:xfrm>
            <a:custGeom>
              <a:avLst/>
              <a:gdLst>
                <a:gd name="connsiteX0" fmla="*/ 32293 w 64602"/>
                <a:gd name="connsiteY0" fmla="*/ 0 h 76200"/>
                <a:gd name="connsiteX1" fmla="*/ 0 w 64602"/>
                <a:gd name="connsiteY1" fmla="*/ 38100 h 76200"/>
                <a:gd name="connsiteX2" fmla="*/ 32293 w 64602"/>
                <a:gd name="connsiteY2" fmla="*/ 76200 h 76200"/>
                <a:gd name="connsiteX3" fmla="*/ 64585 w 64602"/>
                <a:gd name="connsiteY3" fmla="*/ 38100 h 76200"/>
                <a:gd name="connsiteX4" fmla="*/ 32293 w 64602"/>
                <a:gd name="connsiteY4" fmla="*/ 0 h 76200"/>
                <a:gd name="connsiteX5" fmla="*/ 32293 w 64602"/>
                <a:gd name="connsiteY5" fmla="*/ 58420 h 76200"/>
                <a:gd name="connsiteX6" fmla="*/ 22162 w 64602"/>
                <a:gd name="connsiteY6" fmla="*/ 38100 h 76200"/>
                <a:gd name="connsiteX7" fmla="*/ 32293 w 64602"/>
                <a:gd name="connsiteY7" fmla="*/ 18415 h 76200"/>
                <a:gd name="connsiteX8" fmla="*/ 42424 w 64602"/>
                <a:gd name="connsiteY8" fmla="*/ 38100 h 76200"/>
                <a:gd name="connsiteX9" fmla="*/ 32293 w 64602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602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5" y="66040"/>
                    <a:pt x="64585" y="38100"/>
                  </a:cubicBezTo>
                  <a:cubicBezTo>
                    <a:pt x="65219" y="10160"/>
                    <a:pt x="48123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7358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083974EE-7A1A-14C7-28C2-7CD1BC849C98}"/>
                </a:ext>
              </a:extLst>
            </p:cNvPr>
            <p:cNvSpPr/>
            <p:nvPr/>
          </p:nvSpPr>
          <p:spPr>
            <a:xfrm>
              <a:off x="1023797" y="4794567"/>
              <a:ext cx="44956" cy="101600"/>
            </a:xfrm>
            <a:custGeom>
              <a:avLst/>
              <a:gdLst>
                <a:gd name="connsiteX0" fmla="*/ 33559 w 44956"/>
                <a:gd name="connsiteY0" fmla="*/ 0 h 101600"/>
                <a:gd name="connsiteX1" fmla="*/ 10131 w 44956"/>
                <a:gd name="connsiteY1" fmla="*/ 22860 h 101600"/>
                <a:gd name="connsiteX2" fmla="*/ 10131 w 44956"/>
                <a:gd name="connsiteY2" fmla="*/ 27940 h 101600"/>
                <a:gd name="connsiteX3" fmla="*/ 0 w 44956"/>
                <a:gd name="connsiteY3" fmla="*/ 27940 h 101600"/>
                <a:gd name="connsiteX4" fmla="*/ 0 w 44956"/>
                <a:gd name="connsiteY4" fmla="*/ 45085 h 101600"/>
                <a:gd name="connsiteX5" fmla="*/ 10131 w 44956"/>
                <a:gd name="connsiteY5" fmla="*/ 45085 h 101600"/>
                <a:gd name="connsiteX6" fmla="*/ 10131 w 44956"/>
                <a:gd name="connsiteY6" fmla="*/ 101600 h 101600"/>
                <a:gd name="connsiteX7" fmla="*/ 32293 w 44956"/>
                <a:gd name="connsiteY7" fmla="*/ 101600 h 101600"/>
                <a:gd name="connsiteX8" fmla="*/ 32293 w 44956"/>
                <a:gd name="connsiteY8" fmla="*/ 45085 h 101600"/>
                <a:gd name="connsiteX9" fmla="*/ 44957 w 44956"/>
                <a:gd name="connsiteY9" fmla="*/ 45085 h 101600"/>
                <a:gd name="connsiteX10" fmla="*/ 44957 w 44956"/>
                <a:gd name="connsiteY10" fmla="*/ 27940 h 101600"/>
                <a:gd name="connsiteX11" fmla="*/ 32293 w 44956"/>
                <a:gd name="connsiteY11" fmla="*/ 27940 h 101600"/>
                <a:gd name="connsiteX12" fmla="*/ 32293 w 44956"/>
                <a:gd name="connsiteY12" fmla="*/ 23495 h 101600"/>
                <a:gd name="connsiteX13" fmla="*/ 39258 w 44956"/>
                <a:gd name="connsiteY13" fmla="*/ 17145 h 101600"/>
                <a:gd name="connsiteX14" fmla="*/ 43690 w 44956"/>
                <a:gd name="connsiteY14" fmla="*/ 17780 h 101600"/>
                <a:gd name="connsiteX15" fmla="*/ 44957 w 44956"/>
                <a:gd name="connsiteY15" fmla="*/ 17780 h 101600"/>
                <a:gd name="connsiteX16" fmla="*/ 44957 w 44956"/>
                <a:gd name="connsiteY16" fmla="*/ 635 h 101600"/>
                <a:gd name="connsiteX17" fmla="*/ 44323 w 44956"/>
                <a:gd name="connsiteY17" fmla="*/ 635 h 101600"/>
                <a:gd name="connsiteX18" fmla="*/ 33559 w 44956"/>
                <a:gd name="connsiteY18" fmla="*/ 0 h 1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956" h="101600">
                  <a:moveTo>
                    <a:pt x="33559" y="0"/>
                  </a:moveTo>
                  <a:cubicBezTo>
                    <a:pt x="12664" y="0"/>
                    <a:pt x="10131" y="12065"/>
                    <a:pt x="10131" y="22860"/>
                  </a:cubicBezTo>
                  <a:lnTo>
                    <a:pt x="10131" y="27940"/>
                  </a:lnTo>
                  <a:lnTo>
                    <a:pt x="0" y="27940"/>
                  </a:lnTo>
                  <a:lnTo>
                    <a:pt x="0" y="45085"/>
                  </a:lnTo>
                  <a:lnTo>
                    <a:pt x="10131" y="45085"/>
                  </a:lnTo>
                  <a:lnTo>
                    <a:pt x="10131" y="101600"/>
                  </a:lnTo>
                  <a:lnTo>
                    <a:pt x="32293" y="101600"/>
                  </a:lnTo>
                  <a:lnTo>
                    <a:pt x="32293" y="45085"/>
                  </a:lnTo>
                  <a:lnTo>
                    <a:pt x="44957" y="45085"/>
                  </a:lnTo>
                  <a:lnTo>
                    <a:pt x="44957" y="27940"/>
                  </a:lnTo>
                  <a:lnTo>
                    <a:pt x="32293" y="27940"/>
                  </a:lnTo>
                  <a:lnTo>
                    <a:pt x="32293" y="23495"/>
                  </a:lnTo>
                  <a:cubicBezTo>
                    <a:pt x="32293" y="18415"/>
                    <a:pt x="34826" y="17145"/>
                    <a:pt x="39258" y="17145"/>
                  </a:cubicBezTo>
                  <a:cubicBezTo>
                    <a:pt x="40524" y="17145"/>
                    <a:pt x="43057" y="17145"/>
                    <a:pt x="43690" y="17780"/>
                  </a:cubicBezTo>
                  <a:lnTo>
                    <a:pt x="44957" y="17780"/>
                  </a:lnTo>
                  <a:lnTo>
                    <a:pt x="44957" y="635"/>
                  </a:lnTo>
                  <a:lnTo>
                    <a:pt x="44323" y="635"/>
                  </a:lnTo>
                  <a:cubicBezTo>
                    <a:pt x="43057" y="0"/>
                    <a:pt x="36725" y="0"/>
                    <a:pt x="33559" y="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820AB66A-9488-3BAF-CBAE-81E6FDE7D0C6}"/>
                </a:ext>
              </a:extLst>
            </p:cNvPr>
            <p:cNvSpPr/>
            <p:nvPr/>
          </p:nvSpPr>
          <p:spPr>
            <a:xfrm>
              <a:off x="1095981" y="4794567"/>
              <a:ext cx="88013" cy="100965"/>
            </a:xfrm>
            <a:custGeom>
              <a:avLst/>
              <a:gdLst>
                <a:gd name="connsiteX0" fmla="*/ 44323 w 88013"/>
                <a:gd name="connsiteY0" fmla="*/ 66040 h 100965"/>
                <a:gd name="connsiteX1" fmla="*/ 27860 w 88013"/>
                <a:gd name="connsiteY1" fmla="*/ 0 h 100965"/>
                <a:gd name="connsiteX2" fmla="*/ 0 w 88013"/>
                <a:gd name="connsiteY2" fmla="*/ 0 h 100965"/>
                <a:gd name="connsiteX3" fmla="*/ 0 w 88013"/>
                <a:gd name="connsiteY3" fmla="*/ 100965 h 100965"/>
                <a:gd name="connsiteX4" fmla="*/ 18996 w 88013"/>
                <a:gd name="connsiteY4" fmla="*/ 100965 h 100965"/>
                <a:gd name="connsiteX5" fmla="*/ 18996 w 88013"/>
                <a:gd name="connsiteY5" fmla="*/ 38100 h 100965"/>
                <a:gd name="connsiteX6" fmla="*/ 34826 w 88013"/>
                <a:gd name="connsiteY6" fmla="*/ 100965 h 100965"/>
                <a:gd name="connsiteX7" fmla="*/ 51922 w 88013"/>
                <a:gd name="connsiteY7" fmla="*/ 100965 h 100965"/>
                <a:gd name="connsiteX8" fmla="*/ 67751 w 88013"/>
                <a:gd name="connsiteY8" fmla="*/ 38735 h 100965"/>
                <a:gd name="connsiteX9" fmla="*/ 67751 w 88013"/>
                <a:gd name="connsiteY9" fmla="*/ 100965 h 100965"/>
                <a:gd name="connsiteX10" fmla="*/ 88014 w 88013"/>
                <a:gd name="connsiteY10" fmla="*/ 100965 h 100965"/>
                <a:gd name="connsiteX11" fmla="*/ 88014 w 88013"/>
                <a:gd name="connsiteY11" fmla="*/ 0 h 100965"/>
                <a:gd name="connsiteX12" fmla="*/ 59520 w 88013"/>
                <a:gd name="connsiteY12" fmla="*/ 0 h 100965"/>
                <a:gd name="connsiteX13" fmla="*/ 44323 w 88013"/>
                <a:gd name="connsiteY13" fmla="*/ 66040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013" h="100965">
                  <a:moveTo>
                    <a:pt x="44323" y="66040"/>
                  </a:moveTo>
                  <a:lnTo>
                    <a:pt x="27860" y="0"/>
                  </a:lnTo>
                  <a:lnTo>
                    <a:pt x="0" y="0"/>
                  </a:lnTo>
                  <a:lnTo>
                    <a:pt x="0" y="100965"/>
                  </a:lnTo>
                  <a:lnTo>
                    <a:pt x="18996" y="100965"/>
                  </a:lnTo>
                  <a:lnTo>
                    <a:pt x="18996" y="38100"/>
                  </a:lnTo>
                  <a:cubicBezTo>
                    <a:pt x="20262" y="42545"/>
                    <a:pt x="34826" y="100965"/>
                    <a:pt x="34826" y="100965"/>
                  </a:cubicBezTo>
                  <a:lnTo>
                    <a:pt x="51922" y="100965"/>
                  </a:lnTo>
                  <a:cubicBezTo>
                    <a:pt x="51922" y="100965"/>
                    <a:pt x="66485" y="43815"/>
                    <a:pt x="67751" y="38735"/>
                  </a:cubicBezTo>
                  <a:lnTo>
                    <a:pt x="67751" y="100965"/>
                  </a:lnTo>
                  <a:lnTo>
                    <a:pt x="88014" y="100965"/>
                  </a:lnTo>
                  <a:lnTo>
                    <a:pt x="88014" y="0"/>
                  </a:lnTo>
                  <a:lnTo>
                    <a:pt x="59520" y="0"/>
                  </a:lnTo>
                  <a:lnTo>
                    <a:pt x="44323" y="6604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6818E91-F2C4-8F57-D561-EA8D15039530}"/>
                </a:ext>
              </a:extLst>
            </p:cNvPr>
            <p:cNvSpPr/>
            <p:nvPr/>
          </p:nvSpPr>
          <p:spPr>
            <a:xfrm>
              <a:off x="1193492" y="4819967"/>
              <a:ext cx="61419" cy="76200"/>
            </a:xfrm>
            <a:custGeom>
              <a:avLst/>
              <a:gdLst>
                <a:gd name="connsiteX0" fmla="*/ 47489 w 61419"/>
                <a:gd name="connsiteY0" fmla="*/ 50800 h 76200"/>
                <a:gd name="connsiteX1" fmla="*/ 33559 w 61419"/>
                <a:gd name="connsiteY1" fmla="*/ 59055 h 76200"/>
                <a:gd name="connsiteX2" fmla="*/ 22162 w 61419"/>
                <a:gd name="connsiteY2" fmla="*/ 44450 h 76200"/>
                <a:gd name="connsiteX3" fmla="*/ 61420 w 61419"/>
                <a:gd name="connsiteY3" fmla="*/ 44450 h 76200"/>
                <a:gd name="connsiteX4" fmla="*/ 61420 w 61419"/>
                <a:gd name="connsiteY4" fmla="*/ 39370 h 76200"/>
                <a:gd name="connsiteX5" fmla="*/ 31660 w 61419"/>
                <a:gd name="connsiteY5" fmla="*/ 0 h 76200"/>
                <a:gd name="connsiteX6" fmla="*/ 0 w 61419"/>
                <a:gd name="connsiteY6" fmla="*/ 38100 h 76200"/>
                <a:gd name="connsiteX7" fmla="*/ 32293 w 61419"/>
                <a:gd name="connsiteY7" fmla="*/ 76200 h 76200"/>
                <a:gd name="connsiteX8" fmla="*/ 60786 w 61419"/>
                <a:gd name="connsiteY8" fmla="*/ 60960 h 76200"/>
                <a:gd name="connsiteX9" fmla="*/ 61420 w 61419"/>
                <a:gd name="connsiteY9" fmla="*/ 59690 h 76200"/>
                <a:gd name="connsiteX10" fmla="*/ 48123 w 61419"/>
                <a:gd name="connsiteY10" fmla="*/ 48895 h 76200"/>
                <a:gd name="connsiteX11" fmla="*/ 47489 w 61419"/>
                <a:gd name="connsiteY11" fmla="*/ 50800 h 76200"/>
                <a:gd name="connsiteX12" fmla="*/ 22795 w 61419"/>
                <a:gd name="connsiteY12" fmla="*/ 31115 h 76200"/>
                <a:gd name="connsiteX13" fmla="*/ 32293 w 61419"/>
                <a:gd name="connsiteY13" fmla="*/ 18415 h 76200"/>
                <a:gd name="connsiteX14" fmla="*/ 41157 w 61419"/>
                <a:gd name="connsiteY14" fmla="*/ 31115 h 76200"/>
                <a:gd name="connsiteX15" fmla="*/ 22795 w 61419"/>
                <a:gd name="connsiteY15" fmla="*/ 3111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419" h="76200">
                  <a:moveTo>
                    <a:pt x="47489" y="50800"/>
                  </a:moveTo>
                  <a:cubicBezTo>
                    <a:pt x="44957" y="54610"/>
                    <a:pt x="39891" y="59055"/>
                    <a:pt x="33559" y="59055"/>
                  </a:cubicBezTo>
                  <a:cubicBezTo>
                    <a:pt x="26594" y="59055"/>
                    <a:pt x="23428" y="53975"/>
                    <a:pt x="22162" y="44450"/>
                  </a:cubicBezTo>
                  <a:lnTo>
                    <a:pt x="61420" y="44450"/>
                  </a:lnTo>
                  <a:lnTo>
                    <a:pt x="61420" y="39370"/>
                  </a:lnTo>
                  <a:cubicBezTo>
                    <a:pt x="61420" y="14605"/>
                    <a:pt x="50655" y="0"/>
                    <a:pt x="31660" y="0"/>
                  </a:cubicBezTo>
                  <a:cubicBezTo>
                    <a:pt x="17096" y="0"/>
                    <a:pt x="0" y="10160"/>
                    <a:pt x="0" y="38100"/>
                  </a:cubicBezTo>
                  <a:cubicBezTo>
                    <a:pt x="0" y="62230"/>
                    <a:pt x="12031" y="76200"/>
                    <a:pt x="32293" y="76200"/>
                  </a:cubicBezTo>
                  <a:cubicBezTo>
                    <a:pt x="44323" y="76200"/>
                    <a:pt x="53821" y="71120"/>
                    <a:pt x="60786" y="60960"/>
                  </a:cubicBezTo>
                  <a:lnTo>
                    <a:pt x="61420" y="59690"/>
                  </a:lnTo>
                  <a:lnTo>
                    <a:pt x="48123" y="48895"/>
                  </a:lnTo>
                  <a:lnTo>
                    <a:pt x="47489" y="50800"/>
                  </a:lnTo>
                  <a:close/>
                  <a:moveTo>
                    <a:pt x="22795" y="31115"/>
                  </a:moveTo>
                  <a:cubicBezTo>
                    <a:pt x="23428" y="24765"/>
                    <a:pt x="25961" y="18415"/>
                    <a:pt x="32293" y="18415"/>
                  </a:cubicBezTo>
                  <a:cubicBezTo>
                    <a:pt x="35459" y="18415"/>
                    <a:pt x="40524" y="19685"/>
                    <a:pt x="41157" y="31115"/>
                  </a:cubicBezTo>
                  <a:lnTo>
                    <a:pt x="22795" y="3111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9A72FBAC-D909-A7A8-B1A7-A38BF0B46E81}"/>
                </a:ext>
              </a:extLst>
            </p:cNvPr>
            <p:cNvSpPr/>
            <p:nvPr/>
          </p:nvSpPr>
          <p:spPr>
            <a:xfrm>
              <a:off x="1265043" y="4794567"/>
              <a:ext cx="65851" cy="102235"/>
            </a:xfrm>
            <a:custGeom>
              <a:avLst/>
              <a:gdLst>
                <a:gd name="connsiteX0" fmla="*/ 62686 w 65851"/>
                <a:gd name="connsiteY0" fmla="*/ 82550 h 102235"/>
                <a:gd name="connsiteX1" fmla="*/ 62686 w 65851"/>
                <a:gd name="connsiteY1" fmla="*/ 0 h 102235"/>
                <a:gd name="connsiteX2" fmla="*/ 40524 w 65851"/>
                <a:gd name="connsiteY2" fmla="*/ 0 h 102235"/>
                <a:gd name="connsiteX3" fmla="*/ 40524 w 65851"/>
                <a:gd name="connsiteY3" fmla="*/ 33020 h 102235"/>
                <a:gd name="connsiteX4" fmla="*/ 24061 w 65851"/>
                <a:gd name="connsiteY4" fmla="*/ 26035 h 102235"/>
                <a:gd name="connsiteX5" fmla="*/ 0 w 65851"/>
                <a:gd name="connsiteY5" fmla="*/ 64770 h 102235"/>
                <a:gd name="connsiteX6" fmla="*/ 24061 w 65851"/>
                <a:gd name="connsiteY6" fmla="*/ 102235 h 102235"/>
                <a:gd name="connsiteX7" fmla="*/ 41157 w 65851"/>
                <a:gd name="connsiteY7" fmla="*/ 94615 h 102235"/>
                <a:gd name="connsiteX8" fmla="*/ 42424 w 65851"/>
                <a:gd name="connsiteY8" fmla="*/ 100330 h 102235"/>
                <a:gd name="connsiteX9" fmla="*/ 43057 w 65851"/>
                <a:gd name="connsiteY9" fmla="*/ 100965 h 102235"/>
                <a:gd name="connsiteX10" fmla="*/ 65852 w 65851"/>
                <a:gd name="connsiteY10" fmla="*/ 100965 h 102235"/>
                <a:gd name="connsiteX11" fmla="*/ 65219 w 65851"/>
                <a:gd name="connsiteY11" fmla="*/ 99060 h 102235"/>
                <a:gd name="connsiteX12" fmla="*/ 62686 w 65851"/>
                <a:gd name="connsiteY12" fmla="*/ 82550 h 102235"/>
                <a:gd name="connsiteX13" fmla="*/ 40524 w 65851"/>
                <a:gd name="connsiteY13" fmla="*/ 50165 h 102235"/>
                <a:gd name="connsiteX14" fmla="*/ 40524 w 65851"/>
                <a:gd name="connsiteY14" fmla="*/ 78105 h 102235"/>
                <a:gd name="connsiteX15" fmla="*/ 31026 w 65851"/>
                <a:gd name="connsiteY15" fmla="*/ 83820 h 102235"/>
                <a:gd name="connsiteX16" fmla="*/ 21529 w 65851"/>
                <a:gd name="connsiteY16" fmla="*/ 64135 h 102235"/>
                <a:gd name="connsiteX17" fmla="*/ 31026 w 65851"/>
                <a:gd name="connsiteY17" fmla="*/ 45085 h 102235"/>
                <a:gd name="connsiteX18" fmla="*/ 40524 w 65851"/>
                <a:gd name="connsiteY18" fmla="*/ 50165 h 10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851" h="102235">
                  <a:moveTo>
                    <a:pt x="62686" y="82550"/>
                  </a:moveTo>
                  <a:lnTo>
                    <a:pt x="62686" y="0"/>
                  </a:lnTo>
                  <a:lnTo>
                    <a:pt x="40524" y="0"/>
                  </a:lnTo>
                  <a:lnTo>
                    <a:pt x="40524" y="33020"/>
                  </a:lnTo>
                  <a:cubicBezTo>
                    <a:pt x="36092" y="28575"/>
                    <a:pt x="30393" y="26035"/>
                    <a:pt x="24061" y="26035"/>
                  </a:cubicBezTo>
                  <a:cubicBezTo>
                    <a:pt x="8865" y="26035"/>
                    <a:pt x="0" y="40005"/>
                    <a:pt x="0" y="64770"/>
                  </a:cubicBezTo>
                  <a:cubicBezTo>
                    <a:pt x="0" y="95885"/>
                    <a:pt x="13297" y="102235"/>
                    <a:pt x="24061" y="102235"/>
                  </a:cubicBezTo>
                  <a:cubicBezTo>
                    <a:pt x="31026" y="102235"/>
                    <a:pt x="36725" y="99695"/>
                    <a:pt x="41157" y="94615"/>
                  </a:cubicBezTo>
                  <a:cubicBezTo>
                    <a:pt x="41157" y="96520"/>
                    <a:pt x="41791" y="99060"/>
                    <a:pt x="42424" y="100330"/>
                  </a:cubicBezTo>
                  <a:lnTo>
                    <a:pt x="43057" y="100965"/>
                  </a:lnTo>
                  <a:lnTo>
                    <a:pt x="65852" y="100965"/>
                  </a:lnTo>
                  <a:lnTo>
                    <a:pt x="65219" y="99060"/>
                  </a:lnTo>
                  <a:cubicBezTo>
                    <a:pt x="63319" y="95885"/>
                    <a:pt x="62686" y="90805"/>
                    <a:pt x="62686" y="82550"/>
                  </a:cubicBezTo>
                  <a:close/>
                  <a:moveTo>
                    <a:pt x="40524" y="50165"/>
                  </a:moveTo>
                  <a:lnTo>
                    <a:pt x="40524" y="78105"/>
                  </a:lnTo>
                  <a:cubicBezTo>
                    <a:pt x="37991" y="80645"/>
                    <a:pt x="34826" y="83820"/>
                    <a:pt x="31026" y="83820"/>
                  </a:cubicBezTo>
                  <a:cubicBezTo>
                    <a:pt x="27227" y="83820"/>
                    <a:pt x="21529" y="81915"/>
                    <a:pt x="21529" y="64135"/>
                  </a:cubicBezTo>
                  <a:cubicBezTo>
                    <a:pt x="21529" y="46990"/>
                    <a:pt x="25961" y="45085"/>
                    <a:pt x="31026" y="45085"/>
                  </a:cubicBezTo>
                  <a:cubicBezTo>
                    <a:pt x="34192" y="45085"/>
                    <a:pt x="36725" y="46990"/>
                    <a:pt x="40524" y="50165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645106CF-F29D-BB06-50BC-A32AE8653BA9}"/>
                </a:ext>
              </a:extLst>
            </p:cNvPr>
            <p:cNvSpPr/>
            <p:nvPr/>
          </p:nvSpPr>
          <p:spPr>
            <a:xfrm>
              <a:off x="1341026" y="4794568"/>
              <a:ext cx="22161" cy="19685"/>
            </a:xfrm>
            <a:custGeom>
              <a:avLst/>
              <a:gdLst>
                <a:gd name="connsiteX0" fmla="*/ 0 w 22161"/>
                <a:gd name="connsiteY0" fmla="*/ 0 h 19685"/>
                <a:gd name="connsiteX1" fmla="*/ 22162 w 22161"/>
                <a:gd name="connsiteY1" fmla="*/ 0 h 19685"/>
                <a:gd name="connsiteX2" fmla="*/ 22162 w 22161"/>
                <a:gd name="connsiteY2" fmla="*/ 19685 h 19685"/>
                <a:gd name="connsiteX3" fmla="*/ 0 w 22161"/>
                <a:gd name="connsiteY3" fmla="*/ 19685 h 1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9685">
                  <a:moveTo>
                    <a:pt x="0" y="0"/>
                  </a:moveTo>
                  <a:lnTo>
                    <a:pt x="22162" y="0"/>
                  </a:lnTo>
                  <a:lnTo>
                    <a:pt x="22162" y="19685"/>
                  </a:lnTo>
                  <a:lnTo>
                    <a:pt x="0" y="1968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17C1FDE-4FEB-C78D-4192-C2106C35C1DB}"/>
                </a:ext>
              </a:extLst>
            </p:cNvPr>
            <p:cNvSpPr/>
            <p:nvPr/>
          </p:nvSpPr>
          <p:spPr>
            <a:xfrm>
              <a:off x="1341026" y="4821873"/>
              <a:ext cx="22161" cy="73660"/>
            </a:xfrm>
            <a:custGeom>
              <a:avLst/>
              <a:gdLst>
                <a:gd name="connsiteX0" fmla="*/ 0 w 22161"/>
                <a:gd name="connsiteY0" fmla="*/ 0 h 73660"/>
                <a:gd name="connsiteX1" fmla="*/ 22162 w 22161"/>
                <a:gd name="connsiteY1" fmla="*/ 0 h 73660"/>
                <a:gd name="connsiteX2" fmla="*/ 22162 w 22161"/>
                <a:gd name="connsiteY2" fmla="*/ 73660 h 73660"/>
                <a:gd name="connsiteX3" fmla="*/ 0 w 22161"/>
                <a:gd name="connsiteY3" fmla="*/ 73660 h 7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73660">
                  <a:moveTo>
                    <a:pt x="0" y="0"/>
                  </a:moveTo>
                  <a:lnTo>
                    <a:pt x="22162" y="0"/>
                  </a:lnTo>
                  <a:lnTo>
                    <a:pt x="22162" y="73660"/>
                  </a:lnTo>
                  <a:lnTo>
                    <a:pt x="0" y="7366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1B006BD8-9BD0-85D7-7CC3-CF962C768120}"/>
                </a:ext>
              </a:extLst>
            </p:cNvPr>
            <p:cNvSpPr/>
            <p:nvPr/>
          </p:nvSpPr>
          <p:spPr>
            <a:xfrm>
              <a:off x="1372685" y="4820603"/>
              <a:ext cx="61419" cy="76200"/>
            </a:xfrm>
            <a:custGeom>
              <a:avLst/>
              <a:gdLst>
                <a:gd name="connsiteX0" fmla="*/ 41791 w 61419"/>
                <a:gd name="connsiteY0" fmla="*/ 46990 h 76200"/>
                <a:gd name="connsiteX1" fmla="*/ 32293 w 61419"/>
                <a:gd name="connsiteY1" fmla="*/ 59055 h 76200"/>
                <a:gd name="connsiteX2" fmla="*/ 22795 w 61419"/>
                <a:gd name="connsiteY2" fmla="*/ 38100 h 76200"/>
                <a:gd name="connsiteX3" fmla="*/ 32293 w 61419"/>
                <a:gd name="connsiteY3" fmla="*/ 17780 h 76200"/>
                <a:gd name="connsiteX4" fmla="*/ 41157 w 61419"/>
                <a:gd name="connsiteY4" fmla="*/ 28575 h 76200"/>
                <a:gd name="connsiteX5" fmla="*/ 41157 w 61419"/>
                <a:gd name="connsiteY5" fmla="*/ 29845 h 76200"/>
                <a:gd name="connsiteX6" fmla="*/ 61420 w 61419"/>
                <a:gd name="connsiteY6" fmla="*/ 25400 h 76200"/>
                <a:gd name="connsiteX7" fmla="*/ 60786 w 61419"/>
                <a:gd name="connsiteY7" fmla="*/ 24130 h 76200"/>
                <a:gd name="connsiteX8" fmla="*/ 32293 w 61419"/>
                <a:gd name="connsiteY8" fmla="*/ 0 h 76200"/>
                <a:gd name="connsiteX9" fmla="*/ 0 w 61419"/>
                <a:gd name="connsiteY9" fmla="*/ 38100 h 76200"/>
                <a:gd name="connsiteX10" fmla="*/ 31660 w 61419"/>
                <a:gd name="connsiteY10" fmla="*/ 76200 h 76200"/>
                <a:gd name="connsiteX11" fmla="*/ 60786 w 61419"/>
                <a:gd name="connsiteY11" fmla="*/ 52070 h 76200"/>
                <a:gd name="connsiteX12" fmla="*/ 61420 w 61419"/>
                <a:gd name="connsiteY12" fmla="*/ 50800 h 76200"/>
                <a:gd name="connsiteX13" fmla="*/ 41791 w 61419"/>
                <a:gd name="connsiteY13" fmla="*/ 45720 h 76200"/>
                <a:gd name="connsiteX14" fmla="*/ 41791 w 61419"/>
                <a:gd name="connsiteY14" fmla="*/ 469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419" h="76200">
                  <a:moveTo>
                    <a:pt x="41791" y="46990"/>
                  </a:moveTo>
                  <a:cubicBezTo>
                    <a:pt x="39891" y="57785"/>
                    <a:pt x="35459" y="59055"/>
                    <a:pt x="32293" y="59055"/>
                  </a:cubicBezTo>
                  <a:cubicBezTo>
                    <a:pt x="28494" y="59055"/>
                    <a:pt x="22795" y="57150"/>
                    <a:pt x="22795" y="38100"/>
                  </a:cubicBezTo>
                  <a:cubicBezTo>
                    <a:pt x="22795" y="17780"/>
                    <a:pt x="29760" y="17780"/>
                    <a:pt x="32293" y="17780"/>
                  </a:cubicBezTo>
                  <a:cubicBezTo>
                    <a:pt x="36092" y="17780"/>
                    <a:pt x="38625" y="19685"/>
                    <a:pt x="41157" y="28575"/>
                  </a:cubicBezTo>
                  <a:lnTo>
                    <a:pt x="41157" y="29845"/>
                  </a:lnTo>
                  <a:lnTo>
                    <a:pt x="61420" y="25400"/>
                  </a:lnTo>
                  <a:lnTo>
                    <a:pt x="60786" y="24130"/>
                  </a:lnTo>
                  <a:cubicBezTo>
                    <a:pt x="58254" y="13970"/>
                    <a:pt x="52555" y="0"/>
                    <a:pt x="32293" y="0"/>
                  </a:cubicBezTo>
                  <a:cubicBezTo>
                    <a:pt x="16463" y="0"/>
                    <a:pt x="0" y="10160"/>
                    <a:pt x="0" y="38100"/>
                  </a:cubicBezTo>
                  <a:cubicBezTo>
                    <a:pt x="0" y="66040"/>
                    <a:pt x="16463" y="76200"/>
                    <a:pt x="31660" y="76200"/>
                  </a:cubicBezTo>
                  <a:cubicBezTo>
                    <a:pt x="46856" y="76200"/>
                    <a:pt x="56987" y="67945"/>
                    <a:pt x="60786" y="52070"/>
                  </a:cubicBezTo>
                  <a:lnTo>
                    <a:pt x="61420" y="50800"/>
                  </a:lnTo>
                  <a:lnTo>
                    <a:pt x="41791" y="45720"/>
                  </a:lnTo>
                  <a:lnTo>
                    <a:pt x="41791" y="4699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E13FAB05-6F71-D436-8712-52CB08965F85}"/>
                </a:ext>
              </a:extLst>
            </p:cNvPr>
            <p:cNvSpPr/>
            <p:nvPr/>
          </p:nvSpPr>
          <p:spPr>
            <a:xfrm>
              <a:off x="1442970" y="4794568"/>
              <a:ext cx="22161" cy="19685"/>
            </a:xfrm>
            <a:custGeom>
              <a:avLst/>
              <a:gdLst>
                <a:gd name="connsiteX0" fmla="*/ 0 w 22161"/>
                <a:gd name="connsiteY0" fmla="*/ 0 h 19685"/>
                <a:gd name="connsiteX1" fmla="*/ 22162 w 22161"/>
                <a:gd name="connsiteY1" fmla="*/ 0 h 19685"/>
                <a:gd name="connsiteX2" fmla="*/ 22162 w 22161"/>
                <a:gd name="connsiteY2" fmla="*/ 19685 h 19685"/>
                <a:gd name="connsiteX3" fmla="*/ 0 w 22161"/>
                <a:gd name="connsiteY3" fmla="*/ 19685 h 1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9685">
                  <a:moveTo>
                    <a:pt x="0" y="0"/>
                  </a:moveTo>
                  <a:lnTo>
                    <a:pt x="22162" y="0"/>
                  </a:lnTo>
                  <a:lnTo>
                    <a:pt x="22162" y="19685"/>
                  </a:lnTo>
                  <a:lnTo>
                    <a:pt x="0" y="1968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5E8090B7-10B6-755F-E73B-8EC5B0CB8DA9}"/>
                </a:ext>
              </a:extLst>
            </p:cNvPr>
            <p:cNvSpPr/>
            <p:nvPr/>
          </p:nvSpPr>
          <p:spPr>
            <a:xfrm>
              <a:off x="1442970" y="4821873"/>
              <a:ext cx="22161" cy="73660"/>
            </a:xfrm>
            <a:custGeom>
              <a:avLst/>
              <a:gdLst>
                <a:gd name="connsiteX0" fmla="*/ 0 w 22161"/>
                <a:gd name="connsiteY0" fmla="*/ 0 h 73660"/>
                <a:gd name="connsiteX1" fmla="*/ 22162 w 22161"/>
                <a:gd name="connsiteY1" fmla="*/ 0 h 73660"/>
                <a:gd name="connsiteX2" fmla="*/ 22162 w 22161"/>
                <a:gd name="connsiteY2" fmla="*/ 73660 h 73660"/>
                <a:gd name="connsiteX3" fmla="*/ 0 w 22161"/>
                <a:gd name="connsiteY3" fmla="*/ 73660 h 7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73660">
                  <a:moveTo>
                    <a:pt x="0" y="0"/>
                  </a:moveTo>
                  <a:lnTo>
                    <a:pt x="22162" y="0"/>
                  </a:lnTo>
                  <a:lnTo>
                    <a:pt x="22162" y="73660"/>
                  </a:lnTo>
                  <a:lnTo>
                    <a:pt x="0" y="7366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F079B1E4-BD82-1BBE-E16F-F707FAAEC677}"/>
                </a:ext>
              </a:extLst>
            </p:cNvPr>
            <p:cNvSpPr/>
            <p:nvPr/>
          </p:nvSpPr>
          <p:spPr>
            <a:xfrm>
              <a:off x="1479061" y="4820603"/>
              <a:ext cx="60153" cy="74929"/>
            </a:xfrm>
            <a:custGeom>
              <a:avLst/>
              <a:gdLst>
                <a:gd name="connsiteX0" fmla="*/ 41791 w 60153"/>
                <a:gd name="connsiteY0" fmla="*/ 0 h 74929"/>
                <a:gd name="connsiteX1" fmla="*/ 22162 w 60153"/>
                <a:gd name="connsiteY1" fmla="*/ 8890 h 74929"/>
                <a:gd name="connsiteX2" fmla="*/ 22162 w 60153"/>
                <a:gd name="connsiteY2" fmla="*/ 1270 h 74929"/>
                <a:gd name="connsiteX3" fmla="*/ 0 w 60153"/>
                <a:gd name="connsiteY3" fmla="*/ 1270 h 74929"/>
                <a:gd name="connsiteX4" fmla="*/ 0 w 60153"/>
                <a:gd name="connsiteY4" fmla="*/ 74930 h 74929"/>
                <a:gd name="connsiteX5" fmla="*/ 22162 w 60153"/>
                <a:gd name="connsiteY5" fmla="*/ 74930 h 74929"/>
                <a:gd name="connsiteX6" fmla="*/ 22162 w 60153"/>
                <a:gd name="connsiteY6" fmla="*/ 24765 h 74929"/>
                <a:gd name="connsiteX7" fmla="*/ 32926 w 60153"/>
                <a:gd name="connsiteY7" fmla="*/ 19050 h 74929"/>
                <a:gd name="connsiteX8" fmla="*/ 37991 w 60153"/>
                <a:gd name="connsiteY8" fmla="*/ 26035 h 74929"/>
                <a:gd name="connsiteX9" fmla="*/ 37991 w 60153"/>
                <a:gd name="connsiteY9" fmla="*/ 74930 h 74929"/>
                <a:gd name="connsiteX10" fmla="*/ 60153 w 60153"/>
                <a:gd name="connsiteY10" fmla="*/ 74930 h 74929"/>
                <a:gd name="connsiteX11" fmla="*/ 60153 w 60153"/>
                <a:gd name="connsiteY11" fmla="*/ 19685 h 74929"/>
                <a:gd name="connsiteX12" fmla="*/ 41791 w 60153"/>
                <a:gd name="connsiteY12" fmla="*/ 0 h 7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153" h="74929">
                  <a:moveTo>
                    <a:pt x="41791" y="0"/>
                  </a:moveTo>
                  <a:cubicBezTo>
                    <a:pt x="33559" y="0"/>
                    <a:pt x="26594" y="4445"/>
                    <a:pt x="22162" y="8890"/>
                  </a:cubicBezTo>
                  <a:lnTo>
                    <a:pt x="22162" y="1270"/>
                  </a:lnTo>
                  <a:lnTo>
                    <a:pt x="0" y="1270"/>
                  </a:lnTo>
                  <a:lnTo>
                    <a:pt x="0" y="74930"/>
                  </a:lnTo>
                  <a:lnTo>
                    <a:pt x="22162" y="74930"/>
                  </a:lnTo>
                  <a:lnTo>
                    <a:pt x="22162" y="24765"/>
                  </a:lnTo>
                  <a:cubicBezTo>
                    <a:pt x="26594" y="20955"/>
                    <a:pt x="29760" y="19050"/>
                    <a:pt x="32926" y="19050"/>
                  </a:cubicBezTo>
                  <a:cubicBezTo>
                    <a:pt x="35459" y="19050"/>
                    <a:pt x="37991" y="19685"/>
                    <a:pt x="37991" y="26035"/>
                  </a:cubicBezTo>
                  <a:lnTo>
                    <a:pt x="37991" y="74930"/>
                  </a:lnTo>
                  <a:lnTo>
                    <a:pt x="60153" y="74930"/>
                  </a:lnTo>
                  <a:lnTo>
                    <a:pt x="60153" y="19685"/>
                  </a:lnTo>
                  <a:cubicBezTo>
                    <a:pt x="60153" y="6985"/>
                    <a:pt x="53821" y="0"/>
                    <a:pt x="41791" y="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FC773A9E-4034-AF8B-96C7-D54BAB739104}"/>
                </a:ext>
              </a:extLst>
            </p:cNvPr>
            <p:cNvSpPr/>
            <p:nvPr/>
          </p:nvSpPr>
          <p:spPr>
            <a:xfrm>
              <a:off x="1548712" y="4819967"/>
              <a:ext cx="61419" cy="76200"/>
            </a:xfrm>
            <a:custGeom>
              <a:avLst/>
              <a:gdLst>
                <a:gd name="connsiteX0" fmla="*/ 48123 w 61419"/>
                <a:gd name="connsiteY0" fmla="*/ 49530 h 76200"/>
                <a:gd name="connsiteX1" fmla="*/ 47489 w 61419"/>
                <a:gd name="connsiteY1" fmla="*/ 50800 h 76200"/>
                <a:gd name="connsiteX2" fmla="*/ 33559 w 61419"/>
                <a:gd name="connsiteY2" fmla="*/ 59055 h 76200"/>
                <a:gd name="connsiteX3" fmla="*/ 22162 w 61419"/>
                <a:gd name="connsiteY3" fmla="*/ 44450 h 76200"/>
                <a:gd name="connsiteX4" fmla="*/ 61420 w 61419"/>
                <a:gd name="connsiteY4" fmla="*/ 44450 h 76200"/>
                <a:gd name="connsiteX5" fmla="*/ 61420 w 61419"/>
                <a:gd name="connsiteY5" fmla="*/ 39370 h 76200"/>
                <a:gd name="connsiteX6" fmla="*/ 31660 w 61419"/>
                <a:gd name="connsiteY6" fmla="*/ 0 h 76200"/>
                <a:gd name="connsiteX7" fmla="*/ 0 w 61419"/>
                <a:gd name="connsiteY7" fmla="*/ 38100 h 76200"/>
                <a:gd name="connsiteX8" fmla="*/ 32293 w 61419"/>
                <a:gd name="connsiteY8" fmla="*/ 76200 h 76200"/>
                <a:gd name="connsiteX9" fmla="*/ 60786 w 61419"/>
                <a:gd name="connsiteY9" fmla="*/ 60960 h 76200"/>
                <a:gd name="connsiteX10" fmla="*/ 61420 w 61419"/>
                <a:gd name="connsiteY10" fmla="*/ 59690 h 76200"/>
                <a:gd name="connsiteX11" fmla="*/ 48123 w 61419"/>
                <a:gd name="connsiteY11" fmla="*/ 49530 h 76200"/>
                <a:gd name="connsiteX12" fmla="*/ 22162 w 61419"/>
                <a:gd name="connsiteY12" fmla="*/ 31115 h 76200"/>
                <a:gd name="connsiteX13" fmla="*/ 31660 w 61419"/>
                <a:gd name="connsiteY13" fmla="*/ 18415 h 76200"/>
                <a:gd name="connsiteX14" fmla="*/ 40524 w 61419"/>
                <a:gd name="connsiteY14" fmla="*/ 31115 h 76200"/>
                <a:gd name="connsiteX15" fmla="*/ 22162 w 61419"/>
                <a:gd name="connsiteY15" fmla="*/ 3111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419" h="76200">
                  <a:moveTo>
                    <a:pt x="48123" y="49530"/>
                  </a:moveTo>
                  <a:lnTo>
                    <a:pt x="47489" y="50800"/>
                  </a:lnTo>
                  <a:cubicBezTo>
                    <a:pt x="44957" y="54610"/>
                    <a:pt x="39891" y="59055"/>
                    <a:pt x="33559" y="59055"/>
                  </a:cubicBezTo>
                  <a:cubicBezTo>
                    <a:pt x="26594" y="59055"/>
                    <a:pt x="23428" y="53975"/>
                    <a:pt x="22162" y="44450"/>
                  </a:cubicBezTo>
                  <a:lnTo>
                    <a:pt x="61420" y="44450"/>
                  </a:lnTo>
                  <a:lnTo>
                    <a:pt x="61420" y="39370"/>
                  </a:lnTo>
                  <a:cubicBezTo>
                    <a:pt x="61420" y="14605"/>
                    <a:pt x="50655" y="0"/>
                    <a:pt x="31660" y="0"/>
                  </a:cubicBezTo>
                  <a:cubicBezTo>
                    <a:pt x="17096" y="0"/>
                    <a:pt x="0" y="10160"/>
                    <a:pt x="0" y="38100"/>
                  </a:cubicBezTo>
                  <a:cubicBezTo>
                    <a:pt x="0" y="62230"/>
                    <a:pt x="12031" y="76200"/>
                    <a:pt x="32293" y="76200"/>
                  </a:cubicBezTo>
                  <a:cubicBezTo>
                    <a:pt x="44323" y="76200"/>
                    <a:pt x="53821" y="71120"/>
                    <a:pt x="60786" y="60960"/>
                  </a:cubicBezTo>
                  <a:lnTo>
                    <a:pt x="61420" y="59690"/>
                  </a:lnTo>
                  <a:lnTo>
                    <a:pt x="48123" y="49530"/>
                  </a:lnTo>
                  <a:close/>
                  <a:moveTo>
                    <a:pt x="22162" y="31115"/>
                  </a:moveTo>
                  <a:cubicBezTo>
                    <a:pt x="22795" y="24765"/>
                    <a:pt x="25328" y="18415"/>
                    <a:pt x="31660" y="18415"/>
                  </a:cubicBezTo>
                  <a:cubicBezTo>
                    <a:pt x="34826" y="18415"/>
                    <a:pt x="39891" y="19685"/>
                    <a:pt x="40524" y="31115"/>
                  </a:cubicBezTo>
                  <a:lnTo>
                    <a:pt x="22162" y="3111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87E18FEF-28A4-0BF9-F2A9-B60992AFCAEA}"/>
                </a:ext>
              </a:extLst>
            </p:cNvPr>
            <p:cNvSpPr/>
            <p:nvPr/>
          </p:nvSpPr>
          <p:spPr>
            <a:xfrm>
              <a:off x="908556" y="4794568"/>
              <a:ext cx="22161" cy="100964"/>
            </a:xfrm>
            <a:custGeom>
              <a:avLst/>
              <a:gdLst>
                <a:gd name="connsiteX0" fmla="*/ 0 w 22161"/>
                <a:gd name="connsiteY0" fmla="*/ 0 h 100964"/>
                <a:gd name="connsiteX1" fmla="*/ 22162 w 22161"/>
                <a:gd name="connsiteY1" fmla="*/ 0 h 100964"/>
                <a:gd name="connsiteX2" fmla="*/ 22162 w 22161"/>
                <a:gd name="connsiteY2" fmla="*/ 100965 h 100964"/>
                <a:gd name="connsiteX3" fmla="*/ 0 w 22161"/>
                <a:gd name="connsiteY3" fmla="*/ 100965 h 10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00964">
                  <a:moveTo>
                    <a:pt x="0" y="0"/>
                  </a:moveTo>
                  <a:lnTo>
                    <a:pt x="22162" y="0"/>
                  </a:lnTo>
                  <a:lnTo>
                    <a:pt x="22162" y="100965"/>
                  </a:lnTo>
                  <a:lnTo>
                    <a:pt x="0" y="10096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811892C2-3F74-1D35-20F8-AB8B6F13E83E}"/>
                </a:ext>
              </a:extLst>
            </p:cNvPr>
            <p:cNvSpPr/>
            <p:nvPr/>
          </p:nvSpPr>
          <p:spPr>
            <a:xfrm>
              <a:off x="612856" y="4661217"/>
              <a:ext cx="77249" cy="106679"/>
            </a:xfrm>
            <a:custGeom>
              <a:avLst/>
              <a:gdLst>
                <a:gd name="connsiteX0" fmla="*/ 41791 w 77249"/>
                <a:gd name="connsiteY0" fmla="*/ 71120 h 106679"/>
                <a:gd name="connsiteX1" fmla="*/ 56354 w 77249"/>
                <a:gd name="connsiteY1" fmla="*/ 71120 h 106679"/>
                <a:gd name="connsiteX2" fmla="*/ 40524 w 77249"/>
                <a:gd name="connsiteY2" fmla="*/ 88900 h 106679"/>
                <a:gd name="connsiteX3" fmla="*/ 22162 w 77249"/>
                <a:gd name="connsiteY3" fmla="*/ 53340 h 106679"/>
                <a:gd name="connsiteX4" fmla="*/ 39258 w 77249"/>
                <a:gd name="connsiteY4" fmla="*/ 19685 h 106679"/>
                <a:gd name="connsiteX5" fmla="*/ 54454 w 77249"/>
                <a:gd name="connsiteY5" fmla="*/ 38100 h 106679"/>
                <a:gd name="connsiteX6" fmla="*/ 75350 w 77249"/>
                <a:gd name="connsiteY6" fmla="*/ 35560 h 106679"/>
                <a:gd name="connsiteX7" fmla="*/ 40524 w 77249"/>
                <a:gd name="connsiteY7" fmla="*/ 0 h 106679"/>
                <a:gd name="connsiteX8" fmla="*/ 0 w 77249"/>
                <a:gd name="connsiteY8" fmla="*/ 53340 h 106679"/>
                <a:gd name="connsiteX9" fmla="*/ 37991 w 77249"/>
                <a:gd name="connsiteY9" fmla="*/ 106680 h 106679"/>
                <a:gd name="connsiteX10" fmla="*/ 60153 w 77249"/>
                <a:gd name="connsiteY10" fmla="*/ 94615 h 106679"/>
                <a:gd name="connsiteX11" fmla="*/ 60153 w 77249"/>
                <a:gd name="connsiteY11" fmla="*/ 104775 h 106679"/>
                <a:gd name="connsiteX12" fmla="*/ 77249 w 77249"/>
                <a:gd name="connsiteY12" fmla="*/ 104775 h 106679"/>
                <a:gd name="connsiteX13" fmla="*/ 77249 w 77249"/>
                <a:gd name="connsiteY13" fmla="*/ 53975 h 106679"/>
                <a:gd name="connsiteX14" fmla="*/ 42424 w 77249"/>
                <a:gd name="connsiteY14" fmla="*/ 53975 h 106679"/>
                <a:gd name="connsiteX15" fmla="*/ 42424 w 77249"/>
                <a:gd name="connsiteY15" fmla="*/ 71120 h 10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49" h="106679">
                  <a:moveTo>
                    <a:pt x="41791" y="71120"/>
                  </a:moveTo>
                  <a:lnTo>
                    <a:pt x="56354" y="71120"/>
                  </a:lnTo>
                  <a:cubicBezTo>
                    <a:pt x="55088" y="82550"/>
                    <a:pt x="49389" y="88900"/>
                    <a:pt x="40524" y="88900"/>
                  </a:cubicBezTo>
                  <a:cubicBezTo>
                    <a:pt x="32926" y="88900"/>
                    <a:pt x="22162" y="85090"/>
                    <a:pt x="22162" y="53340"/>
                  </a:cubicBezTo>
                  <a:cubicBezTo>
                    <a:pt x="22162" y="31115"/>
                    <a:pt x="27860" y="19685"/>
                    <a:pt x="39258" y="19685"/>
                  </a:cubicBezTo>
                  <a:cubicBezTo>
                    <a:pt x="47489" y="19685"/>
                    <a:pt x="51289" y="24765"/>
                    <a:pt x="54454" y="38100"/>
                  </a:cubicBezTo>
                  <a:lnTo>
                    <a:pt x="75350" y="35560"/>
                  </a:lnTo>
                  <a:cubicBezTo>
                    <a:pt x="70917" y="10795"/>
                    <a:pt x="60153" y="0"/>
                    <a:pt x="40524" y="0"/>
                  </a:cubicBezTo>
                  <a:cubicBezTo>
                    <a:pt x="15197" y="0"/>
                    <a:pt x="0" y="19685"/>
                    <a:pt x="0" y="53340"/>
                  </a:cubicBezTo>
                  <a:cubicBezTo>
                    <a:pt x="0" y="87630"/>
                    <a:pt x="13930" y="106680"/>
                    <a:pt x="37991" y="106680"/>
                  </a:cubicBezTo>
                  <a:cubicBezTo>
                    <a:pt x="48756" y="106680"/>
                    <a:pt x="56354" y="100965"/>
                    <a:pt x="60153" y="94615"/>
                  </a:cubicBezTo>
                  <a:lnTo>
                    <a:pt x="60153" y="104775"/>
                  </a:lnTo>
                  <a:lnTo>
                    <a:pt x="77249" y="104775"/>
                  </a:lnTo>
                  <a:lnTo>
                    <a:pt x="77249" y="53975"/>
                  </a:lnTo>
                  <a:lnTo>
                    <a:pt x="42424" y="53975"/>
                  </a:lnTo>
                  <a:lnTo>
                    <a:pt x="42424" y="7112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49123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and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974E889D-D7C1-1165-CA9E-B2545FF231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1999" y="0"/>
            <a:ext cx="4572001" cy="5143501"/>
          </a:xfrm>
          <a:solidFill>
            <a:schemeClr val="bg1">
              <a:lumMod val="85000"/>
            </a:schemeClr>
          </a:solidFill>
        </p:spPr>
        <p:txBody>
          <a:bodyPr tIns="100584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5BB43B-1319-036D-5BDA-56D0F6DE0B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50421" y="4514316"/>
            <a:ext cx="286597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441C0E6-2A71-4EB3-9E92-A3D15D26B6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0D3792DC-0B59-CFCA-D68B-D6E33DB0A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C7DC55A-0110-4030-35AD-A950533BEB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3085" y="1554480"/>
            <a:ext cx="3664700" cy="2309411"/>
          </a:xfrm>
        </p:spPr>
        <p:txBody>
          <a:bodyPr anchor="b"/>
          <a:lstStyle>
            <a:lvl1pPr>
              <a:lnSpc>
                <a:spcPct val="112000"/>
              </a:lnSpc>
              <a:defRPr sz="1800" b="0">
                <a:solidFill>
                  <a:schemeClr val="bg1"/>
                </a:solidFill>
              </a:defRPr>
            </a:lvl1pPr>
            <a:lvl2pPr>
              <a:lnSpc>
                <a:spcPct val="112000"/>
              </a:lnSpc>
              <a:defRPr sz="1800" b="0">
                <a:solidFill>
                  <a:schemeClr val="bg1"/>
                </a:solidFill>
              </a:defRPr>
            </a:lvl2pPr>
            <a:lvl3pPr marL="228600" indent="-228600">
              <a:lnSpc>
                <a:spcPct val="112000"/>
              </a:lnSpc>
              <a:defRPr sz="1800" b="0">
                <a:solidFill>
                  <a:schemeClr val="bg1"/>
                </a:solidFill>
              </a:defRPr>
            </a:lvl3pPr>
            <a:lvl4pPr marL="457200" indent="-228600">
              <a:lnSpc>
                <a:spcPct val="112000"/>
              </a:lnSpc>
              <a:defRPr sz="1800" b="0">
                <a:solidFill>
                  <a:schemeClr val="bg1"/>
                </a:solidFill>
              </a:defRPr>
            </a:lvl4pPr>
            <a:lvl5pPr marL="685800" indent="-228600">
              <a:lnSpc>
                <a:spcPct val="112000"/>
              </a:lnSpc>
              <a:defRPr sz="18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95299" y="468630"/>
            <a:ext cx="3661083" cy="1152525"/>
          </a:xfrm>
        </p:spPr>
        <p:txBody>
          <a:bodyPr/>
          <a:lstStyle>
            <a:lvl1pPr>
              <a:lnSpc>
                <a:spcPct val="80000"/>
              </a:lnSpc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1" name="Graphic 6">
            <a:extLst>
              <a:ext uri="{FF2B5EF4-FFF2-40B4-BE49-F238E27FC236}">
                <a16:creationId xmlns:a16="http://schemas.microsoft.com/office/drawing/2014/main" id="{D7A02DED-71C9-3B39-D464-5431A5A9A87A}"/>
              </a:ext>
            </a:extLst>
          </p:cNvPr>
          <p:cNvGrpSpPr/>
          <p:nvPr userDrawn="1"/>
        </p:nvGrpSpPr>
        <p:grpSpPr>
          <a:xfrm>
            <a:off x="491329" y="4418324"/>
            <a:ext cx="1331528" cy="342900"/>
            <a:chOff x="278604" y="4554538"/>
            <a:chExt cx="1331528" cy="342900"/>
          </a:xfrm>
          <a:solidFill>
            <a:schemeClr val="bg1"/>
          </a:solidFill>
        </p:grpSpPr>
        <p:grpSp>
          <p:nvGrpSpPr>
            <p:cNvPr id="12" name="Graphic 6">
              <a:extLst>
                <a:ext uri="{FF2B5EF4-FFF2-40B4-BE49-F238E27FC236}">
                  <a16:creationId xmlns:a16="http://schemas.microsoft.com/office/drawing/2014/main" id="{441613C7-3B65-8918-9E3A-35C7C3503174}"/>
                </a:ext>
              </a:extLst>
            </p:cNvPr>
            <p:cNvGrpSpPr/>
            <p:nvPr/>
          </p:nvGrpSpPr>
          <p:grpSpPr>
            <a:xfrm>
              <a:off x="278604" y="4554538"/>
              <a:ext cx="298793" cy="342427"/>
              <a:chOff x="278604" y="4554538"/>
              <a:chExt cx="298793" cy="342427"/>
            </a:xfrm>
            <a:grpFill/>
          </p:grpSpPr>
          <p:grpSp>
            <p:nvGrpSpPr>
              <p:cNvPr id="40" name="Graphic 6">
                <a:extLst>
                  <a:ext uri="{FF2B5EF4-FFF2-40B4-BE49-F238E27FC236}">
                    <a16:creationId xmlns:a16="http://schemas.microsoft.com/office/drawing/2014/main" id="{F2228C3F-CF77-4C19-7FAB-44ABD9D2E8C5}"/>
                  </a:ext>
                </a:extLst>
              </p:cNvPr>
              <p:cNvGrpSpPr/>
              <p:nvPr/>
            </p:nvGrpSpPr>
            <p:grpSpPr>
              <a:xfrm>
                <a:off x="278604" y="4554538"/>
                <a:ext cx="297175" cy="342427"/>
                <a:chOff x="278604" y="4554538"/>
                <a:chExt cx="297175" cy="342427"/>
              </a:xfrm>
              <a:grpFill/>
            </p:grpSpPr>
            <p:sp>
              <p:nvSpPr>
                <p:cNvPr id="42" name="Freeform 41">
                  <a:extLst>
                    <a:ext uri="{FF2B5EF4-FFF2-40B4-BE49-F238E27FC236}">
                      <a16:creationId xmlns:a16="http://schemas.microsoft.com/office/drawing/2014/main" id="{DAAF4F88-9113-5F77-6CD2-60275E4EE694}"/>
                    </a:ext>
                  </a:extLst>
                </p:cNvPr>
                <p:cNvSpPr/>
                <p:nvPr/>
              </p:nvSpPr>
              <p:spPr>
                <a:xfrm>
                  <a:off x="293446" y="4554538"/>
                  <a:ext cx="282332" cy="106045"/>
                </a:xfrm>
                <a:custGeom>
                  <a:avLst/>
                  <a:gdLst>
                    <a:gd name="connsiteX0" fmla="*/ 282051 w 282332"/>
                    <a:gd name="connsiteY0" fmla="*/ 70485 h 106045"/>
                    <a:gd name="connsiteX1" fmla="*/ 282051 w 282332"/>
                    <a:gd name="connsiteY1" fmla="*/ 70485 h 106045"/>
                    <a:gd name="connsiteX2" fmla="*/ 280152 w 282332"/>
                    <a:gd name="connsiteY2" fmla="*/ 67310 h 106045"/>
                    <a:gd name="connsiteX3" fmla="*/ 257357 w 282332"/>
                    <a:gd name="connsiteY3" fmla="*/ 41910 h 106045"/>
                    <a:gd name="connsiteX4" fmla="*/ 152247 w 282332"/>
                    <a:gd name="connsiteY4" fmla="*/ 0 h 106045"/>
                    <a:gd name="connsiteX5" fmla="*/ 31308 w 282332"/>
                    <a:gd name="connsiteY5" fmla="*/ 55880 h 106045"/>
                    <a:gd name="connsiteX6" fmla="*/ 281 w 282332"/>
                    <a:gd name="connsiteY6" fmla="*/ 104775 h 106045"/>
                    <a:gd name="connsiteX7" fmla="*/ 281 w 282332"/>
                    <a:gd name="connsiteY7" fmla="*/ 106045 h 106045"/>
                    <a:gd name="connsiteX8" fmla="*/ 915 w 282332"/>
                    <a:gd name="connsiteY8" fmla="*/ 104775 h 106045"/>
                    <a:gd name="connsiteX9" fmla="*/ 35107 w 282332"/>
                    <a:gd name="connsiteY9" fmla="*/ 61595 h 106045"/>
                    <a:gd name="connsiteX10" fmla="*/ 152880 w 282332"/>
                    <a:gd name="connsiteY10" fmla="*/ 20955 h 106045"/>
                    <a:gd name="connsiteX11" fmla="*/ 251025 w 282332"/>
                    <a:gd name="connsiteY11" fmla="*/ 47625 h 106045"/>
                    <a:gd name="connsiteX12" fmla="*/ 278885 w 282332"/>
                    <a:gd name="connsiteY12" fmla="*/ 68580 h 106045"/>
                    <a:gd name="connsiteX13" fmla="*/ 282051 w 282332"/>
                    <a:gd name="connsiteY13" fmla="*/ 70485 h 106045"/>
                    <a:gd name="connsiteX14" fmla="*/ 282051 w 282332"/>
                    <a:gd name="connsiteY14" fmla="*/ 70485 h 106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82332" h="106045">
                      <a:moveTo>
                        <a:pt x="282051" y="70485"/>
                      </a:moveTo>
                      <a:cubicBezTo>
                        <a:pt x="282051" y="70485"/>
                        <a:pt x="282685" y="70485"/>
                        <a:pt x="282051" y="70485"/>
                      </a:cubicBezTo>
                      <a:cubicBezTo>
                        <a:pt x="282051" y="69850"/>
                        <a:pt x="281418" y="69215"/>
                        <a:pt x="280152" y="67310"/>
                      </a:cubicBezTo>
                      <a:cubicBezTo>
                        <a:pt x="278885" y="65405"/>
                        <a:pt x="269388" y="52705"/>
                        <a:pt x="257357" y="41910"/>
                      </a:cubicBezTo>
                      <a:cubicBezTo>
                        <a:pt x="245960" y="31115"/>
                        <a:pt x="209868" y="0"/>
                        <a:pt x="152247" y="0"/>
                      </a:cubicBezTo>
                      <a:cubicBezTo>
                        <a:pt x="92727" y="0"/>
                        <a:pt x="52203" y="32385"/>
                        <a:pt x="31308" y="55880"/>
                      </a:cubicBezTo>
                      <a:cubicBezTo>
                        <a:pt x="11046" y="78740"/>
                        <a:pt x="915" y="104140"/>
                        <a:pt x="281" y="104775"/>
                      </a:cubicBezTo>
                      <a:cubicBezTo>
                        <a:pt x="281" y="105410"/>
                        <a:pt x="-352" y="105410"/>
                        <a:pt x="281" y="106045"/>
                      </a:cubicBezTo>
                      <a:cubicBezTo>
                        <a:pt x="915" y="106045"/>
                        <a:pt x="915" y="105410"/>
                        <a:pt x="915" y="104775"/>
                      </a:cubicBezTo>
                      <a:cubicBezTo>
                        <a:pt x="1548" y="104140"/>
                        <a:pt x="11679" y="80645"/>
                        <a:pt x="35107" y="61595"/>
                      </a:cubicBezTo>
                      <a:cubicBezTo>
                        <a:pt x="58535" y="42545"/>
                        <a:pt x="96526" y="20955"/>
                        <a:pt x="152880" y="20955"/>
                      </a:cubicBezTo>
                      <a:cubicBezTo>
                        <a:pt x="201003" y="20955"/>
                        <a:pt x="235195" y="38100"/>
                        <a:pt x="251025" y="47625"/>
                      </a:cubicBezTo>
                      <a:cubicBezTo>
                        <a:pt x="266855" y="57150"/>
                        <a:pt x="276986" y="66675"/>
                        <a:pt x="278885" y="68580"/>
                      </a:cubicBezTo>
                      <a:cubicBezTo>
                        <a:pt x="280785" y="69850"/>
                        <a:pt x="281418" y="69850"/>
                        <a:pt x="282051" y="70485"/>
                      </a:cubicBezTo>
                      <a:cubicBezTo>
                        <a:pt x="282051" y="70485"/>
                        <a:pt x="282051" y="70485"/>
                        <a:pt x="282051" y="70485"/>
                      </a:cubicBezTo>
                      <a:close/>
                    </a:path>
                  </a:pathLst>
                </a:custGeom>
                <a:grpFill/>
                <a:ln w="63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3" name="Freeform 42">
                  <a:extLst>
                    <a:ext uri="{FF2B5EF4-FFF2-40B4-BE49-F238E27FC236}">
                      <a16:creationId xmlns:a16="http://schemas.microsoft.com/office/drawing/2014/main" id="{3D9FB5E6-6151-E8FA-2BE5-FB3221D5CD5B}"/>
                    </a:ext>
                  </a:extLst>
                </p:cNvPr>
                <p:cNvSpPr/>
                <p:nvPr/>
              </p:nvSpPr>
              <p:spPr>
                <a:xfrm>
                  <a:off x="278604" y="4715192"/>
                  <a:ext cx="255736" cy="181772"/>
                </a:xfrm>
                <a:custGeom>
                  <a:avLst/>
                  <a:gdLst>
                    <a:gd name="connsiteX0" fmla="*/ 1194 w 255736"/>
                    <a:gd name="connsiteY0" fmla="*/ 0 h 181772"/>
                    <a:gd name="connsiteX1" fmla="*/ 1194 w 255736"/>
                    <a:gd name="connsiteY1" fmla="*/ 0 h 181772"/>
                    <a:gd name="connsiteX2" fmla="*/ 1194 w 255736"/>
                    <a:gd name="connsiteY2" fmla="*/ 2540 h 181772"/>
                    <a:gd name="connsiteX3" fmla="*/ 14491 w 255736"/>
                    <a:gd name="connsiteY3" fmla="*/ 60960 h 181772"/>
                    <a:gd name="connsiteX4" fmla="*/ 96806 w 255736"/>
                    <a:gd name="connsiteY4" fmla="*/ 144145 h 181772"/>
                    <a:gd name="connsiteX5" fmla="*/ 203182 w 255736"/>
                    <a:gd name="connsiteY5" fmla="*/ 163195 h 181772"/>
                    <a:gd name="connsiteX6" fmla="*/ 254470 w 255736"/>
                    <a:gd name="connsiteY6" fmla="*/ 148590 h 181772"/>
                    <a:gd name="connsiteX7" fmla="*/ 255737 w 255736"/>
                    <a:gd name="connsiteY7" fmla="*/ 147955 h 181772"/>
                    <a:gd name="connsiteX8" fmla="*/ 255737 w 255736"/>
                    <a:gd name="connsiteY8" fmla="*/ 147955 h 181772"/>
                    <a:gd name="connsiteX9" fmla="*/ 254470 w 255736"/>
                    <a:gd name="connsiteY9" fmla="*/ 148590 h 181772"/>
                    <a:gd name="connsiteX10" fmla="*/ 250671 w 255736"/>
                    <a:gd name="connsiteY10" fmla="*/ 151765 h 181772"/>
                    <a:gd name="connsiteX11" fmla="*/ 219012 w 255736"/>
                    <a:gd name="connsiteY11" fmla="*/ 169545 h 181772"/>
                    <a:gd name="connsiteX12" fmla="*/ 83509 w 255736"/>
                    <a:gd name="connsiteY12" fmla="*/ 162560 h 181772"/>
                    <a:gd name="connsiteX13" fmla="*/ 3727 w 255736"/>
                    <a:gd name="connsiteY13" fmla="*/ 52705 h 181772"/>
                    <a:gd name="connsiteX14" fmla="*/ 561 w 255736"/>
                    <a:gd name="connsiteY14" fmla="*/ 1270 h 181772"/>
                    <a:gd name="connsiteX15" fmla="*/ 1194 w 255736"/>
                    <a:gd name="connsiteY15" fmla="*/ 0 h 181772"/>
                    <a:gd name="connsiteX16" fmla="*/ 1194 w 255736"/>
                    <a:gd name="connsiteY16" fmla="*/ 0 h 181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55736" h="181772">
                      <a:moveTo>
                        <a:pt x="1194" y="0"/>
                      </a:moveTo>
                      <a:cubicBezTo>
                        <a:pt x="1827" y="0"/>
                        <a:pt x="1827" y="0"/>
                        <a:pt x="1194" y="0"/>
                      </a:cubicBezTo>
                      <a:cubicBezTo>
                        <a:pt x="1827" y="635"/>
                        <a:pt x="1194" y="1270"/>
                        <a:pt x="1194" y="2540"/>
                      </a:cubicBezTo>
                      <a:cubicBezTo>
                        <a:pt x="1194" y="3810"/>
                        <a:pt x="-72" y="31750"/>
                        <a:pt x="14491" y="60960"/>
                      </a:cubicBezTo>
                      <a:cubicBezTo>
                        <a:pt x="29054" y="91440"/>
                        <a:pt x="55015" y="123190"/>
                        <a:pt x="96806" y="144145"/>
                      </a:cubicBezTo>
                      <a:cubicBezTo>
                        <a:pt x="136064" y="163195"/>
                        <a:pt x="174688" y="166370"/>
                        <a:pt x="203182" y="163195"/>
                      </a:cubicBezTo>
                      <a:cubicBezTo>
                        <a:pt x="231042" y="160020"/>
                        <a:pt x="251938" y="149860"/>
                        <a:pt x="254470" y="148590"/>
                      </a:cubicBezTo>
                      <a:cubicBezTo>
                        <a:pt x="255737" y="147955"/>
                        <a:pt x="255737" y="147955"/>
                        <a:pt x="255737" y="147955"/>
                      </a:cubicBezTo>
                      <a:cubicBezTo>
                        <a:pt x="255737" y="147955"/>
                        <a:pt x="255737" y="147955"/>
                        <a:pt x="255737" y="147955"/>
                      </a:cubicBezTo>
                      <a:cubicBezTo>
                        <a:pt x="255737" y="147955"/>
                        <a:pt x="255104" y="148590"/>
                        <a:pt x="254470" y="148590"/>
                      </a:cubicBezTo>
                      <a:cubicBezTo>
                        <a:pt x="253837" y="149225"/>
                        <a:pt x="252571" y="150495"/>
                        <a:pt x="250671" y="151765"/>
                      </a:cubicBezTo>
                      <a:cubicBezTo>
                        <a:pt x="247505" y="154305"/>
                        <a:pt x="241173" y="160020"/>
                        <a:pt x="219012" y="169545"/>
                      </a:cubicBezTo>
                      <a:cubicBezTo>
                        <a:pt x="187985" y="182880"/>
                        <a:pt x="135431" y="191135"/>
                        <a:pt x="83509" y="162560"/>
                      </a:cubicBezTo>
                      <a:cubicBezTo>
                        <a:pt x="33487" y="135255"/>
                        <a:pt x="11325" y="88265"/>
                        <a:pt x="3727" y="52705"/>
                      </a:cubicBezTo>
                      <a:cubicBezTo>
                        <a:pt x="-1972" y="25400"/>
                        <a:pt x="561" y="3175"/>
                        <a:pt x="561" y="1270"/>
                      </a:cubicBezTo>
                      <a:cubicBezTo>
                        <a:pt x="1194" y="635"/>
                        <a:pt x="1194" y="635"/>
                        <a:pt x="1194" y="0"/>
                      </a:cubicBezTo>
                      <a:cubicBezTo>
                        <a:pt x="1194" y="0"/>
                        <a:pt x="1194" y="0"/>
                        <a:pt x="1194" y="0"/>
                      </a:cubicBezTo>
                      <a:close/>
                    </a:path>
                  </a:pathLst>
                </a:custGeom>
                <a:grpFill/>
                <a:ln w="63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3D0C9D34-2AF4-D711-D7D0-7DF6A354F6A8}"/>
                  </a:ext>
                </a:extLst>
              </p:cNvPr>
              <p:cNvSpPr/>
              <p:nvPr/>
            </p:nvSpPr>
            <p:spPr>
              <a:xfrm>
                <a:off x="342484" y="4665663"/>
                <a:ext cx="234913" cy="102234"/>
              </a:xfrm>
              <a:custGeom>
                <a:avLst/>
                <a:gdLst>
                  <a:gd name="connsiteX0" fmla="*/ 131071 w 234913"/>
                  <a:gd name="connsiteY0" fmla="*/ 100330 h 102234"/>
                  <a:gd name="connsiteX1" fmla="*/ 131071 w 234913"/>
                  <a:gd name="connsiteY1" fmla="*/ 60960 h 102234"/>
                  <a:gd name="connsiteX2" fmla="*/ 159564 w 234913"/>
                  <a:gd name="connsiteY2" fmla="*/ 0 h 102234"/>
                  <a:gd name="connsiteX3" fmla="*/ 137402 w 234913"/>
                  <a:gd name="connsiteY3" fmla="*/ 0 h 102234"/>
                  <a:gd name="connsiteX4" fmla="*/ 120306 w 234913"/>
                  <a:gd name="connsiteY4" fmla="*/ 40005 h 102234"/>
                  <a:gd name="connsiteX5" fmla="*/ 103210 w 234913"/>
                  <a:gd name="connsiteY5" fmla="*/ 0 h 102234"/>
                  <a:gd name="connsiteX6" fmla="*/ 80415 w 234913"/>
                  <a:gd name="connsiteY6" fmla="*/ 0 h 102234"/>
                  <a:gd name="connsiteX7" fmla="*/ 108909 w 234913"/>
                  <a:gd name="connsiteY7" fmla="*/ 60960 h 102234"/>
                  <a:gd name="connsiteX8" fmla="*/ 108909 w 234913"/>
                  <a:gd name="connsiteY8" fmla="*/ 100330 h 102234"/>
                  <a:gd name="connsiteX9" fmla="*/ 131071 w 234913"/>
                  <a:gd name="connsiteY9" fmla="*/ 100330 h 102234"/>
                  <a:gd name="connsiteX10" fmla="*/ 53188 w 234913"/>
                  <a:gd name="connsiteY10" fmla="*/ 57785 h 102234"/>
                  <a:gd name="connsiteX11" fmla="*/ 22795 w 234913"/>
                  <a:gd name="connsiteY11" fmla="*/ 635 h 102234"/>
                  <a:gd name="connsiteX12" fmla="*/ 22795 w 234913"/>
                  <a:gd name="connsiteY12" fmla="*/ 0 h 102234"/>
                  <a:gd name="connsiteX13" fmla="*/ 0 w 234913"/>
                  <a:gd name="connsiteY13" fmla="*/ 0 h 102234"/>
                  <a:gd name="connsiteX14" fmla="*/ 0 w 234913"/>
                  <a:gd name="connsiteY14" fmla="*/ 100965 h 102234"/>
                  <a:gd name="connsiteX15" fmla="*/ 20262 w 234913"/>
                  <a:gd name="connsiteY15" fmla="*/ 100965 h 102234"/>
                  <a:gd name="connsiteX16" fmla="*/ 20262 w 234913"/>
                  <a:gd name="connsiteY16" fmla="*/ 41275 h 102234"/>
                  <a:gd name="connsiteX17" fmla="*/ 53188 w 234913"/>
                  <a:gd name="connsiteY17" fmla="*/ 100330 h 102234"/>
                  <a:gd name="connsiteX18" fmla="*/ 53821 w 234913"/>
                  <a:gd name="connsiteY18" fmla="*/ 100965 h 102234"/>
                  <a:gd name="connsiteX19" fmla="*/ 74083 w 234913"/>
                  <a:gd name="connsiteY19" fmla="*/ 100965 h 102234"/>
                  <a:gd name="connsiteX20" fmla="*/ 74083 w 234913"/>
                  <a:gd name="connsiteY20" fmla="*/ 0 h 102234"/>
                  <a:gd name="connsiteX21" fmla="*/ 53821 w 234913"/>
                  <a:gd name="connsiteY21" fmla="*/ 0 h 102234"/>
                  <a:gd name="connsiteX22" fmla="*/ 53821 w 234913"/>
                  <a:gd name="connsiteY22" fmla="*/ 57785 h 102234"/>
                  <a:gd name="connsiteX23" fmla="*/ 234914 w 234913"/>
                  <a:gd name="connsiteY23" fmla="*/ 65405 h 102234"/>
                  <a:gd name="connsiteX24" fmla="*/ 234914 w 234913"/>
                  <a:gd name="connsiteY24" fmla="*/ 0 h 102234"/>
                  <a:gd name="connsiteX25" fmla="*/ 213385 w 234913"/>
                  <a:gd name="connsiteY25" fmla="*/ 0 h 102234"/>
                  <a:gd name="connsiteX26" fmla="*/ 213385 w 234913"/>
                  <a:gd name="connsiteY26" fmla="*/ 64770 h 102234"/>
                  <a:gd name="connsiteX27" fmla="*/ 200722 w 234913"/>
                  <a:gd name="connsiteY27" fmla="*/ 83185 h 102234"/>
                  <a:gd name="connsiteX28" fmla="*/ 188058 w 234913"/>
                  <a:gd name="connsiteY28" fmla="*/ 64770 h 102234"/>
                  <a:gd name="connsiteX29" fmla="*/ 188058 w 234913"/>
                  <a:gd name="connsiteY29" fmla="*/ 0 h 102234"/>
                  <a:gd name="connsiteX30" fmla="*/ 165896 w 234913"/>
                  <a:gd name="connsiteY30" fmla="*/ 0 h 102234"/>
                  <a:gd name="connsiteX31" fmla="*/ 165896 w 234913"/>
                  <a:gd name="connsiteY31" fmla="*/ 65405 h 102234"/>
                  <a:gd name="connsiteX32" fmla="*/ 200722 w 234913"/>
                  <a:gd name="connsiteY32" fmla="*/ 102235 h 102234"/>
                  <a:gd name="connsiteX33" fmla="*/ 234914 w 234913"/>
                  <a:gd name="connsiteY33" fmla="*/ 65405 h 102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34913" h="102234">
                    <a:moveTo>
                      <a:pt x="131071" y="100330"/>
                    </a:moveTo>
                    <a:lnTo>
                      <a:pt x="131071" y="60960"/>
                    </a:lnTo>
                    <a:lnTo>
                      <a:pt x="159564" y="0"/>
                    </a:lnTo>
                    <a:lnTo>
                      <a:pt x="137402" y="0"/>
                    </a:lnTo>
                    <a:lnTo>
                      <a:pt x="120306" y="40005"/>
                    </a:lnTo>
                    <a:lnTo>
                      <a:pt x="103210" y="0"/>
                    </a:lnTo>
                    <a:lnTo>
                      <a:pt x="80415" y="0"/>
                    </a:lnTo>
                    <a:lnTo>
                      <a:pt x="108909" y="60960"/>
                    </a:lnTo>
                    <a:lnTo>
                      <a:pt x="108909" y="100330"/>
                    </a:lnTo>
                    <a:lnTo>
                      <a:pt x="131071" y="100330"/>
                    </a:lnTo>
                    <a:close/>
                    <a:moveTo>
                      <a:pt x="53188" y="57785"/>
                    </a:moveTo>
                    <a:cubicBezTo>
                      <a:pt x="46223" y="43815"/>
                      <a:pt x="24061" y="2540"/>
                      <a:pt x="22795" y="635"/>
                    </a:cubicBezTo>
                    <a:lnTo>
                      <a:pt x="22795" y="0"/>
                    </a:lnTo>
                    <a:lnTo>
                      <a:pt x="0" y="0"/>
                    </a:lnTo>
                    <a:lnTo>
                      <a:pt x="0" y="100965"/>
                    </a:lnTo>
                    <a:lnTo>
                      <a:pt x="20262" y="100965"/>
                    </a:lnTo>
                    <a:lnTo>
                      <a:pt x="20262" y="41275"/>
                    </a:lnTo>
                    <a:cubicBezTo>
                      <a:pt x="27860" y="55245"/>
                      <a:pt x="51922" y="97790"/>
                      <a:pt x="53188" y="100330"/>
                    </a:cubicBezTo>
                    <a:lnTo>
                      <a:pt x="53821" y="100965"/>
                    </a:lnTo>
                    <a:lnTo>
                      <a:pt x="74083" y="100965"/>
                    </a:lnTo>
                    <a:lnTo>
                      <a:pt x="74083" y="0"/>
                    </a:lnTo>
                    <a:lnTo>
                      <a:pt x="53821" y="0"/>
                    </a:lnTo>
                    <a:lnTo>
                      <a:pt x="53821" y="57785"/>
                    </a:lnTo>
                    <a:close/>
                    <a:moveTo>
                      <a:pt x="234914" y="65405"/>
                    </a:moveTo>
                    <a:lnTo>
                      <a:pt x="234914" y="0"/>
                    </a:lnTo>
                    <a:lnTo>
                      <a:pt x="213385" y="0"/>
                    </a:lnTo>
                    <a:lnTo>
                      <a:pt x="213385" y="64770"/>
                    </a:lnTo>
                    <a:cubicBezTo>
                      <a:pt x="213385" y="78105"/>
                      <a:pt x="209586" y="83185"/>
                      <a:pt x="200722" y="83185"/>
                    </a:cubicBezTo>
                    <a:cubicBezTo>
                      <a:pt x="191224" y="83185"/>
                      <a:pt x="188058" y="78105"/>
                      <a:pt x="188058" y="64770"/>
                    </a:cubicBezTo>
                    <a:lnTo>
                      <a:pt x="188058" y="0"/>
                    </a:lnTo>
                    <a:lnTo>
                      <a:pt x="165896" y="0"/>
                    </a:lnTo>
                    <a:lnTo>
                      <a:pt x="165896" y="65405"/>
                    </a:lnTo>
                    <a:cubicBezTo>
                      <a:pt x="165896" y="89535"/>
                      <a:pt x="177927" y="102235"/>
                      <a:pt x="200722" y="102235"/>
                    </a:cubicBezTo>
                    <a:cubicBezTo>
                      <a:pt x="223516" y="102235"/>
                      <a:pt x="234914" y="90170"/>
                      <a:pt x="234914" y="6540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3" name="Graphic 6">
              <a:extLst>
                <a:ext uri="{FF2B5EF4-FFF2-40B4-BE49-F238E27FC236}">
                  <a16:creationId xmlns:a16="http://schemas.microsoft.com/office/drawing/2014/main" id="{A363BD01-53B0-8049-00F4-7B6C0CB6783A}"/>
                </a:ext>
              </a:extLst>
            </p:cNvPr>
            <p:cNvGrpSpPr/>
            <p:nvPr/>
          </p:nvGrpSpPr>
          <p:grpSpPr>
            <a:xfrm>
              <a:off x="704036" y="4691063"/>
              <a:ext cx="497055" cy="76834"/>
              <a:chOff x="704036" y="4691063"/>
              <a:chExt cx="497055" cy="76834"/>
            </a:xfrm>
            <a:grpFill/>
          </p:grpSpPr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F8B32688-56FF-A117-C491-310C26F667F7}"/>
                  </a:ext>
                </a:extLst>
              </p:cNvPr>
              <p:cNvSpPr/>
              <p:nvPr/>
            </p:nvSpPr>
            <p:spPr>
              <a:xfrm>
                <a:off x="704036" y="4691698"/>
                <a:ext cx="43690" cy="74930"/>
              </a:xfrm>
              <a:custGeom>
                <a:avLst/>
                <a:gdLst>
                  <a:gd name="connsiteX0" fmla="*/ 22162 w 43690"/>
                  <a:gd name="connsiteY0" fmla="*/ 74930 h 74930"/>
                  <a:gd name="connsiteX1" fmla="*/ 0 w 43690"/>
                  <a:gd name="connsiteY1" fmla="*/ 74930 h 74930"/>
                  <a:gd name="connsiteX2" fmla="*/ 0 w 43690"/>
                  <a:gd name="connsiteY2" fmla="*/ 1270 h 74930"/>
                  <a:gd name="connsiteX3" fmla="*/ 22162 w 43690"/>
                  <a:gd name="connsiteY3" fmla="*/ 1270 h 74930"/>
                  <a:gd name="connsiteX4" fmla="*/ 22162 w 43690"/>
                  <a:gd name="connsiteY4" fmla="*/ 10795 h 74930"/>
                  <a:gd name="connsiteX5" fmla="*/ 41791 w 43690"/>
                  <a:gd name="connsiteY5" fmla="*/ 0 h 74930"/>
                  <a:gd name="connsiteX6" fmla="*/ 43057 w 43690"/>
                  <a:gd name="connsiteY6" fmla="*/ 0 h 74930"/>
                  <a:gd name="connsiteX7" fmla="*/ 43690 w 43690"/>
                  <a:gd name="connsiteY7" fmla="*/ 0 h 74930"/>
                  <a:gd name="connsiteX8" fmla="*/ 43690 w 43690"/>
                  <a:gd name="connsiteY8" fmla="*/ 18415 h 74930"/>
                  <a:gd name="connsiteX9" fmla="*/ 42424 w 43690"/>
                  <a:gd name="connsiteY9" fmla="*/ 18415 h 74930"/>
                  <a:gd name="connsiteX10" fmla="*/ 38625 w 43690"/>
                  <a:gd name="connsiteY10" fmla="*/ 17780 h 74930"/>
                  <a:gd name="connsiteX11" fmla="*/ 22162 w 43690"/>
                  <a:gd name="connsiteY11" fmla="*/ 25400 h 74930"/>
                  <a:gd name="connsiteX12" fmla="*/ 22162 w 43690"/>
                  <a:gd name="connsiteY12" fmla="*/ 74930 h 74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3690" h="74930">
                    <a:moveTo>
                      <a:pt x="22162" y="74930"/>
                    </a:moveTo>
                    <a:lnTo>
                      <a:pt x="0" y="74930"/>
                    </a:lnTo>
                    <a:lnTo>
                      <a:pt x="0" y="1270"/>
                    </a:lnTo>
                    <a:lnTo>
                      <a:pt x="22162" y="1270"/>
                    </a:lnTo>
                    <a:lnTo>
                      <a:pt x="22162" y="10795"/>
                    </a:lnTo>
                    <a:cubicBezTo>
                      <a:pt x="25961" y="5080"/>
                      <a:pt x="31660" y="0"/>
                      <a:pt x="41791" y="0"/>
                    </a:cubicBezTo>
                    <a:cubicBezTo>
                      <a:pt x="41791" y="0"/>
                      <a:pt x="43057" y="0"/>
                      <a:pt x="43057" y="0"/>
                    </a:cubicBezTo>
                    <a:lnTo>
                      <a:pt x="43690" y="0"/>
                    </a:lnTo>
                    <a:lnTo>
                      <a:pt x="43690" y="18415"/>
                    </a:lnTo>
                    <a:lnTo>
                      <a:pt x="42424" y="18415"/>
                    </a:lnTo>
                    <a:cubicBezTo>
                      <a:pt x="41791" y="18415"/>
                      <a:pt x="39258" y="17780"/>
                      <a:pt x="38625" y="17780"/>
                    </a:cubicBezTo>
                    <a:cubicBezTo>
                      <a:pt x="29760" y="17780"/>
                      <a:pt x="24061" y="22860"/>
                      <a:pt x="22162" y="25400"/>
                    </a:cubicBezTo>
                    <a:lnTo>
                      <a:pt x="22162" y="74930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8E6E0604-3BCE-11DD-561F-3F2687E5CB8A}"/>
                  </a:ext>
                </a:extLst>
              </p:cNvPr>
              <p:cNvSpPr/>
              <p:nvPr/>
            </p:nvSpPr>
            <p:spPr>
              <a:xfrm>
                <a:off x="888294" y="4692333"/>
                <a:ext cx="60817" cy="75564"/>
              </a:xfrm>
              <a:custGeom>
                <a:avLst/>
                <a:gdLst>
                  <a:gd name="connsiteX0" fmla="*/ 31660 w 60817"/>
                  <a:gd name="connsiteY0" fmla="*/ 75565 h 75564"/>
                  <a:gd name="connsiteX1" fmla="*/ 633 w 60817"/>
                  <a:gd name="connsiteY1" fmla="*/ 62865 h 75564"/>
                  <a:gd name="connsiteX2" fmla="*/ 0 w 60817"/>
                  <a:gd name="connsiteY2" fmla="*/ 62230 h 75564"/>
                  <a:gd name="connsiteX3" fmla="*/ 11397 w 60817"/>
                  <a:gd name="connsiteY3" fmla="*/ 50165 h 75564"/>
                  <a:gd name="connsiteX4" fmla="*/ 12031 w 60817"/>
                  <a:gd name="connsiteY4" fmla="*/ 50800 h 75564"/>
                  <a:gd name="connsiteX5" fmla="*/ 31660 w 60817"/>
                  <a:gd name="connsiteY5" fmla="*/ 60325 h 75564"/>
                  <a:gd name="connsiteX6" fmla="*/ 40524 w 60817"/>
                  <a:gd name="connsiteY6" fmla="*/ 54610 h 75564"/>
                  <a:gd name="connsiteX7" fmla="*/ 27227 w 60817"/>
                  <a:gd name="connsiteY7" fmla="*/ 45720 h 75564"/>
                  <a:gd name="connsiteX8" fmla="*/ 3166 w 60817"/>
                  <a:gd name="connsiteY8" fmla="*/ 22225 h 75564"/>
                  <a:gd name="connsiteX9" fmla="*/ 31026 w 60817"/>
                  <a:gd name="connsiteY9" fmla="*/ 0 h 75564"/>
                  <a:gd name="connsiteX10" fmla="*/ 58254 w 60817"/>
                  <a:gd name="connsiteY10" fmla="*/ 11430 h 75564"/>
                  <a:gd name="connsiteX11" fmla="*/ 58887 w 60817"/>
                  <a:gd name="connsiteY11" fmla="*/ 12065 h 75564"/>
                  <a:gd name="connsiteX12" fmla="*/ 47489 w 60817"/>
                  <a:gd name="connsiteY12" fmla="*/ 24130 h 75564"/>
                  <a:gd name="connsiteX13" fmla="*/ 46856 w 60817"/>
                  <a:gd name="connsiteY13" fmla="*/ 23495 h 75564"/>
                  <a:gd name="connsiteX14" fmla="*/ 31026 w 60817"/>
                  <a:gd name="connsiteY14" fmla="*/ 15875 h 75564"/>
                  <a:gd name="connsiteX15" fmla="*/ 24061 w 60817"/>
                  <a:gd name="connsiteY15" fmla="*/ 20955 h 75564"/>
                  <a:gd name="connsiteX16" fmla="*/ 36725 w 60817"/>
                  <a:gd name="connsiteY16" fmla="*/ 29845 h 75564"/>
                  <a:gd name="connsiteX17" fmla="*/ 60786 w 60817"/>
                  <a:gd name="connsiteY17" fmla="*/ 53340 h 75564"/>
                  <a:gd name="connsiteX18" fmla="*/ 31660 w 60817"/>
                  <a:gd name="connsiteY18" fmla="*/ 75565 h 7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817" h="75564">
                    <a:moveTo>
                      <a:pt x="31660" y="75565"/>
                    </a:moveTo>
                    <a:cubicBezTo>
                      <a:pt x="17729" y="75565"/>
                      <a:pt x="8232" y="71755"/>
                      <a:pt x="633" y="62865"/>
                    </a:cubicBezTo>
                    <a:lnTo>
                      <a:pt x="0" y="62230"/>
                    </a:lnTo>
                    <a:lnTo>
                      <a:pt x="11397" y="50165"/>
                    </a:lnTo>
                    <a:lnTo>
                      <a:pt x="12031" y="50800"/>
                    </a:lnTo>
                    <a:cubicBezTo>
                      <a:pt x="17729" y="56515"/>
                      <a:pt x="25328" y="60325"/>
                      <a:pt x="31660" y="60325"/>
                    </a:cubicBezTo>
                    <a:cubicBezTo>
                      <a:pt x="35459" y="60325"/>
                      <a:pt x="40524" y="59055"/>
                      <a:pt x="40524" y="54610"/>
                    </a:cubicBezTo>
                    <a:cubicBezTo>
                      <a:pt x="40524" y="49530"/>
                      <a:pt x="34826" y="47625"/>
                      <a:pt x="27227" y="45720"/>
                    </a:cubicBezTo>
                    <a:cubicBezTo>
                      <a:pt x="16463" y="42545"/>
                      <a:pt x="3166" y="38735"/>
                      <a:pt x="3166" y="22225"/>
                    </a:cubicBezTo>
                    <a:cubicBezTo>
                      <a:pt x="3166" y="6985"/>
                      <a:pt x="17096" y="0"/>
                      <a:pt x="31026" y="0"/>
                    </a:cubicBezTo>
                    <a:cubicBezTo>
                      <a:pt x="41157" y="0"/>
                      <a:pt x="51922" y="4445"/>
                      <a:pt x="58254" y="11430"/>
                    </a:cubicBezTo>
                    <a:lnTo>
                      <a:pt x="58887" y="12065"/>
                    </a:lnTo>
                    <a:lnTo>
                      <a:pt x="47489" y="24130"/>
                    </a:lnTo>
                    <a:lnTo>
                      <a:pt x="46856" y="23495"/>
                    </a:lnTo>
                    <a:cubicBezTo>
                      <a:pt x="41157" y="17780"/>
                      <a:pt x="36092" y="15875"/>
                      <a:pt x="31026" y="15875"/>
                    </a:cubicBezTo>
                    <a:cubicBezTo>
                      <a:pt x="28494" y="15875"/>
                      <a:pt x="24061" y="16510"/>
                      <a:pt x="24061" y="20955"/>
                    </a:cubicBezTo>
                    <a:cubicBezTo>
                      <a:pt x="24061" y="26035"/>
                      <a:pt x="29760" y="27305"/>
                      <a:pt x="36725" y="29845"/>
                    </a:cubicBezTo>
                    <a:cubicBezTo>
                      <a:pt x="47489" y="33020"/>
                      <a:pt x="60786" y="36830"/>
                      <a:pt x="60786" y="53340"/>
                    </a:cubicBezTo>
                    <a:cubicBezTo>
                      <a:pt x="61420" y="64135"/>
                      <a:pt x="52555" y="75565"/>
                      <a:pt x="31660" y="7556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A4752AF5-8065-4573-2F8D-8BC28ED61DFE}"/>
                  </a:ext>
                </a:extLst>
              </p:cNvPr>
              <p:cNvSpPr/>
              <p:nvPr/>
            </p:nvSpPr>
            <p:spPr>
              <a:xfrm>
                <a:off x="821809" y="4692333"/>
                <a:ext cx="60817" cy="75564"/>
              </a:xfrm>
              <a:custGeom>
                <a:avLst/>
                <a:gdLst>
                  <a:gd name="connsiteX0" fmla="*/ 31660 w 60817"/>
                  <a:gd name="connsiteY0" fmla="*/ 75565 h 75564"/>
                  <a:gd name="connsiteX1" fmla="*/ 633 w 60817"/>
                  <a:gd name="connsiteY1" fmla="*/ 62865 h 75564"/>
                  <a:gd name="connsiteX2" fmla="*/ 0 w 60817"/>
                  <a:gd name="connsiteY2" fmla="*/ 62230 h 75564"/>
                  <a:gd name="connsiteX3" fmla="*/ 11397 w 60817"/>
                  <a:gd name="connsiteY3" fmla="*/ 50165 h 75564"/>
                  <a:gd name="connsiteX4" fmla="*/ 12031 w 60817"/>
                  <a:gd name="connsiteY4" fmla="*/ 50800 h 75564"/>
                  <a:gd name="connsiteX5" fmla="*/ 31660 w 60817"/>
                  <a:gd name="connsiteY5" fmla="*/ 60325 h 75564"/>
                  <a:gd name="connsiteX6" fmla="*/ 40524 w 60817"/>
                  <a:gd name="connsiteY6" fmla="*/ 54610 h 75564"/>
                  <a:gd name="connsiteX7" fmla="*/ 27227 w 60817"/>
                  <a:gd name="connsiteY7" fmla="*/ 45720 h 75564"/>
                  <a:gd name="connsiteX8" fmla="*/ 3166 w 60817"/>
                  <a:gd name="connsiteY8" fmla="*/ 22225 h 75564"/>
                  <a:gd name="connsiteX9" fmla="*/ 31026 w 60817"/>
                  <a:gd name="connsiteY9" fmla="*/ 0 h 75564"/>
                  <a:gd name="connsiteX10" fmla="*/ 58254 w 60817"/>
                  <a:gd name="connsiteY10" fmla="*/ 11430 h 75564"/>
                  <a:gd name="connsiteX11" fmla="*/ 58887 w 60817"/>
                  <a:gd name="connsiteY11" fmla="*/ 12065 h 75564"/>
                  <a:gd name="connsiteX12" fmla="*/ 47489 w 60817"/>
                  <a:gd name="connsiteY12" fmla="*/ 24130 h 75564"/>
                  <a:gd name="connsiteX13" fmla="*/ 46856 w 60817"/>
                  <a:gd name="connsiteY13" fmla="*/ 23495 h 75564"/>
                  <a:gd name="connsiteX14" fmla="*/ 31026 w 60817"/>
                  <a:gd name="connsiteY14" fmla="*/ 15875 h 75564"/>
                  <a:gd name="connsiteX15" fmla="*/ 24061 w 60817"/>
                  <a:gd name="connsiteY15" fmla="*/ 20955 h 75564"/>
                  <a:gd name="connsiteX16" fmla="*/ 36725 w 60817"/>
                  <a:gd name="connsiteY16" fmla="*/ 29845 h 75564"/>
                  <a:gd name="connsiteX17" fmla="*/ 60786 w 60817"/>
                  <a:gd name="connsiteY17" fmla="*/ 53340 h 75564"/>
                  <a:gd name="connsiteX18" fmla="*/ 31660 w 60817"/>
                  <a:gd name="connsiteY18" fmla="*/ 75565 h 7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817" h="75564">
                    <a:moveTo>
                      <a:pt x="31660" y="75565"/>
                    </a:moveTo>
                    <a:cubicBezTo>
                      <a:pt x="17729" y="75565"/>
                      <a:pt x="8232" y="71755"/>
                      <a:pt x="633" y="62865"/>
                    </a:cubicBezTo>
                    <a:lnTo>
                      <a:pt x="0" y="62230"/>
                    </a:lnTo>
                    <a:lnTo>
                      <a:pt x="11397" y="50165"/>
                    </a:lnTo>
                    <a:lnTo>
                      <a:pt x="12031" y="50800"/>
                    </a:lnTo>
                    <a:cubicBezTo>
                      <a:pt x="17729" y="56515"/>
                      <a:pt x="25328" y="60325"/>
                      <a:pt x="31660" y="60325"/>
                    </a:cubicBezTo>
                    <a:cubicBezTo>
                      <a:pt x="35459" y="60325"/>
                      <a:pt x="40524" y="59055"/>
                      <a:pt x="40524" y="54610"/>
                    </a:cubicBezTo>
                    <a:cubicBezTo>
                      <a:pt x="40524" y="49530"/>
                      <a:pt x="34826" y="47625"/>
                      <a:pt x="27227" y="45720"/>
                    </a:cubicBezTo>
                    <a:cubicBezTo>
                      <a:pt x="16463" y="42545"/>
                      <a:pt x="3166" y="38735"/>
                      <a:pt x="3166" y="22225"/>
                    </a:cubicBezTo>
                    <a:cubicBezTo>
                      <a:pt x="3166" y="6985"/>
                      <a:pt x="17096" y="0"/>
                      <a:pt x="31026" y="0"/>
                    </a:cubicBezTo>
                    <a:cubicBezTo>
                      <a:pt x="41157" y="0"/>
                      <a:pt x="51922" y="4445"/>
                      <a:pt x="58254" y="11430"/>
                    </a:cubicBezTo>
                    <a:lnTo>
                      <a:pt x="58887" y="12065"/>
                    </a:lnTo>
                    <a:lnTo>
                      <a:pt x="47489" y="24130"/>
                    </a:lnTo>
                    <a:lnTo>
                      <a:pt x="46856" y="23495"/>
                    </a:lnTo>
                    <a:cubicBezTo>
                      <a:pt x="41157" y="17780"/>
                      <a:pt x="36092" y="15875"/>
                      <a:pt x="31026" y="15875"/>
                    </a:cubicBezTo>
                    <a:cubicBezTo>
                      <a:pt x="28494" y="15875"/>
                      <a:pt x="24061" y="16510"/>
                      <a:pt x="24061" y="20955"/>
                    </a:cubicBezTo>
                    <a:cubicBezTo>
                      <a:pt x="24061" y="26035"/>
                      <a:pt x="29760" y="27305"/>
                      <a:pt x="36725" y="29845"/>
                    </a:cubicBezTo>
                    <a:cubicBezTo>
                      <a:pt x="47489" y="33020"/>
                      <a:pt x="60786" y="36830"/>
                      <a:pt x="60786" y="53340"/>
                    </a:cubicBezTo>
                    <a:cubicBezTo>
                      <a:pt x="61420" y="64135"/>
                      <a:pt x="52555" y="75565"/>
                      <a:pt x="31660" y="7556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3DB17BE7-904E-E653-7297-C6CC551906DA}"/>
                  </a:ext>
                </a:extLst>
              </p:cNvPr>
              <p:cNvSpPr/>
              <p:nvPr/>
            </p:nvSpPr>
            <p:spPr>
              <a:xfrm>
                <a:off x="959212" y="4691063"/>
                <a:ext cx="98777" cy="76834"/>
              </a:xfrm>
              <a:custGeom>
                <a:avLst/>
                <a:gdLst>
                  <a:gd name="connsiteX0" fmla="*/ 98778 w 98777"/>
                  <a:gd name="connsiteY0" fmla="*/ 75565 h 76834"/>
                  <a:gd name="connsiteX1" fmla="*/ 77249 w 98777"/>
                  <a:gd name="connsiteY1" fmla="*/ 75565 h 76834"/>
                  <a:gd name="connsiteX2" fmla="*/ 77249 w 98777"/>
                  <a:gd name="connsiteY2" fmla="*/ 26670 h 76834"/>
                  <a:gd name="connsiteX3" fmla="*/ 71551 w 98777"/>
                  <a:gd name="connsiteY3" fmla="*/ 19050 h 76834"/>
                  <a:gd name="connsiteX4" fmla="*/ 60786 w 98777"/>
                  <a:gd name="connsiteY4" fmla="*/ 25400 h 76834"/>
                  <a:gd name="connsiteX5" fmla="*/ 60786 w 98777"/>
                  <a:gd name="connsiteY5" fmla="*/ 76200 h 76834"/>
                  <a:gd name="connsiteX6" fmla="*/ 38625 w 98777"/>
                  <a:gd name="connsiteY6" fmla="*/ 76200 h 76834"/>
                  <a:gd name="connsiteX7" fmla="*/ 38625 w 98777"/>
                  <a:gd name="connsiteY7" fmla="*/ 27305 h 76834"/>
                  <a:gd name="connsiteX8" fmla="*/ 33559 w 98777"/>
                  <a:gd name="connsiteY8" fmla="*/ 19685 h 76834"/>
                  <a:gd name="connsiteX9" fmla="*/ 22162 w 98777"/>
                  <a:gd name="connsiteY9" fmla="*/ 26035 h 76834"/>
                  <a:gd name="connsiteX10" fmla="*/ 22162 w 98777"/>
                  <a:gd name="connsiteY10" fmla="*/ 76835 h 76834"/>
                  <a:gd name="connsiteX11" fmla="*/ 0 w 98777"/>
                  <a:gd name="connsiteY11" fmla="*/ 76835 h 76834"/>
                  <a:gd name="connsiteX12" fmla="*/ 0 w 98777"/>
                  <a:gd name="connsiteY12" fmla="*/ 1905 h 76834"/>
                  <a:gd name="connsiteX13" fmla="*/ 22162 w 98777"/>
                  <a:gd name="connsiteY13" fmla="*/ 1905 h 76834"/>
                  <a:gd name="connsiteX14" fmla="*/ 22162 w 98777"/>
                  <a:gd name="connsiteY14" fmla="*/ 9525 h 76834"/>
                  <a:gd name="connsiteX15" fmla="*/ 42424 w 98777"/>
                  <a:gd name="connsiteY15" fmla="*/ 0 h 76834"/>
                  <a:gd name="connsiteX16" fmla="*/ 59520 w 98777"/>
                  <a:gd name="connsiteY16" fmla="*/ 10160 h 76834"/>
                  <a:gd name="connsiteX17" fmla="*/ 80415 w 98777"/>
                  <a:gd name="connsiteY17" fmla="*/ 0 h 76834"/>
                  <a:gd name="connsiteX18" fmla="*/ 98778 w 98777"/>
                  <a:gd name="connsiteY18" fmla="*/ 20320 h 76834"/>
                  <a:gd name="connsiteX19" fmla="*/ 98778 w 98777"/>
                  <a:gd name="connsiteY19" fmla="*/ 75565 h 76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8777" h="76834">
                    <a:moveTo>
                      <a:pt x="98778" y="75565"/>
                    </a:moveTo>
                    <a:lnTo>
                      <a:pt x="77249" y="75565"/>
                    </a:lnTo>
                    <a:lnTo>
                      <a:pt x="77249" y="26670"/>
                    </a:lnTo>
                    <a:cubicBezTo>
                      <a:pt x="77249" y="20955"/>
                      <a:pt x="75983" y="19050"/>
                      <a:pt x="71551" y="19050"/>
                    </a:cubicBezTo>
                    <a:cubicBezTo>
                      <a:pt x="67751" y="19050"/>
                      <a:pt x="63319" y="22225"/>
                      <a:pt x="60786" y="25400"/>
                    </a:cubicBezTo>
                    <a:lnTo>
                      <a:pt x="60786" y="76200"/>
                    </a:lnTo>
                    <a:lnTo>
                      <a:pt x="38625" y="76200"/>
                    </a:lnTo>
                    <a:lnTo>
                      <a:pt x="38625" y="27305"/>
                    </a:lnTo>
                    <a:cubicBezTo>
                      <a:pt x="38625" y="21590"/>
                      <a:pt x="37358" y="19685"/>
                      <a:pt x="33559" y="19685"/>
                    </a:cubicBezTo>
                    <a:cubicBezTo>
                      <a:pt x="29760" y="19685"/>
                      <a:pt x="25328" y="22860"/>
                      <a:pt x="22162" y="26035"/>
                    </a:cubicBezTo>
                    <a:lnTo>
                      <a:pt x="22162" y="76835"/>
                    </a:lnTo>
                    <a:lnTo>
                      <a:pt x="0" y="76835"/>
                    </a:lnTo>
                    <a:lnTo>
                      <a:pt x="0" y="1905"/>
                    </a:lnTo>
                    <a:lnTo>
                      <a:pt x="22162" y="1905"/>
                    </a:lnTo>
                    <a:lnTo>
                      <a:pt x="22162" y="9525"/>
                    </a:lnTo>
                    <a:cubicBezTo>
                      <a:pt x="26594" y="4445"/>
                      <a:pt x="33559" y="0"/>
                      <a:pt x="42424" y="0"/>
                    </a:cubicBezTo>
                    <a:cubicBezTo>
                      <a:pt x="51922" y="0"/>
                      <a:pt x="56987" y="2540"/>
                      <a:pt x="59520" y="10160"/>
                    </a:cubicBezTo>
                    <a:cubicBezTo>
                      <a:pt x="63952" y="4445"/>
                      <a:pt x="71551" y="0"/>
                      <a:pt x="80415" y="0"/>
                    </a:cubicBezTo>
                    <a:cubicBezTo>
                      <a:pt x="92446" y="0"/>
                      <a:pt x="98778" y="6350"/>
                      <a:pt x="98778" y="20320"/>
                    </a:cubicBezTo>
                    <a:lnTo>
                      <a:pt x="98778" y="75565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323D2C58-CF6F-DCF5-F7AA-7B8AEC468CBA}"/>
                  </a:ext>
                </a:extLst>
              </p:cNvPr>
              <p:cNvSpPr/>
              <p:nvPr/>
            </p:nvSpPr>
            <p:spPr>
              <a:xfrm>
                <a:off x="1067487" y="4691063"/>
                <a:ext cx="62685" cy="76200"/>
              </a:xfrm>
              <a:custGeom>
                <a:avLst/>
                <a:gdLst>
                  <a:gd name="connsiteX0" fmla="*/ 18363 w 62685"/>
                  <a:gd name="connsiteY0" fmla="*/ 76200 h 76200"/>
                  <a:gd name="connsiteX1" fmla="*/ 0 w 62685"/>
                  <a:gd name="connsiteY1" fmla="*/ 57150 h 76200"/>
                  <a:gd name="connsiteX2" fmla="*/ 39258 w 62685"/>
                  <a:gd name="connsiteY2" fmla="*/ 27305 h 76200"/>
                  <a:gd name="connsiteX3" fmla="*/ 39258 w 62685"/>
                  <a:gd name="connsiteY3" fmla="*/ 24765 h 76200"/>
                  <a:gd name="connsiteX4" fmla="*/ 32926 w 62685"/>
                  <a:gd name="connsiteY4" fmla="*/ 17145 h 76200"/>
                  <a:gd name="connsiteX5" fmla="*/ 13297 w 62685"/>
                  <a:gd name="connsiteY5" fmla="*/ 24765 h 76200"/>
                  <a:gd name="connsiteX6" fmla="*/ 3166 w 62685"/>
                  <a:gd name="connsiteY6" fmla="*/ 11430 h 76200"/>
                  <a:gd name="connsiteX7" fmla="*/ 36725 w 62685"/>
                  <a:gd name="connsiteY7" fmla="*/ 0 h 76200"/>
                  <a:gd name="connsiteX8" fmla="*/ 60786 w 62685"/>
                  <a:gd name="connsiteY8" fmla="*/ 24130 h 76200"/>
                  <a:gd name="connsiteX9" fmla="*/ 60786 w 62685"/>
                  <a:gd name="connsiteY9" fmla="*/ 56515 h 76200"/>
                  <a:gd name="connsiteX10" fmla="*/ 62686 w 62685"/>
                  <a:gd name="connsiteY10" fmla="*/ 74295 h 76200"/>
                  <a:gd name="connsiteX11" fmla="*/ 62686 w 62685"/>
                  <a:gd name="connsiteY11" fmla="*/ 74930 h 76200"/>
                  <a:gd name="connsiteX12" fmla="*/ 41157 w 62685"/>
                  <a:gd name="connsiteY12" fmla="*/ 74930 h 76200"/>
                  <a:gd name="connsiteX13" fmla="*/ 39891 w 62685"/>
                  <a:gd name="connsiteY13" fmla="*/ 67310 h 76200"/>
                  <a:gd name="connsiteX14" fmla="*/ 18363 w 62685"/>
                  <a:gd name="connsiteY14" fmla="*/ 76200 h 76200"/>
                  <a:gd name="connsiteX15" fmla="*/ 39258 w 62685"/>
                  <a:gd name="connsiteY15" fmla="*/ 39370 h 76200"/>
                  <a:gd name="connsiteX16" fmla="*/ 20895 w 62685"/>
                  <a:gd name="connsiteY16" fmla="*/ 53340 h 76200"/>
                  <a:gd name="connsiteX17" fmla="*/ 27227 w 62685"/>
                  <a:gd name="connsiteY17" fmla="*/ 59690 h 76200"/>
                  <a:gd name="connsiteX18" fmla="*/ 39258 w 62685"/>
                  <a:gd name="connsiteY18" fmla="*/ 54610 h 76200"/>
                  <a:gd name="connsiteX19" fmla="*/ 39258 w 62685"/>
                  <a:gd name="connsiteY19" fmla="*/ 3937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685" h="76200">
                    <a:moveTo>
                      <a:pt x="18363" y="76200"/>
                    </a:moveTo>
                    <a:cubicBezTo>
                      <a:pt x="6332" y="76200"/>
                      <a:pt x="0" y="69850"/>
                      <a:pt x="0" y="57150"/>
                    </a:cubicBezTo>
                    <a:cubicBezTo>
                      <a:pt x="0" y="41910"/>
                      <a:pt x="12664" y="32385"/>
                      <a:pt x="39258" y="27305"/>
                    </a:cubicBezTo>
                    <a:lnTo>
                      <a:pt x="39258" y="24765"/>
                    </a:lnTo>
                    <a:cubicBezTo>
                      <a:pt x="39258" y="19050"/>
                      <a:pt x="37358" y="17145"/>
                      <a:pt x="32926" y="17145"/>
                    </a:cubicBezTo>
                    <a:cubicBezTo>
                      <a:pt x="24694" y="17145"/>
                      <a:pt x="17096" y="22225"/>
                      <a:pt x="13297" y="24765"/>
                    </a:cubicBezTo>
                    <a:lnTo>
                      <a:pt x="3166" y="11430"/>
                    </a:lnTo>
                    <a:cubicBezTo>
                      <a:pt x="12031" y="3810"/>
                      <a:pt x="24061" y="0"/>
                      <a:pt x="36725" y="0"/>
                    </a:cubicBezTo>
                    <a:cubicBezTo>
                      <a:pt x="53188" y="0"/>
                      <a:pt x="60786" y="6985"/>
                      <a:pt x="60786" y="24130"/>
                    </a:cubicBezTo>
                    <a:lnTo>
                      <a:pt x="60786" y="56515"/>
                    </a:lnTo>
                    <a:cubicBezTo>
                      <a:pt x="60786" y="66040"/>
                      <a:pt x="61420" y="70485"/>
                      <a:pt x="62686" y="74295"/>
                    </a:cubicBezTo>
                    <a:lnTo>
                      <a:pt x="62686" y="74930"/>
                    </a:lnTo>
                    <a:cubicBezTo>
                      <a:pt x="62686" y="74930"/>
                      <a:pt x="41157" y="74930"/>
                      <a:pt x="41157" y="74930"/>
                    </a:cubicBezTo>
                    <a:cubicBezTo>
                      <a:pt x="40524" y="73025"/>
                      <a:pt x="39891" y="70485"/>
                      <a:pt x="39891" y="67310"/>
                    </a:cubicBezTo>
                    <a:cubicBezTo>
                      <a:pt x="33559" y="73660"/>
                      <a:pt x="26594" y="76200"/>
                      <a:pt x="18363" y="76200"/>
                    </a:cubicBezTo>
                    <a:close/>
                    <a:moveTo>
                      <a:pt x="39258" y="39370"/>
                    </a:moveTo>
                    <a:cubicBezTo>
                      <a:pt x="26594" y="41910"/>
                      <a:pt x="20895" y="46355"/>
                      <a:pt x="20895" y="53340"/>
                    </a:cubicBezTo>
                    <a:cubicBezTo>
                      <a:pt x="20895" y="57785"/>
                      <a:pt x="22795" y="59690"/>
                      <a:pt x="27227" y="59690"/>
                    </a:cubicBezTo>
                    <a:cubicBezTo>
                      <a:pt x="31660" y="59690"/>
                      <a:pt x="35459" y="57785"/>
                      <a:pt x="39258" y="54610"/>
                    </a:cubicBezTo>
                    <a:lnTo>
                      <a:pt x="39258" y="39370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95DCA123-A418-3CAF-47DB-BCC5242A7DF5}"/>
                  </a:ext>
                </a:extLst>
              </p:cNvPr>
              <p:cNvSpPr/>
              <p:nvPr/>
            </p:nvSpPr>
            <p:spPr>
              <a:xfrm>
                <a:off x="751525" y="4691698"/>
                <a:ext cx="64585" cy="76199"/>
              </a:xfrm>
              <a:custGeom>
                <a:avLst/>
                <a:gdLst>
                  <a:gd name="connsiteX0" fmla="*/ 32293 w 64585"/>
                  <a:gd name="connsiteY0" fmla="*/ 0 h 76199"/>
                  <a:gd name="connsiteX1" fmla="*/ 0 w 64585"/>
                  <a:gd name="connsiteY1" fmla="*/ 38100 h 76199"/>
                  <a:gd name="connsiteX2" fmla="*/ 32293 w 64585"/>
                  <a:gd name="connsiteY2" fmla="*/ 76200 h 76199"/>
                  <a:gd name="connsiteX3" fmla="*/ 64586 w 64585"/>
                  <a:gd name="connsiteY3" fmla="*/ 38100 h 76199"/>
                  <a:gd name="connsiteX4" fmla="*/ 32293 w 64585"/>
                  <a:gd name="connsiteY4" fmla="*/ 0 h 76199"/>
                  <a:gd name="connsiteX5" fmla="*/ 32293 w 64585"/>
                  <a:gd name="connsiteY5" fmla="*/ 58420 h 76199"/>
                  <a:gd name="connsiteX6" fmla="*/ 22162 w 64585"/>
                  <a:gd name="connsiteY6" fmla="*/ 38100 h 76199"/>
                  <a:gd name="connsiteX7" fmla="*/ 32293 w 64585"/>
                  <a:gd name="connsiteY7" fmla="*/ 18415 h 76199"/>
                  <a:gd name="connsiteX8" fmla="*/ 42424 w 64585"/>
                  <a:gd name="connsiteY8" fmla="*/ 38100 h 76199"/>
                  <a:gd name="connsiteX9" fmla="*/ 32293 w 64585"/>
                  <a:gd name="connsiteY9" fmla="*/ 58420 h 76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585" h="76199">
                    <a:moveTo>
                      <a:pt x="32293" y="0"/>
                    </a:moveTo>
                    <a:cubicBezTo>
                      <a:pt x="8232" y="0"/>
                      <a:pt x="0" y="19685"/>
                      <a:pt x="0" y="38100"/>
                    </a:cubicBezTo>
                    <a:cubicBezTo>
                      <a:pt x="0" y="66040"/>
                      <a:pt x="16463" y="76200"/>
                      <a:pt x="32293" y="76200"/>
                    </a:cubicBezTo>
                    <a:cubicBezTo>
                      <a:pt x="48123" y="76200"/>
                      <a:pt x="64586" y="66040"/>
                      <a:pt x="64586" y="38100"/>
                    </a:cubicBezTo>
                    <a:cubicBezTo>
                      <a:pt x="64586" y="9525"/>
                      <a:pt x="48123" y="0"/>
                      <a:pt x="32293" y="0"/>
                    </a:cubicBezTo>
                    <a:close/>
                    <a:moveTo>
                      <a:pt x="32293" y="58420"/>
                    </a:moveTo>
                    <a:cubicBezTo>
                      <a:pt x="27860" y="58420"/>
                      <a:pt x="22162" y="56515"/>
                      <a:pt x="22162" y="38100"/>
                    </a:cubicBezTo>
                    <a:cubicBezTo>
                      <a:pt x="22162" y="20320"/>
                      <a:pt x="27860" y="18415"/>
                      <a:pt x="32293" y="18415"/>
                    </a:cubicBezTo>
                    <a:cubicBezTo>
                      <a:pt x="36725" y="18415"/>
                      <a:pt x="42424" y="20320"/>
                      <a:pt x="42424" y="38100"/>
                    </a:cubicBezTo>
                    <a:cubicBezTo>
                      <a:pt x="42424" y="55880"/>
                      <a:pt x="37358" y="58420"/>
                      <a:pt x="32293" y="58420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F5048C95-C7F2-DB33-608A-DEC3237585FE}"/>
                  </a:ext>
                </a:extLst>
              </p:cNvPr>
              <p:cNvSpPr/>
              <p:nvPr/>
            </p:nvSpPr>
            <p:spPr>
              <a:xfrm>
                <a:off x="1140937" y="4691698"/>
                <a:ext cx="60153" cy="74294"/>
              </a:xfrm>
              <a:custGeom>
                <a:avLst/>
                <a:gdLst>
                  <a:gd name="connsiteX0" fmla="*/ 41791 w 60153"/>
                  <a:gd name="connsiteY0" fmla="*/ 0 h 74294"/>
                  <a:gd name="connsiteX1" fmla="*/ 22162 w 60153"/>
                  <a:gd name="connsiteY1" fmla="*/ 8890 h 74294"/>
                  <a:gd name="connsiteX2" fmla="*/ 22162 w 60153"/>
                  <a:gd name="connsiteY2" fmla="*/ 1270 h 74294"/>
                  <a:gd name="connsiteX3" fmla="*/ 0 w 60153"/>
                  <a:gd name="connsiteY3" fmla="*/ 1270 h 74294"/>
                  <a:gd name="connsiteX4" fmla="*/ 0 w 60153"/>
                  <a:gd name="connsiteY4" fmla="*/ 74295 h 74294"/>
                  <a:gd name="connsiteX5" fmla="*/ 22162 w 60153"/>
                  <a:gd name="connsiteY5" fmla="*/ 74295 h 74294"/>
                  <a:gd name="connsiteX6" fmla="*/ 22162 w 60153"/>
                  <a:gd name="connsiteY6" fmla="*/ 24130 h 74294"/>
                  <a:gd name="connsiteX7" fmla="*/ 32926 w 60153"/>
                  <a:gd name="connsiteY7" fmla="*/ 18415 h 74294"/>
                  <a:gd name="connsiteX8" fmla="*/ 37991 w 60153"/>
                  <a:gd name="connsiteY8" fmla="*/ 25400 h 74294"/>
                  <a:gd name="connsiteX9" fmla="*/ 37991 w 60153"/>
                  <a:gd name="connsiteY9" fmla="*/ 74295 h 74294"/>
                  <a:gd name="connsiteX10" fmla="*/ 60153 w 60153"/>
                  <a:gd name="connsiteY10" fmla="*/ 74295 h 74294"/>
                  <a:gd name="connsiteX11" fmla="*/ 60153 w 60153"/>
                  <a:gd name="connsiteY11" fmla="*/ 19685 h 74294"/>
                  <a:gd name="connsiteX12" fmla="*/ 41791 w 60153"/>
                  <a:gd name="connsiteY12" fmla="*/ 0 h 74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153" h="74294">
                    <a:moveTo>
                      <a:pt x="41791" y="0"/>
                    </a:moveTo>
                    <a:cubicBezTo>
                      <a:pt x="33559" y="0"/>
                      <a:pt x="26594" y="4445"/>
                      <a:pt x="22162" y="8890"/>
                    </a:cubicBezTo>
                    <a:lnTo>
                      <a:pt x="22162" y="1270"/>
                    </a:lnTo>
                    <a:lnTo>
                      <a:pt x="0" y="1270"/>
                    </a:lnTo>
                    <a:lnTo>
                      <a:pt x="0" y="74295"/>
                    </a:lnTo>
                    <a:lnTo>
                      <a:pt x="22162" y="74295"/>
                    </a:lnTo>
                    <a:lnTo>
                      <a:pt x="22162" y="24130"/>
                    </a:lnTo>
                    <a:cubicBezTo>
                      <a:pt x="26594" y="20320"/>
                      <a:pt x="29760" y="18415"/>
                      <a:pt x="32926" y="18415"/>
                    </a:cubicBezTo>
                    <a:cubicBezTo>
                      <a:pt x="35459" y="18415"/>
                      <a:pt x="37991" y="19050"/>
                      <a:pt x="37991" y="25400"/>
                    </a:cubicBezTo>
                    <a:lnTo>
                      <a:pt x="37991" y="74295"/>
                    </a:lnTo>
                    <a:lnTo>
                      <a:pt x="60153" y="74295"/>
                    </a:lnTo>
                    <a:lnTo>
                      <a:pt x="60153" y="19685"/>
                    </a:lnTo>
                    <a:cubicBezTo>
                      <a:pt x="60153" y="6350"/>
                      <a:pt x="53821" y="0"/>
                      <a:pt x="41791" y="0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DDBAA16B-A72E-133E-1243-C0590086F451}"/>
                </a:ext>
              </a:extLst>
            </p:cNvPr>
            <p:cNvSpPr/>
            <p:nvPr/>
          </p:nvSpPr>
          <p:spPr>
            <a:xfrm>
              <a:off x="543205" y="4793933"/>
              <a:ext cx="72816" cy="103504"/>
            </a:xfrm>
            <a:custGeom>
              <a:avLst/>
              <a:gdLst>
                <a:gd name="connsiteX0" fmla="*/ 43690 w 72816"/>
                <a:gd name="connsiteY0" fmla="*/ 41910 h 103504"/>
                <a:gd name="connsiteX1" fmla="*/ 41791 w 72816"/>
                <a:gd name="connsiteY1" fmla="*/ 41275 h 103504"/>
                <a:gd name="connsiteX2" fmla="*/ 26594 w 72816"/>
                <a:gd name="connsiteY2" fmla="*/ 27305 h 103504"/>
                <a:gd name="connsiteX3" fmla="*/ 36092 w 72816"/>
                <a:gd name="connsiteY3" fmla="*/ 19050 h 103504"/>
                <a:gd name="connsiteX4" fmla="*/ 52555 w 72816"/>
                <a:gd name="connsiteY4" fmla="*/ 32385 h 103504"/>
                <a:gd name="connsiteX5" fmla="*/ 53188 w 72816"/>
                <a:gd name="connsiteY5" fmla="*/ 33655 h 103504"/>
                <a:gd name="connsiteX6" fmla="*/ 70917 w 72816"/>
                <a:gd name="connsiteY6" fmla="*/ 24130 h 103504"/>
                <a:gd name="connsiteX7" fmla="*/ 70284 w 72816"/>
                <a:gd name="connsiteY7" fmla="*/ 22860 h 103504"/>
                <a:gd name="connsiteX8" fmla="*/ 36092 w 72816"/>
                <a:gd name="connsiteY8" fmla="*/ 0 h 103504"/>
                <a:gd name="connsiteX9" fmla="*/ 3799 w 72816"/>
                <a:gd name="connsiteY9" fmla="*/ 28575 h 103504"/>
                <a:gd name="connsiteX10" fmla="*/ 32293 w 72816"/>
                <a:gd name="connsiteY10" fmla="*/ 60960 h 103504"/>
                <a:gd name="connsiteX11" fmla="*/ 32926 w 72816"/>
                <a:gd name="connsiteY11" fmla="*/ 61595 h 103504"/>
                <a:gd name="connsiteX12" fmla="*/ 49389 w 72816"/>
                <a:gd name="connsiteY12" fmla="*/ 76200 h 103504"/>
                <a:gd name="connsiteX13" fmla="*/ 37991 w 72816"/>
                <a:gd name="connsiteY13" fmla="*/ 85725 h 103504"/>
                <a:gd name="connsiteX14" fmla="*/ 18996 w 72816"/>
                <a:gd name="connsiteY14" fmla="*/ 71120 h 103504"/>
                <a:gd name="connsiteX15" fmla="*/ 18363 w 72816"/>
                <a:gd name="connsiteY15" fmla="*/ 69850 h 103504"/>
                <a:gd name="connsiteX16" fmla="*/ 0 w 72816"/>
                <a:gd name="connsiteY16" fmla="*/ 78105 h 103504"/>
                <a:gd name="connsiteX17" fmla="*/ 633 w 72816"/>
                <a:gd name="connsiteY17" fmla="*/ 79375 h 103504"/>
                <a:gd name="connsiteX18" fmla="*/ 38625 w 72816"/>
                <a:gd name="connsiteY18" fmla="*/ 103505 h 103504"/>
                <a:gd name="connsiteX19" fmla="*/ 72817 w 72816"/>
                <a:gd name="connsiteY19" fmla="*/ 74295 h 103504"/>
                <a:gd name="connsiteX20" fmla="*/ 43690 w 72816"/>
                <a:gd name="connsiteY20" fmla="*/ 41910 h 10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2816" h="103504">
                  <a:moveTo>
                    <a:pt x="43690" y="41910"/>
                  </a:moveTo>
                  <a:lnTo>
                    <a:pt x="41791" y="41275"/>
                  </a:lnTo>
                  <a:cubicBezTo>
                    <a:pt x="32926" y="37465"/>
                    <a:pt x="26594" y="33655"/>
                    <a:pt x="26594" y="27305"/>
                  </a:cubicBezTo>
                  <a:cubicBezTo>
                    <a:pt x="26594" y="22225"/>
                    <a:pt x="30393" y="19050"/>
                    <a:pt x="36092" y="19050"/>
                  </a:cubicBezTo>
                  <a:cubicBezTo>
                    <a:pt x="43057" y="19050"/>
                    <a:pt x="48123" y="23495"/>
                    <a:pt x="52555" y="32385"/>
                  </a:cubicBezTo>
                  <a:lnTo>
                    <a:pt x="53188" y="33655"/>
                  </a:lnTo>
                  <a:lnTo>
                    <a:pt x="70917" y="24130"/>
                  </a:lnTo>
                  <a:lnTo>
                    <a:pt x="70284" y="22860"/>
                  </a:lnTo>
                  <a:cubicBezTo>
                    <a:pt x="63319" y="7620"/>
                    <a:pt x="51922" y="0"/>
                    <a:pt x="36092" y="0"/>
                  </a:cubicBezTo>
                  <a:cubicBezTo>
                    <a:pt x="17096" y="0"/>
                    <a:pt x="3799" y="12065"/>
                    <a:pt x="3799" y="28575"/>
                  </a:cubicBezTo>
                  <a:cubicBezTo>
                    <a:pt x="3799" y="48895"/>
                    <a:pt x="19629" y="55245"/>
                    <a:pt x="32293" y="60960"/>
                  </a:cubicBezTo>
                  <a:lnTo>
                    <a:pt x="32926" y="61595"/>
                  </a:lnTo>
                  <a:cubicBezTo>
                    <a:pt x="43057" y="66040"/>
                    <a:pt x="49389" y="69215"/>
                    <a:pt x="49389" y="76200"/>
                  </a:cubicBezTo>
                  <a:cubicBezTo>
                    <a:pt x="49389" y="82550"/>
                    <a:pt x="44957" y="85725"/>
                    <a:pt x="37991" y="85725"/>
                  </a:cubicBezTo>
                  <a:cubicBezTo>
                    <a:pt x="27860" y="85725"/>
                    <a:pt x="22162" y="77470"/>
                    <a:pt x="18996" y="71120"/>
                  </a:cubicBezTo>
                  <a:lnTo>
                    <a:pt x="18363" y="69850"/>
                  </a:lnTo>
                  <a:lnTo>
                    <a:pt x="0" y="78105"/>
                  </a:lnTo>
                  <a:lnTo>
                    <a:pt x="633" y="79375"/>
                  </a:lnTo>
                  <a:cubicBezTo>
                    <a:pt x="8231" y="95885"/>
                    <a:pt x="20895" y="103505"/>
                    <a:pt x="38625" y="103505"/>
                  </a:cubicBezTo>
                  <a:cubicBezTo>
                    <a:pt x="55088" y="103505"/>
                    <a:pt x="72817" y="94615"/>
                    <a:pt x="72817" y="74295"/>
                  </a:cubicBezTo>
                  <a:cubicBezTo>
                    <a:pt x="72184" y="53975"/>
                    <a:pt x="56354" y="46990"/>
                    <a:pt x="43690" y="4191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93B06EE9-A38C-4582-DFE8-9E0B5F6EA551}"/>
                </a:ext>
              </a:extLst>
            </p:cNvPr>
            <p:cNvSpPr/>
            <p:nvPr/>
          </p:nvSpPr>
          <p:spPr>
            <a:xfrm>
              <a:off x="624887" y="4820603"/>
              <a:ext cx="61419" cy="76200"/>
            </a:xfrm>
            <a:custGeom>
              <a:avLst/>
              <a:gdLst>
                <a:gd name="connsiteX0" fmla="*/ 41791 w 61419"/>
                <a:gd name="connsiteY0" fmla="*/ 46990 h 76200"/>
                <a:gd name="connsiteX1" fmla="*/ 32293 w 61419"/>
                <a:gd name="connsiteY1" fmla="*/ 59055 h 76200"/>
                <a:gd name="connsiteX2" fmla="*/ 22795 w 61419"/>
                <a:gd name="connsiteY2" fmla="*/ 38100 h 76200"/>
                <a:gd name="connsiteX3" fmla="*/ 32293 w 61419"/>
                <a:gd name="connsiteY3" fmla="*/ 17780 h 76200"/>
                <a:gd name="connsiteX4" fmla="*/ 41157 w 61419"/>
                <a:gd name="connsiteY4" fmla="*/ 28575 h 76200"/>
                <a:gd name="connsiteX5" fmla="*/ 41157 w 61419"/>
                <a:gd name="connsiteY5" fmla="*/ 29845 h 76200"/>
                <a:gd name="connsiteX6" fmla="*/ 61420 w 61419"/>
                <a:gd name="connsiteY6" fmla="*/ 25400 h 76200"/>
                <a:gd name="connsiteX7" fmla="*/ 60786 w 61419"/>
                <a:gd name="connsiteY7" fmla="*/ 24130 h 76200"/>
                <a:gd name="connsiteX8" fmla="*/ 32293 w 61419"/>
                <a:gd name="connsiteY8" fmla="*/ 0 h 76200"/>
                <a:gd name="connsiteX9" fmla="*/ 0 w 61419"/>
                <a:gd name="connsiteY9" fmla="*/ 38100 h 76200"/>
                <a:gd name="connsiteX10" fmla="*/ 31660 w 61419"/>
                <a:gd name="connsiteY10" fmla="*/ 76200 h 76200"/>
                <a:gd name="connsiteX11" fmla="*/ 60786 w 61419"/>
                <a:gd name="connsiteY11" fmla="*/ 52070 h 76200"/>
                <a:gd name="connsiteX12" fmla="*/ 61420 w 61419"/>
                <a:gd name="connsiteY12" fmla="*/ 50800 h 76200"/>
                <a:gd name="connsiteX13" fmla="*/ 41791 w 61419"/>
                <a:gd name="connsiteY13" fmla="*/ 45720 h 76200"/>
                <a:gd name="connsiteX14" fmla="*/ 41791 w 61419"/>
                <a:gd name="connsiteY14" fmla="*/ 469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419" h="76200">
                  <a:moveTo>
                    <a:pt x="41791" y="46990"/>
                  </a:moveTo>
                  <a:cubicBezTo>
                    <a:pt x="39891" y="57785"/>
                    <a:pt x="35459" y="59055"/>
                    <a:pt x="32293" y="59055"/>
                  </a:cubicBezTo>
                  <a:cubicBezTo>
                    <a:pt x="28494" y="59055"/>
                    <a:pt x="22795" y="57150"/>
                    <a:pt x="22795" y="38100"/>
                  </a:cubicBezTo>
                  <a:cubicBezTo>
                    <a:pt x="22795" y="17780"/>
                    <a:pt x="29760" y="17780"/>
                    <a:pt x="32293" y="17780"/>
                  </a:cubicBezTo>
                  <a:cubicBezTo>
                    <a:pt x="36092" y="17780"/>
                    <a:pt x="38625" y="19685"/>
                    <a:pt x="41157" y="28575"/>
                  </a:cubicBezTo>
                  <a:lnTo>
                    <a:pt x="41157" y="29845"/>
                  </a:lnTo>
                  <a:lnTo>
                    <a:pt x="61420" y="25400"/>
                  </a:lnTo>
                  <a:lnTo>
                    <a:pt x="60786" y="24130"/>
                  </a:lnTo>
                  <a:cubicBezTo>
                    <a:pt x="58254" y="13970"/>
                    <a:pt x="52555" y="0"/>
                    <a:pt x="32293" y="0"/>
                  </a:cubicBezTo>
                  <a:cubicBezTo>
                    <a:pt x="16463" y="0"/>
                    <a:pt x="0" y="10160"/>
                    <a:pt x="0" y="38100"/>
                  </a:cubicBezTo>
                  <a:cubicBezTo>
                    <a:pt x="0" y="66040"/>
                    <a:pt x="16463" y="76200"/>
                    <a:pt x="31660" y="76200"/>
                  </a:cubicBezTo>
                  <a:cubicBezTo>
                    <a:pt x="46856" y="76200"/>
                    <a:pt x="56987" y="67945"/>
                    <a:pt x="60786" y="52070"/>
                  </a:cubicBezTo>
                  <a:lnTo>
                    <a:pt x="61420" y="50800"/>
                  </a:lnTo>
                  <a:lnTo>
                    <a:pt x="41791" y="45720"/>
                  </a:lnTo>
                  <a:lnTo>
                    <a:pt x="41791" y="4699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5CBB1092-8581-83A9-C98B-F671483A69E9}"/>
                </a:ext>
              </a:extLst>
            </p:cNvPr>
            <p:cNvSpPr/>
            <p:nvPr/>
          </p:nvSpPr>
          <p:spPr>
            <a:xfrm>
              <a:off x="695804" y="4792028"/>
              <a:ext cx="60153" cy="104139"/>
            </a:xfrm>
            <a:custGeom>
              <a:avLst/>
              <a:gdLst>
                <a:gd name="connsiteX0" fmla="*/ 41791 w 60153"/>
                <a:gd name="connsiteY0" fmla="*/ 28575 h 104139"/>
                <a:gd name="connsiteX1" fmla="*/ 22162 w 60153"/>
                <a:gd name="connsiteY1" fmla="*/ 37465 h 104139"/>
                <a:gd name="connsiteX2" fmla="*/ 22162 w 60153"/>
                <a:gd name="connsiteY2" fmla="*/ 0 h 104139"/>
                <a:gd name="connsiteX3" fmla="*/ 0 w 60153"/>
                <a:gd name="connsiteY3" fmla="*/ 3175 h 104139"/>
                <a:gd name="connsiteX4" fmla="*/ 0 w 60153"/>
                <a:gd name="connsiteY4" fmla="*/ 104140 h 104139"/>
                <a:gd name="connsiteX5" fmla="*/ 22162 w 60153"/>
                <a:gd name="connsiteY5" fmla="*/ 104140 h 104139"/>
                <a:gd name="connsiteX6" fmla="*/ 22162 w 60153"/>
                <a:gd name="connsiteY6" fmla="*/ 53975 h 104139"/>
                <a:gd name="connsiteX7" fmla="*/ 32926 w 60153"/>
                <a:gd name="connsiteY7" fmla="*/ 48260 h 104139"/>
                <a:gd name="connsiteX8" fmla="*/ 37991 w 60153"/>
                <a:gd name="connsiteY8" fmla="*/ 55245 h 104139"/>
                <a:gd name="connsiteX9" fmla="*/ 37991 w 60153"/>
                <a:gd name="connsiteY9" fmla="*/ 104140 h 104139"/>
                <a:gd name="connsiteX10" fmla="*/ 60153 w 60153"/>
                <a:gd name="connsiteY10" fmla="*/ 104140 h 104139"/>
                <a:gd name="connsiteX11" fmla="*/ 60153 w 60153"/>
                <a:gd name="connsiteY11" fmla="*/ 48260 h 104139"/>
                <a:gd name="connsiteX12" fmla="*/ 41791 w 60153"/>
                <a:gd name="connsiteY12" fmla="*/ 28575 h 104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153" h="104139">
                  <a:moveTo>
                    <a:pt x="41791" y="28575"/>
                  </a:moveTo>
                  <a:cubicBezTo>
                    <a:pt x="33559" y="28575"/>
                    <a:pt x="26594" y="33020"/>
                    <a:pt x="22162" y="37465"/>
                  </a:cubicBezTo>
                  <a:lnTo>
                    <a:pt x="22162" y="0"/>
                  </a:lnTo>
                  <a:lnTo>
                    <a:pt x="0" y="3175"/>
                  </a:lnTo>
                  <a:lnTo>
                    <a:pt x="0" y="104140"/>
                  </a:lnTo>
                  <a:lnTo>
                    <a:pt x="22162" y="104140"/>
                  </a:lnTo>
                  <a:lnTo>
                    <a:pt x="22162" y="53975"/>
                  </a:lnTo>
                  <a:cubicBezTo>
                    <a:pt x="26594" y="50165"/>
                    <a:pt x="29760" y="48260"/>
                    <a:pt x="32926" y="48260"/>
                  </a:cubicBezTo>
                  <a:cubicBezTo>
                    <a:pt x="35459" y="48260"/>
                    <a:pt x="37991" y="48895"/>
                    <a:pt x="37991" y="55245"/>
                  </a:cubicBezTo>
                  <a:lnTo>
                    <a:pt x="37991" y="104140"/>
                  </a:lnTo>
                  <a:lnTo>
                    <a:pt x="60153" y="104140"/>
                  </a:lnTo>
                  <a:lnTo>
                    <a:pt x="60153" y="48260"/>
                  </a:lnTo>
                  <a:cubicBezTo>
                    <a:pt x="60153" y="35560"/>
                    <a:pt x="53821" y="28575"/>
                    <a:pt x="41791" y="28575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87F36105-787E-ED7F-21BF-509FF0974530}"/>
                </a:ext>
              </a:extLst>
            </p:cNvPr>
            <p:cNvSpPr/>
            <p:nvPr/>
          </p:nvSpPr>
          <p:spPr>
            <a:xfrm>
              <a:off x="764189" y="4820603"/>
              <a:ext cx="64585" cy="76200"/>
            </a:xfrm>
            <a:custGeom>
              <a:avLst/>
              <a:gdLst>
                <a:gd name="connsiteX0" fmla="*/ 32293 w 64585"/>
                <a:gd name="connsiteY0" fmla="*/ 0 h 76200"/>
                <a:gd name="connsiteX1" fmla="*/ 0 w 64585"/>
                <a:gd name="connsiteY1" fmla="*/ 38100 h 76200"/>
                <a:gd name="connsiteX2" fmla="*/ 32293 w 64585"/>
                <a:gd name="connsiteY2" fmla="*/ 76200 h 76200"/>
                <a:gd name="connsiteX3" fmla="*/ 64586 w 64585"/>
                <a:gd name="connsiteY3" fmla="*/ 38100 h 76200"/>
                <a:gd name="connsiteX4" fmla="*/ 32293 w 64585"/>
                <a:gd name="connsiteY4" fmla="*/ 0 h 76200"/>
                <a:gd name="connsiteX5" fmla="*/ 32293 w 64585"/>
                <a:gd name="connsiteY5" fmla="*/ 58420 h 76200"/>
                <a:gd name="connsiteX6" fmla="*/ 22162 w 64585"/>
                <a:gd name="connsiteY6" fmla="*/ 38100 h 76200"/>
                <a:gd name="connsiteX7" fmla="*/ 32293 w 64585"/>
                <a:gd name="connsiteY7" fmla="*/ 18415 h 76200"/>
                <a:gd name="connsiteX8" fmla="*/ 42424 w 64585"/>
                <a:gd name="connsiteY8" fmla="*/ 38100 h 76200"/>
                <a:gd name="connsiteX9" fmla="*/ 32293 w 64585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585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6" y="66040"/>
                    <a:pt x="64586" y="38100"/>
                  </a:cubicBezTo>
                  <a:cubicBezTo>
                    <a:pt x="64586" y="10160"/>
                    <a:pt x="48123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6725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A0E2B538-90B9-4009-E5C9-93A78614C0AA}"/>
                </a:ext>
              </a:extLst>
            </p:cNvPr>
            <p:cNvSpPr/>
            <p:nvPr/>
          </p:nvSpPr>
          <p:spPr>
            <a:xfrm>
              <a:off x="836373" y="4820603"/>
              <a:ext cx="64585" cy="76200"/>
            </a:xfrm>
            <a:custGeom>
              <a:avLst/>
              <a:gdLst>
                <a:gd name="connsiteX0" fmla="*/ 32293 w 64585"/>
                <a:gd name="connsiteY0" fmla="*/ 0 h 76200"/>
                <a:gd name="connsiteX1" fmla="*/ 0 w 64585"/>
                <a:gd name="connsiteY1" fmla="*/ 38100 h 76200"/>
                <a:gd name="connsiteX2" fmla="*/ 32293 w 64585"/>
                <a:gd name="connsiteY2" fmla="*/ 76200 h 76200"/>
                <a:gd name="connsiteX3" fmla="*/ 64585 w 64585"/>
                <a:gd name="connsiteY3" fmla="*/ 38100 h 76200"/>
                <a:gd name="connsiteX4" fmla="*/ 32293 w 64585"/>
                <a:gd name="connsiteY4" fmla="*/ 0 h 76200"/>
                <a:gd name="connsiteX5" fmla="*/ 32293 w 64585"/>
                <a:gd name="connsiteY5" fmla="*/ 58420 h 76200"/>
                <a:gd name="connsiteX6" fmla="*/ 22162 w 64585"/>
                <a:gd name="connsiteY6" fmla="*/ 38100 h 76200"/>
                <a:gd name="connsiteX7" fmla="*/ 32293 w 64585"/>
                <a:gd name="connsiteY7" fmla="*/ 18415 h 76200"/>
                <a:gd name="connsiteX8" fmla="*/ 42424 w 64585"/>
                <a:gd name="connsiteY8" fmla="*/ 38100 h 76200"/>
                <a:gd name="connsiteX9" fmla="*/ 32293 w 64585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585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5" y="66040"/>
                    <a:pt x="64585" y="38100"/>
                  </a:cubicBezTo>
                  <a:cubicBezTo>
                    <a:pt x="64585" y="10160"/>
                    <a:pt x="47489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6725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8548282-3F3F-D46A-7D52-CCB19337B933}"/>
                </a:ext>
              </a:extLst>
            </p:cNvPr>
            <p:cNvSpPr/>
            <p:nvPr/>
          </p:nvSpPr>
          <p:spPr>
            <a:xfrm>
              <a:off x="954779" y="4820603"/>
              <a:ext cx="64602" cy="76200"/>
            </a:xfrm>
            <a:custGeom>
              <a:avLst/>
              <a:gdLst>
                <a:gd name="connsiteX0" fmla="*/ 32293 w 64602"/>
                <a:gd name="connsiteY0" fmla="*/ 0 h 76200"/>
                <a:gd name="connsiteX1" fmla="*/ 0 w 64602"/>
                <a:gd name="connsiteY1" fmla="*/ 38100 h 76200"/>
                <a:gd name="connsiteX2" fmla="*/ 32293 w 64602"/>
                <a:gd name="connsiteY2" fmla="*/ 76200 h 76200"/>
                <a:gd name="connsiteX3" fmla="*/ 64585 w 64602"/>
                <a:gd name="connsiteY3" fmla="*/ 38100 h 76200"/>
                <a:gd name="connsiteX4" fmla="*/ 32293 w 64602"/>
                <a:gd name="connsiteY4" fmla="*/ 0 h 76200"/>
                <a:gd name="connsiteX5" fmla="*/ 32293 w 64602"/>
                <a:gd name="connsiteY5" fmla="*/ 58420 h 76200"/>
                <a:gd name="connsiteX6" fmla="*/ 22162 w 64602"/>
                <a:gd name="connsiteY6" fmla="*/ 38100 h 76200"/>
                <a:gd name="connsiteX7" fmla="*/ 32293 w 64602"/>
                <a:gd name="connsiteY7" fmla="*/ 18415 h 76200"/>
                <a:gd name="connsiteX8" fmla="*/ 42424 w 64602"/>
                <a:gd name="connsiteY8" fmla="*/ 38100 h 76200"/>
                <a:gd name="connsiteX9" fmla="*/ 32293 w 64602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602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5" y="66040"/>
                    <a:pt x="64585" y="38100"/>
                  </a:cubicBezTo>
                  <a:cubicBezTo>
                    <a:pt x="65219" y="10160"/>
                    <a:pt x="48123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7358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2574173-9537-8BF9-97FA-245BB2CB5764}"/>
                </a:ext>
              </a:extLst>
            </p:cNvPr>
            <p:cNvSpPr/>
            <p:nvPr/>
          </p:nvSpPr>
          <p:spPr>
            <a:xfrm>
              <a:off x="1023797" y="4794567"/>
              <a:ext cx="44956" cy="101600"/>
            </a:xfrm>
            <a:custGeom>
              <a:avLst/>
              <a:gdLst>
                <a:gd name="connsiteX0" fmla="*/ 33559 w 44956"/>
                <a:gd name="connsiteY0" fmla="*/ 0 h 101600"/>
                <a:gd name="connsiteX1" fmla="*/ 10131 w 44956"/>
                <a:gd name="connsiteY1" fmla="*/ 22860 h 101600"/>
                <a:gd name="connsiteX2" fmla="*/ 10131 w 44956"/>
                <a:gd name="connsiteY2" fmla="*/ 27940 h 101600"/>
                <a:gd name="connsiteX3" fmla="*/ 0 w 44956"/>
                <a:gd name="connsiteY3" fmla="*/ 27940 h 101600"/>
                <a:gd name="connsiteX4" fmla="*/ 0 w 44956"/>
                <a:gd name="connsiteY4" fmla="*/ 45085 h 101600"/>
                <a:gd name="connsiteX5" fmla="*/ 10131 w 44956"/>
                <a:gd name="connsiteY5" fmla="*/ 45085 h 101600"/>
                <a:gd name="connsiteX6" fmla="*/ 10131 w 44956"/>
                <a:gd name="connsiteY6" fmla="*/ 101600 h 101600"/>
                <a:gd name="connsiteX7" fmla="*/ 32293 w 44956"/>
                <a:gd name="connsiteY7" fmla="*/ 101600 h 101600"/>
                <a:gd name="connsiteX8" fmla="*/ 32293 w 44956"/>
                <a:gd name="connsiteY8" fmla="*/ 45085 h 101600"/>
                <a:gd name="connsiteX9" fmla="*/ 44957 w 44956"/>
                <a:gd name="connsiteY9" fmla="*/ 45085 h 101600"/>
                <a:gd name="connsiteX10" fmla="*/ 44957 w 44956"/>
                <a:gd name="connsiteY10" fmla="*/ 27940 h 101600"/>
                <a:gd name="connsiteX11" fmla="*/ 32293 w 44956"/>
                <a:gd name="connsiteY11" fmla="*/ 27940 h 101600"/>
                <a:gd name="connsiteX12" fmla="*/ 32293 w 44956"/>
                <a:gd name="connsiteY12" fmla="*/ 23495 h 101600"/>
                <a:gd name="connsiteX13" fmla="*/ 39258 w 44956"/>
                <a:gd name="connsiteY13" fmla="*/ 17145 h 101600"/>
                <a:gd name="connsiteX14" fmla="*/ 43690 w 44956"/>
                <a:gd name="connsiteY14" fmla="*/ 17780 h 101600"/>
                <a:gd name="connsiteX15" fmla="*/ 44957 w 44956"/>
                <a:gd name="connsiteY15" fmla="*/ 17780 h 101600"/>
                <a:gd name="connsiteX16" fmla="*/ 44957 w 44956"/>
                <a:gd name="connsiteY16" fmla="*/ 635 h 101600"/>
                <a:gd name="connsiteX17" fmla="*/ 44323 w 44956"/>
                <a:gd name="connsiteY17" fmla="*/ 635 h 101600"/>
                <a:gd name="connsiteX18" fmla="*/ 33559 w 44956"/>
                <a:gd name="connsiteY18" fmla="*/ 0 h 1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956" h="101600">
                  <a:moveTo>
                    <a:pt x="33559" y="0"/>
                  </a:moveTo>
                  <a:cubicBezTo>
                    <a:pt x="12664" y="0"/>
                    <a:pt x="10131" y="12065"/>
                    <a:pt x="10131" y="22860"/>
                  </a:cubicBezTo>
                  <a:lnTo>
                    <a:pt x="10131" y="27940"/>
                  </a:lnTo>
                  <a:lnTo>
                    <a:pt x="0" y="27940"/>
                  </a:lnTo>
                  <a:lnTo>
                    <a:pt x="0" y="45085"/>
                  </a:lnTo>
                  <a:lnTo>
                    <a:pt x="10131" y="45085"/>
                  </a:lnTo>
                  <a:lnTo>
                    <a:pt x="10131" y="101600"/>
                  </a:lnTo>
                  <a:lnTo>
                    <a:pt x="32293" y="101600"/>
                  </a:lnTo>
                  <a:lnTo>
                    <a:pt x="32293" y="45085"/>
                  </a:lnTo>
                  <a:lnTo>
                    <a:pt x="44957" y="45085"/>
                  </a:lnTo>
                  <a:lnTo>
                    <a:pt x="44957" y="27940"/>
                  </a:lnTo>
                  <a:lnTo>
                    <a:pt x="32293" y="27940"/>
                  </a:lnTo>
                  <a:lnTo>
                    <a:pt x="32293" y="23495"/>
                  </a:lnTo>
                  <a:cubicBezTo>
                    <a:pt x="32293" y="18415"/>
                    <a:pt x="34826" y="17145"/>
                    <a:pt x="39258" y="17145"/>
                  </a:cubicBezTo>
                  <a:cubicBezTo>
                    <a:pt x="40524" y="17145"/>
                    <a:pt x="43057" y="17145"/>
                    <a:pt x="43690" y="17780"/>
                  </a:cubicBezTo>
                  <a:lnTo>
                    <a:pt x="44957" y="17780"/>
                  </a:lnTo>
                  <a:lnTo>
                    <a:pt x="44957" y="635"/>
                  </a:lnTo>
                  <a:lnTo>
                    <a:pt x="44323" y="635"/>
                  </a:lnTo>
                  <a:cubicBezTo>
                    <a:pt x="43057" y="0"/>
                    <a:pt x="36725" y="0"/>
                    <a:pt x="33559" y="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F1FD401-33B9-6A26-59B5-2849BBD796D3}"/>
                </a:ext>
              </a:extLst>
            </p:cNvPr>
            <p:cNvSpPr/>
            <p:nvPr/>
          </p:nvSpPr>
          <p:spPr>
            <a:xfrm>
              <a:off x="1095981" y="4794567"/>
              <a:ext cx="88013" cy="100965"/>
            </a:xfrm>
            <a:custGeom>
              <a:avLst/>
              <a:gdLst>
                <a:gd name="connsiteX0" fmla="*/ 44323 w 88013"/>
                <a:gd name="connsiteY0" fmla="*/ 66040 h 100965"/>
                <a:gd name="connsiteX1" fmla="*/ 27860 w 88013"/>
                <a:gd name="connsiteY1" fmla="*/ 0 h 100965"/>
                <a:gd name="connsiteX2" fmla="*/ 0 w 88013"/>
                <a:gd name="connsiteY2" fmla="*/ 0 h 100965"/>
                <a:gd name="connsiteX3" fmla="*/ 0 w 88013"/>
                <a:gd name="connsiteY3" fmla="*/ 100965 h 100965"/>
                <a:gd name="connsiteX4" fmla="*/ 18996 w 88013"/>
                <a:gd name="connsiteY4" fmla="*/ 100965 h 100965"/>
                <a:gd name="connsiteX5" fmla="*/ 18996 w 88013"/>
                <a:gd name="connsiteY5" fmla="*/ 38100 h 100965"/>
                <a:gd name="connsiteX6" fmla="*/ 34826 w 88013"/>
                <a:gd name="connsiteY6" fmla="*/ 100965 h 100965"/>
                <a:gd name="connsiteX7" fmla="*/ 51922 w 88013"/>
                <a:gd name="connsiteY7" fmla="*/ 100965 h 100965"/>
                <a:gd name="connsiteX8" fmla="*/ 67751 w 88013"/>
                <a:gd name="connsiteY8" fmla="*/ 38735 h 100965"/>
                <a:gd name="connsiteX9" fmla="*/ 67751 w 88013"/>
                <a:gd name="connsiteY9" fmla="*/ 100965 h 100965"/>
                <a:gd name="connsiteX10" fmla="*/ 88014 w 88013"/>
                <a:gd name="connsiteY10" fmla="*/ 100965 h 100965"/>
                <a:gd name="connsiteX11" fmla="*/ 88014 w 88013"/>
                <a:gd name="connsiteY11" fmla="*/ 0 h 100965"/>
                <a:gd name="connsiteX12" fmla="*/ 59520 w 88013"/>
                <a:gd name="connsiteY12" fmla="*/ 0 h 100965"/>
                <a:gd name="connsiteX13" fmla="*/ 44323 w 88013"/>
                <a:gd name="connsiteY13" fmla="*/ 66040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013" h="100965">
                  <a:moveTo>
                    <a:pt x="44323" y="66040"/>
                  </a:moveTo>
                  <a:lnTo>
                    <a:pt x="27860" y="0"/>
                  </a:lnTo>
                  <a:lnTo>
                    <a:pt x="0" y="0"/>
                  </a:lnTo>
                  <a:lnTo>
                    <a:pt x="0" y="100965"/>
                  </a:lnTo>
                  <a:lnTo>
                    <a:pt x="18996" y="100965"/>
                  </a:lnTo>
                  <a:lnTo>
                    <a:pt x="18996" y="38100"/>
                  </a:lnTo>
                  <a:cubicBezTo>
                    <a:pt x="20262" y="42545"/>
                    <a:pt x="34826" y="100965"/>
                    <a:pt x="34826" y="100965"/>
                  </a:cubicBezTo>
                  <a:lnTo>
                    <a:pt x="51922" y="100965"/>
                  </a:lnTo>
                  <a:cubicBezTo>
                    <a:pt x="51922" y="100965"/>
                    <a:pt x="66485" y="43815"/>
                    <a:pt x="67751" y="38735"/>
                  </a:cubicBezTo>
                  <a:lnTo>
                    <a:pt x="67751" y="100965"/>
                  </a:lnTo>
                  <a:lnTo>
                    <a:pt x="88014" y="100965"/>
                  </a:lnTo>
                  <a:lnTo>
                    <a:pt x="88014" y="0"/>
                  </a:lnTo>
                  <a:lnTo>
                    <a:pt x="59520" y="0"/>
                  </a:lnTo>
                  <a:lnTo>
                    <a:pt x="44323" y="6604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69037C1-4F50-8A45-158E-3C50759FFE54}"/>
                </a:ext>
              </a:extLst>
            </p:cNvPr>
            <p:cNvSpPr/>
            <p:nvPr/>
          </p:nvSpPr>
          <p:spPr>
            <a:xfrm>
              <a:off x="1193492" y="4819967"/>
              <a:ext cx="61419" cy="76200"/>
            </a:xfrm>
            <a:custGeom>
              <a:avLst/>
              <a:gdLst>
                <a:gd name="connsiteX0" fmla="*/ 47489 w 61419"/>
                <a:gd name="connsiteY0" fmla="*/ 50800 h 76200"/>
                <a:gd name="connsiteX1" fmla="*/ 33559 w 61419"/>
                <a:gd name="connsiteY1" fmla="*/ 59055 h 76200"/>
                <a:gd name="connsiteX2" fmla="*/ 22162 w 61419"/>
                <a:gd name="connsiteY2" fmla="*/ 44450 h 76200"/>
                <a:gd name="connsiteX3" fmla="*/ 61420 w 61419"/>
                <a:gd name="connsiteY3" fmla="*/ 44450 h 76200"/>
                <a:gd name="connsiteX4" fmla="*/ 61420 w 61419"/>
                <a:gd name="connsiteY4" fmla="*/ 39370 h 76200"/>
                <a:gd name="connsiteX5" fmla="*/ 31660 w 61419"/>
                <a:gd name="connsiteY5" fmla="*/ 0 h 76200"/>
                <a:gd name="connsiteX6" fmla="*/ 0 w 61419"/>
                <a:gd name="connsiteY6" fmla="*/ 38100 h 76200"/>
                <a:gd name="connsiteX7" fmla="*/ 32293 w 61419"/>
                <a:gd name="connsiteY7" fmla="*/ 76200 h 76200"/>
                <a:gd name="connsiteX8" fmla="*/ 60786 w 61419"/>
                <a:gd name="connsiteY8" fmla="*/ 60960 h 76200"/>
                <a:gd name="connsiteX9" fmla="*/ 61420 w 61419"/>
                <a:gd name="connsiteY9" fmla="*/ 59690 h 76200"/>
                <a:gd name="connsiteX10" fmla="*/ 48123 w 61419"/>
                <a:gd name="connsiteY10" fmla="*/ 48895 h 76200"/>
                <a:gd name="connsiteX11" fmla="*/ 47489 w 61419"/>
                <a:gd name="connsiteY11" fmla="*/ 50800 h 76200"/>
                <a:gd name="connsiteX12" fmla="*/ 22795 w 61419"/>
                <a:gd name="connsiteY12" fmla="*/ 31115 h 76200"/>
                <a:gd name="connsiteX13" fmla="*/ 32293 w 61419"/>
                <a:gd name="connsiteY13" fmla="*/ 18415 h 76200"/>
                <a:gd name="connsiteX14" fmla="*/ 41157 w 61419"/>
                <a:gd name="connsiteY14" fmla="*/ 31115 h 76200"/>
                <a:gd name="connsiteX15" fmla="*/ 22795 w 61419"/>
                <a:gd name="connsiteY15" fmla="*/ 3111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419" h="76200">
                  <a:moveTo>
                    <a:pt x="47489" y="50800"/>
                  </a:moveTo>
                  <a:cubicBezTo>
                    <a:pt x="44957" y="54610"/>
                    <a:pt x="39891" y="59055"/>
                    <a:pt x="33559" y="59055"/>
                  </a:cubicBezTo>
                  <a:cubicBezTo>
                    <a:pt x="26594" y="59055"/>
                    <a:pt x="23428" y="53975"/>
                    <a:pt x="22162" y="44450"/>
                  </a:cubicBezTo>
                  <a:lnTo>
                    <a:pt x="61420" y="44450"/>
                  </a:lnTo>
                  <a:lnTo>
                    <a:pt x="61420" y="39370"/>
                  </a:lnTo>
                  <a:cubicBezTo>
                    <a:pt x="61420" y="14605"/>
                    <a:pt x="50655" y="0"/>
                    <a:pt x="31660" y="0"/>
                  </a:cubicBezTo>
                  <a:cubicBezTo>
                    <a:pt x="17096" y="0"/>
                    <a:pt x="0" y="10160"/>
                    <a:pt x="0" y="38100"/>
                  </a:cubicBezTo>
                  <a:cubicBezTo>
                    <a:pt x="0" y="62230"/>
                    <a:pt x="12031" y="76200"/>
                    <a:pt x="32293" y="76200"/>
                  </a:cubicBezTo>
                  <a:cubicBezTo>
                    <a:pt x="44323" y="76200"/>
                    <a:pt x="53821" y="71120"/>
                    <a:pt x="60786" y="60960"/>
                  </a:cubicBezTo>
                  <a:lnTo>
                    <a:pt x="61420" y="59690"/>
                  </a:lnTo>
                  <a:lnTo>
                    <a:pt x="48123" y="48895"/>
                  </a:lnTo>
                  <a:lnTo>
                    <a:pt x="47489" y="50800"/>
                  </a:lnTo>
                  <a:close/>
                  <a:moveTo>
                    <a:pt x="22795" y="31115"/>
                  </a:moveTo>
                  <a:cubicBezTo>
                    <a:pt x="23428" y="24765"/>
                    <a:pt x="25961" y="18415"/>
                    <a:pt x="32293" y="18415"/>
                  </a:cubicBezTo>
                  <a:cubicBezTo>
                    <a:pt x="35459" y="18415"/>
                    <a:pt x="40524" y="19685"/>
                    <a:pt x="41157" y="31115"/>
                  </a:cubicBezTo>
                  <a:lnTo>
                    <a:pt x="22795" y="3111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771845F5-8914-A4FE-E3AB-95C02C1837C8}"/>
                </a:ext>
              </a:extLst>
            </p:cNvPr>
            <p:cNvSpPr/>
            <p:nvPr/>
          </p:nvSpPr>
          <p:spPr>
            <a:xfrm>
              <a:off x="1265043" y="4794567"/>
              <a:ext cx="65851" cy="102235"/>
            </a:xfrm>
            <a:custGeom>
              <a:avLst/>
              <a:gdLst>
                <a:gd name="connsiteX0" fmla="*/ 62686 w 65851"/>
                <a:gd name="connsiteY0" fmla="*/ 82550 h 102235"/>
                <a:gd name="connsiteX1" fmla="*/ 62686 w 65851"/>
                <a:gd name="connsiteY1" fmla="*/ 0 h 102235"/>
                <a:gd name="connsiteX2" fmla="*/ 40524 w 65851"/>
                <a:gd name="connsiteY2" fmla="*/ 0 h 102235"/>
                <a:gd name="connsiteX3" fmla="*/ 40524 w 65851"/>
                <a:gd name="connsiteY3" fmla="*/ 33020 h 102235"/>
                <a:gd name="connsiteX4" fmla="*/ 24061 w 65851"/>
                <a:gd name="connsiteY4" fmla="*/ 26035 h 102235"/>
                <a:gd name="connsiteX5" fmla="*/ 0 w 65851"/>
                <a:gd name="connsiteY5" fmla="*/ 64770 h 102235"/>
                <a:gd name="connsiteX6" fmla="*/ 24061 w 65851"/>
                <a:gd name="connsiteY6" fmla="*/ 102235 h 102235"/>
                <a:gd name="connsiteX7" fmla="*/ 41157 w 65851"/>
                <a:gd name="connsiteY7" fmla="*/ 94615 h 102235"/>
                <a:gd name="connsiteX8" fmla="*/ 42424 w 65851"/>
                <a:gd name="connsiteY8" fmla="*/ 100330 h 102235"/>
                <a:gd name="connsiteX9" fmla="*/ 43057 w 65851"/>
                <a:gd name="connsiteY9" fmla="*/ 100965 h 102235"/>
                <a:gd name="connsiteX10" fmla="*/ 65852 w 65851"/>
                <a:gd name="connsiteY10" fmla="*/ 100965 h 102235"/>
                <a:gd name="connsiteX11" fmla="*/ 65219 w 65851"/>
                <a:gd name="connsiteY11" fmla="*/ 99060 h 102235"/>
                <a:gd name="connsiteX12" fmla="*/ 62686 w 65851"/>
                <a:gd name="connsiteY12" fmla="*/ 82550 h 102235"/>
                <a:gd name="connsiteX13" fmla="*/ 40524 w 65851"/>
                <a:gd name="connsiteY13" fmla="*/ 50165 h 102235"/>
                <a:gd name="connsiteX14" fmla="*/ 40524 w 65851"/>
                <a:gd name="connsiteY14" fmla="*/ 78105 h 102235"/>
                <a:gd name="connsiteX15" fmla="*/ 31026 w 65851"/>
                <a:gd name="connsiteY15" fmla="*/ 83820 h 102235"/>
                <a:gd name="connsiteX16" fmla="*/ 21529 w 65851"/>
                <a:gd name="connsiteY16" fmla="*/ 64135 h 102235"/>
                <a:gd name="connsiteX17" fmla="*/ 31026 w 65851"/>
                <a:gd name="connsiteY17" fmla="*/ 45085 h 102235"/>
                <a:gd name="connsiteX18" fmla="*/ 40524 w 65851"/>
                <a:gd name="connsiteY18" fmla="*/ 50165 h 10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851" h="102235">
                  <a:moveTo>
                    <a:pt x="62686" y="82550"/>
                  </a:moveTo>
                  <a:lnTo>
                    <a:pt x="62686" y="0"/>
                  </a:lnTo>
                  <a:lnTo>
                    <a:pt x="40524" y="0"/>
                  </a:lnTo>
                  <a:lnTo>
                    <a:pt x="40524" y="33020"/>
                  </a:lnTo>
                  <a:cubicBezTo>
                    <a:pt x="36092" y="28575"/>
                    <a:pt x="30393" y="26035"/>
                    <a:pt x="24061" y="26035"/>
                  </a:cubicBezTo>
                  <a:cubicBezTo>
                    <a:pt x="8865" y="26035"/>
                    <a:pt x="0" y="40005"/>
                    <a:pt x="0" y="64770"/>
                  </a:cubicBezTo>
                  <a:cubicBezTo>
                    <a:pt x="0" y="95885"/>
                    <a:pt x="13297" y="102235"/>
                    <a:pt x="24061" y="102235"/>
                  </a:cubicBezTo>
                  <a:cubicBezTo>
                    <a:pt x="31026" y="102235"/>
                    <a:pt x="36725" y="99695"/>
                    <a:pt x="41157" y="94615"/>
                  </a:cubicBezTo>
                  <a:cubicBezTo>
                    <a:pt x="41157" y="96520"/>
                    <a:pt x="41791" y="99060"/>
                    <a:pt x="42424" y="100330"/>
                  </a:cubicBezTo>
                  <a:lnTo>
                    <a:pt x="43057" y="100965"/>
                  </a:lnTo>
                  <a:lnTo>
                    <a:pt x="65852" y="100965"/>
                  </a:lnTo>
                  <a:lnTo>
                    <a:pt x="65219" y="99060"/>
                  </a:lnTo>
                  <a:cubicBezTo>
                    <a:pt x="63319" y="95885"/>
                    <a:pt x="62686" y="90805"/>
                    <a:pt x="62686" y="82550"/>
                  </a:cubicBezTo>
                  <a:close/>
                  <a:moveTo>
                    <a:pt x="40524" y="50165"/>
                  </a:moveTo>
                  <a:lnTo>
                    <a:pt x="40524" y="78105"/>
                  </a:lnTo>
                  <a:cubicBezTo>
                    <a:pt x="37991" y="80645"/>
                    <a:pt x="34826" y="83820"/>
                    <a:pt x="31026" y="83820"/>
                  </a:cubicBezTo>
                  <a:cubicBezTo>
                    <a:pt x="27227" y="83820"/>
                    <a:pt x="21529" y="81915"/>
                    <a:pt x="21529" y="64135"/>
                  </a:cubicBezTo>
                  <a:cubicBezTo>
                    <a:pt x="21529" y="46990"/>
                    <a:pt x="25961" y="45085"/>
                    <a:pt x="31026" y="45085"/>
                  </a:cubicBezTo>
                  <a:cubicBezTo>
                    <a:pt x="34192" y="45085"/>
                    <a:pt x="36725" y="46990"/>
                    <a:pt x="40524" y="50165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827450A7-40F3-B927-F723-A747184E88F4}"/>
                </a:ext>
              </a:extLst>
            </p:cNvPr>
            <p:cNvSpPr/>
            <p:nvPr/>
          </p:nvSpPr>
          <p:spPr>
            <a:xfrm>
              <a:off x="1341026" y="4794568"/>
              <a:ext cx="22161" cy="19685"/>
            </a:xfrm>
            <a:custGeom>
              <a:avLst/>
              <a:gdLst>
                <a:gd name="connsiteX0" fmla="*/ 0 w 22161"/>
                <a:gd name="connsiteY0" fmla="*/ 0 h 19685"/>
                <a:gd name="connsiteX1" fmla="*/ 22162 w 22161"/>
                <a:gd name="connsiteY1" fmla="*/ 0 h 19685"/>
                <a:gd name="connsiteX2" fmla="*/ 22162 w 22161"/>
                <a:gd name="connsiteY2" fmla="*/ 19685 h 19685"/>
                <a:gd name="connsiteX3" fmla="*/ 0 w 22161"/>
                <a:gd name="connsiteY3" fmla="*/ 19685 h 1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9685">
                  <a:moveTo>
                    <a:pt x="0" y="0"/>
                  </a:moveTo>
                  <a:lnTo>
                    <a:pt x="22162" y="0"/>
                  </a:lnTo>
                  <a:lnTo>
                    <a:pt x="22162" y="19685"/>
                  </a:lnTo>
                  <a:lnTo>
                    <a:pt x="0" y="1968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F351579A-C980-C085-497B-911CA72CB905}"/>
                </a:ext>
              </a:extLst>
            </p:cNvPr>
            <p:cNvSpPr/>
            <p:nvPr/>
          </p:nvSpPr>
          <p:spPr>
            <a:xfrm>
              <a:off x="1341026" y="4821873"/>
              <a:ext cx="22161" cy="73660"/>
            </a:xfrm>
            <a:custGeom>
              <a:avLst/>
              <a:gdLst>
                <a:gd name="connsiteX0" fmla="*/ 0 w 22161"/>
                <a:gd name="connsiteY0" fmla="*/ 0 h 73660"/>
                <a:gd name="connsiteX1" fmla="*/ 22162 w 22161"/>
                <a:gd name="connsiteY1" fmla="*/ 0 h 73660"/>
                <a:gd name="connsiteX2" fmla="*/ 22162 w 22161"/>
                <a:gd name="connsiteY2" fmla="*/ 73660 h 73660"/>
                <a:gd name="connsiteX3" fmla="*/ 0 w 22161"/>
                <a:gd name="connsiteY3" fmla="*/ 73660 h 7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73660">
                  <a:moveTo>
                    <a:pt x="0" y="0"/>
                  </a:moveTo>
                  <a:lnTo>
                    <a:pt x="22162" y="0"/>
                  </a:lnTo>
                  <a:lnTo>
                    <a:pt x="22162" y="73660"/>
                  </a:lnTo>
                  <a:lnTo>
                    <a:pt x="0" y="7366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1F57C3F5-AEB3-F955-2452-F4FAEF9E3EBF}"/>
                </a:ext>
              </a:extLst>
            </p:cNvPr>
            <p:cNvSpPr/>
            <p:nvPr/>
          </p:nvSpPr>
          <p:spPr>
            <a:xfrm>
              <a:off x="1372685" y="4820603"/>
              <a:ext cx="61419" cy="76200"/>
            </a:xfrm>
            <a:custGeom>
              <a:avLst/>
              <a:gdLst>
                <a:gd name="connsiteX0" fmla="*/ 41791 w 61419"/>
                <a:gd name="connsiteY0" fmla="*/ 46990 h 76200"/>
                <a:gd name="connsiteX1" fmla="*/ 32293 w 61419"/>
                <a:gd name="connsiteY1" fmla="*/ 59055 h 76200"/>
                <a:gd name="connsiteX2" fmla="*/ 22795 w 61419"/>
                <a:gd name="connsiteY2" fmla="*/ 38100 h 76200"/>
                <a:gd name="connsiteX3" fmla="*/ 32293 w 61419"/>
                <a:gd name="connsiteY3" fmla="*/ 17780 h 76200"/>
                <a:gd name="connsiteX4" fmla="*/ 41157 w 61419"/>
                <a:gd name="connsiteY4" fmla="*/ 28575 h 76200"/>
                <a:gd name="connsiteX5" fmla="*/ 41157 w 61419"/>
                <a:gd name="connsiteY5" fmla="*/ 29845 h 76200"/>
                <a:gd name="connsiteX6" fmla="*/ 61420 w 61419"/>
                <a:gd name="connsiteY6" fmla="*/ 25400 h 76200"/>
                <a:gd name="connsiteX7" fmla="*/ 60786 w 61419"/>
                <a:gd name="connsiteY7" fmla="*/ 24130 h 76200"/>
                <a:gd name="connsiteX8" fmla="*/ 32293 w 61419"/>
                <a:gd name="connsiteY8" fmla="*/ 0 h 76200"/>
                <a:gd name="connsiteX9" fmla="*/ 0 w 61419"/>
                <a:gd name="connsiteY9" fmla="*/ 38100 h 76200"/>
                <a:gd name="connsiteX10" fmla="*/ 31660 w 61419"/>
                <a:gd name="connsiteY10" fmla="*/ 76200 h 76200"/>
                <a:gd name="connsiteX11" fmla="*/ 60786 w 61419"/>
                <a:gd name="connsiteY11" fmla="*/ 52070 h 76200"/>
                <a:gd name="connsiteX12" fmla="*/ 61420 w 61419"/>
                <a:gd name="connsiteY12" fmla="*/ 50800 h 76200"/>
                <a:gd name="connsiteX13" fmla="*/ 41791 w 61419"/>
                <a:gd name="connsiteY13" fmla="*/ 45720 h 76200"/>
                <a:gd name="connsiteX14" fmla="*/ 41791 w 61419"/>
                <a:gd name="connsiteY14" fmla="*/ 469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419" h="76200">
                  <a:moveTo>
                    <a:pt x="41791" y="46990"/>
                  </a:moveTo>
                  <a:cubicBezTo>
                    <a:pt x="39891" y="57785"/>
                    <a:pt x="35459" y="59055"/>
                    <a:pt x="32293" y="59055"/>
                  </a:cubicBezTo>
                  <a:cubicBezTo>
                    <a:pt x="28494" y="59055"/>
                    <a:pt x="22795" y="57150"/>
                    <a:pt x="22795" y="38100"/>
                  </a:cubicBezTo>
                  <a:cubicBezTo>
                    <a:pt x="22795" y="17780"/>
                    <a:pt x="29760" y="17780"/>
                    <a:pt x="32293" y="17780"/>
                  </a:cubicBezTo>
                  <a:cubicBezTo>
                    <a:pt x="36092" y="17780"/>
                    <a:pt x="38625" y="19685"/>
                    <a:pt x="41157" y="28575"/>
                  </a:cubicBezTo>
                  <a:lnTo>
                    <a:pt x="41157" y="29845"/>
                  </a:lnTo>
                  <a:lnTo>
                    <a:pt x="61420" y="25400"/>
                  </a:lnTo>
                  <a:lnTo>
                    <a:pt x="60786" y="24130"/>
                  </a:lnTo>
                  <a:cubicBezTo>
                    <a:pt x="58254" y="13970"/>
                    <a:pt x="52555" y="0"/>
                    <a:pt x="32293" y="0"/>
                  </a:cubicBezTo>
                  <a:cubicBezTo>
                    <a:pt x="16463" y="0"/>
                    <a:pt x="0" y="10160"/>
                    <a:pt x="0" y="38100"/>
                  </a:cubicBezTo>
                  <a:cubicBezTo>
                    <a:pt x="0" y="66040"/>
                    <a:pt x="16463" y="76200"/>
                    <a:pt x="31660" y="76200"/>
                  </a:cubicBezTo>
                  <a:cubicBezTo>
                    <a:pt x="46856" y="76200"/>
                    <a:pt x="56987" y="67945"/>
                    <a:pt x="60786" y="52070"/>
                  </a:cubicBezTo>
                  <a:lnTo>
                    <a:pt x="61420" y="50800"/>
                  </a:lnTo>
                  <a:lnTo>
                    <a:pt x="41791" y="45720"/>
                  </a:lnTo>
                  <a:lnTo>
                    <a:pt x="41791" y="4699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184DA9B7-E209-92CC-C154-E94986E566BD}"/>
                </a:ext>
              </a:extLst>
            </p:cNvPr>
            <p:cNvSpPr/>
            <p:nvPr/>
          </p:nvSpPr>
          <p:spPr>
            <a:xfrm>
              <a:off x="1442970" y="4794568"/>
              <a:ext cx="22161" cy="19685"/>
            </a:xfrm>
            <a:custGeom>
              <a:avLst/>
              <a:gdLst>
                <a:gd name="connsiteX0" fmla="*/ 0 w 22161"/>
                <a:gd name="connsiteY0" fmla="*/ 0 h 19685"/>
                <a:gd name="connsiteX1" fmla="*/ 22162 w 22161"/>
                <a:gd name="connsiteY1" fmla="*/ 0 h 19685"/>
                <a:gd name="connsiteX2" fmla="*/ 22162 w 22161"/>
                <a:gd name="connsiteY2" fmla="*/ 19685 h 19685"/>
                <a:gd name="connsiteX3" fmla="*/ 0 w 22161"/>
                <a:gd name="connsiteY3" fmla="*/ 19685 h 1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9685">
                  <a:moveTo>
                    <a:pt x="0" y="0"/>
                  </a:moveTo>
                  <a:lnTo>
                    <a:pt x="22162" y="0"/>
                  </a:lnTo>
                  <a:lnTo>
                    <a:pt x="22162" y="19685"/>
                  </a:lnTo>
                  <a:lnTo>
                    <a:pt x="0" y="1968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747606FB-4AC9-6445-403F-833DC5A5DFB4}"/>
                </a:ext>
              </a:extLst>
            </p:cNvPr>
            <p:cNvSpPr/>
            <p:nvPr/>
          </p:nvSpPr>
          <p:spPr>
            <a:xfrm>
              <a:off x="1442970" y="4821873"/>
              <a:ext cx="22161" cy="73660"/>
            </a:xfrm>
            <a:custGeom>
              <a:avLst/>
              <a:gdLst>
                <a:gd name="connsiteX0" fmla="*/ 0 w 22161"/>
                <a:gd name="connsiteY0" fmla="*/ 0 h 73660"/>
                <a:gd name="connsiteX1" fmla="*/ 22162 w 22161"/>
                <a:gd name="connsiteY1" fmla="*/ 0 h 73660"/>
                <a:gd name="connsiteX2" fmla="*/ 22162 w 22161"/>
                <a:gd name="connsiteY2" fmla="*/ 73660 h 73660"/>
                <a:gd name="connsiteX3" fmla="*/ 0 w 22161"/>
                <a:gd name="connsiteY3" fmla="*/ 73660 h 7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73660">
                  <a:moveTo>
                    <a:pt x="0" y="0"/>
                  </a:moveTo>
                  <a:lnTo>
                    <a:pt x="22162" y="0"/>
                  </a:lnTo>
                  <a:lnTo>
                    <a:pt x="22162" y="73660"/>
                  </a:lnTo>
                  <a:lnTo>
                    <a:pt x="0" y="7366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685FC17-3FCF-A289-7B90-B7B04E836E4E}"/>
                </a:ext>
              </a:extLst>
            </p:cNvPr>
            <p:cNvSpPr/>
            <p:nvPr/>
          </p:nvSpPr>
          <p:spPr>
            <a:xfrm>
              <a:off x="1479061" y="4820603"/>
              <a:ext cx="60153" cy="74929"/>
            </a:xfrm>
            <a:custGeom>
              <a:avLst/>
              <a:gdLst>
                <a:gd name="connsiteX0" fmla="*/ 41791 w 60153"/>
                <a:gd name="connsiteY0" fmla="*/ 0 h 74929"/>
                <a:gd name="connsiteX1" fmla="*/ 22162 w 60153"/>
                <a:gd name="connsiteY1" fmla="*/ 8890 h 74929"/>
                <a:gd name="connsiteX2" fmla="*/ 22162 w 60153"/>
                <a:gd name="connsiteY2" fmla="*/ 1270 h 74929"/>
                <a:gd name="connsiteX3" fmla="*/ 0 w 60153"/>
                <a:gd name="connsiteY3" fmla="*/ 1270 h 74929"/>
                <a:gd name="connsiteX4" fmla="*/ 0 w 60153"/>
                <a:gd name="connsiteY4" fmla="*/ 74930 h 74929"/>
                <a:gd name="connsiteX5" fmla="*/ 22162 w 60153"/>
                <a:gd name="connsiteY5" fmla="*/ 74930 h 74929"/>
                <a:gd name="connsiteX6" fmla="*/ 22162 w 60153"/>
                <a:gd name="connsiteY6" fmla="*/ 24765 h 74929"/>
                <a:gd name="connsiteX7" fmla="*/ 32926 w 60153"/>
                <a:gd name="connsiteY7" fmla="*/ 19050 h 74929"/>
                <a:gd name="connsiteX8" fmla="*/ 37991 w 60153"/>
                <a:gd name="connsiteY8" fmla="*/ 26035 h 74929"/>
                <a:gd name="connsiteX9" fmla="*/ 37991 w 60153"/>
                <a:gd name="connsiteY9" fmla="*/ 74930 h 74929"/>
                <a:gd name="connsiteX10" fmla="*/ 60153 w 60153"/>
                <a:gd name="connsiteY10" fmla="*/ 74930 h 74929"/>
                <a:gd name="connsiteX11" fmla="*/ 60153 w 60153"/>
                <a:gd name="connsiteY11" fmla="*/ 19685 h 74929"/>
                <a:gd name="connsiteX12" fmla="*/ 41791 w 60153"/>
                <a:gd name="connsiteY12" fmla="*/ 0 h 7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153" h="74929">
                  <a:moveTo>
                    <a:pt x="41791" y="0"/>
                  </a:moveTo>
                  <a:cubicBezTo>
                    <a:pt x="33559" y="0"/>
                    <a:pt x="26594" y="4445"/>
                    <a:pt x="22162" y="8890"/>
                  </a:cubicBezTo>
                  <a:lnTo>
                    <a:pt x="22162" y="1270"/>
                  </a:lnTo>
                  <a:lnTo>
                    <a:pt x="0" y="1270"/>
                  </a:lnTo>
                  <a:lnTo>
                    <a:pt x="0" y="74930"/>
                  </a:lnTo>
                  <a:lnTo>
                    <a:pt x="22162" y="74930"/>
                  </a:lnTo>
                  <a:lnTo>
                    <a:pt x="22162" y="24765"/>
                  </a:lnTo>
                  <a:cubicBezTo>
                    <a:pt x="26594" y="20955"/>
                    <a:pt x="29760" y="19050"/>
                    <a:pt x="32926" y="19050"/>
                  </a:cubicBezTo>
                  <a:cubicBezTo>
                    <a:pt x="35459" y="19050"/>
                    <a:pt x="37991" y="19685"/>
                    <a:pt x="37991" y="26035"/>
                  </a:cubicBezTo>
                  <a:lnTo>
                    <a:pt x="37991" y="74930"/>
                  </a:lnTo>
                  <a:lnTo>
                    <a:pt x="60153" y="74930"/>
                  </a:lnTo>
                  <a:lnTo>
                    <a:pt x="60153" y="19685"/>
                  </a:lnTo>
                  <a:cubicBezTo>
                    <a:pt x="60153" y="6985"/>
                    <a:pt x="53821" y="0"/>
                    <a:pt x="41791" y="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24188462-6159-9762-964A-EE64EEBC8C12}"/>
                </a:ext>
              </a:extLst>
            </p:cNvPr>
            <p:cNvSpPr/>
            <p:nvPr/>
          </p:nvSpPr>
          <p:spPr>
            <a:xfrm>
              <a:off x="1548712" y="4819967"/>
              <a:ext cx="61419" cy="76200"/>
            </a:xfrm>
            <a:custGeom>
              <a:avLst/>
              <a:gdLst>
                <a:gd name="connsiteX0" fmla="*/ 48123 w 61419"/>
                <a:gd name="connsiteY0" fmla="*/ 49530 h 76200"/>
                <a:gd name="connsiteX1" fmla="*/ 47489 w 61419"/>
                <a:gd name="connsiteY1" fmla="*/ 50800 h 76200"/>
                <a:gd name="connsiteX2" fmla="*/ 33559 w 61419"/>
                <a:gd name="connsiteY2" fmla="*/ 59055 h 76200"/>
                <a:gd name="connsiteX3" fmla="*/ 22162 w 61419"/>
                <a:gd name="connsiteY3" fmla="*/ 44450 h 76200"/>
                <a:gd name="connsiteX4" fmla="*/ 61420 w 61419"/>
                <a:gd name="connsiteY4" fmla="*/ 44450 h 76200"/>
                <a:gd name="connsiteX5" fmla="*/ 61420 w 61419"/>
                <a:gd name="connsiteY5" fmla="*/ 39370 h 76200"/>
                <a:gd name="connsiteX6" fmla="*/ 31660 w 61419"/>
                <a:gd name="connsiteY6" fmla="*/ 0 h 76200"/>
                <a:gd name="connsiteX7" fmla="*/ 0 w 61419"/>
                <a:gd name="connsiteY7" fmla="*/ 38100 h 76200"/>
                <a:gd name="connsiteX8" fmla="*/ 32293 w 61419"/>
                <a:gd name="connsiteY8" fmla="*/ 76200 h 76200"/>
                <a:gd name="connsiteX9" fmla="*/ 60786 w 61419"/>
                <a:gd name="connsiteY9" fmla="*/ 60960 h 76200"/>
                <a:gd name="connsiteX10" fmla="*/ 61420 w 61419"/>
                <a:gd name="connsiteY10" fmla="*/ 59690 h 76200"/>
                <a:gd name="connsiteX11" fmla="*/ 48123 w 61419"/>
                <a:gd name="connsiteY11" fmla="*/ 49530 h 76200"/>
                <a:gd name="connsiteX12" fmla="*/ 22162 w 61419"/>
                <a:gd name="connsiteY12" fmla="*/ 31115 h 76200"/>
                <a:gd name="connsiteX13" fmla="*/ 31660 w 61419"/>
                <a:gd name="connsiteY13" fmla="*/ 18415 h 76200"/>
                <a:gd name="connsiteX14" fmla="*/ 40524 w 61419"/>
                <a:gd name="connsiteY14" fmla="*/ 31115 h 76200"/>
                <a:gd name="connsiteX15" fmla="*/ 22162 w 61419"/>
                <a:gd name="connsiteY15" fmla="*/ 3111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419" h="76200">
                  <a:moveTo>
                    <a:pt x="48123" y="49530"/>
                  </a:moveTo>
                  <a:lnTo>
                    <a:pt x="47489" y="50800"/>
                  </a:lnTo>
                  <a:cubicBezTo>
                    <a:pt x="44957" y="54610"/>
                    <a:pt x="39891" y="59055"/>
                    <a:pt x="33559" y="59055"/>
                  </a:cubicBezTo>
                  <a:cubicBezTo>
                    <a:pt x="26594" y="59055"/>
                    <a:pt x="23428" y="53975"/>
                    <a:pt x="22162" y="44450"/>
                  </a:cubicBezTo>
                  <a:lnTo>
                    <a:pt x="61420" y="44450"/>
                  </a:lnTo>
                  <a:lnTo>
                    <a:pt x="61420" y="39370"/>
                  </a:lnTo>
                  <a:cubicBezTo>
                    <a:pt x="61420" y="14605"/>
                    <a:pt x="50655" y="0"/>
                    <a:pt x="31660" y="0"/>
                  </a:cubicBezTo>
                  <a:cubicBezTo>
                    <a:pt x="17096" y="0"/>
                    <a:pt x="0" y="10160"/>
                    <a:pt x="0" y="38100"/>
                  </a:cubicBezTo>
                  <a:cubicBezTo>
                    <a:pt x="0" y="62230"/>
                    <a:pt x="12031" y="76200"/>
                    <a:pt x="32293" y="76200"/>
                  </a:cubicBezTo>
                  <a:cubicBezTo>
                    <a:pt x="44323" y="76200"/>
                    <a:pt x="53821" y="71120"/>
                    <a:pt x="60786" y="60960"/>
                  </a:cubicBezTo>
                  <a:lnTo>
                    <a:pt x="61420" y="59690"/>
                  </a:lnTo>
                  <a:lnTo>
                    <a:pt x="48123" y="49530"/>
                  </a:lnTo>
                  <a:close/>
                  <a:moveTo>
                    <a:pt x="22162" y="31115"/>
                  </a:moveTo>
                  <a:cubicBezTo>
                    <a:pt x="22795" y="24765"/>
                    <a:pt x="25328" y="18415"/>
                    <a:pt x="31660" y="18415"/>
                  </a:cubicBezTo>
                  <a:cubicBezTo>
                    <a:pt x="34826" y="18415"/>
                    <a:pt x="39891" y="19685"/>
                    <a:pt x="40524" y="31115"/>
                  </a:cubicBezTo>
                  <a:lnTo>
                    <a:pt x="22162" y="3111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C6BA8815-5636-6329-01DA-3C4CD9D503BD}"/>
                </a:ext>
              </a:extLst>
            </p:cNvPr>
            <p:cNvSpPr/>
            <p:nvPr/>
          </p:nvSpPr>
          <p:spPr>
            <a:xfrm>
              <a:off x="908556" y="4794568"/>
              <a:ext cx="22161" cy="100964"/>
            </a:xfrm>
            <a:custGeom>
              <a:avLst/>
              <a:gdLst>
                <a:gd name="connsiteX0" fmla="*/ 0 w 22161"/>
                <a:gd name="connsiteY0" fmla="*/ 0 h 100964"/>
                <a:gd name="connsiteX1" fmla="*/ 22162 w 22161"/>
                <a:gd name="connsiteY1" fmla="*/ 0 h 100964"/>
                <a:gd name="connsiteX2" fmla="*/ 22162 w 22161"/>
                <a:gd name="connsiteY2" fmla="*/ 100965 h 100964"/>
                <a:gd name="connsiteX3" fmla="*/ 0 w 22161"/>
                <a:gd name="connsiteY3" fmla="*/ 100965 h 10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00964">
                  <a:moveTo>
                    <a:pt x="0" y="0"/>
                  </a:moveTo>
                  <a:lnTo>
                    <a:pt x="22162" y="0"/>
                  </a:lnTo>
                  <a:lnTo>
                    <a:pt x="22162" y="100965"/>
                  </a:lnTo>
                  <a:lnTo>
                    <a:pt x="0" y="10096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0368773-CF40-BF03-66AC-C02F77FE9BF1}"/>
                </a:ext>
              </a:extLst>
            </p:cNvPr>
            <p:cNvSpPr/>
            <p:nvPr/>
          </p:nvSpPr>
          <p:spPr>
            <a:xfrm>
              <a:off x="612856" y="4661217"/>
              <a:ext cx="77249" cy="106679"/>
            </a:xfrm>
            <a:custGeom>
              <a:avLst/>
              <a:gdLst>
                <a:gd name="connsiteX0" fmla="*/ 41791 w 77249"/>
                <a:gd name="connsiteY0" fmla="*/ 71120 h 106679"/>
                <a:gd name="connsiteX1" fmla="*/ 56354 w 77249"/>
                <a:gd name="connsiteY1" fmla="*/ 71120 h 106679"/>
                <a:gd name="connsiteX2" fmla="*/ 40524 w 77249"/>
                <a:gd name="connsiteY2" fmla="*/ 88900 h 106679"/>
                <a:gd name="connsiteX3" fmla="*/ 22162 w 77249"/>
                <a:gd name="connsiteY3" fmla="*/ 53340 h 106679"/>
                <a:gd name="connsiteX4" fmla="*/ 39258 w 77249"/>
                <a:gd name="connsiteY4" fmla="*/ 19685 h 106679"/>
                <a:gd name="connsiteX5" fmla="*/ 54454 w 77249"/>
                <a:gd name="connsiteY5" fmla="*/ 38100 h 106679"/>
                <a:gd name="connsiteX6" fmla="*/ 75350 w 77249"/>
                <a:gd name="connsiteY6" fmla="*/ 35560 h 106679"/>
                <a:gd name="connsiteX7" fmla="*/ 40524 w 77249"/>
                <a:gd name="connsiteY7" fmla="*/ 0 h 106679"/>
                <a:gd name="connsiteX8" fmla="*/ 0 w 77249"/>
                <a:gd name="connsiteY8" fmla="*/ 53340 h 106679"/>
                <a:gd name="connsiteX9" fmla="*/ 37991 w 77249"/>
                <a:gd name="connsiteY9" fmla="*/ 106680 h 106679"/>
                <a:gd name="connsiteX10" fmla="*/ 60153 w 77249"/>
                <a:gd name="connsiteY10" fmla="*/ 94615 h 106679"/>
                <a:gd name="connsiteX11" fmla="*/ 60153 w 77249"/>
                <a:gd name="connsiteY11" fmla="*/ 104775 h 106679"/>
                <a:gd name="connsiteX12" fmla="*/ 77249 w 77249"/>
                <a:gd name="connsiteY12" fmla="*/ 104775 h 106679"/>
                <a:gd name="connsiteX13" fmla="*/ 77249 w 77249"/>
                <a:gd name="connsiteY13" fmla="*/ 53975 h 106679"/>
                <a:gd name="connsiteX14" fmla="*/ 42424 w 77249"/>
                <a:gd name="connsiteY14" fmla="*/ 53975 h 106679"/>
                <a:gd name="connsiteX15" fmla="*/ 42424 w 77249"/>
                <a:gd name="connsiteY15" fmla="*/ 71120 h 10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49" h="106679">
                  <a:moveTo>
                    <a:pt x="41791" y="71120"/>
                  </a:moveTo>
                  <a:lnTo>
                    <a:pt x="56354" y="71120"/>
                  </a:lnTo>
                  <a:cubicBezTo>
                    <a:pt x="55088" y="82550"/>
                    <a:pt x="49389" y="88900"/>
                    <a:pt x="40524" y="88900"/>
                  </a:cubicBezTo>
                  <a:cubicBezTo>
                    <a:pt x="32926" y="88900"/>
                    <a:pt x="22162" y="85090"/>
                    <a:pt x="22162" y="53340"/>
                  </a:cubicBezTo>
                  <a:cubicBezTo>
                    <a:pt x="22162" y="31115"/>
                    <a:pt x="27860" y="19685"/>
                    <a:pt x="39258" y="19685"/>
                  </a:cubicBezTo>
                  <a:cubicBezTo>
                    <a:pt x="47489" y="19685"/>
                    <a:pt x="51289" y="24765"/>
                    <a:pt x="54454" y="38100"/>
                  </a:cubicBezTo>
                  <a:lnTo>
                    <a:pt x="75350" y="35560"/>
                  </a:lnTo>
                  <a:cubicBezTo>
                    <a:pt x="70917" y="10795"/>
                    <a:pt x="60153" y="0"/>
                    <a:pt x="40524" y="0"/>
                  </a:cubicBezTo>
                  <a:cubicBezTo>
                    <a:pt x="15197" y="0"/>
                    <a:pt x="0" y="19685"/>
                    <a:pt x="0" y="53340"/>
                  </a:cubicBezTo>
                  <a:cubicBezTo>
                    <a:pt x="0" y="87630"/>
                    <a:pt x="13930" y="106680"/>
                    <a:pt x="37991" y="106680"/>
                  </a:cubicBezTo>
                  <a:cubicBezTo>
                    <a:pt x="48756" y="106680"/>
                    <a:pt x="56354" y="100965"/>
                    <a:pt x="60153" y="94615"/>
                  </a:cubicBezTo>
                  <a:lnTo>
                    <a:pt x="60153" y="104775"/>
                  </a:lnTo>
                  <a:lnTo>
                    <a:pt x="77249" y="104775"/>
                  </a:lnTo>
                  <a:lnTo>
                    <a:pt x="77249" y="53975"/>
                  </a:lnTo>
                  <a:lnTo>
                    <a:pt x="42424" y="53975"/>
                  </a:lnTo>
                  <a:lnTo>
                    <a:pt x="42424" y="7112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004737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41B06AA-53AF-3F9D-598B-1507782FA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50421" y="4514316"/>
            <a:ext cx="286597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441C0E6-2A71-4EB3-9E92-A3D15D26B6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CE9641-4D3A-B465-0EED-F0FBA6591F7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428337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 -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41B06AA-53AF-3F9D-598B-1507782FAE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50421" y="4514316"/>
            <a:ext cx="286597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441C0E6-2A71-4EB3-9E92-A3D15D26B6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E9B480E-2CA2-1D9C-F0B0-F643EBE6F8A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aphic 6">
            <a:extLst>
              <a:ext uri="{FF2B5EF4-FFF2-40B4-BE49-F238E27FC236}">
                <a16:creationId xmlns:a16="http://schemas.microsoft.com/office/drawing/2014/main" id="{1FAA92A9-0A45-C58E-7240-B38825EB5821}"/>
              </a:ext>
            </a:extLst>
          </p:cNvPr>
          <p:cNvGrpSpPr/>
          <p:nvPr userDrawn="1"/>
        </p:nvGrpSpPr>
        <p:grpSpPr>
          <a:xfrm>
            <a:off x="491329" y="4418324"/>
            <a:ext cx="1331528" cy="342900"/>
            <a:chOff x="278604" y="4554538"/>
            <a:chExt cx="1331528" cy="342900"/>
          </a:xfrm>
          <a:solidFill>
            <a:schemeClr val="bg1"/>
          </a:solidFill>
        </p:grpSpPr>
        <p:grpSp>
          <p:nvGrpSpPr>
            <p:cNvPr id="10" name="Graphic 6">
              <a:extLst>
                <a:ext uri="{FF2B5EF4-FFF2-40B4-BE49-F238E27FC236}">
                  <a16:creationId xmlns:a16="http://schemas.microsoft.com/office/drawing/2014/main" id="{C6F90F04-DC17-249B-E5CC-43274F17D3DF}"/>
                </a:ext>
              </a:extLst>
            </p:cNvPr>
            <p:cNvGrpSpPr/>
            <p:nvPr/>
          </p:nvGrpSpPr>
          <p:grpSpPr>
            <a:xfrm>
              <a:off x="278604" y="4554538"/>
              <a:ext cx="298793" cy="342427"/>
              <a:chOff x="278604" y="4554538"/>
              <a:chExt cx="298793" cy="342427"/>
            </a:xfrm>
            <a:grpFill/>
          </p:grpSpPr>
          <p:grpSp>
            <p:nvGrpSpPr>
              <p:cNvPr id="38" name="Graphic 6">
                <a:extLst>
                  <a:ext uri="{FF2B5EF4-FFF2-40B4-BE49-F238E27FC236}">
                    <a16:creationId xmlns:a16="http://schemas.microsoft.com/office/drawing/2014/main" id="{CFE071C8-3F78-E1B0-78FA-58CB032893A0}"/>
                  </a:ext>
                </a:extLst>
              </p:cNvPr>
              <p:cNvGrpSpPr/>
              <p:nvPr/>
            </p:nvGrpSpPr>
            <p:grpSpPr>
              <a:xfrm>
                <a:off x="278604" y="4554538"/>
                <a:ext cx="297175" cy="342427"/>
                <a:chOff x="278604" y="4554538"/>
                <a:chExt cx="297175" cy="342427"/>
              </a:xfrm>
              <a:grpFill/>
            </p:grpSpPr>
            <p:sp>
              <p:nvSpPr>
                <p:cNvPr id="40" name="Freeform 39">
                  <a:extLst>
                    <a:ext uri="{FF2B5EF4-FFF2-40B4-BE49-F238E27FC236}">
                      <a16:creationId xmlns:a16="http://schemas.microsoft.com/office/drawing/2014/main" id="{5D4A250E-E0C0-89A2-8DD0-116696F2092D}"/>
                    </a:ext>
                  </a:extLst>
                </p:cNvPr>
                <p:cNvSpPr/>
                <p:nvPr/>
              </p:nvSpPr>
              <p:spPr>
                <a:xfrm>
                  <a:off x="293446" y="4554538"/>
                  <a:ext cx="282332" cy="106045"/>
                </a:xfrm>
                <a:custGeom>
                  <a:avLst/>
                  <a:gdLst>
                    <a:gd name="connsiteX0" fmla="*/ 282051 w 282332"/>
                    <a:gd name="connsiteY0" fmla="*/ 70485 h 106045"/>
                    <a:gd name="connsiteX1" fmla="*/ 282051 w 282332"/>
                    <a:gd name="connsiteY1" fmla="*/ 70485 h 106045"/>
                    <a:gd name="connsiteX2" fmla="*/ 280152 w 282332"/>
                    <a:gd name="connsiteY2" fmla="*/ 67310 h 106045"/>
                    <a:gd name="connsiteX3" fmla="*/ 257357 w 282332"/>
                    <a:gd name="connsiteY3" fmla="*/ 41910 h 106045"/>
                    <a:gd name="connsiteX4" fmla="*/ 152247 w 282332"/>
                    <a:gd name="connsiteY4" fmla="*/ 0 h 106045"/>
                    <a:gd name="connsiteX5" fmla="*/ 31308 w 282332"/>
                    <a:gd name="connsiteY5" fmla="*/ 55880 h 106045"/>
                    <a:gd name="connsiteX6" fmla="*/ 281 w 282332"/>
                    <a:gd name="connsiteY6" fmla="*/ 104775 h 106045"/>
                    <a:gd name="connsiteX7" fmla="*/ 281 w 282332"/>
                    <a:gd name="connsiteY7" fmla="*/ 106045 h 106045"/>
                    <a:gd name="connsiteX8" fmla="*/ 915 w 282332"/>
                    <a:gd name="connsiteY8" fmla="*/ 104775 h 106045"/>
                    <a:gd name="connsiteX9" fmla="*/ 35107 w 282332"/>
                    <a:gd name="connsiteY9" fmla="*/ 61595 h 106045"/>
                    <a:gd name="connsiteX10" fmla="*/ 152880 w 282332"/>
                    <a:gd name="connsiteY10" fmla="*/ 20955 h 106045"/>
                    <a:gd name="connsiteX11" fmla="*/ 251025 w 282332"/>
                    <a:gd name="connsiteY11" fmla="*/ 47625 h 106045"/>
                    <a:gd name="connsiteX12" fmla="*/ 278885 w 282332"/>
                    <a:gd name="connsiteY12" fmla="*/ 68580 h 106045"/>
                    <a:gd name="connsiteX13" fmla="*/ 282051 w 282332"/>
                    <a:gd name="connsiteY13" fmla="*/ 70485 h 106045"/>
                    <a:gd name="connsiteX14" fmla="*/ 282051 w 282332"/>
                    <a:gd name="connsiteY14" fmla="*/ 70485 h 106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82332" h="106045">
                      <a:moveTo>
                        <a:pt x="282051" y="70485"/>
                      </a:moveTo>
                      <a:cubicBezTo>
                        <a:pt x="282051" y="70485"/>
                        <a:pt x="282685" y="70485"/>
                        <a:pt x="282051" y="70485"/>
                      </a:cubicBezTo>
                      <a:cubicBezTo>
                        <a:pt x="282051" y="69850"/>
                        <a:pt x="281418" y="69215"/>
                        <a:pt x="280152" y="67310"/>
                      </a:cubicBezTo>
                      <a:cubicBezTo>
                        <a:pt x="278885" y="65405"/>
                        <a:pt x="269388" y="52705"/>
                        <a:pt x="257357" y="41910"/>
                      </a:cubicBezTo>
                      <a:cubicBezTo>
                        <a:pt x="245960" y="31115"/>
                        <a:pt x="209868" y="0"/>
                        <a:pt x="152247" y="0"/>
                      </a:cubicBezTo>
                      <a:cubicBezTo>
                        <a:pt x="92727" y="0"/>
                        <a:pt x="52203" y="32385"/>
                        <a:pt x="31308" y="55880"/>
                      </a:cubicBezTo>
                      <a:cubicBezTo>
                        <a:pt x="11046" y="78740"/>
                        <a:pt x="915" y="104140"/>
                        <a:pt x="281" y="104775"/>
                      </a:cubicBezTo>
                      <a:cubicBezTo>
                        <a:pt x="281" y="105410"/>
                        <a:pt x="-352" y="105410"/>
                        <a:pt x="281" y="106045"/>
                      </a:cubicBezTo>
                      <a:cubicBezTo>
                        <a:pt x="915" y="106045"/>
                        <a:pt x="915" y="105410"/>
                        <a:pt x="915" y="104775"/>
                      </a:cubicBezTo>
                      <a:cubicBezTo>
                        <a:pt x="1548" y="104140"/>
                        <a:pt x="11679" y="80645"/>
                        <a:pt x="35107" y="61595"/>
                      </a:cubicBezTo>
                      <a:cubicBezTo>
                        <a:pt x="58535" y="42545"/>
                        <a:pt x="96526" y="20955"/>
                        <a:pt x="152880" y="20955"/>
                      </a:cubicBezTo>
                      <a:cubicBezTo>
                        <a:pt x="201003" y="20955"/>
                        <a:pt x="235195" y="38100"/>
                        <a:pt x="251025" y="47625"/>
                      </a:cubicBezTo>
                      <a:cubicBezTo>
                        <a:pt x="266855" y="57150"/>
                        <a:pt x="276986" y="66675"/>
                        <a:pt x="278885" y="68580"/>
                      </a:cubicBezTo>
                      <a:cubicBezTo>
                        <a:pt x="280785" y="69850"/>
                        <a:pt x="281418" y="69850"/>
                        <a:pt x="282051" y="70485"/>
                      </a:cubicBezTo>
                      <a:cubicBezTo>
                        <a:pt x="282051" y="70485"/>
                        <a:pt x="282051" y="70485"/>
                        <a:pt x="282051" y="70485"/>
                      </a:cubicBezTo>
                      <a:close/>
                    </a:path>
                  </a:pathLst>
                </a:custGeom>
                <a:grpFill/>
                <a:ln w="63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1" name="Freeform 40">
                  <a:extLst>
                    <a:ext uri="{FF2B5EF4-FFF2-40B4-BE49-F238E27FC236}">
                      <a16:creationId xmlns:a16="http://schemas.microsoft.com/office/drawing/2014/main" id="{0CE28ECA-1CEE-B11F-A8EF-A79A98C183D5}"/>
                    </a:ext>
                  </a:extLst>
                </p:cNvPr>
                <p:cNvSpPr/>
                <p:nvPr/>
              </p:nvSpPr>
              <p:spPr>
                <a:xfrm>
                  <a:off x="278604" y="4715192"/>
                  <a:ext cx="255736" cy="181772"/>
                </a:xfrm>
                <a:custGeom>
                  <a:avLst/>
                  <a:gdLst>
                    <a:gd name="connsiteX0" fmla="*/ 1194 w 255736"/>
                    <a:gd name="connsiteY0" fmla="*/ 0 h 181772"/>
                    <a:gd name="connsiteX1" fmla="*/ 1194 w 255736"/>
                    <a:gd name="connsiteY1" fmla="*/ 0 h 181772"/>
                    <a:gd name="connsiteX2" fmla="*/ 1194 w 255736"/>
                    <a:gd name="connsiteY2" fmla="*/ 2540 h 181772"/>
                    <a:gd name="connsiteX3" fmla="*/ 14491 w 255736"/>
                    <a:gd name="connsiteY3" fmla="*/ 60960 h 181772"/>
                    <a:gd name="connsiteX4" fmla="*/ 96806 w 255736"/>
                    <a:gd name="connsiteY4" fmla="*/ 144145 h 181772"/>
                    <a:gd name="connsiteX5" fmla="*/ 203182 w 255736"/>
                    <a:gd name="connsiteY5" fmla="*/ 163195 h 181772"/>
                    <a:gd name="connsiteX6" fmla="*/ 254470 w 255736"/>
                    <a:gd name="connsiteY6" fmla="*/ 148590 h 181772"/>
                    <a:gd name="connsiteX7" fmla="*/ 255737 w 255736"/>
                    <a:gd name="connsiteY7" fmla="*/ 147955 h 181772"/>
                    <a:gd name="connsiteX8" fmla="*/ 255737 w 255736"/>
                    <a:gd name="connsiteY8" fmla="*/ 147955 h 181772"/>
                    <a:gd name="connsiteX9" fmla="*/ 254470 w 255736"/>
                    <a:gd name="connsiteY9" fmla="*/ 148590 h 181772"/>
                    <a:gd name="connsiteX10" fmla="*/ 250671 w 255736"/>
                    <a:gd name="connsiteY10" fmla="*/ 151765 h 181772"/>
                    <a:gd name="connsiteX11" fmla="*/ 219012 w 255736"/>
                    <a:gd name="connsiteY11" fmla="*/ 169545 h 181772"/>
                    <a:gd name="connsiteX12" fmla="*/ 83509 w 255736"/>
                    <a:gd name="connsiteY12" fmla="*/ 162560 h 181772"/>
                    <a:gd name="connsiteX13" fmla="*/ 3727 w 255736"/>
                    <a:gd name="connsiteY13" fmla="*/ 52705 h 181772"/>
                    <a:gd name="connsiteX14" fmla="*/ 561 w 255736"/>
                    <a:gd name="connsiteY14" fmla="*/ 1270 h 181772"/>
                    <a:gd name="connsiteX15" fmla="*/ 1194 w 255736"/>
                    <a:gd name="connsiteY15" fmla="*/ 0 h 181772"/>
                    <a:gd name="connsiteX16" fmla="*/ 1194 w 255736"/>
                    <a:gd name="connsiteY16" fmla="*/ 0 h 181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55736" h="181772">
                      <a:moveTo>
                        <a:pt x="1194" y="0"/>
                      </a:moveTo>
                      <a:cubicBezTo>
                        <a:pt x="1827" y="0"/>
                        <a:pt x="1827" y="0"/>
                        <a:pt x="1194" y="0"/>
                      </a:cubicBezTo>
                      <a:cubicBezTo>
                        <a:pt x="1827" y="635"/>
                        <a:pt x="1194" y="1270"/>
                        <a:pt x="1194" y="2540"/>
                      </a:cubicBezTo>
                      <a:cubicBezTo>
                        <a:pt x="1194" y="3810"/>
                        <a:pt x="-72" y="31750"/>
                        <a:pt x="14491" y="60960"/>
                      </a:cubicBezTo>
                      <a:cubicBezTo>
                        <a:pt x="29054" y="91440"/>
                        <a:pt x="55015" y="123190"/>
                        <a:pt x="96806" y="144145"/>
                      </a:cubicBezTo>
                      <a:cubicBezTo>
                        <a:pt x="136064" y="163195"/>
                        <a:pt x="174688" y="166370"/>
                        <a:pt x="203182" y="163195"/>
                      </a:cubicBezTo>
                      <a:cubicBezTo>
                        <a:pt x="231042" y="160020"/>
                        <a:pt x="251938" y="149860"/>
                        <a:pt x="254470" y="148590"/>
                      </a:cubicBezTo>
                      <a:cubicBezTo>
                        <a:pt x="255737" y="147955"/>
                        <a:pt x="255737" y="147955"/>
                        <a:pt x="255737" y="147955"/>
                      </a:cubicBezTo>
                      <a:cubicBezTo>
                        <a:pt x="255737" y="147955"/>
                        <a:pt x="255737" y="147955"/>
                        <a:pt x="255737" y="147955"/>
                      </a:cubicBezTo>
                      <a:cubicBezTo>
                        <a:pt x="255737" y="147955"/>
                        <a:pt x="255104" y="148590"/>
                        <a:pt x="254470" y="148590"/>
                      </a:cubicBezTo>
                      <a:cubicBezTo>
                        <a:pt x="253837" y="149225"/>
                        <a:pt x="252571" y="150495"/>
                        <a:pt x="250671" y="151765"/>
                      </a:cubicBezTo>
                      <a:cubicBezTo>
                        <a:pt x="247505" y="154305"/>
                        <a:pt x="241173" y="160020"/>
                        <a:pt x="219012" y="169545"/>
                      </a:cubicBezTo>
                      <a:cubicBezTo>
                        <a:pt x="187985" y="182880"/>
                        <a:pt x="135431" y="191135"/>
                        <a:pt x="83509" y="162560"/>
                      </a:cubicBezTo>
                      <a:cubicBezTo>
                        <a:pt x="33487" y="135255"/>
                        <a:pt x="11325" y="88265"/>
                        <a:pt x="3727" y="52705"/>
                      </a:cubicBezTo>
                      <a:cubicBezTo>
                        <a:pt x="-1972" y="25400"/>
                        <a:pt x="561" y="3175"/>
                        <a:pt x="561" y="1270"/>
                      </a:cubicBezTo>
                      <a:cubicBezTo>
                        <a:pt x="1194" y="635"/>
                        <a:pt x="1194" y="635"/>
                        <a:pt x="1194" y="0"/>
                      </a:cubicBezTo>
                      <a:cubicBezTo>
                        <a:pt x="1194" y="0"/>
                        <a:pt x="1194" y="0"/>
                        <a:pt x="1194" y="0"/>
                      </a:cubicBezTo>
                      <a:close/>
                    </a:path>
                  </a:pathLst>
                </a:custGeom>
                <a:grpFill/>
                <a:ln w="63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A84698FE-661B-D009-8DF0-066F1D6ACE99}"/>
                  </a:ext>
                </a:extLst>
              </p:cNvPr>
              <p:cNvSpPr/>
              <p:nvPr/>
            </p:nvSpPr>
            <p:spPr>
              <a:xfrm>
                <a:off x="342484" y="4665663"/>
                <a:ext cx="234913" cy="102234"/>
              </a:xfrm>
              <a:custGeom>
                <a:avLst/>
                <a:gdLst>
                  <a:gd name="connsiteX0" fmla="*/ 131071 w 234913"/>
                  <a:gd name="connsiteY0" fmla="*/ 100330 h 102234"/>
                  <a:gd name="connsiteX1" fmla="*/ 131071 w 234913"/>
                  <a:gd name="connsiteY1" fmla="*/ 60960 h 102234"/>
                  <a:gd name="connsiteX2" fmla="*/ 159564 w 234913"/>
                  <a:gd name="connsiteY2" fmla="*/ 0 h 102234"/>
                  <a:gd name="connsiteX3" fmla="*/ 137402 w 234913"/>
                  <a:gd name="connsiteY3" fmla="*/ 0 h 102234"/>
                  <a:gd name="connsiteX4" fmla="*/ 120306 w 234913"/>
                  <a:gd name="connsiteY4" fmla="*/ 40005 h 102234"/>
                  <a:gd name="connsiteX5" fmla="*/ 103210 w 234913"/>
                  <a:gd name="connsiteY5" fmla="*/ 0 h 102234"/>
                  <a:gd name="connsiteX6" fmla="*/ 80415 w 234913"/>
                  <a:gd name="connsiteY6" fmla="*/ 0 h 102234"/>
                  <a:gd name="connsiteX7" fmla="*/ 108909 w 234913"/>
                  <a:gd name="connsiteY7" fmla="*/ 60960 h 102234"/>
                  <a:gd name="connsiteX8" fmla="*/ 108909 w 234913"/>
                  <a:gd name="connsiteY8" fmla="*/ 100330 h 102234"/>
                  <a:gd name="connsiteX9" fmla="*/ 131071 w 234913"/>
                  <a:gd name="connsiteY9" fmla="*/ 100330 h 102234"/>
                  <a:gd name="connsiteX10" fmla="*/ 53188 w 234913"/>
                  <a:gd name="connsiteY10" fmla="*/ 57785 h 102234"/>
                  <a:gd name="connsiteX11" fmla="*/ 22795 w 234913"/>
                  <a:gd name="connsiteY11" fmla="*/ 635 h 102234"/>
                  <a:gd name="connsiteX12" fmla="*/ 22795 w 234913"/>
                  <a:gd name="connsiteY12" fmla="*/ 0 h 102234"/>
                  <a:gd name="connsiteX13" fmla="*/ 0 w 234913"/>
                  <a:gd name="connsiteY13" fmla="*/ 0 h 102234"/>
                  <a:gd name="connsiteX14" fmla="*/ 0 w 234913"/>
                  <a:gd name="connsiteY14" fmla="*/ 100965 h 102234"/>
                  <a:gd name="connsiteX15" fmla="*/ 20262 w 234913"/>
                  <a:gd name="connsiteY15" fmla="*/ 100965 h 102234"/>
                  <a:gd name="connsiteX16" fmla="*/ 20262 w 234913"/>
                  <a:gd name="connsiteY16" fmla="*/ 41275 h 102234"/>
                  <a:gd name="connsiteX17" fmla="*/ 53188 w 234913"/>
                  <a:gd name="connsiteY17" fmla="*/ 100330 h 102234"/>
                  <a:gd name="connsiteX18" fmla="*/ 53821 w 234913"/>
                  <a:gd name="connsiteY18" fmla="*/ 100965 h 102234"/>
                  <a:gd name="connsiteX19" fmla="*/ 74083 w 234913"/>
                  <a:gd name="connsiteY19" fmla="*/ 100965 h 102234"/>
                  <a:gd name="connsiteX20" fmla="*/ 74083 w 234913"/>
                  <a:gd name="connsiteY20" fmla="*/ 0 h 102234"/>
                  <a:gd name="connsiteX21" fmla="*/ 53821 w 234913"/>
                  <a:gd name="connsiteY21" fmla="*/ 0 h 102234"/>
                  <a:gd name="connsiteX22" fmla="*/ 53821 w 234913"/>
                  <a:gd name="connsiteY22" fmla="*/ 57785 h 102234"/>
                  <a:gd name="connsiteX23" fmla="*/ 234914 w 234913"/>
                  <a:gd name="connsiteY23" fmla="*/ 65405 h 102234"/>
                  <a:gd name="connsiteX24" fmla="*/ 234914 w 234913"/>
                  <a:gd name="connsiteY24" fmla="*/ 0 h 102234"/>
                  <a:gd name="connsiteX25" fmla="*/ 213385 w 234913"/>
                  <a:gd name="connsiteY25" fmla="*/ 0 h 102234"/>
                  <a:gd name="connsiteX26" fmla="*/ 213385 w 234913"/>
                  <a:gd name="connsiteY26" fmla="*/ 64770 h 102234"/>
                  <a:gd name="connsiteX27" fmla="*/ 200722 w 234913"/>
                  <a:gd name="connsiteY27" fmla="*/ 83185 h 102234"/>
                  <a:gd name="connsiteX28" fmla="*/ 188058 w 234913"/>
                  <a:gd name="connsiteY28" fmla="*/ 64770 h 102234"/>
                  <a:gd name="connsiteX29" fmla="*/ 188058 w 234913"/>
                  <a:gd name="connsiteY29" fmla="*/ 0 h 102234"/>
                  <a:gd name="connsiteX30" fmla="*/ 165896 w 234913"/>
                  <a:gd name="connsiteY30" fmla="*/ 0 h 102234"/>
                  <a:gd name="connsiteX31" fmla="*/ 165896 w 234913"/>
                  <a:gd name="connsiteY31" fmla="*/ 65405 h 102234"/>
                  <a:gd name="connsiteX32" fmla="*/ 200722 w 234913"/>
                  <a:gd name="connsiteY32" fmla="*/ 102235 h 102234"/>
                  <a:gd name="connsiteX33" fmla="*/ 234914 w 234913"/>
                  <a:gd name="connsiteY33" fmla="*/ 65405 h 102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34913" h="102234">
                    <a:moveTo>
                      <a:pt x="131071" y="100330"/>
                    </a:moveTo>
                    <a:lnTo>
                      <a:pt x="131071" y="60960"/>
                    </a:lnTo>
                    <a:lnTo>
                      <a:pt x="159564" y="0"/>
                    </a:lnTo>
                    <a:lnTo>
                      <a:pt x="137402" y="0"/>
                    </a:lnTo>
                    <a:lnTo>
                      <a:pt x="120306" y="40005"/>
                    </a:lnTo>
                    <a:lnTo>
                      <a:pt x="103210" y="0"/>
                    </a:lnTo>
                    <a:lnTo>
                      <a:pt x="80415" y="0"/>
                    </a:lnTo>
                    <a:lnTo>
                      <a:pt x="108909" y="60960"/>
                    </a:lnTo>
                    <a:lnTo>
                      <a:pt x="108909" y="100330"/>
                    </a:lnTo>
                    <a:lnTo>
                      <a:pt x="131071" y="100330"/>
                    </a:lnTo>
                    <a:close/>
                    <a:moveTo>
                      <a:pt x="53188" y="57785"/>
                    </a:moveTo>
                    <a:cubicBezTo>
                      <a:pt x="46223" y="43815"/>
                      <a:pt x="24061" y="2540"/>
                      <a:pt x="22795" y="635"/>
                    </a:cubicBezTo>
                    <a:lnTo>
                      <a:pt x="22795" y="0"/>
                    </a:lnTo>
                    <a:lnTo>
                      <a:pt x="0" y="0"/>
                    </a:lnTo>
                    <a:lnTo>
                      <a:pt x="0" y="100965"/>
                    </a:lnTo>
                    <a:lnTo>
                      <a:pt x="20262" y="100965"/>
                    </a:lnTo>
                    <a:lnTo>
                      <a:pt x="20262" y="41275"/>
                    </a:lnTo>
                    <a:cubicBezTo>
                      <a:pt x="27860" y="55245"/>
                      <a:pt x="51922" y="97790"/>
                      <a:pt x="53188" y="100330"/>
                    </a:cubicBezTo>
                    <a:lnTo>
                      <a:pt x="53821" y="100965"/>
                    </a:lnTo>
                    <a:lnTo>
                      <a:pt x="74083" y="100965"/>
                    </a:lnTo>
                    <a:lnTo>
                      <a:pt x="74083" y="0"/>
                    </a:lnTo>
                    <a:lnTo>
                      <a:pt x="53821" y="0"/>
                    </a:lnTo>
                    <a:lnTo>
                      <a:pt x="53821" y="57785"/>
                    </a:lnTo>
                    <a:close/>
                    <a:moveTo>
                      <a:pt x="234914" y="65405"/>
                    </a:moveTo>
                    <a:lnTo>
                      <a:pt x="234914" y="0"/>
                    </a:lnTo>
                    <a:lnTo>
                      <a:pt x="213385" y="0"/>
                    </a:lnTo>
                    <a:lnTo>
                      <a:pt x="213385" y="64770"/>
                    </a:lnTo>
                    <a:cubicBezTo>
                      <a:pt x="213385" y="78105"/>
                      <a:pt x="209586" y="83185"/>
                      <a:pt x="200722" y="83185"/>
                    </a:cubicBezTo>
                    <a:cubicBezTo>
                      <a:pt x="191224" y="83185"/>
                      <a:pt x="188058" y="78105"/>
                      <a:pt x="188058" y="64770"/>
                    </a:cubicBezTo>
                    <a:lnTo>
                      <a:pt x="188058" y="0"/>
                    </a:lnTo>
                    <a:lnTo>
                      <a:pt x="165896" y="0"/>
                    </a:lnTo>
                    <a:lnTo>
                      <a:pt x="165896" y="65405"/>
                    </a:lnTo>
                    <a:cubicBezTo>
                      <a:pt x="165896" y="89535"/>
                      <a:pt x="177927" y="102235"/>
                      <a:pt x="200722" y="102235"/>
                    </a:cubicBezTo>
                    <a:cubicBezTo>
                      <a:pt x="223516" y="102235"/>
                      <a:pt x="234914" y="90170"/>
                      <a:pt x="234914" y="6540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" name="Graphic 6">
              <a:extLst>
                <a:ext uri="{FF2B5EF4-FFF2-40B4-BE49-F238E27FC236}">
                  <a16:creationId xmlns:a16="http://schemas.microsoft.com/office/drawing/2014/main" id="{E124EA54-757C-AA74-1265-09B9226D28AA}"/>
                </a:ext>
              </a:extLst>
            </p:cNvPr>
            <p:cNvGrpSpPr/>
            <p:nvPr/>
          </p:nvGrpSpPr>
          <p:grpSpPr>
            <a:xfrm>
              <a:off x="704036" y="4691063"/>
              <a:ext cx="497055" cy="76834"/>
              <a:chOff x="704036" y="4691063"/>
              <a:chExt cx="497055" cy="76834"/>
            </a:xfrm>
            <a:grpFill/>
          </p:grpSpPr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D9E370E0-4B1D-BA04-DA44-5541EBD19B19}"/>
                  </a:ext>
                </a:extLst>
              </p:cNvPr>
              <p:cNvSpPr/>
              <p:nvPr/>
            </p:nvSpPr>
            <p:spPr>
              <a:xfrm>
                <a:off x="704036" y="4691698"/>
                <a:ext cx="43690" cy="74930"/>
              </a:xfrm>
              <a:custGeom>
                <a:avLst/>
                <a:gdLst>
                  <a:gd name="connsiteX0" fmla="*/ 22162 w 43690"/>
                  <a:gd name="connsiteY0" fmla="*/ 74930 h 74930"/>
                  <a:gd name="connsiteX1" fmla="*/ 0 w 43690"/>
                  <a:gd name="connsiteY1" fmla="*/ 74930 h 74930"/>
                  <a:gd name="connsiteX2" fmla="*/ 0 w 43690"/>
                  <a:gd name="connsiteY2" fmla="*/ 1270 h 74930"/>
                  <a:gd name="connsiteX3" fmla="*/ 22162 w 43690"/>
                  <a:gd name="connsiteY3" fmla="*/ 1270 h 74930"/>
                  <a:gd name="connsiteX4" fmla="*/ 22162 w 43690"/>
                  <a:gd name="connsiteY4" fmla="*/ 10795 h 74930"/>
                  <a:gd name="connsiteX5" fmla="*/ 41791 w 43690"/>
                  <a:gd name="connsiteY5" fmla="*/ 0 h 74930"/>
                  <a:gd name="connsiteX6" fmla="*/ 43057 w 43690"/>
                  <a:gd name="connsiteY6" fmla="*/ 0 h 74930"/>
                  <a:gd name="connsiteX7" fmla="*/ 43690 w 43690"/>
                  <a:gd name="connsiteY7" fmla="*/ 0 h 74930"/>
                  <a:gd name="connsiteX8" fmla="*/ 43690 w 43690"/>
                  <a:gd name="connsiteY8" fmla="*/ 18415 h 74930"/>
                  <a:gd name="connsiteX9" fmla="*/ 42424 w 43690"/>
                  <a:gd name="connsiteY9" fmla="*/ 18415 h 74930"/>
                  <a:gd name="connsiteX10" fmla="*/ 38625 w 43690"/>
                  <a:gd name="connsiteY10" fmla="*/ 17780 h 74930"/>
                  <a:gd name="connsiteX11" fmla="*/ 22162 w 43690"/>
                  <a:gd name="connsiteY11" fmla="*/ 25400 h 74930"/>
                  <a:gd name="connsiteX12" fmla="*/ 22162 w 43690"/>
                  <a:gd name="connsiteY12" fmla="*/ 74930 h 74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3690" h="74930">
                    <a:moveTo>
                      <a:pt x="22162" y="74930"/>
                    </a:moveTo>
                    <a:lnTo>
                      <a:pt x="0" y="74930"/>
                    </a:lnTo>
                    <a:lnTo>
                      <a:pt x="0" y="1270"/>
                    </a:lnTo>
                    <a:lnTo>
                      <a:pt x="22162" y="1270"/>
                    </a:lnTo>
                    <a:lnTo>
                      <a:pt x="22162" y="10795"/>
                    </a:lnTo>
                    <a:cubicBezTo>
                      <a:pt x="25961" y="5080"/>
                      <a:pt x="31660" y="0"/>
                      <a:pt x="41791" y="0"/>
                    </a:cubicBezTo>
                    <a:cubicBezTo>
                      <a:pt x="41791" y="0"/>
                      <a:pt x="43057" y="0"/>
                      <a:pt x="43057" y="0"/>
                    </a:cubicBezTo>
                    <a:lnTo>
                      <a:pt x="43690" y="0"/>
                    </a:lnTo>
                    <a:lnTo>
                      <a:pt x="43690" y="18415"/>
                    </a:lnTo>
                    <a:lnTo>
                      <a:pt x="42424" y="18415"/>
                    </a:lnTo>
                    <a:cubicBezTo>
                      <a:pt x="41791" y="18415"/>
                      <a:pt x="39258" y="17780"/>
                      <a:pt x="38625" y="17780"/>
                    </a:cubicBezTo>
                    <a:cubicBezTo>
                      <a:pt x="29760" y="17780"/>
                      <a:pt x="24061" y="22860"/>
                      <a:pt x="22162" y="25400"/>
                    </a:cubicBezTo>
                    <a:lnTo>
                      <a:pt x="22162" y="74930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8F3077B4-D768-D151-0B2B-E7E8CB4FC74E}"/>
                  </a:ext>
                </a:extLst>
              </p:cNvPr>
              <p:cNvSpPr/>
              <p:nvPr/>
            </p:nvSpPr>
            <p:spPr>
              <a:xfrm>
                <a:off x="888294" y="4692333"/>
                <a:ext cx="60817" cy="75564"/>
              </a:xfrm>
              <a:custGeom>
                <a:avLst/>
                <a:gdLst>
                  <a:gd name="connsiteX0" fmla="*/ 31660 w 60817"/>
                  <a:gd name="connsiteY0" fmla="*/ 75565 h 75564"/>
                  <a:gd name="connsiteX1" fmla="*/ 633 w 60817"/>
                  <a:gd name="connsiteY1" fmla="*/ 62865 h 75564"/>
                  <a:gd name="connsiteX2" fmla="*/ 0 w 60817"/>
                  <a:gd name="connsiteY2" fmla="*/ 62230 h 75564"/>
                  <a:gd name="connsiteX3" fmla="*/ 11397 w 60817"/>
                  <a:gd name="connsiteY3" fmla="*/ 50165 h 75564"/>
                  <a:gd name="connsiteX4" fmla="*/ 12031 w 60817"/>
                  <a:gd name="connsiteY4" fmla="*/ 50800 h 75564"/>
                  <a:gd name="connsiteX5" fmla="*/ 31660 w 60817"/>
                  <a:gd name="connsiteY5" fmla="*/ 60325 h 75564"/>
                  <a:gd name="connsiteX6" fmla="*/ 40524 w 60817"/>
                  <a:gd name="connsiteY6" fmla="*/ 54610 h 75564"/>
                  <a:gd name="connsiteX7" fmla="*/ 27227 w 60817"/>
                  <a:gd name="connsiteY7" fmla="*/ 45720 h 75564"/>
                  <a:gd name="connsiteX8" fmla="*/ 3166 w 60817"/>
                  <a:gd name="connsiteY8" fmla="*/ 22225 h 75564"/>
                  <a:gd name="connsiteX9" fmla="*/ 31026 w 60817"/>
                  <a:gd name="connsiteY9" fmla="*/ 0 h 75564"/>
                  <a:gd name="connsiteX10" fmla="*/ 58254 w 60817"/>
                  <a:gd name="connsiteY10" fmla="*/ 11430 h 75564"/>
                  <a:gd name="connsiteX11" fmla="*/ 58887 w 60817"/>
                  <a:gd name="connsiteY11" fmla="*/ 12065 h 75564"/>
                  <a:gd name="connsiteX12" fmla="*/ 47489 w 60817"/>
                  <a:gd name="connsiteY12" fmla="*/ 24130 h 75564"/>
                  <a:gd name="connsiteX13" fmla="*/ 46856 w 60817"/>
                  <a:gd name="connsiteY13" fmla="*/ 23495 h 75564"/>
                  <a:gd name="connsiteX14" fmla="*/ 31026 w 60817"/>
                  <a:gd name="connsiteY14" fmla="*/ 15875 h 75564"/>
                  <a:gd name="connsiteX15" fmla="*/ 24061 w 60817"/>
                  <a:gd name="connsiteY15" fmla="*/ 20955 h 75564"/>
                  <a:gd name="connsiteX16" fmla="*/ 36725 w 60817"/>
                  <a:gd name="connsiteY16" fmla="*/ 29845 h 75564"/>
                  <a:gd name="connsiteX17" fmla="*/ 60786 w 60817"/>
                  <a:gd name="connsiteY17" fmla="*/ 53340 h 75564"/>
                  <a:gd name="connsiteX18" fmla="*/ 31660 w 60817"/>
                  <a:gd name="connsiteY18" fmla="*/ 75565 h 7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817" h="75564">
                    <a:moveTo>
                      <a:pt x="31660" y="75565"/>
                    </a:moveTo>
                    <a:cubicBezTo>
                      <a:pt x="17729" y="75565"/>
                      <a:pt x="8232" y="71755"/>
                      <a:pt x="633" y="62865"/>
                    </a:cubicBezTo>
                    <a:lnTo>
                      <a:pt x="0" y="62230"/>
                    </a:lnTo>
                    <a:lnTo>
                      <a:pt x="11397" y="50165"/>
                    </a:lnTo>
                    <a:lnTo>
                      <a:pt x="12031" y="50800"/>
                    </a:lnTo>
                    <a:cubicBezTo>
                      <a:pt x="17729" y="56515"/>
                      <a:pt x="25328" y="60325"/>
                      <a:pt x="31660" y="60325"/>
                    </a:cubicBezTo>
                    <a:cubicBezTo>
                      <a:pt x="35459" y="60325"/>
                      <a:pt x="40524" y="59055"/>
                      <a:pt x="40524" y="54610"/>
                    </a:cubicBezTo>
                    <a:cubicBezTo>
                      <a:pt x="40524" y="49530"/>
                      <a:pt x="34826" y="47625"/>
                      <a:pt x="27227" y="45720"/>
                    </a:cubicBezTo>
                    <a:cubicBezTo>
                      <a:pt x="16463" y="42545"/>
                      <a:pt x="3166" y="38735"/>
                      <a:pt x="3166" y="22225"/>
                    </a:cubicBezTo>
                    <a:cubicBezTo>
                      <a:pt x="3166" y="6985"/>
                      <a:pt x="17096" y="0"/>
                      <a:pt x="31026" y="0"/>
                    </a:cubicBezTo>
                    <a:cubicBezTo>
                      <a:pt x="41157" y="0"/>
                      <a:pt x="51922" y="4445"/>
                      <a:pt x="58254" y="11430"/>
                    </a:cubicBezTo>
                    <a:lnTo>
                      <a:pt x="58887" y="12065"/>
                    </a:lnTo>
                    <a:lnTo>
                      <a:pt x="47489" y="24130"/>
                    </a:lnTo>
                    <a:lnTo>
                      <a:pt x="46856" y="23495"/>
                    </a:lnTo>
                    <a:cubicBezTo>
                      <a:pt x="41157" y="17780"/>
                      <a:pt x="36092" y="15875"/>
                      <a:pt x="31026" y="15875"/>
                    </a:cubicBezTo>
                    <a:cubicBezTo>
                      <a:pt x="28494" y="15875"/>
                      <a:pt x="24061" y="16510"/>
                      <a:pt x="24061" y="20955"/>
                    </a:cubicBezTo>
                    <a:cubicBezTo>
                      <a:pt x="24061" y="26035"/>
                      <a:pt x="29760" y="27305"/>
                      <a:pt x="36725" y="29845"/>
                    </a:cubicBezTo>
                    <a:cubicBezTo>
                      <a:pt x="47489" y="33020"/>
                      <a:pt x="60786" y="36830"/>
                      <a:pt x="60786" y="53340"/>
                    </a:cubicBezTo>
                    <a:cubicBezTo>
                      <a:pt x="61420" y="64135"/>
                      <a:pt x="52555" y="75565"/>
                      <a:pt x="31660" y="7556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88209699-6F27-8E81-E17C-5C6F8CEF0CDD}"/>
                  </a:ext>
                </a:extLst>
              </p:cNvPr>
              <p:cNvSpPr/>
              <p:nvPr/>
            </p:nvSpPr>
            <p:spPr>
              <a:xfrm>
                <a:off x="821809" y="4692333"/>
                <a:ext cx="60817" cy="75564"/>
              </a:xfrm>
              <a:custGeom>
                <a:avLst/>
                <a:gdLst>
                  <a:gd name="connsiteX0" fmla="*/ 31660 w 60817"/>
                  <a:gd name="connsiteY0" fmla="*/ 75565 h 75564"/>
                  <a:gd name="connsiteX1" fmla="*/ 633 w 60817"/>
                  <a:gd name="connsiteY1" fmla="*/ 62865 h 75564"/>
                  <a:gd name="connsiteX2" fmla="*/ 0 w 60817"/>
                  <a:gd name="connsiteY2" fmla="*/ 62230 h 75564"/>
                  <a:gd name="connsiteX3" fmla="*/ 11397 w 60817"/>
                  <a:gd name="connsiteY3" fmla="*/ 50165 h 75564"/>
                  <a:gd name="connsiteX4" fmla="*/ 12031 w 60817"/>
                  <a:gd name="connsiteY4" fmla="*/ 50800 h 75564"/>
                  <a:gd name="connsiteX5" fmla="*/ 31660 w 60817"/>
                  <a:gd name="connsiteY5" fmla="*/ 60325 h 75564"/>
                  <a:gd name="connsiteX6" fmla="*/ 40524 w 60817"/>
                  <a:gd name="connsiteY6" fmla="*/ 54610 h 75564"/>
                  <a:gd name="connsiteX7" fmla="*/ 27227 w 60817"/>
                  <a:gd name="connsiteY7" fmla="*/ 45720 h 75564"/>
                  <a:gd name="connsiteX8" fmla="*/ 3166 w 60817"/>
                  <a:gd name="connsiteY8" fmla="*/ 22225 h 75564"/>
                  <a:gd name="connsiteX9" fmla="*/ 31026 w 60817"/>
                  <a:gd name="connsiteY9" fmla="*/ 0 h 75564"/>
                  <a:gd name="connsiteX10" fmla="*/ 58254 w 60817"/>
                  <a:gd name="connsiteY10" fmla="*/ 11430 h 75564"/>
                  <a:gd name="connsiteX11" fmla="*/ 58887 w 60817"/>
                  <a:gd name="connsiteY11" fmla="*/ 12065 h 75564"/>
                  <a:gd name="connsiteX12" fmla="*/ 47489 w 60817"/>
                  <a:gd name="connsiteY12" fmla="*/ 24130 h 75564"/>
                  <a:gd name="connsiteX13" fmla="*/ 46856 w 60817"/>
                  <a:gd name="connsiteY13" fmla="*/ 23495 h 75564"/>
                  <a:gd name="connsiteX14" fmla="*/ 31026 w 60817"/>
                  <a:gd name="connsiteY14" fmla="*/ 15875 h 75564"/>
                  <a:gd name="connsiteX15" fmla="*/ 24061 w 60817"/>
                  <a:gd name="connsiteY15" fmla="*/ 20955 h 75564"/>
                  <a:gd name="connsiteX16" fmla="*/ 36725 w 60817"/>
                  <a:gd name="connsiteY16" fmla="*/ 29845 h 75564"/>
                  <a:gd name="connsiteX17" fmla="*/ 60786 w 60817"/>
                  <a:gd name="connsiteY17" fmla="*/ 53340 h 75564"/>
                  <a:gd name="connsiteX18" fmla="*/ 31660 w 60817"/>
                  <a:gd name="connsiteY18" fmla="*/ 75565 h 7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817" h="75564">
                    <a:moveTo>
                      <a:pt x="31660" y="75565"/>
                    </a:moveTo>
                    <a:cubicBezTo>
                      <a:pt x="17729" y="75565"/>
                      <a:pt x="8232" y="71755"/>
                      <a:pt x="633" y="62865"/>
                    </a:cubicBezTo>
                    <a:lnTo>
                      <a:pt x="0" y="62230"/>
                    </a:lnTo>
                    <a:lnTo>
                      <a:pt x="11397" y="50165"/>
                    </a:lnTo>
                    <a:lnTo>
                      <a:pt x="12031" y="50800"/>
                    </a:lnTo>
                    <a:cubicBezTo>
                      <a:pt x="17729" y="56515"/>
                      <a:pt x="25328" y="60325"/>
                      <a:pt x="31660" y="60325"/>
                    </a:cubicBezTo>
                    <a:cubicBezTo>
                      <a:pt x="35459" y="60325"/>
                      <a:pt x="40524" y="59055"/>
                      <a:pt x="40524" y="54610"/>
                    </a:cubicBezTo>
                    <a:cubicBezTo>
                      <a:pt x="40524" y="49530"/>
                      <a:pt x="34826" y="47625"/>
                      <a:pt x="27227" y="45720"/>
                    </a:cubicBezTo>
                    <a:cubicBezTo>
                      <a:pt x="16463" y="42545"/>
                      <a:pt x="3166" y="38735"/>
                      <a:pt x="3166" y="22225"/>
                    </a:cubicBezTo>
                    <a:cubicBezTo>
                      <a:pt x="3166" y="6985"/>
                      <a:pt x="17096" y="0"/>
                      <a:pt x="31026" y="0"/>
                    </a:cubicBezTo>
                    <a:cubicBezTo>
                      <a:pt x="41157" y="0"/>
                      <a:pt x="51922" y="4445"/>
                      <a:pt x="58254" y="11430"/>
                    </a:cubicBezTo>
                    <a:lnTo>
                      <a:pt x="58887" y="12065"/>
                    </a:lnTo>
                    <a:lnTo>
                      <a:pt x="47489" y="24130"/>
                    </a:lnTo>
                    <a:lnTo>
                      <a:pt x="46856" y="23495"/>
                    </a:lnTo>
                    <a:cubicBezTo>
                      <a:pt x="41157" y="17780"/>
                      <a:pt x="36092" y="15875"/>
                      <a:pt x="31026" y="15875"/>
                    </a:cubicBezTo>
                    <a:cubicBezTo>
                      <a:pt x="28494" y="15875"/>
                      <a:pt x="24061" y="16510"/>
                      <a:pt x="24061" y="20955"/>
                    </a:cubicBezTo>
                    <a:cubicBezTo>
                      <a:pt x="24061" y="26035"/>
                      <a:pt x="29760" y="27305"/>
                      <a:pt x="36725" y="29845"/>
                    </a:cubicBezTo>
                    <a:cubicBezTo>
                      <a:pt x="47489" y="33020"/>
                      <a:pt x="60786" y="36830"/>
                      <a:pt x="60786" y="53340"/>
                    </a:cubicBezTo>
                    <a:cubicBezTo>
                      <a:pt x="61420" y="64135"/>
                      <a:pt x="52555" y="75565"/>
                      <a:pt x="31660" y="7556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72EE5540-7E82-33BE-D262-66FB7AF39FFD}"/>
                  </a:ext>
                </a:extLst>
              </p:cNvPr>
              <p:cNvSpPr/>
              <p:nvPr/>
            </p:nvSpPr>
            <p:spPr>
              <a:xfrm>
                <a:off x="959212" y="4691063"/>
                <a:ext cx="98777" cy="76834"/>
              </a:xfrm>
              <a:custGeom>
                <a:avLst/>
                <a:gdLst>
                  <a:gd name="connsiteX0" fmla="*/ 98778 w 98777"/>
                  <a:gd name="connsiteY0" fmla="*/ 75565 h 76834"/>
                  <a:gd name="connsiteX1" fmla="*/ 77249 w 98777"/>
                  <a:gd name="connsiteY1" fmla="*/ 75565 h 76834"/>
                  <a:gd name="connsiteX2" fmla="*/ 77249 w 98777"/>
                  <a:gd name="connsiteY2" fmla="*/ 26670 h 76834"/>
                  <a:gd name="connsiteX3" fmla="*/ 71551 w 98777"/>
                  <a:gd name="connsiteY3" fmla="*/ 19050 h 76834"/>
                  <a:gd name="connsiteX4" fmla="*/ 60786 w 98777"/>
                  <a:gd name="connsiteY4" fmla="*/ 25400 h 76834"/>
                  <a:gd name="connsiteX5" fmla="*/ 60786 w 98777"/>
                  <a:gd name="connsiteY5" fmla="*/ 76200 h 76834"/>
                  <a:gd name="connsiteX6" fmla="*/ 38625 w 98777"/>
                  <a:gd name="connsiteY6" fmla="*/ 76200 h 76834"/>
                  <a:gd name="connsiteX7" fmla="*/ 38625 w 98777"/>
                  <a:gd name="connsiteY7" fmla="*/ 27305 h 76834"/>
                  <a:gd name="connsiteX8" fmla="*/ 33559 w 98777"/>
                  <a:gd name="connsiteY8" fmla="*/ 19685 h 76834"/>
                  <a:gd name="connsiteX9" fmla="*/ 22162 w 98777"/>
                  <a:gd name="connsiteY9" fmla="*/ 26035 h 76834"/>
                  <a:gd name="connsiteX10" fmla="*/ 22162 w 98777"/>
                  <a:gd name="connsiteY10" fmla="*/ 76835 h 76834"/>
                  <a:gd name="connsiteX11" fmla="*/ 0 w 98777"/>
                  <a:gd name="connsiteY11" fmla="*/ 76835 h 76834"/>
                  <a:gd name="connsiteX12" fmla="*/ 0 w 98777"/>
                  <a:gd name="connsiteY12" fmla="*/ 1905 h 76834"/>
                  <a:gd name="connsiteX13" fmla="*/ 22162 w 98777"/>
                  <a:gd name="connsiteY13" fmla="*/ 1905 h 76834"/>
                  <a:gd name="connsiteX14" fmla="*/ 22162 w 98777"/>
                  <a:gd name="connsiteY14" fmla="*/ 9525 h 76834"/>
                  <a:gd name="connsiteX15" fmla="*/ 42424 w 98777"/>
                  <a:gd name="connsiteY15" fmla="*/ 0 h 76834"/>
                  <a:gd name="connsiteX16" fmla="*/ 59520 w 98777"/>
                  <a:gd name="connsiteY16" fmla="*/ 10160 h 76834"/>
                  <a:gd name="connsiteX17" fmla="*/ 80415 w 98777"/>
                  <a:gd name="connsiteY17" fmla="*/ 0 h 76834"/>
                  <a:gd name="connsiteX18" fmla="*/ 98778 w 98777"/>
                  <a:gd name="connsiteY18" fmla="*/ 20320 h 76834"/>
                  <a:gd name="connsiteX19" fmla="*/ 98778 w 98777"/>
                  <a:gd name="connsiteY19" fmla="*/ 75565 h 76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8777" h="76834">
                    <a:moveTo>
                      <a:pt x="98778" y="75565"/>
                    </a:moveTo>
                    <a:lnTo>
                      <a:pt x="77249" y="75565"/>
                    </a:lnTo>
                    <a:lnTo>
                      <a:pt x="77249" y="26670"/>
                    </a:lnTo>
                    <a:cubicBezTo>
                      <a:pt x="77249" y="20955"/>
                      <a:pt x="75983" y="19050"/>
                      <a:pt x="71551" y="19050"/>
                    </a:cubicBezTo>
                    <a:cubicBezTo>
                      <a:pt x="67751" y="19050"/>
                      <a:pt x="63319" y="22225"/>
                      <a:pt x="60786" y="25400"/>
                    </a:cubicBezTo>
                    <a:lnTo>
                      <a:pt x="60786" y="76200"/>
                    </a:lnTo>
                    <a:lnTo>
                      <a:pt x="38625" y="76200"/>
                    </a:lnTo>
                    <a:lnTo>
                      <a:pt x="38625" y="27305"/>
                    </a:lnTo>
                    <a:cubicBezTo>
                      <a:pt x="38625" y="21590"/>
                      <a:pt x="37358" y="19685"/>
                      <a:pt x="33559" y="19685"/>
                    </a:cubicBezTo>
                    <a:cubicBezTo>
                      <a:pt x="29760" y="19685"/>
                      <a:pt x="25328" y="22860"/>
                      <a:pt x="22162" y="26035"/>
                    </a:cubicBezTo>
                    <a:lnTo>
                      <a:pt x="22162" y="76835"/>
                    </a:lnTo>
                    <a:lnTo>
                      <a:pt x="0" y="76835"/>
                    </a:lnTo>
                    <a:lnTo>
                      <a:pt x="0" y="1905"/>
                    </a:lnTo>
                    <a:lnTo>
                      <a:pt x="22162" y="1905"/>
                    </a:lnTo>
                    <a:lnTo>
                      <a:pt x="22162" y="9525"/>
                    </a:lnTo>
                    <a:cubicBezTo>
                      <a:pt x="26594" y="4445"/>
                      <a:pt x="33559" y="0"/>
                      <a:pt x="42424" y="0"/>
                    </a:cubicBezTo>
                    <a:cubicBezTo>
                      <a:pt x="51922" y="0"/>
                      <a:pt x="56987" y="2540"/>
                      <a:pt x="59520" y="10160"/>
                    </a:cubicBezTo>
                    <a:cubicBezTo>
                      <a:pt x="63952" y="4445"/>
                      <a:pt x="71551" y="0"/>
                      <a:pt x="80415" y="0"/>
                    </a:cubicBezTo>
                    <a:cubicBezTo>
                      <a:pt x="92446" y="0"/>
                      <a:pt x="98778" y="6350"/>
                      <a:pt x="98778" y="20320"/>
                    </a:cubicBezTo>
                    <a:lnTo>
                      <a:pt x="98778" y="75565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67BF0B2F-14B2-3AA8-A538-BF44FB0FB41F}"/>
                  </a:ext>
                </a:extLst>
              </p:cNvPr>
              <p:cNvSpPr/>
              <p:nvPr/>
            </p:nvSpPr>
            <p:spPr>
              <a:xfrm>
                <a:off x="1067487" y="4691063"/>
                <a:ext cx="62685" cy="76200"/>
              </a:xfrm>
              <a:custGeom>
                <a:avLst/>
                <a:gdLst>
                  <a:gd name="connsiteX0" fmla="*/ 18363 w 62685"/>
                  <a:gd name="connsiteY0" fmla="*/ 76200 h 76200"/>
                  <a:gd name="connsiteX1" fmla="*/ 0 w 62685"/>
                  <a:gd name="connsiteY1" fmla="*/ 57150 h 76200"/>
                  <a:gd name="connsiteX2" fmla="*/ 39258 w 62685"/>
                  <a:gd name="connsiteY2" fmla="*/ 27305 h 76200"/>
                  <a:gd name="connsiteX3" fmla="*/ 39258 w 62685"/>
                  <a:gd name="connsiteY3" fmla="*/ 24765 h 76200"/>
                  <a:gd name="connsiteX4" fmla="*/ 32926 w 62685"/>
                  <a:gd name="connsiteY4" fmla="*/ 17145 h 76200"/>
                  <a:gd name="connsiteX5" fmla="*/ 13297 w 62685"/>
                  <a:gd name="connsiteY5" fmla="*/ 24765 h 76200"/>
                  <a:gd name="connsiteX6" fmla="*/ 3166 w 62685"/>
                  <a:gd name="connsiteY6" fmla="*/ 11430 h 76200"/>
                  <a:gd name="connsiteX7" fmla="*/ 36725 w 62685"/>
                  <a:gd name="connsiteY7" fmla="*/ 0 h 76200"/>
                  <a:gd name="connsiteX8" fmla="*/ 60786 w 62685"/>
                  <a:gd name="connsiteY8" fmla="*/ 24130 h 76200"/>
                  <a:gd name="connsiteX9" fmla="*/ 60786 w 62685"/>
                  <a:gd name="connsiteY9" fmla="*/ 56515 h 76200"/>
                  <a:gd name="connsiteX10" fmla="*/ 62686 w 62685"/>
                  <a:gd name="connsiteY10" fmla="*/ 74295 h 76200"/>
                  <a:gd name="connsiteX11" fmla="*/ 62686 w 62685"/>
                  <a:gd name="connsiteY11" fmla="*/ 74930 h 76200"/>
                  <a:gd name="connsiteX12" fmla="*/ 41157 w 62685"/>
                  <a:gd name="connsiteY12" fmla="*/ 74930 h 76200"/>
                  <a:gd name="connsiteX13" fmla="*/ 39891 w 62685"/>
                  <a:gd name="connsiteY13" fmla="*/ 67310 h 76200"/>
                  <a:gd name="connsiteX14" fmla="*/ 18363 w 62685"/>
                  <a:gd name="connsiteY14" fmla="*/ 76200 h 76200"/>
                  <a:gd name="connsiteX15" fmla="*/ 39258 w 62685"/>
                  <a:gd name="connsiteY15" fmla="*/ 39370 h 76200"/>
                  <a:gd name="connsiteX16" fmla="*/ 20895 w 62685"/>
                  <a:gd name="connsiteY16" fmla="*/ 53340 h 76200"/>
                  <a:gd name="connsiteX17" fmla="*/ 27227 w 62685"/>
                  <a:gd name="connsiteY17" fmla="*/ 59690 h 76200"/>
                  <a:gd name="connsiteX18" fmla="*/ 39258 w 62685"/>
                  <a:gd name="connsiteY18" fmla="*/ 54610 h 76200"/>
                  <a:gd name="connsiteX19" fmla="*/ 39258 w 62685"/>
                  <a:gd name="connsiteY19" fmla="*/ 3937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685" h="76200">
                    <a:moveTo>
                      <a:pt x="18363" y="76200"/>
                    </a:moveTo>
                    <a:cubicBezTo>
                      <a:pt x="6332" y="76200"/>
                      <a:pt x="0" y="69850"/>
                      <a:pt x="0" y="57150"/>
                    </a:cubicBezTo>
                    <a:cubicBezTo>
                      <a:pt x="0" y="41910"/>
                      <a:pt x="12664" y="32385"/>
                      <a:pt x="39258" y="27305"/>
                    </a:cubicBezTo>
                    <a:lnTo>
                      <a:pt x="39258" y="24765"/>
                    </a:lnTo>
                    <a:cubicBezTo>
                      <a:pt x="39258" y="19050"/>
                      <a:pt x="37358" y="17145"/>
                      <a:pt x="32926" y="17145"/>
                    </a:cubicBezTo>
                    <a:cubicBezTo>
                      <a:pt x="24694" y="17145"/>
                      <a:pt x="17096" y="22225"/>
                      <a:pt x="13297" y="24765"/>
                    </a:cubicBezTo>
                    <a:lnTo>
                      <a:pt x="3166" y="11430"/>
                    </a:lnTo>
                    <a:cubicBezTo>
                      <a:pt x="12031" y="3810"/>
                      <a:pt x="24061" y="0"/>
                      <a:pt x="36725" y="0"/>
                    </a:cubicBezTo>
                    <a:cubicBezTo>
                      <a:pt x="53188" y="0"/>
                      <a:pt x="60786" y="6985"/>
                      <a:pt x="60786" y="24130"/>
                    </a:cubicBezTo>
                    <a:lnTo>
                      <a:pt x="60786" y="56515"/>
                    </a:lnTo>
                    <a:cubicBezTo>
                      <a:pt x="60786" y="66040"/>
                      <a:pt x="61420" y="70485"/>
                      <a:pt x="62686" y="74295"/>
                    </a:cubicBezTo>
                    <a:lnTo>
                      <a:pt x="62686" y="74930"/>
                    </a:lnTo>
                    <a:cubicBezTo>
                      <a:pt x="62686" y="74930"/>
                      <a:pt x="41157" y="74930"/>
                      <a:pt x="41157" y="74930"/>
                    </a:cubicBezTo>
                    <a:cubicBezTo>
                      <a:pt x="40524" y="73025"/>
                      <a:pt x="39891" y="70485"/>
                      <a:pt x="39891" y="67310"/>
                    </a:cubicBezTo>
                    <a:cubicBezTo>
                      <a:pt x="33559" y="73660"/>
                      <a:pt x="26594" y="76200"/>
                      <a:pt x="18363" y="76200"/>
                    </a:cubicBezTo>
                    <a:close/>
                    <a:moveTo>
                      <a:pt x="39258" y="39370"/>
                    </a:moveTo>
                    <a:cubicBezTo>
                      <a:pt x="26594" y="41910"/>
                      <a:pt x="20895" y="46355"/>
                      <a:pt x="20895" y="53340"/>
                    </a:cubicBezTo>
                    <a:cubicBezTo>
                      <a:pt x="20895" y="57785"/>
                      <a:pt x="22795" y="59690"/>
                      <a:pt x="27227" y="59690"/>
                    </a:cubicBezTo>
                    <a:cubicBezTo>
                      <a:pt x="31660" y="59690"/>
                      <a:pt x="35459" y="57785"/>
                      <a:pt x="39258" y="54610"/>
                    </a:cubicBezTo>
                    <a:lnTo>
                      <a:pt x="39258" y="39370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B63F7F9B-DAB6-1A20-5C0B-09BC80A79430}"/>
                  </a:ext>
                </a:extLst>
              </p:cNvPr>
              <p:cNvSpPr/>
              <p:nvPr/>
            </p:nvSpPr>
            <p:spPr>
              <a:xfrm>
                <a:off x="751525" y="4691698"/>
                <a:ext cx="64585" cy="76199"/>
              </a:xfrm>
              <a:custGeom>
                <a:avLst/>
                <a:gdLst>
                  <a:gd name="connsiteX0" fmla="*/ 32293 w 64585"/>
                  <a:gd name="connsiteY0" fmla="*/ 0 h 76199"/>
                  <a:gd name="connsiteX1" fmla="*/ 0 w 64585"/>
                  <a:gd name="connsiteY1" fmla="*/ 38100 h 76199"/>
                  <a:gd name="connsiteX2" fmla="*/ 32293 w 64585"/>
                  <a:gd name="connsiteY2" fmla="*/ 76200 h 76199"/>
                  <a:gd name="connsiteX3" fmla="*/ 64586 w 64585"/>
                  <a:gd name="connsiteY3" fmla="*/ 38100 h 76199"/>
                  <a:gd name="connsiteX4" fmla="*/ 32293 w 64585"/>
                  <a:gd name="connsiteY4" fmla="*/ 0 h 76199"/>
                  <a:gd name="connsiteX5" fmla="*/ 32293 w 64585"/>
                  <a:gd name="connsiteY5" fmla="*/ 58420 h 76199"/>
                  <a:gd name="connsiteX6" fmla="*/ 22162 w 64585"/>
                  <a:gd name="connsiteY6" fmla="*/ 38100 h 76199"/>
                  <a:gd name="connsiteX7" fmla="*/ 32293 w 64585"/>
                  <a:gd name="connsiteY7" fmla="*/ 18415 h 76199"/>
                  <a:gd name="connsiteX8" fmla="*/ 42424 w 64585"/>
                  <a:gd name="connsiteY8" fmla="*/ 38100 h 76199"/>
                  <a:gd name="connsiteX9" fmla="*/ 32293 w 64585"/>
                  <a:gd name="connsiteY9" fmla="*/ 58420 h 76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585" h="76199">
                    <a:moveTo>
                      <a:pt x="32293" y="0"/>
                    </a:moveTo>
                    <a:cubicBezTo>
                      <a:pt x="8232" y="0"/>
                      <a:pt x="0" y="19685"/>
                      <a:pt x="0" y="38100"/>
                    </a:cubicBezTo>
                    <a:cubicBezTo>
                      <a:pt x="0" y="66040"/>
                      <a:pt x="16463" y="76200"/>
                      <a:pt x="32293" y="76200"/>
                    </a:cubicBezTo>
                    <a:cubicBezTo>
                      <a:pt x="48123" y="76200"/>
                      <a:pt x="64586" y="66040"/>
                      <a:pt x="64586" y="38100"/>
                    </a:cubicBezTo>
                    <a:cubicBezTo>
                      <a:pt x="64586" y="9525"/>
                      <a:pt x="48123" y="0"/>
                      <a:pt x="32293" y="0"/>
                    </a:cubicBezTo>
                    <a:close/>
                    <a:moveTo>
                      <a:pt x="32293" y="58420"/>
                    </a:moveTo>
                    <a:cubicBezTo>
                      <a:pt x="27860" y="58420"/>
                      <a:pt x="22162" y="56515"/>
                      <a:pt x="22162" y="38100"/>
                    </a:cubicBezTo>
                    <a:cubicBezTo>
                      <a:pt x="22162" y="20320"/>
                      <a:pt x="27860" y="18415"/>
                      <a:pt x="32293" y="18415"/>
                    </a:cubicBezTo>
                    <a:cubicBezTo>
                      <a:pt x="36725" y="18415"/>
                      <a:pt x="42424" y="20320"/>
                      <a:pt x="42424" y="38100"/>
                    </a:cubicBezTo>
                    <a:cubicBezTo>
                      <a:pt x="42424" y="55880"/>
                      <a:pt x="37358" y="58420"/>
                      <a:pt x="32293" y="58420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E017026B-4CB5-37DC-8D3D-19BD4C3AC603}"/>
                  </a:ext>
                </a:extLst>
              </p:cNvPr>
              <p:cNvSpPr/>
              <p:nvPr/>
            </p:nvSpPr>
            <p:spPr>
              <a:xfrm>
                <a:off x="1140937" y="4691698"/>
                <a:ext cx="60153" cy="74294"/>
              </a:xfrm>
              <a:custGeom>
                <a:avLst/>
                <a:gdLst>
                  <a:gd name="connsiteX0" fmla="*/ 41791 w 60153"/>
                  <a:gd name="connsiteY0" fmla="*/ 0 h 74294"/>
                  <a:gd name="connsiteX1" fmla="*/ 22162 w 60153"/>
                  <a:gd name="connsiteY1" fmla="*/ 8890 h 74294"/>
                  <a:gd name="connsiteX2" fmla="*/ 22162 w 60153"/>
                  <a:gd name="connsiteY2" fmla="*/ 1270 h 74294"/>
                  <a:gd name="connsiteX3" fmla="*/ 0 w 60153"/>
                  <a:gd name="connsiteY3" fmla="*/ 1270 h 74294"/>
                  <a:gd name="connsiteX4" fmla="*/ 0 w 60153"/>
                  <a:gd name="connsiteY4" fmla="*/ 74295 h 74294"/>
                  <a:gd name="connsiteX5" fmla="*/ 22162 w 60153"/>
                  <a:gd name="connsiteY5" fmla="*/ 74295 h 74294"/>
                  <a:gd name="connsiteX6" fmla="*/ 22162 w 60153"/>
                  <a:gd name="connsiteY6" fmla="*/ 24130 h 74294"/>
                  <a:gd name="connsiteX7" fmla="*/ 32926 w 60153"/>
                  <a:gd name="connsiteY7" fmla="*/ 18415 h 74294"/>
                  <a:gd name="connsiteX8" fmla="*/ 37991 w 60153"/>
                  <a:gd name="connsiteY8" fmla="*/ 25400 h 74294"/>
                  <a:gd name="connsiteX9" fmla="*/ 37991 w 60153"/>
                  <a:gd name="connsiteY9" fmla="*/ 74295 h 74294"/>
                  <a:gd name="connsiteX10" fmla="*/ 60153 w 60153"/>
                  <a:gd name="connsiteY10" fmla="*/ 74295 h 74294"/>
                  <a:gd name="connsiteX11" fmla="*/ 60153 w 60153"/>
                  <a:gd name="connsiteY11" fmla="*/ 19685 h 74294"/>
                  <a:gd name="connsiteX12" fmla="*/ 41791 w 60153"/>
                  <a:gd name="connsiteY12" fmla="*/ 0 h 74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153" h="74294">
                    <a:moveTo>
                      <a:pt x="41791" y="0"/>
                    </a:moveTo>
                    <a:cubicBezTo>
                      <a:pt x="33559" y="0"/>
                      <a:pt x="26594" y="4445"/>
                      <a:pt x="22162" y="8890"/>
                    </a:cubicBezTo>
                    <a:lnTo>
                      <a:pt x="22162" y="1270"/>
                    </a:lnTo>
                    <a:lnTo>
                      <a:pt x="0" y="1270"/>
                    </a:lnTo>
                    <a:lnTo>
                      <a:pt x="0" y="74295"/>
                    </a:lnTo>
                    <a:lnTo>
                      <a:pt x="22162" y="74295"/>
                    </a:lnTo>
                    <a:lnTo>
                      <a:pt x="22162" y="24130"/>
                    </a:lnTo>
                    <a:cubicBezTo>
                      <a:pt x="26594" y="20320"/>
                      <a:pt x="29760" y="18415"/>
                      <a:pt x="32926" y="18415"/>
                    </a:cubicBezTo>
                    <a:cubicBezTo>
                      <a:pt x="35459" y="18415"/>
                      <a:pt x="37991" y="19050"/>
                      <a:pt x="37991" y="25400"/>
                    </a:cubicBezTo>
                    <a:lnTo>
                      <a:pt x="37991" y="74295"/>
                    </a:lnTo>
                    <a:lnTo>
                      <a:pt x="60153" y="74295"/>
                    </a:lnTo>
                    <a:lnTo>
                      <a:pt x="60153" y="19685"/>
                    </a:lnTo>
                    <a:cubicBezTo>
                      <a:pt x="60153" y="6350"/>
                      <a:pt x="53821" y="0"/>
                      <a:pt x="41791" y="0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F695D2A-4DC6-2506-564C-0B3AA71DB919}"/>
                </a:ext>
              </a:extLst>
            </p:cNvPr>
            <p:cNvSpPr/>
            <p:nvPr/>
          </p:nvSpPr>
          <p:spPr>
            <a:xfrm>
              <a:off x="543205" y="4793933"/>
              <a:ext cx="72816" cy="103504"/>
            </a:xfrm>
            <a:custGeom>
              <a:avLst/>
              <a:gdLst>
                <a:gd name="connsiteX0" fmla="*/ 43690 w 72816"/>
                <a:gd name="connsiteY0" fmla="*/ 41910 h 103504"/>
                <a:gd name="connsiteX1" fmla="*/ 41791 w 72816"/>
                <a:gd name="connsiteY1" fmla="*/ 41275 h 103504"/>
                <a:gd name="connsiteX2" fmla="*/ 26594 w 72816"/>
                <a:gd name="connsiteY2" fmla="*/ 27305 h 103504"/>
                <a:gd name="connsiteX3" fmla="*/ 36092 w 72816"/>
                <a:gd name="connsiteY3" fmla="*/ 19050 h 103504"/>
                <a:gd name="connsiteX4" fmla="*/ 52555 w 72816"/>
                <a:gd name="connsiteY4" fmla="*/ 32385 h 103504"/>
                <a:gd name="connsiteX5" fmla="*/ 53188 w 72816"/>
                <a:gd name="connsiteY5" fmla="*/ 33655 h 103504"/>
                <a:gd name="connsiteX6" fmla="*/ 70917 w 72816"/>
                <a:gd name="connsiteY6" fmla="*/ 24130 h 103504"/>
                <a:gd name="connsiteX7" fmla="*/ 70284 w 72816"/>
                <a:gd name="connsiteY7" fmla="*/ 22860 h 103504"/>
                <a:gd name="connsiteX8" fmla="*/ 36092 w 72816"/>
                <a:gd name="connsiteY8" fmla="*/ 0 h 103504"/>
                <a:gd name="connsiteX9" fmla="*/ 3799 w 72816"/>
                <a:gd name="connsiteY9" fmla="*/ 28575 h 103504"/>
                <a:gd name="connsiteX10" fmla="*/ 32293 w 72816"/>
                <a:gd name="connsiteY10" fmla="*/ 60960 h 103504"/>
                <a:gd name="connsiteX11" fmla="*/ 32926 w 72816"/>
                <a:gd name="connsiteY11" fmla="*/ 61595 h 103504"/>
                <a:gd name="connsiteX12" fmla="*/ 49389 w 72816"/>
                <a:gd name="connsiteY12" fmla="*/ 76200 h 103504"/>
                <a:gd name="connsiteX13" fmla="*/ 37991 w 72816"/>
                <a:gd name="connsiteY13" fmla="*/ 85725 h 103504"/>
                <a:gd name="connsiteX14" fmla="*/ 18996 w 72816"/>
                <a:gd name="connsiteY14" fmla="*/ 71120 h 103504"/>
                <a:gd name="connsiteX15" fmla="*/ 18363 w 72816"/>
                <a:gd name="connsiteY15" fmla="*/ 69850 h 103504"/>
                <a:gd name="connsiteX16" fmla="*/ 0 w 72816"/>
                <a:gd name="connsiteY16" fmla="*/ 78105 h 103504"/>
                <a:gd name="connsiteX17" fmla="*/ 633 w 72816"/>
                <a:gd name="connsiteY17" fmla="*/ 79375 h 103504"/>
                <a:gd name="connsiteX18" fmla="*/ 38625 w 72816"/>
                <a:gd name="connsiteY18" fmla="*/ 103505 h 103504"/>
                <a:gd name="connsiteX19" fmla="*/ 72817 w 72816"/>
                <a:gd name="connsiteY19" fmla="*/ 74295 h 103504"/>
                <a:gd name="connsiteX20" fmla="*/ 43690 w 72816"/>
                <a:gd name="connsiteY20" fmla="*/ 41910 h 10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2816" h="103504">
                  <a:moveTo>
                    <a:pt x="43690" y="41910"/>
                  </a:moveTo>
                  <a:lnTo>
                    <a:pt x="41791" y="41275"/>
                  </a:lnTo>
                  <a:cubicBezTo>
                    <a:pt x="32926" y="37465"/>
                    <a:pt x="26594" y="33655"/>
                    <a:pt x="26594" y="27305"/>
                  </a:cubicBezTo>
                  <a:cubicBezTo>
                    <a:pt x="26594" y="22225"/>
                    <a:pt x="30393" y="19050"/>
                    <a:pt x="36092" y="19050"/>
                  </a:cubicBezTo>
                  <a:cubicBezTo>
                    <a:pt x="43057" y="19050"/>
                    <a:pt x="48123" y="23495"/>
                    <a:pt x="52555" y="32385"/>
                  </a:cubicBezTo>
                  <a:lnTo>
                    <a:pt x="53188" y="33655"/>
                  </a:lnTo>
                  <a:lnTo>
                    <a:pt x="70917" y="24130"/>
                  </a:lnTo>
                  <a:lnTo>
                    <a:pt x="70284" y="22860"/>
                  </a:lnTo>
                  <a:cubicBezTo>
                    <a:pt x="63319" y="7620"/>
                    <a:pt x="51922" y="0"/>
                    <a:pt x="36092" y="0"/>
                  </a:cubicBezTo>
                  <a:cubicBezTo>
                    <a:pt x="17096" y="0"/>
                    <a:pt x="3799" y="12065"/>
                    <a:pt x="3799" y="28575"/>
                  </a:cubicBezTo>
                  <a:cubicBezTo>
                    <a:pt x="3799" y="48895"/>
                    <a:pt x="19629" y="55245"/>
                    <a:pt x="32293" y="60960"/>
                  </a:cubicBezTo>
                  <a:lnTo>
                    <a:pt x="32926" y="61595"/>
                  </a:lnTo>
                  <a:cubicBezTo>
                    <a:pt x="43057" y="66040"/>
                    <a:pt x="49389" y="69215"/>
                    <a:pt x="49389" y="76200"/>
                  </a:cubicBezTo>
                  <a:cubicBezTo>
                    <a:pt x="49389" y="82550"/>
                    <a:pt x="44957" y="85725"/>
                    <a:pt x="37991" y="85725"/>
                  </a:cubicBezTo>
                  <a:cubicBezTo>
                    <a:pt x="27860" y="85725"/>
                    <a:pt x="22162" y="77470"/>
                    <a:pt x="18996" y="71120"/>
                  </a:cubicBezTo>
                  <a:lnTo>
                    <a:pt x="18363" y="69850"/>
                  </a:lnTo>
                  <a:lnTo>
                    <a:pt x="0" y="78105"/>
                  </a:lnTo>
                  <a:lnTo>
                    <a:pt x="633" y="79375"/>
                  </a:lnTo>
                  <a:cubicBezTo>
                    <a:pt x="8231" y="95885"/>
                    <a:pt x="20895" y="103505"/>
                    <a:pt x="38625" y="103505"/>
                  </a:cubicBezTo>
                  <a:cubicBezTo>
                    <a:pt x="55088" y="103505"/>
                    <a:pt x="72817" y="94615"/>
                    <a:pt x="72817" y="74295"/>
                  </a:cubicBezTo>
                  <a:cubicBezTo>
                    <a:pt x="72184" y="53975"/>
                    <a:pt x="56354" y="46990"/>
                    <a:pt x="43690" y="4191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3475C23B-2D9D-AA79-C3F0-17DAD778F291}"/>
                </a:ext>
              </a:extLst>
            </p:cNvPr>
            <p:cNvSpPr/>
            <p:nvPr/>
          </p:nvSpPr>
          <p:spPr>
            <a:xfrm>
              <a:off x="624887" y="4820603"/>
              <a:ext cx="61419" cy="76200"/>
            </a:xfrm>
            <a:custGeom>
              <a:avLst/>
              <a:gdLst>
                <a:gd name="connsiteX0" fmla="*/ 41791 w 61419"/>
                <a:gd name="connsiteY0" fmla="*/ 46990 h 76200"/>
                <a:gd name="connsiteX1" fmla="*/ 32293 w 61419"/>
                <a:gd name="connsiteY1" fmla="*/ 59055 h 76200"/>
                <a:gd name="connsiteX2" fmla="*/ 22795 w 61419"/>
                <a:gd name="connsiteY2" fmla="*/ 38100 h 76200"/>
                <a:gd name="connsiteX3" fmla="*/ 32293 w 61419"/>
                <a:gd name="connsiteY3" fmla="*/ 17780 h 76200"/>
                <a:gd name="connsiteX4" fmla="*/ 41157 w 61419"/>
                <a:gd name="connsiteY4" fmla="*/ 28575 h 76200"/>
                <a:gd name="connsiteX5" fmla="*/ 41157 w 61419"/>
                <a:gd name="connsiteY5" fmla="*/ 29845 h 76200"/>
                <a:gd name="connsiteX6" fmla="*/ 61420 w 61419"/>
                <a:gd name="connsiteY6" fmla="*/ 25400 h 76200"/>
                <a:gd name="connsiteX7" fmla="*/ 60786 w 61419"/>
                <a:gd name="connsiteY7" fmla="*/ 24130 h 76200"/>
                <a:gd name="connsiteX8" fmla="*/ 32293 w 61419"/>
                <a:gd name="connsiteY8" fmla="*/ 0 h 76200"/>
                <a:gd name="connsiteX9" fmla="*/ 0 w 61419"/>
                <a:gd name="connsiteY9" fmla="*/ 38100 h 76200"/>
                <a:gd name="connsiteX10" fmla="*/ 31660 w 61419"/>
                <a:gd name="connsiteY10" fmla="*/ 76200 h 76200"/>
                <a:gd name="connsiteX11" fmla="*/ 60786 w 61419"/>
                <a:gd name="connsiteY11" fmla="*/ 52070 h 76200"/>
                <a:gd name="connsiteX12" fmla="*/ 61420 w 61419"/>
                <a:gd name="connsiteY12" fmla="*/ 50800 h 76200"/>
                <a:gd name="connsiteX13" fmla="*/ 41791 w 61419"/>
                <a:gd name="connsiteY13" fmla="*/ 45720 h 76200"/>
                <a:gd name="connsiteX14" fmla="*/ 41791 w 61419"/>
                <a:gd name="connsiteY14" fmla="*/ 469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419" h="76200">
                  <a:moveTo>
                    <a:pt x="41791" y="46990"/>
                  </a:moveTo>
                  <a:cubicBezTo>
                    <a:pt x="39891" y="57785"/>
                    <a:pt x="35459" y="59055"/>
                    <a:pt x="32293" y="59055"/>
                  </a:cubicBezTo>
                  <a:cubicBezTo>
                    <a:pt x="28494" y="59055"/>
                    <a:pt x="22795" y="57150"/>
                    <a:pt x="22795" y="38100"/>
                  </a:cubicBezTo>
                  <a:cubicBezTo>
                    <a:pt x="22795" y="17780"/>
                    <a:pt x="29760" y="17780"/>
                    <a:pt x="32293" y="17780"/>
                  </a:cubicBezTo>
                  <a:cubicBezTo>
                    <a:pt x="36092" y="17780"/>
                    <a:pt x="38625" y="19685"/>
                    <a:pt x="41157" y="28575"/>
                  </a:cubicBezTo>
                  <a:lnTo>
                    <a:pt x="41157" y="29845"/>
                  </a:lnTo>
                  <a:lnTo>
                    <a:pt x="61420" y="25400"/>
                  </a:lnTo>
                  <a:lnTo>
                    <a:pt x="60786" y="24130"/>
                  </a:lnTo>
                  <a:cubicBezTo>
                    <a:pt x="58254" y="13970"/>
                    <a:pt x="52555" y="0"/>
                    <a:pt x="32293" y="0"/>
                  </a:cubicBezTo>
                  <a:cubicBezTo>
                    <a:pt x="16463" y="0"/>
                    <a:pt x="0" y="10160"/>
                    <a:pt x="0" y="38100"/>
                  </a:cubicBezTo>
                  <a:cubicBezTo>
                    <a:pt x="0" y="66040"/>
                    <a:pt x="16463" y="76200"/>
                    <a:pt x="31660" y="76200"/>
                  </a:cubicBezTo>
                  <a:cubicBezTo>
                    <a:pt x="46856" y="76200"/>
                    <a:pt x="56987" y="67945"/>
                    <a:pt x="60786" y="52070"/>
                  </a:cubicBezTo>
                  <a:lnTo>
                    <a:pt x="61420" y="50800"/>
                  </a:lnTo>
                  <a:lnTo>
                    <a:pt x="41791" y="45720"/>
                  </a:lnTo>
                  <a:lnTo>
                    <a:pt x="41791" y="4699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7AD6D15-347C-2D32-077A-74AB64FD9E25}"/>
                </a:ext>
              </a:extLst>
            </p:cNvPr>
            <p:cNvSpPr/>
            <p:nvPr/>
          </p:nvSpPr>
          <p:spPr>
            <a:xfrm>
              <a:off x="695804" y="4792028"/>
              <a:ext cx="60153" cy="104139"/>
            </a:xfrm>
            <a:custGeom>
              <a:avLst/>
              <a:gdLst>
                <a:gd name="connsiteX0" fmla="*/ 41791 w 60153"/>
                <a:gd name="connsiteY0" fmla="*/ 28575 h 104139"/>
                <a:gd name="connsiteX1" fmla="*/ 22162 w 60153"/>
                <a:gd name="connsiteY1" fmla="*/ 37465 h 104139"/>
                <a:gd name="connsiteX2" fmla="*/ 22162 w 60153"/>
                <a:gd name="connsiteY2" fmla="*/ 0 h 104139"/>
                <a:gd name="connsiteX3" fmla="*/ 0 w 60153"/>
                <a:gd name="connsiteY3" fmla="*/ 3175 h 104139"/>
                <a:gd name="connsiteX4" fmla="*/ 0 w 60153"/>
                <a:gd name="connsiteY4" fmla="*/ 104140 h 104139"/>
                <a:gd name="connsiteX5" fmla="*/ 22162 w 60153"/>
                <a:gd name="connsiteY5" fmla="*/ 104140 h 104139"/>
                <a:gd name="connsiteX6" fmla="*/ 22162 w 60153"/>
                <a:gd name="connsiteY6" fmla="*/ 53975 h 104139"/>
                <a:gd name="connsiteX7" fmla="*/ 32926 w 60153"/>
                <a:gd name="connsiteY7" fmla="*/ 48260 h 104139"/>
                <a:gd name="connsiteX8" fmla="*/ 37991 w 60153"/>
                <a:gd name="connsiteY8" fmla="*/ 55245 h 104139"/>
                <a:gd name="connsiteX9" fmla="*/ 37991 w 60153"/>
                <a:gd name="connsiteY9" fmla="*/ 104140 h 104139"/>
                <a:gd name="connsiteX10" fmla="*/ 60153 w 60153"/>
                <a:gd name="connsiteY10" fmla="*/ 104140 h 104139"/>
                <a:gd name="connsiteX11" fmla="*/ 60153 w 60153"/>
                <a:gd name="connsiteY11" fmla="*/ 48260 h 104139"/>
                <a:gd name="connsiteX12" fmla="*/ 41791 w 60153"/>
                <a:gd name="connsiteY12" fmla="*/ 28575 h 104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153" h="104139">
                  <a:moveTo>
                    <a:pt x="41791" y="28575"/>
                  </a:moveTo>
                  <a:cubicBezTo>
                    <a:pt x="33559" y="28575"/>
                    <a:pt x="26594" y="33020"/>
                    <a:pt x="22162" y="37465"/>
                  </a:cubicBezTo>
                  <a:lnTo>
                    <a:pt x="22162" y="0"/>
                  </a:lnTo>
                  <a:lnTo>
                    <a:pt x="0" y="3175"/>
                  </a:lnTo>
                  <a:lnTo>
                    <a:pt x="0" y="104140"/>
                  </a:lnTo>
                  <a:lnTo>
                    <a:pt x="22162" y="104140"/>
                  </a:lnTo>
                  <a:lnTo>
                    <a:pt x="22162" y="53975"/>
                  </a:lnTo>
                  <a:cubicBezTo>
                    <a:pt x="26594" y="50165"/>
                    <a:pt x="29760" y="48260"/>
                    <a:pt x="32926" y="48260"/>
                  </a:cubicBezTo>
                  <a:cubicBezTo>
                    <a:pt x="35459" y="48260"/>
                    <a:pt x="37991" y="48895"/>
                    <a:pt x="37991" y="55245"/>
                  </a:cubicBezTo>
                  <a:lnTo>
                    <a:pt x="37991" y="104140"/>
                  </a:lnTo>
                  <a:lnTo>
                    <a:pt x="60153" y="104140"/>
                  </a:lnTo>
                  <a:lnTo>
                    <a:pt x="60153" y="48260"/>
                  </a:lnTo>
                  <a:cubicBezTo>
                    <a:pt x="60153" y="35560"/>
                    <a:pt x="53821" y="28575"/>
                    <a:pt x="41791" y="28575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CB670718-1B11-64E1-7C86-1B19637B9831}"/>
                </a:ext>
              </a:extLst>
            </p:cNvPr>
            <p:cNvSpPr/>
            <p:nvPr/>
          </p:nvSpPr>
          <p:spPr>
            <a:xfrm>
              <a:off x="764189" y="4820603"/>
              <a:ext cx="64585" cy="76200"/>
            </a:xfrm>
            <a:custGeom>
              <a:avLst/>
              <a:gdLst>
                <a:gd name="connsiteX0" fmla="*/ 32293 w 64585"/>
                <a:gd name="connsiteY0" fmla="*/ 0 h 76200"/>
                <a:gd name="connsiteX1" fmla="*/ 0 w 64585"/>
                <a:gd name="connsiteY1" fmla="*/ 38100 h 76200"/>
                <a:gd name="connsiteX2" fmla="*/ 32293 w 64585"/>
                <a:gd name="connsiteY2" fmla="*/ 76200 h 76200"/>
                <a:gd name="connsiteX3" fmla="*/ 64586 w 64585"/>
                <a:gd name="connsiteY3" fmla="*/ 38100 h 76200"/>
                <a:gd name="connsiteX4" fmla="*/ 32293 w 64585"/>
                <a:gd name="connsiteY4" fmla="*/ 0 h 76200"/>
                <a:gd name="connsiteX5" fmla="*/ 32293 w 64585"/>
                <a:gd name="connsiteY5" fmla="*/ 58420 h 76200"/>
                <a:gd name="connsiteX6" fmla="*/ 22162 w 64585"/>
                <a:gd name="connsiteY6" fmla="*/ 38100 h 76200"/>
                <a:gd name="connsiteX7" fmla="*/ 32293 w 64585"/>
                <a:gd name="connsiteY7" fmla="*/ 18415 h 76200"/>
                <a:gd name="connsiteX8" fmla="*/ 42424 w 64585"/>
                <a:gd name="connsiteY8" fmla="*/ 38100 h 76200"/>
                <a:gd name="connsiteX9" fmla="*/ 32293 w 64585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585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6" y="66040"/>
                    <a:pt x="64586" y="38100"/>
                  </a:cubicBezTo>
                  <a:cubicBezTo>
                    <a:pt x="64586" y="10160"/>
                    <a:pt x="48123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6725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BCCD0B0-423A-F982-0AF6-D8909007BE22}"/>
                </a:ext>
              </a:extLst>
            </p:cNvPr>
            <p:cNvSpPr/>
            <p:nvPr/>
          </p:nvSpPr>
          <p:spPr>
            <a:xfrm>
              <a:off x="836373" y="4820603"/>
              <a:ext cx="64585" cy="76200"/>
            </a:xfrm>
            <a:custGeom>
              <a:avLst/>
              <a:gdLst>
                <a:gd name="connsiteX0" fmla="*/ 32293 w 64585"/>
                <a:gd name="connsiteY0" fmla="*/ 0 h 76200"/>
                <a:gd name="connsiteX1" fmla="*/ 0 w 64585"/>
                <a:gd name="connsiteY1" fmla="*/ 38100 h 76200"/>
                <a:gd name="connsiteX2" fmla="*/ 32293 w 64585"/>
                <a:gd name="connsiteY2" fmla="*/ 76200 h 76200"/>
                <a:gd name="connsiteX3" fmla="*/ 64585 w 64585"/>
                <a:gd name="connsiteY3" fmla="*/ 38100 h 76200"/>
                <a:gd name="connsiteX4" fmla="*/ 32293 w 64585"/>
                <a:gd name="connsiteY4" fmla="*/ 0 h 76200"/>
                <a:gd name="connsiteX5" fmla="*/ 32293 w 64585"/>
                <a:gd name="connsiteY5" fmla="*/ 58420 h 76200"/>
                <a:gd name="connsiteX6" fmla="*/ 22162 w 64585"/>
                <a:gd name="connsiteY6" fmla="*/ 38100 h 76200"/>
                <a:gd name="connsiteX7" fmla="*/ 32293 w 64585"/>
                <a:gd name="connsiteY7" fmla="*/ 18415 h 76200"/>
                <a:gd name="connsiteX8" fmla="*/ 42424 w 64585"/>
                <a:gd name="connsiteY8" fmla="*/ 38100 h 76200"/>
                <a:gd name="connsiteX9" fmla="*/ 32293 w 64585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585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5" y="66040"/>
                    <a:pt x="64585" y="38100"/>
                  </a:cubicBezTo>
                  <a:cubicBezTo>
                    <a:pt x="64585" y="10160"/>
                    <a:pt x="47489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6725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989355FA-EEAE-1BD9-0FB6-E01A163C8DEC}"/>
                </a:ext>
              </a:extLst>
            </p:cNvPr>
            <p:cNvSpPr/>
            <p:nvPr/>
          </p:nvSpPr>
          <p:spPr>
            <a:xfrm>
              <a:off x="954779" y="4820603"/>
              <a:ext cx="64602" cy="76200"/>
            </a:xfrm>
            <a:custGeom>
              <a:avLst/>
              <a:gdLst>
                <a:gd name="connsiteX0" fmla="*/ 32293 w 64602"/>
                <a:gd name="connsiteY0" fmla="*/ 0 h 76200"/>
                <a:gd name="connsiteX1" fmla="*/ 0 w 64602"/>
                <a:gd name="connsiteY1" fmla="*/ 38100 h 76200"/>
                <a:gd name="connsiteX2" fmla="*/ 32293 w 64602"/>
                <a:gd name="connsiteY2" fmla="*/ 76200 h 76200"/>
                <a:gd name="connsiteX3" fmla="*/ 64585 w 64602"/>
                <a:gd name="connsiteY3" fmla="*/ 38100 h 76200"/>
                <a:gd name="connsiteX4" fmla="*/ 32293 w 64602"/>
                <a:gd name="connsiteY4" fmla="*/ 0 h 76200"/>
                <a:gd name="connsiteX5" fmla="*/ 32293 w 64602"/>
                <a:gd name="connsiteY5" fmla="*/ 58420 h 76200"/>
                <a:gd name="connsiteX6" fmla="*/ 22162 w 64602"/>
                <a:gd name="connsiteY6" fmla="*/ 38100 h 76200"/>
                <a:gd name="connsiteX7" fmla="*/ 32293 w 64602"/>
                <a:gd name="connsiteY7" fmla="*/ 18415 h 76200"/>
                <a:gd name="connsiteX8" fmla="*/ 42424 w 64602"/>
                <a:gd name="connsiteY8" fmla="*/ 38100 h 76200"/>
                <a:gd name="connsiteX9" fmla="*/ 32293 w 64602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602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5" y="66040"/>
                    <a:pt x="64585" y="38100"/>
                  </a:cubicBezTo>
                  <a:cubicBezTo>
                    <a:pt x="65219" y="10160"/>
                    <a:pt x="48123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7358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75517EE5-F72C-2240-98F1-3E1BCBF37DB2}"/>
                </a:ext>
              </a:extLst>
            </p:cNvPr>
            <p:cNvSpPr/>
            <p:nvPr/>
          </p:nvSpPr>
          <p:spPr>
            <a:xfrm>
              <a:off x="1023797" y="4794567"/>
              <a:ext cx="44956" cy="101600"/>
            </a:xfrm>
            <a:custGeom>
              <a:avLst/>
              <a:gdLst>
                <a:gd name="connsiteX0" fmla="*/ 33559 w 44956"/>
                <a:gd name="connsiteY0" fmla="*/ 0 h 101600"/>
                <a:gd name="connsiteX1" fmla="*/ 10131 w 44956"/>
                <a:gd name="connsiteY1" fmla="*/ 22860 h 101600"/>
                <a:gd name="connsiteX2" fmla="*/ 10131 w 44956"/>
                <a:gd name="connsiteY2" fmla="*/ 27940 h 101600"/>
                <a:gd name="connsiteX3" fmla="*/ 0 w 44956"/>
                <a:gd name="connsiteY3" fmla="*/ 27940 h 101600"/>
                <a:gd name="connsiteX4" fmla="*/ 0 w 44956"/>
                <a:gd name="connsiteY4" fmla="*/ 45085 h 101600"/>
                <a:gd name="connsiteX5" fmla="*/ 10131 w 44956"/>
                <a:gd name="connsiteY5" fmla="*/ 45085 h 101600"/>
                <a:gd name="connsiteX6" fmla="*/ 10131 w 44956"/>
                <a:gd name="connsiteY6" fmla="*/ 101600 h 101600"/>
                <a:gd name="connsiteX7" fmla="*/ 32293 w 44956"/>
                <a:gd name="connsiteY7" fmla="*/ 101600 h 101600"/>
                <a:gd name="connsiteX8" fmla="*/ 32293 w 44956"/>
                <a:gd name="connsiteY8" fmla="*/ 45085 h 101600"/>
                <a:gd name="connsiteX9" fmla="*/ 44957 w 44956"/>
                <a:gd name="connsiteY9" fmla="*/ 45085 h 101600"/>
                <a:gd name="connsiteX10" fmla="*/ 44957 w 44956"/>
                <a:gd name="connsiteY10" fmla="*/ 27940 h 101600"/>
                <a:gd name="connsiteX11" fmla="*/ 32293 w 44956"/>
                <a:gd name="connsiteY11" fmla="*/ 27940 h 101600"/>
                <a:gd name="connsiteX12" fmla="*/ 32293 w 44956"/>
                <a:gd name="connsiteY12" fmla="*/ 23495 h 101600"/>
                <a:gd name="connsiteX13" fmla="*/ 39258 w 44956"/>
                <a:gd name="connsiteY13" fmla="*/ 17145 h 101600"/>
                <a:gd name="connsiteX14" fmla="*/ 43690 w 44956"/>
                <a:gd name="connsiteY14" fmla="*/ 17780 h 101600"/>
                <a:gd name="connsiteX15" fmla="*/ 44957 w 44956"/>
                <a:gd name="connsiteY15" fmla="*/ 17780 h 101600"/>
                <a:gd name="connsiteX16" fmla="*/ 44957 w 44956"/>
                <a:gd name="connsiteY16" fmla="*/ 635 h 101600"/>
                <a:gd name="connsiteX17" fmla="*/ 44323 w 44956"/>
                <a:gd name="connsiteY17" fmla="*/ 635 h 101600"/>
                <a:gd name="connsiteX18" fmla="*/ 33559 w 44956"/>
                <a:gd name="connsiteY18" fmla="*/ 0 h 1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956" h="101600">
                  <a:moveTo>
                    <a:pt x="33559" y="0"/>
                  </a:moveTo>
                  <a:cubicBezTo>
                    <a:pt x="12664" y="0"/>
                    <a:pt x="10131" y="12065"/>
                    <a:pt x="10131" y="22860"/>
                  </a:cubicBezTo>
                  <a:lnTo>
                    <a:pt x="10131" y="27940"/>
                  </a:lnTo>
                  <a:lnTo>
                    <a:pt x="0" y="27940"/>
                  </a:lnTo>
                  <a:lnTo>
                    <a:pt x="0" y="45085"/>
                  </a:lnTo>
                  <a:lnTo>
                    <a:pt x="10131" y="45085"/>
                  </a:lnTo>
                  <a:lnTo>
                    <a:pt x="10131" y="101600"/>
                  </a:lnTo>
                  <a:lnTo>
                    <a:pt x="32293" y="101600"/>
                  </a:lnTo>
                  <a:lnTo>
                    <a:pt x="32293" y="45085"/>
                  </a:lnTo>
                  <a:lnTo>
                    <a:pt x="44957" y="45085"/>
                  </a:lnTo>
                  <a:lnTo>
                    <a:pt x="44957" y="27940"/>
                  </a:lnTo>
                  <a:lnTo>
                    <a:pt x="32293" y="27940"/>
                  </a:lnTo>
                  <a:lnTo>
                    <a:pt x="32293" y="23495"/>
                  </a:lnTo>
                  <a:cubicBezTo>
                    <a:pt x="32293" y="18415"/>
                    <a:pt x="34826" y="17145"/>
                    <a:pt x="39258" y="17145"/>
                  </a:cubicBezTo>
                  <a:cubicBezTo>
                    <a:pt x="40524" y="17145"/>
                    <a:pt x="43057" y="17145"/>
                    <a:pt x="43690" y="17780"/>
                  </a:cubicBezTo>
                  <a:lnTo>
                    <a:pt x="44957" y="17780"/>
                  </a:lnTo>
                  <a:lnTo>
                    <a:pt x="44957" y="635"/>
                  </a:lnTo>
                  <a:lnTo>
                    <a:pt x="44323" y="635"/>
                  </a:lnTo>
                  <a:cubicBezTo>
                    <a:pt x="43057" y="0"/>
                    <a:pt x="36725" y="0"/>
                    <a:pt x="33559" y="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BCDAE48-D401-A807-E60A-2AE8AAD4A1CC}"/>
                </a:ext>
              </a:extLst>
            </p:cNvPr>
            <p:cNvSpPr/>
            <p:nvPr/>
          </p:nvSpPr>
          <p:spPr>
            <a:xfrm>
              <a:off x="1095981" y="4794567"/>
              <a:ext cx="88013" cy="100965"/>
            </a:xfrm>
            <a:custGeom>
              <a:avLst/>
              <a:gdLst>
                <a:gd name="connsiteX0" fmla="*/ 44323 w 88013"/>
                <a:gd name="connsiteY0" fmla="*/ 66040 h 100965"/>
                <a:gd name="connsiteX1" fmla="*/ 27860 w 88013"/>
                <a:gd name="connsiteY1" fmla="*/ 0 h 100965"/>
                <a:gd name="connsiteX2" fmla="*/ 0 w 88013"/>
                <a:gd name="connsiteY2" fmla="*/ 0 h 100965"/>
                <a:gd name="connsiteX3" fmla="*/ 0 w 88013"/>
                <a:gd name="connsiteY3" fmla="*/ 100965 h 100965"/>
                <a:gd name="connsiteX4" fmla="*/ 18996 w 88013"/>
                <a:gd name="connsiteY4" fmla="*/ 100965 h 100965"/>
                <a:gd name="connsiteX5" fmla="*/ 18996 w 88013"/>
                <a:gd name="connsiteY5" fmla="*/ 38100 h 100965"/>
                <a:gd name="connsiteX6" fmla="*/ 34826 w 88013"/>
                <a:gd name="connsiteY6" fmla="*/ 100965 h 100965"/>
                <a:gd name="connsiteX7" fmla="*/ 51922 w 88013"/>
                <a:gd name="connsiteY7" fmla="*/ 100965 h 100965"/>
                <a:gd name="connsiteX8" fmla="*/ 67751 w 88013"/>
                <a:gd name="connsiteY8" fmla="*/ 38735 h 100965"/>
                <a:gd name="connsiteX9" fmla="*/ 67751 w 88013"/>
                <a:gd name="connsiteY9" fmla="*/ 100965 h 100965"/>
                <a:gd name="connsiteX10" fmla="*/ 88014 w 88013"/>
                <a:gd name="connsiteY10" fmla="*/ 100965 h 100965"/>
                <a:gd name="connsiteX11" fmla="*/ 88014 w 88013"/>
                <a:gd name="connsiteY11" fmla="*/ 0 h 100965"/>
                <a:gd name="connsiteX12" fmla="*/ 59520 w 88013"/>
                <a:gd name="connsiteY12" fmla="*/ 0 h 100965"/>
                <a:gd name="connsiteX13" fmla="*/ 44323 w 88013"/>
                <a:gd name="connsiteY13" fmla="*/ 66040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013" h="100965">
                  <a:moveTo>
                    <a:pt x="44323" y="66040"/>
                  </a:moveTo>
                  <a:lnTo>
                    <a:pt x="27860" y="0"/>
                  </a:lnTo>
                  <a:lnTo>
                    <a:pt x="0" y="0"/>
                  </a:lnTo>
                  <a:lnTo>
                    <a:pt x="0" y="100965"/>
                  </a:lnTo>
                  <a:lnTo>
                    <a:pt x="18996" y="100965"/>
                  </a:lnTo>
                  <a:lnTo>
                    <a:pt x="18996" y="38100"/>
                  </a:lnTo>
                  <a:cubicBezTo>
                    <a:pt x="20262" y="42545"/>
                    <a:pt x="34826" y="100965"/>
                    <a:pt x="34826" y="100965"/>
                  </a:cubicBezTo>
                  <a:lnTo>
                    <a:pt x="51922" y="100965"/>
                  </a:lnTo>
                  <a:cubicBezTo>
                    <a:pt x="51922" y="100965"/>
                    <a:pt x="66485" y="43815"/>
                    <a:pt x="67751" y="38735"/>
                  </a:cubicBezTo>
                  <a:lnTo>
                    <a:pt x="67751" y="100965"/>
                  </a:lnTo>
                  <a:lnTo>
                    <a:pt x="88014" y="100965"/>
                  </a:lnTo>
                  <a:lnTo>
                    <a:pt x="88014" y="0"/>
                  </a:lnTo>
                  <a:lnTo>
                    <a:pt x="59520" y="0"/>
                  </a:lnTo>
                  <a:lnTo>
                    <a:pt x="44323" y="6604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C344A83-8E7D-9AC6-0E8E-6D83805BBB9C}"/>
                </a:ext>
              </a:extLst>
            </p:cNvPr>
            <p:cNvSpPr/>
            <p:nvPr/>
          </p:nvSpPr>
          <p:spPr>
            <a:xfrm>
              <a:off x="1193492" y="4819967"/>
              <a:ext cx="61419" cy="76200"/>
            </a:xfrm>
            <a:custGeom>
              <a:avLst/>
              <a:gdLst>
                <a:gd name="connsiteX0" fmla="*/ 47489 w 61419"/>
                <a:gd name="connsiteY0" fmla="*/ 50800 h 76200"/>
                <a:gd name="connsiteX1" fmla="*/ 33559 w 61419"/>
                <a:gd name="connsiteY1" fmla="*/ 59055 h 76200"/>
                <a:gd name="connsiteX2" fmla="*/ 22162 w 61419"/>
                <a:gd name="connsiteY2" fmla="*/ 44450 h 76200"/>
                <a:gd name="connsiteX3" fmla="*/ 61420 w 61419"/>
                <a:gd name="connsiteY3" fmla="*/ 44450 h 76200"/>
                <a:gd name="connsiteX4" fmla="*/ 61420 w 61419"/>
                <a:gd name="connsiteY4" fmla="*/ 39370 h 76200"/>
                <a:gd name="connsiteX5" fmla="*/ 31660 w 61419"/>
                <a:gd name="connsiteY5" fmla="*/ 0 h 76200"/>
                <a:gd name="connsiteX6" fmla="*/ 0 w 61419"/>
                <a:gd name="connsiteY6" fmla="*/ 38100 h 76200"/>
                <a:gd name="connsiteX7" fmla="*/ 32293 w 61419"/>
                <a:gd name="connsiteY7" fmla="*/ 76200 h 76200"/>
                <a:gd name="connsiteX8" fmla="*/ 60786 w 61419"/>
                <a:gd name="connsiteY8" fmla="*/ 60960 h 76200"/>
                <a:gd name="connsiteX9" fmla="*/ 61420 w 61419"/>
                <a:gd name="connsiteY9" fmla="*/ 59690 h 76200"/>
                <a:gd name="connsiteX10" fmla="*/ 48123 w 61419"/>
                <a:gd name="connsiteY10" fmla="*/ 48895 h 76200"/>
                <a:gd name="connsiteX11" fmla="*/ 47489 w 61419"/>
                <a:gd name="connsiteY11" fmla="*/ 50800 h 76200"/>
                <a:gd name="connsiteX12" fmla="*/ 22795 w 61419"/>
                <a:gd name="connsiteY12" fmla="*/ 31115 h 76200"/>
                <a:gd name="connsiteX13" fmla="*/ 32293 w 61419"/>
                <a:gd name="connsiteY13" fmla="*/ 18415 h 76200"/>
                <a:gd name="connsiteX14" fmla="*/ 41157 w 61419"/>
                <a:gd name="connsiteY14" fmla="*/ 31115 h 76200"/>
                <a:gd name="connsiteX15" fmla="*/ 22795 w 61419"/>
                <a:gd name="connsiteY15" fmla="*/ 3111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419" h="76200">
                  <a:moveTo>
                    <a:pt x="47489" y="50800"/>
                  </a:moveTo>
                  <a:cubicBezTo>
                    <a:pt x="44957" y="54610"/>
                    <a:pt x="39891" y="59055"/>
                    <a:pt x="33559" y="59055"/>
                  </a:cubicBezTo>
                  <a:cubicBezTo>
                    <a:pt x="26594" y="59055"/>
                    <a:pt x="23428" y="53975"/>
                    <a:pt x="22162" y="44450"/>
                  </a:cubicBezTo>
                  <a:lnTo>
                    <a:pt x="61420" y="44450"/>
                  </a:lnTo>
                  <a:lnTo>
                    <a:pt x="61420" y="39370"/>
                  </a:lnTo>
                  <a:cubicBezTo>
                    <a:pt x="61420" y="14605"/>
                    <a:pt x="50655" y="0"/>
                    <a:pt x="31660" y="0"/>
                  </a:cubicBezTo>
                  <a:cubicBezTo>
                    <a:pt x="17096" y="0"/>
                    <a:pt x="0" y="10160"/>
                    <a:pt x="0" y="38100"/>
                  </a:cubicBezTo>
                  <a:cubicBezTo>
                    <a:pt x="0" y="62230"/>
                    <a:pt x="12031" y="76200"/>
                    <a:pt x="32293" y="76200"/>
                  </a:cubicBezTo>
                  <a:cubicBezTo>
                    <a:pt x="44323" y="76200"/>
                    <a:pt x="53821" y="71120"/>
                    <a:pt x="60786" y="60960"/>
                  </a:cubicBezTo>
                  <a:lnTo>
                    <a:pt x="61420" y="59690"/>
                  </a:lnTo>
                  <a:lnTo>
                    <a:pt x="48123" y="48895"/>
                  </a:lnTo>
                  <a:lnTo>
                    <a:pt x="47489" y="50800"/>
                  </a:lnTo>
                  <a:close/>
                  <a:moveTo>
                    <a:pt x="22795" y="31115"/>
                  </a:moveTo>
                  <a:cubicBezTo>
                    <a:pt x="23428" y="24765"/>
                    <a:pt x="25961" y="18415"/>
                    <a:pt x="32293" y="18415"/>
                  </a:cubicBezTo>
                  <a:cubicBezTo>
                    <a:pt x="35459" y="18415"/>
                    <a:pt x="40524" y="19685"/>
                    <a:pt x="41157" y="31115"/>
                  </a:cubicBezTo>
                  <a:lnTo>
                    <a:pt x="22795" y="3111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7EB3E0E-329B-AB66-6713-0D2E78438F4E}"/>
                </a:ext>
              </a:extLst>
            </p:cNvPr>
            <p:cNvSpPr/>
            <p:nvPr/>
          </p:nvSpPr>
          <p:spPr>
            <a:xfrm>
              <a:off x="1265043" y="4794567"/>
              <a:ext cx="65851" cy="102235"/>
            </a:xfrm>
            <a:custGeom>
              <a:avLst/>
              <a:gdLst>
                <a:gd name="connsiteX0" fmla="*/ 62686 w 65851"/>
                <a:gd name="connsiteY0" fmla="*/ 82550 h 102235"/>
                <a:gd name="connsiteX1" fmla="*/ 62686 w 65851"/>
                <a:gd name="connsiteY1" fmla="*/ 0 h 102235"/>
                <a:gd name="connsiteX2" fmla="*/ 40524 w 65851"/>
                <a:gd name="connsiteY2" fmla="*/ 0 h 102235"/>
                <a:gd name="connsiteX3" fmla="*/ 40524 w 65851"/>
                <a:gd name="connsiteY3" fmla="*/ 33020 h 102235"/>
                <a:gd name="connsiteX4" fmla="*/ 24061 w 65851"/>
                <a:gd name="connsiteY4" fmla="*/ 26035 h 102235"/>
                <a:gd name="connsiteX5" fmla="*/ 0 w 65851"/>
                <a:gd name="connsiteY5" fmla="*/ 64770 h 102235"/>
                <a:gd name="connsiteX6" fmla="*/ 24061 w 65851"/>
                <a:gd name="connsiteY6" fmla="*/ 102235 h 102235"/>
                <a:gd name="connsiteX7" fmla="*/ 41157 w 65851"/>
                <a:gd name="connsiteY7" fmla="*/ 94615 h 102235"/>
                <a:gd name="connsiteX8" fmla="*/ 42424 w 65851"/>
                <a:gd name="connsiteY8" fmla="*/ 100330 h 102235"/>
                <a:gd name="connsiteX9" fmla="*/ 43057 w 65851"/>
                <a:gd name="connsiteY9" fmla="*/ 100965 h 102235"/>
                <a:gd name="connsiteX10" fmla="*/ 65852 w 65851"/>
                <a:gd name="connsiteY10" fmla="*/ 100965 h 102235"/>
                <a:gd name="connsiteX11" fmla="*/ 65219 w 65851"/>
                <a:gd name="connsiteY11" fmla="*/ 99060 h 102235"/>
                <a:gd name="connsiteX12" fmla="*/ 62686 w 65851"/>
                <a:gd name="connsiteY12" fmla="*/ 82550 h 102235"/>
                <a:gd name="connsiteX13" fmla="*/ 40524 w 65851"/>
                <a:gd name="connsiteY13" fmla="*/ 50165 h 102235"/>
                <a:gd name="connsiteX14" fmla="*/ 40524 w 65851"/>
                <a:gd name="connsiteY14" fmla="*/ 78105 h 102235"/>
                <a:gd name="connsiteX15" fmla="*/ 31026 w 65851"/>
                <a:gd name="connsiteY15" fmla="*/ 83820 h 102235"/>
                <a:gd name="connsiteX16" fmla="*/ 21529 w 65851"/>
                <a:gd name="connsiteY16" fmla="*/ 64135 h 102235"/>
                <a:gd name="connsiteX17" fmla="*/ 31026 w 65851"/>
                <a:gd name="connsiteY17" fmla="*/ 45085 h 102235"/>
                <a:gd name="connsiteX18" fmla="*/ 40524 w 65851"/>
                <a:gd name="connsiteY18" fmla="*/ 50165 h 10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851" h="102235">
                  <a:moveTo>
                    <a:pt x="62686" y="82550"/>
                  </a:moveTo>
                  <a:lnTo>
                    <a:pt x="62686" y="0"/>
                  </a:lnTo>
                  <a:lnTo>
                    <a:pt x="40524" y="0"/>
                  </a:lnTo>
                  <a:lnTo>
                    <a:pt x="40524" y="33020"/>
                  </a:lnTo>
                  <a:cubicBezTo>
                    <a:pt x="36092" y="28575"/>
                    <a:pt x="30393" y="26035"/>
                    <a:pt x="24061" y="26035"/>
                  </a:cubicBezTo>
                  <a:cubicBezTo>
                    <a:pt x="8865" y="26035"/>
                    <a:pt x="0" y="40005"/>
                    <a:pt x="0" y="64770"/>
                  </a:cubicBezTo>
                  <a:cubicBezTo>
                    <a:pt x="0" y="95885"/>
                    <a:pt x="13297" y="102235"/>
                    <a:pt x="24061" y="102235"/>
                  </a:cubicBezTo>
                  <a:cubicBezTo>
                    <a:pt x="31026" y="102235"/>
                    <a:pt x="36725" y="99695"/>
                    <a:pt x="41157" y="94615"/>
                  </a:cubicBezTo>
                  <a:cubicBezTo>
                    <a:pt x="41157" y="96520"/>
                    <a:pt x="41791" y="99060"/>
                    <a:pt x="42424" y="100330"/>
                  </a:cubicBezTo>
                  <a:lnTo>
                    <a:pt x="43057" y="100965"/>
                  </a:lnTo>
                  <a:lnTo>
                    <a:pt x="65852" y="100965"/>
                  </a:lnTo>
                  <a:lnTo>
                    <a:pt x="65219" y="99060"/>
                  </a:lnTo>
                  <a:cubicBezTo>
                    <a:pt x="63319" y="95885"/>
                    <a:pt x="62686" y="90805"/>
                    <a:pt x="62686" y="82550"/>
                  </a:cubicBezTo>
                  <a:close/>
                  <a:moveTo>
                    <a:pt x="40524" y="50165"/>
                  </a:moveTo>
                  <a:lnTo>
                    <a:pt x="40524" y="78105"/>
                  </a:lnTo>
                  <a:cubicBezTo>
                    <a:pt x="37991" y="80645"/>
                    <a:pt x="34826" y="83820"/>
                    <a:pt x="31026" y="83820"/>
                  </a:cubicBezTo>
                  <a:cubicBezTo>
                    <a:pt x="27227" y="83820"/>
                    <a:pt x="21529" y="81915"/>
                    <a:pt x="21529" y="64135"/>
                  </a:cubicBezTo>
                  <a:cubicBezTo>
                    <a:pt x="21529" y="46990"/>
                    <a:pt x="25961" y="45085"/>
                    <a:pt x="31026" y="45085"/>
                  </a:cubicBezTo>
                  <a:cubicBezTo>
                    <a:pt x="34192" y="45085"/>
                    <a:pt x="36725" y="46990"/>
                    <a:pt x="40524" y="50165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3A9DB4E8-F2DA-B75C-9BB9-29AE8555B76A}"/>
                </a:ext>
              </a:extLst>
            </p:cNvPr>
            <p:cNvSpPr/>
            <p:nvPr/>
          </p:nvSpPr>
          <p:spPr>
            <a:xfrm>
              <a:off x="1341026" y="4794568"/>
              <a:ext cx="22161" cy="19685"/>
            </a:xfrm>
            <a:custGeom>
              <a:avLst/>
              <a:gdLst>
                <a:gd name="connsiteX0" fmla="*/ 0 w 22161"/>
                <a:gd name="connsiteY0" fmla="*/ 0 h 19685"/>
                <a:gd name="connsiteX1" fmla="*/ 22162 w 22161"/>
                <a:gd name="connsiteY1" fmla="*/ 0 h 19685"/>
                <a:gd name="connsiteX2" fmla="*/ 22162 w 22161"/>
                <a:gd name="connsiteY2" fmla="*/ 19685 h 19685"/>
                <a:gd name="connsiteX3" fmla="*/ 0 w 22161"/>
                <a:gd name="connsiteY3" fmla="*/ 19685 h 1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9685">
                  <a:moveTo>
                    <a:pt x="0" y="0"/>
                  </a:moveTo>
                  <a:lnTo>
                    <a:pt x="22162" y="0"/>
                  </a:lnTo>
                  <a:lnTo>
                    <a:pt x="22162" y="19685"/>
                  </a:lnTo>
                  <a:lnTo>
                    <a:pt x="0" y="1968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4520A9B5-61AB-7101-3C07-94A1C3F0EED8}"/>
                </a:ext>
              </a:extLst>
            </p:cNvPr>
            <p:cNvSpPr/>
            <p:nvPr/>
          </p:nvSpPr>
          <p:spPr>
            <a:xfrm>
              <a:off x="1341026" y="4821873"/>
              <a:ext cx="22161" cy="73660"/>
            </a:xfrm>
            <a:custGeom>
              <a:avLst/>
              <a:gdLst>
                <a:gd name="connsiteX0" fmla="*/ 0 w 22161"/>
                <a:gd name="connsiteY0" fmla="*/ 0 h 73660"/>
                <a:gd name="connsiteX1" fmla="*/ 22162 w 22161"/>
                <a:gd name="connsiteY1" fmla="*/ 0 h 73660"/>
                <a:gd name="connsiteX2" fmla="*/ 22162 w 22161"/>
                <a:gd name="connsiteY2" fmla="*/ 73660 h 73660"/>
                <a:gd name="connsiteX3" fmla="*/ 0 w 22161"/>
                <a:gd name="connsiteY3" fmla="*/ 73660 h 7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73660">
                  <a:moveTo>
                    <a:pt x="0" y="0"/>
                  </a:moveTo>
                  <a:lnTo>
                    <a:pt x="22162" y="0"/>
                  </a:lnTo>
                  <a:lnTo>
                    <a:pt x="22162" y="73660"/>
                  </a:lnTo>
                  <a:lnTo>
                    <a:pt x="0" y="7366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244F7848-C38D-057D-129F-1BD35B446C10}"/>
                </a:ext>
              </a:extLst>
            </p:cNvPr>
            <p:cNvSpPr/>
            <p:nvPr/>
          </p:nvSpPr>
          <p:spPr>
            <a:xfrm>
              <a:off x="1372685" y="4820603"/>
              <a:ext cx="61419" cy="76200"/>
            </a:xfrm>
            <a:custGeom>
              <a:avLst/>
              <a:gdLst>
                <a:gd name="connsiteX0" fmla="*/ 41791 w 61419"/>
                <a:gd name="connsiteY0" fmla="*/ 46990 h 76200"/>
                <a:gd name="connsiteX1" fmla="*/ 32293 w 61419"/>
                <a:gd name="connsiteY1" fmla="*/ 59055 h 76200"/>
                <a:gd name="connsiteX2" fmla="*/ 22795 w 61419"/>
                <a:gd name="connsiteY2" fmla="*/ 38100 h 76200"/>
                <a:gd name="connsiteX3" fmla="*/ 32293 w 61419"/>
                <a:gd name="connsiteY3" fmla="*/ 17780 h 76200"/>
                <a:gd name="connsiteX4" fmla="*/ 41157 w 61419"/>
                <a:gd name="connsiteY4" fmla="*/ 28575 h 76200"/>
                <a:gd name="connsiteX5" fmla="*/ 41157 w 61419"/>
                <a:gd name="connsiteY5" fmla="*/ 29845 h 76200"/>
                <a:gd name="connsiteX6" fmla="*/ 61420 w 61419"/>
                <a:gd name="connsiteY6" fmla="*/ 25400 h 76200"/>
                <a:gd name="connsiteX7" fmla="*/ 60786 w 61419"/>
                <a:gd name="connsiteY7" fmla="*/ 24130 h 76200"/>
                <a:gd name="connsiteX8" fmla="*/ 32293 w 61419"/>
                <a:gd name="connsiteY8" fmla="*/ 0 h 76200"/>
                <a:gd name="connsiteX9" fmla="*/ 0 w 61419"/>
                <a:gd name="connsiteY9" fmla="*/ 38100 h 76200"/>
                <a:gd name="connsiteX10" fmla="*/ 31660 w 61419"/>
                <a:gd name="connsiteY10" fmla="*/ 76200 h 76200"/>
                <a:gd name="connsiteX11" fmla="*/ 60786 w 61419"/>
                <a:gd name="connsiteY11" fmla="*/ 52070 h 76200"/>
                <a:gd name="connsiteX12" fmla="*/ 61420 w 61419"/>
                <a:gd name="connsiteY12" fmla="*/ 50800 h 76200"/>
                <a:gd name="connsiteX13" fmla="*/ 41791 w 61419"/>
                <a:gd name="connsiteY13" fmla="*/ 45720 h 76200"/>
                <a:gd name="connsiteX14" fmla="*/ 41791 w 61419"/>
                <a:gd name="connsiteY14" fmla="*/ 469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419" h="76200">
                  <a:moveTo>
                    <a:pt x="41791" y="46990"/>
                  </a:moveTo>
                  <a:cubicBezTo>
                    <a:pt x="39891" y="57785"/>
                    <a:pt x="35459" y="59055"/>
                    <a:pt x="32293" y="59055"/>
                  </a:cubicBezTo>
                  <a:cubicBezTo>
                    <a:pt x="28494" y="59055"/>
                    <a:pt x="22795" y="57150"/>
                    <a:pt x="22795" y="38100"/>
                  </a:cubicBezTo>
                  <a:cubicBezTo>
                    <a:pt x="22795" y="17780"/>
                    <a:pt x="29760" y="17780"/>
                    <a:pt x="32293" y="17780"/>
                  </a:cubicBezTo>
                  <a:cubicBezTo>
                    <a:pt x="36092" y="17780"/>
                    <a:pt x="38625" y="19685"/>
                    <a:pt x="41157" y="28575"/>
                  </a:cubicBezTo>
                  <a:lnTo>
                    <a:pt x="41157" y="29845"/>
                  </a:lnTo>
                  <a:lnTo>
                    <a:pt x="61420" y="25400"/>
                  </a:lnTo>
                  <a:lnTo>
                    <a:pt x="60786" y="24130"/>
                  </a:lnTo>
                  <a:cubicBezTo>
                    <a:pt x="58254" y="13970"/>
                    <a:pt x="52555" y="0"/>
                    <a:pt x="32293" y="0"/>
                  </a:cubicBezTo>
                  <a:cubicBezTo>
                    <a:pt x="16463" y="0"/>
                    <a:pt x="0" y="10160"/>
                    <a:pt x="0" y="38100"/>
                  </a:cubicBezTo>
                  <a:cubicBezTo>
                    <a:pt x="0" y="66040"/>
                    <a:pt x="16463" y="76200"/>
                    <a:pt x="31660" y="76200"/>
                  </a:cubicBezTo>
                  <a:cubicBezTo>
                    <a:pt x="46856" y="76200"/>
                    <a:pt x="56987" y="67945"/>
                    <a:pt x="60786" y="52070"/>
                  </a:cubicBezTo>
                  <a:lnTo>
                    <a:pt x="61420" y="50800"/>
                  </a:lnTo>
                  <a:lnTo>
                    <a:pt x="41791" y="45720"/>
                  </a:lnTo>
                  <a:lnTo>
                    <a:pt x="41791" y="4699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D39EB4A-4EE6-7C5C-A2D6-583CBD5307EE}"/>
                </a:ext>
              </a:extLst>
            </p:cNvPr>
            <p:cNvSpPr/>
            <p:nvPr/>
          </p:nvSpPr>
          <p:spPr>
            <a:xfrm>
              <a:off x="1442970" y="4794568"/>
              <a:ext cx="22161" cy="19685"/>
            </a:xfrm>
            <a:custGeom>
              <a:avLst/>
              <a:gdLst>
                <a:gd name="connsiteX0" fmla="*/ 0 w 22161"/>
                <a:gd name="connsiteY0" fmla="*/ 0 h 19685"/>
                <a:gd name="connsiteX1" fmla="*/ 22162 w 22161"/>
                <a:gd name="connsiteY1" fmla="*/ 0 h 19685"/>
                <a:gd name="connsiteX2" fmla="*/ 22162 w 22161"/>
                <a:gd name="connsiteY2" fmla="*/ 19685 h 19685"/>
                <a:gd name="connsiteX3" fmla="*/ 0 w 22161"/>
                <a:gd name="connsiteY3" fmla="*/ 19685 h 1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9685">
                  <a:moveTo>
                    <a:pt x="0" y="0"/>
                  </a:moveTo>
                  <a:lnTo>
                    <a:pt x="22162" y="0"/>
                  </a:lnTo>
                  <a:lnTo>
                    <a:pt x="22162" y="19685"/>
                  </a:lnTo>
                  <a:lnTo>
                    <a:pt x="0" y="1968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FAD06DA-150B-604A-46C8-60A98AF66964}"/>
                </a:ext>
              </a:extLst>
            </p:cNvPr>
            <p:cNvSpPr/>
            <p:nvPr/>
          </p:nvSpPr>
          <p:spPr>
            <a:xfrm>
              <a:off x="1442970" y="4821873"/>
              <a:ext cx="22161" cy="73660"/>
            </a:xfrm>
            <a:custGeom>
              <a:avLst/>
              <a:gdLst>
                <a:gd name="connsiteX0" fmla="*/ 0 w 22161"/>
                <a:gd name="connsiteY0" fmla="*/ 0 h 73660"/>
                <a:gd name="connsiteX1" fmla="*/ 22162 w 22161"/>
                <a:gd name="connsiteY1" fmla="*/ 0 h 73660"/>
                <a:gd name="connsiteX2" fmla="*/ 22162 w 22161"/>
                <a:gd name="connsiteY2" fmla="*/ 73660 h 73660"/>
                <a:gd name="connsiteX3" fmla="*/ 0 w 22161"/>
                <a:gd name="connsiteY3" fmla="*/ 73660 h 7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73660">
                  <a:moveTo>
                    <a:pt x="0" y="0"/>
                  </a:moveTo>
                  <a:lnTo>
                    <a:pt x="22162" y="0"/>
                  </a:lnTo>
                  <a:lnTo>
                    <a:pt x="22162" y="73660"/>
                  </a:lnTo>
                  <a:lnTo>
                    <a:pt x="0" y="7366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8062B988-3195-1D77-5AED-1AC22E6A9E83}"/>
                </a:ext>
              </a:extLst>
            </p:cNvPr>
            <p:cNvSpPr/>
            <p:nvPr/>
          </p:nvSpPr>
          <p:spPr>
            <a:xfrm>
              <a:off x="1479061" y="4820603"/>
              <a:ext cx="60153" cy="74929"/>
            </a:xfrm>
            <a:custGeom>
              <a:avLst/>
              <a:gdLst>
                <a:gd name="connsiteX0" fmla="*/ 41791 w 60153"/>
                <a:gd name="connsiteY0" fmla="*/ 0 h 74929"/>
                <a:gd name="connsiteX1" fmla="*/ 22162 w 60153"/>
                <a:gd name="connsiteY1" fmla="*/ 8890 h 74929"/>
                <a:gd name="connsiteX2" fmla="*/ 22162 w 60153"/>
                <a:gd name="connsiteY2" fmla="*/ 1270 h 74929"/>
                <a:gd name="connsiteX3" fmla="*/ 0 w 60153"/>
                <a:gd name="connsiteY3" fmla="*/ 1270 h 74929"/>
                <a:gd name="connsiteX4" fmla="*/ 0 w 60153"/>
                <a:gd name="connsiteY4" fmla="*/ 74930 h 74929"/>
                <a:gd name="connsiteX5" fmla="*/ 22162 w 60153"/>
                <a:gd name="connsiteY5" fmla="*/ 74930 h 74929"/>
                <a:gd name="connsiteX6" fmla="*/ 22162 w 60153"/>
                <a:gd name="connsiteY6" fmla="*/ 24765 h 74929"/>
                <a:gd name="connsiteX7" fmla="*/ 32926 w 60153"/>
                <a:gd name="connsiteY7" fmla="*/ 19050 h 74929"/>
                <a:gd name="connsiteX8" fmla="*/ 37991 w 60153"/>
                <a:gd name="connsiteY8" fmla="*/ 26035 h 74929"/>
                <a:gd name="connsiteX9" fmla="*/ 37991 w 60153"/>
                <a:gd name="connsiteY9" fmla="*/ 74930 h 74929"/>
                <a:gd name="connsiteX10" fmla="*/ 60153 w 60153"/>
                <a:gd name="connsiteY10" fmla="*/ 74930 h 74929"/>
                <a:gd name="connsiteX11" fmla="*/ 60153 w 60153"/>
                <a:gd name="connsiteY11" fmla="*/ 19685 h 74929"/>
                <a:gd name="connsiteX12" fmla="*/ 41791 w 60153"/>
                <a:gd name="connsiteY12" fmla="*/ 0 h 7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153" h="74929">
                  <a:moveTo>
                    <a:pt x="41791" y="0"/>
                  </a:moveTo>
                  <a:cubicBezTo>
                    <a:pt x="33559" y="0"/>
                    <a:pt x="26594" y="4445"/>
                    <a:pt x="22162" y="8890"/>
                  </a:cubicBezTo>
                  <a:lnTo>
                    <a:pt x="22162" y="1270"/>
                  </a:lnTo>
                  <a:lnTo>
                    <a:pt x="0" y="1270"/>
                  </a:lnTo>
                  <a:lnTo>
                    <a:pt x="0" y="74930"/>
                  </a:lnTo>
                  <a:lnTo>
                    <a:pt x="22162" y="74930"/>
                  </a:lnTo>
                  <a:lnTo>
                    <a:pt x="22162" y="24765"/>
                  </a:lnTo>
                  <a:cubicBezTo>
                    <a:pt x="26594" y="20955"/>
                    <a:pt x="29760" y="19050"/>
                    <a:pt x="32926" y="19050"/>
                  </a:cubicBezTo>
                  <a:cubicBezTo>
                    <a:pt x="35459" y="19050"/>
                    <a:pt x="37991" y="19685"/>
                    <a:pt x="37991" y="26035"/>
                  </a:cubicBezTo>
                  <a:lnTo>
                    <a:pt x="37991" y="74930"/>
                  </a:lnTo>
                  <a:lnTo>
                    <a:pt x="60153" y="74930"/>
                  </a:lnTo>
                  <a:lnTo>
                    <a:pt x="60153" y="19685"/>
                  </a:lnTo>
                  <a:cubicBezTo>
                    <a:pt x="60153" y="6985"/>
                    <a:pt x="53821" y="0"/>
                    <a:pt x="41791" y="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ED390638-5ACD-BA6D-7EF5-658A38B8F15D}"/>
                </a:ext>
              </a:extLst>
            </p:cNvPr>
            <p:cNvSpPr/>
            <p:nvPr/>
          </p:nvSpPr>
          <p:spPr>
            <a:xfrm>
              <a:off x="1548712" y="4819967"/>
              <a:ext cx="61419" cy="76200"/>
            </a:xfrm>
            <a:custGeom>
              <a:avLst/>
              <a:gdLst>
                <a:gd name="connsiteX0" fmla="*/ 48123 w 61419"/>
                <a:gd name="connsiteY0" fmla="*/ 49530 h 76200"/>
                <a:gd name="connsiteX1" fmla="*/ 47489 w 61419"/>
                <a:gd name="connsiteY1" fmla="*/ 50800 h 76200"/>
                <a:gd name="connsiteX2" fmla="*/ 33559 w 61419"/>
                <a:gd name="connsiteY2" fmla="*/ 59055 h 76200"/>
                <a:gd name="connsiteX3" fmla="*/ 22162 w 61419"/>
                <a:gd name="connsiteY3" fmla="*/ 44450 h 76200"/>
                <a:gd name="connsiteX4" fmla="*/ 61420 w 61419"/>
                <a:gd name="connsiteY4" fmla="*/ 44450 h 76200"/>
                <a:gd name="connsiteX5" fmla="*/ 61420 w 61419"/>
                <a:gd name="connsiteY5" fmla="*/ 39370 h 76200"/>
                <a:gd name="connsiteX6" fmla="*/ 31660 w 61419"/>
                <a:gd name="connsiteY6" fmla="*/ 0 h 76200"/>
                <a:gd name="connsiteX7" fmla="*/ 0 w 61419"/>
                <a:gd name="connsiteY7" fmla="*/ 38100 h 76200"/>
                <a:gd name="connsiteX8" fmla="*/ 32293 w 61419"/>
                <a:gd name="connsiteY8" fmla="*/ 76200 h 76200"/>
                <a:gd name="connsiteX9" fmla="*/ 60786 w 61419"/>
                <a:gd name="connsiteY9" fmla="*/ 60960 h 76200"/>
                <a:gd name="connsiteX10" fmla="*/ 61420 w 61419"/>
                <a:gd name="connsiteY10" fmla="*/ 59690 h 76200"/>
                <a:gd name="connsiteX11" fmla="*/ 48123 w 61419"/>
                <a:gd name="connsiteY11" fmla="*/ 49530 h 76200"/>
                <a:gd name="connsiteX12" fmla="*/ 22162 w 61419"/>
                <a:gd name="connsiteY12" fmla="*/ 31115 h 76200"/>
                <a:gd name="connsiteX13" fmla="*/ 31660 w 61419"/>
                <a:gd name="connsiteY13" fmla="*/ 18415 h 76200"/>
                <a:gd name="connsiteX14" fmla="*/ 40524 w 61419"/>
                <a:gd name="connsiteY14" fmla="*/ 31115 h 76200"/>
                <a:gd name="connsiteX15" fmla="*/ 22162 w 61419"/>
                <a:gd name="connsiteY15" fmla="*/ 3111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419" h="76200">
                  <a:moveTo>
                    <a:pt x="48123" y="49530"/>
                  </a:moveTo>
                  <a:lnTo>
                    <a:pt x="47489" y="50800"/>
                  </a:lnTo>
                  <a:cubicBezTo>
                    <a:pt x="44957" y="54610"/>
                    <a:pt x="39891" y="59055"/>
                    <a:pt x="33559" y="59055"/>
                  </a:cubicBezTo>
                  <a:cubicBezTo>
                    <a:pt x="26594" y="59055"/>
                    <a:pt x="23428" y="53975"/>
                    <a:pt x="22162" y="44450"/>
                  </a:cubicBezTo>
                  <a:lnTo>
                    <a:pt x="61420" y="44450"/>
                  </a:lnTo>
                  <a:lnTo>
                    <a:pt x="61420" y="39370"/>
                  </a:lnTo>
                  <a:cubicBezTo>
                    <a:pt x="61420" y="14605"/>
                    <a:pt x="50655" y="0"/>
                    <a:pt x="31660" y="0"/>
                  </a:cubicBezTo>
                  <a:cubicBezTo>
                    <a:pt x="17096" y="0"/>
                    <a:pt x="0" y="10160"/>
                    <a:pt x="0" y="38100"/>
                  </a:cubicBezTo>
                  <a:cubicBezTo>
                    <a:pt x="0" y="62230"/>
                    <a:pt x="12031" y="76200"/>
                    <a:pt x="32293" y="76200"/>
                  </a:cubicBezTo>
                  <a:cubicBezTo>
                    <a:pt x="44323" y="76200"/>
                    <a:pt x="53821" y="71120"/>
                    <a:pt x="60786" y="60960"/>
                  </a:cubicBezTo>
                  <a:lnTo>
                    <a:pt x="61420" y="59690"/>
                  </a:lnTo>
                  <a:lnTo>
                    <a:pt x="48123" y="49530"/>
                  </a:lnTo>
                  <a:close/>
                  <a:moveTo>
                    <a:pt x="22162" y="31115"/>
                  </a:moveTo>
                  <a:cubicBezTo>
                    <a:pt x="22795" y="24765"/>
                    <a:pt x="25328" y="18415"/>
                    <a:pt x="31660" y="18415"/>
                  </a:cubicBezTo>
                  <a:cubicBezTo>
                    <a:pt x="34826" y="18415"/>
                    <a:pt x="39891" y="19685"/>
                    <a:pt x="40524" y="31115"/>
                  </a:cubicBezTo>
                  <a:lnTo>
                    <a:pt x="22162" y="3111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EB644C35-F5CA-ADBB-9DA8-56EE895B4795}"/>
                </a:ext>
              </a:extLst>
            </p:cNvPr>
            <p:cNvSpPr/>
            <p:nvPr/>
          </p:nvSpPr>
          <p:spPr>
            <a:xfrm>
              <a:off x="908556" y="4794568"/>
              <a:ext cx="22161" cy="100964"/>
            </a:xfrm>
            <a:custGeom>
              <a:avLst/>
              <a:gdLst>
                <a:gd name="connsiteX0" fmla="*/ 0 w 22161"/>
                <a:gd name="connsiteY0" fmla="*/ 0 h 100964"/>
                <a:gd name="connsiteX1" fmla="*/ 22162 w 22161"/>
                <a:gd name="connsiteY1" fmla="*/ 0 h 100964"/>
                <a:gd name="connsiteX2" fmla="*/ 22162 w 22161"/>
                <a:gd name="connsiteY2" fmla="*/ 100965 h 100964"/>
                <a:gd name="connsiteX3" fmla="*/ 0 w 22161"/>
                <a:gd name="connsiteY3" fmla="*/ 100965 h 10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00964">
                  <a:moveTo>
                    <a:pt x="0" y="0"/>
                  </a:moveTo>
                  <a:lnTo>
                    <a:pt x="22162" y="0"/>
                  </a:lnTo>
                  <a:lnTo>
                    <a:pt x="22162" y="100965"/>
                  </a:lnTo>
                  <a:lnTo>
                    <a:pt x="0" y="10096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2ADD61A3-C6B2-4548-A4FE-EB67C205207E}"/>
                </a:ext>
              </a:extLst>
            </p:cNvPr>
            <p:cNvSpPr/>
            <p:nvPr/>
          </p:nvSpPr>
          <p:spPr>
            <a:xfrm>
              <a:off x="612856" y="4661217"/>
              <a:ext cx="77249" cy="106679"/>
            </a:xfrm>
            <a:custGeom>
              <a:avLst/>
              <a:gdLst>
                <a:gd name="connsiteX0" fmla="*/ 41791 w 77249"/>
                <a:gd name="connsiteY0" fmla="*/ 71120 h 106679"/>
                <a:gd name="connsiteX1" fmla="*/ 56354 w 77249"/>
                <a:gd name="connsiteY1" fmla="*/ 71120 h 106679"/>
                <a:gd name="connsiteX2" fmla="*/ 40524 w 77249"/>
                <a:gd name="connsiteY2" fmla="*/ 88900 h 106679"/>
                <a:gd name="connsiteX3" fmla="*/ 22162 w 77249"/>
                <a:gd name="connsiteY3" fmla="*/ 53340 h 106679"/>
                <a:gd name="connsiteX4" fmla="*/ 39258 w 77249"/>
                <a:gd name="connsiteY4" fmla="*/ 19685 h 106679"/>
                <a:gd name="connsiteX5" fmla="*/ 54454 w 77249"/>
                <a:gd name="connsiteY5" fmla="*/ 38100 h 106679"/>
                <a:gd name="connsiteX6" fmla="*/ 75350 w 77249"/>
                <a:gd name="connsiteY6" fmla="*/ 35560 h 106679"/>
                <a:gd name="connsiteX7" fmla="*/ 40524 w 77249"/>
                <a:gd name="connsiteY7" fmla="*/ 0 h 106679"/>
                <a:gd name="connsiteX8" fmla="*/ 0 w 77249"/>
                <a:gd name="connsiteY8" fmla="*/ 53340 h 106679"/>
                <a:gd name="connsiteX9" fmla="*/ 37991 w 77249"/>
                <a:gd name="connsiteY9" fmla="*/ 106680 h 106679"/>
                <a:gd name="connsiteX10" fmla="*/ 60153 w 77249"/>
                <a:gd name="connsiteY10" fmla="*/ 94615 h 106679"/>
                <a:gd name="connsiteX11" fmla="*/ 60153 w 77249"/>
                <a:gd name="connsiteY11" fmla="*/ 104775 h 106679"/>
                <a:gd name="connsiteX12" fmla="*/ 77249 w 77249"/>
                <a:gd name="connsiteY12" fmla="*/ 104775 h 106679"/>
                <a:gd name="connsiteX13" fmla="*/ 77249 w 77249"/>
                <a:gd name="connsiteY13" fmla="*/ 53975 h 106679"/>
                <a:gd name="connsiteX14" fmla="*/ 42424 w 77249"/>
                <a:gd name="connsiteY14" fmla="*/ 53975 h 106679"/>
                <a:gd name="connsiteX15" fmla="*/ 42424 w 77249"/>
                <a:gd name="connsiteY15" fmla="*/ 71120 h 10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49" h="106679">
                  <a:moveTo>
                    <a:pt x="41791" y="71120"/>
                  </a:moveTo>
                  <a:lnTo>
                    <a:pt x="56354" y="71120"/>
                  </a:lnTo>
                  <a:cubicBezTo>
                    <a:pt x="55088" y="82550"/>
                    <a:pt x="49389" y="88900"/>
                    <a:pt x="40524" y="88900"/>
                  </a:cubicBezTo>
                  <a:cubicBezTo>
                    <a:pt x="32926" y="88900"/>
                    <a:pt x="22162" y="85090"/>
                    <a:pt x="22162" y="53340"/>
                  </a:cubicBezTo>
                  <a:cubicBezTo>
                    <a:pt x="22162" y="31115"/>
                    <a:pt x="27860" y="19685"/>
                    <a:pt x="39258" y="19685"/>
                  </a:cubicBezTo>
                  <a:cubicBezTo>
                    <a:pt x="47489" y="19685"/>
                    <a:pt x="51289" y="24765"/>
                    <a:pt x="54454" y="38100"/>
                  </a:cubicBezTo>
                  <a:lnTo>
                    <a:pt x="75350" y="35560"/>
                  </a:lnTo>
                  <a:cubicBezTo>
                    <a:pt x="70917" y="10795"/>
                    <a:pt x="60153" y="0"/>
                    <a:pt x="40524" y="0"/>
                  </a:cubicBezTo>
                  <a:cubicBezTo>
                    <a:pt x="15197" y="0"/>
                    <a:pt x="0" y="19685"/>
                    <a:pt x="0" y="53340"/>
                  </a:cubicBezTo>
                  <a:cubicBezTo>
                    <a:pt x="0" y="87630"/>
                    <a:pt x="13930" y="106680"/>
                    <a:pt x="37991" y="106680"/>
                  </a:cubicBezTo>
                  <a:cubicBezTo>
                    <a:pt x="48756" y="106680"/>
                    <a:pt x="56354" y="100965"/>
                    <a:pt x="60153" y="94615"/>
                  </a:cubicBezTo>
                  <a:lnTo>
                    <a:pt x="60153" y="104775"/>
                  </a:lnTo>
                  <a:lnTo>
                    <a:pt x="77249" y="104775"/>
                  </a:lnTo>
                  <a:lnTo>
                    <a:pt x="77249" y="53975"/>
                  </a:lnTo>
                  <a:lnTo>
                    <a:pt x="42424" y="53975"/>
                  </a:lnTo>
                  <a:lnTo>
                    <a:pt x="42424" y="7112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702761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3BD8AE6-C2F0-35EB-8C96-26857916D7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50421" y="4514316"/>
            <a:ext cx="286597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441C0E6-2A71-4EB3-9E92-A3D15D26B6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C8BEB58-F668-7562-F0AA-C1E9454C821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NYU Langone Health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047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- Purp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3BD8AE6-C2F0-35EB-8C96-26857916D7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50421" y="4514316"/>
            <a:ext cx="286597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441C0E6-2A71-4EB3-9E92-A3D15D26B6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9A8225-A7C5-C225-A904-BFA1ADCD975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NYU Langone Health</a:t>
            </a:r>
            <a:endParaRPr lang="en-US" dirty="0"/>
          </a:p>
        </p:txBody>
      </p:sp>
      <p:grpSp>
        <p:nvGrpSpPr>
          <p:cNvPr id="5" name="Graphic 6">
            <a:extLst>
              <a:ext uri="{FF2B5EF4-FFF2-40B4-BE49-F238E27FC236}">
                <a16:creationId xmlns:a16="http://schemas.microsoft.com/office/drawing/2014/main" id="{CCDA70CD-D345-59B7-0E5D-5C867CEFB1DC}"/>
              </a:ext>
            </a:extLst>
          </p:cNvPr>
          <p:cNvGrpSpPr/>
          <p:nvPr userDrawn="1"/>
        </p:nvGrpSpPr>
        <p:grpSpPr>
          <a:xfrm>
            <a:off x="491329" y="4418324"/>
            <a:ext cx="1331528" cy="342900"/>
            <a:chOff x="278604" y="4554538"/>
            <a:chExt cx="1331528" cy="342900"/>
          </a:xfrm>
          <a:solidFill>
            <a:schemeClr val="bg1"/>
          </a:solidFill>
        </p:grpSpPr>
        <p:grpSp>
          <p:nvGrpSpPr>
            <p:cNvPr id="9" name="Graphic 6">
              <a:extLst>
                <a:ext uri="{FF2B5EF4-FFF2-40B4-BE49-F238E27FC236}">
                  <a16:creationId xmlns:a16="http://schemas.microsoft.com/office/drawing/2014/main" id="{FFEEE75A-06B8-3FAC-8E10-33B7FEEA39AC}"/>
                </a:ext>
              </a:extLst>
            </p:cNvPr>
            <p:cNvGrpSpPr/>
            <p:nvPr/>
          </p:nvGrpSpPr>
          <p:grpSpPr>
            <a:xfrm>
              <a:off x="278604" y="4554538"/>
              <a:ext cx="298793" cy="342427"/>
              <a:chOff x="278604" y="4554538"/>
              <a:chExt cx="298793" cy="342427"/>
            </a:xfrm>
            <a:grpFill/>
          </p:grpSpPr>
          <p:grpSp>
            <p:nvGrpSpPr>
              <p:cNvPr id="37" name="Graphic 6">
                <a:extLst>
                  <a:ext uri="{FF2B5EF4-FFF2-40B4-BE49-F238E27FC236}">
                    <a16:creationId xmlns:a16="http://schemas.microsoft.com/office/drawing/2014/main" id="{AD87222C-F8D7-2E40-6297-F9592FBAB009}"/>
                  </a:ext>
                </a:extLst>
              </p:cNvPr>
              <p:cNvGrpSpPr/>
              <p:nvPr/>
            </p:nvGrpSpPr>
            <p:grpSpPr>
              <a:xfrm>
                <a:off x="278604" y="4554538"/>
                <a:ext cx="297175" cy="342427"/>
                <a:chOff x="278604" y="4554538"/>
                <a:chExt cx="297175" cy="342427"/>
              </a:xfrm>
              <a:grpFill/>
            </p:grpSpPr>
            <p:sp>
              <p:nvSpPr>
                <p:cNvPr id="39" name="Freeform 38">
                  <a:extLst>
                    <a:ext uri="{FF2B5EF4-FFF2-40B4-BE49-F238E27FC236}">
                      <a16:creationId xmlns:a16="http://schemas.microsoft.com/office/drawing/2014/main" id="{FC7D0C6F-379E-07E6-049B-235FBA2527AF}"/>
                    </a:ext>
                  </a:extLst>
                </p:cNvPr>
                <p:cNvSpPr/>
                <p:nvPr/>
              </p:nvSpPr>
              <p:spPr>
                <a:xfrm>
                  <a:off x="293446" y="4554538"/>
                  <a:ext cx="282332" cy="106045"/>
                </a:xfrm>
                <a:custGeom>
                  <a:avLst/>
                  <a:gdLst>
                    <a:gd name="connsiteX0" fmla="*/ 282051 w 282332"/>
                    <a:gd name="connsiteY0" fmla="*/ 70485 h 106045"/>
                    <a:gd name="connsiteX1" fmla="*/ 282051 w 282332"/>
                    <a:gd name="connsiteY1" fmla="*/ 70485 h 106045"/>
                    <a:gd name="connsiteX2" fmla="*/ 280152 w 282332"/>
                    <a:gd name="connsiteY2" fmla="*/ 67310 h 106045"/>
                    <a:gd name="connsiteX3" fmla="*/ 257357 w 282332"/>
                    <a:gd name="connsiteY3" fmla="*/ 41910 h 106045"/>
                    <a:gd name="connsiteX4" fmla="*/ 152247 w 282332"/>
                    <a:gd name="connsiteY4" fmla="*/ 0 h 106045"/>
                    <a:gd name="connsiteX5" fmla="*/ 31308 w 282332"/>
                    <a:gd name="connsiteY5" fmla="*/ 55880 h 106045"/>
                    <a:gd name="connsiteX6" fmla="*/ 281 w 282332"/>
                    <a:gd name="connsiteY6" fmla="*/ 104775 h 106045"/>
                    <a:gd name="connsiteX7" fmla="*/ 281 w 282332"/>
                    <a:gd name="connsiteY7" fmla="*/ 106045 h 106045"/>
                    <a:gd name="connsiteX8" fmla="*/ 915 w 282332"/>
                    <a:gd name="connsiteY8" fmla="*/ 104775 h 106045"/>
                    <a:gd name="connsiteX9" fmla="*/ 35107 w 282332"/>
                    <a:gd name="connsiteY9" fmla="*/ 61595 h 106045"/>
                    <a:gd name="connsiteX10" fmla="*/ 152880 w 282332"/>
                    <a:gd name="connsiteY10" fmla="*/ 20955 h 106045"/>
                    <a:gd name="connsiteX11" fmla="*/ 251025 w 282332"/>
                    <a:gd name="connsiteY11" fmla="*/ 47625 h 106045"/>
                    <a:gd name="connsiteX12" fmla="*/ 278885 w 282332"/>
                    <a:gd name="connsiteY12" fmla="*/ 68580 h 106045"/>
                    <a:gd name="connsiteX13" fmla="*/ 282051 w 282332"/>
                    <a:gd name="connsiteY13" fmla="*/ 70485 h 106045"/>
                    <a:gd name="connsiteX14" fmla="*/ 282051 w 282332"/>
                    <a:gd name="connsiteY14" fmla="*/ 70485 h 106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82332" h="106045">
                      <a:moveTo>
                        <a:pt x="282051" y="70485"/>
                      </a:moveTo>
                      <a:cubicBezTo>
                        <a:pt x="282051" y="70485"/>
                        <a:pt x="282685" y="70485"/>
                        <a:pt x="282051" y="70485"/>
                      </a:cubicBezTo>
                      <a:cubicBezTo>
                        <a:pt x="282051" y="69850"/>
                        <a:pt x="281418" y="69215"/>
                        <a:pt x="280152" y="67310"/>
                      </a:cubicBezTo>
                      <a:cubicBezTo>
                        <a:pt x="278885" y="65405"/>
                        <a:pt x="269388" y="52705"/>
                        <a:pt x="257357" y="41910"/>
                      </a:cubicBezTo>
                      <a:cubicBezTo>
                        <a:pt x="245960" y="31115"/>
                        <a:pt x="209868" y="0"/>
                        <a:pt x="152247" y="0"/>
                      </a:cubicBezTo>
                      <a:cubicBezTo>
                        <a:pt x="92727" y="0"/>
                        <a:pt x="52203" y="32385"/>
                        <a:pt x="31308" y="55880"/>
                      </a:cubicBezTo>
                      <a:cubicBezTo>
                        <a:pt x="11046" y="78740"/>
                        <a:pt x="915" y="104140"/>
                        <a:pt x="281" y="104775"/>
                      </a:cubicBezTo>
                      <a:cubicBezTo>
                        <a:pt x="281" y="105410"/>
                        <a:pt x="-352" y="105410"/>
                        <a:pt x="281" y="106045"/>
                      </a:cubicBezTo>
                      <a:cubicBezTo>
                        <a:pt x="915" y="106045"/>
                        <a:pt x="915" y="105410"/>
                        <a:pt x="915" y="104775"/>
                      </a:cubicBezTo>
                      <a:cubicBezTo>
                        <a:pt x="1548" y="104140"/>
                        <a:pt x="11679" y="80645"/>
                        <a:pt x="35107" y="61595"/>
                      </a:cubicBezTo>
                      <a:cubicBezTo>
                        <a:pt x="58535" y="42545"/>
                        <a:pt x="96526" y="20955"/>
                        <a:pt x="152880" y="20955"/>
                      </a:cubicBezTo>
                      <a:cubicBezTo>
                        <a:pt x="201003" y="20955"/>
                        <a:pt x="235195" y="38100"/>
                        <a:pt x="251025" y="47625"/>
                      </a:cubicBezTo>
                      <a:cubicBezTo>
                        <a:pt x="266855" y="57150"/>
                        <a:pt x="276986" y="66675"/>
                        <a:pt x="278885" y="68580"/>
                      </a:cubicBezTo>
                      <a:cubicBezTo>
                        <a:pt x="280785" y="69850"/>
                        <a:pt x="281418" y="69850"/>
                        <a:pt x="282051" y="70485"/>
                      </a:cubicBezTo>
                      <a:cubicBezTo>
                        <a:pt x="282051" y="70485"/>
                        <a:pt x="282051" y="70485"/>
                        <a:pt x="282051" y="70485"/>
                      </a:cubicBezTo>
                      <a:close/>
                    </a:path>
                  </a:pathLst>
                </a:custGeom>
                <a:grpFill/>
                <a:ln w="63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0" name="Freeform 39">
                  <a:extLst>
                    <a:ext uri="{FF2B5EF4-FFF2-40B4-BE49-F238E27FC236}">
                      <a16:creationId xmlns:a16="http://schemas.microsoft.com/office/drawing/2014/main" id="{AF053A01-6587-B8E3-F9F5-4B01FC30B7FF}"/>
                    </a:ext>
                  </a:extLst>
                </p:cNvPr>
                <p:cNvSpPr/>
                <p:nvPr/>
              </p:nvSpPr>
              <p:spPr>
                <a:xfrm>
                  <a:off x="278604" y="4715192"/>
                  <a:ext cx="255736" cy="181772"/>
                </a:xfrm>
                <a:custGeom>
                  <a:avLst/>
                  <a:gdLst>
                    <a:gd name="connsiteX0" fmla="*/ 1194 w 255736"/>
                    <a:gd name="connsiteY0" fmla="*/ 0 h 181772"/>
                    <a:gd name="connsiteX1" fmla="*/ 1194 w 255736"/>
                    <a:gd name="connsiteY1" fmla="*/ 0 h 181772"/>
                    <a:gd name="connsiteX2" fmla="*/ 1194 w 255736"/>
                    <a:gd name="connsiteY2" fmla="*/ 2540 h 181772"/>
                    <a:gd name="connsiteX3" fmla="*/ 14491 w 255736"/>
                    <a:gd name="connsiteY3" fmla="*/ 60960 h 181772"/>
                    <a:gd name="connsiteX4" fmla="*/ 96806 w 255736"/>
                    <a:gd name="connsiteY4" fmla="*/ 144145 h 181772"/>
                    <a:gd name="connsiteX5" fmla="*/ 203182 w 255736"/>
                    <a:gd name="connsiteY5" fmla="*/ 163195 h 181772"/>
                    <a:gd name="connsiteX6" fmla="*/ 254470 w 255736"/>
                    <a:gd name="connsiteY6" fmla="*/ 148590 h 181772"/>
                    <a:gd name="connsiteX7" fmla="*/ 255737 w 255736"/>
                    <a:gd name="connsiteY7" fmla="*/ 147955 h 181772"/>
                    <a:gd name="connsiteX8" fmla="*/ 255737 w 255736"/>
                    <a:gd name="connsiteY8" fmla="*/ 147955 h 181772"/>
                    <a:gd name="connsiteX9" fmla="*/ 254470 w 255736"/>
                    <a:gd name="connsiteY9" fmla="*/ 148590 h 181772"/>
                    <a:gd name="connsiteX10" fmla="*/ 250671 w 255736"/>
                    <a:gd name="connsiteY10" fmla="*/ 151765 h 181772"/>
                    <a:gd name="connsiteX11" fmla="*/ 219012 w 255736"/>
                    <a:gd name="connsiteY11" fmla="*/ 169545 h 181772"/>
                    <a:gd name="connsiteX12" fmla="*/ 83509 w 255736"/>
                    <a:gd name="connsiteY12" fmla="*/ 162560 h 181772"/>
                    <a:gd name="connsiteX13" fmla="*/ 3727 w 255736"/>
                    <a:gd name="connsiteY13" fmla="*/ 52705 h 181772"/>
                    <a:gd name="connsiteX14" fmla="*/ 561 w 255736"/>
                    <a:gd name="connsiteY14" fmla="*/ 1270 h 181772"/>
                    <a:gd name="connsiteX15" fmla="*/ 1194 w 255736"/>
                    <a:gd name="connsiteY15" fmla="*/ 0 h 181772"/>
                    <a:gd name="connsiteX16" fmla="*/ 1194 w 255736"/>
                    <a:gd name="connsiteY16" fmla="*/ 0 h 181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55736" h="181772">
                      <a:moveTo>
                        <a:pt x="1194" y="0"/>
                      </a:moveTo>
                      <a:cubicBezTo>
                        <a:pt x="1827" y="0"/>
                        <a:pt x="1827" y="0"/>
                        <a:pt x="1194" y="0"/>
                      </a:cubicBezTo>
                      <a:cubicBezTo>
                        <a:pt x="1827" y="635"/>
                        <a:pt x="1194" y="1270"/>
                        <a:pt x="1194" y="2540"/>
                      </a:cubicBezTo>
                      <a:cubicBezTo>
                        <a:pt x="1194" y="3810"/>
                        <a:pt x="-72" y="31750"/>
                        <a:pt x="14491" y="60960"/>
                      </a:cubicBezTo>
                      <a:cubicBezTo>
                        <a:pt x="29054" y="91440"/>
                        <a:pt x="55015" y="123190"/>
                        <a:pt x="96806" y="144145"/>
                      </a:cubicBezTo>
                      <a:cubicBezTo>
                        <a:pt x="136064" y="163195"/>
                        <a:pt x="174688" y="166370"/>
                        <a:pt x="203182" y="163195"/>
                      </a:cubicBezTo>
                      <a:cubicBezTo>
                        <a:pt x="231042" y="160020"/>
                        <a:pt x="251938" y="149860"/>
                        <a:pt x="254470" y="148590"/>
                      </a:cubicBezTo>
                      <a:cubicBezTo>
                        <a:pt x="255737" y="147955"/>
                        <a:pt x="255737" y="147955"/>
                        <a:pt x="255737" y="147955"/>
                      </a:cubicBezTo>
                      <a:cubicBezTo>
                        <a:pt x="255737" y="147955"/>
                        <a:pt x="255737" y="147955"/>
                        <a:pt x="255737" y="147955"/>
                      </a:cubicBezTo>
                      <a:cubicBezTo>
                        <a:pt x="255737" y="147955"/>
                        <a:pt x="255104" y="148590"/>
                        <a:pt x="254470" y="148590"/>
                      </a:cubicBezTo>
                      <a:cubicBezTo>
                        <a:pt x="253837" y="149225"/>
                        <a:pt x="252571" y="150495"/>
                        <a:pt x="250671" y="151765"/>
                      </a:cubicBezTo>
                      <a:cubicBezTo>
                        <a:pt x="247505" y="154305"/>
                        <a:pt x="241173" y="160020"/>
                        <a:pt x="219012" y="169545"/>
                      </a:cubicBezTo>
                      <a:cubicBezTo>
                        <a:pt x="187985" y="182880"/>
                        <a:pt x="135431" y="191135"/>
                        <a:pt x="83509" y="162560"/>
                      </a:cubicBezTo>
                      <a:cubicBezTo>
                        <a:pt x="33487" y="135255"/>
                        <a:pt x="11325" y="88265"/>
                        <a:pt x="3727" y="52705"/>
                      </a:cubicBezTo>
                      <a:cubicBezTo>
                        <a:pt x="-1972" y="25400"/>
                        <a:pt x="561" y="3175"/>
                        <a:pt x="561" y="1270"/>
                      </a:cubicBezTo>
                      <a:cubicBezTo>
                        <a:pt x="1194" y="635"/>
                        <a:pt x="1194" y="635"/>
                        <a:pt x="1194" y="0"/>
                      </a:cubicBezTo>
                      <a:cubicBezTo>
                        <a:pt x="1194" y="0"/>
                        <a:pt x="1194" y="0"/>
                        <a:pt x="1194" y="0"/>
                      </a:cubicBezTo>
                      <a:close/>
                    </a:path>
                  </a:pathLst>
                </a:custGeom>
                <a:grpFill/>
                <a:ln w="63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9FE9F40C-C904-DA95-8BED-42B7121FF2FC}"/>
                  </a:ext>
                </a:extLst>
              </p:cNvPr>
              <p:cNvSpPr/>
              <p:nvPr/>
            </p:nvSpPr>
            <p:spPr>
              <a:xfrm>
                <a:off x="342484" y="4665663"/>
                <a:ext cx="234913" cy="102234"/>
              </a:xfrm>
              <a:custGeom>
                <a:avLst/>
                <a:gdLst>
                  <a:gd name="connsiteX0" fmla="*/ 131071 w 234913"/>
                  <a:gd name="connsiteY0" fmla="*/ 100330 h 102234"/>
                  <a:gd name="connsiteX1" fmla="*/ 131071 w 234913"/>
                  <a:gd name="connsiteY1" fmla="*/ 60960 h 102234"/>
                  <a:gd name="connsiteX2" fmla="*/ 159564 w 234913"/>
                  <a:gd name="connsiteY2" fmla="*/ 0 h 102234"/>
                  <a:gd name="connsiteX3" fmla="*/ 137402 w 234913"/>
                  <a:gd name="connsiteY3" fmla="*/ 0 h 102234"/>
                  <a:gd name="connsiteX4" fmla="*/ 120306 w 234913"/>
                  <a:gd name="connsiteY4" fmla="*/ 40005 h 102234"/>
                  <a:gd name="connsiteX5" fmla="*/ 103210 w 234913"/>
                  <a:gd name="connsiteY5" fmla="*/ 0 h 102234"/>
                  <a:gd name="connsiteX6" fmla="*/ 80415 w 234913"/>
                  <a:gd name="connsiteY6" fmla="*/ 0 h 102234"/>
                  <a:gd name="connsiteX7" fmla="*/ 108909 w 234913"/>
                  <a:gd name="connsiteY7" fmla="*/ 60960 h 102234"/>
                  <a:gd name="connsiteX8" fmla="*/ 108909 w 234913"/>
                  <a:gd name="connsiteY8" fmla="*/ 100330 h 102234"/>
                  <a:gd name="connsiteX9" fmla="*/ 131071 w 234913"/>
                  <a:gd name="connsiteY9" fmla="*/ 100330 h 102234"/>
                  <a:gd name="connsiteX10" fmla="*/ 53188 w 234913"/>
                  <a:gd name="connsiteY10" fmla="*/ 57785 h 102234"/>
                  <a:gd name="connsiteX11" fmla="*/ 22795 w 234913"/>
                  <a:gd name="connsiteY11" fmla="*/ 635 h 102234"/>
                  <a:gd name="connsiteX12" fmla="*/ 22795 w 234913"/>
                  <a:gd name="connsiteY12" fmla="*/ 0 h 102234"/>
                  <a:gd name="connsiteX13" fmla="*/ 0 w 234913"/>
                  <a:gd name="connsiteY13" fmla="*/ 0 h 102234"/>
                  <a:gd name="connsiteX14" fmla="*/ 0 w 234913"/>
                  <a:gd name="connsiteY14" fmla="*/ 100965 h 102234"/>
                  <a:gd name="connsiteX15" fmla="*/ 20262 w 234913"/>
                  <a:gd name="connsiteY15" fmla="*/ 100965 h 102234"/>
                  <a:gd name="connsiteX16" fmla="*/ 20262 w 234913"/>
                  <a:gd name="connsiteY16" fmla="*/ 41275 h 102234"/>
                  <a:gd name="connsiteX17" fmla="*/ 53188 w 234913"/>
                  <a:gd name="connsiteY17" fmla="*/ 100330 h 102234"/>
                  <a:gd name="connsiteX18" fmla="*/ 53821 w 234913"/>
                  <a:gd name="connsiteY18" fmla="*/ 100965 h 102234"/>
                  <a:gd name="connsiteX19" fmla="*/ 74083 w 234913"/>
                  <a:gd name="connsiteY19" fmla="*/ 100965 h 102234"/>
                  <a:gd name="connsiteX20" fmla="*/ 74083 w 234913"/>
                  <a:gd name="connsiteY20" fmla="*/ 0 h 102234"/>
                  <a:gd name="connsiteX21" fmla="*/ 53821 w 234913"/>
                  <a:gd name="connsiteY21" fmla="*/ 0 h 102234"/>
                  <a:gd name="connsiteX22" fmla="*/ 53821 w 234913"/>
                  <a:gd name="connsiteY22" fmla="*/ 57785 h 102234"/>
                  <a:gd name="connsiteX23" fmla="*/ 234914 w 234913"/>
                  <a:gd name="connsiteY23" fmla="*/ 65405 h 102234"/>
                  <a:gd name="connsiteX24" fmla="*/ 234914 w 234913"/>
                  <a:gd name="connsiteY24" fmla="*/ 0 h 102234"/>
                  <a:gd name="connsiteX25" fmla="*/ 213385 w 234913"/>
                  <a:gd name="connsiteY25" fmla="*/ 0 h 102234"/>
                  <a:gd name="connsiteX26" fmla="*/ 213385 w 234913"/>
                  <a:gd name="connsiteY26" fmla="*/ 64770 h 102234"/>
                  <a:gd name="connsiteX27" fmla="*/ 200722 w 234913"/>
                  <a:gd name="connsiteY27" fmla="*/ 83185 h 102234"/>
                  <a:gd name="connsiteX28" fmla="*/ 188058 w 234913"/>
                  <a:gd name="connsiteY28" fmla="*/ 64770 h 102234"/>
                  <a:gd name="connsiteX29" fmla="*/ 188058 w 234913"/>
                  <a:gd name="connsiteY29" fmla="*/ 0 h 102234"/>
                  <a:gd name="connsiteX30" fmla="*/ 165896 w 234913"/>
                  <a:gd name="connsiteY30" fmla="*/ 0 h 102234"/>
                  <a:gd name="connsiteX31" fmla="*/ 165896 w 234913"/>
                  <a:gd name="connsiteY31" fmla="*/ 65405 h 102234"/>
                  <a:gd name="connsiteX32" fmla="*/ 200722 w 234913"/>
                  <a:gd name="connsiteY32" fmla="*/ 102235 h 102234"/>
                  <a:gd name="connsiteX33" fmla="*/ 234914 w 234913"/>
                  <a:gd name="connsiteY33" fmla="*/ 65405 h 102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34913" h="102234">
                    <a:moveTo>
                      <a:pt x="131071" y="100330"/>
                    </a:moveTo>
                    <a:lnTo>
                      <a:pt x="131071" y="60960"/>
                    </a:lnTo>
                    <a:lnTo>
                      <a:pt x="159564" y="0"/>
                    </a:lnTo>
                    <a:lnTo>
                      <a:pt x="137402" y="0"/>
                    </a:lnTo>
                    <a:lnTo>
                      <a:pt x="120306" y="40005"/>
                    </a:lnTo>
                    <a:lnTo>
                      <a:pt x="103210" y="0"/>
                    </a:lnTo>
                    <a:lnTo>
                      <a:pt x="80415" y="0"/>
                    </a:lnTo>
                    <a:lnTo>
                      <a:pt x="108909" y="60960"/>
                    </a:lnTo>
                    <a:lnTo>
                      <a:pt x="108909" y="100330"/>
                    </a:lnTo>
                    <a:lnTo>
                      <a:pt x="131071" y="100330"/>
                    </a:lnTo>
                    <a:close/>
                    <a:moveTo>
                      <a:pt x="53188" y="57785"/>
                    </a:moveTo>
                    <a:cubicBezTo>
                      <a:pt x="46223" y="43815"/>
                      <a:pt x="24061" y="2540"/>
                      <a:pt x="22795" y="635"/>
                    </a:cubicBezTo>
                    <a:lnTo>
                      <a:pt x="22795" y="0"/>
                    </a:lnTo>
                    <a:lnTo>
                      <a:pt x="0" y="0"/>
                    </a:lnTo>
                    <a:lnTo>
                      <a:pt x="0" y="100965"/>
                    </a:lnTo>
                    <a:lnTo>
                      <a:pt x="20262" y="100965"/>
                    </a:lnTo>
                    <a:lnTo>
                      <a:pt x="20262" y="41275"/>
                    </a:lnTo>
                    <a:cubicBezTo>
                      <a:pt x="27860" y="55245"/>
                      <a:pt x="51922" y="97790"/>
                      <a:pt x="53188" y="100330"/>
                    </a:cubicBezTo>
                    <a:lnTo>
                      <a:pt x="53821" y="100965"/>
                    </a:lnTo>
                    <a:lnTo>
                      <a:pt x="74083" y="100965"/>
                    </a:lnTo>
                    <a:lnTo>
                      <a:pt x="74083" y="0"/>
                    </a:lnTo>
                    <a:lnTo>
                      <a:pt x="53821" y="0"/>
                    </a:lnTo>
                    <a:lnTo>
                      <a:pt x="53821" y="57785"/>
                    </a:lnTo>
                    <a:close/>
                    <a:moveTo>
                      <a:pt x="234914" y="65405"/>
                    </a:moveTo>
                    <a:lnTo>
                      <a:pt x="234914" y="0"/>
                    </a:lnTo>
                    <a:lnTo>
                      <a:pt x="213385" y="0"/>
                    </a:lnTo>
                    <a:lnTo>
                      <a:pt x="213385" y="64770"/>
                    </a:lnTo>
                    <a:cubicBezTo>
                      <a:pt x="213385" y="78105"/>
                      <a:pt x="209586" y="83185"/>
                      <a:pt x="200722" y="83185"/>
                    </a:cubicBezTo>
                    <a:cubicBezTo>
                      <a:pt x="191224" y="83185"/>
                      <a:pt x="188058" y="78105"/>
                      <a:pt x="188058" y="64770"/>
                    </a:cubicBezTo>
                    <a:lnTo>
                      <a:pt x="188058" y="0"/>
                    </a:lnTo>
                    <a:lnTo>
                      <a:pt x="165896" y="0"/>
                    </a:lnTo>
                    <a:lnTo>
                      <a:pt x="165896" y="65405"/>
                    </a:lnTo>
                    <a:cubicBezTo>
                      <a:pt x="165896" y="89535"/>
                      <a:pt x="177927" y="102235"/>
                      <a:pt x="200722" y="102235"/>
                    </a:cubicBezTo>
                    <a:cubicBezTo>
                      <a:pt x="223516" y="102235"/>
                      <a:pt x="234914" y="90170"/>
                      <a:pt x="234914" y="6540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" name="Graphic 6">
              <a:extLst>
                <a:ext uri="{FF2B5EF4-FFF2-40B4-BE49-F238E27FC236}">
                  <a16:creationId xmlns:a16="http://schemas.microsoft.com/office/drawing/2014/main" id="{0423DA7E-9393-5E0B-AE82-88F75104BC55}"/>
                </a:ext>
              </a:extLst>
            </p:cNvPr>
            <p:cNvGrpSpPr/>
            <p:nvPr/>
          </p:nvGrpSpPr>
          <p:grpSpPr>
            <a:xfrm>
              <a:off x="704036" y="4691063"/>
              <a:ext cx="497055" cy="76834"/>
              <a:chOff x="704036" y="4691063"/>
              <a:chExt cx="497055" cy="76834"/>
            </a:xfrm>
            <a:grpFill/>
          </p:grpSpPr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465308D0-F03B-5F2D-C957-2118B6835762}"/>
                  </a:ext>
                </a:extLst>
              </p:cNvPr>
              <p:cNvSpPr/>
              <p:nvPr/>
            </p:nvSpPr>
            <p:spPr>
              <a:xfrm>
                <a:off x="704036" y="4691698"/>
                <a:ext cx="43690" cy="74930"/>
              </a:xfrm>
              <a:custGeom>
                <a:avLst/>
                <a:gdLst>
                  <a:gd name="connsiteX0" fmla="*/ 22162 w 43690"/>
                  <a:gd name="connsiteY0" fmla="*/ 74930 h 74930"/>
                  <a:gd name="connsiteX1" fmla="*/ 0 w 43690"/>
                  <a:gd name="connsiteY1" fmla="*/ 74930 h 74930"/>
                  <a:gd name="connsiteX2" fmla="*/ 0 w 43690"/>
                  <a:gd name="connsiteY2" fmla="*/ 1270 h 74930"/>
                  <a:gd name="connsiteX3" fmla="*/ 22162 w 43690"/>
                  <a:gd name="connsiteY3" fmla="*/ 1270 h 74930"/>
                  <a:gd name="connsiteX4" fmla="*/ 22162 w 43690"/>
                  <a:gd name="connsiteY4" fmla="*/ 10795 h 74930"/>
                  <a:gd name="connsiteX5" fmla="*/ 41791 w 43690"/>
                  <a:gd name="connsiteY5" fmla="*/ 0 h 74930"/>
                  <a:gd name="connsiteX6" fmla="*/ 43057 w 43690"/>
                  <a:gd name="connsiteY6" fmla="*/ 0 h 74930"/>
                  <a:gd name="connsiteX7" fmla="*/ 43690 w 43690"/>
                  <a:gd name="connsiteY7" fmla="*/ 0 h 74930"/>
                  <a:gd name="connsiteX8" fmla="*/ 43690 w 43690"/>
                  <a:gd name="connsiteY8" fmla="*/ 18415 h 74930"/>
                  <a:gd name="connsiteX9" fmla="*/ 42424 w 43690"/>
                  <a:gd name="connsiteY9" fmla="*/ 18415 h 74930"/>
                  <a:gd name="connsiteX10" fmla="*/ 38625 w 43690"/>
                  <a:gd name="connsiteY10" fmla="*/ 17780 h 74930"/>
                  <a:gd name="connsiteX11" fmla="*/ 22162 w 43690"/>
                  <a:gd name="connsiteY11" fmla="*/ 25400 h 74930"/>
                  <a:gd name="connsiteX12" fmla="*/ 22162 w 43690"/>
                  <a:gd name="connsiteY12" fmla="*/ 74930 h 74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3690" h="74930">
                    <a:moveTo>
                      <a:pt x="22162" y="74930"/>
                    </a:moveTo>
                    <a:lnTo>
                      <a:pt x="0" y="74930"/>
                    </a:lnTo>
                    <a:lnTo>
                      <a:pt x="0" y="1270"/>
                    </a:lnTo>
                    <a:lnTo>
                      <a:pt x="22162" y="1270"/>
                    </a:lnTo>
                    <a:lnTo>
                      <a:pt x="22162" y="10795"/>
                    </a:lnTo>
                    <a:cubicBezTo>
                      <a:pt x="25961" y="5080"/>
                      <a:pt x="31660" y="0"/>
                      <a:pt x="41791" y="0"/>
                    </a:cubicBezTo>
                    <a:cubicBezTo>
                      <a:pt x="41791" y="0"/>
                      <a:pt x="43057" y="0"/>
                      <a:pt x="43057" y="0"/>
                    </a:cubicBezTo>
                    <a:lnTo>
                      <a:pt x="43690" y="0"/>
                    </a:lnTo>
                    <a:lnTo>
                      <a:pt x="43690" y="18415"/>
                    </a:lnTo>
                    <a:lnTo>
                      <a:pt x="42424" y="18415"/>
                    </a:lnTo>
                    <a:cubicBezTo>
                      <a:pt x="41791" y="18415"/>
                      <a:pt x="39258" y="17780"/>
                      <a:pt x="38625" y="17780"/>
                    </a:cubicBezTo>
                    <a:cubicBezTo>
                      <a:pt x="29760" y="17780"/>
                      <a:pt x="24061" y="22860"/>
                      <a:pt x="22162" y="25400"/>
                    </a:cubicBezTo>
                    <a:lnTo>
                      <a:pt x="22162" y="74930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4BBEB8C9-AD08-3242-E57C-7AB84CD8155D}"/>
                  </a:ext>
                </a:extLst>
              </p:cNvPr>
              <p:cNvSpPr/>
              <p:nvPr/>
            </p:nvSpPr>
            <p:spPr>
              <a:xfrm>
                <a:off x="888294" y="4692333"/>
                <a:ext cx="60817" cy="75564"/>
              </a:xfrm>
              <a:custGeom>
                <a:avLst/>
                <a:gdLst>
                  <a:gd name="connsiteX0" fmla="*/ 31660 w 60817"/>
                  <a:gd name="connsiteY0" fmla="*/ 75565 h 75564"/>
                  <a:gd name="connsiteX1" fmla="*/ 633 w 60817"/>
                  <a:gd name="connsiteY1" fmla="*/ 62865 h 75564"/>
                  <a:gd name="connsiteX2" fmla="*/ 0 w 60817"/>
                  <a:gd name="connsiteY2" fmla="*/ 62230 h 75564"/>
                  <a:gd name="connsiteX3" fmla="*/ 11397 w 60817"/>
                  <a:gd name="connsiteY3" fmla="*/ 50165 h 75564"/>
                  <a:gd name="connsiteX4" fmla="*/ 12031 w 60817"/>
                  <a:gd name="connsiteY4" fmla="*/ 50800 h 75564"/>
                  <a:gd name="connsiteX5" fmla="*/ 31660 w 60817"/>
                  <a:gd name="connsiteY5" fmla="*/ 60325 h 75564"/>
                  <a:gd name="connsiteX6" fmla="*/ 40524 w 60817"/>
                  <a:gd name="connsiteY6" fmla="*/ 54610 h 75564"/>
                  <a:gd name="connsiteX7" fmla="*/ 27227 w 60817"/>
                  <a:gd name="connsiteY7" fmla="*/ 45720 h 75564"/>
                  <a:gd name="connsiteX8" fmla="*/ 3166 w 60817"/>
                  <a:gd name="connsiteY8" fmla="*/ 22225 h 75564"/>
                  <a:gd name="connsiteX9" fmla="*/ 31026 w 60817"/>
                  <a:gd name="connsiteY9" fmla="*/ 0 h 75564"/>
                  <a:gd name="connsiteX10" fmla="*/ 58254 w 60817"/>
                  <a:gd name="connsiteY10" fmla="*/ 11430 h 75564"/>
                  <a:gd name="connsiteX11" fmla="*/ 58887 w 60817"/>
                  <a:gd name="connsiteY11" fmla="*/ 12065 h 75564"/>
                  <a:gd name="connsiteX12" fmla="*/ 47489 w 60817"/>
                  <a:gd name="connsiteY12" fmla="*/ 24130 h 75564"/>
                  <a:gd name="connsiteX13" fmla="*/ 46856 w 60817"/>
                  <a:gd name="connsiteY13" fmla="*/ 23495 h 75564"/>
                  <a:gd name="connsiteX14" fmla="*/ 31026 w 60817"/>
                  <a:gd name="connsiteY14" fmla="*/ 15875 h 75564"/>
                  <a:gd name="connsiteX15" fmla="*/ 24061 w 60817"/>
                  <a:gd name="connsiteY15" fmla="*/ 20955 h 75564"/>
                  <a:gd name="connsiteX16" fmla="*/ 36725 w 60817"/>
                  <a:gd name="connsiteY16" fmla="*/ 29845 h 75564"/>
                  <a:gd name="connsiteX17" fmla="*/ 60786 w 60817"/>
                  <a:gd name="connsiteY17" fmla="*/ 53340 h 75564"/>
                  <a:gd name="connsiteX18" fmla="*/ 31660 w 60817"/>
                  <a:gd name="connsiteY18" fmla="*/ 75565 h 7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817" h="75564">
                    <a:moveTo>
                      <a:pt x="31660" y="75565"/>
                    </a:moveTo>
                    <a:cubicBezTo>
                      <a:pt x="17729" y="75565"/>
                      <a:pt x="8232" y="71755"/>
                      <a:pt x="633" y="62865"/>
                    </a:cubicBezTo>
                    <a:lnTo>
                      <a:pt x="0" y="62230"/>
                    </a:lnTo>
                    <a:lnTo>
                      <a:pt x="11397" y="50165"/>
                    </a:lnTo>
                    <a:lnTo>
                      <a:pt x="12031" y="50800"/>
                    </a:lnTo>
                    <a:cubicBezTo>
                      <a:pt x="17729" y="56515"/>
                      <a:pt x="25328" y="60325"/>
                      <a:pt x="31660" y="60325"/>
                    </a:cubicBezTo>
                    <a:cubicBezTo>
                      <a:pt x="35459" y="60325"/>
                      <a:pt x="40524" y="59055"/>
                      <a:pt x="40524" y="54610"/>
                    </a:cubicBezTo>
                    <a:cubicBezTo>
                      <a:pt x="40524" y="49530"/>
                      <a:pt x="34826" y="47625"/>
                      <a:pt x="27227" y="45720"/>
                    </a:cubicBezTo>
                    <a:cubicBezTo>
                      <a:pt x="16463" y="42545"/>
                      <a:pt x="3166" y="38735"/>
                      <a:pt x="3166" y="22225"/>
                    </a:cubicBezTo>
                    <a:cubicBezTo>
                      <a:pt x="3166" y="6985"/>
                      <a:pt x="17096" y="0"/>
                      <a:pt x="31026" y="0"/>
                    </a:cubicBezTo>
                    <a:cubicBezTo>
                      <a:pt x="41157" y="0"/>
                      <a:pt x="51922" y="4445"/>
                      <a:pt x="58254" y="11430"/>
                    </a:cubicBezTo>
                    <a:lnTo>
                      <a:pt x="58887" y="12065"/>
                    </a:lnTo>
                    <a:lnTo>
                      <a:pt x="47489" y="24130"/>
                    </a:lnTo>
                    <a:lnTo>
                      <a:pt x="46856" y="23495"/>
                    </a:lnTo>
                    <a:cubicBezTo>
                      <a:pt x="41157" y="17780"/>
                      <a:pt x="36092" y="15875"/>
                      <a:pt x="31026" y="15875"/>
                    </a:cubicBezTo>
                    <a:cubicBezTo>
                      <a:pt x="28494" y="15875"/>
                      <a:pt x="24061" y="16510"/>
                      <a:pt x="24061" y="20955"/>
                    </a:cubicBezTo>
                    <a:cubicBezTo>
                      <a:pt x="24061" y="26035"/>
                      <a:pt x="29760" y="27305"/>
                      <a:pt x="36725" y="29845"/>
                    </a:cubicBezTo>
                    <a:cubicBezTo>
                      <a:pt x="47489" y="33020"/>
                      <a:pt x="60786" y="36830"/>
                      <a:pt x="60786" y="53340"/>
                    </a:cubicBezTo>
                    <a:cubicBezTo>
                      <a:pt x="61420" y="64135"/>
                      <a:pt x="52555" y="75565"/>
                      <a:pt x="31660" y="7556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92A9C75E-F46A-D181-DAC2-9DB53BA832A6}"/>
                  </a:ext>
                </a:extLst>
              </p:cNvPr>
              <p:cNvSpPr/>
              <p:nvPr/>
            </p:nvSpPr>
            <p:spPr>
              <a:xfrm>
                <a:off x="821809" y="4692333"/>
                <a:ext cx="60817" cy="75564"/>
              </a:xfrm>
              <a:custGeom>
                <a:avLst/>
                <a:gdLst>
                  <a:gd name="connsiteX0" fmla="*/ 31660 w 60817"/>
                  <a:gd name="connsiteY0" fmla="*/ 75565 h 75564"/>
                  <a:gd name="connsiteX1" fmla="*/ 633 w 60817"/>
                  <a:gd name="connsiteY1" fmla="*/ 62865 h 75564"/>
                  <a:gd name="connsiteX2" fmla="*/ 0 w 60817"/>
                  <a:gd name="connsiteY2" fmla="*/ 62230 h 75564"/>
                  <a:gd name="connsiteX3" fmla="*/ 11397 w 60817"/>
                  <a:gd name="connsiteY3" fmla="*/ 50165 h 75564"/>
                  <a:gd name="connsiteX4" fmla="*/ 12031 w 60817"/>
                  <a:gd name="connsiteY4" fmla="*/ 50800 h 75564"/>
                  <a:gd name="connsiteX5" fmla="*/ 31660 w 60817"/>
                  <a:gd name="connsiteY5" fmla="*/ 60325 h 75564"/>
                  <a:gd name="connsiteX6" fmla="*/ 40524 w 60817"/>
                  <a:gd name="connsiteY6" fmla="*/ 54610 h 75564"/>
                  <a:gd name="connsiteX7" fmla="*/ 27227 w 60817"/>
                  <a:gd name="connsiteY7" fmla="*/ 45720 h 75564"/>
                  <a:gd name="connsiteX8" fmla="*/ 3166 w 60817"/>
                  <a:gd name="connsiteY8" fmla="*/ 22225 h 75564"/>
                  <a:gd name="connsiteX9" fmla="*/ 31026 w 60817"/>
                  <a:gd name="connsiteY9" fmla="*/ 0 h 75564"/>
                  <a:gd name="connsiteX10" fmla="*/ 58254 w 60817"/>
                  <a:gd name="connsiteY10" fmla="*/ 11430 h 75564"/>
                  <a:gd name="connsiteX11" fmla="*/ 58887 w 60817"/>
                  <a:gd name="connsiteY11" fmla="*/ 12065 h 75564"/>
                  <a:gd name="connsiteX12" fmla="*/ 47489 w 60817"/>
                  <a:gd name="connsiteY12" fmla="*/ 24130 h 75564"/>
                  <a:gd name="connsiteX13" fmla="*/ 46856 w 60817"/>
                  <a:gd name="connsiteY13" fmla="*/ 23495 h 75564"/>
                  <a:gd name="connsiteX14" fmla="*/ 31026 w 60817"/>
                  <a:gd name="connsiteY14" fmla="*/ 15875 h 75564"/>
                  <a:gd name="connsiteX15" fmla="*/ 24061 w 60817"/>
                  <a:gd name="connsiteY15" fmla="*/ 20955 h 75564"/>
                  <a:gd name="connsiteX16" fmla="*/ 36725 w 60817"/>
                  <a:gd name="connsiteY16" fmla="*/ 29845 h 75564"/>
                  <a:gd name="connsiteX17" fmla="*/ 60786 w 60817"/>
                  <a:gd name="connsiteY17" fmla="*/ 53340 h 75564"/>
                  <a:gd name="connsiteX18" fmla="*/ 31660 w 60817"/>
                  <a:gd name="connsiteY18" fmla="*/ 75565 h 7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817" h="75564">
                    <a:moveTo>
                      <a:pt x="31660" y="75565"/>
                    </a:moveTo>
                    <a:cubicBezTo>
                      <a:pt x="17729" y="75565"/>
                      <a:pt x="8232" y="71755"/>
                      <a:pt x="633" y="62865"/>
                    </a:cubicBezTo>
                    <a:lnTo>
                      <a:pt x="0" y="62230"/>
                    </a:lnTo>
                    <a:lnTo>
                      <a:pt x="11397" y="50165"/>
                    </a:lnTo>
                    <a:lnTo>
                      <a:pt x="12031" y="50800"/>
                    </a:lnTo>
                    <a:cubicBezTo>
                      <a:pt x="17729" y="56515"/>
                      <a:pt x="25328" y="60325"/>
                      <a:pt x="31660" y="60325"/>
                    </a:cubicBezTo>
                    <a:cubicBezTo>
                      <a:pt x="35459" y="60325"/>
                      <a:pt x="40524" y="59055"/>
                      <a:pt x="40524" y="54610"/>
                    </a:cubicBezTo>
                    <a:cubicBezTo>
                      <a:pt x="40524" y="49530"/>
                      <a:pt x="34826" y="47625"/>
                      <a:pt x="27227" y="45720"/>
                    </a:cubicBezTo>
                    <a:cubicBezTo>
                      <a:pt x="16463" y="42545"/>
                      <a:pt x="3166" y="38735"/>
                      <a:pt x="3166" y="22225"/>
                    </a:cubicBezTo>
                    <a:cubicBezTo>
                      <a:pt x="3166" y="6985"/>
                      <a:pt x="17096" y="0"/>
                      <a:pt x="31026" y="0"/>
                    </a:cubicBezTo>
                    <a:cubicBezTo>
                      <a:pt x="41157" y="0"/>
                      <a:pt x="51922" y="4445"/>
                      <a:pt x="58254" y="11430"/>
                    </a:cubicBezTo>
                    <a:lnTo>
                      <a:pt x="58887" y="12065"/>
                    </a:lnTo>
                    <a:lnTo>
                      <a:pt x="47489" y="24130"/>
                    </a:lnTo>
                    <a:lnTo>
                      <a:pt x="46856" y="23495"/>
                    </a:lnTo>
                    <a:cubicBezTo>
                      <a:pt x="41157" y="17780"/>
                      <a:pt x="36092" y="15875"/>
                      <a:pt x="31026" y="15875"/>
                    </a:cubicBezTo>
                    <a:cubicBezTo>
                      <a:pt x="28494" y="15875"/>
                      <a:pt x="24061" y="16510"/>
                      <a:pt x="24061" y="20955"/>
                    </a:cubicBezTo>
                    <a:cubicBezTo>
                      <a:pt x="24061" y="26035"/>
                      <a:pt x="29760" y="27305"/>
                      <a:pt x="36725" y="29845"/>
                    </a:cubicBezTo>
                    <a:cubicBezTo>
                      <a:pt x="47489" y="33020"/>
                      <a:pt x="60786" y="36830"/>
                      <a:pt x="60786" y="53340"/>
                    </a:cubicBezTo>
                    <a:cubicBezTo>
                      <a:pt x="61420" y="64135"/>
                      <a:pt x="52555" y="75565"/>
                      <a:pt x="31660" y="7556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975787B5-C8C8-7052-29B6-F63E751945C6}"/>
                  </a:ext>
                </a:extLst>
              </p:cNvPr>
              <p:cNvSpPr/>
              <p:nvPr/>
            </p:nvSpPr>
            <p:spPr>
              <a:xfrm>
                <a:off x="959212" y="4691063"/>
                <a:ext cx="98777" cy="76834"/>
              </a:xfrm>
              <a:custGeom>
                <a:avLst/>
                <a:gdLst>
                  <a:gd name="connsiteX0" fmla="*/ 98778 w 98777"/>
                  <a:gd name="connsiteY0" fmla="*/ 75565 h 76834"/>
                  <a:gd name="connsiteX1" fmla="*/ 77249 w 98777"/>
                  <a:gd name="connsiteY1" fmla="*/ 75565 h 76834"/>
                  <a:gd name="connsiteX2" fmla="*/ 77249 w 98777"/>
                  <a:gd name="connsiteY2" fmla="*/ 26670 h 76834"/>
                  <a:gd name="connsiteX3" fmla="*/ 71551 w 98777"/>
                  <a:gd name="connsiteY3" fmla="*/ 19050 h 76834"/>
                  <a:gd name="connsiteX4" fmla="*/ 60786 w 98777"/>
                  <a:gd name="connsiteY4" fmla="*/ 25400 h 76834"/>
                  <a:gd name="connsiteX5" fmla="*/ 60786 w 98777"/>
                  <a:gd name="connsiteY5" fmla="*/ 76200 h 76834"/>
                  <a:gd name="connsiteX6" fmla="*/ 38625 w 98777"/>
                  <a:gd name="connsiteY6" fmla="*/ 76200 h 76834"/>
                  <a:gd name="connsiteX7" fmla="*/ 38625 w 98777"/>
                  <a:gd name="connsiteY7" fmla="*/ 27305 h 76834"/>
                  <a:gd name="connsiteX8" fmla="*/ 33559 w 98777"/>
                  <a:gd name="connsiteY8" fmla="*/ 19685 h 76834"/>
                  <a:gd name="connsiteX9" fmla="*/ 22162 w 98777"/>
                  <a:gd name="connsiteY9" fmla="*/ 26035 h 76834"/>
                  <a:gd name="connsiteX10" fmla="*/ 22162 w 98777"/>
                  <a:gd name="connsiteY10" fmla="*/ 76835 h 76834"/>
                  <a:gd name="connsiteX11" fmla="*/ 0 w 98777"/>
                  <a:gd name="connsiteY11" fmla="*/ 76835 h 76834"/>
                  <a:gd name="connsiteX12" fmla="*/ 0 w 98777"/>
                  <a:gd name="connsiteY12" fmla="*/ 1905 h 76834"/>
                  <a:gd name="connsiteX13" fmla="*/ 22162 w 98777"/>
                  <a:gd name="connsiteY13" fmla="*/ 1905 h 76834"/>
                  <a:gd name="connsiteX14" fmla="*/ 22162 w 98777"/>
                  <a:gd name="connsiteY14" fmla="*/ 9525 h 76834"/>
                  <a:gd name="connsiteX15" fmla="*/ 42424 w 98777"/>
                  <a:gd name="connsiteY15" fmla="*/ 0 h 76834"/>
                  <a:gd name="connsiteX16" fmla="*/ 59520 w 98777"/>
                  <a:gd name="connsiteY16" fmla="*/ 10160 h 76834"/>
                  <a:gd name="connsiteX17" fmla="*/ 80415 w 98777"/>
                  <a:gd name="connsiteY17" fmla="*/ 0 h 76834"/>
                  <a:gd name="connsiteX18" fmla="*/ 98778 w 98777"/>
                  <a:gd name="connsiteY18" fmla="*/ 20320 h 76834"/>
                  <a:gd name="connsiteX19" fmla="*/ 98778 w 98777"/>
                  <a:gd name="connsiteY19" fmla="*/ 75565 h 76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8777" h="76834">
                    <a:moveTo>
                      <a:pt x="98778" y="75565"/>
                    </a:moveTo>
                    <a:lnTo>
                      <a:pt x="77249" y="75565"/>
                    </a:lnTo>
                    <a:lnTo>
                      <a:pt x="77249" y="26670"/>
                    </a:lnTo>
                    <a:cubicBezTo>
                      <a:pt x="77249" y="20955"/>
                      <a:pt x="75983" y="19050"/>
                      <a:pt x="71551" y="19050"/>
                    </a:cubicBezTo>
                    <a:cubicBezTo>
                      <a:pt x="67751" y="19050"/>
                      <a:pt x="63319" y="22225"/>
                      <a:pt x="60786" y="25400"/>
                    </a:cubicBezTo>
                    <a:lnTo>
                      <a:pt x="60786" y="76200"/>
                    </a:lnTo>
                    <a:lnTo>
                      <a:pt x="38625" y="76200"/>
                    </a:lnTo>
                    <a:lnTo>
                      <a:pt x="38625" y="27305"/>
                    </a:lnTo>
                    <a:cubicBezTo>
                      <a:pt x="38625" y="21590"/>
                      <a:pt x="37358" y="19685"/>
                      <a:pt x="33559" y="19685"/>
                    </a:cubicBezTo>
                    <a:cubicBezTo>
                      <a:pt x="29760" y="19685"/>
                      <a:pt x="25328" y="22860"/>
                      <a:pt x="22162" y="26035"/>
                    </a:cubicBezTo>
                    <a:lnTo>
                      <a:pt x="22162" y="76835"/>
                    </a:lnTo>
                    <a:lnTo>
                      <a:pt x="0" y="76835"/>
                    </a:lnTo>
                    <a:lnTo>
                      <a:pt x="0" y="1905"/>
                    </a:lnTo>
                    <a:lnTo>
                      <a:pt x="22162" y="1905"/>
                    </a:lnTo>
                    <a:lnTo>
                      <a:pt x="22162" y="9525"/>
                    </a:lnTo>
                    <a:cubicBezTo>
                      <a:pt x="26594" y="4445"/>
                      <a:pt x="33559" y="0"/>
                      <a:pt x="42424" y="0"/>
                    </a:cubicBezTo>
                    <a:cubicBezTo>
                      <a:pt x="51922" y="0"/>
                      <a:pt x="56987" y="2540"/>
                      <a:pt x="59520" y="10160"/>
                    </a:cubicBezTo>
                    <a:cubicBezTo>
                      <a:pt x="63952" y="4445"/>
                      <a:pt x="71551" y="0"/>
                      <a:pt x="80415" y="0"/>
                    </a:cubicBezTo>
                    <a:cubicBezTo>
                      <a:pt x="92446" y="0"/>
                      <a:pt x="98778" y="6350"/>
                      <a:pt x="98778" y="20320"/>
                    </a:cubicBezTo>
                    <a:lnTo>
                      <a:pt x="98778" y="75565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942978E5-EE74-2B4F-38FC-2C7B376ADB10}"/>
                  </a:ext>
                </a:extLst>
              </p:cNvPr>
              <p:cNvSpPr/>
              <p:nvPr/>
            </p:nvSpPr>
            <p:spPr>
              <a:xfrm>
                <a:off x="1067487" y="4691063"/>
                <a:ext cx="62685" cy="76200"/>
              </a:xfrm>
              <a:custGeom>
                <a:avLst/>
                <a:gdLst>
                  <a:gd name="connsiteX0" fmla="*/ 18363 w 62685"/>
                  <a:gd name="connsiteY0" fmla="*/ 76200 h 76200"/>
                  <a:gd name="connsiteX1" fmla="*/ 0 w 62685"/>
                  <a:gd name="connsiteY1" fmla="*/ 57150 h 76200"/>
                  <a:gd name="connsiteX2" fmla="*/ 39258 w 62685"/>
                  <a:gd name="connsiteY2" fmla="*/ 27305 h 76200"/>
                  <a:gd name="connsiteX3" fmla="*/ 39258 w 62685"/>
                  <a:gd name="connsiteY3" fmla="*/ 24765 h 76200"/>
                  <a:gd name="connsiteX4" fmla="*/ 32926 w 62685"/>
                  <a:gd name="connsiteY4" fmla="*/ 17145 h 76200"/>
                  <a:gd name="connsiteX5" fmla="*/ 13297 w 62685"/>
                  <a:gd name="connsiteY5" fmla="*/ 24765 h 76200"/>
                  <a:gd name="connsiteX6" fmla="*/ 3166 w 62685"/>
                  <a:gd name="connsiteY6" fmla="*/ 11430 h 76200"/>
                  <a:gd name="connsiteX7" fmla="*/ 36725 w 62685"/>
                  <a:gd name="connsiteY7" fmla="*/ 0 h 76200"/>
                  <a:gd name="connsiteX8" fmla="*/ 60786 w 62685"/>
                  <a:gd name="connsiteY8" fmla="*/ 24130 h 76200"/>
                  <a:gd name="connsiteX9" fmla="*/ 60786 w 62685"/>
                  <a:gd name="connsiteY9" fmla="*/ 56515 h 76200"/>
                  <a:gd name="connsiteX10" fmla="*/ 62686 w 62685"/>
                  <a:gd name="connsiteY10" fmla="*/ 74295 h 76200"/>
                  <a:gd name="connsiteX11" fmla="*/ 62686 w 62685"/>
                  <a:gd name="connsiteY11" fmla="*/ 74930 h 76200"/>
                  <a:gd name="connsiteX12" fmla="*/ 41157 w 62685"/>
                  <a:gd name="connsiteY12" fmla="*/ 74930 h 76200"/>
                  <a:gd name="connsiteX13" fmla="*/ 39891 w 62685"/>
                  <a:gd name="connsiteY13" fmla="*/ 67310 h 76200"/>
                  <a:gd name="connsiteX14" fmla="*/ 18363 w 62685"/>
                  <a:gd name="connsiteY14" fmla="*/ 76200 h 76200"/>
                  <a:gd name="connsiteX15" fmla="*/ 39258 w 62685"/>
                  <a:gd name="connsiteY15" fmla="*/ 39370 h 76200"/>
                  <a:gd name="connsiteX16" fmla="*/ 20895 w 62685"/>
                  <a:gd name="connsiteY16" fmla="*/ 53340 h 76200"/>
                  <a:gd name="connsiteX17" fmla="*/ 27227 w 62685"/>
                  <a:gd name="connsiteY17" fmla="*/ 59690 h 76200"/>
                  <a:gd name="connsiteX18" fmla="*/ 39258 w 62685"/>
                  <a:gd name="connsiteY18" fmla="*/ 54610 h 76200"/>
                  <a:gd name="connsiteX19" fmla="*/ 39258 w 62685"/>
                  <a:gd name="connsiteY19" fmla="*/ 3937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685" h="76200">
                    <a:moveTo>
                      <a:pt x="18363" y="76200"/>
                    </a:moveTo>
                    <a:cubicBezTo>
                      <a:pt x="6332" y="76200"/>
                      <a:pt x="0" y="69850"/>
                      <a:pt x="0" y="57150"/>
                    </a:cubicBezTo>
                    <a:cubicBezTo>
                      <a:pt x="0" y="41910"/>
                      <a:pt x="12664" y="32385"/>
                      <a:pt x="39258" y="27305"/>
                    </a:cubicBezTo>
                    <a:lnTo>
                      <a:pt x="39258" y="24765"/>
                    </a:lnTo>
                    <a:cubicBezTo>
                      <a:pt x="39258" y="19050"/>
                      <a:pt x="37358" y="17145"/>
                      <a:pt x="32926" y="17145"/>
                    </a:cubicBezTo>
                    <a:cubicBezTo>
                      <a:pt x="24694" y="17145"/>
                      <a:pt x="17096" y="22225"/>
                      <a:pt x="13297" y="24765"/>
                    </a:cubicBezTo>
                    <a:lnTo>
                      <a:pt x="3166" y="11430"/>
                    </a:lnTo>
                    <a:cubicBezTo>
                      <a:pt x="12031" y="3810"/>
                      <a:pt x="24061" y="0"/>
                      <a:pt x="36725" y="0"/>
                    </a:cubicBezTo>
                    <a:cubicBezTo>
                      <a:pt x="53188" y="0"/>
                      <a:pt x="60786" y="6985"/>
                      <a:pt x="60786" y="24130"/>
                    </a:cubicBezTo>
                    <a:lnTo>
                      <a:pt x="60786" y="56515"/>
                    </a:lnTo>
                    <a:cubicBezTo>
                      <a:pt x="60786" y="66040"/>
                      <a:pt x="61420" y="70485"/>
                      <a:pt x="62686" y="74295"/>
                    </a:cubicBezTo>
                    <a:lnTo>
                      <a:pt x="62686" y="74930"/>
                    </a:lnTo>
                    <a:cubicBezTo>
                      <a:pt x="62686" y="74930"/>
                      <a:pt x="41157" y="74930"/>
                      <a:pt x="41157" y="74930"/>
                    </a:cubicBezTo>
                    <a:cubicBezTo>
                      <a:pt x="40524" y="73025"/>
                      <a:pt x="39891" y="70485"/>
                      <a:pt x="39891" y="67310"/>
                    </a:cubicBezTo>
                    <a:cubicBezTo>
                      <a:pt x="33559" y="73660"/>
                      <a:pt x="26594" y="76200"/>
                      <a:pt x="18363" y="76200"/>
                    </a:cubicBezTo>
                    <a:close/>
                    <a:moveTo>
                      <a:pt x="39258" y="39370"/>
                    </a:moveTo>
                    <a:cubicBezTo>
                      <a:pt x="26594" y="41910"/>
                      <a:pt x="20895" y="46355"/>
                      <a:pt x="20895" y="53340"/>
                    </a:cubicBezTo>
                    <a:cubicBezTo>
                      <a:pt x="20895" y="57785"/>
                      <a:pt x="22795" y="59690"/>
                      <a:pt x="27227" y="59690"/>
                    </a:cubicBezTo>
                    <a:cubicBezTo>
                      <a:pt x="31660" y="59690"/>
                      <a:pt x="35459" y="57785"/>
                      <a:pt x="39258" y="54610"/>
                    </a:cubicBezTo>
                    <a:lnTo>
                      <a:pt x="39258" y="39370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CAD402BD-ECA6-B4A4-1E99-5F265B5497C5}"/>
                  </a:ext>
                </a:extLst>
              </p:cNvPr>
              <p:cNvSpPr/>
              <p:nvPr/>
            </p:nvSpPr>
            <p:spPr>
              <a:xfrm>
                <a:off x="751525" y="4691698"/>
                <a:ext cx="64585" cy="76199"/>
              </a:xfrm>
              <a:custGeom>
                <a:avLst/>
                <a:gdLst>
                  <a:gd name="connsiteX0" fmla="*/ 32293 w 64585"/>
                  <a:gd name="connsiteY0" fmla="*/ 0 h 76199"/>
                  <a:gd name="connsiteX1" fmla="*/ 0 w 64585"/>
                  <a:gd name="connsiteY1" fmla="*/ 38100 h 76199"/>
                  <a:gd name="connsiteX2" fmla="*/ 32293 w 64585"/>
                  <a:gd name="connsiteY2" fmla="*/ 76200 h 76199"/>
                  <a:gd name="connsiteX3" fmla="*/ 64586 w 64585"/>
                  <a:gd name="connsiteY3" fmla="*/ 38100 h 76199"/>
                  <a:gd name="connsiteX4" fmla="*/ 32293 w 64585"/>
                  <a:gd name="connsiteY4" fmla="*/ 0 h 76199"/>
                  <a:gd name="connsiteX5" fmla="*/ 32293 w 64585"/>
                  <a:gd name="connsiteY5" fmla="*/ 58420 h 76199"/>
                  <a:gd name="connsiteX6" fmla="*/ 22162 w 64585"/>
                  <a:gd name="connsiteY6" fmla="*/ 38100 h 76199"/>
                  <a:gd name="connsiteX7" fmla="*/ 32293 w 64585"/>
                  <a:gd name="connsiteY7" fmla="*/ 18415 h 76199"/>
                  <a:gd name="connsiteX8" fmla="*/ 42424 w 64585"/>
                  <a:gd name="connsiteY8" fmla="*/ 38100 h 76199"/>
                  <a:gd name="connsiteX9" fmla="*/ 32293 w 64585"/>
                  <a:gd name="connsiteY9" fmla="*/ 58420 h 76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585" h="76199">
                    <a:moveTo>
                      <a:pt x="32293" y="0"/>
                    </a:moveTo>
                    <a:cubicBezTo>
                      <a:pt x="8232" y="0"/>
                      <a:pt x="0" y="19685"/>
                      <a:pt x="0" y="38100"/>
                    </a:cubicBezTo>
                    <a:cubicBezTo>
                      <a:pt x="0" y="66040"/>
                      <a:pt x="16463" y="76200"/>
                      <a:pt x="32293" y="76200"/>
                    </a:cubicBezTo>
                    <a:cubicBezTo>
                      <a:pt x="48123" y="76200"/>
                      <a:pt x="64586" y="66040"/>
                      <a:pt x="64586" y="38100"/>
                    </a:cubicBezTo>
                    <a:cubicBezTo>
                      <a:pt x="64586" y="9525"/>
                      <a:pt x="48123" y="0"/>
                      <a:pt x="32293" y="0"/>
                    </a:cubicBezTo>
                    <a:close/>
                    <a:moveTo>
                      <a:pt x="32293" y="58420"/>
                    </a:moveTo>
                    <a:cubicBezTo>
                      <a:pt x="27860" y="58420"/>
                      <a:pt x="22162" y="56515"/>
                      <a:pt x="22162" y="38100"/>
                    </a:cubicBezTo>
                    <a:cubicBezTo>
                      <a:pt x="22162" y="20320"/>
                      <a:pt x="27860" y="18415"/>
                      <a:pt x="32293" y="18415"/>
                    </a:cubicBezTo>
                    <a:cubicBezTo>
                      <a:pt x="36725" y="18415"/>
                      <a:pt x="42424" y="20320"/>
                      <a:pt x="42424" y="38100"/>
                    </a:cubicBezTo>
                    <a:cubicBezTo>
                      <a:pt x="42424" y="55880"/>
                      <a:pt x="37358" y="58420"/>
                      <a:pt x="32293" y="58420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A405D122-339D-F344-6FD3-F782F3A62EB7}"/>
                  </a:ext>
                </a:extLst>
              </p:cNvPr>
              <p:cNvSpPr/>
              <p:nvPr/>
            </p:nvSpPr>
            <p:spPr>
              <a:xfrm>
                <a:off x="1140937" y="4691698"/>
                <a:ext cx="60153" cy="74294"/>
              </a:xfrm>
              <a:custGeom>
                <a:avLst/>
                <a:gdLst>
                  <a:gd name="connsiteX0" fmla="*/ 41791 w 60153"/>
                  <a:gd name="connsiteY0" fmla="*/ 0 h 74294"/>
                  <a:gd name="connsiteX1" fmla="*/ 22162 w 60153"/>
                  <a:gd name="connsiteY1" fmla="*/ 8890 h 74294"/>
                  <a:gd name="connsiteX2" fmla="*/ 22162 w 60153"/>
                  <a:gd name="connsiteY2" fmla="*/ 1270 h 74294"/>
                  <a:gd name="connsiteX3" fmla="*/ 0 w 60153"/>
                  <a:gd name="connsiteY3" fmla="*/ 1270 h 74294"/>
                  <a:gd name="connsiteX4" fmla="*/ 0 w 60153"/>
                  <a:gd name="connsiteY4" fmla="*/ 74295 h 74294"/>
                  <a:gd name="connsiteX5" fmla="*/ 22162 w 60153"/>
                  <a:gd name="connsiteY5" fmla="*/ 74295 h 74294"/>
                  <a:gd name="connsiteX6" fmla="*/ 22162 w 60153"/>
                  <a:gd name="connsiteY6" fmla="*/ 24130 h 74294"/>
                  <a:gd name="connsiteX7" fmla="*/ 32926 w 60153"/>
                  <a:gd name="connsiteY7" fmla="*/ 18415 h 74294"/>
                  <a:gd name="connsiteX8" fmla="*/ 37991 w 60153"/>
                  <a:gd name="connsiteY8" fmla="*/ 25400 h 74294"/>
                  <a:gd name="connsiteX9" fmla="*/ 37991 w 60153"/>
                  <a:gd name="connsiteY9" fmla="*/ 74295 h 74294"/>
                  <a:gd name="connsiteX10" fmla="*/ 60153 w 60153"/>
                  <a:gd name="connsiteY10" fmla="*/ 74295 h 74294"/>
                  <a:gd name="connsiteX11" fmla="*/ 60153 w 60153"/>
                  <a:gd name="connsiteY11" fmla="*/ 19685 h 74294"/>
                  <a:gd name="connsiteX12" fmla="*/ 41791 w 60153"/>
                  <a:gd name="connsiteY12" fmla="*/ 0 h 74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153" h="74294">
                    <a:moveTo>
                      <a:pt x="41791" y="0"/>
                    </a:moveTo>
                    <a:cubicBezTo>
                      <a:pt x="33559" y="0"/>
                      <a:pt x="26594" y="4445"/>
                      <a:pt x="22162" y="8890"/>
                    </a:cubicBezTo>
                    <a:lnTo>
                      <a:pt x="22162" y="1270"/>
                    </a:lnTo>
                    <a:lnTo>
                      <a:pt x="0" y="1270"/>
                    </a:lnTo>
                    <a:lnTo>
                      <a:pt x="0" y="74295"/>
                    </a:lnTo>
                    <a:lnTo>
                      <a:pt x="22162" y="74295"/>
                    </a:lnTo>
                    <a:lnTo>
                      <a:pt x="22162" y="24130"/>
                    </a:lnTo>
                    <a:cubicBezTo>
                      <a:pt x="26594" y="20320"/>
                      <a:pt x="29760" y="18415"/>
                      <a:pt x="32926" y="18415"/>
                    </a:cubicBezTo>
                    <a:cubicBezTo>
                      <a:pt x="35459" y="18415"/>
                      <a:pt x="37991" y="19050"/>
                      <a:pt x="37991" y="25400"/>
                    </a:cubicBezTo>
                    <a:lnTo>
                      <a:pt x="37991" y="74295"/>
                    </a:lnTo>
                    <a:lnTo>
                      <a:pt x="60153" y="74295"/>
                    </a:lnTo>
                    <a:lnTo>
                      <a:pt x="60153" y="19685"/>
                    </a:lnTo>
                    <a:cubicBezTo>
                      <a:pt x="60153" y="6350"/>
                      <a:pt x="53821" y="0"/>
                      <a:pt x="41791" y="0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5AC22D04-5A6D-7FB1-D4FB-D836C4BBC78A}"/>
                </a:ext>
              </a:extLst>
            </p:cNvPr>
            <p:cNvSpPr/>
            <p:nvPr/>
          </p:nvSpPr>
          <p:spPr>
            <a:xfrm>
              <a:off x="543205" y="4793933"/>
              <a:ext cx="72816" cy="103504"/>
            </a:xfrm>
            <a:custGeom>
              <a:avLst/>
              <a:gdLst>
                <a:gd name="connsiteX0" fmla="*/ 43690 w 72816"/>
                <a:gd name="connsiteY0" fmla="*/ 41910 h 103504"/>
                <a:gd name="connsiteX1" fmla="*/ 41791 w 72816"/>
                <a:gd name="connsiteY1" fmla="*/ 41275 h 103504"/>
                <a:gd name="connsiteX2" fmla="*/ 26594 w 72816"/>
                <a:gd name="connsiteY2" fmla="*/ 27305 h 103504"/>
                <a:gd name="connsiteX3" fmla="*/ 36092 w 72816"/>
                <a:gd name="connsiteY3" fmla="*/ 19050 h 103504"/>
                <a:gd name="connsiteX4" fmla="*/ 52555 w 72816"/>
                <a:gd name="connsiteY4" fmla="*/ 32385 h 103504"/>
                <a:gd name="connsiteX5" fmla="*/ 53188 w 72816"/>
                <a:gd name="connsiteY5" fmla="*/ 33655 h 103504"/>
                <a:gd name="connsiteX6" fmla="*/ 70917 w 72816"/>
                <a:gd name="connsiteY6" fmla="*/ 24130 h 103504"/>
                <a:gd name="connsiteX7" fmla="*/ 70284 w 72816"/>
                <a:gd name="connsiteY7" fmla="*/ 22860 h 103504"/>
                <a:gd name="connsiteX8" fmla="*/ 36092 w 72816"/>
                <a:gd name="connsiteY8" fmla="*/ 0 h 103504"/>
                <a:gd name="connsiteX9" fmla="*/ 3799 w 72816"/>
                <a:gd name="connsiteY9" fmla="*/ 28575 h 103504"/>
                <a:gd name="connsiteX10" fmla="*/ 32293 w 72816"/>
                <a:gd name="connsiteY10" fmla="*/ 60960 h 103504"/>
                <a:gd name="connsiteX11" fmla="*/ 32926 w 72816"/>
                <a:gd name="connsiteY11" fmla="*/ 61595 h 103504"/>
                <a:gd name="connsiteX12" fmla="*/ 49389 w 72816"/>
                <a:gd name="connsiteY12" fmla="*/ 76200 h 103504"/>
                <a:gd name="connsiteX13" fmla="*/ 37991 w 72816"/>
                <a:gd name="connsiteY13" fmla="*/ 85725 h 103504"/>
                <a:gd name="connsiteX14" fmla="*/ 18996 w 72816"/>
                <a:gd name="connsiteY14" fmla="*/ 71120 h 103504"/>
                <a:gd name="connsiteX15" fmla="*/ 18363 w 72816"/>
                <a:gd name="connsiteY15" fmla="*/ 69850 h 103504"/>
                <a:gd name="connsiteX16" fmla="*/ 0 w 72816"/>
                <a:gd name="connsiteY16" fmla="*/ 78105 h 103504"/>
                <a:gd name="connsiteX17" fmla="*/ 633 w 72816"/>
                <a:gd name="connsiteY17" fmla="*/ 79375 h 103504"/>
                <a:gd name="connsiteX18" fmla="*/ 38625 w 72816"/>
                <a:gd name="connsiteY18" fmla="*/ 103505 h 103504"/>
                <a:gd name="connsiteX19" fmla="*/ 72817 w 72816"/>
                <a:gd name="connsiteY19" fmla="*/ 74295 h 103504"/>
                <a:gd name="connsiteX20" fmla="*/ 43690 w 72816"/>
                <a:gd name="connsiteY20" fmla="*/ 41910 h 10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2816" h="103504">
                  <a:moveTo>
                    <a:pt x="43690" y="41910"/>
                  </a:moveTo>
                  <a:lnTo>
                    <a:pt x="41791" y="41275"/>
                  </a:lnTo>
                  <a:cubicBezTo>
                    <a:pt x="32926" y="37465"/>
                    <a:pt x="26594" y="33655"/>
                    <a:pt x="26594" y="27305"/>
                  </a:cubicBezTo>
                  <a:cubicBezTo>
                    <a:pt x="26594" y="22225"/>
                    <a:pt x="30393" y="19050"/>
                    <a:pt x="36092" y="19050"/>
                  </a:cubicBezTo>
                  <a:cubicBezTo>
                    <a:pt x="43057" y="19050"/>
                    <a:pt x="48123" y="23495"/>
                    <a:pt x="52555" y="32385"/>
                  </a:cubicBezTo>
                  <a:lnTo>
                    <a:pt x="53188" y="33655"/>
                  </a:lnTo>
                  <a:lnTo>
                    <a:pt x="70917" y="24130"/>
                  </a:lnTo>
                  <a:lnTo>
                    <a:pt x="70284" y="22860"/>
                  </a:lnTo>
                  <a:cubicBezTo>
                    <a:pt x="63319" y="7620"/>
                    <a:pt x="51922" y="0"/>
                    <a:pt x="36092" y="0"/>
                  </a:cubicBezTo>
                  <a:cubicBezTo>
                    <a:pt x="17096" y="0"/>
                    <a:pt x="3799" y="12065"/>
                    <a:pt x="3799" y="28575"/>
                  </a:cubicBezTo>
                  <a:cubicBezTo>
                    <a:pt x="3799" y="48895"/>
                    <a:pt x="19629" y="55245"/>
                    <a:pt x="32293" y="60960"/>
                  </a:cubicBezTo>
                  <a:lnTo>
                    <a:pt x="32926" y="61595"/>
                  </a:lnTo>
                  <a:cubicBezTo>
                    <a:pt x="43057" y="66040"/>
                    <a:pt x="49389" y="69215"/>
                    <a:pt x="49389" y="76200"/>
                  </a:cubicBezTo>
                  <a:cubicBezTo>
                    <a:pt x="49389" y="82550"/>
                    <a:pt x="44957" y="85725"/>
                    <a:pt x="37991" y="85725"/>
                  </a:cubicBezTo>
                  <a:cubicBezTo>
                    <a:pt x="27860" y="85725"/>
                    <a:pt x="22162" y="77470"/>
                    <a:pt x="18996" y="71120"/>
                  </a:cubicBezTo>
                  <a:lnTo>
                    <a:pt x="18363" y="69850"/>
                  </a:lnTo>
                  <a:lnTo>
                    <a:pt x="0" y="78105"/>
                  </a:lnTo>
                  <a:lnTo>
                    <a:pt x="633" y="79375"/>
                  </a:lnTo>
                  <a:cubicBezTo>
                    <a:pt x="8231" y="95885"/>
                    <a:pt x="20895" y="103505"/>
                    <a:pt x="38625" y="103505"/>
                  </a:cubicBezTo>
                  <a:cubicBezTo>
                    <a:pt x="55088" y="103505"/>
                    <a:pt x="72817" y="94615"/>
                    <a:pt x="72817" y="74295"/>
                  </a:cubicBezTo>
                  <a:cubicBezTo>
                    <a:pt x="72184" y="53975"/>
                    <a:pt x="56354" y="46990"/>
                    <a:pt x="43690" y="4191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98353AF2-2F11-13FE-CDCA-5A7E20E0DF5D}"/>
                </a:ext>
              </a:extLst>
            </p:cNvPr>
            <p:cNvSpPr/>
            <p:nvPr/>
          </p:nvSpPr>
          <p:spPr>
            <a:xfrm>
              <a:off x="624887" y="4820603"/>
              <a:ext cx="61419" cy="76200"/>
            </a:xfrm>
            <a:custGeom>
              <a:avLst/>
              <a:gdLst>
                <a:gd name="connsiteX0" fmla="*/ 41791 w 61419"/>
                <a:gd name="connsiteY0" fmla="*/ 46990 h 76200"/>
                <a:gd name="connsiteX1" fmla="*/ 32293 w 61419"/>
                <a:gd name="connsiteY1" fmla="*/ 59055 h 76200"/>
                <a:gd name="connsiteX2" fmla="*/ 22795 w 61419"/>
                <a:gd name="connsiteY2" fmla="*/ 38100 h 76200"/>
                <a:gd name="connsiteX3" fmla="*/ 32293 w 61419"/>
                <a:gd name="connsiteY3" fmla="*/ 17780 h 76200"/>
                <a:gd name="connsiteX4" fmla="*/ 41157 w 61419"/>
                <a:gd name="connsiteY4" fmla="*/ 28575 h 76200"/>
                <a:gd name="connsiteX5" fmla="*/ 41157 w 61419"/>
                <a:gd name="connsiteY5" fmla="*/ 29845 h 76200"/>
                <a:gd name="connsiteX6" fmla="*/ 61420 w 61419"/>
                <a:gd name="connsiteY6" fmla="*/ 25400 h 76200"/>
                <a:gd name="connsiteX7" fmla="*/ 60786 w 61419"/>
                <a:gd name="connsiteY7" fmla="*/ 24130 h 76200"/>
                <a:gd name="connsiteX8" fmla="*/ 32293 w 61419"/>
                <a:gd name="connsiteY8" fmla="*/ 0 h 76200"/>
                <a:gd name="connsiteX9" fmla="*/ 0 w 61419"/>
                <a:gd name="connsiteY9" fmla="*/ 38100 h 76200"/>
                <a:gd name="connsiteX10" fmla="*/ 31660 w 61419"/>
                <a:gd name="connsiteY10" fmla="*/ 76200 h 76200"/>
                <a:gd name="connsiteX11" fmla="*/ 60786 w 61419"/>
                <a:gd name="connsiteY11" fmla="*/ 52070 h 76200"/>
                <a:gd name="connsiteX12" fmla="*/ 61420 w 61419"/>
                <a:gd name="connsiteY12" fmla="*/ 50800 h 76200"/>
                <a:gd name="connsiteX13" fmla="*/ 41791 w 61419"/>
                <a:gd name="connsiteY13" fmla="*/ 45720 h 76200"/>
                <a:gd name="connsiteX14" fmla="*/ 41791 w 61419"/>
                <a:gd name="connsiteY14" fmla="*/ 469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419" h="76200">
                  <a:moveTo>
                    <a:pt x="41791" y="46990"/>
                  </a:moveTo>
                  <a:cubicBezTo>
                    <a:pt x="39891" y="57785"/>
                    <a:pt x="35459" y="59055"/>
                    <a:pt x="32293" y="59055"/>
                  </a:cubicBezTo>
                  <a:cubicBezTo>
                    <a:pt x="28494" y="59055"/>
                    <a:pt x="22795" y="57150"/>
                    <a:pt x="22795" y="38100"/>
                  </a:cubicBezTo>
                  <a:cubicBezTo>
                    <a:pt x="22795" y="17780"/>
                    <a:pt x="29760" y="17780"/>
                    <a:pt x="32293" y="17780"/>
                  </a:cubicBezTo>
                  <a:cubicBezTo>
                    <a:pt x="36092" y="17780"/>
                    <a:pt x="38625" y="19685"/>
                    <a:pt x="41157" y="28575"/>
                  </a:cubicBezTo>
                  <a:lnTo>
                    <a:pt x="41157" y="29845"/>
                  </a:lnTo>
                  <a:lnTo>
                    <a:pt x="61420" y="25400"/>
                  </a:lnTo>
                  <a:lnTo>
                    <a:pt x="60786" y="24130"/>
                  </a:lnTo>
                  <a:cubicBezTo>
                    <a:pt x="58254" y="13970"/>
                    <a:pt x="52555" y="0"/>
                    <a:pt x="32293" y="0"/>
                  </a:cubicBezTo>
                  <a:cubicBezTo>
                    <a:pt x="16463" y="0"/>
                    <a:pt x="0" y="10160"/>
                    <a:pt x="0" y="38100"/>
                  </a:cubicBezTo>
                  <a:cubicBezTo>
                    <a:pt x="0" y="66040"/>
                    <a:pt x="16463" y="76200"/>
                    <a:pt x="31660" y="76200"/>
                  </a:cubicBezTo>
                  <a:cubicBezTo>
                    <a:pt x="46856" y="76200"/>
                    <a:pt x="56987" y="67945"/>
                    <a:pt x="60786" y="52070"/>
                  </a:cubicBezTo>
                  <a:lnTo>
                    <a:pt x="61420" y="50800"/>
                  </a:lnTo>
                  <a:lnTo>
                    <a:pt x="41791" y="45720"/>
                  </a:lnTo>
                  <a:lnTo>
                    <a:pt x="41791" y="4699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0CFA4B77-648A-5B24-A36A-C7053908F30C}"/>
                </a:ext>
              </a:extLst>
            </p:cNvPr>
            <p:cNvSpPr/>
            <p:nvPr/>
          </p:nvSpPr>
          <p:spPr>
            <a:xfrm>
              <a:off x="695804" y="4792028"/>
              <a:ext cx="60153" cy="104139"/>
            </a:xfrm>
            <a:custGeom>
              <a:avLst/>
              <a:gdLst>
                <a:gd name="connsiteX0" fmla="*/ 41791 w 60153"/>
                <a:gd name="connsiteY0" fmla="*/ 28575 h 104139"/>
                <a:gd name="connsiteX1" fmla="*/ 22162 w 60153"/>
                <a:gd name="connsiteY1" fmla="*/ 37465 h 104139"/>
                <a:gd name="connsiteX2" fmla="*/ 22162 w 60153"/>
                <a:gd name="connsiteY2" fmla="*/ 0 h 104139"/>
                <a:gd name="connsiteX3" fmla="*/ 0 w 60153"/>
                <a:gd name="connsiteY3" fmla="*/ 3175 h 104139"/>
                <a:gd name="connsiteX4" fmla="*/ 0 w 60153"/>
                <a:gd name="connsiteY4" fmla="*/ 104140 h 104139"/>
                <a:gd name="connsiteX5" fmla="*/ 22162 w 60153"/>
                <a:gd name="connsiteY5" fmla="*/ 104140 h 104139"/>
                <a:gd name="connsiteX6" fmla="*/ 22162 w 60153"/>
                <a:gd name="connsiteY6" fmla="*/ 53975 h 104139"/>
                <a:gd name="connsiteX7" fmla="*/ 32926 w 60153"/>
                <a:gd name="connsiteY7" fmla="*/ 48260 h 104139"/>
                <a:gd name="connsiteX8" fmla="*/ 37991 w 60153"/>
                <a:gd name="connsiteY8" fmla="*/ 55245 h 104139"/>
                <a:gd name="connsiteX9" fmla="*/ 37991 w 60153"/>
                <a:gd name="connsiteY9" fmla="*/ 104140 h 104139"/>
                <a:gd name="connsiteX10" fmla="*/ 60153 w 60153"/>
                <a:gd name="connsiteY10" fmla="*/ 104140 h 104139"/>
                <a:gd name="connsiteX11" fmla="*/ 60153 w 60153"/>
                <a:gd name="connsiteY11" fmla="*/ 48260 h 104139"/>
                <a:gd name="connsiteX12" fmla="*/ 41791 w 60153"/>
                <a:gd name="connsiteY12" fmla="*/ 28575 h 104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153" h="104139">
                  <a:moveTo>
                    <a:pt x="41791" y="28575"/>
                  </a:moveTo>
                  <a:cubicBezTo>
                    <a:pt x="33559" y="28575"/>
                    <a:pt x="26594" y="33020"/>
                    <a:pt x="22162" y="37465"/>
                  </a:cubicBezTo>
                  <a:lnTo>
                    <a:pt x="22162" y="0"/>
                  </a:lnTo>
                  <a:lnTo>
                    <a:pt x="0" y="3175"/>
                  </a:lnTo>
                  <a:lnTo>
                    <a:pt x="0" y="104140"/>
                  </a:lnTo>
                  <a:lnTo>
                    <a:pt x="22162" y="104140"/>
                  </a:lnTo>
                  <a:lnTo>
                    <a:pt x="22162" y="53975"/>
                  </a:lnTo>
                  <a:cubicBezTo>
                    <a:pt x="26594" y="50165"/>
                    <a:pt x="29760" y="48260"/>
                    <a:pt x="32926" y="48260"/>
                  </a:cubicBezTo>
                  <a:cubicBezTo>
                    <a:pt x="35459" y="48260"/>
                    <a:pt x="37991" y="48895"/>
                    <a:pt x="37991" y="55245"/>
                  </a:cubicBezTo>
                  <a:lnTo>
                    <a:pt x="37991" y="104140"/>
                  </a:lnTo>
                  <a:lnTo>
                    <a:pt x="60153" y="104140"/>
                  </a:lnTo>
                  <a:lnTo>
                    <a:pt x="60153" y="48260"/>
                  </a:lnTo>
                  <a:cubicBezTo>
                    <a:pt x="60153" y="35560"/>
                    <a:pt x="53821" y="28575"/>
                    <a:pt x="41791" y="28575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F3338ED2-79E5-819A-B117-9128565A8756}"/>
                </a:ext>
              </a:extLst>
            </p:cNvPr>
            <p:cNvSpPr/>
            <p:nvPr/>
          </p:nvSpPr>
          <p:spPr>
            <a:xfrm>
              <a:off x="764189" y="4820603"/>
              <a:ext cx="64585" cy="76200"/>
            </a:xfrm>
            <a:custGeom>
              <a:avLst/>
              <a:gdLst>
                <a:gd name="connsiteX0" fmla="*/ 32293 w 64585"/>
                <a:gd name="connsiteY0" fmla="*/ 0 h 76200"/>
                <a:gd name="connsiteX1" fmla="*/ 0 w 64585"/>
                <a:gd name="connsiteY1" fmla="*/ 38100 h 76200"/>
                <a:gd name="connsiteX2" fmla="*/ 32293 w 64585"/>
                <a:gd name="connsiteY2" fmla="*/ 76200 h 76200"/>
                <a:gd name="connsiteX3" fmla="*/ 64586 w 64585"/>
                <a:gd name="connsiteY3" fmla="*/ 38100 h 76200"/>
                <a:gd name="connsiteX4" fmla="*/ 32293 w 64585"/>
                <a:gd name="connsiteY4" fmla="*/ 0 h 76200"/>
                <a:gd name="connsiteX5" fmla="*/ 32293 w 64585"/>
                <a:gd name="connsiteY5" fmla="*/ 58420 h 76200"/>
                <a:gd name="connsiteX6" fmla="*/ 22162 w 64585"/>
                <a:gd name="connsiteY6" fmla="*/ 38100 h 76200"/>
                <a:gd name="connsiteX7" fmla="*/ 32293 w 64585"/>
                <a:gd name="connsiteY7" fmla="*/ 18415 h 76200"/>
                <a:gd name="connsiteX8" fmla="*/ 42424 w 64585"/>
                <a:gd name="connsiteY8" fmla="*/ 38100 h 76200"/>
                <a:gd name="connsiteX9" fmla="*/ 32293 w 64585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585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6" y="66040"/>
                    <a:pt x="64586" y="38100"/>
                  </a:cubicBezTo>
                  <a:cubicBezTo>
                    <a:pt x="64586" y="10160"/>
                    <a:pt x="48123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6725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2D74041C-2DFD-3187-FCDF-B5D9C08777C5}"/>
                </a:ext>
              </a:extLst>
            </p:cNvPr>
            <p:cNvSpPr/>
            <p:nvPr/>
          </p:nvSpPr>
          <p:spPr>
            <a:xfrm>
              <a:off x="836373" y="4820603"/>
              <a:ext cx="64585" cy="76200"/>
            </a:xfrm>
            <a:custGeom>
              <a:avLst/>
              <a:gdLst>
                <a:gd name="connsiteX0" fmla="*/ 32293 w 64585"/>
                <a:gd name="connsiteY0" fmla="*/ 0 h 76200"/>
                <a:gd name="connsiteX1" fmla="*/ 0 w 64585"/>
                <a:gd name="connsiteY1" fmla="*/ 38100 h 76200"/>
                <a:gd name="connsiteX2" fmla="*/ 32293 w 64585"/>
                <a:gd name="connsiteY2" fmla="*/ 76200 h 76200"/>
                <a:gd name="connsiteX3" fmla="*/ 64585 w 64585"/>
                <a:gd name="connsiteY3" fmla="*/ 38100 h 76200"/>
                <a:gd name="connsiteX4" fmla="*/ 32293 w 64585"/>
                <a:gd name="connsiteY4" fmla="*/ 0 h 76200"/>
                <a:gd name="connsiteX5" fmla="*/ 32293 w 64585"/>
                <a:gd name="connsiteY5" fmla="*/ 58420 h 76200"/>
                <a:gd name="connsiteX6" fmla="*/ 22162 w 64585"/>
                <a:gd name="connsiteY6" fmla="*/ 38100 h 76200"/>
                <a:gd name="connsiteX7" fmla="*/ 32293 w 64585"/>
                <a:gd name="connsiteY7" fmla="*/ 18415 h 76200"/>
                <a:gd name="connsiteX8" fmla="*/ 42424 w 64585"/>
                <a:gd name="connsiteY8" fmla="*/ 38100 h 76200"/>
                <a:gd name="connsiteX9" fmla="*/ 32293 w 64585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585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5" y="66040"/>
                    <a:pt x="64585" y="38100"/>
                  </a:cubicBezTo>
                  <a:cubicBezTo>
                    <a:pt x="64585" y="10160"/>
                    <a:pt x="47489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6725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656B92D5-8FAA-98F7-3860-6DE8818B1E99}"/>
                </a:ext>
              </a:extLst>
            </p:cNvPr>
            <p:cNvSpPr/>
            <p:nvPr/>
          </p:nvSpPr>
          <p:spPr>
            <a:xfrm>
              <a:off x="954779" y="4820603"/>
              <a:ext cx="64602" cy="76200"/>
            </a:xfrm>
            <a:custGeom>
              <a:avLst/>
              <a:gdLst>
                <a:gd name="connsiteX0" fmla="*/ 32293 w 64602"/>
                <a:gd name="connsiteY0" fmla="*/ 0 h 76200"/>
                <a:gd name="connsiteX1" fmla="*/ 0 w 64602"/>
                <a:gd name="connsiteY1" fmla="*/ 38100 h 76200"/>
                <a:gd name="connsiteX2" fmla="*/ 32293 w 64602"/>
                <a:gd name="connsiteY2" fmla="*/ 76200 h 76200"/>
                <a:gd name="connsiteX3" fmla="*/ 64585 w 64602"/>
                <a:gd name="connsiteY3" fmla="*/ 38100 h 76200"/>
                <a:gd name="connsiteX4" fmla="*/ 32293 w 64602"/>
                <a:gd name="connsiteY4" fmla="*/ 0 h 76200"/>
                <a:gd name="connsiteX5" fmla="*/ 32293 w 64602"/>
                <a:gd name="connsiteY5" fmla="*/ 58420 h 76200"/>
                <a:gd name="connsiteX6" fmla="*/ 22162 w 64602"/>
                <a:gd name="connsiteY6" fmla="*/ 38100 h 76200"/>
                <a:gd name="connsiteX7" fmla="*/ 32293 w 64602"/>
                <a:gd name="connsiteY7" fmla="*/ 18415 h 76200"/>
                <a:gd name="connsiteX8" fmla="*/ 42424 w 64602"/>
                <a:gd name="connsiteY8" fmla="*/ 38100 h 76200"/>
                <a:gd name="connsiteX9" fmla="*/ 32293 w 64602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602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5" y="66040"/>
                    <a:pt x="64585" y="38100"/>
                  </a:cubicBezTo>
                  <a:cubicBezTo>
                    <a:pt x="65219" y="10160"/>
                    <a:pt x="48123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7358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EA39BC16-8A18-A3FC-D789-F44DBBB5F2FE}"/>
                </a:ext>
              </a:extLst>
            </p:cNvPr>
            <p:cNvSpPr/>
            <p:nvPr/>
          </p:nvSpPr>
          <p:spPr>
            <a:xfrm>
              <a:off x="1023797" y="4794567"/>
              <a:ext cx="44956" cy="101600"/>
            </a:xfrm>
            <a:custGeom>
              <a:avLst/>
              <a:gdLst>
                <a:gd name="connsiteX0" fmla="*/ 33559 w 44956"/>
                <a:gd name="connsiteY0" fmla="*/ 0 h 101600"/>
                <a:gd name="connsiteX1" fmla="*/ 10131 w 44956"/>
                <a:gd name="connsiteY1" fmla="*/ 22860 h 101600"/>
                <a:gd name="connsiteX2" fmla="*/ 10131 w 44956"/>
                <a:gd name="connsiteY2" fmla="*/ 27940 h 101600"/>
                <a:gd name="connsiteX3" fmla="*/ 0 w 44956"/>
                <a:gd name="connsiteY3" fmla="*/ 27940 h 101600"/>
                <a:gd name="connsiteX4" fmla="*/ 0 w 44956"/>
                <a:gd name="connsiteY4" fmla="*/ 45085 h 101600"/>
                <a:gd name="connsiteX5" fmla="*/ 10131 w 44956"/>
                <a:gd name="connsiteY5" fmla="*/ 45085 h 101600"/>
                <a:gd name="connsiteX6" fmla="*/ 10131 w 44956"/>
                <a:gd name="connsiteY6" fmla="*/ 101600 h 101600"/>
                <a:gd name="connsiteX7" fmla="*/ 32293 w 44956"/>
                <a:gd name="connsiteY7" fmla="*/ 101600 h 101600"/>
                <a:gd name="connsiteX8" fmla="*/ 32293 w 44956"/>
                <a:gd name="connsiteY8" fmla="*/ 45085 h 101600"/>
                <a:gd name="connsiteX9" fmla="*/ 44957 w 44956"/>
                <a:gd name="connsiteY9" fmla="*/ 45085 h 101600"/>
                <a:gd name="connsiteX10" fmla="*/ 44957 w 44956"/>
                <a:gd name="connsiteY10" fmla="*/ 27940 h 101600"/>
                <a:gd name="connsiteX11" fmla="*/ 32293 w 44956"/>
                <a:gd name="connsiteY11" fmla="*/ 27940 h 101600"/>
                <a:gd name="connsiteX12" fmla="*/ 32293 w 44956"/>
                <a:gd name="connsiteY12" fmla="*/ 23495 h 101600"/>
                <a:gd name="connsiteX13" fmla="*/ 39258 w 44956"/>
                <a:gd name="connsiteY13" fmla="*/ 17145 h 101600"/>
                <a:gd name="connsiteX14" fmla="*/ 43690 w 44956"/>
                <a:gd name="connsiteY14" fmla="*/ 17780 h 101600"/>
                <a:gd name="connsiteX15" fmla="*/ 44957 w 44956"/>
                <a:gd name="connsiteY15" fmla="*/ 17780 h 101600"/>
                <a:gd name="connsiteX16" fmla="*/ 44957 w 44956"/>
                <a:gd name="connsiteY16" fmla="*/ 635 h 101600"/>
                <a:gd name="connsiteX17" fmla="*/ 44323 w 44956"/>
                <a:gd name="connsiteY17" fmla="*/ 635 h 101600"/>
                <a:gd name="connsiteX18" fmla="*/ 33559 w 44956"/>
                <a:gd name="connsiteY18" fmla="*/ 0 h 1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956" h="101600">
                  <a:moveTo>
                    <a:pt x="33559" y="0"/>
                  </a:moveTo>
                  <a:cubicBezTo>
                    <a:pt x="12664" y="0"/>
                    <a:pt x="10131" y="12065"/>
                    <a:pt x="10131" y="22860"/>
                  </a:cubicBezTo>
                  <a:lnTo>
                    <a:pt x="10131" y="27940"/>
                  </a:lnTo>
                  <a:lnTo>
                    <a:pt x="0" y="27940"/>
                  </a:lnTo>
                  <a:lnTo>
                    <a:pt x="0" y="45085"/>
                  </a:lnTo>
                  <a:lnTo>
                    <a:pt x="10131" y="45085"/>
                  </a:lnTo>
                  <a:lnTo>
                    <a:pt x="10131" y="101600"/>
                  </a:lnTo>
                  <a:lnTo>
                    <a:pt x="32293" y="101600"/>
                  </a:lnTo>
                  <a:lnTo>
                    <a:pt x="32293" y="45085"/>
                  </a:lnTo>
                  <a:lnTo>
                    <a:pt x="44957" y="45085"/>
                  </a:lnTo>
                  <a:lnTo>
                    <a:pt x="44957" y="27940"/>
                  </a:lnTo>
                  <a:lnTo>
                    <a:pt x="32293" y="27940"/>
                  </a:lnTo>
                  <a:lnTo>
                    <a:pt x="32293" y="23495"/>
                  </a:lnTo>
                  <a:cubicBezTo>
                    <a:pt x="32293" y="18415"/>
                    <a:pt x="34826" y="17145"/>
                    <a:pt x="39258" y="17145"/>
                  </a:cubicBezTo>
                  <a:cubicBezTo>
                    <a:pt x="40524" y="17145"/>
                    <a:pt x="43057" y="17145"/>
                    <a:pt x="43690" y="17780"/>
                  </a:cubicBezTo>
                  <a:lnTo>
                    <a:pt x="44957" y="17780"/>
                  </a:lnTo>
                  <a:lnTo>
                    <a:pt x="44957" y="635"/>
                  </a:lnTo>
                  <a:lnTo>
                    <a:pt x="44323" y="635"/>
                  </a:lnTo>
                  <a:cubicBezTo>
                    <a:pt x="43057" y="0"/>
                    <a:pt x="36725" y="0"/>
                    <a:pt x="33559" y="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C89FF9B-8A2D-44F7-FFB3-920002093F1D}"/>
                </a:ext>
              </a:extLst>
            </p:cNvPr>
            <p:cNvSpPr/>
            <p:nvPr/>
          </p:nvSpPr>
          <p:spPr>
            <a:xfrm>
              <a:off x="1095981" y="4794567"/>
              <a:ext cx="88013" cy="100965"/>
            </a:xfrm>
            <a:custGeom>
              <a:avLst/>
              <a:gdLst>
                <a:gd name="connsiteX0" fmla="*/ 44323 w 88013"/>
                <a:gd name="connsiteY0" fmla="*/ 66040 h 100965"/>
                <a:gd name="connsiteX1" fmla="*/ 27860 w 88013"/>
                <a:gd name="connsiteY1" fmla="*/ 0 h 100965"/>
                <a:gd name="connsiteX2" fmla="*/ 0 w 88013"/>
                <a:gd name="connsiteY2" fmla="*/ 0 h 100965"/>
                <a:gd name="connsiteX3" fmla="*/ 0 w 88013"/>
                <a:gd name="connsiteY3" fmla="*/ 100965 h 100965"/>
                <a:gd name="connsiteX4" fmla="*/ 18996 w 88013"/>
                <a:gd name="connsiteY4" fmla="*/ 100965 h 100965"/>
                <a:gd name="connsiteX5" fmla="*/ 18996 w 88013"/>
                <a:gd name="connsiteY5" fmla="*/ 38100 h 100965"/>
                <a:gd name="connsiteX6" fmla="*/ 34826 w 88013"/>
                <a:gd name="connsiteY6" fmla="*/ 100965 h 100965"/>
                <a:gd name="connsiteX7" fmla="*/ 51922 w 88013"/>
                <a:gd name="connsiteY7" fmla="*/ 100965 h 100965"/>
                <a:gd name="connsiteX8" fmla="*/ 67751 w 88013"/>
                <a:gd name="connsiteY8" fmla="*/ 38735 h 100965"/>
                <a:gd name="connsiteX9" fmla="*/ 67751 w 88013"/>
                <a:gd name="connsiteY9" fmla="*/ 100965 h 100965"/>
                <a:gd name="connsiteX10" fmla="*/ 88014 w 88013"/>
                <a:gd name="connsiteY10" fmla="*/ 100965 h 100965"/>
                <a:gd name="connsiteX11" fmla="*/ 88014 w 88013"/>
                <a:gd name="connsiteY11" fmla="*/ 0 h 100965"/>
                <a:gd name="connsiteX12" fmla="*/ 59520 w 88013"/>
                <a:gd name="connsiteY12" fmla="*/ 0 h 100965"/>
                <a:gd name="connsiteX13" fmla="*/ 44323 w 88013"/>
                <a:gd name="connsiteY13" fmla="*/ 66040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013" h="100965">
                  <a:moveTo>
                    <a:pt x="44323" y="66040"/>
                  </a:moveTo>
                  <a:lnTo>
                    <a:pt x="27860" y="0"/>
                  </a:lnTo>
                  <a:lnTo>
                    <a:pt x="0" y="0"/>
                  </a:lnTo>
                  <a:lnTo>
                    <a:pt x="0" y="100965"/>
                  </a:lnTo>
                  <a:lnTo>
                    <a:pt x="18996" y="100965"/>
                  </a:lnTo>
                  <a:lnTo>
                    <a:pt x="18996" y="38100"/>
                  </a:lnTo>
                  <a:cubicBezTo>
                    <a:pt x="20262" y="42545"/>
                    <a:pt x="34826" y="100965"/>
                    <a:pt x="34826" y="100965"/>
                  </a:cubicBezTo>
                  <a:lnTo>
                    <a:pt x="51922" y="100965"/>
                  </a:lnTo>
                  <a:cubicBezTo>
                    <a:pt x="51922" y="100965"/>
                    <a:pt x="66485" y="43815"/>
                    <a:pt x="67751" y="38735"/>
                  </a:cubicBezTo>
                  <a:lnTo>
                    <a:pt x="67751" y="100965"/>
                  </a:lnTo>
                  <a:lnTo>
                    <a:pt x="88014" y="100965"/>
                  </a:lnTo>
                  <a:lnTo>
                    <a:pt x="88014" y="0"/>
                  </a:lnTo>
                  <a:lnTo>
                    <a:pt x="59520" y="0"/>
                  </a:lnTo>
                  <a:lnTo>
                    <a:pt x="44323" y="6604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536E5E8A-524B-60A1-6ED0-CCBB98AB0389}"/>
                </a:ext>
              </a:extLst>
            </p:cNvPr>
            <p:cNvSpPr/>
            <p:nvPr/>
          </p:nvSpPr>
          <p:spPr>
            <a:xfrm>
              <a:off x="1193492" y="4819967"/>
              <a:ext cx="61419" cy="76200"/>
            </a:xfrm>
            <a:custGeom>
              <a:avLst/>
              <a:gdLst>
                <a:gd name="connsiteX0" fmla="*/ 47489 w 61419"/>
                <a:gd name="connsiteY0" fmla="*/ 50800 h 76200"/>
                <a:gd name="connsiteX1" fmla="*/ 33559 w 61419"/>
                <a:gd name="connsiteY1" fmla="*/ 59055 h 76200"/>
                <a:gd name="connsiteX2" fmla="*/ 22162 w 61419"/>
                <a:gd name="connsiteY2" fmla="*/ 44450 h 76200"/>
                <a:gd name="connsiteX3" fmla="*/ 61420 w 61419"/>
                <a:gd name="connsiteY3" fmla="*/ 44450 h 76200"/>
                <a:gd name="connsiteX4" fmla="*/ 61420 w 61419"/>
                <a:gd name="connsiteY4" fmla="*/ 39370 h 76200"/>
                <a:gd name="connsiteX5" fmla="*/ 31660 w 61419"/>
                <a:gd name="connsiteY5" fmla="*/ 0 h 76200"/>
                <a:gd name="connsiteX6" fmla="*/ 0 w 61419"/>
                <a:gd name="connsiteY6" fmla="*/ 38100 h 76200"/>
                <a:gd name="connsiteX7" fmla="*/ 32293 w 61419"/>
                <a:gd name="connsiteY7" fmla="*/ 76200 h 76200"/>
                <a:gd name="connsiteX8" fmla="*/ 60786 w 61419"/>
                <a:gd name="connsiteY8" fmla="*/ 60960 h 76200"/>
                <a:gd name="connsiteX9" fmla="*/ 61420 w 61419"/>
                <a:gd name="connsiteY9" fmla="*/ 59690 h 76200"/>
                <a:gd name="connsiteX10" fmla="*/ 48123 w 61419"/>
                <a:gd name="connsiteY10" fmla="*/ 48895 h 76200"/>
                <a:gd name="connsiteX11" fmla="*/ 47489 w 61419"/>
                <a:gd name="connsiteY11" fmla="*/ 50800 h 76200"/>
                <a:gd name="connsiteX12" fmla="*/ 22795 w 61419"/>
                <a:gd name="connsiteY12" fmla="*/ 31115 h 76200"/>
                <a:gd name="connsiteX13" fmla="*/ 32293 w 61419"/>
                <a:gd name="connsiteY13" fmla="*/ 18415 h 76200"/>
                <a:gd name="connsiteX14" fmla="*/ 41157 w 61419"/>
                <a:gd name="connsiteY14" fmla="*/ 31115 h 76200"/>
                <a:gd name="connsiteX15" fmla="*/ 22795 w 61419"/>
                <a:gd name="connsiteY15" fmla="*/ 3111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419" h="76200">
                  <a:moveTo>
                    <a:pt x="47489" y="50800"/>
                  </a:moveTo>
                  <a:cubicBezTo>
                    <a:pt x="44957" y="54610"/>
                    <a:pt x="39891" y="59055"/>
                    <a:pt x="33559" y="59055"/>
                  </a:cubicBezTo>
                  <a:cubicBezTo>
                    <a:pt x="26594" y="59055"/>
                    <a:pt x="23428" y="53975"/>
                    <a:pt x="22162" y="44450"/>
                  </a:cubicBezTo>
                  <a:lnTo>
                    <a:pt x="61420" y="44450"/>
                  </a:lnTo>
                  <a:lnTo>
                    <a:pt x="61420" y="39370"/>
                  </a:lnTo>
                  <a:cubicBezTo>
                    <a:pt x="61420" y="14605"/>
                    <a:pt x="50655" y="0"/>
                    <a:pt x="31660" y="0"/>
                  </a:cubicBezTo>
                  <a:cubicBezTo>
                    <a:pt x="17096" y="0"/>
                    <a:pt x="0" y="10160"/>
                    <a:pt x="0" y="38100"/>
                  </a:cubicBezTo>
                  <a:cubicBezTo>
                    <a:pt x="0" y="62230"/>
                    <a:pt x="12031" y="76200"/>
                    <a:pt x="32293" y="76200"/>
                  </a:cubicBezTo>
                  <a:cubicBezTo>
                    <a:pt x="44323" y="76200"/>
                    <a:pt x="53821" y="71120"/>
                    <a:pt x="60786" y="60960"/>
                  </a:cubicBezTo>
                  <a:lnTo>
                    <a:pt x="61420" y="59690"/>
                  </a:lnTo>
                  <a:lnTo>
                    <a:pt x="48123" y="48895"/>
                  </a:lnTo>
                  <a:lnTo>
                    <a:pt x="47489" y="50800"/>
                  </a:lnTo>
                  <a:close/>
                  <a:moveTo>
                    <a:pt x="22795" y="31115"/>
                  </a:moveTo>
                  <a:cubicBezTo>
                    <a:pt x="23428" y="24765"/>
                    <a:pt x="25961" y="18415"/>
                    <a:pt x="32293" y="18415"/>
                  </a:cubicBezTo>
                  <a:cubicBezTo>
                    <a:pt x="35459" y="18415"/>
                    <a:pt x="40524" y="19685"/>
                    <a:pt x="41157" y="31115"/>
                  </a:cubicBezTo>
                  <a:lnTo>
                    <a:pt x="22795" y="3111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E9C9AD55-6039-2170-AA4A-4F11C001A8AE}"/>
                </a:ext>
              </a:extLst>
            </p:cNvPr>
            <p:cNvSpPr/>
            <p:nvPr/>
          </p:nvSpPr>
          <p:spPr>
            <a:xfrm>
              <a:off x="1265043" y="4794567"/>
              <a:ext cx="65851" cy="102235"/>
            </a:xfrm>
            <a:custGeom>
              <a:avLst/>
              <a:gdLst>
                <a:gd name="connsiteX0" fmla="*/ 62686 w 65851"/>
                <a:gd name="connsiteY0" fmla="*/ 82550 h 102235"/>
                <a:gd name="connsiteX1" fmla="*/ 62686 w 65851"/>
                <a:gd name="connsiteY1" fmla="*/ 0 h 102235"/>
                <a:gd name="connsiteX2" fmla="*/ 40524 w 65851"/>
                <a:gd name="connsiteY2" fmla="*/ 0 h 102235"/>
                <a:gd name="connsiteX3" fmla="*/ 40524 w 65851"/>
                <a:gd name="connsiteY3" fmla="*/ 33020 h 102235"/>
                <a:gd name="connsiteX4" fmla="*/ 24061 w 65851"/>
                <a:gd name="connsiteY4" fmla="*/ 26035 h 102235"/>
                <a:gd name="connsiteX5" fmla="*/ 0 w 65851"/>
                <a:gd name="connsiteY5" fmla="*/ 64770 h 102235"/>
                <a:gd name="connsiteX6" fmla="*/ 24061 w 65851"/>
                <a:gd name="connsiteY6" fmla="*/ 102235 h 102235"/>
                <a:gd name="connsiteX7" fmla="*/ 41157 w 65851"/>
                <a:gd name="connsiteY7" fmla="*/ 94615 h 102235"/>
                <a:gd name="connsiteX8" fmla="*/ 42424 w 65851"/>
                <a:gd name="connsiteY8" fmla="*/ 100330 h 102235"/>
                <a:gd name="connsiteX9" fmla="*/ 43057 w 65851"/>
                <a:gd name="connsiteY9" fmla="*/ 100965 h 102235"/>
                <a:gd name="connsiteX10" fmla="*/ 65852 w 65851"/>
                <a:gd name="connsiteY10" fmla="*/ 100965 h 102235"/>
                <a:gd name="connsiteX11" fmla="*/ 65219 w 65851"/>
                <a:gd name="connsiteY11" fmla="*/ 99060 h 102235"/>
                <a:gd name="connsiteX12" fmla="*/ 62686 w 65851"/>
                <a:gd name="connsiteY12" fmla="*/ 82550 h 102235"/>
                <a:gd name="connsiteX13" fmla="*/ 40524 w 65851"/>
                <a:gd name="connsiteY13" fmla="*/ 50165 h 102235"/>
                <a:gd name="connsiteX14" fmla="*/ 40524 w 65851"/>
                <a:gd name="connsiteY14" fmla="*/ 78105 h 102235"/>
                <a:gd name="connsiteX15" fmla="*/ 31026 w 65851"/>
                <a:gd name="connsiteY15" fmla="*/ 83820 h 102235"/>
                <a:gd name="connsiteX16" fmla="*/ 21529 w 65851"/>
                <a:gd name="connsiteY16" fmla="*/ 64135 h 102235"/>
                <a:gd name="connsiteX17" fmla="*/ 31026 w 65851"/>
                <a:gd name="connsiteY17" fmla="*/ 45085 h 102235"/>
                <a:gd name="connsiteX18" fmla="*/ 40524 w 65851"/>
                <a:gd name="connsiteY18" fmla="*/ 50165 h 10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851" h="102235">
                  <a:moveTo>
                    <a:pt x="62686" y="82550"/>
                  </a:moveTo>
                  <a:lnTo>
                    <a:pt x="62686" y="0"/>
                  </a:lnTo>
                  <a:lnTo>
                    <a:pt x="40524" y="0"/>
                  </a:lnTo>
                  <a:lnTo>
                    <a:pt x="40524" y="33020"/>
                  </a:lnTo>
                  <a:cubicBezTo>
                    <a:pt x="36092" y="28575"/>
                    <a:pt x="30393" y="26035"/>
                    <a:pt x="24061" y="26035"/>
                  </a:cubicBezTo>
                  <a:cubicBezTo>
                    <a:pt x="8865" y="26035"/>
                    <a:pt x="0" y="40005"/>
                    <a:pt x="0" y="64770"/>
                  </a:cubicBezTo>
                  <a:cubicBezTo>
                    <a:pt x="0" y="95885"/>
                    <a:pt x="13297" y="102235"/>
                    <a:pt x="24061" y="102235"/>
                  </a:cubicBezTo>
                  <a:cubicBezTo>
                    <a:pt x="31026" y="102235"/>
                    <a:pt x="36725" y="99695"/>
                    <a:pt x="41157" y="94615"/>
                  </a:cubicBezTo>
                  <a:cubicBezTo>
                    <a:pt x="41157" y="96520"/>
                    <a:pt x="41791" y="99060"/>
                    <a:pt x="42424" y="100330"/>
                  </a:cubicBezTo>
                  <a:lnTo>
                    <a:pt x="43057" y="100965"/>
                  </a:lnTo>
                  <a:lnTo>
                    <a:pt x="65852" y="100965"/>
                  </a:lnTo>
                  <a:lnTo>
                    <a:pt x="65219" y="99060"/>
                  </a:lnTo>
                  <a:cubicBezTo>
                    <a:pt x="63319" y="95885"/>
                    <a:pt x="62686" y="90805"/>
                    <a:pt x="62686" y="82550"/>
                  </a:cubicBezTo>
                  <a:close/>
                  <a:moveTo>
                    <a:pt x="40524" y="50165"/>
                  </a:moveTo>
                  <a:lnTo>
                    <a:pt x="40524" y="78105"/>
                  </a:lnTo>
                  <a:cubicBezTo>
                    <a:pt x="37991" y="80645"/>
                    <a:pt x="34826" y="83820"/>
                    <a:pt x="31026" y="83820"/>
                  </a:cubicBezTo>
                  <a:cubicBezTo>
                    <a:pt x="27227" y="83820"/>
                    <a:pt x="21529" y="81915"/>
                    <a:pt x="21529" y="64135"/>
                  </a:cubicBezTo>
                  <a:cubicBezTo>
                    <a:pt x="21529" y="46990"/>
                    <a:pt x="25961" y="45085"/>
                    <a:pt x="31026" y="45085"/>
                  </a:cubicBezTo>
                  <a:cubicBezTo>
                    <a:pt x="34192" y="45085"/>
                    <a:pt x="36725" y="46990"/>
                    <a:pt x="40524" y="50165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D80CCC5-2FE7-053B-78CA-A94F5B4BFF6B}"/>
                </a:ext>
              </a:extLst>
            </p:cNvPr>
            <p:cNvSpPr/>
            <p:nvPr/>
          </p:nvSpPr>
          <p:spPr>
            <a:xfrm>
              <a:off x="1341026" y="4794568"/>
              <a:ext cx="22161" cy="19685"/>
            </a:xfrm>
            <a:custGeom>
              <a:avLst/>
              <a:gdLst>
                <a:gd name="connsiteX0" fmla="*/ 0 w 22161"/>
                <a:gd name="connsiteY0" fmla="*/ 0 h 19685"/>
                <a:gd name="connsiteX1" fmla="*/ 22162 w 22161"/>
                <a:gd name="connsiteY1" fmla="*/ 0 h 19685"/>
                <a:gd name="connsiteX2" fmla="*/ 22162 w 22161"/>
                <a:gd name="connsiteY2" fmla="*/ 19685 h 19685"/>
                <a:gd name="connsiteX3" fmla="*/ 0 w 22161"/>
                <a:gd name="connsiteY3" fmla="*/ 19685 h 1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9685">
                  <a:moveTo>
                    <a:pt x="0" y="0"/>
                  </a:moveTo>
                  <a:lnTo>
                    <a:pt x="22162" y="0"/>
                  </a:lnTo>
                  <a:lnTo>
                    <a:pt x="22162" y="19685"/>
                  </a:lnTo>
                  <a:lnTo>
                    <a:pt x="0" y="1968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7E987396-B23C-3D69-F872-A2B993146288}"/>
                </a:ext>
              </a:extLst>
            </p:cNvPr>
            <p:cNvSpPr/>
            <p:nvPr/>
          </p:nvSpPr>
          <p:spPr>
            <a:xfrm>
              <a:off x="1341026" y="4821873"/>
              <a:ext cx="22161" cy="73660"/>
            </a:xfrm>
            <a:custGeom>
              <a:avLst/>
              <a:gdLst>
                <a:gd name="connsiteX0" fmla="*/ 0 w 22161"/>
                <a:gd name="connsiteY0" fmla="*/ 0 h 73660"/>
                <a:gd name="connsiteX1" fmla="*/ 22162 w 22161"/>
                <a:gd name="connsiteY1" fmla="*/ 0 h 73660"/>
                <a:gd name="connsiteX2" fmla="*/ 22162 w 22161"/>
                <a:gd name="connsiteY2" fmla="*/ 73660 h 73660"/>
                <a:gd name="connsiteX3" fmla="*/ 0 w 22161"/>
                <a:gd name="connsiteY3" fmla="*/ 73660 h 7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73660">
                  <a:moveTo>
                    <a:pt x="0" y="0"/>
                  </a:moveTo>
                  <a:lnTo>
                    <a:pt x="22162" y="0"/>
                  </a:lnTo>
                  <a:lnTo>
                    <a:pt x="22162" y="73660"/>
                  </a:lnTo>
                  <a:lnTo>
                    <a:pt x="0" y="7366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D547055-B83C-BAD5-C5D6-DCB141E49062}"/>
                </a:ext>
              </a:extLst>
            </p:cNvPr>
            <p:cNvSpPr/>
            <p:nvPr/>
          </p:nvSpPr>
          <p:spPr>
            <a:xfrm>
              <a:off x="1372685" y="4820603"/>
              <a:ext cx="61419" cy="76200"/>
            </a:xfrm>
            <a:custGeom>
              <a:avLst/>
              <a:gdLst>
                <a:gd name="connsiteX0" fmla="*/ 41791 w 61419"/>
                <a:gd name="connsiteY0" fmla="*/ 46990 h 76200"/>
                <a:gd name="connsiteX1" fmla="*/ 32293 w 61419"/>
                <a:gd name="connsiteY1" fmla="*/ 59055 h 76200"/>
                <a:gd name="connsiteX2" fmla="*/ 22795 w 61419"/>
                <a:gd name="connsiteY2" fmla="*/ 38100 h 76200"/>
                <a:gd name="connsiteX3" fmla="*/ 32293 w 61419"/>
                <a:gd name="connsiteY3" fmla="*/ 17780 h 76200"/>
                <a:gd name="connsiteX4" fmla="*/ 41157 w 61419"/>
                <a:gd name="connsiteY4" fmla="*/ 28575 h 76200"/>
                <a:gd name="connsiteX5" fmla="*/ 41157 w 61419"/>
                <a:gd name="connsiteY5" fmla="*/ 29845 h 76200"/>
                <a:gd name="connsiteX6" fmla="*/ 61420 w 61419"/>
                <a:gd name="connsiteY6" fmla="*/ 25400 h 76200"/>
                <a:gd name="connsiteX7" fmla="*/ 60786 w 61419"/>
                <a:gd name="connsiteY7" fmla="*/ 24130 h 76200"/>
                <a:gd name="connsiteX8" fmla="*/ 32293 w 61419"/>
                <a:gd name="connsiteY8" fmla="*/ 0 h 76200"/>
                <a:gd name="connsiteX9" fmla="*/ 0 w 61419"/>
                <a:gd name="connsiteY9" fmla="*/ 38100 h 76200"/>
                <a:gd name="connsiteX10" fmla="*/ 31660 w 61419"/>
                <a:gd name="connsiteY10" fmla="*/ 76200 h 76200"/>
                <a:gd name="connsiteX11" fmla="*/ 60786 w 61419"/>
                <a:gd name="connsiteY11" fmla="*/ 52070 h 76200"/>
                <a:gd name="connsiteX12" fmla="*/ 61420 w 61419"/>
                <a:gd name="connsiteY12" fmla="*/ 50800 h 76200"/>
                <a:gd name="connsiteX13" fmla="*/ 41791 w 61419"/>
                <a:gd name="connsiteY13" fmla="*/ 45720 h 76200"/>
                <a:gd name="connsiteX14" fmla="*/ 41791 w 61419"/>
                <a:gd name="connsiteY14" fmla="*/ 469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419" h="76200">
                  <a:moveTo>
                    <a:pt x="41791" y="46990"/>
                  </a:moveTo>
                  <a:cubicBezTo>
                    <a:pt x="39891" y="57785"/>
                    <a:pt x="35459" y="59055"/>
                    <a:pt x="32293" y="59055"/>
                  </a:cubicBezTo>
                  <a:cubicBezTo>
                    <a:pt x="28494" y="59055"/>
                    <a:pt x="22795" y="57150"/>
                    <a:pt x="22795" y="38100"/>
                  </a:cubicBezTo>
                  <a:cubicBezTo>
                    <a:pt x="22795" y="17780"/>
                    <a:pt x="29760" y="17780"/>
                    <a:pt x="32293" y="17780"/>
                  </a:cubicBezTo>
                  <a:cubicBezTo>
                    <a:pt x="36092" y="17780"/>
                    <a:pt x="38625" y="19685"/>
                    <a:pt x="41157" y="28575"/>
                  </a:cubicBezTo>
                  <a:lnTo>
                    <a:pt x="41157" y="29845"/>
                  </a:lnTo>
                  <a:lnTo>
                    <a:pt x="61420" y="25400"/>
                  </a:lnTo>
                  <a:lnTo>
                    <a:pt x="60786" y="24130"/>
                  </a:lnTo>
                  <a:cubicBezTo>
                    <a:pt x="58254" y="13970"/>
                    <a:pt x="52555" y="0"/>
                    <a:pt x="32293" y="0"/>
                  </a:cubicBezTo>
                  <a:cubicBezTo>
                    <a:pt x="16463" y="0"/>
                    <a:pt x="0" y="10160"/>
                    <a:pt x="0" y="38100"/>
                  </a:cubicBezTo>
                  <a:cubicBezTo>
                    <a:pt x="0" y="66040"/>
                    <a:pt x="16463" y="76200"/>
                    <a:pt x="31660" y="76200"/>
                  </a:cubicBezTo>
                  <a:cubicBezTo>
                    <a:pt x="46856" y="76200"/>
                    <a:pt x="56987" y="67945"/>
                    <a:pt x="60786" y="52070"/>
                  </a:cubicBezTo>
                  <a:lnTo>
                    <a:pt x="61420" y="50800"/>
                  </a:lnTo>
                  <a:lnTo>
                    <a:pt x="41791" y="45720"/>
                  </a:lnTo>
                  <a:lnTo>
                    <a:pt x="41791" y="4699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BD665142-07C3-F385-FD4B-3097A03ED501}"/>
                </a:ext>
              </a:extLst>
            </p:cNvPr>
            <p:cNvSpPr/>
            <p:nvPr/>
          </p:nvSpPr>
          <p:spPr>
            <a:xfrm>
              <a:off x="1442970" y="4794568"/>
              <a:ext cx="22161" cy="19685"/>
            </a:xfrm>
            <a:custGeom>
              <a:avLst/>
              <a:gdLst>
                <a:gd name="connsiteX0" fmla="*/ 0 w 22161"/>
                <a:gd name="connsiteY0" fmla="*/ 0 h 19685"/>
                <a:gd name="connsiteX1" fmla="*/ 22162 w 22161"/>
                <a:gd name="connsiteY1" fmla="*/ 0 h 19685"/>
                <a:gd name="connsiteX2" fmla="*/ 22162 w 22161"/>
                <a:gd name="connsiteY2" fmla="*/ 19685 h 19685"/>
                <a:gd name="connsiteX3" fmla="*/ 0 w 22161"/>
                <a:gd name="connsiteY3" fmla="*/ 19685 h 1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9685">
                  <a:moveTo>
                    <a:pt x="0" y="0"/>
                  </a:moveTo>
                  <a:lnTo>
                    <a:pt x="22162" y="0"/>
                  </a:lnTo>
                  <a:lnTo>
                    <a:pt x="22162" y="19685"/>
                  </a:lnTo>
                  <a:lnTo>
                    <a:pt x="0" y="1968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74A642BB-C89E-ACC3-62A6-5AB45570FACA}"/>
                </a:ext>
              </a:extLst>
            </p:cNvPr>
            <p:cNvSpPr/>
            <p:nvPr/>
          </p:nvSpPr>
          <p:spPr>
            <a:xfrm>
              <a:off x="1442970" y="4821873"/>
              <a:ext cx="22161" cy="73660"/>
            </a:xfrm>
            <a:custGeom>
              <a:avLst/>
              <a:gdLst>
                <a:gd name="connsiteX0" fmla="*/ 0 w 22161"/>
                <a:gd name="connsiteY0" fmla="*/ 0 h 73660"/>
                <a:gd name="connsiteX1" fmla="*/ 22162 w 22161"/>
                <a:gd name="connsiteY1" fmla="*/ 0 h 73660"/>
                <a:gd name="connsiteX2" fmla="*/ 22162 w 22161"/>
                <a:gd name="connsiteY2" fmla="*/ 73660 h 73660"/>
                <a:gd name="connsiteX3" fmla="*/ 0 w 22161"/>
                <a:gd name="connsiteY3" fmla="*/ 73660 h 7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73660">
                  <a:moveTo>
                    <a:pt x="0" y="0"/>
                  </a:moveTo>
                  <a:lnTo>
                    <a:pt x="22162" y="0"/>
                  </a:lnTo>
                  <a:lnTo>
                    <a:pt x="22162" y="73660"/>
                  </a:lnTo>
                  <a:lnTo>
                    <a:pt x="0" y="7366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94EC0931-0DF4-8F12-A24C-C743D56D7F2D}"/>
                </a:ext>
              </a:extLst>
            </p:cNvPr>
            <p:cNvSpPr/>
            <p:nvPr/>
          </p:nvSpPr>
          <p:spPr>
            <a:xfrm>
              <a:off x="1479061" y="4820603"/>
              <a:ext cx="60153" cy="74929"/>
            </a:xfrm>
            <a:custGeom>
              <a:avLst/>
              <a:gdLst>
                <a:gd name="connsiteX0" fmla="*/ 41791 w 60153"/>
                <a:gd name="connsiteY0" fmla="*/ 0 h 74929"/>
                <a:gd name="connsiteX1" fmla="*/ 22162 w 60153"/>
                <a:gd name="connsiteY1" fmla="*/ 8890 h 74929"/>
                <a:gd name="connsiteX2" fmla="*/ 22162 w 60153"/>
                <a:gd name="connsiteY2" fmla="*/ 1270 h 74929"/>
                <a:gd name="connsiteX3" fmla="*/ 0 w 60153"/>
                <a:gd name="connsiteY3" fmla="*/ 1270 h 74929"/>
                <a:gd name="connsiteX4" fmla="*/ 0 w 60153"/>
                <a:gd name="connsiteY4" fmla="*/ 74930 h 74929"/>
                <a:gd name="connsiteX5" fmla="*/ 22162 w 60153"/>
                <a:gd name="connsiteY5" fmla="*/ 74930 h 74929"/>
                <a:gd name="connsiteX6" fmla="*/ 22162 w 60153"/>
                <a:gd name="connsiteY6" fmla="*/ 24765 h 74929"/>
                <a:gd name="connsiteX7" fmla="*/ 32926 w 60153"/>
                <a:gd name="connsiteY7" fmla="*/ 19050 h 74929"/>
                <a:gd name="connsiteX8" fmla="*/ 37991 w 60153"/>
                <a:gd name="connsiteY8" fmla="*/ 26035 h 74929"/>
                <a:gd name="connsiteX9" fmla="*/ 37991 w 60153"/>
                <a:gd name="connsiteY9" fmla="*/ 74930 h 74929"/>
                <a:gd name="connsiteX10" fmla="*/ 60153 w 60153"/>
                <a:gd name="connsiteY10" fmla="*/ 74930 h 74929"/>
                <a:gd name="connsiteX11" fmla="*/ 60153 w 60153"/>
                <a:gd name="connsiteY11" fmla="*/ 19685 h 74929"/>
                <a:gd name="connsiteX12" fmla="*/ 41791 w 60153"/>
                <a:gd name="connsiteY12" fmla="*/ 0 h 7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153" h="74929">
                  <a:moveTo>
                    <a:pt x="41791" y="0"/>
                  </a:moveTo>
                  <a:cubicBezTo>
                    <a:pt x="33559" y="0"/>
                    <a:pt x="26594" y="4445"/>
                    <a:pt x="22162" y="8890"/>
                  </a:cubicBezTo>
                  <a:lnTo>
                    <a:pt x="22162" y="1270"/>
                  </a:lnTo>
                  <a:lnTo>
                    <a:pt x="0" y="1270"/>
                  </a:lnTo>
                  <a:lnTo>
                    <a:pt x="0" y="74930"/>
                  </a:lnTo>
                  <a:lnTo>
                    <a:pt x="22162" y="74930"/>
                  </a:lnTo>
                  <a:lnTo>
                    <a:pt x="22162" y="24765"/>
                  </a:lnTo>
                  <a:cubicBezTo>
                    <a:pt x="26594" y="20955"/>
                    <a:pt x="29760" y="19050"/>
                    <a:pt x="32926" y="19050"/>
                  </a:cubicBezTo>
                  <a:cubicBezTo>
                    <a:pt x="35459" y="19050"/>
                    <a:pt x="37991" y="19685"/>
                    <a:pt x="37991" y="26035"/>
                  </a:cubicBezTo>
                  <a:lnTo>
                    <a:pt x="37991" y="74930"/>
                  </a:lnTo>
                  <a:lnTo>
                    <a:pt x="60153" y="74930"/>
                  </a:lnTo>
                  <a:lnTo>
                    <a:pt x="60153" y="19685"/>
                  </a:lnTo>
                  <a:cubicBezTo>
                    <a:pt x="60153" y="6985"/>
                    <a:pt x="53821" y="0"/>
                    <a:pt x="41791" y="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42E14E98-1473-BBBC-5F1D-3A799D029BF4}"/>
                </a:ext>
              </a:extLst>
            </p:cNvPr>
            <p:cNvSpPr/>
            <p:nvPr/>
          </p:nvSpPr>
          <p:spPr>
            <a:xfrm>
              <a:off x="1548712" y="4819967"/>
              <a:ext cx="61419" cy="76200"/>
            </a:xfrm>
            <a:custGeom>
              <a:avLst/>
              <a:gdLst>
                <a:gd name="connsiteX0" fmla="*/ 48123 w 61419"/>
                <a:gd name="connsiteY0" fmla="*/ 49530 h 76200"/>
                <a:gd name="connsiteX1" fmla="*/ 47489 w 61419"/>
                <a:gd name="connsiteY1" fmla="*/ 50800 h 76200"/>
                <a:gd name="connsiteX2" fmla="*/ 33559 w 61419"/>
                <a:gd name="connsiteY2" fmla="*/ 59055 h 76200"/>
                <a:gd name="connsiteX3" fmla="*/ 22162 w 61419"/>
                <a:gd name="connsiteY3" fmla="*/ 44450 h 76200"/>
                <a:gd name="connsiteX4" fmla="*/ 61420 w 61419"/>
                <a:gd name="connsiteY4" fmla="*/ 44450 h 76200"/>
                <a:gd name="connsiteX5" fmla="*/ 61420 w 61419"/>
                <a:gd name="connsiteY5" fmla="*/ 39370 h 76200"/>
                <a:gd name="connsiteX6" fmla="*/ 31660 w 61419"/>
                <a:gd name="connsiteY6" fmla="*/ 0 h 76200"/>
                <a:gd name="connsiteX7" fmla="*/ 0 w 61419"/>
                <a:gd name="connsiteY7" fmla="*/ 38100 h 76200"/>
                <a:gd name="connsiteX8" fmla="*/ 32293 w 61419"/>
                <a:gd name="connsiteY8" fmla="*/ 76200 h 76200"/>
                <a:gd name="connsiteX9" fmla="*/ 60786 w 61419"/>
                <a:gd name="connsiteY9" fmla="*/ 60960 h 76200"/>
                <a:gd name="connsiteX10" fmla="*/ 61420 w 61419"/>
                <a:gd name="connsiteY10" fmla="*/ 59690 h 76200"/>
                <a:gd name="connsiteX11" fmla="*/ 48123 w 61419"/>
                <a:gd name="connsiteY11" fmla="*/ 49530 h 76200"/>
                <a:gd name="connsiteX12" fmla="*/ 22162 w 61419"/>
                <a:gd name="connsiteY12" fmla="*/ 31115 h 76200"/>
                <a:gd name="connsiteX13" fmla="*/ 31660 w 61419"/>
                <a:gd name="connsiteY13" fmla="*/ 18415 h 76200"/>
                <a:gd name="connsiteX14" fmla="*/ 40524 w 61419"/>
                <a:gd name="connsiteY14" fmla="*/ 31115 h 76200"/>
                <a:gd name="connsiteX15" fmla="*/ 22162 w 61419"/>
                <a:gd name="connsiteY15" fmla="*/ 3111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419" h="76200">
                  <a:moveTo>
                    <a:pt x="48123" y="49530"/>
                  </a:moveTo>
                  <a:lnTo>
                    <a:pt x="47489" y="50800"/>
                  </a:lnTo>
                  <a:cubicBezTo>
                    <a:pt x="44957" y="54610"/>
                    <a:pt x="39891" y="59055"/>
                    <a:pt x="33559" y="59055"/>
                  </a:cubicBezTo>
                  <a:cubicBezTo>
                    <a:pt x="26594" y="59055"/>
                    <a:pt x="23428" y="53975"/>
                    <a:pt x="22162" y="44450"/>
                  </a:cubicBezTo>
                  <a:lnTo>
                    <a:pt x="61420" y="44450"/>
                  </a:lnTo>
                  <a:lnTo>
                    <a:pt x="61420" y="39370"/>
                  </a:lnTo>
                  <a:cubicBezTo>
                    <a:pt x="61420" y="14605"/>
                    <a:pt x="50655" y="0"/>
                    <a:pt x="31660" y="0"/>
                  </a:cubicBezTo>
                  <a:cubicBezTo>
                    <a:pt x="17096" y="0"/>
                    <a:pt x="0" y="10160"/>
                    <a:pt x="0" y="38100"/>
                  </a:cubicBezTo>
                  <a:cubicBezTo>
                    <a:pt x="0" y="62230"/>
                    <a:pt x="12031" y="76200"/>
                    <a:pt x="32293" y="76200"/>
                  </a:cubicBezTo>
                  <a:cubicBezTo>
                    <a:pt x="44323" y="76200"/>
                    <a:pt x="53821" y="71120"/>
                    <a:pt x="60786" y="60960"/>
                  </a:cubicBezTo>
                  <a:lnTo>
                    <a:pt x="61420" y="59690"/>
                  </a:lnTo>
                  <a:lnTo>
                    <a:pt x="48123" y="49530"/>
                  </a:lnTo>
                  <a:close/>
                  <a:moveTo>
                    <a:pt x="22162" y="31115"/>
                  </a:moveTo>
                  <a:cubicBezTo>
                    <a:pt x="22795" y="24765"/>
                    <a:pt x="25328" y="18415"/>
                    <a:pt x="31660" y="18415"/>
                  </a:cubicBezTo>
                  <a:cubicBezTo>
                    <a:pt x="34826" y="18415"/>
                    <a:pt x="39891" y="19685"/>
                    <a:pt x="40524" y="31115"/>
                  </a:cubicBezTo>
                  <a:lnTo>
                    <a:pt x="22162" y="3111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90968547-CE06-040D-E96F-BFF200D9DB43}"/>
                </a:ext>
              </a:extLst>
            </p:cNvPr>
            <p:cNvSpPr/>
            <p:nvPr/>
          </p:nvSpPr>
          <p:spPr>
            <a:xfrm>
              <a:off x="908556" y="4794568"/>
              <a:ext cx="22161" cy="100964"/>
            </a:xfrm>
            <a:custGeom>
              <a:avLst/>
              <a:gdLst>
                <a:gd name="connsiteX0" fmla="*/ 0 w 22161"/>
                <a:gd name="connsiteY0" fmla="*/ 0 h 100964"/>
                <a:gd name="connsiteX1" fmla="*/ 22162 w 22161"/>
                <a:gd name="connsiteY1" fmla="*/ 0 h 100964"/>
                <a:gd name="connsiteX2" fmla="*/ 22162 w 22161"/>
                <a:gd name="connsiteY2" fmla="*/ 100965 h 100964"/>
                <a:gd name="connsiteX3" fmla="*/ 0 w 22161"/>
                <a:gd name="connsiteY3" fmla="*/ 100965 h 10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00964">
                  <a:moveTo>
                    <a:pt x="0" y="0"/>
                  </a:moveTo>
                  <a:lnTo>
                    <a:pt x="22162" y="0"/>
                  </a:lnTo>
                  <a:lnTo>
                    <a:pt x="22162" y="100965"/>
                  </a:lnTo>
                  <a:lnTo>
                    <a:pt x="0" y="10096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876600B3-B2E3-1190-767B-2F2CC731190E}"/>
                </a:ext>
              </a:extLst>
            </p:cNvPr>
            <p:cNvSpPr/>
            <p:nvPr/>
          </p:nvSpPr>
          <p:spPr>
            <a:xfrm>
              <a:off x="612856" y="4661217"/>
              <a:ext cx="77249" cy="106679"/>
            </a:xfrm>
            <a:custGeom>
              <a:avLst/>
              <a:gdLst>
                <a:gd name="connsiteX0" fmla="*/ 41791 w 77249"/>
                <a:gd name="connsiteY0" fmla="*/ 71120 h 106679"/>
                <a:gd name="connsiteX1" fmla="*/ 56354 w 77249"/>
                <a:gd name="connsiteY1" fmla="*/ 71120 h 106679"/>
                <a:gd name="connsiteX2" fmla="*/ 40524 w 77249"/>
                <a:gd name="connsiteY2" fmla="*/ 88900 h 106679"/>
                <a:gd name="connsiteX3" fmla="*/ 22162 w 77249"/>
                <a:gd name="connsiteY3" fmla="*/ 53340 h 106679"/>
                <a:gd name="connsiteX4" fmla="*/ 39258 w 77249"/>
                <a:gd name="connsiteY4" fmla="*/ 19685 h 106679"/>
                <a:gd name="connsiteX5" fmla="*/ 54454 w 77249"/>
                <a:gd name="connsiteY5" fmla="*/ 38100 h 106679"/>
                <a:gd name="connsiteX6" fmla="*/ 75350 w 77249"/>
                <a:gd name="connsiteY6" fmla="*/ 35560 h 106679"/>
                <a:gd name="connsiteX7" fmla="*/ 40524 w 77249"/>
                <a:gd name="connsiteY7" fmla="*/ 0 h 106679"/>
                <a:gd name="connsiteX8" fmla="*/ 0 w 77249"/>
                <a:gd name="connsiteY8" fmla="*/ 53340 h 106679"/>
                <a:gd name="connsiteX9" fmla="*/ 37991 w 77249"/>
                <a:gd name="connsiteY9" fmla="*/ 106680 h 106679"/>
                <a:gd name="connsiteX10" fmla="*/ 60153 w 77249"/>
                <a:gd name="connsiteY10" fmla="*/ 94615 h 106679"/>
                <a:gd name="connsiteX11" fmla="*/ 60153 w 77249"/>
                <a:gd name="connsiteY11" fmla="*/ 104775 h 106679"/>
                <a:gd name="connsiteX12" fmla="*/ 77249 w 77249"/>
                <a:gd name="connsiteY12" fmla="*/ 104775 h 106679"/>
                <a:gd name="connsiteX13" fmla="*/ 77249 w 77249"/>
                <a:gd name="connsiteY13" fmla="*/ 53975 h 106679"/>
                <a:gd name="connsiteX14" fmla="*/ 42424 w 77249"/>
                <a:gd name="connsiteY14" fmla="*/ 53975 h 106679"/>
                <a:gd name="connsiteX15" fmla="*/ 42424 w 77249"/>
                <a:gd name="connsiteY15" fmla="*/ 71120 h 10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49" h="106679">
                  <a:moveTo>
                    <a:pt x="41791" y="71120"/>
                  </a:moveTo>
                  <a:lnTo>
                    <a:pt x="56354" y="71120"/>
                  </a:lnTo>
                  <a:cubicBezTo>
                    <a:pt x="55088" y="82550"/>
                    <a:pt x="49389" y="88900"/>
                    <a:pt x="40524" y="88900"/>
                  </a:cubicBezTo>
                  <a:cubicBezTo>
                    <a:pt x="32926" y="88900"/>
                    <a:pt x="22162" y="85090"/>
                    <a:pt x="22162" y="53340"/>
                  </a:cubicBezTo>
                  <a:cubicBezTo>
                    <a:pt x="22162" y="31115"/>
                    <a:pt x="27860" y="19685"/>
                    <a:pt x="39258" y="19685"/>
                  </a:cubicBezTo>
                  <a:cubicBezTo>
                    <a:pt x="47489" y="19685"/>
                    <a:pt x="51289" y="24765"/>
                    <a:pt x="54454" y="38100"/>
                  </a:cubicBezTo>
                  <a:lnTo>
                    <a:pt x="75350" y="35560"/>
                  </a:lnTo>
                  <a:cubicBezTo>
                    <a:pt x="70917" y="10795"/>
                    <a:pt x="60153" y="0"/>
                    <a:pt x="40524" y="0"/>
                  </a:cubicBezTo>
                  <a:cubicBezTo>
                    <a:pt x="15197" y="0"/>
                    <a:pt x="0" y="19685"/>
                    <a:pt x="0" y="53340"/>
                  </a:cubicBezTo>
                  <a:cubicBezTo>
                    <a:pt x="0" y="87630"/>
                    <a:pt x="13930" y="106680"/>
                    <a:pt x="37991" y="106680"/>
                  </a:cubicBezTo>
                  <a:cubicBezTo>
                    <a:pt x="48756" y="106680"/>
                    <a:pt x="56354" y="100965"/>
                    <a:pt x="60153" y="94615"/>
                  </a:cubicBezTo>
                  <a:lnTo>
                    <a:pt x="60153" y="104775"/>
                  </a:lnTo>
                  <a:lnTo>
                    <a:pt x="77249" y="104775"/>
                  </a:lnTo>
                  <a:lnTo>
                    <a:pt x="77249" y="53975"/>
                  </a:lnTo>
                  <a:lnTo>
                    <a:pt x="42424" y="53975"/>
                  </a:lnTo>
                  <a:lnTo>
                    <a:pt x="42424" y="7112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464044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ECAB4B7-018A-0EBB-A58F-9FCA59C75D4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3938" y="0"/>
            <a:ext cx="3040062" cy="5143500"/>
          </a:xfrm>
          <a:solidFill>
            <a:schemeClr val="bg1">
              <a:lumMod val="85000"/>
            </a:schemeClr>
          </a:solidFill>
        </p:spPr>
        <p:txBody>
          <a:bodyPr tIns="100584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A6D16C-CEA9-48DE-DB22-D8D95E736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870" y="4597360"/>
            <a:ext cx="4978319" cy="233720"/>
          </a:xfrm>
        </p:spPr>
        <p:txBody>
          <a:bodyPr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6871" y="3689684"/>
            <a:ext cx="4978319" cy="560867"/>
          </a:xfrm>
        </p:spPr>
        <p:txBody>
          <a:bodyPr anchor="b">
            <a:noAutofit/>
          </a:bodyPr>
          <a:lstStyle>
            <a:lvl1pPr marL="0" indent="0" algn="l">
              <a:lnSpc>
                <a:spcPct val="105000"/>
              </a:lnSpc>
              <a:buNone/>
              <a:defRPr sz="1800" b="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Thank you">
            <a:extLst>
              <a:ext uri="{FF2B5EF4-FFF2-40B4-BE49-F238E27FC236}">
                <a16:creationId xmlns:a16="http://schemas.microsoft.com/office/drawing/2014/main" id="{719728A9-6C8B-6FDF-9879-F88BA8D3969B}"/>
              </a:ext>
            </a:extLst>
          </p:cNvPr>
          <p:cNvSpPr txBox="1"/>
          <p:nvPr userDrawn="1"/>
        </p:nvSpPr>
        <p:spPr>
          <a:xfrm>
            <a:off x="495300" y="2015373"/>
            <a:ext cx="3444907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4500" dirty="0">
                <a:solidFill>
                  <a:schemeClr val="bg1"/>
                </a:solidFill>
              </a:rPr>
              <a:t>Thank you</a:t>
            </a:r>
          </a:p>
        </p:txBody>
      </p:sp>
      <p:grpSp>
        <p:nvGrpSpPr>
          <p:cNvPr id="7" name="Graphic 6">
            <a:extLst>
              <a:ext uri="{FF2B5EF4-FFF2-40B4-BE49-F238E27FC236}">
                <a16:creationId xmlns:a16="http://schemas.microsoft.com/office/drawing/2014/main" id="{C6395495-2066-3962-131D-3DF85DF1DAD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88824" y="382333"/>
            <a:ext cx="2450016" cy="630936"/>
            <a:chOff x="243131" y="4363879"/>
            <a:chExt cx="2050553" cy="528066"/>
          </a:xfrm>
          <a:solidFill>
            <a:srgbClr val="FFFFFF"/>
          </a:solidFill>
        </p:grpSpPr>
        <p:grpSp>
          <p:nvGrpSpPr>
            <p:cNvPr id="8" name="Graphic 6">
              <a:extLst>
                <a:ext uri="{FF2B5EF4-FFF2-40B4-BE49-F238E27FC236}">
                  <a16:creationId xmlns:a16="http://schemas.microsoft.com/office/drawing/2014/main" id="{64D97129-FF3B-DDC6-D289-BBB57BEE1C91}"/>
                </a:ext>
              </a:extLst>
            </p:cNvPr>
            <p:cNvGrpSpPr/>
            <p:nvPr/>
          </p:nvGrpSpPr>
          <p:grpSpPr>
            <a:xfrm>
              <a:off x="243131" y="4363879"/>
              <a:ext cx="460142" cy="527338"/>
              <a:chOff x="243131" y="4363879"/>
              <a:chExt cx="460142" cy="527338"/>
            </a:xfrm>
            <a:solidFill>
              <a:srgbClr val="FFFFFF"/>
            </a:solidFill>
          </p:grpSpPr>
          <p:grpSp>
            <p:nvGrpSpPr>
              <p:cNvPr id="39" name="Graphic 6">
                <a:extLst>
                  <a:ext uri="{FF2B5EF4-FFF2-40B4-BE49-F238E27FC236}">
                    <a16:creationId xmlns:a16="http://schemas.microsoft.com/office/drawing/2014/main" id="{1F307627-6ABD-89CE-FFEC-7CDA1A8FF8C1}"/>
                  </a:ext>
                </a:extLst>
              </p:cNvPr>
              <p:cNvGrpSpPr/>
              <p:nvPr/>
            </p:nvGrpSpPr>
            <p:grpSpPr>
              <a:xfrm>
                <a:off x="243131" y="4363879"/>
                <a:ext cx="457650" cy="527338"/>
                <a:chOff x="243131" y="4363879"/>
                <a:chExt cx="457650" cy="527338"/>
              </a:xfrm>
              <a:solidFill>
                <a:srgbClr val="FFFFFF"/>
              </a:solidFill>
            </p:grpSpPr>
            <p:sp>
              <p:nvSpPr>
                <p:cNvPr id="41" name="Freeform 40">
                  <a:extLst>
                    <a:ext uri="{FF2B5EF4-FFF2-40B4-BE49-F238E27FC236}">
                      <a16:creationId xmlns:a16="http://schemas.microsoft.com/office/drawing/2014/main" id="{6DC0F646-B55C-7938-6C3D-21512FFC6BE6}"/>
                    </a:ext>
                  </a:extLst>
                </p:cNvPr>
                <p:cNvSpPr/>
                <p:nvPr/>
              </p:nvSpPr>
              <p:spPr>
                <a:xfrm>
                  <a:off x="265989" y="4363879"/>
                  <a:ext cx="434792" cy="163309"/>
                </a:xfrm>
                <a:custGeom>
                  <a:avLst/>
                  <a:gdLst>
                    <a:gd name="connsiteX0" fmla="*/ 434359 w 434792"/>
                    <a:gd name="connsiteY0" fmla="*/ 108547 h 163309"/>
                    <a:gd name="connsiteX1" fmla="*/ 434359 w 434792"/>
                    <a:gd name="connsiteY1" fmla="*/ 108547 h 163309"/>
                    <a:gd name="connsiteX2" fmla="*/ 431434 w 434792"/>
                    <a:gd name="connsiteY2" fmla="*/ 103657 h 163309"/>
                    <a:gd name="connsiteX3" fmla="*/ 396330 w 434792"/>
                    <a:gd name="connsiteY3" fmla="*/ 64541 h 163309"/>
                    <a:gd name="connsiteX4" fmla="*/ 234461 w 434792"/>
                    <a:gd name="connsiteY4" fmla="*/ 0 h 163309"/>
                    <a:gd name="connsiteX5" fmla="*/ 48214 w 434792"/>
                    <a:gd name="connsiteY5" fmla="*/ 86055 h 163309"/>
                    <a:gd name="connsiteX6" fmla="*/ 433 w 434792"/>
                    <a:gd name="connsiteY6" fmla="*/ 161354 h 163309"/>
                    <a:gd name="connsiteX7" fmla="*/ 433 w 434792"/>
                    <a:gd name="connsiteY7" fmla="*/ 163309 h 163309"/>
                    <a:gd name="connsiteX8" fmla="*/ 1408 w 434792"/>
                    <a:gd name="connsiteY8" fmla="*/ 161354 h 163309"/>
                    <a:gd name="connsiteX9" fmla="*/ 54065 w 434792"/>
                    <a:gd name="connsiteY9" fmla="*/ 94856 h 163309"/>
                    <a:gd name="connsiteX10" fmla="*/ 235436 w 434792"/>
                    <a:gd name="connsiteY10" fmla="*/ 32271 h 163309"/>
                    <a:gd name="connsiteX11" fmla="*/ 386579 w 434792"/>
                    <a:gd name="connsiteY11" fmla="*/ 73343 h 163309"/>
                    <a:gd name="connsiteX12" fmla="*/ 429484 w 434792"/>
                    <a:gd name="connsiteY12" fmla="*/ 105613 h 163309"/>
                    <a:gd name="connsiteX13" fmla="*/ 434359 w 434792"/>
                    <a:gd name="connsiteY13" fmla="*/ 108547 h 163309"/>
                    <a:gd name="connsiteX14" fmla="*/ 434359 w 434792"/>
                    <a:gd name="connsiteY14" fmla="*/ 108547 h 163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434792" h="163309">
                      <a:moveTo>
                        <a:pt x="434359" y="108547"/>
                      </a:moveTo>
                      <a:cubicBezTo>
                        <a:pt x="434359" y="108547"/>
                        <a:pt x="435334" y="108547"/>
                        <a:pt x="434359" y="108547"/>
                      </a:cubicBezTo>
                      <a:cubicBezTo>
                        <a:pt x="434359" y="107569"/>
                        <a:pt x="433384" y="106591"/>
                        <a:pt x="431434" y="103657"/>
                      </a:cubicBezTo>
                      <a:cubicBezTo>
                        <a:pt x="429484" y="100724"/>
                        <a:pt x="414857" y="81166"/>
                        <a:pt x="396330" y="64541"/>
                      </a:cubicBezTo>
                      <a:cubicBezTo>
                        <a:pt x="378778" y="47917"/>
                        <a:pt x="323196" y="0"/>
                        <a:pt x="234461" y="0"/>
                      </a:cubicBezTo>
                      <a:cubicBezTo>
                        <a:pt x="142800" y="0"/>
                        <a:pt x="80393" y="49873"/>
                        <a:pt x="48214" y="86055"/>
                      </a:cubicBezTo>
                      <a:cubicBezTo>
                        <a:pt x="17010" y="121260"/>
                        <a:pt x="1408" y="160376"/>
                        <a:pt x="433" y="161354"/>
                      </a:cubicBezTo>
                      <a:cubicBezTo>
                        <a:pt x="433" y="162331"/>
                        <a:pt x="-542" y="162331"/>
                        <a:pt x="433" y="163309"/>
                      </a:cubicBezTo>
                      <a:cubicBezTo>
                        <a:pt x="1408" y="163309"/>
                        <a:pt x="1408" y="162331"/>
                        <a:pt x="1408" y="161354"/>
                      </a:cubicBezTo>
                      <a:cubicBezTo>
                        <a:pt x="2384" y="160376"/>
                        <a:pt x="17985" y="124193"/>
                        <a:pt x="54065" y="94856"/>
                      </a:cubicBezTo>
                      <a:cubicBezTo>
                        <a:pt x="90144" y="65519"/>
                        <a:pt x="148651" y="32271"/>
                        <a:pt x="235436" y="32271"/>
                      </a:cubicBezTo>
                      <a:cubicBezTo>
                        <a:pt x="309545" y="32271"/>
                        <a:pt x="362201" y="58674"/>
                        <a:pt x="386579" y="73343"/>
                      </a:cubicBezTo>
                      <a:cubicBezTo>
                        <a:pt x="410956" y="88011"/>
                        <a:pt x="426558" y="102680"/>
                        <a:pt x="429484" y="105613"/>
                      </a:cubicBezTo>
                      <a:cubicBezTo>
                        <a:pt x="432409" y="107569"/>
                        <a:pt x="433384" y="107569"/>
                        <a:pt x="434359" y="108547"/>
                      </a:cubicBezTo>
                      <a:cubicBezTo>
                        <a:pt x="434359" y="108547"/>
                        <a:pt x="434359" y="108547"/>
                        <a:pt x="434359" y="10854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7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" name="Freeform 41">
                  <a:extLst>
                    <a:ext uri="{FF2B5EF4-FFF2-40B4-BE49-F238E27FC236}">
                      <a16:creationId xmlns:a16="http://schemas.microsoft.com/office/drawing/2014/main" id="{53CB3503-3A4F-A4D6-0026-66C47D75F733}"/>
                    </a:ext>
                  </a:extLst>
                </p:cNvPr>
                <p:cNvSpPr/>
                <p:nvPr/>
              </p:nvSpPr>
              <p:spPr>
                <a:xfrm>
                  <a:off x="243131" y="4611287"/>
                  <a:ext cx="393834" cy="279929"/>
                </a:xfrm>
                <a:custGeom>
                  <a:avLst/>
                  <a:gdLst>
                    <a:gd name="connsiteX0" fmla="*/ 1839 w 393834"/>
                    <a:gd name="connsiteY0" fmla="*/ 0 h 279929"/>
                    <a:gd name="connsiteX1" fmla="*/ 1839 w 393834"/>
                    <a:gd name="connsiteY1" fmla="*/ 0 h 279929"/>
                    <a:gd name="connsiteX2" fmla="*/ 1839 w 393834"/>
                    <a:gd name="connsiteY2" fmla="*/ 3912 h 279929"/>
                    <a:gd name="connsiteX3" fmla="*/ 22316 w 393834"/>
                    <a:gd name="connsiteY3" fmla="*/ 93878 h 279929"/>
                    <a:gd name="connsiteX4" fmla="*/ 149081 w 393834"/>
                    <a:gd name="connsiteY4" fmla="*/ 221983 h 279929"/>
                    <a:gd name="connsiteX5" fmla="*/ 312900 w 393834"/>
                    <a:gd name="connsiteY5" fmla="*/ 251320 h 279929"/>
                    <a:gd name="connsiteX6" fmla="*/ 391885 w 393834"/>
                    <a:gd name="connsiteY6" fmla="*/ 228829 h 279929"/>
                    <a:gd name="connsiteX7" fmla="*/ 393835 w 393834"/>
                    <a:gd name="connsiteY7" fmla="*/ 227851 h 279929"/>
                    <a:gd name="connsiteX8" fmla="*/ 393835 w 393834"/>
                    <a:gd name="connsiteY8" fmla="*/ 227851 h 279929"/>
                    <a:gd name="connsiteX9" fmla="*/ 391885 w 393834"/>
                    <a:gd name="connsiteY9" fmla="*/ 228829 h 279929"/>
                    <a:gd name="connsiteX10" fmla="*/ 386034 w 393834"/>
                    <a:gd name="connsiteY10" fmla="*/ 233718 h 279929"/>
                    <a:gd name="connsiteX11" fmla="*/ 337278 w 393834"/>
                    <a:gd name="connsiteY11" fmla="*/ 261099 h 279929"/>
                    <a:gd name="connsiteX12" fmla="*/ 128604 w 393834"/>
                    <a:gd name="connsiteY12" fmla="*/ 250342 h 279929"/>
                    <a:gd name="connsiteX13" fmla="*/ 5739 w 393834"/>
                    <a:gd name="connsiteY13" fmla="*/ 81166 h 279929"/>
                    <a:gd name="connsiteX14" fmla="*/ 864 w 393834"/>
                    <a:gd name="connsiteY14" fmla="*/ 1956 h 279929"/>
                    <a:gd name="connsiteX15" fmla="*/ 1839 w 393834"/>
                    <a:gd name="connsiteY15" fmla="*/ 0 h 279929"/>
                    <a:gd name="connsiteX16" fmla="*/ 1839 w 393834"/>
                    <a:gd name="connsiteY16" fmla="*/ 0 h 2799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93834" h="279929">
                      <a:moveTo>
                        <a:pt x="1839" y="0"/>
                      </a:moveTo>
                      <a:cubicBezTo>
                        <a:pt x="2814" y="0"/>
                        <a:pt x="2814" y="0"/>
                        <a:pt x="1839" y="0"/>
                      </a:cubicBezTo>
                      <a:cubicBezTo>
                        <a:pt x="2814" y="978"/>
                        <a:pt x="1839" y="1956"/>
                        <a:pt x="1839" y="3912"/>
                      </a:cubicBezTo>
                      <a:cubicBezTo>
                        <a:pt x="1839" y="5867"/>
                        <a:pt x="-111" y="48895"/>
                        <a:pt x="22316" y="93878"/>
                      </a:cubicBezTo>
                      <a:cubicBezTo>
                        <a:pt x="44744" y="140818"/>
                        <a:pt x="84724" y="189713"/>
                        <a:pt x="149081" y="221983"/>
                      </a:cubicBezTo>
                      <a:cubicBezTo>
                        <a:pt x="209538" y="251320"/>
                        <a:pt x="269020" y="256210"/>
                        <a:pt x="312900" y="251320"/>
                      </a:cubicBezTo>
                      <a:cubicBezTo>
                        <a:pt x="355805" y="246431"/>
                        <a:pt x="387984" y="230784"/>
                        <a:pt x="391885" y="228829"/>
                      </a:cubicBezTo>
                      <a:cubicBezTo>
                        <a:pt x="393835" y="227851"/>
                        <a:pt x="393835" y="227851"/>
                        <a:pt x="393835" y="227851"/>
                      </a:cubicBezTo>
                      <a:cubicBezTo>
                        <a:pt x="393835" y="227851"/>
                        <a:pt x="393835" y="227851"/>
                        <a:pt x="393835" y="227851"/>
                      </a:cubicBezTo>
                      <a:cubicBezTo>
                        <a:pt x="393835" y="227851"/>
                        <a:pt x="392860" y="228829"/>
                        <a:pt x="391885" y="228829"/>
                      </a:cubicBezTo>
                      <a:cubicBezTo>
                        <a:pt x="390909" y="229807"/>
                        <a:pt x="388959" y="231762"/>
                        <a:pt x="386034" y="233718"/>
                      </a:cubicBezTo>
                      <a:cubicBezTo>
                        <a:pt x="381158" y="237630"/>
                        <a:pt x="371407" y="246431"/>
                        <a:pt x="337278" y="261099"/>
                      </a:cubicBezTo>
                      <a:cubicBezTo>
                        <a:pt x="289498" y="281635"/>
                        <a:pt x="208563" y="294348"/>
                        <a:pt x="128604" y="250342"/>
                      </a:cubicBezTo>
                      <a:cubicBezTo>
                        <a:pt x="51570" y="208293"/>
                        <a:pt x="17441" y="135928"/>
                        <a:pt x="5739" y="81166"/>
                      </a:cubicBezTo>
                      <a:cubicBezTo>
                        <a:pt x="-3037" y="39116"/>
                        <a:pt x="864" y="4890"/>
                        <a:pt x="864" y="1956"/>
                      </a:cubicBezTo>
                      <a:cubicBezTo>
                        <a:pt x="1839" y="978"/>
                        <a:pt x="1839" y="978"/>
                        <a:pt x="1839" y="0"/>
                      </a:cubicBezTo>
                      <a:cubicBezTo>
                        <a:pt x="1839" y="0"/>
                        <a:pt x="1839" y="0"/>
                        <a:pt x="183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7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287F5460-0225-CFA7-4EE8-729541165E9A}"/>
                  </a:ext>
                </a:extLst>
              </p:cNvPr>
              <p:cNvSpPr/>
              <p:nvPr/>
            </p:nvSpPr>
            <p:spPr>
              <a:xfrm>
                <a:off x="341507" y="4535011"/>
                <a:ext cx="361767" cy="157441"/>
              </a:xfrm>
              <a:custGeom>
                <a:avLst/>
                <a:gdLst>
                  <a:gd name="connsiteX0" fmla="*/ 201849 w 361767"/>
                  <a:gd name="connsiteY0" fmla="*/ 154508 h 157441"/>
                  <a:gd name="connsiteX1" fmla="*/ 201849 w 361767"/>
                  <a:gd name="connsiteY1" fmla="*/ 93878 h 157441"/>
                  <a:gd name="connsiteX2" fmla="*/ 245729 w 361767"/>
                  <a:gd name="connsiteY2" fmla="*/ 0 h 157441"/>
                  <a:gd name="connsiteX3" fmla="*/ 211600 w 361767"/>
                  <a:gd name="connsiteY3" fmla="*/ 0 h 157441"/>
                  <a:gd name="connsiteX4" fmla="*/ 185272 w 361767"/>
                  <a:gd name="connsiteY4" fmla="*/ 61608 h 157441"/>
                  <a:gd name="connsiteX5" fmla="*/ 158944 w 361767"/>
                  <a:gd name="connsiteY5" fmla="*/ 0 h 157441"/>
                  <a:gd name="connsiteX6" fmla="*/ 123840 w 361767"/>
                  <a:gd name="connsiteY6" fmla="*/ 0 h 157441"/>
                  <a:gd name="connsiteX7" fmla="*/ 167720 w 361767"/>
                  <a:gd name="connsiteY7" fmla="*/ 93878 h 157441"/>
                  <a:gd name="connsiteX8" fmla="*/ 167720 w 361767"/>
                  <a:gd name="connsiteY8" fmla="*/ 154508 h 157441"/>
                  <a:gd name="connsiteX9" fmla="*/ 201849 w 361767"/>
                  <a:gd name="connsiteY9" fmla="*/ 154508 h 157441"/>
                  <a:gd name="connsiteX10" fmla="*/ 81910 w 361767"/>
                  <a:gd name="connsiteY10" fmla="*/ 88989 h 157441"/>
                  <a:gd name="connsiteX11" fmla="*/ 35104 w 361767"/>
                  <a:gd name="connsiteY11" fmla="*/ 978 h 157441"/>
                  <a:gd name="connsiteX12" fmla="*/ 35104 w 361767"/>
                  <a:gd name="connsiteY12" fmla="*/ 0 h 157441"/>
                  <a:gd name="connsiteX13" fmla="*/ 0 w 361767"/>
                  <a:gd name="connsiteY13" fmla="*/ 0 h 157441"/>
                  <a:gd name="connsiteX14" fmla="*/ 0 w 361767"/>
                  <a:gd name="connsiteY14" fmla="*/ 155486 h 157441"/>
                  <a:gd name="connsiteX15" fmla="*/ 31204 w 361767"/>
                  <a:gd name="connsiteY15" fmla="*/ 155486 h 157441"/>
                  <a:gd name="connsiteX16" fmla="*/ 31204 w 361767"/>
                  <a:gd name="connsiteY16" fmla="*/ 63564 h 157441"/>
                  <a:gd name="connsiteX17" fmla="*/ 81910 w 361767"/>
                  <a:gd name="connsiteY17" fmla="*/ 154508 h 157441"/>
                  <a:gd name="connsiteX18" fmla="*/ 82885 w 361767"/>
                  <a:gd name="connsiteY18" fmla="*/ 155486 h 157441"/>
                  <a:gd name="connsiteX19" fmla="*/ 114088 w 361767"/>
                  <a:gd name="connsiteY19" fmla="*/ 155486 h 157441"/>
                  <a:gd name="connsiteX20" fmla="*/ 114088 w 361767"/>
                  <a:gd name="connsiteY20" fmla="*/ 0 h 157441"/>
                  <a:gd name="connsiteX21" fmla="*/ 82885 w 361767"/>
                  <a:gd name="connsiteY21" fmla="*/ 0 h 157441"/>
                  <a:gd name="connsiteX22" fmla="*/ 82885 w 361767"/>
                  <a:gd name="connsiteY22" fmla="*/ 88989 h 157441"/>
                  <a:gd name="connsiteX23" fmla="*/ 361767 w 361767"/>
                  <a:gd name="connsiteY23" fmla="*/ 100724 h 157441"/>
                  <a:gd name="connsiteX24" fmla="*/ 361767 w 361767"/>
                  <a:gd name="connsiteY24" fmla="*/ 0 h 157441"/>
                  <a:gd name="connsiteX25" fmla="*/ 328613 w 361767"/>
                  <a:gd name="connsiteY25" fmla="*/ 0 h 157441"/>
                  <a:gd name="connsiteX26" fmla="*/ 328613 w 361767"/>
                  <a:gd name="connsiteY26" fmla="*/ 99746 h 157441"/>
                  <a:gd name="connsiteX27" fmla="*/ 309111 w 361767"/>
                  <a:gd name="connsiteY27" fmla="*/ 128105 h 157441"/>
                  <a:gd name="connsiteX28" fmla="*/ 289609 w 361767"/>
                  <a:gd name="connsiteY28" fmla="*/ 99746 h 157441"/>
                  <a:gd name="connsiteX29" fmla="*/ 289609 w 361767"/>
                  <a:gd name="connsiteY29" fmla="*/ 0 h 157441"/>
                  <a:gd name="connsiteX30" fmla="*/ 255480 w 361767"/>
                  <a:gd name="connsiteY30" fmla="*/ 0 h 157441"/>
                  <a:gd name="connsiteX31" fmla="*/ 255480 w 361767"/>
                  <a:gd name="connsiteY31" fmla="*/ 100724 h 157441"/>
                  <a:gd name="connsiteX32" fmla="*/ 309111 w 361767"/>
                  <a:gd name="connsiteY32" fmla="*/ 157442 h 157441"/>
                  <a:gd name="connsiteX33" fmla="*/ 361767 w 361767"/>
                  <a:gd name="connsiteY33" fmla="*/ 100724 h 157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61767" h="157441">
                    <a:moveTo>
                      <a:pt x="201849" y="154508"/>
                    </a:moveTo>
                    <a:lnTo>
                      <a:pt x="201849" y="93878"/>
                    </a:lnTo>
                    <a:lnTo>
                      <a:pt x="245729" y="0"/>
                    </a:lnTo>
                    <a:lnTo>
                      <a:pt x="211600" y="0"/>
                    </a:lnTo>
                    <a:lnTo>
                      <a:pt x="185272" y="61608"/>
                    </a:lnTo>
                    <a:lnTo>
                      <a:pt x="158944" y="0"/>
                    </a:lnTo>
                    <a:lnTo>
                      <a:pt x="123840" y="0"/>
                    </a:lnTo>
                    <a:lnTo>
                      <a:pt x="167720" y="93878"/>
                    </a:lnTo>
                    <a:lnTo>
                      <a:pt x="167720" y="154508"/>
                    </a:lnTo>
                    <a:lnTo>
                      <a:pt x="201849" y="154508"/>
                    </a:lnTo>
                    <a:close/>
                    <a:moveTo>
                      <a:pt x="81910" y="88989"/>
                    </a:moveTo>
                    <a:cubicBezTo>
                      <a:pt x="71183" y="67475"/>
                      <a:pt x="37054" y="3912"/>
                      <a:pt x="35104" y="978"/>
                    </a:cubicBezTo>
                    <a:lnTo>
                      <a:pt x="35104" y="0"/>
                    </a:lnTo>
                    <a:lnTo>
                      <a:pt x="0" y="0"/>
                    </a:lnTo>
                    <a:lnTo>
                      <a:pt x="0" y="155486"/>
                    </a:lnTo>
                    <a:lnTo>
                      <a:pt x="31204" y="155486"/>
                    </a:lnTo>
                    <a:lnTo>
                      <a:pt x="31204" y="63564"/>
                    </a:lnTo>
                    <a:cubicBezTo>
                      <a:pt x="42905" y="85077"/>
                      <a:pt x="79959" y="150597"/>
                      <a:pt x="81910" y="154508"/>
                    </a:cubicBezTo>
                    <a:lnTo>
                      <a:pt x="82885" y="155486"/>
                    </a:lnTo>
                    <a:lnTo>
                      <a:pt x="114088" y="155486"/>
                    </a:lnTo>
                    <a:lnTo>
                      <a:pt x="114088" y="0"/>
                    </a:lnTo>
                    <a:lnTo>
                      <a:pt x="82885" y="0"/>
                    </a:lnTo>
                    <a:lnTo>
                      <a:pt x="82885" y="88989"/>
                    </a:lnTo>
                    <a:close/>
                    <a:moveTo>
                      <a:pt x="361767" y="100724"/>
                    </a:moveTo>
                    <a:lnTo>
                      <a:pt x="361767" y="0"/>
                    </a:lnTo>
                    <a:lnTo>
                      <a:pt x="328613" y="0"/>
                    </a:lnTo>
                    <a:lnTo>
                      <a:pt x="328613" y="99746"/>
                    </a:lnTo>
                    <a:cubicBezTo>
                      <a:pt x="328613" y="120282"/>
                      <a:pt x="322763" y="128105"/>
                      <a:pt x="309111" y="128105"/>
                    </a:cubicBezTo>
                    <a:cubicBezTo>
                      <a:pt x="294484" y="128105"/>
                      <a:pt x="289609" y="120282"/>
                      <a:pt x="289609" y="99746"/>
                    </a:cubicBezTo>
                    <a:lnTo>
                      <a:pt x="289609" y="0"/>
                    </a:lnTo>
                    <a:lnTo>
                      <a:pt x="255480" y="0"/>
                    </a:lnTo>
                    <a:lnTo>
                      <a:pt x="255480" y="100724"/>
                    </a:lnTo>
                    <a:cubicBezTo>
                      <a:pt x="255480" y="137884"/>
                      <a:pt x="274007" y="157442"/>
                      <a:pt x="309111" y="157442"/>
                    </a:cubicBezTo>
                    <a:cubicBezTo>
                      <a:pt x="344215" y="157442"/>
                      <a:pt x="361767" y="138862"/>
                      <a:pt x="361767" y="1007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" name="Graphic 6">
              <a:extLst>
                <a:ext uri="{FF2B5EF4-FFF2-40B4-BE49-F238E27FC236}">
                  <a16:creationId xmlns:a16="http://schemas.microsoft.com/office/drawing/2014/main" id="{1255A3F5-7949-D6DB-83BE-87EBCB7384C7}"/>
                </a:ext>
              </a:extLst>
            </p:cNvPr>
            <p:cNvGrpSpPr/>
            <p:nvPr/>
          </p:nvGrpSpPr>
          <p:grpSpPr>
            <a:xfrm>
              <a:off x="898297" y="4574127"/>
              <a:ext cx="765464" cy="118325"/>
              <a:chOff x="898297" y="4574127"/>
              <a:chExt cx="765464" cy="118325"/>
            </a:xfrm>
            <a:solidFill>
              <a:srgbClr val="FFFFFF"/>
            </a:solidFill>
          </p:grpSpPr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E9F55F6C-037F-9825-92C0-73192FC286BD}"/>
                  </a:ext>
                </a:extLst>
              </p:cNvPr>
              <p:cNvSpPr/>
              <p:nvPr/>
            </p:nvSpPr>
            <p:spPr>
              <a:xfrm>
                <a:off x="898297" y="4575105"/>
                <a:ext cx="67282" cy="115392"/>
              </a:xfrm>
              <a:custGeom>
                <a:avLst/>
                <a:gdLst>
                  <a:gd name="connsiteX0" fmla="*/ 34129 w 67282"/>
                  <a:gd name="connsiteY0" fmla="*/ 115392 h 115392"/>
                  <a:gd name="connsiteX1" fmla="*/ 0 w 67282"/>
                  <a:gd name="connsiteY1" fmla="*/ 115392 h 115392"/>
                  <a:gd name="connsiteX2" fmla="*/ 0 w 67282"/>
                  <a:gd name="connsiteY2" fmla="*/ 1956 h 115392"/>
                  <a:gd name="connsiteX3" fmla="*/ 34129 w 67282"/>
                  <a:gd name="connsiteY3" fmla="*/ 1956 h 115392"/>
                  <a:gd name="connsiteX4" fmla="*/ 34129 w 67282"/>
                  <a:gd name="connsiteY4" fmla="*/ 16624 h 115392"/>
                  <a:gd name="connsiteX5" fmla="*/ 64358 w 67282"/>
                  <a:gd name="connsiteY5" fmla="*/ 0 h 115392"/>
                  <a:gd name="connsiteX6" fmla="*/ 66308 w 67282"/>
                  <a:gd name="connsiteY6" fmla="*/ 0 h 115392"/>
                  <a:gd name="connsiteX7" fmla="*/ 67283 w 67282"/>
                  <a:gd name="connsiteY7" fmla="*/ 0 h 115392"/>
                  <a:gd name="connsiteX8" fmla="*/ 67283 w 67282"/>
                  <a:gd name="connsiteY8" fmla="*/ 28359 h 115392"/>
                  <a:gd name="connsiteX9" fmla="*/ 65333 w 67282"/>
                  <a:gd name="connsiteY9" fmla="*/ 28359 h 115392"/>
                  <a:gd name="connsiteX10" fmla="*/ 59482 w 67282"/>
                  <a:gd name="connsiteY10" fmla="*/ 27381 h 115392"/>
                  <a:gd name="connsiteX11" fmla="*/ 34129 w 67282"/>
                  <a:gd name="connsiteY11" fmla="*/ 39116 h 115392"/>
                  <a:gd name="connsiteX12" fmla="*/ 34129 w 67282"/>
                  <a:gd name="connsiteY12" fmla="*/ 115392 h 1153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282" h="115392">
                    <a:moveTo>
                      <a:pt x="34129" y="115392"/>
                    </a:moveTo>
                    <a:lnTo>
                      <a:pt x="0" y="115392"/>
                    </a:lnTo>
                    <a:lnTo>
                      <a:pt x="0" y="1956"/>
                    </a:lnTo>
                    <a:lnTo>
                      <a:pt x="34129" y="1956"/>
                    </a:lnTo>
                    <a:lnTo>
                      <a:pt x="34129" y="16624"/>
                    </a:lnTo>
                    <a:cubicBezTo>
                      <a:pt x="39980" y="7823"/>
                      <a:pt x="48756" y="0"/>
                      <a:pt x="64358" y="0"/>
                    </a:cubicBezTo>
                    <a:cubicBezTo>
                      <a:pt x="64358" y="0"/>
                      <a:pt x="66308" y="0"/>
                      <a:pt x="66308" y="0"/>
                    </a:cubicBezTo>
                    <a:lnTo>
                      <a:pt x="67283" y="0"/>
                    </a:lnTo>
                    <a:lnTo>
                      <a:pt x="67283" y="28359"/>
                    </a:lnTo>
                    <a:lnTo>
                      <a:pt x="65333" y="28359"/>
                    </a:lnTo>
                    <a:cubicBezTo>
                      <a:pt x="64358" y="28359"/>
                      <a:pt x="60457" y="27381"/>
                      <a:pt x="59482" y="27381"/>
                    </a:cubicBezTo>
                    <a:cubicBezTo>
                      <a:pt x="45830" y="27381"/>
                      <a:pt x="37054" y="35204"/>
                      <a:pt x="34129" y="39116"/>
                    </a:cubicBezTo>
                    <a:lnTo>
                      <a:pt x="34129" y="115392"/>
                    </a:lnTo>
                    <a:close/>
                  </a:path>
                </a:pathLst>
              </a:custGeom>
              <a:solidFill>
                <a:srgbClr val="FFFFFF"/>
              </a:solidFill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46202E86-FEF0-9E84-D867-7A1D19768F00}"/>
                  </a:ext>
                </a:extLst>
              </p:cNvPr>
              <p:cNvSpPr/>
              <p:nvPr/>
            </p:nvSpPr>
            <p:spPr>
              <a:xfrm>
                <a:off x="1182055" y="4576083"/>
                <a:ext cx="93659" cy="116370"/>
              </a:xfrm>
              <a:custGeom>
                <a:avLst/>
                <a:gdLst>
                  <a:gd name="connsiteX0" fmla="*/ 48756 w 93659"/>
                  <a:gd name="connsiteY0" fmla="*/ 116370 h 116370"/>
                  <a:gd name="connsiteX1" fmla="*/ 975 w 93659"/>
                  <a:gd name="connsiteY1" fmla="*/ 96812 h 116370"/>
                  <a:gd name="connsiteX2" fmla="*/ 0 w 93659"/>
                  <a:gd name="connsiteY2" fmla="*/ 95834 h 116370"/>
                  <a:gd name="connsiteX3" fmla="*/ 17552 w 93659"/>
                  <a:gd name="connsiteY3" fmla="*/ 77254 h 116370"/>
                  <a:gd name="connsiteX4" fmla="*/ 18527 w 93659"/>
                  <a:gd name="connsiteY4" fmla="*/ 78232 h 116370"/>
                  <a:gd name="connsiteX5" fmla="*/ 48756 w 93659"/>
                  <a:gd name="connsiteY5" fmla="*/ 92901 h 116370"/>
                  <a:gd name="connsiteX6" fmla="*/ 62407 w 93659"/>
                  <a:gd name="connsiteY6" fmla="*/ 84099 h 116370"/>
                  <a:gd name="connsiteX7" fmla="*/ 41930 w 93659"/>
                  <a:gd name="connsiteY7" fmla="*/ 70409 h 116370"/>
                  <a:gd name="connsiteX8" fmla="*/ 4876 w 93659"/>
                  <a:gd name="connsiteY8" fmla="*/ 34227 h 116370"/>
                  <a:gd name="connsiteX9" fmla="*/ 47781 w 93659"/>
                  <a:gd name="connsiteY9" fmla="*/ 0 h 116370"/>
                  <a:gd name="connsiteX10" fmla="*/ 89711 w 93659"/>
                  <a:gd name="connsiteY10" fmla="*/ 17602 h 116370"/>
                  <a:gd name="connsiteX11" fmla="*/ 90686 w 93659"/>
                  <a:gd name="connsiteY11" fmla="*/ 18580 h 116370"/>
                  <a:gd name="connsiteX12" fmla="*/ 73134 w 93659"/>
                  <a:gd name="connsiteY12" fmla="*/ 37160 h 116370"/>
                  <a:gd name="connsiteX13" fmla="*/ 72158 w 93659"/>
                  <a:gd name="connsiteY13" fmla="*/ 36182 h 116370"/>
                  <a:gd name="connsiteX14" fmla="*/ 47781 w 93659"/>
                  <a:gd name="connsiteY14" fmla="*/ 24448 h 116370"/>
                  <a:gd name="connsiteX15" fmla="*/ 37054 w 93659"/>
                  <a:gd name="connsiteY15" fmla="*/ 32271 h 116370"/>
                  <a:gd name="connsiteX16" fmla="*/ 56557 w 93659"/>
                  <a:gd name="connsiteY16" fmla="*/ 45961 h 116370"/>
                  <a:gd name="connsiteX17" fmla="*/ 93611 w 93659"/>
                  <a:gd name="connsiteY17" fmla="*/ 82144 h 116370"/>
                  <a:gd name="connsiteX18" fmla="*/ 48756 w 93659"/>
                  <a:gd name="connsiteY18" fmla="*/ 116370 h 116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3659" h="116370">
                    <a:moveTo>
                      <a:pt x="48756" y="116370"/>
                    </a:moveTo>
                    <a:cubicBezTo>
                      <a:pt x="27303" y="116370"/>
                      <a:pt x="12677" y="110503"/>
                      <a:pt x="975" y="96812"/>
                    </a:cubicBezTo>
                    <a:lnTo>
                      <a:pt x="0" y="95834"/>
                    </a:lnTo>
                    <a:lnTo>
                      <a:pt x="17552" y="77254"/>
                    </a:lnTo>
                    <a:lnTo>
                      <a:pt x="18527" y="78232"/>
                    </a:lnTo>
                    <a:cubicBezTo>
                      <a:pt x="27303" y="87033"/>
                      <a:pt x="39005" y="92901"/>
                      <a:pt x="48756" y="92901"/>
                    </a:cubicBezTo>
                    <a:cubicBezTo>
                      <a:pt x="54606" y="92901"/>
                      <a:pt x="62407" y="90945"/>
                      <a:pt x="62407" y="84099"/>
                    </a:cubicBezTo>
                    <a:cubicBezTo>
                      <a:pt x="62407" y="76276"/>
                      <a:pt x="53631" y="73343"/>
                      <a:pt x="41930" y="70409"/>
                    </a:cubicBezTo>
                    <a:cubicBezTo>
                      <a:pt x="25353" y="65519"/>
                      <a:pt x="4876" y="59652"/>
                      <a:pt x="4876" y="34227"/>
                    </a:cubicBezTo>
                    <a:cubicBezTo>
                      <a:pt x="4876" y="10757"/>
                      <a:pt x="26328" y="0"/>
                      <a:pt x="47781" y="0"/>
                    </a:cubicBezTo>
                    <a:cubicBezTo>
                      <a:pt x="63382" y="0"/>
                      <a:pt x="79959" y="6845"/>
                      <a:pt x="89711" y="17602"/>
                    </a:cubicBezTo>
                    <a:lnTo>
                      <a:pt x="90686" y="18580"/>
                    </a:lnTo>
                    <a:lnTo>
                      <a:pt x="73134" y="37160"/>
                    </a:lnTo>
                    <a:lnTo>
                      <a:pt x="72158" y="36182"/>
                    </a:lnTo>
                    <a:cubicBezTo>
                      <a:pt x="63382" y="27381"/>
                      <a:pt x="55582" y="24448"/>
                      <a:pt x="47781" y="24448"/>
                    </a:cubicBezTo>
                    <a:cubicBezTo>
                      <a:pt x="43880" y="24448"/>
                      <a:pt x="37054" y="25425"/>
                      <a:pt x="37054" y="32271"/>
                    </a:cubicBezTo>
                    <a:cubicBezTo>
                      <a:pt x="37054" y="40094"/>
                      <a:pt x="45830" y="42050"/>
                      <a:pt x="56557" y="45961"/>
                    </a:cubicBezTo>
                    <a:cubicBezTo>
                      <a:pt x="73134" y="50851"/>
                      <a:pt x="93611" y="56718"/>
                      <a:pt x="93611" y="82144"/>
                    </a:cubicBezTo>
                    <a:cubicBezTo>
                      <a:pt x="94586" y="98768"/>
                      <a:pt x="80935" y="116370"/>
                      <a:pt x="48756" y="1163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842C6F22-654F-6BE3-26AD-55BC73D91E33}"/>
                  </a:ext>
                </a:extLst>
              </p:cNvPr>
              <p:cNvSpPr/>
              <p:nvPr/>
            </p:nvSpPr>
            <p:spPr>
              <a:xfrm>
                <a:off x="1079668" y="4576083"/>
                <a:ext cx="93659" cy="116370"/>
              </a:xfrm>
              <a:custGeom>
                <a:avLst/>
                <a:gdLst>
                  <a:gd name="connsiteX0" fmla="*/ 48756 w 93659"/>
                  <a:gd name="connsiteY0" fmla="*/ 116370 h 116370"/>
                  <a:gd name="connsiteX1" fmla="*/ 975 w 93659"/>
                  <a:gd name="connsiteY1" fmla="*/ 96812 h 116370"/>
                  <a:gd name="connsiteX2" fmla="*/ 0 w 93659"/>
                  <a:gd name="connsiteY2" fmla="*/ 95834 h 116370"/>
                  <a:gd name="connsiteX3" fmla="*/ 17552 w 93659"/>
                  <a:gd name="connsiteY3" fmla="*/ 77254 h 116370"/>
                  <a:gd name="connsiteX4" fmla="*/ 18527 w 93659"/>
                  <a:gd name="connsiteY4" fmla="*/ 78232 h 116370"/>
                  <a:gd name="connsiteX5" fmla="*/ 48756 w 93659"/>
                  <a:gd name="connsiteY5" fmla="*/ 92901 h 116370"/>
                  <a:gd name="connsiteX6" fmla="*/ 62407 w 93659"/>
                  <a:gd name="connsiteY6" fmla="*/ 84099 h 116370"/>
                  <a:gd name="connsiteX7" fmla="*/ 41930 w 93659"/>
                  <a:gd name="connsiteY7" fmla="*/ 70409 h 116370"/>
                  <a:gd name="connsiteX8" fmla="*/ 4876 w 93659"/>
                  <a:gd name="connsiteY8" fmla="*/ 34227 h 116370"/>
                  <a:gd name="connsiteX9" fmla="*/ 47781 w 93659"/>
                  <a:gd name="connsiteY9" fmla="*/ 0 h 116370"/>
                  <a:gd name="connsiteX10" fmla="*/ 89711 w 93659"/>
                  <a:gd name="connsiteY10" fmla="*/ 17602 h 116370"/>
                  <a:gd name="connsiteX11" fmla="*/ 90686 w 93659"/>
                  <a:gd name="connsiteY11" fmla="*/ 18580 h 116370"/>
                  <a:gd name="connsiteX12" fmla="*/ 73134 w 93659"/>
                  <a:gd name="connsiteY12" fmla="*/ 37160 h 116370"/>
                  <a:gd name="connsiteX13" fmla="*/ 72158 w 93659"/>
                  <a:gd name="connsiteY13" fmla="*/ 36182 h 116370"/>
                  <a:gd name="connsiteX14" fmla="*/ 47781 w 93659"/>
                  <a:gd name="connsiteY14" fmla="*/ 24448 h 116370"/>
                  <a:gd name="connsiteX15" fmla="*/ 37054 w 93659"/>
                  <a:gd name="connsiteY15" fmla="*/ 32271 h 116370"/>
                  <a:gd name="connsiteX16" fmla="*/ 56557 w 93659"/>
                  <a:gd name="connsiteY16" fmla="*/ 45961 h 116370"/>
                  <a:gd name="connsiteX17" fmla="*/ 93611 w 93659"/>
                  <a:gd name="connsiteY17" fmla="*/ 82144 h 116370"/>
                  <a:gd name="connsiteX18" fmla="*/ 48756 w 93659"/>
                  <a:gd name="connsiteY18" fmla="*/ 116370 h 116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3659" h="116370">
                    <a:moveTo>
                      <a:pt x="48756" y="116370"/>
                    </a:moveTo>
                    <a:cubicBezTo>
                      <a:pt x="27303" y="116370"/>
                      <a:pt x="12677" y="110503"/>
                      <a:pt x="975" y="96812"/>
                    </a:cubicBezTo>
                    <a:lnTo>
                      <a:pt x="0" y="95834"/>
                    </a:lnTo>
                    <a:lnTo>
                      <a:pt x="17552" y="77254"/>
                    </a:lnTo>
                    <a:lnTo>
                      <a:pt x="18527" y="78232"/>
                    </a:lnTo>
                    <a:cubicBezTo>
                      <a:pt x="27303" y="87033"/>
                      <a:pt x="39005" y="92901"/>
                      <a:pt x="48756" y="92901"/>
                    </a:cubicBezTo>
                    <a:cubicBezTo>
                      <a:pt x="54606" y="92901"/>
                      <a:pt x="62407" y="90945"/>
                      <a:pt x="62407" y="84099"/>
                    </a:cubicBezTo>
                    <a:cubicBezTo>
                      <a:pt x="62407" y="76276"/>
                      <a:pt x="53631" y="73343"/>
                      <a:pt x="41930" y="70409"/>
                    </a:cubicBezTo>
                    <a:cubicBezTo>
                      <a:pt x="25353" y="65519"/>
                      <a:pt x="4876" y="59652"/>
                      <a:pt x="4876" y="34227"/>
                    </a:cubicBezTo>
                    <a:cubicBezTo>
                      <a:pt x="4876" y="10757"/>
                      <a:pt x="26328" y="0"/>
                      <a:pt x="47781" y="0"/>
                    </a:cubicBezTo>
                    <a:cubicBezTo>
                      <a:pt x="63382" y="0"/>
                      <a:pt x="79959" y="6845"/>
                      <a:pt x="89711" y="17602"/>
                    </a:cubicBezTo>
                    <a:lnTo>
                      <a:pt x="90686" y="18580"/>
                    </a:lnTo>
                    <a:lnTo>
                      <a:pt x="73134" y="37160"/>
                    </a:lnTo>
                    <a:lnTo>
                      <a:pt x="72158" y="36182"/>
                    </a:lnTo>
                    <a:cubicBezTo>
                      <a:pt x="63382" y="27381"/>
                      <a:pt x="55582" y="24448"/>
                      <a:pt x="47781" y="24448"/>
                    </a:cubicBezTo>
                    <a:cubicBezTo>
                      <a:pt x="43880" y="24448"/>
                      <a:pt x="37054" y="25425"/>
                      <a:pt x="37054" y="32271"/>
                    </a:cubicBezTo>
                    <a:cubicBezTo>
                      <a:pt x="37054" y="40094"/>
                      <a:pt x="45830" y="42050"/>
                      <a:pt x="56557" y="45961"/>
                    </a:cubicBezTo>
                    <a:cubicBezTo>
                      <a:pt x="73134" y="50851"/>
                      <a:pt x="93611" y="56718"/>
                      <a:pt x="93611" y="82144"/>
                    </a:cubicBezTo>
                    <a:cubicBezTo>
                      <a:pt x="94586" y="98768"/>
                      <a:pt x="80935" y="116370"/>
                      <a:pt x="48756" y="1163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5DFD83B9-C739-2E13-9BEC-CFA1F3296D66}"/>
                  </a:ext>
                </a:extLst>
              </p:cNvPr>
              <p:cNvSpPr/>
              <p:nvPr/>
            </p:nvSpPr>
            <p:spPr>
              <a:xfrm>
                <a:off x="1291268" y="4574127"/>
                <a:ext cx="152117" cy="118325"/>
              </a:xfrm>
              <a:custGeom>
                <a:avLst/>
                <a:gdLst>
                  <a:gd name="connsiteX0" fmla="*/ 152118 w 152117"/>
                  <a:gd name="connsiteY0" fmla="*/ 116370 h 118325"/>
                  <a:gd name="connsiteX1" fmla="*/ 118964 w 152117"/>
                  <a:gd name="connsiteY1" fmla="*/ 116370 h 118325"/>
                  <a:gd name="connsiteX2" fmla="*/ 118964 w 152117"/>
                  <a:gd name="connsiteY2" fmla="*/ 41072 h 118325"/>
                  <a:gd name="connsiteX3" fmla="*/ 110188 w 152117"/>
                  <a:gd name="connsiteY3" fmla="*/ 29337 h 118325"/>
                  <a:gd name="connsiteX4" fmla="*/ 93611 w 152117"/>
                  <a:gd name="connsiteY4" fmla="*/ 39116 h 118325"/>
                  <a:gd name="connsiteX5" fmla="*/ 93611 w 152117"/>
                  <a:gd name="connsiteY5" fmla="*/ 117348 h 118325"/>
                  <a:gd name="connsiteX6" fmla="*/ 59482 w 152117"/>
                  <a:gd name="connsiteY6" fmla="*/ 117348 h 118325"/>
                  <a:gd name="connsiteX7" fmla="*/ 59482 w 152117"/>
                  <a:gd name="connsiteY7" fmla="*/ 42050 h 118325"/>
                  <a:gd name="connsiteX8" fmla="*/ 51681 w 152117"/>
                  <a:gd name="connsiteY8" fmla="*/ 30315 h 118325"/>
                  <a:gd name="connsiteX9" fmla="*/ 34129 w 152117"/>
                  <a:gd name="connsiteY9" fmla="*/ 40094 h 118325"/>
                  <a:gd name="connsiteX10" fmla="*/ 34129 w 152117"/>
                  <a:gd name="connsiteY10" fmla="*/ 118326 h 118325"/>
                  <a:gd name="connsiteX11" fmla="*/ 0 w 152117"/>
                  <a:gd name="connsiteY11" fmla="*/ 118326 h 118325"/>
                  <a:gd name="connsiteX12" fmla="*/ 0 w 152117"/>
                  <a:gd name="connsiteY12" fmla="*/ 2934 h 118325"/>
                  <a:gd name="connsiteX13" fmla="*/ 34129 w 152117"/>
                  <a:gd name="connsiteY13" fmla="*/ 2934 h 118325"/>
                  <a:gd name="connsiteX14" fmla="*/ 34129 w 152117"/>
                  <a:gd name="connsiteY14" fmla="*/ 14669 h 118325"/>
                  <a:gd name="connsiteX15" fmla="*/ 65333 w 152117"/>
                  <a:gd name="connsiteY15" fmla="*/ 0 h 118325"/>
                  <a:gd name="connsiteX16" fmla="*/ 91661 w 152117"/>
                  <a:gd name="connsiteY16" fmla="*/ 15646 h 118325"/>
                  <a:gd name="connsiteX17" fmla="*/ 123840 w 152117"/>
                  <a:gd name="connsiteY17" fmla="*/ 0 h 118325"/>
                  <a:gd name="connsiteX18" fmla="*/ 152118 w 152117"/>
                  <a:gd name="connsiteY18" fmla="*/ 31293 h 118325"/>
                  <a:gd name="connsiteX19" fmla="*/ 152118 w 152117"/>
                  <a:gd name="connsiteY19" fmla="*/ 116370 h 118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2117" h="118325">
                    <a:moveTo>
                      <a:pt x="152118" y="116370"/>
                    </a:moveTo>
                    <a:lnTo>
                      <a:pt x="118964" y="116370"/>
                    </a:lnTo>
                    <a:lnTo>
                      <a:pt x="118964" y="41072"/>
                    </a:lnTo>
                    <a:cubicBezTo>
                      <a:pt x="118964" y="32271"/>
                      <a:pt x="117014" y="29337"/>
                      <a:pt x="110188" y="29337"/>
                    </a:cubicBezTo>
                    <a:cubicBezTo>
                      <a:pt x="104337" y="29337"/>
                      <a:pt x="97511" y="34227"/>
                      <a:pt x="93611" y="39116"/>
                    </a:cubicBezTo>
                    <a:lnTo>
                      <a:pt x="93611" y="117348"/>
                    </a:lnTo>
                    <a:lnTo>
                      <a:pt x="59482" y="117348"/>
                    </a:lnTo>
                    <a:lnTo>
                      <a:pt x="59482" y="42050"/>
                    </a:lnTo>
                    <a:cubicBezTo>
                      <a:pt x="59482" y="33249"/>
                      <a:pt x="57532" y="30315"/>
                      <a:pt x="51681" y="30315"/>
                    </a:cubicBezTo>
                    <a:cubicBezTo>
                      <a:pt x="45830" y="30315"/>
                      <a:pt x="39005" y="35204"/>
                      <a:pt x="34129" y="40094"/>
                    </a:cubicBezTo>
                    <a:lnTo>
                      <a:pt x="34129" y="118326"/>
                    </a:lnTo>
                    <a:lnTo>
                      <a:pt x="0" y="118326"/>
                    </a:lnTo>
                    <a:lnTo>
                      <a:pt x="0" y="2934"/>
                    </a:lnTo>
                    <a:lnTo>
                      <a:pt x="34129" y="2934"/>
                    </a:lnTo>
                    <a:lnTo>
                      <a:pt x="34129" y="14669"/>
                    </a:lnTo>
                    <a:cubicBezTo>
                      <a:pt x="40955" y="6845"/>
                      <a:pt x="51681" y="0"/>
                      <a:pt x="65333" y="0"/>
                    </a:cubicBezTo>
                    <a:cubicBezTo>
                      <a:pt x="79959" y="0"/>
                      <a:pt x="87760" y="3912"/>
                      <a:pt x="91661" y="15646"/>
                    </a:cubicBezTo>
                    <a:cubicBezTo>
                      <a:pt x="98487" y="6845"/>
                      <a:pt x="110188" y="0"/>
                      <a:pt x="123840" y="0"/>
                    </a:cubicBezTo>
                    <a:cubicBezTo>
                      <a:pt x="142367" y="0"/>
                      <a:pt x="152118" y="9779"/>
                      <a:pt x="152118" y="31293"/>
                    </a:cubicBezTo>
                    <a:lnTo>
                      <a:pt x="152118" y="116370"/>
                    </a:lnTo>
                    <a:close/>
                  </a:path>
                </a:pathLst>
              </a:custGeom>
              <a:solidFill>
                <a:srgbClr val="FFFFFF"/>
              </a:solidFill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7A949165-48A5-0C07-683A-6947368B58F6}"/>
                  </a:ext>
                </a:extLst>
              </p:cNvPr>
              <p:cNvSpPr/>
              <p:nvPr/>
            </p:nvSpPr>
            <p:spPr>
              <a:xfrm>
                <a:off x="1458012" y="4574127"/>
                <a:ext cx="96536" cy="117348"/>
              </a:xfrm>
              <a:custGeom>
                <a:avLst/>
                <a:gdLst>
                  <a:gd name="connsiteX0" fmla="*/ 28278 w 96536"/>
                  <a:gd name="connsiteY0" fmla="*/ 117348 h 117348"/>
                  <a:gd name="connsiteX1" fmla="*/ 0 w 96536"/>
                  <a:gd name="connsiteY1" fmla="*/ 88011 h 117348"/>
                  <a:gd name="connsiteX2" fmla="*/ 60457 w 96536"/>
                  <a:gd name="connsiteY2" fmla="*/ 42050 h 117348"/>
                  <a:gd name="connsiteX3" fmla="*/ 60457 w 96536"/>
                  <a:gd name="connsiteY3" fmla="*/ 38138 h 117348"/>
                  <a:gd name="connsiteX4" fmla="*/ 50706 w 96536"/>
                  <a:gd name="connsiteY4" fmla="*/ 26403 h 117348"/>
                  <a:gd name="connsiteX5" fmla="*/ 20477 w 96536"/>
                  <a:gd name="connsiteY5" fmla="*/ 38138 h 117348"/>
                  <a:gd name="connsiteX6" fmla="*/ 4876 w 96536"/>
                  <a:gd name="connsiteY6" fmla="*/ 17602 h 117348"/>
                  <a:gd name="connsiteX7" fmla="*/ 56557 w 96536"/>
                  <a:gd name="connsiteY7" fmla="*/ 0 h 117348"/>
                  <a:gd name="connsiteX8" fmla="*/ 93611 w 96536"/>
                  <a:gd name="connsiteY8" fmla="*/ 37160 h 117348"/>
                  <a:gd name="connsiteX9" fmla="*/ 93611 w 96536"/>
                  <a:gd name="connsiteY9" fmla="*/ 87033 h 117348"/>
                  <a:gd name="connsiteX10" fmla="*/ 96536 w 96536"/>
                  <a:gd name="connsiteY10" fmla="*/ 114414 h 117348"/>
                  <a:gd name="connsiteX11" fmla="*/ 96536 w 96536"/>
                  <a:gd name="connsiteY11" fmla="*/ 115392 h 117348"/>
                  <a:gd name="connsiteX12" fmla="*/ 63382 w 96536"/>
                  <a:gd name="connsiteY12" fmla="*/ 115392 h 117348"/>
                  <a:gd name="connsiteX13" fmla="*/ 61432 w 96536"/>
                  <a:gd name="connsiteY13" fmla="*/ 103657 h 117348"/>
                  <a:gd name="connsiteX14" fmla="*/ 28278 w 96536"/>
                  <a:gd name="connsiteY14" fmla="*/ 117348 h 117348"/>
                  <a:gd name="connsiteX15" fmla="*/ 60457 w 96536"/>
                  <a:gd name="connsiteY15" fmla="*/ 60630 h 117348"/>
                  <a:gd name="connsiteX16" fmla="*/ 32179 w 96536"/>
                  <a:gd name="connsiteY16" fmla="*/ 82144 h 117348"/>
                  <a:gd name="connsiteX17" fmla="*/ 41930 w 96536"/>
                  <a:gd name="connsiteY17" fmla="*/ 91923 h 117348"/>
                  <a:gd name="connsiteX18" fmla="*/ 60457 w 96536"/>
                  <a:gd name="connsiteY18" fmla="*/ 84099 h 117348"/>
                  <a:gd name="connsiteX19" fmla="*/ 60457 w 96536"/>
                  <a:gd name="connsiteY19" fmla="*/ 60630 h 117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6536" h="117348">
                    <a:moveTo>
                      <a:pt x="28278" y="117348"/>
                    </a:moveTo>
                    <a:cubicBezTo>
                      <a:pt x="9751" y="117348"/>
                      <a:pt x="0" y="107569"/>
                      <a:pt x="0" y="88011"/>
                    </a:cubicBezTo>
                    <a:cubicBezTo>
                      <a:pt x="0" y="64541"/>
                      <a:pt x="19502" y="49873"/>
                      <a:pt x="60457" y="42050"/>
                    </a:cubicBezTo>
                    <a:lnTo>
                      <a:pt x="60457" y="38138"/>
                    </a:lnTo>
                    <a:cubicBezTo>
                      <a:pt x="60457" y="29337"/>
                      <a:pt x="57532" y="26403"/>
                      <a:pt x="50706" y="26403"/>
                    </a:cubicBezTo>
                    <a:cubicBezTo>
                      <a:pt x="38029" y="26403"/>
                      <a:pt x="26328" y="34227"/>
                      <a:pt x="20477" y="38138"/>
                    </a:cubicBezTo>
                    <a:lnTo>
                      <a:pt x="4876" y="17602"/>
                    </a:lnTo>
                    <a:cubicBezTo>
                      <a:pt x="18527" y="5867"/>
                      <a:pt x="37054" y="0"/>
                      <a:pt x="56557" y="0"/>
                    </a:cubicBezTo>
                    <a:cubicBezTo>
                      <a:pt x="81910" y="0"/>
                      <a:pt x="93611" y="10757"/>
                      <a:pt x="93611" y="37160"/>
                    </a:cubicBezTo>
                    <a:lnTo>
                      <a:pt x="93611" y="87033"/>
                    </a:lnTo>
                    <a:cubicBezTo>
                      <a:pt x="93611" y="101702"/>
                      <a:pt x="94586" y="108547"/>
                      <a:pt x="96536" y="114414"/>
                    </a:cubicBezTo>
                    <a:lnTo>
                      <a:pt x="96536" y="115392"/>
                    </a:lnTo>
                    <a:cubicBezTo>
                      <a:pt x="96536" y="115392"/>
                      <a:pt x="63382" y="115392"/>
                      <a:pt x="63382" y="115392"/>
                    </a:cubicBezTo>
                    <a:cubicBezTo>
                      <a:pt x="62407" y="112459"/>
                      <a:pt x="61432" y="108547"/>
                      <a:pt x="61432" y="103657"/>
                    </a:cubicBezTo>
                    <a:cubicBezTo>
                      <a:pt x="51681" y="113436"/>
                      <a:pt x="40955" y="117348"/>
                      <a:pt x="28278" y="117348"/>
                    </a:cubicBezTo>
                    <a:close/>
                    <a:moveTo>
                      <a:pt x="60457" y="60630"/>
                    </a:moveTo>
                    <a:cubicBezTo>
                      <a:pt x="40955" y="64541"/>
                      <a:pt x="32179" y="71387"/>
                      <a:pt x="32179" y="82144"/>
                    </a:cubicBezTo>
                    <a:cubicBezTo>
                      <a:pt x="32179" y="88989"/>
                      <a:pt x="35104" y="91923"/>
                      <a:pt x="41930" y="91923"/>
                    </a:cubicBezTo>
                    <a:cubicBezTo>
                      <a:pt x="48756" y="91923"/>
                      <a:pt x="54606" y="88989"/>
                      <a:pt x="60457" y="84099"/>
                    </a:cubicBezTo>
                    <a:lnTo>
                      <a:pt x="60457" y="60630"/>
                    </a:lnTo>
                    <a:close/>
                  </a:path>
                </a:pathLst>
              </a:custGeom>
              <a:solidFill>
                <a:srgbClr val="FFFFFF"/>
              </a:solidFill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2B370C89-2B52-3084-3D9F-9565A37F3ADD}"/>
                  </a:ext>
                </a:extLst>
              </p:cNvPr>
              <p:cNvSpPr/>
              <p:nvPr/>
            </p:nvSpPr>
            <p:spPr>
              <a:xfrm>
                <a:off x="971430" y="4575105"/>
                <a:ext cx="99461" cy="117347"/>
              </a:xfrm>
              <a:custGeom>
                <a:avLst/>
                <a:gdLst>
                  <a:gd name="connsiteX0" fmla="*/ 49731 w 99461"/>
                  <a:gd name="connsiteY0" fmla="*/ 0 h 117347"/>
                  <a:gd name="connsiteX1" fmla="*/ 0 w 99461"/>
                  <a:gd name="connsiteY1" fmla="*/ 58674 h 117347"/>
                  <a:gd name="connsiteX2" fmla="*/ 49731 w 99461"/>
                  <a:gd name="connsiteY2" fmla="*/ 117348 h 117347"/>
                  <a:gd name="connsiteX3" fmla="*/ 99462 w 99461"/>
                  <a:gd name="connsiteY3" fmla="*/ 58674 h 117347"/>
                  <a:gd name="connsiteX4" fmla="*/ 49731 w 99461"/>
                  <a:gd name="connsiteY4" fmla="*/ 0 h 117347"/>
                  <a:gd name="connsiteX5" fmla="*/ 49731 w 99461"/>
                  <a:gd name="connsiteY5" fmla="*/ 89967 h 117347"/>
                  <a:gd name="connsiteX6" fmla="*/ 34129 w 99461"/>
                  <a:gd name="connsiteY6" fmla="*/ 58674 h 117347"/>
                  <a:gd name="connsiteX7" fmla="*/ 49731 w 99461"/>
                  <a:gd name="connsiteY7" fmla="*/ 28359 h 117347"/>
                  <a:gd name="connsiteX8" fmla="*/ 65333 w 99461"/>
                  <a:gd name="connsiteY8" fmla="*/ 58674 h 117347"/>
                  <a:gd name="connsiteX9" fmla="*/ 49731 w 99461"/>
                  <a:gd name="connsiteY9" fmla="*/ 89967 h 117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9461" h="117347">
                    <a:moveTo>
                      <a:pt x="49731" y="0"/>
                    </a:moveTo>
                    <a:cubicBezTo>
                      <a:pt x="12677" y="0"/>
                      <a:pt x="0" y="30315"/>
                      <a:pt x="0" y="58674"/>
                    </a:cubicBezTo>
                    <a:cubicBezTo>
                      <a:pt x="0" y="101702"/>
                      <a:pt x="25353" y="117348"/>
                      <a:pt x="49731" y="117348"/>
                    </a:cubicBezTo>
                    <a:cubicBezTo>
                      <a:pt x="74109" y="117348"/>
                      <a:pt x="99462" y="101702"/>
                      <a:pt x="99462" y="58674"/>
                    </a:cubicBezTo>
                    <a:cubicBezTo>
                      <a:pt x="99462" y="14668"/>
                      <a:pt x="74109" y="0"/>
                      <a:pt x="49731" y="0"/>
                    </a:cubicBezTo>
                    <a:close/>
                    <a:moveTo>
                      <a:pt x="49731" y="89967"/>
                    </a:moveTo>
                    <a:cubicBezTo>
                      <a:pt x="42905" y="89967"/>
                      <a:pt x="34129" y="87033"/>
                      <a:pt x="34129" y="58674"/>
                    </a:cubicBezTo>
                    <a:cubicBezTo>
                      <a:pt x="34129" y="31293"/>
                      <a:pt x="42905" y="28359"/>
                      <a:pt x="49731" y="28359"/>
                    </a:cubicBezTo>
                    <a:cubicBezTo>
                      <a:pt x="56557" y="28359"/>
                      <a:pt x="65333" y="31293"/>
                      <a:pt x="65333" y="58674"/>
                    </a:cubicBezTo>
                    <a:cubicBezTo>
                      <a:pt x="65333" y="86055"/>
                      <a:pt x="57532" y="89967"/>
                      <a:pt x="49731" y="8996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6B8FDE73-59F6-B0A8-DC1E-E451340E4B7B}"/>
                  </a:ext>
                </a:extLst>
              </p:cNvPr>
              <p:cNvSpPr/>
              <p:nvPr/>
            </p:nvSpPr>
            <p:spPr>
              <a:xfrm>
                <a:off x="1571126" y="4575105"/>
                <a:ext cx="92635" cy="114414"/>
              </a:xfrm>
              <a:custGeom>
                <a:avLst/>
                <a:gdLst>
                  <a:gd name="connsiteX0" fmla="*/ 64357 w 92635"/>
                  <a:gd name="connsiteY0" fmla="*/ 0 h 114414"/>
                  <a:gd name="connsiteX1" fmla="*/ 34129 w 92635"/>
                  <a:gd name="connsiteY1" fmla="*/ 13691 h 114414"/>
                  <a:gd name="connsiteX2" fmla="*/ 34129 w 92635"/>
                  <a:gd name="connsiteY2" fmla="*/ 1956 h 114414"/>
                  <a:gd name="connsiteX3" fmla="*/ 0 w 92635"/>
                  <a:gd name="connsiteY3" fmla="*/ 1956 h 114414"/>
                  <a:gd name="connsiteX4" fmla="*/ 0 w 92635"/>
                  <a:gd name="connsiteY4" fmla="*/ 114414 h 114414"/>
                  <a:gd name="connsiteX5" fmla="*/ 34129 w 92635"/>
                  <a:gd name="connsiteY5" fmla="*/ 114414 h 114414"/>
                  <a:gd name="connsiteX6" fmla="*/ 34129 w 92635"/>
                  <a:gd name="connsiteY6" fmla="*/ 37160 h 114414"/>
                  <a:gd name="connsiteX7" fmla="*/ 50706 w 92635"/>
                  <a:gd name="connsiteY7" fmla="*/ 28359 h 114414"/>
                  <a:gd name="connsiteX8" fmla="*/ 58507 w 92635"/>
                  <a:gd name="connsiteY8" fmla="*/ 39116 h 114414"/>
                  <a:gd name="connsiteX9" fmla="*/ 58507 w 92635"/>
                  <a:gd name="connsiteY9" fmla="*/ 114414 h 114414"/>
                  <a:gd name="connsiteX10" fmla="*/ 92636 w 92635"/>
                  <a:gd name="connsiteY10" fmla="*/ 114414 h 114414"/>
                  <a:gd name="connsiteX11" fmla="*/ 92636 w 92635"/>
                  <a:gd name="connsiteY11" fmla="*/ 30315 h 114414"/>
                  <a:gd name="connsiteX12" fmla="*/ 64357 w 92635"/>
                  <a:gd name="connsiteY12" fmla="*/ 0 h 114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2635" h="114414">
                    <a:moveTo>
                      <a:pt x="64357" y="0"/>
                    </a:moveTo>
                    <a:cubicBezTo>
                      <a:pt x="51681" y="0"/>
                      <a:pt x="40955" y="6845"/>
                      <a:pt x="34129" y="13691"/>
                    </a:cubicBezTo>
                    <a:lnTo>
                      <a:pt x="34129" y="1956"/>
                    </a:lnTo>
                    <a:lnTo>
                      <a:pt x="0" y="1956"/>
                    </a:lnTo>
                    <a:lnTo>
                      <a:pt x="0" y="114414"/>
                    </a:lnTo>
                    <a:lnTo>
                      <a:pt x="34129" y="114414"/>
                    </a:lnTo>
                    <a:lnTo>
                      <a:pt x="34129" y="37160"/>
                    </a:lnTo>
                    <a:cubicBezTo>
                      <a:pt x="40955" y="31293"/>
                      <a:pt x="45830" y="28359"/>
                      <a:pt x="50706" y="28359"/>
                    </a:cubicBezTo>
                    <a:cubicBezTo>
                      <a:pt x="54606" y="28359"/>
                      <a:pt x="58507" y="29337"/>
                      <a:pt x="58507" y="39116"/>
                    </a:cubicBezTo>
                    <a:lnTo>
                      <a:pt x="58507" y="114414"/>
                    </a:lnTo>
                    <a:lnTo>
                      <a:pt x="92636" y="114414"/>
                    </a:lnTo>
                    <a:lnTo>
                      <a:pt x="92636" y="30315"/>
                    </a:lnTo>
                    <a:cubicBezTo>
                      <a:pt x="92636" y="9779"/>
                      <a:pt x="82885" y="0"/>
                      <a:pt x="643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D87BD7A-DD36-D01D-3CF7-1C49FBD3D2E8}"/>
                </a:ext>
              </a:extLst>
            </p:cNvPr>
            <p:cNvSpPr/>
            <p:nvPr/>
          </p:nvSpPr>
          <p:spPr>
            <a:xfrm>
              <a:off x="650618" y="4732547"/>
              <a:ext cx="112138" cy="159397"/>
            </a:xfrm>
            <a:custGeom>
              <a:avLst/>
              <a:gdLst>
                <a:gd name="connsiteX0" fmla="*/ 67283 w 112138"/>
                <a:gd name="connsiteY0" fmla="*/ 64541 h 159397"/>
                <a:gd name="connsiteX1" fmla="*/ 64358 w 112138"/>
                <a:gd name="connsiteY1" fmla="*/ 63564 h 159397"/>
                <a:gd name="connsiteX2" fmla="*/ 40955 w 112138"/>
                <a:gd name="connsiteY2" fmla="*/ 42050 h 159397"/>
                <a:gd name="connsiteX3" fmla="*/ 55582 w 112138"/>
                <a:gd name="connsiteY3" fmla="*/ 29337 h 159397"/>
                <a:gd name="connsiteX4" fmla="*/ 80934 w 112138"/>
                <a:gd name="connsiteY4" fmla="*/ 49873 h 159397"/>
                <a:gd name="connsiteX5" fmla="*/ 81910 w 112138"/>
                <a:gd name="connsiteY5" fmla="*/ 51829 h 159397"/>
                <a:gd name="connsiteX6" fmla="*/ 109213 w 112138"/>
                <a:gd name="connsiteY6" fmla="*/ 37160 h 159397"/>
                <a:gd name="connsiteX7" fmla="*/ 108238 w 112138"/>
                <a:gd name="connsiteY7" fmla="*/ 35204 h 159397"/>
                <a:gd name="connsiteX8" fmla="*/ 55582 w 112138"/>
                <a:gd name="connsiteY8" fmla="*/ 0 h 159397"/>
                <a:gd name="connsiteX9" fmla="*/ 5851 w 112138"/>
                <a:gd name="connsiteY9" fmla="*/ 44006 h 159397"/>
                <a:gd name="connsiteX10" fmla="*/ 49731 w 112138"/>
                <a:gd name="connsiteY10" fmla="*/ 93878 h 159397"/>
                <a:gd name="connsiteX11" fmla="*/ 50706 w 112138"/>
                <a:gd name="connsiteY11" fmla="*/ 94856 h 159397"/>
                <a:gd name="connsiteX12" fmla="*/ 76059 w 112138"/>
                <a:gd name="connsiteY12" fmla="*/ 117348 h 159397"/>
                <a:gd name="connsiteX13" fmla="*/ 58507 w 112138"/>
                <a:gd name="connsiteY13" fmla="*/ 132017 h 159397"/>
                <a:gd name="connsiteX14" fmla="*/ 29253 w 112138"/>
                <a:gd name="connsiteY14" fmla="*/ 109525 h 159397"/>
                <a:gd name="connsiteX15" fmla="*/ 28278 w 112138"/>
                <a:gd name="connsiteY15" fmla="*/ 107569 h 159397"/>
                <a:gd name="connsiteX16" fmla="*/ 0 w 112138"/>
                <a:gd name="connsiteY16" fmla="*/ 120282 h 159397"/>
                <a:gd name="connsiteX17" fmla="*/ 975 w 112138"/>
                <a:gd name="connsiteY17" fmla="*/ 122238 h 159397"/>
                <a:gd name="connsiteX18" fmla="*/ 59482 w 112138"/>
                <a:gd name="connsiteY18" fmla="*/ 159398 h 159397"/>
                <a:gd name="connsiteX19" fmla="*/ 112138 w 112138"/>
                <a:gd name="connsiteY19" fmla="*/ 114414 h 159397"/>
                <a:gd name="connsiteX20" fmla="*/ 67283 w 112138"/>
                <a:gd name="connsiteY20" fmla="*/ 64541 h 15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2138" h="159397">
                  <a:moveTo>
                    <a:pt x="67283" y="64541"/>
                  </a:moveTo>
                  <a:lnTo>
                    <a:pt x="64358" y="63564"/>
                  </a:lnTo>
                  <a:cubicBezTo>
                    <a:pt x="50706" y="57696"/>
                    <a:pt x="40955" y="51829"/>
                    <a:pt x="40955" y="42050"/>
                  </a:cubicBezTo>
                  <a:cubicBezTo>
                    <a:pt x="40955" y="34227"/>
                    <a:pt x="46805" y="29337"/>
                    <a:pt x="55582" y="29337"/>
                  </a:cubicBezTo>
                  <a:cubicBezTo>
                    <a:pt x="66308" y="29337"/>
                    <a:pt x="74109" y="36182"/>
                    <a:pt x="80934" y="49873"/>
                  </a:cubicBezTo>
                  <a:lnTo>
                    <a:pt x="81910" y="51829"/>
                  </a:lnTo>
                  <a:lnTo>
                    <a:pt x="109213" y="37160"/>
                  </a:lnTo>
                  <a:lnTo>
                    <a:pt x="108238" y="35204"/>
                  </a:lnTo>
                  <a:cubicBezTo>
                    <a:pt x="97511" y="11735"/>
                    <a:pt x="79959" y="0"/>
                    <a:pt x="55582" y="0"/>
                  </a:cubicBezTo>
                  <a:cubicBezTo>
                    <a:pt x="26328" y="0"/>
                    <a:pt x="5851" y="18580"/>
                    <a:pt x="5851" y="44006"/>
                  </a:cubicBezTo>
                  <a:cubicBezTo>
                    <a:pt x="5851" y="75298"/>
                    <a:pt x="30229" y="85077"/>
                    <a:pt x="49731" y="93878"/>
                  </a:cubicBezTo>
                  <a:lnTo>
                    <a:pt x="50706" y="94856"/>
                  </a:lnTo>
                  <a:cubicBezTo>
                    <a:pt x="66308" y="101702"/>
                    <a:pt x="76059" y="106591"/>
                    <a:pt x="76059" y="117348"/>
                  </a:cubicBezTo>
                  <a:cubicBezTo>
                    <a:pt x="76059" y="127127"/>
                    <a:pt x="69233" y="132017"/>
                    <a:pt x="58507" y="132017"/>
                  </a:cubicBezTo>
                  <a:cubicBezTo>
                    <a:pt x="42905" y="132017"/>
                    <a:pt x="34129" y="119304"/>
                    <a:pt x="29253" y="109525"/>
                  </a:cubicBezTo>
                  <a:lnTo>
                    <a:pt x="28278" y="107569"/>
                  </a:lnTo>
                  <a:lnTo>
                    <a:pt x="0" y="120282"/>
                  </a:lnTo>
                  <a:lnTo>
                    <a:pt x="975" y="122238"/>
                  </a:lnTo>
                  <a:cubicBezTo>
                    <a:pt x="12676" y="147663"/>
                    <a:pt x="32179" y="159398"/>
                    <a:pt x="59482" y="159398"/>
                  </a:cubicBezTo>
                  <a:cubicBezTo>
                    <a:pt x="84835" y="159398"/>
                    <a:pt x="112138" y="145707"/>
                    <a:pt x="112138" y="114414"/>
                  </a:cubicBezTo>
                  <a:cubicBezTo>
                    <a:pt x="111163" y="83122"/>
                    <a:pt x="86785" y="72365"/>
                    <a:pt x="67283" y="64541"/>
                  </a:cubicBez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F6E2D74F-FE12-72C4-15E0-0187DF891A3C}"/>
                </a:ext>
              </a:extLst>
            </p:cNvPr>
            <p:cNvSpPr/>
            <p:nvPr/>
          </p:nvSpPr>
          <p:spPr>
            <a:xfrm>
              <a:off x="776407" y="4773619"/>
              <a:ext cx="94586" cy="117348"/>
            </a:xfrm>
            <a:custGeom>
              <a:avLst/>
              <a:gdLst>
                <a:gd name="connsiteX0" fmla="*/ 64358 w 94586"/>
                <a:gd name="connsiteY0" fmla="*/ 72365 h 117348"/>
                <a:gd name="connsiteX1" fmla="*/ 49731 w 94586"/>
                <a:gd name="connsiteY1" fmla="*/ 90945 h 117348"/>
                <a:gd name="connsiteX2" fmla="*/ 35104 w 94586"/>
                <a:gd name="connsiteY2" fmla="*/ 58674 h 117348"/>
                <a:gd name="connsiteX3" fmla="*/ 49731 w 94586"/>
                <a:gd name="connsiteY3" fmla="*/ 27381 h 117348"/>
                <a:gd name="connsiteX4" fmla="*/ 63382 w 94586"/>
                <a:gd name="connsiteY4" fmla="*/ 44006 h 117348"/>
                <a:gd name="connsiteX5" fmla="*/ 63382 w 94586"/>
                <a:gd name="connsiteY5" fmla="*/ 45961 h 117348"/>
                <a:gd name="connsiteX6" fmla="*/ 94586 w 94586"/>
                <a:gd name="connsiteY6" fmla="*/ 39116 h 117348"/>
                <a:gd name="connsiteX7" fmla="*/ 93611 w 94586"/>
                <a:gd name="connsiteY7" fmla="*/ 37160 h 117348"/>
                <a:gd name="connsiteX8" fmla="*/ 49731 w 94586"/>
                <a:gd name="connsiteY8" fmla="*/ 0 h 117348"/>
                <a:gd name="connsiteX9" fmla="*/ 0 w 94586"/>
                <a:gd name="connsiteY9" fmla="*/ 58674 h 117348"/>
                <a:gd name="connsiteX10" fmla="*/ 48756 w 94586"/>
                <a:gd name="connsiteY10" fmla="*/ 117348 h 117348"/>
                <a:gd name="connsiteX11" fmla="*/ 93611 w 94586"/>
                <a:gd name="connsiteY11" fmla="*/ 80188 h 117348"/>
                <a:gd name="connsiteX12" fmla="*/ 94586 w 94586"/>
                <a:gd name="connsiteY12" fmla="*/ 78232 h 117348"/>
                <a:gd name="connsiteX13" fmla="*/ 64358 w 94586"/>
                <a:gd name="connsiteY13" fmla="*/ 70409 h 117348"/>
                <a:gd name="connsiteX14" fmla="*/ 64358 w 94586"/>
                <a:gd name="connsiteY14" fmla="*/ 72365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586" h="117348">
                  <a:moveTo>
                    <a:pt x="64358" y="72365"/>
                  </a:moveTo>
                  <a:cubicBezTo>
                    <a:pt x="61432" y="88989"/>
                    <a:pt x="54606" y="90945"/>
                    <a:pt x="49731" y="90945"/>
                  </a:cubicBezTo>
                  <a:cubicBezTo>
                    <a:pt x="43880" y="90945"/>
                    <a:pt x="35104" y="88011"/>
                    <a:pt x="35104" y="58674"/>
                  </a:cubicBezTo>
                  <a:cubicBezTo>
                    <a:pt x="35104" y="27381"/>
                    <a:pt x="45830" y="27381"/>
                    <a:pt x="49731" y="27381"/>
                  </a:cubicBezTo>
                  <a:cubicBezTo>
                    <a:pt x="55582" y="27381"/>
                    <a:pt x="59482" y="30315"/>
                    <a:pt x="63382" y="44006"/>
                  </a:cubicBezTo>
                  <a:lnTo>
                    <a:pt x="63382" y="45961"/>
                  </a:lnTo>
                  <a:lnTo>
                    <a:pt x="94586" y="39116"/>
                  </a:lnTo>
                  <a:lnTo>
                    <a:pt x="93611" y="37160"/>
                  </a:lnTo>
                  <a:cubicBezTo>
                    <a:pt x="89711" y="21514"/>
                    <a:pt x="80935" y="0"/>
                    <a:pt x="49731" y="0"/>
                  </a:cubicBezTo>
                  <a:cubicBezTo>
                    <a:pt x="25353" y="0"/>
                    <a:pt x="0" y="15646"/>
                    <a:pt x="0" y="58674"/>
                  </a:cubicBezTo>
                  <a:cubicBezTo>
                    <a:pt x="0" y="101702"/>
                    <a:pt x="25353" y="117348"/>
                    <a:pt x="48756" y="117348"/>
                  </a:cubicBezTo>
                  <a:cubicBezTo>
                    <a:pt x="72158" y="117348"/>
                    <a:pt x="87760" y="104635"/>
                    <a:pt x="93611" y="80188"/>
                  </a:cubicBezTo>
                  <a:lnTo>
                    <a:pt x="94586" y="78232"/>
                  </a:lnTo>
                  <a:lnTo>
                    <a:pt x="64358" y="70409"/>
                  </a:lnTo>
                  <a:lnTo>
                    <a:pt x="64358" y="72365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2521D45C-B0BE-DD2C-CD1A-B2FD9BCA6170}"/>
                </a:ext>
              </a:extLst>
            </p:cNvPr>
            <p:cNvSpPr/>
            <p:nvPr/>
          </p:nvSpPr>
          <p:spPr>
            <a:xfrm>
              <a:off x="885620" y="4729613"/>
              <a:ext cx="92635" cy="160375"/>
            </a:xfrm>
            <a:custGeom>
              <a:avLst/>
              <a:gdLst>
                <a:gd name="connsiteX0" fmla="*/ 64358 w 92635"/>
                <a:gd name="connsiteY0" fmla="*/ 44006 h 160375"/>
                <a:gd name="connsiteX1" fmla="*/ 34129 w 92635"/>
                <a:gd name="connsiteY1" fmla="*/ 57696 h 160375"/>
                <a:gd name="connsiteX2" fmla="*/ 34129 w 92635"/>
                <a:gd name="connsiteY2" fmla="*/ 0 h 160375"/>
                <a:gd name="connsiteX3" fmla="*/ 0 w 92635"/>
                <a:gd name="connsiteY3" fmla="*/ 4890 h 160375"/>
                <a:gd name="connsiteX4" fmla="*/ 0 w 92635"/>
                <a:gd name="connsiteY4" fmla="*/ 160376 h 160375"/>
                <a:gd name="connsiteX5" fmla="*/ 34129 w 92635"/>
                <a:gd name="connsiteY5" fmla="*/ 160376 h 160375"/>
                <a:gd name="connsiteX6" fmla="*/ 34129 w 92635"/>
                <a:gd name="connsiteY6" fmla="*/ 83122 h 160375"/>
                <a:gd name="connsiteX7" fmla="*/ 50706 w 92635"/>
                <a:gd name="connsiteY7" fmla="*/ 74320 h 160375"/>
                <a:gd name="connsiteX8" fmla="*/ 58507 w 92635"/>
                <a:gd name="connsiteY8" fmla="*/ 85077 h 160375"/>
                <a:gd name="connsiteX9" fmla="*/ 58507 w 92635"/>
                <a:gd name="connsiteY9" fmla="*/ 160376 h 160375"/>
                <a:gd name="connsiteX10" fmla="*/ 92636 w 92635"/>
                <a:gd name="connsiteY10" fmla="*/ 160376 h 160375"/>
                <a:gd name="connsiteX11" fmla="*/ 92636 w 92635"/>
                <a:gd name="connsiteY11" fmla="*/ 74320 h 160375"/>
                <a:gd name="connsiteX12" fmla="*/ 64358 w 92635"/>
                <a:gd name="connsiteY12" fmla="*/ 44006 h 160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635" h="160375">
                  <a:moveTo>
                    <a:pt x="64358" y="44006"/>
                  </a:moveTo>
                  <a:cubicBezTo>
                    <a:pt x="51681" y="44006"/>
                    <a:pt x="40955" y="50851"/>
                    <a:pt x="34129" y="57696"/>
                  </a:cubicBezTo>
                  <a:lnTo>
                    <a:pt x="34129" y="0"/>
                  </a:lnTo>
                  <a:lnTo>
                    <a:pt x="0" y="4890"/>
                  </a:lnTo>
                  <a:lnTo>
                    <a:pt x="0" y="160376"/>
                  </a:lnTo>
                  <a:lnTo>
                    <a:pt x="34129" y="160376"/>
                  </a:lnTo>
                  <a:lnTo>
                    <a:pt x="34129" y="83122"/>
                  </a:lnTo>
                  <a:cubicBezTo>
                    <a:pt x="40955" y="77254"/>
                    <a:pt x="45830" y="74320"/>
                    <a:pt x="50706" y="74320"/>
                  </a:cubicBezTo>
                  <a:cubicBezTo>
                    <a:pt x="54606" y="74320"/>
                    <a:pt x="58507" y="75298"/>
                    <a:pt x="58507" y="85077"/>
                  </a:cubicBezTo>
                  <a:lnTo>
                    <a:pt x="58507" y="160376"/>
                  </a:lnTo>
                  <a:lnTo>
                    <a:pt x="92636" y="160376"/>
                  </a:lnTo>
                  <a:lnTo>
                    <a:pt x="92636" y="74320"/>
                  </a:lnTo>
                  <a:cubicBezTo>
                    <a:pt x="92636" y="54762"/>
                    <a:pt x="82885" y="44006"/>
                    <a:pt x="64358" y="44006"/>
                  </a:cubicBez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8AC586FB-C6A7-A639-0D75-6DE48A866D95}"/>
                </a:ext>
              </a:extLst>
            </p:cNvPr>
            <p:cNvSpPr/>
            <p:nvPr/>
          </p:nvSpPr>
          <p:spPr>
            <a:xfrm>
              <a:off x="990933" y="4773619"/>
              <a:ext cx="99461" cy="117348"/>
            </a:xfrm>
            <a:custGeom>
              <a:avLst/>
              <a:gdLst>
                <a:gd name="connsiteX0" fmla="*/ 49731 w 99461"/>
                <a:gd name="connsiteY0" fmla="*/ 0 h 117348"/>
                <a:gd name="connsiteX1" fmla="*/ 0 w 99461"/>
                <a:gd name="connsiteY1" fmla="*/ 58674 h 117348"/>
                <a:gd name="connsiteX2" fmla="*/ 49731 w 99461"/>
                <a:gd name="connsiteY2" fmla="*/ 117348 h 117348"/>
                <a:gd name="connsiteX3" fmla="*/ 99462 w 99461"/>
                <a:gd name="connsiteY3" fmla="*/ 58674 h 117348"/>
                <a:gd name="connsiteX4" fmla="*/ 49731 w 99461"/>
                <a:gd name="connsiteY4" fmla="*/ 0 h 117348"/>
                <a:gd name="connsiteX5" fmla="*/ 49731 w 99461"/>
                <a:gd name="connsiteY5" fmla="*/ 89967 h 117348"/>
                <a:gd name="connsiteX6" fmla="*/ 34129 w 99461"/>
                <a:gd name="connsiteY6" fmla="*/ 58674 h 117348"/>
                <a:gd name="connsiteX7" fmla="*/ 49731 w 99461"/>
                <a:gd name="connsiteY7" fmla="*/ 28359 h 117348"/>
                <a:gd name="connsiteX8" fmla="*/ 65333 w 99461"/>
                <a:gd name="connsiteY8" fmla="*/ 58674 h 117348"/>
                <a:gd name="connsiteX9" fmla="*/ 49731 w 99461"/>
                <a:gd name="connsiteY9" fmla="*/ 89967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9461" h="117348">
                  <a:moveTo>
                    <a:pt x="49731" y="0"/>
                  </a:moveTo>
                  <a:cubicBezTo>
                    <a:pt x="12677" y="0"/>
                    <a:pt x="0" y="30315"/>
                    <a:pt x="0" y="58674"/>
                  </a:cubicBezTo>
                  <a:cubicBezTo>
                    <a:pt x="0" y="101702"/>
                    <a:pt x="25353" y="117348"/>
                    <a:pt x="49731" y="117348"/>
                  </a:cubicBezTo>
                  <a:cubicBezTo>
                    <a:pt x="74109" y="117348"/>
                    <a:pt x="99462" y="101702"/>
                    <a:pt x="99462" y="58674"/>
                  </a:cubicBezTo>
                  <a:cubicBezTo>
                    <a:pt x="99462" y="15646"/>
                    <a:pt x="74109" y="0"/>
                    <a:pt x="49731" y="0"/>
                  </a:cubicBezTo>
                  <a:close/>
                  <a:moveTo>
                    <a:pt x="49731" y="89967"/>
                  </a:moveTo>
                  <a:cubicBezTo>
                    <a:pt x="42905" y="89967"/>
                    <a:pt x="34129" y="87033"/>
                    <a:pt x="34129" y="58674"/>
                  </a:cubicBezTo>
                  <a:cubicBezTo>
                    <a:pt x="34129" y="31293"/>
                    <a:pt x="42905" y="28359"/>
                    <a:pt x="49731" y="28359"/>
                  </a:cubicBezTo>
                  <a:cubicBezTo>
                    <a:pt x="56557" y="28359"/>
                    <a:pt x="65333" y="31293"/>
                    <a:pt x="65333" y="58674"/>
                  </a:cubicBezTo>
                  <a:cubicBezTo>
                    <a:pt x="65333" y="87033"/>
                    <a:pt x="56557" y="89967"/>
                    <a:pt x="49731" y="89967"/>
                  </a:cubicBez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7C1833B0-8B62-44A5-9469-8C3C006AD2C5}"/>
                </a:ext>
              </a:extLst>
            </p:cNvPr>
            <p:cNvSpPr/>
            <p:nvPr/>
          </p:nvSpPr>
          <p:spPr>
            <a:xfrm>
              <a:off x="1102096" y="4773619"/>
              <a:ext cx="99461" cy="117348"/>
            </a:xfrm>
            <a:custGeom>
              <a:avLst/>
              <a:gdLst>
                <a:gd name="connsiteX0" fmla="*/ 49731 w 99461"/>
                <a:gd name="connsiteY0" fmla="*/ 0 h 117348"/>
                <a:gd name="connsiteX1" fmla="*/ 0 w 99461"/>
                <a:gd name="connsiteY1" fmla="*/ 58674 h 117348"/>
                <a:gd name="connsiteX2" fmla="*/ 49731 w 99461"/>
                <a:gd name="connsiteY2" fmla="*/ 117348 h 117348"/>
                <a:gd name="connsiteX3" fmla="*/ 99462 w 99461"/>
                <a:gd name="connsiteY3" fmla="*/ 58674 h 117348"/>
                <a:gd name="connsiteX4" fmla="*/ 49731 w 99461"/>
                <a:gd name="connsiteY4" fmla="*/ 0 h 117348"/>
                <a:gd name="connsiteX5" fmla="*/ 49731 w 99461"/>
                <a:gd name="connsiteY5" fmla="*/ 89967 h 117348"/>
                <a:gd name="connsiteX6" fmla="*/ 34129 w 99461"/>
                <a:gd name="connsiteY6" fmla="*/ 58674 h 117348"/>
                <a:gd name="connsiteX7" fmla="*/ 49731 w 99461"/>
                <a:gd name="connsiteY7" fmla="*/ 28359 h 117348"/>
                <a:gd name="connsiteX8" fmla="*/ 65333 w 99461"/>
                <a:gd name="connsiteY8" fmla="*/ 58674 h 117348"/>
                <a:gd name="connsiteX9" fmla="*/ 49731 w 99461"/>
                <a:gd name="connsiteY9" fmla="*/ 89967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9461" h="117348">
                  <a:moveTo>
                    <a:pt x="49731" y="0"/>
                  </a:moveTo>
                  <a:cubicBezTo>
                    <a:pt x="12677" y="0"/>
                    <a:pt x="0" y="30315"/>
                    <a:pt x="0" y="58674"/>
                  </a:cubicBezTo>
                  <a:cubicBezTo>
                    <a:pt x="0" y="101702"/>
                    <a:pt x="25353" y="117348"/>
                    <a:pt x="49731" y="117348"/>
                  </a:cubicBezTo>
                  <a:cubicBezTo>
                    <a:pt x="74109" y="117348"/>
                    <a:pt x="99462" y="101702"/>
                    <a:pt x="99462" y="58674"/>
                  </a:cubicBezTo>
                  <a:cubicBezTo>
                    <a:pt x="99462" y="15646"/>
                    <a:pt x="73134" y="0"/>
                    <a:pt x="49731" y="0"/>
                  </a:cubicBezTo>
                  <a:close/>
                  <a:moveTo>
                    <a:pt x="49731" y="89967"/>
                  </a:moveTo>
                  <a:cubicBezTo>
                    <a:pt x="42905" y="89967"/>
                    <a:pt x="34129" y="87033"/>
                    <a:pt x="34129" y="58674"/>
                  </a:cubicBezTo>
                  <a:cubicBezTo>
                    <a:pt x="34129" y="31293"/>
                    <a:pt x="42905" y="28359"/>
                    <a:pt x="49731" y="28359"/>
                  </a:cubicBezTo>
                  <a:cubicBezTo>
                    <a:pt x="56557" y="28359"/>
                    <a:pt x="65333" y="31293"/>
                    <a:pt x="65333" y="58674"/>
                  </a:cubicBezTo>
                  <a:cubicBezTo>
                    <a:pt x="65333" y="87033"/>
                    <a:pt x="56557" y="89967"/>
                    <a:pt x="49731" y="89967"/>
                  </a:cubicBez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E0CA771-6F4E-9B87-696F-847875EF2634}"/>
                </a:ext>
              </a:extLst>
            </p:cNvPr>
            <p:cNvSpPr/>
            <p:nvPr/>
          </p:nvSpPr>
          <p:spPr>
            <a:xfrm>
              <a:off x="1284442" y="4773619"/>
              <a:ext cx="99487" cy="117348"/>
            </a:xfrm>
            <a:custGeom>
              <a:avLst/>
              <a:gdLst>
                <a:gd name="connsiteX0" fmla="*/ 49731 w 99487"/>
                <a:gd name="connsiteY0" fmla="*/ 0 h 117348"/>
                <a:gd name="connsiteX1" fmla="*/ 0 w 99487"/>
                <a:gd name="connsiteY1" fmla="*/ 58674 h 117348"/>
                <a:gd name="connsiteX2" fmla="*/ 49731 w 99487"/>
                <a:gd name="connsiteY2" fmla="*/ 117348 h 117348"/>
                <a:gd name="connsiteX3" fmla="*/ 99462 w 99487"/>
                <a:gd name="connsiteY3" fmla="*/ 58674 h 117348"/>
                <a:gd name="connsiteX4" fmla="*/ 49731 w 99487"/>
                <a:gd name="connsiteY4" fmla="*/ 0 h 117348"/>
                <a:gd name="connsiteX5" fmla="*/ 49731 w 99487"/>
                <a:gd name="connsiteY5" fmla="*/ 89967 h 117348"/>
                <a:gd name="connsiteX6" fmla="*/ 34129 w 99487"/>
                <a:gd name="connsiteY6" fmla="*/ 58674 h 117348"/>
                <a:gd name="connsiteX7" fmla="*/ 49731 w 99487"/>
                <a:gd name="connsiteY7" fmla="*/ 28359 h 117348"/>
                <a:gd name="connsiteX8" fmla="*/ 65333 w 99487"/>
                <a:gd name="connsiteY8" fmla="*/ 58674 h 117348"/>
                <a:gd name="connsiteX9" fmla="*/ 49731 w 99487"/>
                <a:gd name="connsiteY9" fmla="*/ 89967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9487" h="117348">
                  <a:moveTo>
                    <a:pt x="49731" y="0"/>
                  </a:moveTo>
                  <a:cubicBezTo>
                    <a:pt x="12677" y="0"/>
                    <a:pt x="0" y="30315"/>
                    <a:pt x="0" y="58674"/>
                  </a:cubicBezTo>
                  <a:cubicBezTo>
                    <a:pt x="0" y="101702"/>
                    <a:pt x="25353" y="117348"/>
                    <a:pt x="49731" y="117348"/>
                  </a:cubicBezTo>
                  <a:cubicBezTo>
                    <a:pt x="74109" y="117348"/>
                    <a:pt x="99462" y="101702"/>
                    <a:pt x="99462" y="58674"/>
                  </a:cubicBezTo>
                  <a:cubicBezTo>
                    <a:pt x="100437" y="15646"/>
                    <a:pt x="74109" y="0"/>
                    <a:pt x="49731" y="0"/>
                  </a:cubicBezTo>
                  <a:close/>
                  <a:moveTo>
                    <a:pt x="49731" y="89967"/>
                  </a:moveTo>
                  <a:cubicBezTo>
                    <a:pt x="42905" y="89967"/>
                    <a:pt x="34129" y="87033"/>
                    <a:pt x="34129" y="58674"/>
                  </a:cubicBezTo>
                  <a:cubicBezTo>
                    <a:pt x="34129" y="31293"/>
                    <a:pt x="42905" y="28359"/>
                    <a:pt x="49731" y="28359"/>
                  </a:cubicBezTo>
                  <a:cubicBezTo>
                    <a:pt x="56557" y="28359"/>
                    <a:pt x="65333" y="31293"/>
                    <a:pt x="65333" y="58674"/>
                  </a:cubicBezTo>
                  <a:cubicBezTo>
                    <a:pt x="65333" y="87033"/>
                    <a:pt x="57532" y="89967"/>
                    <a:pt x="49731" y="89967"/>
                  </a:cubicBez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C70BE3EC-1498-6771-9048-95125386FF1A}"/>
                </a:ext>
              </a:extLst>
            </p:cNvPr>
            <p:cNvSpPr/>
            <p:nvPr/>
          </p:nvSpPr>
          <p:spPr>
            <a:xfrm>
              <a:off x="1390729" y="4733525"/>
              <a:ext cx="69233" cy="156464"/>
            </a:xfrm>
            <a:custGeom>
              <a:avLst/>
              <a:gdLst>
                <a:gd name="connsiteX0" fmla="*/ 51681 w 69233"/>
                <a:gd name="connsiteY0" fmla="*/ 0 h 156464"/>
                <a:gd name="connsiteX1" fmla="*/ 15602 w 69233"/>
                <a:gd name="connsiteY1" fmla="*/ 35204 h 156464"/>
                <a:gd name="connsiteX2" fmla="*/ 15602 w 69233"/>
                <a:gd name="connsiteY2" fmla="*/ 43028 h 156464"/>
                <a:gd name="connsiteX3" fmla="*/ 0 w 69233"/>
                <a:gd name="connsiteY3" fmla="*/ 43028 h 156464"/>
                <a:gd name="connsiteX4" fmla="*/ 0 w 69233"/>
                <a:gd name="connsiteY4" fmla="*/ 69431 h 156464"/>
                <a:gd name="connsiteX5" fmla="*/ 15602 w 69233"/>
                <a:gd name="connsiteY5" fmla="*/ 69431 h 156464"/>
                <a:gd name="connsiteX6" fmla="*/ 15602 w 69233"/>
                <a:gd name="connsiteY6" fmla="*/ 156464 h 156464"/>
                <a:gd name="connsiteX7" fmla="*/ 49731 w 69233"/>
                <a:gd name="connsiteY7" fmla="*/ 156464 h 156464"/>
                <a:gd name="connsiteX8" fmla="*/ 49731 w 69233"/>
                <a:gd name="connsiteY8" fmla="*/ 69431 h 156464"/>
                <a:gd name="connsiteX9" fmla="*/ 69233 w 69233"/>
                <a:gd name="connsiteY9" fmla="*/ 69431 h 156464"/>
                <a:gd name="connsiteX10" fmla="*/ 69233 w 69233"/>
                <a:gd name="connsiteY10" fmla="*/ 43028 h 156464"/>
                <a:gd name="connsiteX11" fmla="*/ 49731 w 69233"/>
                <a:gd name="connsiteY11" fmla="*/ 43028 h 156464"/>
                <a:gd name="connsiteX12" fmla="*/ 49731 w 69233"/>
                <a:gd name="connsiteY12" fmla="*/ 36182 h 156464"/>
                <a:gd name="connsiteX13" fmla="*/ 60457 w 69233"/>
                <a:gd name="connsiteY13" fmla="*/ 26403 h 156464"/>
                <a:gd name="connsiteX14" fmla="*/ 67283 w 69233"/>
                <a:gd name="connsiteY14" fmla="*/ 27381 h 156464"/>
                <a:gd name="connsiteX15" fmla="*/ 69233 w 69233"/>
                <a:gd name="connsiteY15" fmla="*/ 27381 h 156464"/>
                <a:gd name="connsiteX16" fmla="*/ 69233 w 69233"/>
                <a:gd name="connsiteY16" fmla="*/ 978 h 156464"/>
                <a:gd name="connsiteX17" fmla="*/ 68258 w 69233"/>
                <a:gd name="connsiteY17" fmla="*/ 978 h 156464"/>
                <a:gd name="connsiteX18" fmla="*/ 51681 w 69233"/>
                <a:gd name="connsiteY18" fmla="*/ 0 h 15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9233" h="156464">
                  <a:moveTo>
                    <a:pt x="51681" y="0"/>
                  </a:moveTo>
                  <a:cubicBezTo>
                    <a:pt x="19502" y="0"/>
                    <a:pt x="15602" y="18580"/>
                    <a:pt x="15602" y="35204"/>
                  </a:cubicBezTo>
                  <a:lnTo>
                    <a:pt x="15602" y="43028"/>
                  </a:lnTo>
                  <a:lnTo>
                    <a:pt x="0" y="43028"/>
                  </a:lnTo>
                  <a:lnTo>
                    <a:pt x="0" y="69431"/>
                  </a:lnTo>
                  <a:lnTo>
                    <a:pt x="15602" y="69431"/>
                  </a:lnTo>
                  <a:lnTo>
                    <a:pt x="15602" y="156464"/>
                  </a:lnTo>
                  <a:lnTo>
                    <a:pt x="49731" y="156464"/>
                  </a:lnTo>
                  <a:lnTo>
                    <a:pt x="49731" y="69431"/>
                  </a:lnTo>
                  <a:lnTo>
                    <a:pt x="69233" y="69431"/>
                  </a:lnTo>
                  <a:lnTo>
                    <a:pt x="69233" y="43028"/>
                  </a:lnTo>
                  <a:lnTo>
                    <a:pt x="49731" y="43028"/>
                  </a:lnTo>
                  <a:lnTo>
                    <a:pt x="49731" y="36182"/>
                  </a:lnTo>
                  <a:cubicBezTo>
                    <a:pt x="49731" y="28359"/>
                    <a:pt x="53631" y="26403"/>
                    <a:pt x="60457" y="26403"/>
                  </a:cubicBezTo>
                  <a:cubicBezTo>
                    <a:pt x="62407" y="26403"/>
                    <a:pt x="66308" y="26403"/>
                    <a:pt x="67283" y="27381"/>
                  </a:cubicBezTo>
                  <a:lnTo>
                    <a:pt x="69233" y="27381"/>
                  </a:lnTo>
                  <a:lnTo>
                    <a:pt x="69233" y="978"/>
                  </a:lnTo>
                  <a:lnTo>
                    <a:pt x="68258" y="978"/>
                  </a:lnTo>
                  <a:cubicBezTo>
                    <a:pt x="66308" y="0"/>
                    <a:pt x="56557" y="0"/>
                    <a:pt x="51681" y="0"/>
                  </a:cubicBez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1163843-AECD-6430-F750-1C6B79B0ECC6}"/>
                </a:ext>
              </a:extLst>
            </p:cNvPr>
            <p:cNvSpPr/>
            <p:nvPr/>
          </p:nvSpPr>
          <p:spPr>
            <a:xfrm>
              <a:off x="1501892" y="4733525"/>
              <a:ext cx="135540" cy="155486"/>
            </a:xfrm>
            <a:custGeom>
              <a:avLst/>
              <a:gdLst>
                <a:gd name="connsiteX0" fmla="*/ 68258 w 135540"/>
                <a:gd name="connsiteY0" fmla="*/ 101702 h 155486"/>
                <a:gd name="connsiteX1" fmla="*/ 42905 w 135540"/>
                <a:gd name="connsiteY1" fmla="*/ 0 h 155486"/>
                <a:gd name="connsiteX2" fmla="*/ 0 w 135540"/>
                <a:gd name="connsiteY2" fmla="*/ 0 h 155486"/>
                <a:gd name="connsiteX3" fmla="*/ 0 w 135540"/>
                <a:gd name="connsiteY3" fmla="*/ 155486 h 155486"/>
                <a:gd name="connsiteX4" fmla="*/ 29253 w 135540"/>
                <a:gd name="connsiteY4" fmla="*/ 155486 h 155486"/>
                <a:gd name="connsiteX5" fmla="*/ 29253 w 135540"/>
                <a:gd name="connsiteY5" fmla="*/ 58674 h 155486"/>
                <a:gd name="connsiteX6" fmla="*/ 53631 w 135540"/>
                <a:gd name="connsiteY6" fmla="*/ 155486 h 155486"/>
                <a:gd name="connsiteX7" fmla="*/ 79959 w 135540"/>
                <a:gd name="connsiteY7" fmla="*/ 155486 h 155486"/>
                <a:gd name="connsiteX8" fmla="*/ 104337 w 135540"/>
                <a:gd name="connsiteY8" fmla="*/ 59652 h 155486"/>
                <a:gd name="connsiteX9" fmla="*/ 104337 w 135540"/>
                <a:gd name="connsiteY9" fmla="*/ 155486 h 155486"/>
                <a:gd name="connsiteX10" fmla="*/ 135541 w 135540"/>
                <a:gd name="connsiteY10" fmla="*/ 155486 h 155486"/>
                <a:gd name="connsiteX11" fmla="*/ 135541 w 135540"/>
                <a:gd name="connsiteY11" fmla="*/ 0 h 155486"/>
                <a:gd name="connsiteX12" fmla="*/ 91661 w 135540"/>
                <a:gd name="connsiteY12" fmla="*/ 0 h 155486"/>
                <a:gd name="connsiteX13" fmla="*/ 68258 w 135540"/>
                <a:gd name="connsiteY13" fmla="*/ 101702 h 15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5540" h="155486">
                  <a:moveTo>
                    <a:pt x="68258" y="101702"/>
                  </a:moveTo>
                  <a:lnTo>
                    <a:pt x="42905" y="0"/>
                  </a:lnTo>
                  <a:lnTo>
                    <a:pt x="0" y="0"/>
                  </a:lnTo>
                  <a:lnTo>
                    <a:pt x="0" y="155486"/>
                  </a:lnTo>
                  <a:lnTo>
                    <a:pt x="29253" y="155486"/>
                  </a:lnTo>
                  <a:lnTo>
                    <a:pt x="29253" y="58674"/>
                  </a:lnTo>
                  <a:cubicBezTo>
                    <a:pt x="31204" y="65519"/>
                    <a:pt x="53631" y="155486"/>
                    <a:pt x="53631" y="155486"/>
                  </a:cubicBezTo>
                  <a:lnTo>
                    <a:pt x="79959" y="155486"/>
                  </a:lnTo>
                  <a:cubicBezTo>
                    <a:pt x="79959" y="155486"/>
                    <a:pt x="102387" y="67475"/>
                    <a:pt x="104337" y="59652"/>
                  </a:cubicBezTo>
                  <a:lnTo>
                    <a:pt x="104337" y="155486"/>
                  </a:lnTo>
                  <a:lnTo>
                    <a:pt x="135541" y="155486"/>
                  </a:lnTo>
                  <a:lnTo>
                    <a:pt x="135541" y="0"/>
                  </a:lnTo>
                  <a:lnTo>
                    <a:pt x="91661" y="0"/>
                  </a:lnTo>
                  <a:lnTo>
                    <a:pt x="68258" y="101702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0B5D0A12-37A4-39C5-BCCB-28411ECDE360}"/>
                </a:ext>
              </a:extLst>
            </p:cNvPr>
            <p:cNvSpPr/>
            <p:nvPr/>
          </p:nvSpPr>
          <p:spPr>
            <a:xfrm>
              <a:off x="1652060" y="4772641"/>
              <a:ext cx="94586" cy="117348"/>
            </a:xfrm>
            <a:custGeom>
              <a:avLst/>
              <a:gdLst>
                <a:gd name="connsiteX0" fmla="*/ 73134 w 94586"/>
                <a:gd name="connsiteY0" fmla="*/ 78232 h 117348"/>
                <a:gd name="connsiteX1" fmla="*/ 51681 w 94586"/>
                <a:gd name="connsiteY1" fmla="*/ 90945 h 117348"/>
                <a:gd name="connsiteX2" fmla="*/ 34129 w 94586"/>
                <a:gd name="connsiteY2" fmla="*/ 68453 h 117348"/>
                <a:gd name="connsiteX3" fmla="*/ 94586 w 94586"/>
                <a:gd name="connsiteY3" fmla="*/ 68453 h 117348"/>
                <a:gd name="connsiteX4" fmla="*/ 94586 w 94586"/>
                <a:gd name="connsiteY4" fmla="*/ 60630 h 117348"/>
                <a:gd name="connsiteX5" fmla="*/ 48756 w 94586"/>
                <a:gd name="connsiteY5" fmla="*/ 0 h 117348"/>
                <a:gd name="connsiteX6" fmla="*/ 0 w 94586"/>
                <a:gd name="connsiteY6" fmla="*/ 58674 h 117348"/>
                <a:gd name="connsiteX7" fmla="*/ 49731 w 94586"/>
                <a:gd name="connsiteY7" fmla="*/ 117348 h 117348"/>
                <a:gd name="connsiteX8" fmla="*/ 93611 w 94586"/>
                <a:gd name="connsiteY8" fmla="*/ 93878 h 117348"/>
                <a:gd name="connsiteX9" fmla="*/ 94586 w 94586"/>
                <a:gd name="connsiteY9" fmla="*/ 91923 h 117348"/>
                <a:gd name="connsiteX10" fmla="*/ 74109 w 94586"/>
                <a:gd name="connsiteY10" fmla="*/ 75298 h 117348"/>
                <a:gd name="connsiteX11" fmla="*/ 73134 w 94586"/>
                <a:gd name="connsiteY11" fmla="*/ 78232 h 117348"/>
                <a:gd name="connsiteX12" fmla="*/ 35104 w 94586"/>
                <a:gd name="connsiteY12" fmla="*/ 47917 h 117348"/>
                <a:gd name="connsiteX13" fmla="*/ 49731 w 94586"/>
                <a:gd name="connsiteY13" fmla="*/ 28359 h 117348"/>
                <a:gd name="connsiteX14" fmla="*/ 63382 w 94586"/>
                <a:gd name="connsiteY14" fmla="*/ 47917 h 117348"/>
                <a:gd name="connsiteX15" fmla="*/ 35104 w 94586"/>
                <a:gd name="connsiteY15" fmla="*/ 47917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4586" h="117348">
                  <a:moveTo>
                    <a:pt x="73134" y="78232"/>
                  </a:moveTo>
                  <a:cubicBezTo>
                    <a:pt x="69233" y="84099"/>
                    <a:pt x="61432" y="90945"/>
                    <a:pt x="51681" y="90945"/>
                  </a:cubicBezTo>
                  <a:cubicBezTo>
                    <a:pt x="40955" y="90945"/>
                    <a:pt x="36079" y="83122"/>
                    <a:pt x="34129" y="68453"/>
                  </a:cubicBezTo>
                  <a:lnTo>
                    <a:pt x="94586" y="68453"/>
                  </a:lnTo>
                  <a:lnTo>
                    <a:pt x="94586" y="60630"/>
                  </a:lnTo>
                  <a:cubicBezTo>
                    <a:pt x="94586" y="22492"/>
                    <a:pt x="78009" y="0"/>
                    <a:pt x="48756" y="0"/>
                  </a:cubicBezTo>
                  <a:cubicBezTo>
                    <a:pt x="26328" y="0"/>
                    <a:pt x="0" y="15646"/>
                    <a:pt x="0" y="58674"/>
                  </a:cubicBezTo>
                  <a:cubicBezTo>
                    <a:pt x="0" y="95834"/>
                    <a:pt x="18527" y="117348"/>
                    <a:pt x="49731" y="117348"/>
                  </a:cubicBezTo>
                  <a:cubicBezTo>
                    <a:pt x="68258" y="117348"/>
                    <a:pt x="82885" y="109525"/>
                    <a:pt x="93611" y="93878"/>
                  </a:cubicBezTo>
                  <a:lnTo>
                    <a:pt x="94586" y="91923"/>
                  </a:lnTo>
                  <a:lnTo>
                    <a:pt x="74109" y="75298"/>
                  </a:lnTo>
                  <a:lnTo>
                    <a:pt x="73134" y="78232"/>
                  </a:lnTo>
                  <a:close/>
                  <a:moveTo>
                    <a:pt x="35104" y="47917"/>
                  </a:moveTo>
                  <a:cubicBezTo>
                    <a:pt x="36079" y="38138"/>
                    <a:pt x="39980" y="28359"/>
                    <a:pt x="49731" y="28359"/>
                  </a:cubicBezTo>
                  <a:cubicBezTo>
                    <a:pt x="54606" y="28359"/>
                    <a:pt x="62407" y="30315"/>
                    <a:pt x="63382" y="47917"/>
                  </a:cubicBezTo>
                  <a:lnTo>
                    <a:pt x="35104" y="47917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C34A76B2-8F57-E72B-D0F0-8BC9576BB982}"/>
                </a:ext>
              </a:extLst>
            </p:cNvPr>
            <p:cNvSpPr/>
            <p:nvPr/>
          </p:nvSpPr>
          <p:spPr>
            <a:xfrm>
              <a:off x="1762248" y="4733525"/>
              <a:ext cx="101411" cy="157441"/>
            </a:xfrm>
            <a:custGeom>
              <a:avLst/>
              <a:gdLst>
                <a:gd name="connsiteX0" fmla="*/ 96536 w 101411"/>
                <a:gd name="connsiteY0" fmla="*/ 127127 h 157441"/>
                <a:gd name="connsiteX1" fmla="*/ 96536 w 101411"/>
                <a:gd name="connsiteY1" fmla="*/ 0 h 157441"/>
                <a:gd name="connsiteX2" fmla="*/ 62407 w 101411"/>
                <a:gd name="connsiteY2" fmla="*/ 0 h 157441"/>
                <a:gd name="connsiteX3" fmla="*/ 62407 w 101411"/>
                <a:gd name="connsiteY3" fmla="*/ 50851 h 157441"/>
                <a:gd name="connsiteX4" fmla="*/ 37054 w 101411"/>
                <a:gd name="connsiteY4" fmla="*/ 40094 h 157441"/>
                <a:gd name="connsiteX5" fmla="*/ 0 w 101411"/>
                <a:gd name="connsiteY5" fmla="*/ 99746 h 157441"/>
                <a:gd name="connsiteX6" fmla="*/ 37054 w 101411"/>
                <a:gd name="connsiteY6" fmla="*/ 157442 h 157441"/>
                <a:gd name="connsiteX7" fmla="*/ 63382 w 101411"/>
                <a:gd name="connsiteY7" fmla="*/ 145707 h 157441"/>
                <a:gd name="connsiteX8" fmla="*/ 65333 w 101411"/>
                <a:gd name="connsiteY8" fmla="*/ 154508 h 157441"/>
                <a:gd name="connsiteX9" fmla="*/ 66308 w 101411"/>
                <a:gd name="connsiteY9" fmla="*/ 155486 h 157441"/>
                <a:gd name="connsiteX10" fmla="*/ 101412 w 101411"/>
                <a:gd name="connsiteY10" fmla="*/ 155486 h 157441"/>
                <a:gd name="connsiteX11" fmla="*/ 100437 w 101411"/>
                <a:gd name="connsiteY11" fmla="*/ 152552 h 157441"/>
                <a:gd name="connsiteX12" fmla="*/ 96536 w 101411"/>
                <a:gd name="connsiteY12" fmla="*/ 127127 h 157441"/>
                <a:gd name="connsiteX13" fmla="*/ 62407 w 101411"/>
                <a:gd name="connsiteY13" fmla="*/ 77254 h 157441"/>
                <a:gd name="connsiteX14" fmla="*/ 62407 w 101411"/>
                <a:gd name="connsiteY14" fmla="*/ 120282 h 157441"/>
                <a:gd name="connsiteX15" fmla="*/ 47781 w 101411"/>
                <a:gd name="connsiteY15" fmla="*/ 129083 h 157441"/>
                <a:gd name="connsiteX16" fmla="*/ 33154 w 101411"/>
                <a:gd name="connsiteY16" fmla="*/ 98768 h 157441"/>
                <a:gd name="connsiteX17" fmla="*/ 47781 w 101411"/>
                <a:gd name="connsiteY17" fmla="*/ 69431 h 157441"/>
                <a:gd name="connsiteX18" fmla="*/ 62407 w 101411"/>
                <a:gd name="connsiteY18" fmla="*/ 77254 h 157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1411" h="157441">
                  <a:moveTo>
                    <a:pt x="96536" y="127127"/>
                  </a:moveTo>
                  <a:lnTo>
                    <a:pt x="96536" y="0"/>
                  </a:lnTo>
                  <a:lnTo>
                    <a:pt x="62407" y="0"/>
                  </a:lnTo>
                  <a:lnTo>
                    <a:pt x="62407" y="50851"/>
                  </a:lnTo>
                  <a:cubicBezTo>
                    <a:pt x="55581" y="44006"/>
                    <a:pt x="46806" y="40094"/>
                    <a:pt x="37054" y="40094"/>
                  </a:cubicBezTo>
                  <a:cubicBezTo>
                    <a:pt x="13652" y="40094"/>
                    <a:pt x="0" y="61608"/>
                    <a:pt x="0" y="99746"/>
                  </a:cubicBezTo>
                  <a:cubicBezTo>
                    <a:pt x="0" y="147663"/>
                    <a:pt x="20477" y="157442"/>
                    <a:pt x="37054" y="157442"/>
                  </a:cubicBezTo>
                  <a:cubicBezTo>
                    <a:pt x="47781" y="157442"/>
                    <a:pt x="56557" y="153530"/>
                    <a:pt x="63382" y="145707"/>
                  </a:cubicBezTo>
                  <a:cubicBezTo>
                    <a:pt x="63382" y="148641"/>
                    <a:pt x="64358" y="152552"/>
                    <a:pt x="65333" y="154508"/>
                  </a:cubicBezTo>
                  <a:lnTo>
                    <a:pt x="66308" y="155486"/>
                  </a:lnTo>
                  <a:lnTo>
                    <a:pt x="101412" y="155486"/>
                  </a:lnTo>
                  <a:lnTo>
                    <a:pt x="100437" y="152552"/>
                  </a:lnTo>
                  <a:cubicBezTo>
                    <a:pt x="97511" y="147663"/>
                    <a:pt x="96536" y="139840"/>
                    <a:pt x="96536" y="127127"/>
                  </a:cubicBezTo>
                  <a:close/>
                  <a:moveTo>
                    <a:pt x="62407" y="77254"/>
                  </a:moveTo>
                  <a:lnTo>
                    <a:pt x="62407" y="120282"/>
                  </a:lnTo>
                  <a:cubicBezTo>
                    <a:pt x="58507" y="124193"/>
                    <a:pt x="53631" y="129083"/>
                    <a:pt x="47781" y="129083"/>
                  </a:cubicBezTo>
                  <a:cubicBezTo>
                    <a:pt x="41930" y="129083"/>
                    <a:pt x="33154" y="126149"/>
                    <a:pt x="33154" y="98768"/>
                  </a:cubicBezTo>
                  <a:cubicBezTo>
                    <a:pt x="33154" y="72365"/>
                    <a:pt x="39980" y="69431"/>
                    <a:pt x="47781" y="69431"/>
                  </a:cubicBezTo>
                  <a:cubicBezTo>
                    <a:pt x="52656" y="69431"/>
                    <a:pt x="56557" y="72365"/>
                    <a:pt x="62407" y="77254"/>
                  </a:cubicBez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976613C7-74DA-1640-A83F-0C82823F7146}"/>
                </a:ext>
              </a:extLst>
            </p:cNvPr>
            <p:cNvSpPr/>
            <p:nvPr/>
          </p:nvSpPr>
          <p:spPr>
            <a:xfrm>
              <a:off x="1879262" y="4733525"/>
              <a:ext cx="34128" cy="30314"/>
            </a:xfrm>
            <a:custGeom>
              <a:avLst/>
              <a:gdLst>
                <a:gd name="connsiteX0" fmla="*/ 0 w 34128"/>
                <a:gd name="connsiteY0" fmla="*/ 0 h 30314"/>
                <a:gd name="connsiteX1" fmla="*/ 34129 w 34128"/>
                <a:gd name="connsiteY1" fmla="*/ 0 h 30314"/>
                <a:gd name="connsiteX2" fmla="*/ 34129 w 34128"/>
                <a:gd name="connsiteY2" fmla="*/ 30315 h 30314"/>
                <a:gd name="connsiteX3" fmla="*/ 0 w 34128"/>
                <a:gd name="connsiteY3" fmla="*/ 30315 h 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8" h="30314">
                  <a:moveTo>
                    <a:pt x="0" y="0"/>
                  </a:moveTo>
                  <a:lnTo>
                    <a:pt x="34129" y="0"/>
                  </a:lnTo>
                  <a:lnTo>
                    <a:pt x="34129" y="30315"/>
                  </a:lnTo>
                  <a:lnTo>
                    <a:pt x="0" y="30315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DC041F8B-0509-04A6-343F-C0769D9C41BA}"/>
                </a:ext>
              </a:extLst>
            </p:cNvPr>
            <p:cNvSpPr/>
            <p:nvPr/>
          </p:nvSpPr>
          <p:spPr>
            <a:xfrm>
              <a:off x="1879262" y="4775574"/>
              <a:ext cx="34128" cy="113436"/>
            </a:xfrm>
            <a:custGeom>
              <a:avLst/>
              <a:gdLst>
                <a:gd name="connsiteX0" fmla="*/ 0 w 34128"/>
                <a:gd name="connsiteY0" fmla="*/ 0 h 113436"/>
                <a:gd name="connsiteX1" fmla="*/ 34129 w 34128"/>
                <a:gd name="connsiteY1" fmla="*/ 0 h 113436"/>
                <a:gd name="connsiteX2" fmla="*/ 34129 w 34128"/>
                <a:gd name="connsiteY2" fmla="*/ 113436 h 113436"/>
                <a:gd name="connsiteX3" fmla="*/ 0 w 34128"/>
                <a:gd name="connsiteY3" fmla="*/ 113436 h 11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8" h="113436">
                  <a:moveTo>
                    <a:pt x="0" y="0"/>
                  </a:moveTo>
                  <a:lnTo>
                    <a:pt x="34129" y="0"/>
                  </a:lnTo>
                  <a:lnTo>
                    <a:pt x="34129" y="113436"/>
                  </a:lnTo>
                  <a:lnTo>
                    <a:pt x="0" y="113436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719591F-1CD2-9A5D-074E-1C3A68A5E227}"/>
                </a:ext>
              </a:extLst>
            </p:cNvPr>
            <p:cNvSpPr/>
            <p:nvPr/>
          </p:nvSpPr>
          <p:spPr>
            <a:xfrm>
              <a:off x="1928017" y="4773619"/>
              <a:ext cx="94586" cy="117348"/>
            </a:xfrm>
            <a:custGeom>
              <a:avLst/>
              <a:gdLst>
                <a:gd name="connsiteX0" fmla="*/ 64358 w 94586"/>
                <a:gd name="connsiteY0" fmla="*/ 72365 h 117348"/>
                <a:gd name="connsiteX1" fmla="*/ 49731 w 94586"/>
                <a:gd name="connsiteY1" fmla="*/ 90945 h 117348"/>
                <a:gd name="connsiteX2" fmla="*/ 35104 w 94586"/>
                <a:gd name="connsiteY2" fmla="*/ 58674 h 117348"/>
                <a:gd name="connsiteX3" fmla="*/ 49731 w 94586"/>
                <a:gd name="connsiteY3" fmla="*/ 27381 h 117348"/>
                <a:gd name="connsiteX4" fmla="*/ 63382 w 94586"/>
                <a:gd name="connsiteY4" fmla="*/ 44006 h 117348"/>
                <a:gd name="connsiteX5" fmla="*/ 63382 w 94586"/>
                <a:gd name="connsiteY5" fmla="*/ 45961 h 117348"/>
                <a:gd name="connsiteX6" fmla="*/ 94586 w 94586"/>
                <a:gd name="connsiteY6" fmla="*/ 39116 h 117348"/>
                <a:gd name="connsiteX7" fmla="*/ 93611 w 94586"/>
                <a:gd name="connsiteY7" fmla="*/ 37160 h 117348"/>
                <a:gd name="connsiteX8" fmla="*/ 49731 w 94586"/>
                <a:gd name="connsiteY8" fmla="*/ 0 h 117348"/>
                <a:gd name="connsiteX9" fmla="*/ 0 w 94586"/>
                <a:gd name="connsiteY9" fmla="*/ 58674 h 117348"/>
                <a:gd name="connsiteX10" fmla="*/ 48756 w 94586"/>
                <a:gd name="connsiteY10" fmla="*/ 117348 h 117348"/>
                <a:gd name="connsiteX11" fmla="*/ 93611 w 94586"/>
                <a:gd name="connsiteY11" fmla="*/ 80188 h 117348"/>
                <a:gd name="connsiteX12" fmla="*/ 94586 w 94586"/>
                <a:gd name="connsiteY12" fmla="*/ 78232 h 117348"/>
                <a:gd name="connsiteX13" fmla="*/ 64358 w 94586"/>
                <a:gd name="connsiteY13" fmla="*/ 70409 h 117348"/>
                <a:gd name="connsiteX14" fmla="*/ 64358 w 94586"/>
                <a:gd name="connsiteY14" fmla="*/ 72365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586" h="117348">
                  <a:moveTo>
                    <a:pt x="64358" y="72365"/>
                  </a:moveTo>
                  <a:cubicBezTo>
                    <a:pt x="61432" y="88989"/>
                    <a:pt x="54606" y="90945"/>
                    <a:pt x="49731" y="90945"/>
                  </a:cubicBezTo>
                  <a:cubicBezTo>
                    <a:pt x="43880" y="90945"/>
                    <a:pt x="35104" y="88011"/>
                    <a:pt x="35104" y="58674"/>
                  </a:cubicBezTo>
                  <a:cubicBezTo>
                    <a:pt x="35104" y="27381"/>
                    <a:pt x="45830" y="27381"/>
                    <a:pt x="49731" y="27381"/>
                  </a:cubicBezTo>
                  <a:cubicBezTo>
                    <a:pt x="55581" y="27381"/>
                    <a:pt x="59482" y="30315"/>
                    <a:pt x="63382" y="44006"/>
                  </a:cubicBezTo>
                  <a:lnTo>
                    <a:pt x="63382" y="45961"/>
                  </a:lnTo>
                  <a:lnTo>
                    <a:pt x="94586" y="39116"/>
                  </a:lnTo>
                  <a:lnTo>
                    <a:pt x="93611" y="37160"/>
                  </a:lnTo>
                  <a:cubicBezTo>
                    <a:pt x="89710" y="21514"/>
                    <a:pt x="80935" y="0"/>
                    <a:pt x="49731" y="0"/>
                  </a:cubicBezTo>
                  <a:cubicBezTo>
                    <a:pt x="25353" y="0"/>
                    <a:pt x="0" y="15646"/>
                    <a:pt x="0" y="58674"/>
                  </a:cubicBezTo>
                  <a:cubicBezTo>
                    <a:pt x="0" y="101702"/>
                    <a:pt x="25353" y="117348"/>
                    <a:pt x="48756" y="117348"/>
                  </a:cubicBezTo>
                  <a:cubicBezTo>
                    <a:pt x="72159" y="117348"/>
                    <a:pt x="87760" y="104635"/>
                    <a:pt x="93611" y="80188"/>
                  </a:cubicBezTo>
                  <a:lnTo>
                    <a:pt x="94586" y="78232"/>
                  </a:lnTo>
                  <a:lnTo>
                    <a:pt x="64358" y="70409"/>
                  </a:lnTo>
                  <a:lnTo>
                    <a:pt x="64358" y="72365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330D1905-4AA4-75C8-1CD1-3CA7F0891A32}"/>
                </a:ext>
              </a:extLst>
            </p:cNvPr>
            <p:cNvSpPr/>
            <p:nvPr/>
          </p:nvSpPr>
          <p:spPr>
            <a:xfrm>
              <a:off x="2036255" y="4733525"/>
              <a:ext cx="34128" cy="30314"/>
            </a:xfrm>
            <a:custGeom>
              <a:avLst/>
              <a:gdLst>
                <a:gd name="connsiteX0" fmla="*/ 0 w 34128"/>
                <a:gd name="connsiteY0" fmla="*/ 0 h 30314"/>
                <a:gd name="connsiteX1" fmla="*/ 34129 w 34128"/>
                <a:gd name="connsiteY1" fmla="*/ 0 h 30314"/>
                <a:gd name="connsiteX2" fmla="*/ 34129 w 34128"/>
                <a:gd name="connsiteY2" fmla="*/ 30315 h 30314"/>
                <a:gd name="connsiteX3" fmla="*/ 0 w 34128"/>
                <a:gd name="connsiteY3" fmla="*/ 30315 h 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8" h="30314">
                  <a:moveTo>
                    <a:pt x="0" y="0"/>
                  </a:moveTo>
                  <a:lnTo>
                    <a:pt x="34129" y="0"/>
                  </a:lnTo>
                  <a:lnTo>
                    <a:pt x="34129" y="30315"/>
                  </a:lnTo>
                  <a:lnTo>
                    <a:pt x="0" y="30315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8CEABA34-DE3F-5FE0-A846-675C2A51DEE3}"/>
                </a:ext>
              </a:extLst>
            </p:cNvPr>
            <p:cNvSpPr/>
            <p:nvPr/>
          </p:nvSpPr>
          <p:spPr>
            <a:xfrm>
              <a:off x="2036255" y="4775574"/>
              <a:ext cx="34128" cy="113436"/>
            </a:xfrm>
            <a:custGeom>
              <a:avLst/>
              <a:gdLst>
                <a:gd name="connsiteX0" fmla="*/ 0 w 34128"/>
                <a:gd name="connsiteY0" fmla="*/ 0 h 113436"/>
                <a:gd name="connsiteX1" fmla="*/ 34129 w 34128"/>
                <a:gd name="connsiteY1" fmla="*/ 0 h 113436"/>
                <a:gd name="connsiteX2" fmla="*/ 34129 w 34128"/>
                <a:gd name="connsiteY2" fmla="*/ 113436 h 113436"/>
                <a:gd name="connsiteX3" fmla="*/ 0 w 34128"/>
                <a:gd name="connsiteY3" fmla="*/ 113436 h 11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8" h="113436">
                  <a:moveTo>
                    <a:pt x="0" y="0"/>
                  </a:moveTo>
                  <a:lnTo>
                    <a:pt x="34129" y="0"/>
                  </a:lnTo>
                  <a:lnTo>
                    <a:pt x="34129" y="113436"/>
                  </a:lnTo>
                  <a:lnTo>
                    <a:pt x="0" y="113436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C64AC748-424A-3798-E087-E930A6EC7659}"/>
                </a:ext>
              </a:extLst>
            </p:cNvPr>
            <p:cNvSpPr/>
            <p:nvPr/>
          </p:nvSpPr>
          <p:spPr>
            <a:xfrm>
              <a:off x="2091836" y="4773619"/>
              <a:ext cx="92635" cy="115392"/>
            </a:xfrm>
            <a:custGeom>
              <a:avLst/>
              <a:gdLst>
                <a:gd name="connsiteX0" fmla="*/ 64358 w 92635"/>
                <a:gd name="connsiteY0" fmla="*/ 0 h 115392"/>
                <a:gd name="connsiteX1" fmla="*/ 34129 w 92635"/>
                <a:gd name="connsiteY1" fmla="*/ 13691 h 115392"/>
                <a:gd name="connsiteX2" fmla="*/ 34129 w 92635"/>
                <a:gd name="connsiteY2" fmla="*/ 1956 h 115392"/>
                <a:gd name="connsiteX3" fmla="*/ 0 w 92635"/>
                <a:gd name="connsiteY3" fmla="*/ 1956 h 115392"/>
                <a:gd name="connsiteX4" fmla="*/ 0 w 92635"/>
                <a:gd name="connsiteY4" fmla="*/ 115392 h 115392"/>
                <a:gd name="connsiteX5" fmla="*/ 34129 w 92635"/>
                <a:gd name="connsiteY5" fmla="*/ 115392 h 115392"/>
                <a:gd name="connsiteX6" fmla="*/ 34129 w 92635"/>
                <a:gd name="connsiteY6" fmla="*/ 38138 h 115392"/>
                <a:gd name="connsiteX7" fmla="*/ 50706 w 92635"/>
                <a:gd name="connsiteY7" fmla="*/ 29337 h 115392"/>
                <a:gd name="connsiteX8" fmla="*/ 58507 w 92635"/>
                <a:gd name="connsiteY8" fmla="*/ 40094 h 115392"/>
                <a:gd name="connsiteX9" fmla="*/ 58507 w 92635"/>
                <a:gd name="connsiteY9" fmla="*/ 115392 h 115392"/>
                <a:gd name="connsiteX10" fmla="*/ 92636 w 92635"/>
                <a:gd name="connsiteY10" fmla="*/ 115392 h 115392"/>
                <a:gd name="connsiteX11" fmla="*/ 92636 w 92635"/>
                <a:gd name="connsiteY11" fmla="*/ 30315 h 115392"/>
                <a:gd name="connsiteX12" fmla="*/ 64358 w 92635"/>
                <a:gd name="connsiteY12" fmla="*/ 0 h 115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635" h="115392">
                  <a:moveTo>
                    <a:pt x="64358" y="0"/>
                  </a:moveTo>
                  <a:cubicBezTo>
                    <a:pt x="51681" y="0"/>
                    <a:pt x="40955" y="6845"/>
                    <a:pt x="34129" y="13691"/>
                  </a:cubicBezTo>
                  <a:lnTo>
                    <a:pt x="34129" y="1956"/>
                  </a:lnTo>
                  <a:lnTo>
                    <a:pt x="0" y="1956"/>
                  </a:lnTo>
                  <a:lnTo>
                    <a:pt x="0" y="115392"/>
                  </a:lnTo>
                  <a:lnTo>
                    <a:pt x="34129" y="115392"/>
                  </a:lnTo>
                  <a:lnTo>
                    <a:pt x="34129" y="38138"/>
                  </a:lnTo>
                  <a:cubicBezTo>
                    <a:pt x="40955" y="32271"/>
                    <a:pt x="45830" y="29337"/>
                    <a:pt x="50706" y="29337"/>
                  </a:cubicBezTo>
                  <a:cubicBezTo>
                    <a:pt x="54606" y="29337"/>
                    <a:pt x="58507" y="30315"/>
                    <a:pt x="58507" y="40094"/>
                  </a:cubicBezTo>
                  <a:lnTo>
                    <a:pt x="58507" y="115392"/>
                  </a:lnTo>
                  <a:lnTo>
                    <a:pt x="92636" y="115392"/>
                  </a:lnTo>
                  <a:lnTo>
                    <a:pt x="92636" y="30315"/>
                  </a:lnTo>
                  <a:cubicBezTo>
                    <a:pt x="92636" y="10757"/>
                    <a:pt x="82885" y="0"/>
                    <a:pt x="64358" y="0"/>
                  </a:cubicBez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BE53BB50-B98E-A9C8-107E-25D7A510CC29}"/>
                </a:ext>
              </a:extLst>
            </p:cNvPr>
            <p:cNvSpPr/>
            <p:nvPr/>
          </p:nvSpPr>
          <p:spPr>
            <a:xfrm>
              <a:off x="2199099" y="4772641"/>
              <a:ext cx="94586" cy="117348"/>
            </a:xfrm>
            <a:custGeom>
              <a:avLst/>
              <a:gdLst>
                <a:gd name="connsiteX0" fmla="*/ 74109 w 94586"/>
                <a:gd name="connsiteY0" fmla="*/ 76276 h 117348"/>
                <a:gd name="connsiteX1" fmla="*/ 73134 w 94586"/>
                <a:gd name="connsiteY1" fmla="*/ 78232 h 117348"/>
                <a:gd name="connsiteX2" fmla="*/ 51681 w 94586"/>
                <a:gd name="connsiteY2" fmla="*/ 90945 h 117348"/>
                <a:gd name="connsiteX3" fmla="*/ 34129 w 94586"/>
                <a:gd name="connsiteY3" fmla="*/ 68453 h 117348"/>
                <a:gd name="connsiteX4" fmla="*/ 94586 w 94586"/>
                <a:gd name="connsiteY4" fmla="*/ 68453 h 117348"/>
                <a:gd name="connsiteX5" fmla="*/ 94586 w 94586"/>
                <a:gd name="connsiteY5" fmla="*/ 60630 h 117348"/>
                <a:gd name="connsiteX6" fmla="*/ 48756 w 94586"/>
                <a:gd name="connsiteY6" fmla="*/ 0 h 117348"/>
                <a:gd name="connsiteX7" fmla="*/ 0 w 94586"/>
                <a:gd name="connsiteY7" fmla="*/ 58674 h 117348"/>
                <a:gd name="connsiteX8" fmla="*/ 49731 w 94586"/>
                <a:gd name="connsiteY8" fmla="*/ 117348 h 117348"/>
                <a:gd name="connsiteX9" fmla="*/ 93611 w 94586"/>
                <a:gd name="connsiteY9" fmla="*/ 93878 h 117348"/>
                <a:gd name="connsiteX10" fmla="*/ 94586 w 94586"/>
                <a:gd name="connsiteY10" fmla="*/ 91923 h 117348"/>
                <a:gd name="connsiteX11" fmla="*/ 74109 w 94586"/>
                <a:gd name="connsiteY11" fmla="*/ 76276 h 117348"/>
                <a:gd name="connsiteX12" fmla="*/ 34129 w 94586"/>
                <a:gd name="connsiteY12" fmla="*/ 47917 h 117348"/>
                <a:gd name="connsiteX13" fmla="*/ 48756 w 94586"/>
                <a:gd name="connsiteY13" fmla="*/ 28359 h 117348"/>
                <a:gd name="connsiteX14" fmla="*/ 62407 w 94586"/>
                <a:gd name="connsiteY14" fmla="*/ 47917 h 117348"/>
                <a:gd name="connsiteX15" fmla="*/ 34129 w 94586"/>
                <a:gd name="connsiteY15" fmla="*/ 47917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4586" h="117348">
                  <a:moveTo>
                    <a:pt x="74109" y="76276"/>
                  </a:moveTo>
                  <a:lnTo>
                    <a:pt x="73134" y="78232"/>
                  </a:lnTo>
                  <a:cubicBezTo>
                    <a:pt x="69233" y="84099"/>
                    <a:pt x="61432" y="90945"/>
                    <a:pt x="51681" y="90945"/>
                  </a:cubicBezTo>
                  <a:cubicBezTo>
                    <a:pt x="40955" y="90945"/>
                    <a:pt x="36079" y="83122"/>
                    <a:pt x="34129" y="68453"/>
                  </a:cubicBezTo>
                  <a:lnTo>
                    <a:pt x="94586" y="68453"/>
                  </a:lnTo>
                  <a:lnTo>
                    <a:pt x="94586" y="60630"/>
                  </a:lnTo>
                  <a:cubicBezTo>
                    <a:pt x="94586" y="22492"/>
                    <a:pt x="78009" y="0"/>
                    <a:pt x="48756" y="0"/>
                  </a:cubicBezTo>
                  <a:cubicBezTo>
                    <a:pt x="26328" y="0"/>
                    <a:pt x="0" y="15646"/>
                    <a:pt x="0" y="58674"/>
                  </a:cubicBezTo>
                  <a:cubicBezTo>
                    <a:pt x="0" y="95834"/>
                    <a:pt x="18527" y="117348"/>
                    <a:pt x="49731" y="117348"/>
                  </a:cubicBezTo>
                  <a:cubicBezTo>
                    <a:pt x="68258" y="117348"/>
                    <a:pt x="82885" y="109525"/>
                    <a:pt x="93611" y="93878"/>
                  </a:cubicBezTo>
                  <a:lnTo>
                    <a:pt x="94586" y="91923"/>
                  </a:lnTo>
                  <a:lnTo>
                    <a:pt x="74109" y="76276"/>
                  </a:lnTo>
                  <a:close/>
                  <a:moveTo>
                    <a:pt x="34129" y="47917"/>
                  </a:moveTo>
                  <a:cubicBezTo>
                    <a:pt x="35104" y="38138"/>
                    <a:pt x="39005" y="28359"/>
                    <a:pt x="48756" y="28359"/>
                  </a:cubicBezTo>
                  <a:cubicBezTo>
                    <a:pt x="53631" y="28359"/>
                    <a:pt x="61432" y="30315"/>
                    <a:pt x="62407" y="47917"/>
                  </a:cubicBezTo>
                  <a:lnTo>
                    <a:pt x="34129" y="47917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F75602CE-9936-D148-A499-EA7B98F12689}"/>
                </a:ext>
              </a:extLst>
            </p:cNvPr>
            <p:cNvSpPr/>
            <p:nvPr/>
          </p:nvSpPr>
          <p:spPr>
            <a:xfrm>
              <a:off x="1213259" y="4733525"/>
              <a:ext cx="34128" cy="155486"/>
            </a:xfrm>
            <a:custGeom>
              <a:avLst/>
              <a:gdLst>
                <a:gd name="connsiteX0" fmla="*/ 0 w 34128"/>
                <a:gd name="connsiteY0" fmla="*/ 0 h 155486"/>
                <a:gd name="connsiteX1" fmla="*/ 34129 w 34128"/>
                <a:gd name="connsiteY1" fmla="*/ 0 h 155486"/>
                <a:gd name="connsiteX2" fmla="*/ 34129 w 34128"/>
                <a:gd name="connsiteY2" fmla="*/ 155486 h 155486"/>
                <a:gd name="connsiteX3" fmla="*/ 0 w 34128"/>
                <a:gd name="connsiteY3" fmla="*/ 155486 h 15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8" h="155486">
                  <a:moveTo>
                    <a:pt x="0" y="0"/>
                  </a:moveTo>
                  <a:lnTo>
                    <a:pt x="34129" y="0"/>
                  </a:lnTo>
                  <a:lnTo>
                    <a:pt x="34129" y="155486"/>
                  </a:lnTo>
                  <a:lnTo>
                    <a:pt x="0" y="155486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7965B485-584B-AA98-F515-0C8672C4E075}"/>
                </a:ext>
              </a:extLst>
            </p:cNvPr>
            <p:cNvSpPr/>
            <p:nvPr/>
          </p:nvSpPr>
          <p:spPr>
            <a:xfrm>
              <a:off x="757880" y="4528166"/>
              <a:ext cx="118963" cy="164287"/>
            </a:xfrm>
            <a:custGeom>
              <a:avLst/>
              <a:gdLst>
                <a:gd name="connsiteX0" fmla="*/ 64358 w 118963"/>
                <a:gd name="connsiteY0" fmla="*/ 109525 h 164287"/>
                <a:gd name="connsiteX1" fmla="*/ 86785 w 118963"/>
                <a:gd name="connsiteY1" fmla="*/ 109525 h 164287"/>
                <a:gd name="connsiteX2" fmla="*/ 62407 w 118963"/>
                <a:gd name="connsiteY2" fmla="*/ 136906 h 164287"/>
                <a:gd name="connsiteX3" fmla="*/ 34129 w 118963"/>
                <a:gd name="connsiteY3" fmla="*/ 82144 h 164287"/>
                <a:gd name="connsiteX4" fmla="*/ 60457 w 118963"/>
                <a:gd name="connsiteY4" fmla="*/ 30315 h 164287"/>
                <a:gd name="connsiteX5" fmla="*/ 83860 w 118963"/>
                <a:gd name="connsiteY5" fmla="*/ 58674 h 164287"/>
                <a:gd name="connsiteX6" fmla="*/ 116039 w 118963"/>
                <a:gd name="connsiteY6" fmla="*/ 54762 h 164287"/>
                <a:gd name="connsiteX7" fmla="*/ 62407 w 118963"/>
                <a:gd name="connsiteY7" fmla="*/ 0 h 164287"/>
                <a:gd name="connsiteX8" fmla="*/ 0 w 118963"/>
                <a:gd name="connsiteY8" fmla="*/ 82144 h 164287"/>
                <a:gd name="connsiteX9" fmla="*/ 58507 w 118963"/>
                <a:gd name="connsiteY9" fmla="*/ 164287 h 164287"/>
                <a:gd name="connsiteX10" fmla="*/ 92636 w 118963"/>
                <a:gd name="connsiteY10" fmla="*/ 145707 h 164287"/>
                <a:gd name="connsiteX11" fmla="*/ 92636 w 118963"/>
                <a:gd name="connsiteY11" fmla="*/ 161354 h 164287"/>
                <a:gd name="connsiteX12" fmla="*/ 118964 w 118963"/>
                <a:gd name="connsiteY12" fmla="*/ 161354 h 164287"/>
                <a:gd name="connsiteX13" fmla="*/ 118964 w 118963"/>
                <a:gd name="connsiteY13" fmla="*/ 83122 h 164287"/>
                <a:gd name="connsiteX14" fmla="*/ 65333 w 118963"/>
                <a:gd name="connsiteY14" fmla="*/ 83122 h 164287"/>
                <a:gd name="connsiteX15" fmla="*/ 65333 w 118963"/>
                <a:gd name="connsiteY15" fmla="*/ 109525 h 16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8963" h="164287">
                  <a:moveTo>
                    <a:pt x="64358" y="109525"/>
                  </a:moveTo>
                  <a:lnTo>
                    <a:pt x="86785" y="109525"/>
                  </a:lnTo>
                  <a:cubicBezTo>
                    <a:pt x="84835" y="127127"/>
                    <a:pt x="76059" y="136906"/>
                    <a:pt x="62407" y="136906"/>
                  </a:cubicBezTo>
                  <a:cubicBezTo>
                    <a:pt x="50706" y="136906"/>
                    <a:pt x="34129" y="131039"/>
                    <a:pt x="34129" y="82144"/>
                  </a:cubicBezTo>
                  <a:cubicBezTo>
                    <a:pt x="34129" y="47917"/>
                    <a:pt x="42905" y="30315"/>
                    <a:pt x="60457" y="30315"/>
                  </a:cubicBezTo>
                  <a:cubicBezTo>
                    <a:pt x="73134" y="30315"/>
                    <a:pt x="78984" y="38138"/>
                    <a:pt x="83860" y="58674"/>
                  </a:cubicBezTo>
                  <a:lnTo>
                    <a:pt x="116039" y="54762"/>
                  </a:lnTo>
                  <a:cubicBezTo>
                    <a:pt x="109213" y="16624"/>
                    <a:pt x="92636" y="0"/>
                    <a:pt x="62407" y="0"/>
                  </a:cubicBezTo>
                  <a:cubicBezTo>
                    <a:pt x="23403" y="0"/>
                    <a:pt x="0" y="30315"/>
                    <a:pt x="0" y="82144"/>
                  </a:cubicBezTo>
                  <a:cubicBezTo>
                    <a:pt x="0" y="134950"/>
                    <a:pt x="21453" y="164287"/>
                    <a:pt x="58507" y="164287"/>
                  </a:cubicBezTo>
                  <a:cubicBezTo>
                    <a:pt x="75084" y="164287"/>
                    <a:pt x="86785" y="155486"/>
                    <a:pt x="92636" y="145707"/>
                  </a:cubicBezTo>
                  <a:lnTo>
                    <a:pt x="92636" y="161354"/>
                  </a:lnTo>
                  <a:lnTo>
                    <a:pt x="118964" y="161354"/>
                  </a:lnTo>
                  <a:lnTo>
                    <a:pt x="118964" y="83122"/>
                  </a:lnTo>
                  <a:lnTo>
                    <a:pt x="65333" y="83122"/>
                  </a:lnTo>
                  <a:lnTo>
                    <a:pt x="65333" y="109525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975011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-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ECAB4B7-018A-0EBB-A58F-9FCA59C75D4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3938" y="0"/>
            <a:ext cx="3040062" cy="5143500"/>
          </a:xfrm>
          <a:solidFill>
            <a:schemeClr val="bg1">
              <a:lumMod val="85000"/>
            </a:schemeClr>
          </a:solidFill>
        </p:spPr>
        <p:txBody>
          <a:bodyPr tIns="100584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FC635F-2508-4EB3-09CC-A82E69E06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871" y="4604980"/>
            <a:ext cx="4978318" cy="221592"/>
          </a:xfrm>
        </p:spPr>
        <p:txBody>
          <a:bodyPr/>
          <a:lstStyle>
            <a:lvl1pPr algn="l">
              <a:defRPr sz="1200" b="1"/>
            </a:lvl1pPr>
          </a:lstStyle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86871" y="3689684"/>
            <a:ext cx="4978319" cy="560867"/>
          </a:xfrm>
        </p:spPr>
        <p:txBody>
          <a:bodyPr anchor="b">
            <a:noAutofit/>
          </a:bodyPr>
          <a:lstStyle>
            <a:lvl1pPr marL="0" indent="0" algn="l">
              <a:lnSpc>
                <a:spcPct val="105000"/>
              </a:lnSpc>
              <a:buNone/>
              <a:defRPr sz="1800" b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Thank you">
            <a:extLst>
              <a:ext uri="{FF2B5EF4-FFF2-40B4-BE49-F238E27FC236}">
                <a16:creationId xmlns:a16="http://schemas.microsoft.com/office/drawing/2014/main" id="{719728A9-6C8B-6FDF-9879-F88BA8D3969B}"/>
              </a:ext>
            </a:extLst>
          </p:cNvPr>
          <p:cNvSpPr txBox="1"/>
          <p:nvPr userDrawn="1"/>
        </p:nvSpPr>
        <p:spPr>
          <a:xfrm>
            <a:off x="495300" y="2015373"/>
            <a:ext cx="3444907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4500" dirty="0">
                <a:solidFill>
                  <a:schemeClr val="tx2"/>
                </a:solidFill>
              </a:rPr>
              <a:t>Thank you</a:t>
            </a:r>
          </a:p>
        </p:txBody>
      </p:sp>
      <p:grpSp>
        <p:nvGrpSpPr>
          <p:cNvPr id="7" name="Graphic 6">
            <a:extLst>
              <a:ext uri="{FF2B5EF4-FFF2-40B4-BE49-F238E27FC236}">
                <a16:creationId xmlns:a16="http://schemas.microsoft.com/office/drawing/2014/main" id="{EE804298-23D1-76A8-8A2C-505F5D043CB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88824" y="382333"/>
            <a:ext cx="2450016" cy="630936"/>
            <a:chOff x="243131" y="4363879"/>
            <a:chExt cx="2050553" cy="528066"/>
          </a:xfrm>
          <a:solidFill>
            <a:schemeClr val="tx2"/>
          </a:solidFill>
        </p:grpSpPr>
        <p:grpSp>
          <p:nvGrpSpPr>
            <p:cNvPr id="8" name="Graphic 6">
              <a:extLst>
                <a:ext uri="{FF2B5EF4-FFF2-40B4-BE49-F238E27FC236}">
                  <a16:creationId xmlns:a16="http://schemas.microsoft.com/office/drawing/2014/main" id="{008F20D9-9F68-FDE1-FEF6-2D016643582A}"/>
                </a:ext>
              </a:extLst>
            </p:cNvPr>
            <p:cNvGrpSpPr/>
            <p:nvPr/>
          </p:nvGrpSpPr>
          <p:grpSpPr>
            <a:xfrm>
              <a:off x="243131" y="4363879"/>
              <a:ext cx="460142" cy="527338"/>
              <a:chOff x="243131" y="4363879"/>
              <a:chExt cx="460142" cy="527338"/>
            </a:xfrm>
            <a:grpFill/>
          </p:grpSpPr>
          <p:grpSp>
            <p:nvGrpSpPr>
              <p:cNvPr id="39" name="Graphic 6">
                <a:extLst>
                  <a:ext uri="{FF2B5EF4-FFF2-40B4-BE49-F238E27FC236}">
                    <a16:creationId xmlns:a16="http://schemas.microsoft.com/office/drawing/2014/main" id="{DD0D90B5-2826-1268-E5BA-D1DA3C8BD634}"/>
                  </a:ext>
                </a:extLst>
              </p:cNvPr>
              <p:cNvGrpSpPr/>
              <p:nvPr/>
            </p:nvGrpSpPr>
            <p:grpSpPr>
              <a:xfrm>
                <a:off x="243131" y="4363879"/>
                <a:ext cx="457650" cy="527338"/>
                <a:chOff x="243131" y="4363879"/>
                <a:chExt cx="457650" cy="527338"/>
              </a:xfrm>
              <a:grpFill/>
            </p:grpSpPr>
            <p:sp>
              <p:nvSpPr>
                <p:cNvPr id="41" name="Freeform 40">
                  <a:extLst>
                    <a:ext uri="{FF2B5EF4-FFF2-40B4-BE49-F238E27FC236}">
                      <a16:creationId xmlns:a16="http://schemas.microsoft.com/office/drawing/2014/main" id="{4EE42AC7-2F75-627B-6A39-C57323462C36}"/>
                    </a:ext>
                  </a:extLst>
                </p:cNvPr>
                <p:cNvSpPr/>
                <p:nvPr/>
              </p:nvSpPr>
              <p:spPr>
                <a:xfrm>
                  <a:off x="265989" y="4363879"/>
                  <a:ext cx="434792" cy="163309"/>
                </a:xfrm>
                <a:custGeom>
                  <a:avLst/>
                  <a:gdLst>
                    <a:gd name="connsiteX0" fmla="*/ 434359 w 434792"/>
                    <a:gd name="connsiteY0" fmla="*/ 108547 h 163309"/>
                    <a:gd name="connsiteX1" fmla="*/ 434359 w 434792"/>
                    <a:gd name="connsiteY1" fmla="*/ 108547 h 163309"/>
                    <a:gd name="connsiteX2" fmla="*/ 431434 w 434792"/>
                    <a:gd name="connsiteY2" fmla="*/ 103657 h 163309"/>
                    <a:gd name="connsiteX3" fmla="*/ 396330 w 434792"/>
                    <a:gd name="connsiteY3" fmla="*/ 64541 h 163309"/>
                    <a:gd name="connsiteX4" fmla="*/ 234461 w 434792"/>
                    <a:gd name="connsiteY4" fmla="*/ 0 h 163309"/>
                    <a:gd name="connsiteX5" fmla="*/ 48214 w 434792"/>
                    <a:gd name="connsiteY5" fmla="*/ 86055 h 163309"/>
                    <a:gd name="connsiteX6" fmla="*/ 433 w 434792"/>
                    <a:gd name="connsiteY6" fmla="*/ 161354 h 163309"/>
                    <a:gd name="connsiteX7" fmla="*/ 433 w 434792"/>
                    <a:gd name="connsiteY7" fmla="*/ 163309 h 163309"/>
                    <a:gd name="connsiteX8" fmla="*/ 1408 w 434792"/>
                    <a:gd name="connsiteY8" fmla="*/ 161354 h 163309"/>
                    <a:gd name="connsiteX9" fmla="*/ 54065 w 434792"/>
                    <a:gd name="connsiteY9" fmla="*/ 94856 h 163309"/>
                    <a:gd name="connsiteX10" fmla="*/ 235436 w 434792"/>
                    <a:gd name="connsiteY10" fmla="*/ 32271 h 163309"/>
                    <a:gd name="connsiteX11" fmla="*/ 386579 w 434792"/>
                    <a:gd name="connsiteY11" fmla="*/ 73343 h 163309"/>
                    <a:gd name="connsiteX12" fmla="*/ 429484 w 434792"/>
                    <a:gd name="connsiteY12" fmla="*/ 105613 h 163309"/>
                    <a:gd name="connsiteX13" fmla="*/ 434359 w 434792"/>
                    <a:gd name="connsiteY13" fmla="*/ 108547 h 163309"/>
                    <a:gd name="connsiteX14" fmla="*/ 434359 w 434792"/>
                    <a:gd name="connsiteY14" fmla="*/ 108547 h 163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434792" h="163309">
                      <a:moveTo>
                        <a:pt x="434359" y="108547"/>
                      </a:moveTo>
                      <a:cubicBezTo>
                        <a:pt x="434359" y="108547"/>
                        <a:pt x="435334" y="108547"/>
                        <a:pt x="434359" y="108547"/>
                      </a:cubicBezTo>
                      <a:cubicBezTo>
                        <a:pt x="434359" y="107569"/>
                        <a:pt x="433384" y="106591"/>
                        <a:pt x="431434" y="103657"/>
                      </a:cubicBezTo>
                      <a:cubicBezTo>
                        <a:pt x="429484" y="100724"/>
                        <a:pt x="414857" y="81166"/>
                        <a:pt x="396330" y="64541"/>
                      </a:cubicBezTo>
                      <a:cubicBezTo>
                        <a:pt x="378778" y="47917"/>
                        <a:pt x="323196" y="0"/>
                        <a:pt x="234461" y="0"/>
                      </a:cubicBezTo>
                      <a:cubicBezTo>
                        <a:pt x="142800" y="0"/>
                        <a:pt x="80393" y="49873"/>
                        <a:pt x="48214" y="86055"/>
                      </a:cubicBezTo>
                      <a:cubicBezTo>
                        <a:pt x="17010" y="121260"/>
                        <a:pt x="1408" y="160376"/>
                        <a:pt x="433" y="161354"/>
                      </a:cubicBezTo>
                      <a:cubicBezTo>
                        <a:pt x="433" y="162331"/>
                        <a:pt x="-542" y="162331"/>
                        <a:pt x="433" y="163309"/>
                      </a:cubicBezTo>
                      <a:cubicBezTo>
                        <a:pt x="1408" y="163309"/>
                        <a:pt x="1408" y="162331"/>
                        <a:pt x="1408" y="161354"/>
                      </a:cubicBezTo>
                      <a:cubicBezTo>
                        <a:pt x="2384" y="160376"/>
                        <a:pt x="17985" y="124193"/>
                        <a:pt x="54065" y="94856"/>
                      </a:cubicBezTo>
                      <a:cubicBezTo>
                        <a:pt x="90144" y="65519"/>
                        <a:pt x="148651" y="32271"/>
                        <a:pt x="235436" y="32271"/>
                      </a:cubicBezTo>
                      <a:cubicBezTo>
                        <a:pt x="309545" y="32271"/>
                        <a:pt x="362201" y="58674"/>
                        <a:pt x="386579" y="73343"/>
                      </a:cubicBezTo>
                      <a:cubicBezTo>
                        <a:pt x="410956" y="88011"/>
                        <a:pt x="426558" y="102680"/>
                        <a:pt x="429484" y="105613"/>
                      </a:cubicBezTo>
                      <a:cubicBezTo>
                        <a:pt x="432409" y="107569"/>
                        <a:pt x="433384" y="107569"/>
                        <a:pt x="434359" y="108547"/>
                      </a:cubicBezTo>
                      <a:cubicBezTo>
                        <a:pt x="434359" y="108547"/>
                        <a:pt x="434359" y="108547"/>
                        <a:pt x="434359" y="108547"/>
                      </a:cubicBezTo>
                      <a:close/>
                    </a:path>
                  </a:pathLst>
                </a:custGeom>
                <a:grpFill/>
                <a:ln w="97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" name="Freeform 41">
                  <a:extLst>
                    <a:ext uri="{FF2B5EF4-FFF2-40B4-BE49-F238E27FC236}">
                      <a16:creationId xmlns:a16="http://schemas.microsoft.com/office/drawing/2014/main" id="{C7305D1A-CF4E-806D-FAFB-91D5C8A3926E}"/>
                    </a:ext>
                  </a:extLst>
                </p:cNvPr>
                <p:cNvSpPr/>
                <p:nvPr/>
              </p:nvSpPr>
              <p:spPr>
                <a:xfrm>
                  <a:off x="243131" y="4611287"/>
                  <a:ext cx="393834" cy="279929"/>
                </a:xfrm>
                <a:custGeom>
                  <a:avLst/>
                  <a:gdLst>
                    <a:gd name="connsiteX0" fmla="*/ 1839 w 393834"/>
                    <a:gd name="connsiteY0" fmla="*/ 0 h 279929"/>
                    <a:gd name="connsiteX1" fmla="*/ 1839 w 393834"/>
                    <a:gd name="connsiteY1" fmla="*/ 0 h 279929"/>
                    <a:gd name="connsiteX2" fmla="*/ 1839 w 393834"/>
                    <a:gd name="connsiteY2" fmla="*/ 3912 h 279929"/>
                    <a:gd name="connsiteX3" fmla="*/ 22316 w 393834"/>
                    <a:gd name="connsiteY3" fmla="*/ 93878 h 279929"/>
                    <a:gd name="connsiteX4" fmla="*/ 149081 w 393834"/>
                    <a:gd name="connsiteY4" fmla="*/ 221983 h 279929"/>
                    <a:gd name="connsiteX5" fmla="*/ 312900 w 393834"/>
                    <a:gd name="connsiteY5" fmla="*/ 251320 h 279929"/>
                    <a:gd name="connsiteX6" fmla="*/ 391885 w 393834"/>
                    <a:gd name="connsiteY6" fmla="*/ 228829 h 279929"/>
                    <a:gd name="connsiteX7" fmla="*/ 393835 w 393834"/>
                    <a:gd name="connsiteY7" fmla="*/ 227851 h 279929"/>
                    <a:gd name="connsiteX8" fmla="*/ 393835 w 393834"/>
                    <a:gd name="connsiteY8" fmla="*/ 227851 h 279929"/>
                    <a:gd name="connsiteX9" fmla="*/ 391885 w 393834"/>
                    <a:gd name="connsiteY9" fmla="*/ 228829 h 279929"/>
                    <a:gd name="connsiteX10" fmla="*/ 386034 w 393834"/>
                    <a:gd name="connsiteY10" fmla="*/ 233718 h 279929"/>
                    <a:gd name="connsiteX11" fmla="*/ 337278 w 393834"/>
                    <a:gd name="connsiteY11" fmla="*/ 261099 h 279929"/>
                    <a:gd name="connsiteX12" fmla="*/ 128604 w 393834"/>
                    <a:gd name="connsiteY12" fmla="*/ 250342 h 279929"/>
                    <a:gd name="connsiteX13" fmla="*/ 5739 w 393834"/>
                    <a:gd name="connsiteY13" fmla="*/ 81166 h 279929"/>
                    <a:gd name="connsiteX14" fmla="*/ 864 w 393834"/>
                    <a:gd name="connsiteY14" fmla="*/ 1956 h 279929"/>
                    <a:gd name="connsiteX15" fmla="*/ 1839 w 393834"/>
                    <a:gd name="connsiteY15" fmla="*/ 0 h 279929"/>
                    <a:gd name="connsiteX16" fmla="*/ 1839 w 393834"/>
                    <a:gd name="connsiteY16" fmla="*/ 0 h 2799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93834" h="279929">
                      <a:moveTo>
                        <a:pt x="1839" y="0"/>
                      </a:moveTo>
                      <a:cubicBezTo>
                        <a:pt x="2814" y="0"/>
                        <a:pt x="2814" y="0"/>
                        <a:pt x="1839" y="0"/>
                      </a:cubicBezTo>
                      <a:cubicBezTo>
                        <a:pt x="2814" y="978"/>
                        <a:pt x="1839" y="1956"/>
                        <a:pt x="1839" y="3912"/>
                      </a:cubicBezTo>
                      <a:cubicBezTo>
                        <a:pt x="1839" y="5867"/>
                        <a:pt x="-111" y="48895"/>
                        <a:pt x="22316" y="93878"/>
                      </a:cubicBezTo>
                      <a:cubicBezTo>
                        <a:pt x="44744" y="140818"/>
                        <a:pt x="84724" y="189713"/>
                        <a:pt x="149081" y="221983"/>
                      </a:cubicBezTo>
                      <a:cubicBezTo>
                        <a:pt x="209538" y="251320"/>
                        <a:pt x="269020" y="256210"/>
                        <a:pt x="312900" y="251320"/>
                      </a:cubicBezTo>
                      <a:cubicBezTo>
                        <a:pt x="355805" y="246431"/>
                        <a:pt x="387984" y="230784"/>
                        <a:pt x="391885" y="228829"/>
                      </a:cubicBezTo>
                      <a:cubicBezTo>
                        <a:pt x="393835" y="227851"/>
                        <a:pt x="393835" y="227851"/>
                        <a:pt x="393835" y="227851"/>
                      </a:cubicBezTo>
                      <a:cubicBezTo>
                        <a:pt x="393835" y="227851"/>
                        <a:pt x="393835" y="227851"/>
                        <a:pt x="393835" y="227851"/>
                      </a:cubicBezTo>
                      <a:cubicBezTo>
                        <a:pt x="393835" y="227851"/>
                        <a:pt x="392860" y="228829"/>
                        <a:pt x="391885" y="228829"/>
                      </a:cubicBezTo>
                      <a:cubicBezTo>
                        <a:pt x="390909" y="229807"/>
                        <a:pt x="388959" y="231762"/>
                        <a:pt x="386034" y="233718"/>
                      </a:cubicBezTo>
                      <a:cubicBezTo>
                        <a:pt x="381158" y="237630"/>
                        <a:pt x="371407" y="246431"/>
                        <a:pt x="337278" y="261099"/>
                      </a:cubicBezTo>
                      <a:cubicBezTo>
                        <a:pt x="289498" y="281635"/>
                        <a:pt x="208563" y="294348"/>
                        <a:pt x="128604" y="250342"/>
                      </a:cubicBezTo>
                      <a:cubicBezTo>
                        <a:pt x="51570" y="208293"/>
                        <a:pt x="17441" y="135928"/>
                        <a:pt x="5739" y="81166"/>
                      </a:cubicBezTo>
                      <a:cubicBezTo>
                        <a:pt x="-3037" y="39116"/>
                        <a:pt x="864" y="4890"/>
                        <a:pt x="864" y="1956"/>
                      </a:cubicBezTo>
                      <a:cubicBezTo>
                        <a:pt x="1839" y="978"/>
                        <a:pt x="1839" y="978"/>
                        <a:pt x="1839" y="0"/>
                      </a:cubicBezTo>
                      <a:cubicBezTo>
                        <a:pt x="1839" y="0"/>
                        <a:pt x="1839" y="0"/>
                        <a:pt x="1839" y="0"/>
                      </a:cubicBezTo>
                      <a:close/>
                    </a:path>
                  </a:pathLst>
                </a:custGeom>
                <a:grpFill/>
                <a:ln w="97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D65D7FB5-B8DD-9AA1-9CF4-AC903838B939}"/>
                  </a:ext>
                </a:extLst>
              </p:cNvPr>
              <p:cNvSpPr/>
              <p:nvPr/>
            </p:nvSpPr>
            <p:spPr>
              <a:xfrm>
                <a:off x="341507" y="4535011"/>
                <a:ext cx="361767" cy="157441"/>
              </a:xfrm>
              <a:custGeom>
                <a:avLst/>
                <a:gdLst>
                  <a:gd name="connsiteX0" fmla="*/ 201849 w 361767"/>
                  <a:gd name="connsiteY0" fmla="*/ 154508 h 157441"/>
                  <a:gd name="connsiteX1" fmla="*/ 201849 w 361767"/>
                  <a:gd name="connsiteY1" fmla="*/ 93878 h 157441"/>
                  <a:gd name="connsiteX2" fmla="*/ 245729 w 361767"/>
                  <a:gd name="connsiteY2" fmla="*/ 0 h 157441"/>
                  <a:gd name="connsiteX3" fmla="*/ 211600 w 361767"/>
                  <a:gd name="connsiteY3" fmla="*/ 0 h 157441"/>
                  <a:gd name="connsiteX4" fmla="*/ 185272 w 361767"/>
                  <a:gd name="connsiteY4" fmla="*/ 61608 h 157441"/>
                  <a:gd name="connsiteX5" fmla="*/ 158944 w 361767"/>
                  <a:gd name="connsiteY5" fmla="*/ 0 h 157441"/>
                  <a:gd name="connsiteX6" fmla="*/ 123840 w 361767"/>
                  <a:gd name="connsiteY6" fmla="*/ 0 h 157441"/>
                  <a:gd name="connsiteX7" fmla="*/ 167720 w 361767"/>
                  <a:gd name="connsiteY7" fmla="*/ 93878 h 157441"/>
                  <a:gd name="connsiteX8" fmla="*/ 167720 w 361767"/>
                  <a:gd name="connsiteY8" fmla="*/ 154508 h 157441"/>
                  <a:gd name="connsiteX9" fmla="*/ 201849 w 361767"/>
                  <a:gd name="connsiteY9" fmla="*/ 154508 h 157441"/>
                  <a:gd name="connsiteX10" fmla="*/ 81910 w 361767"/>
                  <a:gd name="connsiteY10" fmla="*/ 88989 h 157441"/>
                  <a:gd name="connsiteX11" fmla="*/ 35104 w 361767"/>
                  <a:gd name="connsiteY11" fmla="*/ 978 h 157441"/>
                  <a:gd name="connsiteX12" fmla="*/ 35104 w 361767"/>
                  <a:gd name="connsiteY12" fmla="*/ 0 h 157441"/>
                  <a:gd name="connsiteX13" fmla="*/ 0 w 361767"/>
                  <a:gd name="connsiteY13" fmla="*/ 0 h 157441"/>
                  <a:gd name="connsiteX14" fmla="*/ 0 w 361767"/>
                  <a:gd name="connsiteY14" fmla="*/ 155486 h 157441"/>
                  <a:gd name="connsiteX15" fmla="*/ 31204 w 361767"/>
                  <a:gd name="connsiteY15" fmla="*/ 155486 h 157441"/>
                  <a:gd name="connsiteX16" fmla="*/ 31204 w 361767"/>
                  <a:gd name="connsiteY16" fmla="*/ 63564 h 157441"/>
                  <a:gd name="connsiteX17" fmla="*/ 81910 w 361767"/>
                  <a:gd name="connsiteY17" fmla="*/ 154508 h 157441"/>
                  <a:gd name="connsiteX18" fmla="*/ 82885 w 361767"/>
                  <a:gd name="connsiteY18" fmla="*/ 155486 h 157441"/>
                  <a:gd name="connsiteX19" fmla="*/ 114088 w 361767"/>
                  <a:gd name="connsiteY19" fmla="*/ 155486 h 157441"/>
                  <a:gd name="connsiteX20" fmla="*/ 114088 w 361767"/>
                  <a:gd name="connsiteY20" fmla="*/ 0 h 157441"/>
                  <a:gd name="connsiteX21" fmla="*/ 82885 w 361767"/>
                  <a:gd name="connsiteY21" fmla="*/ 0 h 157441"/>
                  <a:gd name="connsiteX22" fmla="*/ 82885 w 361767"/>
                  <a:gd name="connsiteY22" fmla="*/ 88989 h 157441"/>
                  <a:gd name="connsiteX23" fmla="*/ 361767 w 361767"/>
                  <a:gd name="connsiteY23" fmla="*/ 100724 h 157441"/>
                  <a:gd name="connsiteX24" fmla="*/ 361767 w 361767"/>
                  <a:gd name="connsiteY24" fmla="*/ 0 h 157441"/>
                  <a:gd name="connsiteX25" fmla="*/ 328613 w 361767"/>
                  <a:gd name="connsiteY25" fmla="*/ 0 h 157441"/>
                  <a:gd name="connsiteX26" fmla="*/ 328613 w 361767"/>
                  <a:gd name="connsiteY26" fmla="*/ 99746 h 157441"/>
                  <a:gd name="connsiteX27" fmla="*/ 309111 w 361767"/>
                  <a:gd name="connsiteY27" fmla="*/ 128105 h 157441"/>
                  <a:gd name="connsiteX28" fmla="*/ 289609 w 361767"/>
                  <a:gd name="connsiteY28" fmla="*/ 99746 h 157441"/>
                  <a:gd name="connsiteX29" fmla="*/ 289609 w 361767"/>
                  <a:gd name="connsiteY29" fmla="*/ 0 h 157441"/>
                  <a:gd name="connsiteX30" fmla="*/ 255480 w 361767"/>
                  <a:gd name="connsiteY30" fmla="*/ 0 h 157441"/>
                  <a:gd name="connsiteX31" fmla="*/ 255480 w 361767"/>
                  <a:gd name="connsiteY31" fmla="*/ 100724 h 157441"/>
                  <a:gd name="connsiteX32" fmla="*/ 309111 w 361767"/>
                  <a:gd name="connsiteY32" fmla="*/ 157442 h 157441"/>
                  <a:gd name="connsiteX33" fmla="*/ 361767 w 361767"/>
                  <a:gd name="connsiteY33" fmla="*/ 100724 h 157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61767" h="157441">
                    <a:moveTo>
                      <a:pt x="201849" y="154508"/>
                    </a:moveTo>
                    <a:lnTo>
                      <a:pt x="201849" y="93878"/>
                    </a:lnTo>
                    <a:lnTo>
                      <a:pt x="245729" y="0"/>
                    </a:lnTo>
                    <a:lnTo>
                      <a:pt x="211600" y="0"/>
                    </a:lnTo>
                    <a:lnTo>
                      <a:pt x="185272" y="61608"/>
                    </a:lnTo>
                    <a:lnTo>
                      <a:pt x="158944" y="0"/>
                    </a:lnTo>
                    <a:lnTo>
                      <a:pt x="123840" y="0"/>
                    </a:lnTo>
                    <a:lnTo>
                      <a:pt x="167720" y="93878"/>
                    </a:lnTo>
                    <a:lnTo>
                      <a:pt x="167720" y="154508"/>
                    </a:lnTo>
                    <a:lnTo>
                      <a:pt x="201849" y="154508"/>
                    </a:lnTo>
                    <a:close/>
                    <a:moveTo>
                      <a:pt x="81910" y="88989"/>
                    </a:moveTo>
                    <a:cubicBezTo>
                      <a:pt x="71183" y="67475"/>
                      <a:pt x="37054" y="3912"/>
                      <a:pt x="35104" y="978"/>
                    </a:cubicBezTo>
                    <a:lnTo>
                      <a:pt x="35104" y="0"/>
                    </a:lnTo>
                    <a:lnTo>
                      <a:pt x="0" y="0"/>
                    </a:lnTo>
                    <a:lnTo>
                      <a:pt x="0" y="155486"/>
                    </a:lnTo>
                    <a:lnTo>
                      <a:pt x="31204" y="155486"/>
                    </a:lnTo>
                    <a:lnTo>
                      <a:pt x="31204" y="63564"/>
                    </a:lnTo>
                    <a:cubicBezTo>
                      <a:pt x="42905" y="85077"/>
                      <a:pt x="79959" y="150597"/>
                      <a:pt x="81910" y="154508"/>
                    </a:cubicBezTo>
                    <a:lnTo>
                      <a:pt x="82885" y="155486"/>
                    </a:lnTo>
                    <a:lnTo>
                      <a:pt x="114088" y="155486"/>
                    </a:lnTo>
                    <a:lnTo>
                      <a:pt x="114088" y="0"/>
                    </a:lnTo>
                    <a:lnTo>
                      <a:pt x="82885" y="0"/>
                    </a:lnTo>
                    <a:lnTo>
                      <a:pt x="82885" y="88989"/>
                    </a:lnTo>
                    <a:close/>
                    <a:moveTo>
                      <a:pt x="361767" y="100724"/>
                    </a:moveTo>
                    <a:lnTo>
                      <a:pt x="361767" y="0"/>
                    </a:lnTo>
                    <a:lnTo>
                      <a:pt x="328613" y="0"/>
                    </a:lnTo>
                    <a:lnTo>
                      <a:pt x="328613" y="99746"/>
                    </a:lnTo>
                    <a:cubicBezTo>
                      <a:pt x="328613" y="120282"/>
                      <a:pt x="322763" y="128105"/>
                      <a:pt x="309111" y="128105"/>
                    </a:cubicBezTo>
                    <a:cubicBezTo>
                      <a:pt x="294484" y="128105"/>
                      <a:pt x="289609" y="120282"/>
                      <a:pt x="289609" y="99746"/>
                    </a:cubicBezTo>
                    <a:lnTo>
                      <a:pt x="289609" y="0"/>
                    </a:lnTo>
                    <a:lnTo>
                      <a:pt x="255480" y="0"/>
                    </a:lnTo>
                    <a:lnTo>
                      <a:pt x="255480" y="100724"/>
                    </a:lnTo>
                    <a:cubicBezTo>
                      <a:pt x="255480" y="137884"/>
                      <a:pt x="274007" y="157442"/>
                      <a:pt x="309111" y="157442"/>
                    </a:cubicBezTo>
                    <a:cubicBezTo>
                      <a:pt x="344215" y="157442"/>
                      <a:pt x="361767" y="138862"/>
                      <a:pt x="361767" y="100724"/>
                    </a:cubicBezTo>
                    <a:close/>
                  </a:path>
                </a:pathLst>
              </a:custGeom>
              <a:grpFill/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" name="Graphic 6">
              <a:extLst>
                <a:ext uri="{FF2B5EF4-FFF2-40B4-BE49-F238E27FC236}">
                  <a16:creationId xmlns:a16="http://schemas.microsoft.com/office/drawing/2014/main" id="{F8F6DF74-62C7-1A14-ACF7-D14E7867187F}"/>
                </a:ext>
              </a:extLst>
            </p:cNvPr>
            <p:cNvGrpSpPr/>
            <p:nvPr/>
          </p:nvGrpSpPr>
          <p:grpSpPr>
            <a:xfrm>
              <a:off x="898297" y="4574127"/>
              <a:ext cx="765464" cy="118325"/>
              <a:chOff x="898297" y="4574127"/>
              <a:chExt cx="765464" cy="118325"/>
            </a:xfrm>
            <a:grpFill/>
          </p:grpSpPr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36A9CCE4-D6B1-80E1-46C6-AB2B004FABAA}"/>
                  </a:ext>
                </a:extLst>
              </p:cNvPr>
              <p:cNvSpPr/>
              <p:nvPr/>
            </p:nvSpPr>
            <p:spPr>
              <a:xfrm>
                <a:off x="898297" y="4575105"/>
                <a:ext cx="67282" cy="115392"/>
              </a:xfrm>
              <a:custGeom>
                <a:avLst/>
                <a:gdLst>
                  <a:gd name="connsiteX0" fmla="*/ 34129 w 67282"/>
                  <a:gd name="connsiteY0" fmla="*/ 115392 h 115392"/>
                  <a:gd name="connsiteX1" fmla="*/ 0 w 67282"/>
                  <a:gd name="connsiteY1" fmla="*/ 115392 h 115392"/>
                  <a:gd name="connsiteX2" fmla="*/ 0 w 67282"/>
                  <a:gd name="connsiteY2" fmla="*/ 1956 h 115392"/>
                  <a:gd name="connsiteX3" fmla="*/ 34129 w 67282"/>
                  <a:gd name="connsiteY3" fmla="*/ 1956 h 115392"/>
                  <a:gd name="connsiteX4" fmla="*/ 34129 w 67282"/>
                  <a:gd name="connsiteY4" fmla="*/ 16624 h 115392"/>
                  <a:gd name="connsiteX5" fmla="*/ 64358 w 67282"/>
                  <a:gd name="connsiteY5" fmla="*/ 0 h 115392"/>
                  <a:gd name="connsiteX6" fmla="*/ 66308 w 67282"/>
                  <a:gd name="connsiteY6" fmla="*/ 0 h 115392"/>
                  <a:gd name="connsiteX7" fmla="*/ 67283 w 67282"/>
                  <a:gd name="connsiteY7" fmla="*/ 0 h 115392"/>
                  <a:gd name="connsiteX8" fmla="*/ 67283 w 67282"/>
                  <a:gd name="connsiteY8" fmla="*/ 28359 h 115392"/>
                  <a:gd name="connsiteX9" fmla="*/ 65333 w 67282"/>
                  <a:gd name="connsiteY9" fmla="*/ 28359 h 115392"/>
                  <a:gd name="connsiteX10" fmla="*/ 59482 w 67282"/>
                  <a:gd name="connsiteY10" fmla="*/ 27381 h 115392"/>
                  <a:gd name="connsiteX11" fmla="*/ 34129 w 67282"/>
                  <a:gd name="connsiteY11" fmla="*/ 39116 h 115392"/>
                  <a:gd name="connsiteX12" fmla="*/ 34129 w 67282"/>
                  <a:gd name="connsiteY12" fmla="*/ 115392 h 1153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282" h="115392">
                    <a:moveTo>
                      <a:pt x="34129" y="115392"/>
                    </a:moveTo>
                    <a:lnTo>
                      <a:pt x="0" y="115392"/>
                    </a:lnTo>
                    <a:lnTo>
                      <a:pt x="0" y="1956"/>
                    </a:lnTo>
                    <a:lnTo>
                      <a:pt x="34129" y="1956"/>
                    </a:lnTo>
                    <a:lnTo>
                      <a:pt x="34129" y="16624"/>
                    </a:lnTo>
                    <a:cubicBezTo>
                      <a:pt x="39980" y="7823"/>
                      <a:pt x="48756" y="0"/>
                      <a:pt x="64358" y="0"/>
                    </a:cubicBezTo>
                    <a:cubicBezTo>
                      <a:pt x="64358" y="0"/>
                      <a:pt x="66308" y="0"/>
                      <a:pt x="66308" y="0"/>
                    </a:cubicBezTo>
                    <a:lnTo>
                      <a:pt x="67283" y="0"/>
                    </a:lnTo>
                    <a:lnTo>
                      <a:pt x="67283" y="28359"/>
                    </a:lnTo>
                    <a:lnTo>
                      <a:pt x="65333" y="28359"/>
                    </a:lnTo>
                    <a:cubicBezTo>
                      <a:pt x="64358" y="28359"/>
                      <a:pt x="60457" y="27381"/>
                      <a:pt x="59482" y="27381"/>
                    </a:cubicBezTo>
                    <a:cubicBezTo>
                      <a:pt x="45830" y="27381"/>
                      <a:pt x="37054" y="35204"/>
                      <a:pt x="34129" y="39116"/>
                    </a:cubicBezTo>
                    <a:lnTo>
                      <a:pt x="34129" y="115392"/>
                    </a:lnTo>
                    <a:close/>
                  </a:path>
                </a:pathLst>
              </a:custGeom>
              <a:grpFill/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289C6E89-9D24-A7EC-259D-4F170C8BDF4A}"/>
                  </a:ext>
                </a:extLst>
              </p:cNvPr>
              <p:cNvSpPr/>
              <p:nvPr/>
            </p:nvSpPr>
            <p:spPr>
              <a:xfrm>
                <a:off x="1182055" y="4576083"/>
                <a:ext cx="93659" cy="116370"/>
              </a:xfrm>
              <a:custGeom>
                <a:avLst/>
                <a:gdLst>
                  <a:gd name="connsiteX0" fmla="*/ 48756 w 93659"/>
                  <a:gd name="connsiteY0" fmla="*/ 116370 h 116370"/>
                  <a:gd name="connsiteX1" fmla="*/ 975 w 93659"/>
                  <a:gd name="connsiteY1" fmla="*/ 96812 h 116370"/>
                  <a:gd name="connsiteX2" fmla="*/ 0 w 93659"/>
                  <a:gd name="connsiteY2" fmla="*/ 95834 h 116370"/>
                  <a:gd name="connsiteX3" fmla="*/ 17552 w 93659"/>
                  <a:gd name="connsiteY3" fmla="*/ 77254 h 116370"/>
                  <a:gd name="connsiteX4" fmla="*/ 18527 w 93659"/>
                  <a:gd name="connsiteY4" fmla="*/ 78232 h 116370"/>
                  <a:gd name="connsiteX5" fmla="*/ 48756 w 93659"/>
                  <a:gd name="connsiteY5" fmla="*/ 92901 h 116370"/>
                  <a:gd name="connsiteX6" fmla="*/ 62407 w 93659"/>
                  <a:gd name="connsiteY6" fmla="*/ 84099 h 116370"/>
                  <a:gd name="connsiteX7" fmla="*/ 41930 w 93659"/>
                  <a:gd name="connsiteY7" fmla="*/ 70409 h 116370"/>
                  <a:gd name="connsiteX8" fmla="*/ 4876 w 93659"/>
                  <a:gd name="connsiteY8" fmla="*/ 34227 h 116370"/>
                  <a:gd name="connsiteX9" fmla="*/ 47781 w 93659"/>
                  <a:gd name="connsiteY9" fmla="*/ 0 h 116370"/>
                  <a:gd name="connsiteX10" fmla="*/ 89711 w 93659"/>
                  <a:gd name="connsiteY10" fmla="*/ 17602 h 116370"/>
                  <a:gd name="connsiteX11" fmla="*/ 90686 w 93659"/>
                  <a:gd name="connsiteY11" fmla="*/ 18580 h 116370"/>
                  <a:gd name="connsiteX12" fmla="*/ 73134 w 93659"/>
                  <a:gd name="connsiteY12" fmla="*/ 37160 h 116370"/>
                  <a:gd name="connsiteX13" fmla="*/ 72158 w 93659"/>
                  <a:gd name="connsiteY13" fmla="*/ 36182 h 116370"/>
                  <a:gd name="connsiteX14" fmla="*/ 47781 w 93659"/>
                  <a:gd name="connsiteY14" fmla="*/ 24448 h 116370"/>
                  <a:gd name="connsiteX15" fmla="*/ 37054 w 93659"/>
                  <a:gd name="connsiteY15" fmla="*/ 32271 h 116370"/>
                  <a:gd name="connsiteX16" fmla="*/ 56557 w 93659"/>
                  <a:gd name="connsiteY16" fmla="*/ 45961 h 116370"/>
                  <a:gd name="connsiteX17" fmla="*/ 93611 w 93659"/>
                  <a:gd name="connsiteY17" fmla="*/ 82144 h 116370"/>
                  <a:gd name="connsiteX18" fmla="*/ 48756 w 93659"/>
                  <a:gd name="connsiteY18" fmla="*/ 116370 h 116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3659" h="116370">
                    <a:moveTo>
                      <a:pt x="48756" y="116370"/>
                    </a:moveTo>
                    <a:cubicBezTo>
                      <a:pt x="27303" y="116370"/>
                      <a:pt x="12677" y="110503"/>
                      <a:pt x="975" y="96812"/>
                    </a:cubicBezTo>
                    <a:lnTo>
                      <a:pt x="0" y="95834"/>
                    </a:lnTo>
                    <a:lnTo>
                      <a:pt x="17552" y="77254"/>
                    </a:lnTo>
                    <a:lnTo>
                      <a:pt x="18527" y="78232"/>
                    </a:lnTo>
                    <a:cubicBezTo>
                      <a:pt x="27303" y="87033"/>
                      <a:pt x="39005" y="92901"/>
                      <a:pt x="48756" y="92901"/>
                    </a:cubicBezTo>
                    <a:cubicBezTo>
                      <a:pt x="54606" y="92901"/>
                      <a:pt x="62407" y="90945"/>
                      <a:pt x="62407" y="84099"/>
                    </a:cubicBezTo>
                    <a:cubicBezTo>
                      <a:pt x="62407" y="76276"/>
                      <a:pt x="53631" y="73343"/>
                      <a:pt x="41930" y="70409"/>
                    </a:cubicBezTo>
                    <a:cubicBezTo>
                      <a:pt x="25353" y="65519"/>
                      <a:pt x="4876" y="59652"/>
                      <a:pt x="4876" y="34227"/>
                    </a:cubicBezTo>
                    <a:cubicBezTo>
                      <a:pt x="4876" y="10757"/>
                      <a:pt x="26328" y="0"/>
                      <a:pt x="47781" y="0"/>
                    </a:cubicBezTo>
                    <a:cubicBezTo>
                      <a:pt x="63382" y="0"/>
                      <a:pt x="79959" y="6845"/>
                      <a:pt x="89711" y="17602"/>
                    </a:cubicBezTo>
                    <a:lnTo>
                      <a:pt x="90686" y="18580"/>
                    </a:lnTo>
                    <a:lnTo>
                      <a:pt x="73134" y="37160"/>
                    </a:lnTo>
                    <a:lnTo>
                      <a:pt x="72158" y="36182"/>
                    </a:lnTo>
                    <a:cubicBezTo>
                      <a:pt x="63382" y="27381"/>
                      <a:pt x="55582" y="24448"/>
                      <a:pt x="47781" y="24448"/>
                    </a:cubicBezTo>
                    <a:cubicBezTo>
                      <a:pt x="43880" y="24448"/>
                      <a:pt x="37054" y="25425"/>
                      <a:pt x="37054" y="32271"/>
                    </a:cubicBezTo>
                    <a:cubicBezTo>
                      <a:pt x="37054" y="40094"/>
                      <a:pt x="45830" y="42050"/>
                      <a:pt x="56557" y="45961"/>
                    </a:cubicBezTo>
                    <a:cubicBezTo>
                      <a:pt x="73134" y="50851"/>
                      <a:pt x="93611" y="56718"/>
                      <a:pt x="93611" y="82144"/>
                    </a:cubicBezTo>
                    <a:cubicBezTo>
                      <a:pt x="94586" y="98768"/>
                      <a:pt x="80935" y="116370"/>
                      <a:pt x="48756" y="116370"/>
                    </a:cubicBezTo>
                    <a:close/>
                  </a:path>
                </a:pathLst>
              </a:custGeom>
              <a:grpFill/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81542C6F-3C8F-4B41-8642-332B387104A8}"/>
                  </a:ext>
                </a:extLst>
              </p:cNvPr>
              <p:cNvSpPr/>
              <p:nvPr/>
            </p:nvSpPr>
            <p:spPr>
              <a:xfrm>
                <a:off x="1079668" y="4576083"/>
                <a:ext cx="93659" cy="116370"/>
              </a:xfrm>
              <a:custGeom>
                <a:avLst/>
                <a:gdLst>
                  <a:gd name="connsiteX0" fmla="*/ 48756 w 93659"/>
                  <a:gd name="connsiteY0" fmla="*/ 116370 h 116370"/>
                  <a:gd name="connsiteX1" fmla="*/ 975 w 93659"/>
                  <a:gd name="connsiteY1" fmla="*/ 96812 h 116370"/>
                  <a:gd name="connsiteX2" fmla="*/ 0 w 93659"/>
                  <a:gd name="connsiteY2" fmla="*/ 95834 h 116370"/>
                  <a:gd name="connsiteX3" fmla="*/ 17552 w 93659"/>
                  <a:gd name="connsiteY3" fmla="*/ 77254 h 116370"/>
                  <a:gd name="connsiteX4" fmla="*/ 18527 w 93659"/>
                  <a:gd name="connsiteY4" fmla="*/ 78232 h 116370"/>
                  <a:gd name="connsiteX5" fmla="*/ 48756 w 93659"/>
                  <a:gd name="connsiteY5" fmla="*/ 92901 h 116370"/>
                  <a:gd name="connsiteX6" fmla="*/ 62407 w 93659"/>
                  <a:gd name="connsiteY6" fmla="*/ 84099 h 116370"/>
                  <a:gd name="connsiteX7" fmla="*/ 41930 w 93659"/>
                  <a:gd name="connsiteY7" fmla="*/ 70409 h 116370"/>
                  <a:gd name="connsiteX8" fmla="*/ 4876 w 93659"/>
                  <a:gd name="connsiteY8" fmla="*/ 34227 h 116370"/>
                  <a:gd name="connsiteX9" fmla="*/ 47781 w 93659"/>
                  <a:gd name="connsiteY9" fmla="*/ 0 h 116370"/>
                  <a:gd name="connsiteX10" fmla="*/ 89711 w 93659"/>
                  <a:gd name="connsiteY10" fmla="*/ 17602 h 116370"/>
                  <a:gd name="connsiteX11" fmla="*/ 90686 w 93659"/>
                  <a:gd name="connsiteY11" fmla="*/ 18580 h 116370"/>
                  <a:gd name="connsiteX12" fmla="*/ 73134 w 93659"/>
                  <a:gd name="connsiteY12" fmla="*/ 37160 h 116370"/>
                  <a:gd name="connsiteX13" fmla="*/ 72158 w 93659"/>
                  <a:gd name="connsiteY13" fmla="*/ 36182 h 116370"/>
                  <a:gd name="connsiteX14" fmla="*/ 47781 w 93659"/>
                  <a:gd name="connsiteY14" fmla="*/ 24448 h 116370"/>
                  <a:gd name="connsiteX15" fmla="*/ 37054 w 93659"/>
                  <a:gd name="connsiteY15" fmla="*/ 32271 h 116370"/>
                  <a:gd name="connsiteX16" fmla="*/ 56557 w 93659"/>
                  <a:gd name="connsiteY16" fmla="*/ 45961 h 116370"/>
                  <a:gd name="connsiteX17" fmla="*/ 93611 w 93659"/>
                  <a:gd name="connsiteY17" fmla="*/ 82144 h 116370"/>
                  <a:gd name="connsiteX18" fmla="*/ 48756 w 93659"/>
                  <a:gd name="connsiteY18" fmla="*/ 116370 h 116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3659" h="116370">
                    <a:moveTo>
                      <a:pt x="48756" y="116370"/>
                    </a:moveTo>
                    <a:cubicBezTo>
                      <a:pt x="27303" y="116370"/>
                      <a:pt x="12677" y="110503"/>
                      <a:pt x="975" y="96812"/>
                    </a:cubicBezTo>
                    <a:lnTo>
                      <a:pt x="0" y="95834"/>
                    </a:lnTo>
                    <a:lnTo>
                      <a:pt x="17552" y="77254"/>
                    </a:lnTo>
                    <a:lnTo>
                      <a:pt x="18527" y="78232"/>
                    </a:lnTo>
                    <a:cubicBezTo>
                      <a:pt x="27303" y="87033"/>
                      <a:pt x="39005" y="92901"/>
                      <a:pt x="48756" y="92901"/>
                    </a:cubicBezTo>
                    <a:cubicBezTo>
                      <a:pt x="54606" y="92901"/>
                      <a:pt x="62407" y="90945"/>
                      <a:pt x="62407" y="84099"/>
                    </a:cubicBezTo>
                    <a:cubicBezTo>
                      <a:pt x="62407" y="76276"/>
                      <a:pt x="53631" y="73343"/>
                      <a:pt x="41930" y="70409"/>
                    </a:cubicBezTo>
                    <a:cubicBezTo>
                      <a:pt x="25353" y="65519"/>
                      <a:pt x="4876" y="59652"/>
                      <a:pt x="4876" y="34227"/>
                    </a:cubicBezTo>
                    <a:cubicBezTo>
                      <a:pt x="4876" y="10757"/>
                      <a:pt x="26328" y="0"/>
                      <a:pt x="47781" y="0"/>
                    </a:cubicBezTo>
                    <a:cubicBezTo>
                      <a:pt x="63382" y="0"/>
                      <a:pt x="79959" y="6845"/>
                      <a:pt x="89711" y="17602"/>
                    </a:cubicBezTo>
                    <a:lnTo>
                      <a:pt x="90686" y="18580"/>
                    </a:lnTo>
                    <a:lnTo>
                      <a:pt x="73134" y="37160"/>
                    </a:lnTo>
                    <a:lnTo>
                      <a:pt x="72158" y="36182"/>
                    </a:lnTo>
                    <a:cubicBezTo>
                      <a:pt x="63382" y="27381"/>
                      <a:pt x="55582" y="24448"/>
                      <a:pt x="47781" y="24448"/>
                    </a:cubicBezTo>
                    <a:cubicBezTo>
                      <a:pt x="43880" y="24448"/>
                      <a:pt x="37054" y="25425"/>
                      <a:pt x="37054" y="32271"/>
                    </a:cubicBezTo>
                    <a:cubicBezTo>
                      <a:pt x="37054" y="40094"/>
                      <a:pt x="45830" y="42050"/>
                      <a:pt x="56557" y="45961"/>
                    </a:cubicBezTo>
                    <a:cubicBezTo>
                      <a:pt x="73134" y="50851"/>
                      <a:pt x="93611" y="56718"/>
                      <a:pt x="93611" y="82144"/>
                    </a:cubicBezTo>
                    <a:cubicBezTo>
                      <a:pt x="94586" y="98768"/>
                      <a:pt x="80935" y="116370"/>
                      <a:pt x="48756" y="116370"/>
                    </a:cubicBezTo>
                    <a:close/>
                  </a:path>
                </a:pathLst>
              </a:custGeom>
              <a:grpFill/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168480DB-6C46-9107-5561-2DBC6B759AC7}"/>
                  </a:ext>
                </a:extLst>
              </p:cNvPr>
              <p:cNvSpPr/>
              <p:nvPr/>
            </p:nvSpPr>
            <p:spPr>
              <a:xfrm>
                <a:off x="1291268" y="4574127"/>
                <a:ext cx="152117" cy="118325"/>
              </a:xfrm>
              <a:custGeom>
                <a:avLst/>
                <a:gdLst>
                  <a:gd name="connsiteX0" fmla="*/ 152118 w 152117"/>
                  <a:gd name="connsiteY0" fmla="*/ 116370 h 118325"/>
                  <a:gd name="connsiteX1" fmla="*/ 118964 w 152117"/>
                  <a:gd name="connsiteY1" fmla="*/ 116370 h 118325"/>
                  <a:gd name="connsiteX2" fmla="*/ 118964 w 152117"/>
                  <a:gd name="connsiteY2" fmla="*/ 41072 h 118325"/>
                  <a:gd name="connsiteX3" fmla="*/ 110188 w 152117"/>
                  <a:gd name="connsiteY3" fmla="*/ 29337 h 118325"/>
                  <a:gd name="connsiteX4" fmla="*/ 93611 w 152117"/>
                  <a:gd name="connsiteY4" fmla="*/ 39116 h 118325"/>
                  <a:gd name="connsiteX5" fmla="*/ 93611 w 152117"/>
                  <a:gd name="connsiteY5" fmla="*/ 117348 h 118325"/>
                  <a:gd name="connsiteX6" fmla="*/ 59482 w 152117"/>
                  <a:gd name="connsiteY6" fmla="*/ 117348 h 118325"/>
                  <a:gd name="connsiteX7" fmla="*/ 59482 w 152117"/>
                  <a:gd name="connsiteY7" fmla="*/ 42050 h 118325"/>
                  <a:gd name="connsiteX8" fmla="*/ 51681 w 152117"/>
                  <a:gd name="connsiteY8" fmla="*/ 30315 h 118325"/>
                  <a:gd name="connsiteX9" fmla="*/ 34129 w 152117"/>
                  <a:gd name="connsiteY9" fmla="*/ 40094 h 118325"/>
                  <a:gd name="connsiteX10" fmla="*/ 34129 w 152117"/>
                  <a:gd name="connsiteY10" fmla="*/ 118326 h 118325"/>
                  <a:gd name="connsiteX11" fmla="*/ 0 w 152117"/>
                  <a:gd name="connsiteY11" fmla="*/ 118326 h 118325"/>
                  <a:gd name="connsiteX12" fmla="*/ 0 w 152117"/>
                  <a:gd name="connsiteY12" fmla="*/ 2934 h 118325"/>
                  <a:gd name="connsiteX13" fmla="*/ 34129 w 152117"/>
                  <a:gd name="connsiteY13" fmla="*/ 2934 h 118325"/>
                  <a:gd name="connsiteX14" fmla="*/ 34129 w 152117"/>
                  <a:gd name="connsiteY14" fmla="*/ 14669 h 118325"/>
                  <a:gd name="connsiteX15" fmla="*/ 65333 w 152117"/>
                  <a:gd name="connsiteY15" fmla="*/ 0 h 118325"/>
                  <a:gd name="connsiteX16" fmla="*/ 91661 w 152117"/>
                  <a:gd name="connsiteY16" fmla="*/ 15646 h 118325"/>
                  <a:gd name="connsiteX17" fmla="*/ 123840 w 152117"/>
                  <a:gd name="connsiteY17" fmla="*/ 0 h 118325"/>
                  <a:gd name="connsiteX18" fmla="*/ 152118 w 152117"/>
                  <a:gd name="connsiteY18" fmla="*/ 31293 h 118325"/>
                  <a:gd name="connsiteX19" fmla="*/ 152118 w 152117"/>
                  <a:gd name="connsiteY19" fmla="*/ 116370 h 118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2117" h="118325">
                    <a:moveTo>
                      <a:pt x="152118" y="116370"/>
                    </a:moveTo>
                    <a:lnTo>
                      <a:pt x="118964" y="116370"/>
                    </a:lnTo>
                    <a:lnTo>
                      <a:pt x="118964" y="41072"/>
                    </a:lnTo>
                    <a:cubicBezTo>
                      <a:pt x="118964" y="32271"/>
                      <a:pt x="117014" y="29337"/>
                      <a:pt x="110188" y="29337"/>
                    </a:cubicBezTo>
                    <a:cubicBezTo>
                      <a:pt x="104337" y="29337"/>
                      <a:pt x="97511" y="34227"/>
                      <a:pt x="93611" y="39116"/>
                    </a:cubicBezTo>
                    <a:lnTo>
                      <a:pt x="93611" y="117348"/>
                    </a:lnTo>
                    <a:lnTo>
                      <a:pt x="59482" y="117348"/>
                    </a:lnTo>
                    <a:lnTo>
                      <a:pt x="59482" y="42050"/>
                    </a:lnTo>
                    <a:cubicBezTo>
                      <a:pt x="59482" y="33249"/>
                      <a:pt x="57532" y="30315"/>
                      <a:pt x="51681" y="30315"/>
                    </a:cubicBezTo>
                    <a:cubicBezTo>
                      <a:pt x="45830" y="30315"/>
                      <a:pt x="39005" y="35204"/>
                      <a:pt x="34129" y="40094"/>
                    </a:cubicBezTo>
                    <a:lnTo>
                      <a:pt x="34129" y="118326"/>
                    </a:lnTo>
                    <a:lnTo>
                      <a:pt x="0" y="118326"/>
                    </a:lnTo>
                    <a:lnTo>
                      <a:pt x="0" y="2934"/>
                    </a:lnTo>
                    <a:lnTo>
                      <a:pt x="34129" y="2934"/>
                    </a:lnTo>
                    <a:lnTo>
                      <a:pt x="34129" y="14669"/>
                    </a:lnTo>
                    <a:cubicBezTo>
                      <a:pt x="40955" y="6845"/>
                      <a:pt x="51681" y="0"/>
                      <a:pt x="65333" y="0"/>
                    </a:cubicBezTo>
                    <a:cubicBezTo>
                      <a:pt x="79959" y="0"/>
                      <a:pt x="87760" y="3912"/>
                      <a:pt x="91661" y="15646"/>
                    </a:cubicBezTo>
                    <a:cubicBezTo>
                      <a:pt x="98487" y="6845"/>
                      <a:pt x="110188" y="0"/>
                      <a:pt x="123840" y="0"/>
                    </a:cubicBezTo>
                    <a:cubicBezTo>
                      <a:pt x="142367" y="0"/>
                      <a:pt x="152118" y="9779"/>
                      <a:pt x="152118" y="31293"/>
                    </a:cubicBezTo>
                    <a:lnTo>
                      <a:pt x="152118" y="116370"/>
                    </a:lnTo>
                    <a:close/>
                  </a:path>
                </a:pathLst>
              </a:custGeom>
              <a:grpFill/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B58BB6BA-E7BE-66C3-F607-9F5D1F366DA8}"/>
                  </a:ext>
                </a:extLst>
              </p:cNvPr>
              <p:cNvSpPr/>
              <p:nvPr/>
            </p:nvSpPr>
            <p:spPr>
              <a:xfrm>
                <a:off x="1458012" y="4574127"/>
                <a:ext cx="96536" cy="117348"/>
              </a:xfrm>
              <a:custGeom>
                <a:avLst/>
                <a:gdLst>
                  <a:gd name="connsiteX0" fmla="*/ 28278 w 96536"/>
                  <a:gd name="connsiteY0" fmla="*/ 117348 h 117348"/>
                  <a:gd name="connsiteX1" fmla="*/ 0 w 96536"/>
                  <a:gd name="connsiteY1" fmla="*/ 88011 h 117348"/>
                  <a:gd name="connsiteX2" fmla="*/ 60457 w 96536"/>
                  <a:gd name="connsiteY2" fmla="*/ 42050 h 117348"/>
                  <a:gd name="connsiteX3" fmla="*/ 60457 w 96536"/>
                  <a:gd name="connsiteY3" fmla="*/ 38138 h 117348"/>
                  <a:gd name="connsiteX4" fmla="*/ 50706 w 96536"/>
                  <a:gd name="connsiteY4" fmla="*/ 26403 h 117348"/>
                  <a:gd name="connsiteX5" fmla="*/ 20477 w 96536"/>
                  <a:gd name="connsiteY5" fmla="*/ 38138 h 117348"/>
                  <a:gd name="connsiteX6" fmla="*/ 4876 w 96536"/>
                  <a:gd name="connsiteY6" fmla="*/ 17602 h 117348"/>
                  <a:gd name="connsiteX7" fmla="*/ 56557 w 96536"/>
                  <a:gd name="connsiteY7" fmla="*/ 0 h 117348"/>
                  <a:gd name="connsiteX8" fmla="*/ 93611 w 96536"/>
                  <a:gd name="connsiteY8" fmla="*/ 37160 h 117348"/>
                  <a:gd name="connsiteX9" fmla="*/ 93611 w 96536"/>
                  <a:gd name="connsiteY9" fmla="*/ 87033 h 117348"/>
                  <a:gd name="connsiteX10" fmla="*/ 96536 w 96536"/>
                  <a:gd name="connsiteY10" fmla="*/ 114414 h 117348"/>
                  <a:gd name="connsiteX11" fmla="*/ 96536 w 96536"/>
                  <a:gd name="connsiteY11" fmla="*/ 115392 h 117348"/>
                  <a:gd name="connsiteX12" fmla="*/ 63382 w 96536"/>
                  <a:gd name="connsiteY12" fmla="*/ 115392 h 117348"/>
                  <a:gd name="connsiteX13" fmla="*/ 61432 w 96536"/>
                  <a:gd name="connsiteY13" fmla="*/ 103657 h 117348"/>
                  <a:gd name="connsiteX14" fmla="*/ 28278 w 96536"/>
                  <a:gd name="connsiteY14" fmla="*/ 117348 h 117348"/>
                  <a:gd name="connsiteX15" fmla="*/ 60457 w 96536"/>
                  <a:gd name="connsiteY15" fmla="*/ 60630 h 117348"/>
                  <a:gd name="connsiteX16" fmla="*/ 32179 w 96536"/>
                  <a:gd name="connsiteY16" fmla="*/ 82144 h 117348"/>
                  <a:gd name="connsiteX17" fmla="*/ 41930 w 96536"/>
                  <a:gd name="connsiteY17" fmla="*/ 91923 h 117348"/>
                  <a:gd name="connsiteX18" fmla="*/ 60457 w 96536"/>
                  <a:gd name="connsiteY18" fmla="*/ 84099 h 117348"/>
                  <a:gd name="connsiteX19" fmla="*/ 60457 w 96536"/>
                  <a:gd name="connsiteY19" fmla="*/ 60630 h 117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6536" h="117348">
                    <a:moveTo>
                      <a:pt x="28278" y="117348"/>
                    </a:moveTo>
                    <a:cubicBezTo>
                      <a:pt x="9751" y="117348"/>
                      <a:pt x="0" y="107569"/>
                      <a:pt x="0" y="88011"/>
                    </a:cubicBezTo>
                    <a:cubicBezTo>
                      <a:pt x="0" y="64541"/>
                      <a:pt x="19502" y="49873"/>
                      <a:pt x="60457" y="42050"/>
                    </a:cubicBezTo>
                    <a:lnTo>
                      <a:pt x="60457" y="38138"/>
                    </a:lnTo>
                    <a:cubicBezTo>
                      <a:pt x="60457" y="29337"/>
                      <a:pt x="57532" y="26403"/>
                      <a:pt x="50706" y="26403"/>
                    </a:cubicBezTo>
                    <a:cubicBezTo>
                      <a:pt x="38029" y="26403"/>
                      <a:pt x="26328" y="34227"/>
                      <a:pt x="20477" y="38138"/>
                    </a:cubicBezTo>
                    <a:lnTo>
                      <a:pt x="4876" y="17602"/>
                    </a:lnTo>
                    <a:cubicBezTo>
                      <a:pt x="18527" y="5867"/>
                      <a:pt x="37054" y="0"/>
                      <a:pt x="56557" y="0"/>
                    </a:cubicBezTo>
                    <a:cubicBezTo>
                      <a:pt x="81910" y="0"/>
                      <a:pt x="93611" y="10757"/>
                      <a:pt x="93611" y="37160"/>
                    </a:cubicBezTo>
                    <a:lnTo>
                      <a:pt x="93611" y="87033"/>
                    </a:lnTo>
                    <a:cubicBezTo>
                      <a:pt x="93611" y="101702"/>
                      <a:pt x="94586" y="108547"/>
                      <a:pt x="96536" y="114414"/>
                    </a:cubicBezTo>
                    <a:lnTo>
                      <a:pt x="96536" y="115392"/>
                    </a:lnTo>
                    <a:cubicBezTo>
                      <a:pt x="96536" y="115392"/>
                      <a:pt x="63382" y="115392"/>
                      <a:pt x="63382" y="115392"/>
                    </a:cubicBezTo>
                    <a:cubicBezTo>
                      <a:pt x="62407" y="112459"/>
                      <a:pt x="61432" y="108547"/>
                      <a:pt x="61432" y="103657"/>
                    </a:cubicBezTo>
                    <a:cubicBezTo>
                      <a:pt x="51681" y="113436"/>
                      <a:pt x="40955" y="117348"/>
                      <a:pt x="28278" y="117348"/>
                    </a:cubicBezTo>
                    <a:close/>
                    <a:moveTo>
                      <a:pt x="60457" y="60630"/>
                    </a:moveTo>
                    <a:cubicBezTo>
                      <a:pt x="40955" y="64541"/>
                      <a:pt x="32179" y="71387"/>
                      <a:pt x="32179" y="82144"/>
                    </a:cubicBezTo>
                    <a:cubicBezTo>
                      <a:pt x="32179" y="88989"/>
                      <a:pt x="35104" y="91923"/>
                      <a:pt x="41930" y="91923"/>
                    </a:cubicBezTo>
                    <a:cubicBezTo>
                      <a:pt x="48756" y="91923"/>
                      <a:pt x="54606" y="88989"/>
                      <a:pt x="60457" y="84099"/>
                    </a:cubicBezTo>
                    <a:lnTo>
                      <a:pt x="60457" y="60630"/>
                    </a:lnTo>
                    <a:close/>
                  </a:path>
                </a:pathLst>
              </a:custGeom>
              <a:grpFill/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8B7227DB-6965-FDEE-FA76-38D1C85840D4}"/>
                  </a:ext>
                </a:extLst>
              </p:cNvPr>
              <p:cNvSpPr/>
              <p:nvPr/>
            </p:nvSpPr>
            <p:spPr>
              <a:xfrm>
                <a:off x="971430" y="4575105"/>
                <a:ext cx="99461" cy="117347"/>
              </a:xfrm>
              <a:custGeom>
                <a:avLst/>
                <a:gdLst>
                  <a:gd name="connsiteX0" fmla="*/ 49731 w 99461"/>
                  <a:gd name="connsiteY0" fmla="*/ 0 h 117347"/>
                  <a:gd name="connsiteX1" fmla="*/ 0 w 99461"/>
                  <a:gd name="connsiteY1" fmla="*/ 58674 h 117347"/>
                  <a:gd name="connsiteX2" fmla="*/ 49731 w 99461"/>
                  <a:gd name="connsiteY2" fmla="*/ 117348 h 117347"/>
                  <a:gd name="connsiteX3" fmla="*/ 99462 w 99461"/>
                  <a:gd name="connsiteY3" fmla="*/ 58674 h 117347"/>
                  <a:gd name="connsiteX4" fmla="*/ 49731 w 99461"/>
                  <a:gd name="connsiteY4" fmla="*/ 0 h 117347"/>
                  <a:gd name="connsiteX5" fmla="*/ 49731 w 99461"/>
                  <a:gd name="connsiteY5" fmla="*/ 89967 h 117347"/>
                  <a:gd name="connsiteX6" fmla="*/ 34129 w 99461"/>
                  <a:gd name="connsiteY6" fmla="*/ 58674 h 117347"/>
                  <a:gd name="connsiteX7" fmla="*/ 49731 w 99461"/>
                  <a:gd name="connsiteY7" fmla="*/ 28359 h 117347"/>
                  <a:gd name="connsiteX8" fmla="*/ 65333 w 99461"/>
                  <a:gd name="connsiteY8" fmla="*/ 58674 h 117347"/>
                  <a:gd name="connsiteX9" fmla="*/ 49731 w 99461"/>
                  <a:gd name="connsiteY9" fmla="*/ 89967 h 117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9461" h="117347">
                    <a:moveTo>
                      <a:pt x="49731" y="0"/>
                    </a:moveTo>
                    <a:cubicBezTo>
                      <a:pt x="12677" y="0"/>
                      <a:pt x="0" y="30315"/>
                      <a:pt x="0" y="58674"/>
                    </a:cubicBezTo>
                    <a:cubicBezTo>
                      <a:pt x="0" y="101702"/>
                      <a:pt x="25353" y="117348"/>
                      <a:pt x="49731" y="117348"/>
                    </a:cubicBezTo>
                    <a:cubicBezTo>
                      <a:pt x="74109" y="117348"/>
                      <a:pt x="99462" y="101702"/>
                      <a:pt x="99462" y="58674"/>
                    </a:cubicBezTo>
                    <a:cubicBezTo>
                      <a:pt x="99462" y="14668"/>
                      <a:pt x="74109" y="0"/>
                      <a:pt x="49731" y="0"/>
                    </a:cubicBezTo>
                    <a:close/>
                    <a:moveTo>
                      <a:pt x="49731" y="89967"/>
                    </a:moveTo>
                    <a:cubicBezTo>
                      <a:pt x="42905" y="89967"/>
                      <a:pt x="34129" y="87033"/>
                      <a:pt x="34129" y="58674"/>
                    </a:cubicBezTo>
                    <a:cubicBezTo>
                      <a:pt x="34129" y="31293"/>
                      <a:pt x="42905" y="28359"/>
                      <a:pt x="49731" y="28359"/>
                    </a:cubicBezTo>
                    <a:cubicBezTo>
                      <a:pt x="56557" y="28359"/>
                      <a:pt x="65333" y="31293"/>
                      <a:pt x="65333" y="58674"/>
                    </a:cubicBezTo>
                    <a:cubicBezTo>
                      <a:pt x="65333" y="86055"/>
                      <a:pt x="57532" y="89967"/>
                      <a:pt x="49731" y="89967"/>
                    </a:cubicBezTo>
                    <a:close/>
                  </a:path>
                </a:pathLst>
              </a:custGeom>
              <a:grpFill/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B5C07264-5D40-2CF6-7DBC-14BCF60B9DAE}"/>
                  </a:ext>
                </a:extLst>
              </p:cNvPr>
              <p:cNvSpPr/>
              <p:nvPr/>
            </p:nvSpPr>
            <p:spPr>
              <a:xfrm>
                <a:off x="1571126" y="4575105"/>
                <a:ext cx="92635" cy="114414"/>
              </a:xfrm>
              <a:custGeom>
                <a:avLst/>
                <a:gdLst>
                  <a:gd name="connsiteX0" fmla="*/ 64357 w 92635"/>
                  <a:gd name="connsiteY0" fmla="*/ 0 h 114414"/>
                  <a:gd name="connsiteX1" fmla="*/ 34129 w 92635"/>
                  <a:gd name="connsiteY1" fmla="*/ 13691 h 114414"/>
                  <a:gd name="connsiteX2" fmla="*/ 34129 w 92635"/>
                  <a:gd name="connsiteY2" fmla="*/ 1956 h 114414"/>
                  <a:gd name="connsiteX3" fmla="*/ 0 w 92635"/>
                  <a:gd name="connsiteY3" fmla="*/ 1956 h 114414"/>
                  <a:gd name="connsiteX4" fmla="*/ 0 w 92635"/>
                  <a:gd name="connsiteY4" fmla="*/ 114414 h 114414"/>
                  <a:gd name="connsiteX5" fmla="*/ 34129 w 92635"/>
                  <a:gd name="connsiteY5" fmla="*/ 114414 h 114414"/>
                  <a:gd name="connsiteX6" fmla="*/ 34129 w 92635"/>
                  <a:gd name="connsiteY6" fmla="*/ 37160 h 114414"/>
                  <a:gd name="connsiteX7" fmla="*/ 50706 w 92635"/>
                  <a:gd name="connsiteY7" fmla="*/ 28359 h 114414"/>
                  <a:gd name="connsiteX8" fmla="*/ 58507 w 92635"/>
                  <a:gd name="connsiteY8" fmla="*/ 39116 h 114414"/>
                  <a:gd name="connsiteX9" fmla="*/ 58507 w 92635"/>
                  <a:gd name="connsiteY9" fmla="*/ 114414 h 114414"/>
                  <a:gd name="connsiteX10" fmla="*/ 92636 w 92635"/>
                  <a:gd name="connsiteY10" fmla="*/ 114414 h 114414"/>
                  <a:gd name="connsiteX11" fmla="*/ 92636 w 92635"/>
                  <a:gd name="connsiteY11" fmla="*/ 30315 h 114414"/>
                  <a:gd name="connsiteX12" fmla="*/ 64357 w 92635"/>
                  <a:gd name="connsiteY12" fmla="*/ 0 h 114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2635" h="114414">
                    <a:moveTo>
                      <a:pt x="64357" y="0"/>
                    </a:moveTo>
                    <a:cubicBezTo>
                      <a:pt x="51681" y="0"/>
                      <a:pt x="40955" y="6845"/>
                      <a:pt x="34129" y="13691"/>
                    </a:cubicBezTo>
                    <a:lnTo>
                      <a:pt x="34129" y="1956"/>
                    </a:lnTo>
                    <a:lnTo>
                      <a:pt x="0" y="1956"/>
                    </a:lnTo>
                    <a:lnTo>
                      <a:pt x="0" y="114414"/>
                    </a:lnTo>
                    <a:lnTo>
                      <a:pt x="34129" y="114414"/>
                    </a:lnTo>
                    <a:lnTo>
                      <a:pt x="34129" y="37160"/>
                    </a:lnTo>
                    <a:cubicBezTo>
                      <a:pt x="40955" y="31293"/>
                      <a:pt x="45830" y="28359"/>
                      <a:pt x="50706" y="28359"/>
                    </a:cubicBezTo>
                    <a:cubicBezTo>
                      <a:pt x="54606" y="28359"/>
                      <a:pt x="58507" y="29337"/>
                      <a:pt x="58507" y="39116"/>
                    </a:cubicBezTo>
                    <a:lnTo>
                      <a:pt x="58507" y="114414"/>
                    </a:lnTo>
                    <a:lnTo>
                      <a:pt x="92636" y="114414"/>
                    </a:lnTo>
                    <a:lnTo>
                      <a:pt x="92636" y="30315"/>
                    </a:lnTo>
                    <a:cubicBezTo>
                      <a:pt x="92636" y="9779"/>
                      <a:pt x="82885" y="0"/>
                      <a:pt x="64357" y="0"/>
                    </a:cubicBezTo>
                    <a:close/>
                  </a:path>
                </a:pathLst>
              </a:custGeom>
              <a:grpFill/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D9BDC426-07E3-76D7-49E3-E20B40092F6B}"/>
                </a:ext>
              </a:extLst>
            </p:cNvPr>
            <p:cNvSpPr/>
            <p:nvPr/>
          </p:nvSpPr>
          <p:spPr>
            <a:xfrm>
              <a:off x="650618" y="4732547"/>
              <a:ext cx="112138" cy="159397"/>
            </a:xfrm>
            <a:custGeom>
              <a:avLst/>
              <a:gdLst>
                <a:gd name="connsiteX0" fmla="*/ 67283 w 112138"/>
                <a:gd name="connsiteY0" fmla="*/ 64541 h 159397"/>
                <a:gd name="connsiteX1" fmla="*/ 64358 w 112138"/>
                <a:gd name="connsiteY1" fmla="*/ 63564 h 159397"/>
                <a:gd name="connsiteX2" fmla="*/ 40955 w 112138"/>
                <a:gd name="connsiteY2" fmla="*/ 42050 h 159397"/>
                <a:gd name="connsiteX3" fmla="*/ 55582 w 112138"/>
                <a:gd name="connsiteY3" fmla="*/ 29337 h 159397"/>
                <a:gd name="connsiteX4" fmla="*/ 80934 w 112138"/>
                <a:gd name="connsiteY4" fmla="*/ 49873 h 159397"/>
                <a:gd name="connsiteX5" fmla="*/ 81910 w 112138"/>
                <a:gd name="connsiteY5" fmla="*/ 51829 h 159397"/>
                <a:gd name="connsiteX6" fmla="*/ 109213 w 112138"/>
                <a:gd name="connsiteY6" fmla="*/ 37160 h 159397"/>
                <a:gd name="connsiteX7" fmla="*/ 108238 w 112138"/>
                <a:gd name="connsiteY7" fmla="*/ 35204 h 159397"/>
                <a:gd name="connsiteX8" fmla="*/ 55582 w 112138"/>
                <a:gd name="connsiteY8" fmla="*/ 0 h 159397"/>
                <a:gd name="connsiteX9" fmla="*/ 5851 w 112138"/>
                <a:gd name="connsiteY9" fmla="*/ 44006 h 159397"/>
                <a:gd name="connsiteX10" fmla="*/ 49731 w 112138"/>
                <a:gd name="connsiteY10" fmla="*/ 93878 h 159397"/>
                <a:gd name="connsiteX11" fmla="*/ 50706 w 112138"/>
                <a:gd name="connsiteY11" fmla="*/ 94856 h 159397"/>
                <a:gd name="connsiteX12" fmla="*/ 76059 w 112138"/>
                <a:gd name="connsiteY12" fmla="*/ 117348 h 159397"/>
                <a:gd name="connsiteX13" fmla="*/ 58507 w 112138"/>
                <a:gd name="connsiteY13" fmla="*/ 132017 h 159397"/>
                <a:gd name="connsiteX14" fmla="*/ 29253 w 112138"/>
                <a:gd name="connsiteY14" fmla="*/ 109525 h 159397"/>
                <a:gd name="connsiteX15" fmla="*/ 28278 w 112138"/>
                <a:gd name="connsiteY15" fmla="*/ 107569 h 159397"/>
                <a:gd name="connsiteX16" fmla="*/ 0 w 112138"/>
                <a:gd name="connsiteY16" fmla="*/ 120282 h 159397"/>
                <a:gd name="connsiteX17" fmla="*/ 975 w 112138"/>
                <a:gd name="connsiteY17" fmla="*/ 122238 h 159397"/>
                <a:gd name="connsiteX18" fmla="*/ 59482 w 112138"/>
                <a:gd name="connsiteY18" fmla="*/ 159398 h 159397"/>
                <a:gd name="connsiteX19" fmla="*/ 112138 w 112138"/>
                <a:gd name="connsiteY19" fmla="*/ 114414 h 159397"/>
                <a:gd name="connsiteX20" fmla="*/ 67283 w 112138"/>
                <a:gd name="connsiteY20" fmla="*/ 64541 h 15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2138" h="159397">
                  <a:moveTo>
                    <a:pt x="67283" y="64541"/>
                  </a:moveTo>
                  <a:lnTo>
                    <a:pt x="64358" y="63564"/>
                  </a:lnTo>
                  <a:cubicBezTo>
                    <a:pt x="50706" y="57696"/>
                    <a:pt x="40955" y="51829"/>
                    <a:pt x="40955" y="42050"/>
                  </a:cubicBezTo>
                  <a:cubicBezTo>
                    <a:pt x="40955" y="34227"/>
                    <a:pt x="46805" y="29337"/>
                    <a:pt x="55582" y="29337"/>
                  </a:cubicBezTo>
                  <a:cubicBezTo>
                    <a:pt x="66308" y="29337"/>
                    <a:pt x="74109" y="36182"/>
                    <a:pt x="80934" y="49873"/>
                  </a:cubicBezTo>
                  <a:lnTo>
                    <a:pt x="81910" y="51829"/>
                  </a:lnTo>
                  <a:lnTo>
                    <a:pt x="109213" y="37160"/>
                  </a:lnTo>
                  <a:lnTo>
                    <a:pt x="108238" y="35204"/>
                  </a:lnTo>
                  <a:cubicBezTo>
                    <a:pt x="97511" y="11735"/>
                    <a:pt x="79959" y="0"/>
                    <a:pt x="55582" y="0"/>
                  </a:cubicBezTo>
                  <a:cubicBezTo>
                    <a:pt x="26328" y="0"/>
                    <a:pt x="5851" y="18580"/>
                    <a:pt x="5851" y="44006"/>
                  </a:cubicBezTo>
                  <a:cubicBezTo>
                    <a:pt x="5851" y="75298"/>
                    <a:pt x="30229" y="85077"/>
                    <a:pt x="49731" y="93878"/>
                  </a:cubicBezTo>
                  <a:lnTo>
                    <a:pt x="50706" y="94856"/>
                  </a:lnTo>
                  <a:cubicBezTo>
                    <a:pt x="66308" y="101702"/>
                    <a:pt x="76059" y="106591"/>
                    <a:pt x="76059" y="117348"/>
                  </a:cubicBezTo>
                  <a:cubicBezTo>
                    <a:pt x="76059" y="127127"/>
                    <a:pt x="69233" y="132017"/>
                    <a:pt x="58507" y="132017"/>
                  </a:cubicBezTo>
                  <a:cubicBezTo>
                    <a:pt x="42905" y="132017"/>
                    <a:pt x="34129" y="119304"/>
                    <a:pt x="29253" y="109525"/>
                  </a:cubicBezTo>
                  <a:lnTo>
                    <a:pt x="28278" y="107569"/>
                  </a:lnTo>
                  <a:lnTo>
                    <a:pt x="0" y="120282"/>
                  </a:lnTo>
                  <a:lnTo>
                    <a:pt x="975" y="122238"/>
                  </a:lnTo>
                  <a:cubicBezTo>
                    <a:pt x="12676" y="147663"/>
                    <a:pt x="32179" y="159398"/>
                    <a:pt x="59482" y="159398"/>
                  </a:cubicBezTo>
                  <a:cubicBezTo>
                    <a:pt x="84835" y="159398"/>
                    <a:pt x="112138" y="145707"/>
                    <a:pt x="112138" y="114414"/>
                  </a:cubicBezTo>
                  <a:cubicBezTo>
                    <a:pt x="111163" y="83122"/>
                    <a:pt x="86785" y="72365"/>
                    <a:pt x="67283" y="64541"/>
                  </a:cubicBez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E1EC0E6-AEB7-BCD6-2387-F828946F8534}"/>
                </a:ext>
              </a:extLst>
            </p:cNvPr>
            <p:cNvSpPr/>
            <p:nvPr/>
          </p:nvSpPr>
          <p:spPr>
            <a:xfrm>
              <a:off x="776407" y="4773619"/>
              <a:ext cx="94586" cy="117348"/>
            </a:xfrm>
            <a:custGeom>
              <a:avLst/>
              <a:gdLst>
                <a:gd name="connsiteX0" fmla="*/ 64358 w 94586"/>
                <a:gd name="connsiteY0" fmla="*/ 72365 h 117348"/>
                <a:gd name="connsiteX1" fmla="*/ 49731 w 94586"/>
                <a:gd name="connsiteY1" fmla="*/ 90945 h 117348"/>
                <a:gd name="connsiteX2" fmla="*/ 35104 w 94586"/>
                <a:gd name="connsiteY2" fmla="*/ 58674 h 117348"/>
                <a:gd name="connsiteX3" fmla="*/ 49731 w 94586"/>
                <a:gd name="connsiteY3" fmla="*/ 27381 h 117348"/>
                <a:gd name="connsiteX4" fmla="*/ 63382 w 94586"/>
                <a:gd name="connsiteY4" fmla="*/ 44006 h 117348"/>
                <a:gd name="connsiteX5" fmla="*/ 63382 w 94586"/>
                <a:gd name="connsiteY5" fmla="*/ 45961 h 117348"/>
                <a:gd name="connsiteX6" fmla="*/ 94586 w 94586"/>
                <a:gd name="connsiteY6" fmla="*/ 39116 h 117348"/>
                <a:gd name="connsiteX7" fmla="*/ 93611 w 94586"/>
                <a:gd name="connsiteY7" fmla="*/ 37160 h 117348"/>
                <a:gd name="connsiteX8" fmla="*/ 49731 w 94586"/>
                <a:gd name="connsiteY8" fmla="*/ 0 h 117348"/>
                <a:gd name="connsiteX9" fmla="*/ 0 w 94586"/>
                <a:gd name="connsiteY9" fmla="*/ 58674 h 117348"/>
                <a:gd name="connsiteX10" fmla="*/ 48756 w 94586"/>
                <a:gd name="connsiteY10" fmla="*/ 117348 h 117348"/>
                <a:gd name="connsiteX11" fmla="*/ 93611 w 94586"/>
                <a:gd name="connsiteY11" fmla="*/ 80188 h 117348"/>
                <a:gd name="connsiteX12" fmla="*/ 94586 w 94586"/>
                <a:gd name="connsiteY12" fmla="*/ 78232 h 117348"/>
                <a:gd name="connsiteX13" fmla="*/ 64358 w 94586"/>
                <a:gd name="connsiteY13" fmla="*/ 70409 h 117348"/>
                <a:gd name="connsiteX14" fmla="*/ 64358 w 94586"/>
                <a:gd name="connsiteY14" fmla="*/ 72365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586" h="117348">
                  <a:moveTo>
                    <a:pt x="64358" y="72365"/>
                  </a:moveTo>
                  <a:cubicBezTo>
                    <a:pt x="61432" y="88989"/>
                    <a:pt x="54606" y="90945"/>
                    <a:pt x="49731" y="90945"/>
                  </a:cubicBezTo>
                  <a:cubicBezTo>
                    <a:pt x="43880" y="90945"/>
                    <a:pt x="35104" y="88011"/>
                    <a:pt x="35104" y="58674"/>
                  </a:cubicBezTo>
                  <a:cubicBezTo>
                    <a:pt x="35104" y="27381"/>
                    <a:pt x="45830" y="27381"/>
                    <a:pt x="49731" y="27381"/>
                  </a:cubicBezTo>
                  <a:cubicBezTo>
                    <a:pt x="55582" y="27381"/>
                    <a:pt x="59482" y="30315"/>
                    <a:pt x="63382" y="44006"/>
                  </a:cubicBezTo>
                  <a:lnTo>
                    <a:pt x="63382" y="45961"/>
                  </a:lnTo>
                  <a:lnTo>
                    <a:pt x="94586" y="39116"/>
                  </a:lnTo>
                  <a:lnTo>
                    <a:pt x="93611" y="37160"/>
                  </a:lnTo>
                  <a:cubicBezTo>
                    <a:pt x="89711" y="21514"/>
                    <a:pt x="80935" y="0"/>
                    <a:pt x="49731" y="0"/>
                  </a:cubicBezTo>
                  <a:cubicBezTo>
                    <a:pt x="25353" y="0"/>
                    <a:pt x="0" y="15646"/>
                    <a:pt x="0" y="58674"/>
                  </a:cubicBezTo>
                  <a:cubicBezTo>
                    <a:pt x="0" y="101702"/>
                    <a:pt x="25353" y="117348"/>
                    <a:pt x="48756" y="117348"/>
                  </a:cubicBezTo>
                  <a:cubicBezTo>
                    <a:pt x="72158" y="117348"/>
                    <a:pt x="87760" y="104635"/>
                    <a:pt x="93611" y="80188"/>
                  </a:cubicBezTo>
                  <a:lnTo>
                    <a:pt x="94586" y="78232"/>
                  </a:lnTo>
                  <a:lnTo>
                    <a:pt x="64358" y="70409"/>
                  </a:lnTo>
                  <a:lnTo>
                    <a:pt x="64358" y="72365"/>
                  </a:ln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00D064D4-2FFB-8E63-C720-0D9A0B70DFFC}"/>
                </a:ext>
              </a:extLst>
            </p:cNvPr>
            <p:cNvSpPr/>
            <p:nvPr/>
          </p:nvSpPr>
          <p:spPr>
            <a:xfrm>
              <a:off x="885620" y="4729613"/>
              <a:ext cx="92635" cy="160375"/>
            </a:xfrm>
            <a:custGeom>
              <a:avLst/>
              <a:gdLst>
                <a:gd name="connsiteX0" fmla="*/ 64358 w 92635"/>
                <a:gd name="connsiteY0" fmla="*/ 44006 h 160375"/>
                <a:gd name="connsiteX1" fmla="*/ 34129 w 92635"/>
                <a:gd name="connsiteY1" fmla="*/ 57696 h 160375"/>
                <a:gd name="connsiteX2" fmla="*/ 34129 w 92635"/>
                <a:gd name="connsiteY2" fmla="*/ 0 h 160375"/>
                <a:gd name="connsiteX3" fmla="*/ 0 w 92635"/>
                <a:gd name="connsiteY3" fmla="*/ 4890 h 160375"/>
                <a:gd name="connsiteX4" fmla="*/ 0 w 92635"/>
                <a:gd name="connsiteY4" fmla="*/ 160376 h 160375"/>
                <a:gd name="connsiteX5" fmla="*/ 34129 w 92635"/>
                <a:gd name="connsiteY5" fmla="*/ 160376 h 160375"/>
                <a:gd name="connsiteX6" fmla="*/ 34129 w 92635"/>
                <a:gd name="connsiteY6" fmla="*/ 83122 h 160375"/>
                <a:gd name="connsiteX7" fmla="*/ 50706 w 92635"/>
                <a:gd name="connsiteY7" fmla="*/ 74320 h 160375"/>
                <a:gd name="connsiteX8" fmla="*/ 58507 w 92635"/>
                <a:gd name="connsiteY8" fmla="*/ 85077 h 160375"/>
                <a:gd name="connsiteX9" fmla="*/ 58507 w 92635"/>
                <a:gd name="connsiteY9" fmla="*/ 160376 h 160375"/>
                <a:gd name="connsiteX10" fmla="*/ 92636 w 92635"/>
                <a:gd name="connsiteY10" fmla="*/ 160376 h 160375"/>
                <a:gd name="connsiteX11" fmla="*/ 92636 w 92635"/>
                <a:gd name="connsiteY11" fmla="*/ 74320 h 160375"/>
                <a:gd name="connsiteX12" fmla="*/ 64358 w 92635"/>
                <a:gd name="connsiteY12" fmla="*/ 44006 h 160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635" h="160375">
                  <a:moveTo>
                    <a:pt x="64358" y="44006"/>
                  </a:moveTo>
                  <a:cubicBezTo>
                    <a:pt x="51681" y="44006"/>
                    <a:pt x="40955" y="50851"/>
                    <a:pt x="34129" y="57696"/>
                  </a:cubicBezTo>
                  <a:lnTo>
                    <a:pt x="34129" y="0"/>
                  </a:lnTo>
                  <a:lnTo>
                    <a:pt x="0" y="4890"/>
                  </a:lnTo>
                  <a:lnTo>
                    <a:pt x="0" y="160376"/>
                  </a:lnTo>
                  <a:lnTo>
                    <a:pt x="34129" y="160376"/>
                  </a:lnTo>
                  <a:lnTo>
                    <a:pt x="34129" y="83122"/>
                  </a:lnTo>
                  <a:cubicBezTo>
                    <a:pt x="40955" y="77254"/>
                    <a:pt x="45830" y="74320"/>
                    <a:pt x="50706" y="74320"/>
                  </a:cubicBezTo>
                  <a:cubicBezTo>
                    <a:pt x="54606" y="74320"/>
                    <a:pt x="58507" y="75298"/>
                    <a:pt x="58507" y="85077"/>
                  </a:cubicBezTo>
                  <a:lnTo>
                    <a:pt x="58507" y="160376"/>
                  </a:lnTo>
                  <a:lnTo>
                    <a:pt x="92636" y="160376"/>
                  </a:lnTo>
                  <a:lnTo>
                    <a:pt x="92636" y="74320"/>
                  </a:lnTo>
                  <a:cubicBezTo>
                    <a:pt x="92636" y="54762"/>
                    <a:pt x="82885" y="44006"/>
                    <a:pt x="64358" y="44006"/>
                  </a:cubicBez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E55613C1-FA26-20F5-0987-557361F7F5FB}"/>
                </a:ext>
              </a:extLst>
            </p:cNvPr>
            <p:cNvSpPr/>
            <p:nvPr/>
          </p:nvSpPr>
          <p:spPr>
            <a:xfrm>
              <a:off x="990933" y="4773619"/>
              <a:ext cx="99461" cy="117348"/>
            </a:xfrm>
            <a:custGeom>
              <a:avLst/>
              <a:gdLst>
                <a:gd name="connsiteX0" fmla="*/ 49731 w 99461"/>
                <a:gd name="connsiteY0" fmla="*/ 0 h 117348"/>
                <a:gd name="connsiteX1" fmla="*/ 0 w 99461"/>
                <a:gd name="connsiteY1" fmla="*/ 58674 h 117348"/>
                <a:gd name="connsiteX2" fmla="*/ 49731 w 99461"/>
                <a:gd name="connsiteY2" fmla="*/ 117348 h 117348"/>
                <a:gd name="connsiteX3" fmla="*/ 99462 w 99461"/>
                <a:gd name="connsiteY3" fmla="*/ 58674 h 117348"/>
                <a:gd name="connsiteX4" fmla="*/ 49731 w 99461"/>
                <a:gd name="connsiteY4" fmla="*/ 0 h 117348"/>
                <a:gd name="connsiteX5" fmla="*/ 49731 w 99461"/>
                <a:gd name="connsiteY5" fmla="*/ 89967 h 117348"/>
                <a:gd name="connsiteX6" fmla="*/ 34129 w 99461"/>
                <a:gd name="connsiteY6" fmla="*/ 58674 h 117348"/>
                <a:gd name="connsiteX7" fmla="*/ 49731 w 99461"/>
                <a:gd name="connsiteY7" fmla="*/ 28359 h 117348"/>
                <a:gd name="connsiteX8" fmla="*/ 65333 w 99461"/>
                <a:gd name="connsiteY8" fmla="*/ 58674 h 117348"/>
                <a:gd name="connsiteX9" fmla="*/ 49731 w 99461"/>
                <a:gd name="connsiteY9" fmla="*/ 89967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9461" h="117348">
                  <a:moveTo>
                    <a:pt x="49731" y="0"/>
                  </a:moveTo>
                  <a:cubicBezTo>
                    <a:pt x="12677" y="0"/>
                    <a:pt x="0" y="30315"/>
                    <a:pt x="0" y="58674"/>
                  </a:cubicBezTo>
                  <a:cubicBezTo>
                    <a:pt x="0" y="101702"/>
                    <a:pt x="25353" y="117348"/>
                    <a:pt x="49731" y="117348"/>
                  </a:cubicBezTo>
                  <a:cubicBezTo>
                    <a:pt x="74109" y="117348"/>
                    <a:pt x="99462" y="101702"/>
                    <a:pt x="99462" y="58674"/>
                  </a:cubicBezTo>
                  <a:cubicBezTo>
                    <a:pt x="99462" y="15646"/>
                    <a:pt x="74109" y="0"/>
                    <a:pt x="49731" y="0"/>
                  </a:cubicBezTo>
                  <a:close/>
                  <a:moveTo>
                    <a:pt x="49731" y="89967"/>
                  </a:moveTo>
                  <a:cubicBezTo>
                    <a:pt x="42905" y="89967"/>
                    <a:pt x="34129" y="87033"/>
                    <a:pt x="34129" y="58674"/>
                  </a:cubicBezTo>
                  <a:cubicBezTo>
                    <a:pt x="34129" y="31293"/>
                    <a:pt x="42905" y="28359"/>
                    <a:pt x="49731" y="28359"/>
                  </a:cubicBezTo>
                  <a:cubicBezTo>
                    <a:pt x="56557" y="28359"/>
                    <a:pt x="65333" y="31293"/>
                    <a:pt x="65333" y="58674"/>
                  </a:cubicBezTo>
                  <a:cubicBezTo>
                    <a:pt x="65333" y="87033"/>
                    <a:pt x="56557" y="89967"/>
                    <a:pt x="49731" y="89967"/>
                  </a:cubicBez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72C02855-83BD-E8C0-9C02-6E7B4ACED5D2}"/>
                </a:ext>
              </a:extLst>
            </p:cNvPr>
            <p:cNvSpPr/>
            <p:nvPr/>
          </p:nvSpPr>
          <p:spPr>
            <a:xfrm>
              <a:off x="1102096" y="4773619"/>
              <a:ext cx="99461" cy="117348"/>
            </a:xfrm>
            <a:custGeom>
              <a:avLst/>
              <a:gdLst>
                <a:gd name="connsiteX0" fmla="*/ 49731 w 99461"/>
                <a:gd name="connsiteY0" fmla="*/ 0 h 117348"/>
                <a:gd name="connsiteX1" fmla="*/ 0 w 99461"/>
                <a:gd name="connsiteY1" fmla="*/ 58674 h 117348"/>
                <a:gd name="connsiteX2" fmla="*/ 49731 w 99461"/>
                <a:gd name="connsiteY2" fmla="*/ 117348 h 117348"/>
                <a:gd name="connsiteX3" fmla="*/ 99462 w 99461"/>
                <a:gd name="connsiteY3" fmla="*/ 58674 h 117348"/>
                <a:gd name="connsiteX4" fmla="*/ 49731 w 99461"/>
                <a:gd name="connsiteY4" fmla="*/ 0 h 117348"/>
                <a:gd name="connsiteX5" fmla="*/ 49731 w 99461"/>
                <a:gd name="connsiteY5" fmla="*/ 89967 h 117348"/>
                <a:gd name="connsiteX6" fmla="*/ 34129 w 99461"/>
                <a:gd name="connsiteY6" fmla="*/ 58674 h 117348"/>
                <a:gd name="connsiteX7" fmla="*/ 49731 w 99461"/>
                <a:gd name="connsiteY7" fmla="*/ 28359 h 117348"/>
                <a:gd name="connsiteX8" fmla="*/ 65333 w 99461"/>
                <a:gd name="connsiteY8" fmla="*/ 58674 h 117348"/>
                <a:gd name="connsiteX9" fmla="*/ 49731 w 99461"/>
                <a:gd name="connsiteY9" fmla="*/ 89967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9461" h="117348">
                  <a:moveTo>
                    <a:pt x="49731" y="0"/>
                  </a:moveTo>
                  <a:cubicBezTo>
                    <a:pt x="12677" y="0"/>
                    <a:pt x="0" y="30315"/>
                    <a:pt x="0" y="58674"/>
                  </a:cubicBezTo>
                  <a:cubicBezTo>
                    <a:pt x="0" y="101702"/>
                    <a:pt x="25353" y="117348"/>
                    <a:pt x="49731" y="117348"/>
                  </a:cubicBezTo>
                  <a:cubicBezTo>
                    <a:pt x="74109" y="117348"/>
                    <a:pt x="99462" y="101702"/>
                    <a:pt x="99462" y="58674"/>
                  </a:cubicBezTo>
                  <a:cubicBezTo>
                    <a:pt x="99462" y="15646"/>
                    <a:pt x="73134" y="0"/>
                    <a:pt x="49731" y="0"/>
                  </a:cubicBezTo>
                  <a:close/>
                  <a:moveTo>
                    <a:pt x="49731" y="89967"/>
                  </a:moveTo>
                  <a:cubicBezTo>
                    <a:pt x="42905" y="89967"/>
                    <a:pt x="34129" y="87033"/>
                    <a:pt x="34129" y="58674"/>
                  </a:cubicBezTo>
                  <a:cubicBezTo>
                    <a:pt x="34129" y="31293"/>
                    <a:pt x="42905" y="28359"/>
                    <a:pt x="49731" y="28359"/>
                  </a:cubicBezTo>
                  <a:cubicBezTo>
                    <a:pt x="56557" y="28359"/>
                    <a:pt x="65333" y="31293"/>
                    <a:pt x="65333" y="58674"/>
                  </a:cubicBezTo>
                  <a:cubicBezTo>
                    <a:pt x="65333" y="87033"/>
                    <a:pt x="56557" y="89967"/>
                    <a:pt x="49731" y="89967"/>
                  </a:cubicBez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BE9BC024-CF4F-52CA-ECAF-BC96D1637ABE}"/>
                </a:ext>
              </a:extLst>
            </p:cNvPr>
            <p:cNvSpPr/>
            <p:nvPr/>
          </p:nvSpPr>
          <p:spPr>
            <a:xfrm>
              <a:off x="1284442" y="4773619"/>
              <a:ext cx="99487" cy="117348"/>
            </a:xfrm>
            <a:custGeom>
              <a:avLst/>
              <a:gdLst>
                <a:gd name="connsiteX0" fmla="*/ 49731 w 99487"/>
                <a:gd name="connsiteY0" fmla="*/ 0 h 117348"/>
                <a:gd name="connsiteX1" fmla="*/ 0 w 99487"/>
                <a:gd name="connsiteY1" fmla="*/ 58674 h 117348"/>
                <a:gd name="connsiteX2" fmla="*/ 49731 w 99487"/>
                <a:gd name="connsiteY2" fmla="*/ 117348 h 117348"/>
                <a:gd name="connsiteX3" fmla="*/ 99462 w 99487"/>
                <a:gd name="connsiteY3" fmla="*/ 58674 h 117348"/>
                <a:gd name="connsiteX4" fmla="*/ 49731 w 99487"/>
                <a:gd name="connsiteY4" fmla="*/ 0 h 117348"/>
                <a:gd name="connsiteX5" fmla="*/ 49731 w 99487"/>
                <a:gd name="connsiteY5" fmla="*/ 89967 h 117348"/>
                <a:gd name="connsiteX6" fmla="*/ 34129 w 99487"/>
                <a:gd name="connsiteY6" fmla="*/ 58674 h 117348"/>
                <a:gd name="connsiteX7" fmla="*/ 49731 w 99487"/>
                <a:gd name="connsiteY7" fmla="*/ 28359 h 117348"/>
                <a:gd name="connsiteX8" fmla="*/ 65333 w 99487"/>
                <a:gd name="connsiteY8" fmla="*/ 58674 h 117348"/>
                <a:gd name="connsiteX9" fmla="*/ 49731 w 99487"/>
                <a:gd name="connsiteY9" fmla="*/ 89967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9487" h="117348">
                  <a:moveTo>
                    <a:pt x="49731" y="0"/>
                  </a:moveTo>
                  <a:cubicBezTo>
                    <a:pt x="12677" y="0"/>
                    <a:pt x="0" y="30315"/>
                    <a:pt x="0" y="58674"/>
                  </a:cubicBezTo>
                  <a:cubicBezTo>
                    <a:pt x="0" y="101702"/>
                    <a:pt x="25353" y="117348"/>
                    <a:pt x="49731" y="117348"/>
                  </a:cubicBezTo>
                  <a:cubicBezTo>
                    <a:pt x="74109" y="117348"/>
                    <a:pt x="99462" y="101702"/>
                    <a:pt x="99462" y="58674"/>
                  </a:cubicBezTo>
                  <a:cubicBezTo>
                    <a:pt x="100437" y="15646"/>
                    <a:pt x="74109" y="0"/>
                    <a:pt x="49731" y="0"/>
                  </a:cubicBezTo>
                  <a:close/>
                  <a:moveTo>
                    <a:pt x="49731" y="89967"/>
                  </a:moveTo>
                  <a:cubicBezTo>
                    <a:pt x="42905" y="89967"/>
                    <a:pt x="34129" y="87033"/>
                    <a:pt x="34129" y="58674"/>
                  </a:cubicBezTo>
                  <a:cubicBezTo>
                    <a:pt x="34129" y="31293"/>
                    <a:pt x="42905" y="28359"/>
                    <a:pt x="49731" y="28359"/>
                  </a:cubicBezTo>
                  <a:cubicBezTo>
                    <a:pt x="56557" y="28359"/>
                    <a:pt x="65333" y="31293"/>
                    <a:pt x="65333" y="58674"/>
                  </a:cubicBezTo>
                  <a:cubicBezTo>
                    <a:pt x="65333" y="87033"/>
                    <a:pt x="57532" y="89967"/>
                    <a:pt x="49731" y="89967"/>
                  </a:cubicBez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5CA0294E-9428-BA32-8FBD-32F8DDF9DD6F}"/>
                </a:ext>
              </a:extLst>
            </p:cNvPr>
            <p:cNvSpPr/>
            <p:nvPr/>
          </p:nvSpPr>
          <p:spPr>
            <a:xfrm>
              <a:off x="1390729" y="4733525"/>
              <a:ext cx="69233" cy="156464"/>
            </a:xfrm>
            <a:custGeom>
              <a:avLst/>
              <a:gdLst>
                <a:gd name="connsiteX0" fmla="*/ 51681 w 69233"/>
                <a:gd name="connsiteY0" fmla="*/ 0 h 156464"/>
                <a:gd name="connsiteX1" fmla="*/ 15602 w 69233"/>
                <a:gd name="connsiteY1" fmla="*/ 35204 h 156464"/>
                <a:gd name="connsiteX2" fmla="*/ 15602 w 69233"/>
                <a:gd name="connsiteY2" fmla="*/ 43028 h 156464"/>
                <a:gd name="connsiteX3" fmla="*/ 0 w 69233"/>
                <a:gd name="connsiteY3" fmla="*/ 43028 h 156464"/>
                <a:gd name="connsiteX4" fmla="*/ 0 w 69233"/>
                <a:gd name="connsiteY4" fmla="*/ 69431 h 156464"/>
                <a:gd name="connsiteX5" fmla="*/ 15602 w 69233"/>
                <a:gd name="connsiteY5" fmla="*/ 69431 h 156464"/>
                <a:gd name="connsiteX6" fmla="*/ 15602 w 69233"/>
                <a:gd name="connsiteY6" fmla="*/ 156464 h 156464"/>
                <a:gd name="connsiteX7" fmla="*/ 49731 w 69233"/>
                <a:gd name="connsiteY7" fmla="*/ 156464 h 156464"/>
                <a:gd name="connsiteX8" fmla="*/ 49731 w 69233"/>
                <a:gd name="connsiteY8" fmla="*/ 69431 h 156464"/>
                <a:gd name="connsiteX9" fmla="*/ 69233 w 69233"/>
                <a:gd name="connsiteY9" fmla="*/ 69431 h 156464"/>
                <a:gd name="connsiteX10" fmla="*/ 69233 w 69233"/>
                <a:gd name="connsiteY10" fmla="*/ 43028 h 156464"/>
                <a:gd name="connsiteX11" fmla="*/ 49731 w 69233"/>
                <a:gd name="connsiteY11" fmla="*/ 43028 h 156464"/>
                <a:gd name="connsiteX12" fmla="*/ 49731 w 69233"/>
                <a:gd name="connsiteY12" fmla="*/ 36182 h 156464"/>
                <a:gd name="connsiteX13" fmla="*/ 60457 w 69233"/>
                <a:gd name="connsiteY13" fmla="*/ 26403 h 156464"/>
                <a:gd name="connsiteX14" fmla="*/ 67283 w 69233"/>
                <a:gd name="connsiteY14" fmla="*/ 27381 h 156464"/>
                <a:gd name="connsiteX15" fmla="*/ 69233 w 69233"/>
                <a:gd name="connsiteY15" fmla="*/ 27381 h 156464"/>
                <a:gd name="connsiteX16" fmla="*/ 69233 w 69233"/>
                <a:gd name="connsiteY16" fmla="*/ 978 h 156464"/>
                <a:gd name="connsiteX17" fmla="*/ 68258 w 69233"/>
                <a:gd name="connsiteY17" fmla="*/ 978 h 156464"/>
                <a:gd name="connsiteX18" fmla="*/ 51681 w 69233"/>
                <a:gd name="connsiteY18" fmla="*/ 0 h 15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9233" h="156464">
                  <a:moveTo>
                    <a:pt x="51681" y="0"/>
                  </a:moveTo>
                  <a:cubicBezTo>
                    <a:pt x="19502" y="0"/>
                    <a:pt x="15602" y="18580"/>
                    <a:pt x="15602" y="35204"/>
                  </a:cubicBezTo>
                  <a:lnTo>
                    <a:pt x="15602" y="43028"/>
                  </a:lnTo>
                  <a:lnTo>
                    <a:pt x="0" y="43028"/>
                  </a:lnTo>
                  <a:lnTo>
                    <a:pt x="0" y="69431"/>
                  </a:lnTo>
                  <a:lnTo>
                    <a:pt x="15602" y="69431"/>
                  </a:lnTo>
                  <a:lnTo>
                    <a:pt x="15602" y="156464"/>
                  </a:lnTo>
                  <a:lnTo>
                    <a:pt x="49731" y="156464"/>
                  </a:lnTo>
                  <a:lnTo>
                    <a:pt x="49731" y="69431"/>
                  </a:lnTo>
                  <a:lnTo>
                    <a:pt x="69233" y="69431"/>
                  </a:lnTo>
                  <a:lnTo>
                    <a:pt x="69233" y="43028"/>
                  </a:lnTo>
                  <a:lnTo>
                    <a:pt x="49731" y="43028"/>
                  </a:lnTo>
                  <a:lnTo>
                    <a:pt x="49731" y="36182"/>
                  </a:lnTo>
                  <a:cubicBezTo>
                    <a:pt x="49731" y="28359"/>
                    <a:pt x="53631" y="26403"/>
                    <a:pt x="60457" y="26403"/>
                  </a:cubicBezTo>
                  <a:cubicBezTo>
                    <a:pt x="62407" y="26403"/>
                    <a:pt x="66308" y="26403"/>
                    <a:pt x="67283" y="27381"/>
                  </a:cubicBezTo>
                  <a:lnTo>
                    <a:pt x="69233" y="27381"/>
                  </a:lnTo>
                  <a:lnTo>
                    <a:pt x="69233" y="978"/>
                  </a:lnTo>
                  <a:lnTo>
                    <a:pt x="68258" y="978"/>
                  </a:lnTo>
                  <a:cubicBezTo>
                    <a:pt x="66308" y="0"/>
                    <a:pt x="56557" y="0"/>
                    <a:pt x="51681" y="0"/>
                  </a:cubicBez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53842951-148D-AA9F-AD98-AAC760340A0D}"/>
                </a:ext>
              </a:extLst>
            </p:cNvPr>
            <p:cNvSpPr/>
            <p:nvPr/>
          </p:nvSpPr>
          <p:spPr>
            <a:xfrm>
              <a:off x="1501892" y="4733525"/>
              <a:ext cx="135540" cy="155486"/>
            </a:xfrm>
            <a:custGeom>
              <a:avLst/>
              <a:gdLst>
                <a:gd name="connsiteX0" fmla="*/ 68258 w 135540"/>
                <a:gd name="connsiteY0" fmla="*/ 101702 h 155486"/>
                <a:gd name="connsiteX1" fmla="*/ 42905 w 135540"/>
                <a:gd name="connsiteY1" fmla="*/ 0 h 155486"/>
                <a:gd name="connsiteX2" fmla="*/ 0 w 135540"/>
                <a:gd name="connsiteY2" fmla="*/ 0 h 155486"/>
                <a:gd name="connsiteX3" fmla="*/ 0 w 135540"/>
                <a:gd name="connsiteY3" fmla="*/ 155486 h 155486"/>
                <a:gd name="connsiteX4" fmla="*/ 29253 w 135540"/>
                <a:gd name="connsiteY4" fmla="*/ 155486 h 155486"/>
                <a:gd name="connsiteX5" fmla="*/ 29253 w 135540"/>
                <a:gd name="connsiteY5" fmla="*/ 58674 h 155486"/>
                <a:gd name="connsiteX6" fmla="*/ 53631 w 135540"/>
                <a:gd name="connsiteY6" fmla="*/ 155486 h 155486"/>
                <a:gd name="connsiteX7" fmla="*/ 79959 w 135540"/>
                <a:gd name="connsiteY7" fmla="*/ 155486 h 155486"/>
                <a:gd name="connsiteX8" fmla="*/ 104337 w 135540"/>
                <a:gd name="connsiteY8" fmla="*/ 59652 h 155486"/>
                <a:gd name="connsiteX9" fmla="*/ 104337 w 135540"/>
                <a:gd name="connsiteY9" fmla="*/ 155486 h 155486"/>
                <a:gd name="connsiteX10" fmla="*/ 135541 w 135540"/>
                <a:gd name="connsiteY10" fmla="*/ 155486 h 155486"/>
                <a:gd name="connsiteX11" fmla="*/ 135541 w 135540"/>
                <a:gd name="connsiteY11" fmla="*/ 0 h 155486"/>
                <a:gd name="connsiteX12" fmla="*/ 91661 w 135540"/>
                <a:gd name="connsiteY12" fmla="*/ 0 h 155486"/>
                <a:gd name="connsiteX13" fmla="*/ 68258 w 135540"/>
                <a:gd name="connsiteY13" fmla="*/ 101702 h 15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5540" h="155486">
                  <a:moveTo>
                    <a:pt x="68258" y="101702"/>
                  </a:moveTo>
                  <a:lnTo>
                    <a:pt x="42905" y="0"/>
                  </a:lnTo>
                  <a:lnTo>
                    <a:pt x="0" y="0"/>
                  </a:lnTo>
                  <a:lnTo>
                    <a:pt x="0" y="155486"/>
                  </a:lnTo>
                  <a:lnTo>
                    <a:pt x="29253" y="155486"/>
                  </a:lnTo>
                  <a:lnTo>
                    <a:pt x="29253" y="58674"/>
                  </a:lnTo>
                  <a:cubicBezTo>
                    <a:pt x="31204" y="65519"/>
                    <a:pt x="53631" y="155486"/>
                    <a:pt x="53631" y="155486"/>
                  </a:cubicBezTo>
                  <a:lnTo>
                    <a:pt x="79959" y="155486"/>
                  </a:lnTo>
                  <a:cubicBezTo>
                    <a:pt x="79959" y="155486"/>
                    <a:pt x="102387" y="67475"/>
                    <a:pt x="104337" y="59652"/>
                  </a:cubicBezTo>
                  <a:lnTo>
                    <a:pt x="104337" y="155486"/>
                  </a:lnTo>
                  <a:lnTo>
                    <a:pt x="135541" y="155486"/>
                  </a:lnTo>
                  <a:lnTo>
                    <a:pt x="135541" y="0"/>
                  </a:lnTo>
                  <a:lnTo>
                    <a:pt x="91661" y="0"/>
                  </a:lnTo>
                  <a:lnTo>
                    <a:pt x="68258" y="101702"/>
                  </a:ln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E4A98E4B-D9F1-3CFC-CD6D-24EFCA49A4C9}"/>
                </a:ext>
              </a:extLst>
            </p:cNvPr>
            <p:cNvSpPr/>
            <p:nvPr/>
          </p:nvSpPr>
          <p:spPr>
            <a:xfrm>
              <a:off x="1652060" y="4772641"/>
              <a:ext cx="94586" cy="117348"/>
            </a:xfrm>
            <a:custGeom>
              <a:avLst/>
              <a:gdLst>
                <a:gd name="connsiteX0" fmla="*/ 73134 w 94586"/>
                <a:gd name="connsiteY0" fmla="*/ 78232 h 117348"/>
                <a:gd name="connsiteX1" fmla="*/ 51681 w 94586"/>
                <a:gd name="connsiteY1" fmla="*/ 90945 h 117348"/>
                <a:gd name="connsiteX2" fmla="*/ 34129 w 94586"/>
                <a:gd name="connsiteY2" fmla="*/ 68453 h 117348"/>
                <a:gd name="connsiteX3" fmla="*/ 94586 w 94586"/>
                <a:gd name="connsiteY3" fmla="*/ 68453 h 117348"/>
                <a:gd name="connsiteX4" fmla="*/ 94586 w 94586"/>
                <a:gd name="connsiteY4" fmla="*/ 60630 h 117348"/>
                <a:gd name="connsiteX5" fmla="*/ 48756 w 94586"/>
                <a:gd name="connsiteY5" fmla="*/ 0 h 117348"/>
                <a:gd name="connsiteX6" fmla="*/ 0 w 94586"/>
                <a:gd name="connsiteY6" fmla="*/ 58674 h 117348"/>
                <a:gd name="connsiteX7" fmla="*/ 49731 w 94586"/>
                <a:gd name="connsiteY7" fmla="*/ 117348 h 117348"/>
                <a:gd name="connsiteX8" fmla="*/ 93611 w 94586"/>
                <a:gd name="connsiteY8" fmla="*/ 93878 h 117348"/>
                <a:gd name="connsiteX9" fmla="*/ 94586 w 94586"/>
                <a:gd name="connsiteY9" fmla="*/ 91923 h 117348"/>
                <a:gd name="connsiteX10" fmla="*/ 74109 w 94586"/>
                <a:gd name="connsiteY10" fmla="*/ 75298 h 117348"/>
                <a:gd name="connsiteX11" fmla="*/ 73134 w 94586"/>
                <a:gd name="connsiteY11" fmla="*/ 78232 h 117348"/>
                <a:gd name="connsiteX12" fmla="*/ 35104 w 94586"/>
                <a:gd name="connsiteY12" fmla="*/ 47917 h 117348"/>
                <a:gd name="connsiteX13" fmla="*/ 49731 w 94586"/>
                <a:gd name="connsiteY13" fmla="*/ 28359 h 117348"/>
                <a:gd name="connsiteX14" fmla="*/ 63382 w 94586"/>
                <a:gd name="connsiteY14" fmla="*/ 47917 h 117348"/>
                <a:gd name="connsiteX15" fmla="*/ 35104 w 94586"/>
                <a:gd name="connsiteY15" fmla="*/ 47917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4586" h="117348">
                  <a:moveTo>
                    <a:pt x="73134" y="78232"/>
                  </a:moveTo>
                  <a:cubicBezTo>
                    <a:pt x="69233" y="84099"/>
                    <a:pt x="61432" y="90945"/>
                    <a:pt x="51681" y="90945"/>
                  </a:cubicBezTo>
                  <a:cubicBezTo>
                    <a:pt x="40955" y="90945"/>
                    <a:pt x="36079" y="83122"/>
                    <a:pt x="34129" y="68453"/>
                  </a:cubicBezTo>
                  <a:lnTo>
                    <a:pt x="94586" y="68453"/>
                  </a:lnTo>
                  <a:lnTo>
                    <a:pt x="94586" y="60630"/>
                  </a:lnTo>
                  <a:cubicBezTo>
                    <a:pt x="94586" y="22492"/>
                    <a:pt x="78009" y="0"/>
                    <a:pt x="48756" y="0"/>
                  </a:cubicBezTo>
                  <a:cubicBezTo>
                    <a:pt x="26328" y="0"/>
                    <a:pt x="0" y="15646"/>
                    <a:pt x="0" y="58674"/>
                  </a:cubicBezTo>
                  <a:cubicBezTo>
                    <a:pt x="0" y="95834"/>
                    <a:pt x="18527" y="117348"/>
                    <a:pt x="49731" y="117348"/>
                  </a:cubicBezTo>
                  <a:cubicBezTo>
                    <a:pt x="68258" y="117348"/>
                    <a:pt x="82885" y="109525"/>
                    <a:pt x="93611" y="93878"/>
                  </a:cubicBezTo>
                  <a:lnTo>
                    <a:pt x="94586" y="91923"/>
                  </a:lnTo>
                  <a:lnTo>
                    <a:pt x="74109" y="75298"/>
                  </a:lnTo>
                  <a:lnTo>
                    <a:pt x="73134" y="78232"/>
                  </a:lnTo>
                  <a:close/>
                  <a:moveTo>
                    <a:pt x="35104" y="47917"/>
                  </a:moveTo>
                  <a:cubicBezTo>
                    <a:pt x="36079" y="38138"/>
                    <a:pt x="39980" y="28359"/>
                    <a:pt x="49731" y="28359"/>
                  </a:cubicBezTo>
                  <a:cubicBezTo>
                    <a:pt x="54606" y="28359"/>
                    <a:pt x="62407" y="30315"/>
                    <a:pt x="63382" y="47917"/>
                  </a:cubicBezTo>
                  <a:lnTo>
                    <a:pt x="35104" y="47917"/>
                  </a:ln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322DB9D-3150-AB98-5BAD-074778F388E3}"/>
                </a:ext>
              </a:extLst>
            </p:cNvPr>
            <p:cNvSpPr/>
            <p:nvPr/>
          </p:nvSpPr>
          <p:spPr>
            <a:xfrm>
              <a:off x="1762248" y="4733525"/>
              <a:ext cx="101411" cy="157441"/>
            </a:xfrm>
            <a:custGeom>
              <a:avLst/>
              <a:gdLst>
                <a:gd name="connsiteX0" fmla="*/ 96536 w 101411"/>
                <a:gd name="connsiteY0" fmla="*/ 127127 h 157441"/>
                <a:gd name="connsiteX1" fmla="*/ 96536 w 101411"/>
                <a:gd name="connsiteY1" fmla="*/ 0 h 157441"/>
                <a:gd name="connsiteX2" fmla="*/ 62407 w 101411"/>
                <a:gd name="connsiteY2" fmla="*/ 0 h 157441"/>
                <a:gd name="connsiteX3" fmla="*/ 62407 w 101411"/>
                <a:gd name="connsiteY3" fmla="*/ 50851 h 157441"/>
                <a:gd name="connsiteX4" fmla="*/ 37054 w 101411"/>
                <a:gd name="connsiteY4" fmla="*/ 40094 h 157441"/>
                <a:gd name="connsiteX5" fmla="*/ 0 w 101411"/>
                <a:gd name="connsiteY5" fmla="*/ 99746 h 157441"/>
                <a:gd name="connsiteX6" fmla="*/ 37054 w 101411"/>
                <a:gd name="connsiteY6" fmla="*/ 157442 h 157441"/>
                <a:gd name="connsiteX7" fmla="*/ 63382 w 101411"/>
                <a:gd name="connsiteY7" fmla="*/ 145707 h 157441"/>
                <a:gd name="connsiteX8" fmla="*/ 65333 w 101411"/>
                <a:gd name="connsiteY8" fmla="*/ 154508 h 157441"/>
                <a:gd name="connsiteX9" fmla="*/ 66308 w 101411"/>
                <a:gd name="connsiteY9" fmla="*/ 155486 h 157441"/>
                <a:gd name="connsiteX10" fmla="*/ 101412 w 101411"/>
                <a:gd name="connsiteY10" fmla="*/ 155486 h 157441"/>
                <a:gd name="connsiteX11" fmla="*/ 100437 w 101411"/>
                <a:gd name="connsiteY11" fmla="*/ 152552 h 157441"/>
                <a:gd name="connsiteX12" fmla="*/ 96536 w 101411"/>
                <a:gd name="connsiteY12" fmla="*/ 127127 h 157441"/>
                <a:gd name="connsiteX13" fmla="*/ 62407 w 101411"/>
                <a:gd name="connsiteY13" fmla="*/ 77254 h 157441"/>
                <a:gd name="connsiteX14" fmla="*/ 62407 w 101411"/>
                <a:gd name="connsiteY14" fmla="*/ 120282 h 157441"/>
                <a:gd name="connsiteX15" fmla="*/ 47781 w 101411"/>
                <a:gd name="connsiteY15" fmla="*/ 129083 h 157441"/>
                <a:gd name="connsiteX16" fmla="*/ 33154 w 101411"/>
                <a:gd name="connsiteY16" fmla="*/ 98768 h 157441"/>
                <a:gd name="connsiteX17" fmla="*/ 47781 w 101411"/>
                <a:gd name="connsiteY17" fmla="*/ 69431 h 157441"/>
                <a:gd name="connsiteX18" fmla="*/ 62407 w 101411"/>
                <a:gd name="connsiteY18" fmla="*/ 77254 h 157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1411" h="157441">
                  <a:moveTo>
                    <a:pt x="96536" y="127127"/>
                  </a:moveTo>
                  <a:lnTo>
                    <a:pt x="96536" y="0"/>
                  </a:lnTo>
                  <a:lnTo>
                    <a:pt x="62407" y="0"/>
                  </a:lnTo>
                  <a:lnTo>
                    <a:pt x="62407" y="50851"/>
                  </a:lnTo>
                  <a:cubicBezTo>
                    <a:pt x="55581" y="44006"/>
                    <a:pt x="46806" y="40094"/>
                    <a:pt x="37054" y="40094"/>
                  </a:cubicBezTo>
                  <a:cubicBezTo>
                    <a:pt x="13652" y="40094"/>
                    <a:pt x="0" y="61608"/>
                    <a:pt x="0" y="99746"/>
                  </a:cubicBezTo>
                  <a:cubicBezTo>
                    <a:pt x="0" y="147663"/>
                    <a:pt x="20477" y="157442"/>
                    <a:pt x="37054" y="157442"/>
                  </a:cubicBezTo>
                  <a:cubicBezTo>
                    <a:pt x="47781" y="157442"/>
                    <a:pt x="56557" y="153530"/>
                    <a:pt x="63382" y="145707"/>
                  </a:cubicBezTo>
                  <a:cubicBezTo>
                    <a:pt x="63382" y="148641"/>
                    <a:pt x="64358" y="152552"/>
                    <a:pt x="65333" y="154508"/>
                  </a:cubicBezTo>
                  <a:lnTo>
                    <a:pt x="66308" y="155486"/>
                  </a:lnTo>
                  <a:lnTo>
                    <a:pt x="101412" y="155486"/>
                  </a:lnTo>
                  <a:lnTo>
                    <a:pt x="100437" y="152552"/>
                  </a:lnTo>
                  <a:cubicBezTo>
                    <a:pt x="97511" y="147663"/>
                    <a:pt x="96536" y="139840"/>
                    <a:pt x="96536" y="127127"/>
                  </a:cubicBezTo>
                  <a:close/>
                  <a:moveTo>
                    <a:pt x="62407" y="77254"/>
                  </a:moveTo>
                  <a:lnTo>
                    <a:pt x="62407" y="120282"/>
                  </a:lnTo>
                  <a:cubicBezTo>
                    <a:pt x="58507" y="124193"/>
                    <a:pt x="53631" y="129083"/>
                    <a:pt x="47781" y="129083"/>
                  </a:cubicBezTo>
                  <a:cubicBezTo>
                    <a:pt x="41930" y="129083"/>
                    <a:pt x="33154" y="126149"/>
                    <a:pt x="33154" y="98768"/>
                  </a:cubicBezTo>
                  <a:cubicBezTo>
                    <a:pt x="33154" y="72365"/>
                    <a:pt x="39980" y="69431"/>
                    <a:pt x="47781" y="69431"/>
                  </a:cubicBezTo>
                  <a:cubicBezTo>
                    <a:pt x="52656" y="69431"/>
                    <a:pt x="56557" y="72365"/>
                    <a:pt x="62407" y="77254"/>
                  </a:cubicBez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E8415DF3-D704-731B-CB3D-842B369C9F2E}"/>
                </a:ext>
              </a:extLst>
            </p:cNvPr>
            <p:cNvSpPr/>
            <p:nvPr/>
          </p:nvSpPr>
          <p:spPr>
            <a:xfrm>
              <a:off x="1879262" y="4733525"/>
              <a:ext cx="34128" cy="30314"/>
            </a:xfrm>
            <a:custGeom>
              <a:avLst/>
              <a:gdLst>
                <a:gd name="connsiteX0" fmla="*/ 0 w 34128"/>
                <a:gd name="connsiteY0" fmla="*/ 0 h 30314"/>
                <a:gd name="connsiteX1" fmla="*/ 34129 w 34128"/>
                <a:gd name="connsiteY1" fmla="*/ 0 h 30314"/>
                <a:gd name="connsiteX2" fmla="*/ 34129 w 34128"/>
                <a:gd name="connsiteY2" fmla="*/ 30315 h 30314"/>
                <a:gd name="connsiteX3" fmla="*/ 0 w 34128"/>
                <a:gd name="connsiteY3" fmla="*/ 30315 h 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8" h="30314">
                  <a:moveTo>
                    <a:pt x="0" y="0"/>
                  </a:moveTo>
                  <a:lnTo>
                    <a:pt x="34129" y="0"/>
                  </a:lnTo>
                  <a:lnTo>
                    <a:pt x="34129" y="30315"/>
                  </a:lnTo>
                  <a:lnTo>
                    <a:pt x="0" y="30315"/>
                  </a:ln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80B355F2-543E-7843-8001-23E66F3AAA78}"/>
                </a:ext>
              </a:extLst>
            </p:cNvPr>
            <p:cNvSpPr/>
            <p:nvPr/>
          </p:nvSpPr>
          <p:spPr>
            <a:xfrm>
              <a:off x="1879262" y="4775574"/>
              <a:ext cx="34128" cy="113436"/>
            </a:xfrm>
            <a:custGeom>
              <a:avLst/>
              <a:gdLst>
                <a:gd name="connsiteX0" fmla="*/ 0 w 34128"/>
                <a:gd name="connsiteY0" fmla="*/ 0 h 113436"/>
                <a:gd name="connsiteX1" fmla="*/ 34129 w 34128"/>
                <a:gd name="connsiteY1" fmla="*/ 0 h 113436"/>
                <a:gd name="connsiteX2" fmla="*/ 34129 w 34128"/>
                <a:gd name="connsiteY2" fmla="*/ 113436 h 113436"/>
                <a:gd name="connsiteX3" fmla="*/ 0 w 34128"/>
                <a:gd name="connsiteY3" fmla="*/ 113436 h 11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8" h="113436">
                  <a:moveTo>
                    <a:pt x="0" y="0"/>
                  </a:moveTo>
                  <a:lnTo>
                    <a:pt x="34129" y="0"/>
                  </a:lnTo>
                  <a:lnTo>
                    <a:pt x="34129" y="113436"/>
                  </a:lnTo>
                  <a:lnTo>
                    <a:pt x="0" y="113436"/>
                  </a:ln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95B7A4E-13FB-15BB-1A50-2A8D3F286B89}"/>
                </a:ext>
              </a:extLst>
            </p:cNvPr>
            <p:cNvSpPr/>
            <p:nvPr/>
          </p:nvSpPr>
          <p:spPr>
            <a:xfrm>
              <a:off x="1928017" y="4773619"/>
              <a:ext cx="94586" cy="117348"/>
            </a:xfrm>
            <a:custGeom>
              <a:avLst/>
              <a:gdLst>
                <a:gd name="connsiteX0" fmla="*/ 64358 w 94586"/>
                <a:gd name="connsiteY0" fmla="*/ 72365 h 117348"/>
                <a:gd name="connsiteX1" fmla="*/ 49731 w 94586"/>
                <a:gd name="connsiteY1" fmla="*/ 90945 h 117348"/>
                <a:gd name="connsiteX2" fmla="*/ 35104 w 94586"/>
                <a:gd name="connsiteY2" fmla="*/ 58674 h 117348"/>
                <a:gd name="connsiteX3" fmla="*/ 49731 w 94586"/>
                <a:gd name="connsiteY3" fmla="*/ 27381 h 117348"/>
                <a:gd name="connsiteX4" fmla="*/ 63382 w 94586"/>
                <a:gd name="connsiteY4" fmla="*/ 44006 h 117348"/>
                <a:gd name="connsiteX5" fmla="*/ 63382 w 94586"/>
                <a:gd name="connsiteY5" fmla="*/ 45961 h 117348"/>
                <a:gd name="connsiteX6" fmla="*/ 94586 w 94586"/>
                <a:gd name="connsiteY6" fmla="*/ 39116 h 117348"/>
                <a:gd name="connsiteX7" fmla="*/ 93611 w 94586"/>
                <a:gd name="connsiteY7" fmla="*/ 37160 h 117348"/>
                <a:gd name="connsiteX8" fmla="*/ 49731 w 94586"/>
                <a:gd name="connsiteY8" fmla="*/ 0 h 117348"/>
                <a:gd name="connsiteX9" fmla="*/ 0 w 94586"/>
                <a:gd name="connsiteY9" fmla="*/ 58674 h 117348"/>
                <a:gd name="connsiteX10" fmla="*/ 48756 w 94586"/>
                <a:gd name="connsiteY10" fmla="*/ 117348 h 117348"/>
                <a:gd name="connsiteX11" fmla="*/ 93611 w 94586"/>
                <a:gd name="connsiteY11" fmla="*/ 80188 h 117348"/>
                <a:gd name="connsiteX12" fmla="*/ 94586 w 94586"/>
                <a:gd name="connsiteY12" fmla="*/ 78232 h 117348"/>
                <a:gd name="connsiteX13" fmla="*/ 64358 w 94586"/>
                <a:gd name="connsiteY13" fmla="*/ 70409 h 117348"/>
                <a:gd name="connsiteX14" fmla="*/ 64358 w 94586"/>
                <a:gd name="connsiteY14" fmla="*/ 72365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586" h="117348">
                  <a:moveTo>
                    <a:pt x="64358" y="72365"/>
                  </a:moveTo>
                  <a:cubicBezTo>
                    <a:pt x="61432" y="88989"/>
                    <a:pt x="54606" y="90945"/>
                    <a:pt x="49731" y="90945"/>
                  </a:cubicBezTo>
                  <a:cubicBezTo>
                    <a:pt x="43880" y="90945"/>
                    <a:pt x="35104" y="88011"/>
                    <a:pt x="35104" y="58674"/>
                  </a:cubicBezTo>
                  <a:cubicBezTo>
                    <a:pt x="35104" y="27381"/>
                    <a:pt x="45830" y="27381"/>
                    <a:pt x="49731" y="27381"/>
                  </a:cubicBezTo>
                  <a:cubicBezTo>
                    <a:pt x="55581" y="27381"/>
                    <a:pt x="59482" y="30315"/>
                    <a:pt x="63382" y="44006"/>
                  </a:cubicBezTo>
                  <a:lnTo>
                    <a:pt x="63382" y="45961"/>
                  </a:lnTo>
                  <a:lnTo>
                    <a:pt x="94586" y="39116"/>
                  </a:lnTo>
                  <a:lnTo>
                    <a:pt x="93611" y="37160"/>
                  </a:lnTo>
                  <a:cubicBezTo>
                    <a:pt x="89710" y="21514"/>
                    <a:pt x="80935" y="0"/>
                    <a:pt x="49731" y="0"/>
                  </a:cubicBezTo>
                  <a:cubicBezTo>
                    <a:pt x="25353" y="0"/>
                    <a:pt x="0" y="15646"/>
                    <a:pt x="0" y="58674"/>
                  </a:cubicBezTo>
                  <a:cubicBezTo>
                    <a:pt x="0" y="101702"/>
                    <a:pt x="25353" y="117348"/>
                    <a:pt x="48756" y="117348"/>
                  </a:cubicBezTo>
                  <a:cubicBezTo>
                    <a:pt x="72159" y="117348"/>
                    <a:pt x="87760" y="104635"/>
                    <a:pt x="93611" y="80188"/>
                  </a:cubicBezTo>
                  <a:lnTo>
                    <a:pt x="94586" y="78232"/>
                  </a:lnTo>
                  <a:lnTo>
                    <a:pt x="64358" y="70409"/>
                  </a:lnTo>
                  <a:lnTo>
                    <a:pt x="64358" y="72365"/>
                  </a:ln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021557B4-D651-83CE-E2E0-0F275AE96C8B}"/>
                </a:ext>
              </a:extLst>
            </p:cNvPr>
            <p:cNvSpPr/>
            <p:nvPr/>
          </p:nvSpPr>
          <p:spPr>
            <a:xfrm>
              <a:off x="2036255" y="4733525"/>
              <a:ext cx="34128" cy="30314"/>
            </a:xfrm>
            <a:custGeom>
              <a:avLst/>
              <a:gdLst>
                <a:gd name="connsiteX0" fmla="*/ 0 w 34128"/>
                <a:gd name="connsiteY0" fmla="*/ 0 h 30314"/>
                <a:gd name="connsiteX1" fmla="*/ 34129 w 34128"/>
                <a:gd name="connsiteY1" fmla="*/ 0 h 30314"/>
                <a:gd name="connsiteX2" fmla="*/ 34129 w 34128"/>
                <a:gd name="connsiteY2" fmla="*/ 30315 h 30314"/>
                <a:gd name="connsiteX3" fmla="*/ 0 w 34128"/>
                <a:gd name="connsiteY3" fmla="*/ 30315 h 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8" h="30314">
                  <a:moveTo>
                    <a:pt x="0" y="0"/>
                  </a:moveTo>
                  <a:lnTo>
                    <a:pt x="34129" y="0"/>
                  </a:lnTo>
                  <a:lnTo>
                    <a:pt x="34129" y="30315"/>
                  </a:lnTo>
                  <a:lnTo>
                    <a:pt x="0" y="30315"/>
                  </a:ln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F3DEBDE8-AB54-E125-9FF1-410BAA7452DE}"/>
                </a:ext>
              </a:extLst>
            </p:cNvPr>
            <p:cNvSpPr/>
            <p:nvPr/>
          </p:nvSpPr>
          <p:spPr>
            <a:xfrm>
              <a:off x="2036255" y="4775574"/>
              <a:ext cx="34128" cy="113436"/>
            </a:xfrm>
            <a:custGeom>
              <a:avLst/>
              <a:gdLst>
                <a:gd name="connsiteX0" fmla="*/ 0 w 34128"/>
                <a:gd name="connsiteY0" fmla="*/ 0 h 113436"/>
                <a:gd name="connsiteX1" fmla="*/ 34129 w 34128"/>
                <a:gd name="connsiteY1" fmla="*/ 0 h 113436"/>
                <a:gd name="connsiteX2" fmla="*/ 34129 w 34128"/>
                <a:gd name="connsiteY2" fmla="*/ 113436 h 113436"/>
                <a:gd name="connsiteX3" fmla="*/ 0 w 34128"/>
                <a:gd name="connsiteY3" fmla="*/ 113436 h 11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8" h="113436">
                  <a:moveTo>
                    <a:pt x="0" y="0"/>
                  </a:moveTo>
                  <a:lnTo>
                    <a:pt x="34129" y="0"/>
                  </a:lnTo>
                  <a:lnTo>
                    <a:pt x="34129" y="113436"/>
                  </a:lnTo>
                  <a:lnTo>
                    <a:pt x="0" y="113436"/>
                  </a:ln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9E6589FF-D189-D2E4-3196-DC04A9D506DA}"/>
                </a:ext>
              </a:extLst>
            </p:cNvPr>
            <p:cNvSpPr/>
            <p:nvPr/>
          </p:nvSpPr>
          <p:spPr>
            <a:xfrm>
              <a:off x="2091836" y="4773619"/>
              <a:ext cx="92635" cy="115392"/>
            </a:xfrm>
            <a:custGeom>
              <a:avLst/>
              <a:gdLst>
                <a:gd name="connsiteX0" fmla="*/ 64358 w 92635"/>
                <a:gd name="connsiteY0" fmla="*/ 0 h 115392"/>
                <a:gd name="connsiteX1" fmla="*/ 34129 w 92635"/>
                <a:gd name="connsiteY1" fmla="*/ 13691 h 115392"/>
                <a:gd name="connsiteX2" fmla="*/ 34129 w 92635"/>
                <a:gd name="connsiteY2" fmla="*/ 1956 h 115392"/>
                <a:gd name="connsiteX3" fmla="*/ 0 w 92635"/>
                <a:gd name="connsiteY3" fmla="*/ 1956 h 115392"/>
                <a:gd name="connsiteX4" fmla="*/ 0 w 92635"/>
                <a:gd name="connsiteY4" fmla="*/ 115392 h 115392"/>
                <a:gd name="connsiteX5" fmla="*/ 34129 w 92635"/>
                <a:gd name="connsiteY5" fmla="*/ 115392 h 115392"/>
                <a:gd name="connsiteX6" fmla="*/ 34129 w 92635"/>
                <a:gd name="connsiteY6" fmla="*/ 38138 h 115392"/>
                <a:gd name="connsiteX7" fmla="*/ 50706 w 92635"/>
                <a:gd name="connsiteY7" fmla="*/ 29337 h 115392"/>
                <a:gd name="connsiteX8" fmla="*/ 58507 w 92635"/>
                <a:gd name="connsiteY8" fmla="*/ 40094 h 115392"/>
                <a:gd name="connsiteX9" fmla="*/ 58507 w 92635"/>
                <a:gd name="connsiteY9" fmla="*/ 115392 h 115392"/>
                <a:gd name="connsiteX10" fmla="*/ 92636 w 92635"/>
                <a:gd name="connsiteY10" fmla="*/ 115392 h 115392"/>
                <a:gd name="connsiteX11" fmla="*/ 92636 w 92635"/>
                <a:gd name="connsiteY11" fmla="*/ 30315 h 115392"/>
                <a:gd name="connsiteX12" fmla="*/ 64358 w 92635"/>
                <a:gd name="connsiteY12" fmla="*/ 0 h 115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635" h="115392">
                  <a:moveTo>
                    <a:pt x="64358" y="0"/>
                  </a:moveTo>
                  <a:cubicBezTo>
                    <a:pt x="51681" y="0"/>
                    <a:pt x="40955" y="6845"/>
                    <a:pt x="34129" y="13691"/>
                  </a:cubicBezTo>
                  <a:lnTo>
                    <a:pt x="34129" y="1956"/>
                  </a:lnTo>
                  <a:lnTo>
                    <a:pt x="0" y="1956"/>
                  </a:lnTo>
                  <a:lnTo>
                    <a:pt x="0" y="115392"/>
                  </a:lnTo>
                  <a:lnTo>
                    <a:pt x="34129" y="115392"/>
                  </a:lnTo>
                  <a:lnTo>
                    <a:pt x="34129" y="38138"/>
                  </a:lnTo>
                  <a:cubicBezTo>
                    <a:pt x="40955" y="32271"/>
                    <a:pt x="45830" y="29337"/>
                    <a:pt x="50706" y="29337"/>
                  </a:cubicBezTo>
                  <a:cubicBezTo>
                    <a:pt x="54606" y="29337"/>
                    <a:pt x="58507" y="30315"/>
                    <a:pt x="58507" y="40094"/>
                  </a:cubicBezTo>
                  <a:lnTo>
                    <a:pt x="58507" y="115392"/>
                  </a:lnTo>
                  <a:lnTo>
                    <a:pt x="92636" y="115392"/>
                  </a:lnTo>
                  <a:lnTo>
                    <a:pt x="92636" y="30315"/>
                  </a:lnTo>
                  <a:cubicBezTo>
                    <a:pt x="92636" y="10757"/>
                    <a:pt x="82885" y="0"/>
                    <a:pt x="64358" y="0"/>
                  </a:cubicBez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DB7078BE-286C-B2B5-A053-032C02E43F91}"/>
                </a:ext>
              </a:extLst>
            </p:cNvPr>
            <p:cNvSpPr/>
            <p:nvPr/>
          </p:nvSpPr>
          <p:spPr>
            <a:xfrm>
              <a:off x="2199099" y="4772641"/>
              <a:ext cx="94586" cy="117348"/>
            </a:xfrm>
            <a:custGeom>
              <a:avLst/>
              <a:gdLst>
                <a:gd name="connsiteX0" fmla="*/ 74109 w 94586"/>
                <a:gd name="connsiteY0" fmla="*/ 76276 h 117348"/>
                <a:gd name="connsiteX1" fmla="*/ 73134 w 94586"/>
                <a:gd name="connsiteY1" fmla="*/ 78232 h 117348"/>
                <a:gd name="connsiteX2" fmla="*/ 51681 w 94586"/>
                <a:gd name="connsiteY2" fmla="*/ 90945 h 117348"/>
                <a:gd name="connsiteX3" fmla="*/ 34129 w 94586"/>
                <a:gd name="connsiteY3" fmla="*/ 68453 h 117348"/>
                <a:gd name="connsiteX4" fmla="*/ 94586 w 94586"/>
                <a:gd name="connsiteY4" fmla="*/ 68453 h 117348"/>
                <a:gd name="connsiteX5" fmla="*/ 94586 w 94586"/>
                <a:gd name="connsiteY5" fmla="*/ 60630 h 117348"/>
                <a:gd name="connsiteX6" fmla="*/ 48756 w 94586"/>
                <a:gd name="connsiteY6" fmla="*/ 0 h 117348"/>
                <a:gd name="connsiteX7" fmla="*/ 0 w 94586"/>
                <a:gd name="connsiteY7" fmla="*/ 58674 h 117348"/>
                <a:gd name="connsiteX8" fmla="*/ 49731 w 94586"/>
                <a:gd name="connsiteY8" fmla="*/ 117348 h 117348"/>
                <a:gd name="connsiteX9" fmla="*/ 93611 w 94586"/>
                <a:gd name="connsiteY9" fmla="*/ 93878 h 117348"/>
                <a:gd name="connsiteX10" fmla="*/ 94586 w 94586"/>
                <a:gd name="connsiteY10" fmla="*/ 91923 h 117348"/>
                <a:gd name="connsiteX11" fmla="*/ 74109 w 94586"/>
                <a:gd name="connsiteY11" fmla="*/ 76276 h 117348"/>
                <a:gd name="connsiteX12" fmla="*/ 34129 w 94586"/>
                <a:gd name="connsiteY12" fmla="*/ 47917 h 117348"/>
                <a:gd name="connsiteX13" fmla="*/ 48756 w 94586"/>
                <a:gd name="connsiteY13" fmla="*/ 28359 h 117348"/>
                <a:gd name="connsiteX14" fmla="*/ 62407 w 94586"/>
                <a:gd name="connsiteY14" fmla="*/ 47917 h 117348"/>
                <a:gd name="connsiteX15" fmla="*/ 34129 w 94586"/>
                <a:gd name="connsiteY15" fmla="*/ 47917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4586" h="117348">
                  <a:moveTo>
                    <a:pt x="74109" y="76276"/>
                  </a:moveTo>
                  <a:lnTo>
                    <a:pt x="73134" y="78232"/>
                  </a:lnTo>
                  <a:cubicBezTo>
                    <a:pt x="69233" y="84099"/>
                    <a:pt x="61432" y="90945"/>
                    <a:pt x="51681" y="90945"/>
                  </a:cubicBezTo>
                  <a:cubicBezTo>
                    <a:pt x="40955" y="90945"/>
                    <a:pt x="36079" y="83122"/>
                    <a:pt x="34129" y="68453"/>
                  </a:cubicBezTo>
                  <a:lnTo>
                    <a:pt x="94586" y="68453"/>
                  </a:lnTo>
                  <a:lnTo>
                    <a:pt x="94586" y="60630"/>
                  </a:lnTo>
                  <a:cubicBezTo>
                    <a:pt x="94586" y="22492"/>
                    <a:pt x="78009" y="0"/>
                    <a:pt x="48756" y="0"/>
                  </a:cubicBezTo>
                  <a:cubicBezTo>
                    <a:pt x="26328" y="0"/>
                    <a:pt x="0" y="15646"/>
                    <a:pt x="0" y="58674"/>
                  </a:cubicBezTo>
                  <a:cubicBezTo>
                    <a:pt x="0" y="95834"/>
                    <a:pt x="18527" y="117348"/>
                    <a:pt x="49731" y="117348"/>
                  </a:cubicBezTo>
                  <a:cubicBezTo>
                    <a:pt x="68258" y="117348"/>
                    <a:pt x="82885" y="109525"/>
                    <a:pt x="93611" y="93878"/>
                  </a:cubicBezTo>
                  <a:lnTo>
                    <a:pt x="94586" y="91923"/>
                  </a:lnTo>
                  <a:lnTo>
                    <a:pt x="74109" y="76276"/>
                  </a:lnTo>
                  <a:close/>
                  <a:moveTo>
                    <a:pt x="34129" y="47917"/>
                  </a:moveTo>
                  <a:cubicBezTo>
                    <a:pt x="35104" y="38138"/>
                    <a:pt x="39005" y="28359"/>
                    <a:pt x="48756" y="28359"/>
                  </a:cubicBezTo>
                  <a:cubicBezTo>
                    <a:pt x="53631" y="28359"/>
                    <a:pt x="61432" y="30315"/>
                    <a:pt x="62407" y="47917"/>
                  </a:cubicBezTo>
                  <a:lnTo>
                    <a:pt x="34129" y="47917"/>
                  </a:ln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FEC272E2-6DFF-4331-F293-398CB00CD4D3}"/>
                </a:ext>
              </a:extLst>
            </p:cNvPr>
            <p:cNvSpPr/>
            <p:nvPr/>
          </p:nvSpPr>
          <p:spPr>
            <a:xfrm>
              <a:off x="1213259" y="4733525"/>
              <a:ext cx="34128" cy="155486"/>
            </a:xfrm>
            <a:custGeom>
              <a:avLst/>
              <a:gdLst>
                <a:gd name="connsiteX0" fmla="*/ 0 w 34128"/>
                <a:gd name="connsiteY0" fmla="*/ 0 h 155486"/>
                <a:gd name="connsiteX1" fmla="*/ 34129 w 34128"/>
                <a:gd name="connsiteY1" fmla="*/ 0 h 155486"/>
                <a:gd name="connsiteX2" fmla="*/ 34129 w 34128"/>
                <a:gd name="connsiteY2" fmla="*/ 155486 h 155486"/>
                <a:gd name="connsiteX3" fmla="*/ 0 w 34128"/>
                <a:gd name="connsiteY3" fmla="*/ 155486 h 15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8" h="155486">
                  <a:moveTo>
                    <a:pt x="0" y="0"/>
                  </a:moveTo>
                  <a:lnTo>
                    <a:pt x="34129" y="0"/>
                  </a:lnTo>
                  <a:lnTo>
                    <a:pt x="34129" y="155486"/>
                  </a:lnTo>
                  <a:lnTo>
                    <a:pt x="0" y="155486"/>
                  </a:ln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5ADDF71D-AD2A-8FEF-BF5B-27CE145374E7}"/>
                </a:ext>
              </a:extLst>
            </p:cNvPr>
            <p:cNvSpPr/>
            <p:nvPr/>
          </p:nvSpPr>
          <p:spPr>
            <a:xfrm>
              <a:off x="757880" y="4528166"/>
              <a:ext cx="118963" cy="164287"/>
            </a:xfrm>
            <a:custGeom>
              <a:avLst/>
              <a:gdLst>
                <a:gd name="connsiteX0" fmla="*/ 64358 w 118963"/>
                <a:gd name="connsiteY0" fmla="*/ 109525 h 164287"/>
                <a:gd name="connsiteX1" fmla="*/ 86785 w 118963"/>
                <a:gd name="connsiteY1" fmla="*/ 109525 h 164287"/>
                <a:gd name="connsiteX2" fmla="*/ 62407 w 118963"/>
                <a:gd name="connsiteY2" fmla="*/ 136906 h 164287"/>
                <a:gd name="connsiteX3" fmla="*/ 34129 w 118963"/>
                <a:gd name="connsiteY3" fmla="*/ 82144 h 164287"/>
                <a:gd name="connsiteX4" fmla="*/ 60457 w 118963"/>
                <a:gd name="connsiteY4" fmla="*/ 30315 h 164287"/>
                <a:gd name="connsiteX5" fmla="*/ 83860 w 118963"/>
                <a:gd name="connsiteY5" fmla="*/ 58674 h 164287"/>
                <a:gd name="connsiteX6" fmla="*/ 116039 w 118963"/>
                <a:gd name="connsiteY6" fmla="*/ 54762 h 164287"/>
                <a:gd name="connsiteX7" fmla="*/ 62407 w 118963"/>
                <a:gd name="connsiteY7" fmla="*/ 0 h 164287"/>
                <a:gd name="connsiteX8" fmla="*/ 0 w 118963"/>
                <a:gd name="connsiteY8" fmla="*/ 82144 h 164287"/>
                <a:gd name="connsiteX9" fmla="*/ 58507 w 118963"/>
                <a:gd name="connsiteY9" fmla="*/ 164287 h 164287"/>
                <a:gd name="connsiteX10" fmla="*/ 92636 w 118963"/>
                <a:gd name="connsiteY10" fmla="*/ 145707 h 164287"/>
                <a:gd name="connsiteX11" fmla="*/ 92636 w 118963"/>
                <a:gd name="connsiteY11" fmla="*/ 161354 h 164287"/>
                <a:gd name="connsiteX12" fmla="*/ 118964 w 118963"/>
                <a:gd name="connsiteY12" fmla="*/ 161354 h 164287"/>
                <a:gd name="connsiteX13" fmla="*/ 118964 w 118963"/>
                <a:gd name="connsiteY13" fmla="*/ 83122 h 164287"/>
                <a:gd name="connsiteX14" fmla="*/ 65333 w 118963"/>
                <a:gd name="connsiteY14" fmla="*/ 83122 h 164287"/>
                <a:gd name="connsiteX15" fmla="*/ 65333 w 118963"/>
                <a:gd name="connsiteY15" fmla="*/ 109525 h 16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8963" h="164287">
                  <a:moveTo>
                    <a:pt x="64358" y="109525"/>
                  </a:moveTo>
                  <a:lnTo>
                    <a:pt x="86785" y="109525"/>
                  </a:lnTo>
                  <a:cubicBezTo>
                    <a:pt x="84835" y="127127"/>
                    <a:pt x="76059" y="136906"/>
                    <a:pt x="62407" y="136906"/>
                  </a:cubicBezTo>
                  <a:cubicBezTo>
                    <a:pt x="50706" y="136906"/>
                    <a:pt x="34129" y="131039"/>
                    <a:pt x="34129" y="82144"/>
                  </a:cubicBezTo>
                  <a:cubicBezTo>
                    <a:pt x="34129" y="47917"/>
                    <a:pt x="42905" y="30315"/>
                    <a:pt x="60457" y="30315"/>
                  </a:cubicBezTo>
                  <a:cubicBezTo>
                    <a:pt x="73134" y="30315"/>
                    <a:pt x="78984" y="38138"/>
                    <a:pt x="83860" y="58674"/>
                  </a:cubicBezTo>
                  <a:lnTo>
                    <a:pt x="116039" y="54762"/>
                  </a:lnTo>
                  <a:cubicBezTo>
                    <a:pt x="109213" y="16624"/>
                    <a:pt x="92636" y="0"/>
                    <a:pt x="62407" y="0"/>
                  </a:cubicBezTo>
                  <a:cubicBezTo>
                    <a:pt x="23403" y="0"/>
                    <a:pt x="0" y="30315"/>
                    <a:pt x="0" y="82144"/>
                  </a:cubicBezTo>
                  <a:cubicBezTo>
                    <a:pt x="0" y="134950"/>
                    <a:pt x="21453" y="164287"/>
                    <a:pt x="58507" y="164287"/>
                  </a:cubicBezTo>
                  <a:cubicBezTo>
                    <a:pt x="75084" y="164287"/>
                    <a:pt x="86785" y="155486"/>
                    <a:pt x="92636" y="145707"/>
                  </a:cubicBezTo>
                  <a:lnTo>
                    <a:pt x="92636" y="161354"/>
                  </a:lnTo>
                  <a:lnTo>
                    <a:pt x="118964" y="161354"/>
                  </a:lnTo>
                  <a:lnTo>
                    <a:pt x="118964" y="83122"/>
                  </a:lnTo>
                  <a:lnTo>
                    <a:pt x="65333" y="83122"/>
                  </a:lnTo>
                  <a:lnTo>
                    <a:pt x="65333" y="109525"/>
                  </a:lnTo>
                  <a:close/>
                </a:path>
              </a:pathLst>
            </a:custGeom>
            <a:grpFill/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281270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UTORIA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6">
            <a:extLst>
              <a:ext uri="{FF2B5EF4-FFF2-40B4-BE49-F238E27FC236}">
                <a16:creationId xmlns:a16="http://schemas.microsoft.com/office/drawing/2014/main" id="{C91432BC-AE96-48D0-4406-CCCE48391B9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88824" y="382333"/>
            <a:ext cx="2450016" cy="630936"/>
            <a:chOff x="243131" y="4363879"/>
            <a:chExt cx="2050553" cy="528066"/>
          </a:xfrm>
          <a:solidFill>
            <a:srgbClr val="FFFFFF"/>
          </a:solidFill>
        </p:grpSpPr>
        <p:grpSp>
          <p:nvGrpSpPr>
            <p:cNvPr id="4" name="Graphic 6">
              <a:extLst>
                <a:ext uri="{FF2B5EF4-FFF2-40B4-BE49-F238E27FC236}">
                  <a16:creationId xmlns:a16="http://schemas.microsoft.com/office/drawing/2014/main" id="{18C44C90-504E-E333-A675-D7FCB98F56EE}"/>
                </a:ext>
              </a:extLst>
            </p:cNvPr>
            <p:cNvGrpSpPr/>
            <p:nvPr/>
          </p:nvGrpSpPr>
          <p:grpSpPr>
            <a:xfrm>
              <a:off x="243131" y="4363879"/>
              <a:ext cx="460142" cy="527338"/>
              <a:chOff x="243131" y="4363879"/>
              <a:chExt cx="460142" cy="527338"/>
            </a:xfrm>
            <a:solidFill>
              <a:srgbClr val="FFFFFF"/>
            </a:solidFill>
          </p:grpSpPr>
          <p:grpSp>
            <p:nvGrpSpPr>
              <p:cNvPr id="44" name="Graphic 6">
                <a:extLst>
                  <a:ext uri="{FF2B5EF4-FFF2-40B4-BE49-F238E27FC236}">
                    <a16:creationId xmlns:a16="http://schemas.microsoft.com/office/drawing/2014/main" id="{DD391B1D-A9BE-B7F5-6972-E427EA4A4C1E}"/>
                  </a:ext>
                </a:extLst>
              </p:cNvPr>
              <p:cNvGrpSpPr/>
              <p:nvPr/>
            </p:nvGrpSpPr>
            <p:grpSpPr>
              <a:xfrm>
                <a:off x="243131" y="4363879"/>
                <a:ext cx="457650" cy="527338"/>
                <a:chOff x="243131" y="4363879"/>
                <a:chExt cx="457650" cy="527338"/>
              </a:xfrm>
              <a:solidFill>
                <a:srgbClr val="FFFFFF"/>
              </a:solidFill>
            </p:grpSpPr>
            <p:sp>
              <p:nvSpPr>
                <p:cNvPr id="46" name="Freeform 45">
                  <a:extLst>
                    <a:ext uri="{FF2B5EF4-FFF2-40B4-BE49-F238E27FC236}">
                      <a16:creationId xmlns:a16="http://schemas.microsoft.com/office/drawing/2014/main" id="{B401AACE-99A4-A8D2-9E63-5F2FC4940A7D}"/>
                    </a:ext>
                  </a:extLst>
                </p:cNvPr>
                <p:cNvSpPr/>
                <p:nvPr/>
              </p:nvSpPr>
              <p:spPr>
                <a:xfrm>
                  <a:off x="265989" y="4363879"/>
                  <a:ext cx="434792" cy="163309"/>
                </a:xfrm>
                <a:custGeom>
                  <a:avLst/>
                  <a:gdLst>
                    <a:gd name="connsiteX0" fmla="*/ 434359 w 434792"/>
                    <a:gd name="connsiteY0" fmla="*/ 108547 h 163309"/>
                    <a:gd name="connsiteX1" fmla="*/ 434359 w 434792"/>
                    <a:gd name="connsiteY1" fmla="*/ 108547 h 163309"/>
                    <a:gd name="connsiteX2" fmla="*/ 431434 w 434792"/>
                    <a:gd name="connsiteY2" fmla="*/ 103657 h 163309"/>
                    <a:gd name="connsiteX3" fmla="*/ 396330 w 434792"/>
                    <a:gd name="connsiteY3" fmla="*/ 64541 h 163309"/>
                    <a:gd name="connsiteX4" fmla="*/ 234461 w 434792"/>
                    <a:gd name="connsiteY4" fmla="*/ 0 h 163309"/>
                    <a:gd name="connsiteX5" fmla="*/ 48214 w 434792"/>
                    <a:gd name="connsiteY5" fmla="*/ 86055 h 163309"/>
                    <a:gd name="connsiteX6" fmla="*/ 433 w 434792"/>
                    <a:gd name="connsiteY6" fmla="*/ 161354 h 163309"/>
                    <a:gd name="connsiteX7" fmla="*/ 433 w 434792"/>
                    <a:gd name="connsiteY7" fmla="*/ 163309 h 163309"/>
                    <a:gd name="connsiteX8" fmla="*/ 1408 w 434792"/>
                    <a:gd name="connsiteY8" fmla="*/ 161354 h 163309"/>
                    <a:gd name="connsiteX9" fmla="*/ 54065 w 434792"/>
                    <a:gd name="connsiteY9" fmla="*/ 94856 h 163309"/>
                    <a:gd name="connsiteX10" fmla="*/ 235436 w 434792"/>
                    <a:gd name="connsiteY10" fmla="*/ 32271 h 163309"/>
                    <a:gd name="connsiteX11" fmla="*/ 386579 w 434792"/>
                    <a:gd name="connsiteY11" fmla="*/ 73343 h 163309"/>
                    <a:gd name="connsiteX12" fmla="*/ 429484 w 434792"/>
                    <a:gd name="connsiteY12" fmla="*/ 105613 h 163309"/>
                    <a:gd name="connsiteX13" fmla="*/ 434359 w 434792"/>
                    <a:gd name="connsiteY13" fmla="*/ 108547 h 163309"/>
                    <a:gd name="connsiteX14" fmla="*/ 434359 w 434792"/>
                    <a:gd name="connsiteY14" fmla="*/ 108547 h 1633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434792" h="163309">
                      <a:moveTo>
                        <a:pt x="434359" y="108547"/>
                      </a:moveTo>
                      <a:cubicBezTo>
                        <a:pt x="434359" y="108547"/>
                        <a:pt x="435334" y="108547"/>
                        <a:pt x="434359" y="108547"/>
                      </a:cubicBezTo>
                      <a:cubicBezTo>
                        <a:pt x="434359" y="107569"/>
                        <a:pt x="433384" y="106591"/>
                        <a:pt x="431434" y="103657"/>
                      </a:cubicBezTo>
                      <a:cubicBezTo>
                        <a:pt x="429484" y="100724"/>
                        <a:pt x="414857" y="81166"/>
                        <a:pt x="396330" y="64541"/>
                      </a:cubicBezTo>
                      <a:cubicBezTo>
                        <a:pt x="378778" y="47917"/>
                        <a:pt x="323196" y="0"/>
                        <a:pt x="234461" y="0"/>
                      </a:cubicBezTo>
                      <a:cubicBezTo>
                        <a:pt x="142800" y="0"/>
                        <a:pt x="80393" y="49873"/>
                        <a:pt x="48214" y="86055"/>
                      </a:cubicBezTo>
                      <a:cubicBezTo>
                        <a:pt x="17010" y="121260"/>
                        <a:pt x="1408" y="160376"/>
                        <a:pt x="433" y="161354"/>
                      </a:cubicBezTo>
                      <a:cubicBezTo>
                        <a:pt x="433" y="162331"/>
                        <a:pt x="-542" y="162331"/>
                        <a:pt x="433" y="163309"/>
                      </a:cubicBezTo>
                      <a:cubicBezTo>
                        <a:pt x="1408" y="163309"/>
                        <a:pt x="1408" y="162331"/>
                        <a:pt x="1408" y="161354"/>
                      </a:cubicBezTo>
                      <a:cubicBezTo>
                        <a:pt x="2384" y="160376"/>
                        <a:pt x="17985" y="124193"/>
                        <a:pt x="54065" y="94856"/>
                      </a:cubicBezTo>
                      <a:cubicBezTo>
                        <a:pt x="90144" y="65519"/>
                        <a:pt x="148651" y="32271"/>
                        <a:pt x="235436" y="32271"/>
                      </a:cubicBezTo>
                      <a:cubicBezTo>
                        <a:pt x="309545" y="32271"/>
                        <a:pt x="362201" y="58674"/>
                        <a:pt x="386579" y="73343"/>
                      </a:cubicBezTo>
                      <a:cubicBezTo>
                        <a:pt x="410956" y="88011"/>
                        <a:pt x="426558" y="102680"/>
                        <a:pt x="429484" y="105613"/>
                      </a:cubicBezTo>
                      <a:cubicBezTo>
                        <a:pt x="432409" y="107569"/>
                        <a:pt x="433384" y="107569"/>
                        <a:pt x="434359" y="108547"/>
                      </a:cubicBezTo>
                      <a:cubicBezTo>
                        <a:pt x="434359" y="108547"/>
                        <a:pt x="434359" y="108547"/>
                        <a:pt x="434359" y="10854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7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7" name="Freeform 46">
                  <a:extLst>
                    <a:ext uri="{FF2B5EF4-FFF2-40B4-BE49-F238E27FC236}">
                      <a16:creationId xmlns:a16="http://schemas.microsoft.com/office/drawing/2014/main" id="{D5B1CCDB-93AA-A84E-78D8-333687DA95EB}"/>
                    </a:ext>
                  </a:extLst>
                </p:cNvPr>
                <p:cNvSpPr/>
                <p:nvPr/>
              </p:nvSpPr>
              <p:spPr>
                <a:xfrm>
                  <a:off x="243131" y="4611287"/>
                  <a:ext cx="393834" cy="279929"/>
                </a:xfrm>
                <a:custGeom>
                  <a:avLst/>
                  <a:gdLst>
                    <a:gd name="connsiteX0" fmla="*/ 1839 w 393834"/>
                    <a:gd name="connsiteY0" fmla="*/ 0 h 279929"/>
                    <a:gd name="connsiteX1" fmla="*/ 1839 w 393834"/>
                    <a:gd name="connsiteY1" fmla="*/ 0 h 279929"/>
                    <a:gd name="connsiteX2" fmla="*/ 1839 w 393834"/>
                    <a:gd name="connsiteY2" fmla="*/ 3912 h 279929"/>
                    <a:gd name="connsiteX3" fmla="*/ 22316 w 393834"/>
                    <a:gd name="connsiteY3" fmla="*/ 93878 h 279929"/>
                    <a:gd name="connsiteX4" fmla="*/ 149081 w 393834"/>
                    <a:gd name="connsiteY4" fmla="*/ 221983 h 279929"/>
                    <a:gd name="connsiteX5" fmla="*/ 312900 w 393834"/>
                    <a:gd name="connsiteY5" fmla="*/ 251320 h 279929"/>
                    <a:gd name="connsiteX6" fmla="*/ 391885 w 393834"/>
                    <a:gd name="connsiteY6" fmla="*/ 228829 h 279929"/>
                    <a:gd name="connsiteX7" fmla="*/ 393835 w 393834"/>
                    <a:gd name="connsiteY7" fmla="*/ 227851 h 279929"/>
                    <a:gd name="connsiteX8" fmla="*/ 393835 w 393834"/>
                    <a:gd name="connsiteY8" fmla="*/ 227851 h 279929"/>
                    <a:gd name="connsiteX9" fmla="*/ 391885 w 393834"/>
                    <a:gd name="connsiteY9" fmla="*/ 228829 h 279929"/>
                    <a:gd name="connsiteX10" fmla="*/ 386034 w 393834"/>
                    <a:gd name="connsiteY10" fmla="*/ 233718 h 279929"/>
                    <a:gd name="connsiteX11" fmla="*/ 337278 w 393834"/>
                    <a:gd name="connsiteY11" fmla="*/ 261099 h 279929"/>
                    <a:gd name="connsiteX12" fmla="*/ 128604 w 393834"/>
                    <a:gd name="connsiteY12" fmla="*/ 250342 h 279929"/>
                    <a:gd name="connsiteX13" fmla="*/ 5739 w 393834"/>
                    <a:gd name="connsiteY13" fmla="*/ 81166 h 279929"/>
                    <a:gd name="connsiteX14" fmla="*/ 864 w 393834"/>
                    <a:gd name="connsiteY14" fmla="*/ 1956 h 279929"/>
                    <a:gd name="connsiteX15" fmla="*/ 1839 w 393834"/>
                    <a:gd name="connsiteY15" fmla="*/ 0 h 279929"/>
                    <a:gd name="connsiteX16" fmla="*/ 1839 w 393834"/>
                    <a:gd name="connsiteY16" fmla="*/ 0 h 2799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93834" h="279929">
                      <a:moveTo>
                        <a:pt x="1839" y="0"/>
                      </a:moveTo>
                      <a:cubicBezTo>
                        <a:pt x="2814" y="0"/>
                        <a:pt x="2814" y="0"/>
                        <a:pt x="1839" y="0"/>
                      </a:cubicBezTo>
                      <a:cubicBezTo>
                        <a:pt x="2814" y="978"/>
                        <a:pt x="1839" y="1956"/>
                        <a:pt x="1839" y="3912"/>
                      </a:cubicBezTo>
                      <a:cubicBezTo>
                        <a:pt x="1839" y="5867"/>
                        <a:pt x="-111" y="48895"/>
                        <a:pt x="22316" y="93878"/>
                      </a:cubicBezTo>
                      <a:cubicBezTo>
                        <a:pt x="44744" y="140818"/>
                        <a:pt x="84724" y="189713"/>
                        <a:pt x="149081" y="221983"/>
                      </a:cubicBezTo>
                      <a:cubicBezTo>
                        <a:pt x="209538" y="251320"/>
                        <a:pt x="269020" y="256210"/>
                        <a:pt x="312900" y="251320"/>
                      </a:cubicBezTo>
                      <a:cubicBezTo>
                        <a:pt x="355805" y="246431"/>
                        <a:pt x="387984" y="230784"/>
                        <a:pt x="391885" y="228829"/>
                      </a:cubicBezTo>
                      <a:cubicBezTo>
                        <a:pt x="393835" y="227851"/>
                        <a:pt x="393835" y="227851"/>
                        <a:pt x="393835" y="227851"/>
                      </a:cubicBezTo>
                      <a:cubicBezTo>
                        <a:pt x="393835" y="227851"/>
                        <a:pt x="393835" y="227851"/>
                        <a:pt x="393835" y="227851"/>
                      </a:cubicBezTo>
                      <a:cubicBezTo>
                        <a:pt x="393835" y="227851"/>
                        <a:pt x="392860" y="228829"/>
                        <a:pt x="391885" y="228829"/>
                      </a:cubicBezTo>
                      <a:cubicBezTo>
                        <a:pt x="390909" y="229807"/>
                        <a:pt x="388959" y="231762"/>
                        <a:pt x="386034" y="233718"/>
                      </a:cubicBezTo>
                      <a:cubicBezTo>
                        <a:pt x="381158" y="237630"/>
                        <a:pt x="371407" y="246431"/>
                        <a:pt x="337278" y="261099"/>
                      </a:cubicBezTo>
                      <a:cubicBezTo>
                        <a:pt x="289498" y="281635"/>
                        <a:pt x="208563" y="294348"/>
                        <a:pt x="128604" y="250342"/>
                      </a:cubicBezTo>
                      <a:cubicBezTo>
                        <a:pt x="51570" y="208293"/>
                        <a:pt x="17441" y="135928"/>
                        <a:pt x="5739" y="81166"/>
                      </a:cubicBezTo>
                      <a:cubicBezTo>
                        <a:pt x="-3037" y="39116"/>
                        <a:pt x="864" y="4890"/>
                        <a:pt x="864" y="1956"/>
                      </a:cubicBezTo>
                      <a:cubicBezTo>
                        <a:pt x="1839" y="978"/>
                        <a:pt x="1839" y="978"/>
                        <a:pt x="1839" y="0"/>
                      </a:cubicBezTo>
                      <a:cubicBezTo>
                        <a:pt x="1839" y="0"/>
                        <a:pt x="1839" y="0"/>
                        <a:pt x="183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7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3237D85C-1F1C-42B2-69FD-62E5545260F4}"/>
                  </a:ext>
                </a:extLst>
              </p:cNvPr>
              <p:cNvSpPr/>
              <p:nvPr/>
            </p:nvSpPr>
            <p:spPr>
              <a:xfrm>
                <a:off x="341507" y="4535011"/>
                <a:ext cx="361767" cy="157441"/>
              </a:xfrm>
              <a:custGeom>
                <a:avLst/>
                <a:gdLst>
                  <a:gd name="connsiteX0" fmla="*/ 201849 w 361767"/>
                  <a:gd name="connsiteY0" fmla="*/ 154508 h 157441"/>
                  <a:gd name="connsiteX1" fmla="*/ 201849 w 361767"/>
                  <a:gd name="connsiteY1" fmla="*/ 93878 h 157441"/>
                  <a:gd name="connsiteX2" fmla="*/ 245729 w 361767"/>
                  <a:gd name="connsiteY2" fmla="*/ 0 h 157441"/>
                  <a:gd name="connsiteX3" fmla="*/ 211600 w 361767"/>
                  <a:gd name="connsiteY3" fmla="*/ 0 h 157441"/>
                  <a:gd name="connsiteX4" fmla="*/ 185272 w 361767"/>
                  <a:gd name="connsiteY4" fmla="*/ 61608 h 157441"/>
                  <a:gd name="connsiteX5" fmla="*/ 158944 w 361767"/>
                  <a:gd name="connsiteY5" fmla="*/ 0 h 157441"/>
                  <a:gd name="connsiteX6" fmla="*/ 123840 w 361767"/>
                  <a:gd name="connsiteY6" fmla="*/ 0 h 157441"/>
                  <a:gd name="connsiteX7" fmla="*/ 167720 w 361767"/>
                  <a:gd name="connsiteY7" fmla="*/ 93878 h 157441"/>
                  <a:gd name="connsiteX8" fmla="*/ 167720 w 361767"/>
                  <a:gd name="connsiteY8" fmla="*/ 154508 h 157441"/>
                  <a:gd name="connsiteX9" fmla="*/ 201849 w 361767"/>
                  <a:gd name="connsiteY9" fmla="*/ 154508 h 157441"/>
                  <a:gd name="connsiteX10" fmla="*/ 81910 w 361767"/>
                  <a:gd name="connsiteY10" fmla="*/ 88989 h 157441"/>
                  <a:gd name="connsiteX11" fmla="*/ 35104 w 361767"/>
                  <a:gd name="connsiteY11" fmla="*/ 978 h 157441"/>
                  <a:gd name="connsiteX12" fmla="*/ 35104 w 361767"/>
                  <a:gd name="connsiteY12" fmla="*/ 0 h 157441"/>
                  <a:gd name="connsiteX13" fmla="*/ 0 w 361767"/>
                  <a:gd name="connsiteY13" fmla="*/ 0 h 157441"/>
                  <a:gd name="connsiteX14" fmla="*/ 0 w 361767"/>
                  <a:gd name="connsiteY14" fmla="*/ 155486 h 157441"/>
                  <a:gd name="connsiteX15" fmla="*/ 31204 w 361767"/>
                  <a:gd name="connsiteY15" fmla="*/ 155486 h 157441"/>
                  <a:gd name="connsiteX16" fmla="*/ 31204 w 361767"/>
                  <a:gd name="connsiteY16" fmla="*/ 63564 h 157441"/>
                  <a:gd name="connsiteX17" fmla="*/ 81910 w 361767"/>
                  <a:gd name="connsiteY17" fmla="*/ 154508 h 157441"/>
                  <a:gd name="connsiteX18" fmla="*/ 82885 w 361767"/>
                  <a:gd name="connsiteY18" fmla="*/ 155486 h 157441"/>
                  <a:gd name="connsiteX19" fmla="*/ 114088 w 361767"/>
                  <a:gd name="connsiteY19" fmla="*/ 155486 h 157441"/>
                  <a:gd name="connsiteX20" fmla="*/ 114088 w 361767"/>
                  <a:gd name="connsiteY20" fmla="*/ 0 h 157441"/>
                  <a:gd name="connsiteX21" fmla="*/ 82885 w 361767"/>
                  <a:gd name="connsiteY21" fmla="*/ 0 h 157441"/>
                  <a:gd name="connsiteX22" fmla="*/ 82885 w 361767"/>
                  <a:gd name="connsiteY22" fmla="*/ 88989 h 157441"/>
                  <a:gd name="connsiteX23" fmla="*/ 361767 w 361767"/>
                  <a:gd name="connsiteY23" fmla="*/ 100724 h 157441"/>
                  <a:gd name="connsiteX24" fmla="*/ 361767 w 361767"/>
                  <a:gd name="connsiteY24" fmla="*/ 0 h 157441"/>
                  <a:gd name="connsiteX25" fmla="*/ 328613 w 361767"/>
                  <a:gd name="connsiteY25" fmla="*/ 0 h 157441"/>
                  <a:gd name="connsiteX26" fmla="*/ 328613 w 361767"/>
                  <a:gd name="connsiteY26" fmla="*/ 99746 h 157441"/>
                  <a:gd name="connsiteX27" fmla="*/ 309111 w 361767"/>
                  <a:gd name="connsiteY27" fmla="*/ 128105 h 157441"/>
                  <a:gd name="connsiteX28" fmla="*/ 289609 w 361767"/>
                  <a:gd name="connsiteY28" fmla="*/ 99746 h 157441"/>
                  <a:gd name="connsiteX29" fmla="*/ 289609 w 361767"/>
                  <a:gd name="connsiteY29" fmla="*/ 0 h 157441"/>
                  <a:gd name="connsiteX30" fmla="*/ 255480 w 361767"/>
                  <a:gd name="connsiteY30" fmla="*/ 0 h 157441"/>
                  <a:gd name="connsiteX31" fmla="*/ 255480 w 361767"/>
                  <a:gd name="connsiteY31" fmla="*/ 100724 h 157441"/>
                  <a:gd name="connsiteX32" fmla="*/ 309111 w 361767"/>
                  <a:gd name="connsiteY32" fmla="*/ 157442 h 157441"/>
                  <a:gd name="connsiteX33" fmla="*/ 361767 w 361767"/>
                  <a:gd name="connsiteY33" fmla="*/ 100724 h 157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61767" h="157441">
                    <a:moveTo>
                      <a:pt x="201849" y="154508"/>
                    </a:moveTo>
                    <a:lnTo>
                      <a:pt x="201849" y="93878"/>
                    </a:lnTo>
                    <a:lnTo>
                      <a:pt x="245729" y="0"/>
                    </a:lnTo>
                    <a:lnTo>
                      <a:pt x="211600" y="0"/>
                    </a:lnTo>
                    <a:lnTo>
                      <a:pt x="185272" y="61608"/>
                    </a:lnTo>
                    <a:lnTo>
                      <a:pt x="158944" y="0"/>
                    </a:lnTo>
                    <a:lnTo>
                      <a:pt x="123840" y="0"/>
                    </a:lnTo>
                    <a:lnTo>
                      <a:pt x="167720" y="93878"/>
                    </a:lnTo>
                    <a:lnTo>
                      <a:pt x="167720" y="154508"/>
                    </a:lnTo>
                    <a:lnTo>
                      <a:pt x="201849" y="154508"/>
                    </a:lnTo>
                    <a:close/>
                    <a:moveTo>
                      <a:pt x="81910" y="88989"/>
                    </a:moveTo>
                    <a:cubicBezTo>
                      <a:pt x="71183" y="67475"/>
                      <a:pt x="37054" y="3912"/>
                      <a:pt x="35104" y="978"/>
                    </a:cubicBezTo>
                    <a:lnTo>
                      <a:pt x="35104" y="0"/>
                    </a:lnTo>
                    <a:lnTo>
                      <a:pt x="0" y="0"/>
                    </a:lnTo>
                    <a:lnTo>
                      <a:pt x="0" y="155486"/>
                    </a:lnTo>
                    <a:lnTo>
                      <a:pt x="31204" y="155486"/>
                    </a:lnTo>
                    <a:lnTo>
                      <a:pt x="31204" y="63564"/>
                    </a:lnTo>
                    <a:cubicBezTo>
                      <a:pt x="42905" y="85077"/>
                      <a:pt x="79959" y="150597"/>
                      <a:pt x="81910" y="154508"/>
                    </a:cubicBezTo>
                    <a:lnTo>
                      <a:pt x="82885" y="155486"/>
                    </a:lnTo>
                    <a:lnTo>
                      <a:pt x="114088" y="155486"/>
                    </a:lnTo>
                    <a:lnTo>
                      <a:pt x="114088" y="0"/>
                    </a:lnTo>
                    <a:lnTo>
                      <a:pt x="82885" y="0"/>
                    </a:lnTo>
                    <a:lnTo>
                      <a:pt x="82885" y="88989"/>
                    </a:lnTo>
                    <a:close/>
                    <a:moveTo>
                      <a:pt x="361767" y="100724"/>
                    </a:moveTo>
                    <a:lnTo>
                      <a:pt x="361767" y="0"/>
                    </a:lnTo>
                    <a:lnTo>
                      <a:pt x="328613" y="0"/>
                    </a:lnTo>
                    <a:lnTo>
                      <a:pt x="328613" y="99746"/>
                    </a:lnTo>
                    <a:cubicBezTo>
                      <a:pt x="328613" y="120282"/>
                      <a:pt x="322763" y="128105"/>
                      <a:pt x="309111" y="128105"/>
                    </a:cubicBezTo>
                    <a:cubicBezTo>
                      <a:pt x="294484" y="128105"/>
                      <a:pt x="289609" y="120282"/>
                      <a:pt x="289609" y="99746"/>
                    </a:cubicBezTo>
                    <a:lnTo>
                      <a:pt x="289609" y="0"/>
                    </a:lnTo>
                    <a:lnTo>
                      <a:pt x="255480" y="0"/>
                    </a:lnTo>
                    <a:lnTo>
                      <a:pt x="255480" y="100724"/>
                    </a:lnTo>
                    <a:cubicBezTo>
                      <a:pt x="255480" y="137884"/>
                      <a:pt x="274007" y="157442"/>
                      <a:pt x="309111" y="157442"/>
                    </a:cubicBezTo>
                    <a:cubicBezTo>
                      <a:pt x="344215" y="157442"/>
                      <a:pt x="361767" y="138862"/>
                      <a:pt x="361767" y="1007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" name="Graphic 6">
              <a:extLst>
                <a:ext uri="{FF2B5EF4-FFF2-40B4-BE49-F238E27FC236}">
                  <a16:creationId xmlns:a16="http://schemas.microsoft.com/office/drawing/2014/main" id="{6773B612-EB33-E2C1-36CC-005E89107A1A}"/>
                </a:ext>
              </a:extLst>
            </p:cNvPr>
            <p:cNvGrpSpPr/>
            <p:nvPr/>
          </p:nvGrpSpPr>
          <p:grpSpPr>
            <a:xfrm>
              <a:off x="898297" y="4574127"/>
              <a:ext cx="765464" cy="118325"/>
              <a:chOff x="898297" y="4574127"/>
              <a:chExt cx="765464" cy="118325"/>
            </a:xfrm>
            <a:solidFill>
              <a:srgbClr val="FFFFFF"/>
            </a:solidFill>
          </p:grpSpPr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10359899-8660-C982-A2DA-FC62D7EF121B}"/>
                  </a:ext>
                </a:extLst>
              </p:cNvPr>
              <p:cNvSpPr/>
              <p:nvPr/>
            </p:nvSpPr>
            <p:spPr>
              <a:xfrm>
                <a:off x="898297" y="4575105"/>
                <a:ext cx="67282" cy="115392"/>
              </a:xfrm>
              <a:custGeom>
                <a:avLst/>
                <a:gdLst>
                  <a:gd name="connsiteX0" fmla="*/ 34129 w 67282"/>
                  <a:gd name="connsiteY0" fmla="*/ 115392 h 115392"/>
                  <a:gd name="connsiteX1" fmla="*/ 0 w 67282"/>
                  <a:gd name="connsiteY1" fmla="*/ 115392 h 115392"/>
                  <a:gd name="connsiteX2" fmla="*/ 0 w 67282"/>
                  <a:gd name="connsiteY2" fmla="*/ 1956 h 115392"/>
                  <a:gd name="connsiteX3" fmla="*/ 34129 w 67282"/>
                  <a:gd name="connsiteY3" fmla="*/ 1956 h 115392"/>
                  <a:gd name="connsiteX4" fmla="*/ 34129 w 67282"/>
                  <a:gd name="connsiteY4" fmla="*/ 16624 h 115392"/>
                  <a:gd name="connsiteX5" fmla="*/ 64358 w 67282"/>
                  <a:gd name="connsiteY5" fmla="*/ 0 h 115392"/>
                  <a:gd name="connsiteX6" fmla="*/ 66308 w 67282"/>
                  <a:gd name="connsiteY6" fmla="*/ 0 h 115392"/>
                  <a:gd name="connsiteX7" fmla="*/ 67283 w 67282"/>
                  <a:gd name="connsiteY7" fmla="*/ 0 h 115392"/>
                  <a:gd name="connsiteX8" fmla="*/ 67283 w 67282"/>
                  <a:gd name="connsiteY8" fmla="*/ 28359 h 115392"/>
                  <a:gd name="connsiteX9" fmla="*/ 65333 w 67282"/>
                  <a:gd name="connsiteY9" fmla="*/ 28359 h 115392"/>
                  <a:gd name="connsiteX10" fmla="*/ 59482 w 67282"/>
                  <a:gd name="connsiteY10" fmla="*/ 27381 h 115392"/>
                  <a:gd name="connsiteX11" fmla="*/ 34129 w 67282"/>
                  <a:gd name="connsiteY11" fmla="*/ 39116 h 115392"/>
                  <a:gd name="connsiteX12" fmla="*/ 34129 w 67282"/>
                  <a:gd name="connsiteY12" fmla="*/ 115392 h 1153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282" h="115392">
                    <a:moveTo>
                      <a:pt x="34129" y="115392"/>
                    </a:moveTo>
                    <a:lnTo>
                      <a:pt x="0" y="115392"/>
                    </a:lnTo>
                    <a:lnTo>
                      <a:pt x="0" y="1956"/>
                    </a:lnTo>
                    <a:lnTo>
                      <a:pt x="34129" y="1956"/>
                    </a:lnTo>
                    <a:lnTo>
                      <a:pt x="34129" y="16624"/>
                    </a:lnTo>
                    <a:cubicBezTo>
                      <a:pt x="39980" y="7823"/>
                      <a:pt x="48756" y="0"/>
                      <a:pt x="64358" y="0"/>
                    </a:cubicBezTo>
                    <a:cubicBezTo>
                      <a:pt x="64358" y="0"/>
                      <a:pt x="66308" y="0"/>
                      <a:pt x="66308" y="0"/>
                    </a:cubicBezTo>
                    <a:lnTo>
                      <a:pt x="67283" y="0"/>
                    </a:lnTo>
                    <a:lnTo>
                      <a:pt x="67283" y="28359"/>
                    </a:lnTo>
                    <a:lnTo>
                      <a:pt x="65333" y="28359"/>
                    </a:lnTo>
                    <a:cubicBezTo>
                      <a:pt x="64358" y="28359"/>
                      <a:pt x="60457" y="27381"/>
                      <a:pt x="59482" y="27381"/>
                    </a:cubicBezTo>
                    <a:cubicBezTo>
                      <a:pt x="45830" y="27381"/>
                      <a:pt x="37054" y="35204"/>
                      <a:pt x="34129" y="39116"/>
                    </a:cubicBezTo>
                    <a:lnTo>
                      <a:pt x="34129" y="115392"/>
                    </a:lnTo>
                    <a:close/>
                  </a:path>
                </a:pathLst>
              </a:custGeom>
              <a:solidFill>
                <a:srgbClr val="FFFFFF"/>
              </a:solidFill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46C835DC-6131-CFEB-B3B7-8F7B649F097B}"/>
                  </a:ext>
                </a:extLst>
              </p:cNvPr>
              <p:cNvSpPr/>
              <p:nvPr/>
            </p:nvSpPr>
            <p:spPr>
              <a:xfrm>
                <a:off x="1182055" y="4576083"/>
                <a:ext cx="93659" cy="116370"/>
              </a:xfrm>
              <a:custGeom>
                <a:avLst/>
                <a:gdLst>
                  <a:gd name="connsiteX0" fmla="*/ 48756 w 93659"/>
                  <a:gd name="connsiteY0" fmla="*/ 116370 h 116370"/>
                  <a:gd name="connsiteX1" fmla="*/ 975 w 93659"/>
                  <a:gd name="connsiteY1" fmla="*/ 96812 h 116370"/>
                  <a:gd name="connsiteX2" fmla="*/ 0 w 93659"/>
                  <a:gd name="connsiteY2" fmla="*/ 95834 h 116370"/>
                  <a:gd name="connsiteX3" fmla="*/ 17552 w 93659"/>
                  <a:gd name="connsiteY3" fmla="*/ 77254 h 116370"/>
                  <a:gd name="connsiteX4" fmla="*/ 18527 w 93659"/>
                  <a:gd name="connsiteY4" fmla="*/ 78232 h 116370"/>
                  <a:gd name="connsiteX5" fmla="*/ 48756 w 93659"/>
                  <a:gd name="connsiteY5" fmla="*/ 92901 h 116370"/>
                  <a:gd name="connsiteX6" fmla="*/ 62407 w 93659"/>
                  <a:gd name="connsiteY6" fmla="*/ 84099 h 116370"/>
                  <a:gd name="connsiteX7" fmla="*/ 41930 w 93659"/>
                  <a:gd name="connsiteY7" fmla="*/ 70409 h 116370"/>
                  <a:gd name="connsiteX8" fmla="*/ 4876 w 93659"/>
                  <a:gd name="connsiteY8" fmla="*/ 34227 h 116370"/>
                  <a:gd name="connsiteX9" fmla="*/ 47781 w 93659"/>
                  <a:gd name="connsiteY9" fmla="*/ 0 h 116370"/>
                  <a:gd name="connsiteX10" fmla="*/ 89711 w 93659"/>
                  <a:gd name="connsiteY10" fmla="*/ 17602 h 116370"/>
                  <a:gd name="connsiteX11" fmla="*/ 90686 w 93659"/>
                  <a:gd name="connsiteY11" fmla="*/ 18580 h 116370"/>
                  <a:gd name="connsiteX12" fmla="*/ 73134 w 93659"/>
                  <a:gd name="connsiteY12" fmla="*/ 37160 h 116370"/>
                  <a:gd name="connsiteX13" fmla="*/ 72158 w 93659"/>
                  <a:gd name="connsiteY13" fmla="*/ 36182 h 116370"/>
                  <a:gd name="connsiteX14" fmla="*/ 47781 w 93659"/>
                  <a:gd name="connsiteY14" fmla="*/ 24448 h 116370"/>
                  <a:gd name="connsiteX15" fmla="*/ 37054 w 93659"/>
                  <a:gd name="connsiteY15" fmla="*/ 32271 h 116370"/>
                  <a:gd name="connsiteX16" fmla="*/ 56557 w 93659"/>
                  <a:gd name="connsiteY16" fmla="*/ 45961 h 116370"/>
                  <a:gd name="connsiteX17" fmla="*/ 93611 w 93659"/>
                  <a:gd name="connsiteY17" fmla="*/ 82144 h 116370"/>
                  <a:gd name="connsiteX18" fmla="*/ 48756 w 93659"/>
                  <a:gd name="connsiteY18" fmla="*/ 116370 h 116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3659" h="116370">
                    <a:moveTo>
                      <a:pt x="48756" y="116370"/>
                    </a:moveTo>
                    <a:cubicBezTo>
                      <a:pt x="27303" y="116370"/>
                      <a:pt x="12677" y="110503"/>
                      <a:pt x="975" y="96812"/>
                    </a:cubicBezTo>
                    <a:lnTo>
                      <a:pt x="0" y="95834"/>
                    </a:lnTo>
                    <a:lnTo>
                      <a:pt x="17552" y="77254"/>
                    </a:lnTo>
                    <a:lnTo>
                      <a:pt x="18527" y="78232"/>
                    </a:lnTo>
                    <a:cubicBezTo>
                      <a:pt x="27303" y="87033"/>
                      <a:pt x="39005" y="92901"/>
                      <a:pt x="48756" y="92901"/>
                    </a:cubicBezTo>
                    <a:cubicBezTo>
                      <a:pt x="54606" y="92901"/>
                      <a:pt x="62407" y="90945"/>
                      <a:pt x="62407" y="84099"/>
                    </a:cubicBezTo>
                    <a:cubicBezTo>
                      <a:pt x="62407" y="76276"/>
                      <a:pt x="53631" y="73343"/>
                      <a:pt x="41930" y="70409"/>
                    </a:cubicBezTo>
                    <a:cubicBezTo>
                      <a:pt x="25353" y="65519"/>
                      <a:pt x="4876" y="59652"/>
                      <a:pt x="4876" y="34227"/>
                    </a:cubicBezTo>
                    <a:cubicBezTo>
                      <a:pt x="4876" y="10757"/>
                      <a:pt x="26328" y="0"/>
                      <a:pt x="47781" y="0"/>
                    </a:cubicBezTo>
                    <a:cubicBezTo>
                      <a:pt x="63382" y="0"/>
                      <a:pt x="79959" y="6845"/>
                      <a:pt x="89711" y="17602"/>
                    </a:cubicBezTo>
                    <a:lnTo>
                      <a:pt x="90686" y="18580"/>
                    </a:lnTo>
                    <a:lnTo>
                      <a:pt x="73134" y="37160"/>
                    </a:lnTo>
                    <a:lnTo>
                      <a:pt x="72158" y="36182"/>
                    </a:lnTo>
                    <a:cubicBezTo>
                      <a:pt x="63382" y="27381"/>
                      <a:pt x="55582" y="24448"/>
                      <a:pt x="47781" y="24448"/>
                    </a:cubicBezTo>
                    <a:cubicBezTo>
                      <a:pt x="43880" y="24448"/>
                      <a:pt x="37054" y="25425"/>
                      <a:pt x="37054" y="32271"/>
                    </a:cubicBezTo>
                    <a:cubicBezTo>
                      <a:pt x="37054" y="40094"/>
                      <a:pt x="45830" y="42050"/>
                      <a:pt x="56557" y="45961"/>
                    </a:cubicBezTo>
                    <a:cubicBezTo>
                      <a:pt x="73134" y="50851"/>
                      <a:pt x="93611" y="56718"/>
                      <a:pt x="93611" y="82144"/>
                    </a:cubicBezTo>
                    <a:cubicBezTo>
                      <a:pt x="94586" y="98768"/>
                      <a:pt x="80935" y="116370"/>
                      <a:pt x="48756" y="1163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8A945F6C-1C37-0C2D-262A-5FB4D093B411}"/>
                  </a:ext>
                </a:extLst>
              </p:cNvPr>
              <p:cNvSpPr/>
              <p:nvPr/>
            </p:nvSpPr>
            <p:spPr>
              <a:xfrm>
                <a:off x="1079668" y="4576083"/>
                <a:ext cx="93659" cy="116370"/>
              </a:xfrm>
              <a:custGeom>
                <a:avLst/>
                <a:gdLst>
                  <a:gd name="connsiteX0" fmla="*/ 48756 w 93659"/>
                  <a:gd name="connsiteY0" fmla="*/ 116370 h 116370"/>
                  <a:gd name="connsiteX1" fmla="*/ 975 w 93659"/>
                  <a:gd name="connsiteY1" fmla="*/ 96812 h 116370"/>
                  <a:gd name="connsiteX2" fmla="*/ 0 w 93659"/>
                  <a:gd name="connsiteY2" fmla="*/ 95834 h 116370"/>
                  <a:gd name="connsiteX3" fmla="*/ 17552 w 93659"/>
                  <a:gd name="connsiteY3" fmla="*/ 77254 h 116370"/>
                  <a:gd name="connsiteX4" fmla="*/ 18527 w 93659"/>
                  <a:gd name="connsiteY4" fmla="*/ 78232 h 116370"/>
                  <a:gd name="connsiteX5" fmla="*/ 48756 w 93659"/>
                  <a:gd name="connsiteY5" fmla="*/ 92901 h 116370"/>
                  <a:gd name="connsiteX6" fmla="*/ 62407 w 93659"/>
                  <a:gd name="connsiteY6" fmla="*/ 84099 h 116370"/>
                  <a:gd name="connsiteX7" fmla="*/ 41930 w 93659"/>
                  <a:gd name="connsiteY7" fmla="*/ 70409 h 116370"/>
                  <a:gd name="connsiteX8" fmla="*/ 4876 w 93659"/>
                  <a:gd name="connsiteY8" fmla="*/ 34227 h 116370"/>
                  <a:gd name="connsiteX9" fmla="*/ 47781 w 93659"/>
                  <a:gd name="connsiteY9" fmla="*/ 0 h 116370"/>
                  <a:gd name="connsiteX10" fmla="*/ 89711 w 93659"/>
                  <a:gd name="connsiteY10" fmla="*/ 17602 h 116370"/>
                  <a:gd name="connsiteX11" fmla="*/ 90686 w 93659"/>
                  <a:gd name="connsiteY11" fmla="*/ 18580 h 116370"/>
                  <a:gd name="connsiteX12" fmla="*/ 73134 w 93659"/>
                  <a:gd name="connsiteY12" fmla="*/ 37160 h 116370"/>
                  <a:gd name="connsiteX13" fmla="*/ 72158 w 93659"/>
                  <a:gd name="connsiteY13" fmla="*/ 36182 h 116370"/>
                  <a:gd name="connsiteX14" fmla="*/ 47781 w 93659"/>
                  <a:gd name="connsiteY14" fmla="*/ 24448 h 116370"/>
                  <a:gd name="connsiteX15" fmla="*/ 37054 w 93659"/>
                  <a:gd name="connsiteY15" fmla="*/ 32271 h 116370"/>
                  <a:gd name="connsiteX16" fmla="*/ 56557 w 93659"/>
                  <a:gd name="connsiteY16" fmla="*/ 45961 h 116370"/>
                  <a:gd name="connsiteX17" fmla="*/ 93611 w 93659"/>
                  <a:gd name="connsiteY17" fmla="*/ 82144 h 116370"/>
                  <a:gd name="connsiteX18" fmla="*/ 48756 w 93659"/>
                  <a:gd name="connsiteY18" fmla="*/ 116370 h 116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3659" h="116370">
                    <a:moveTo>
                      <a:pt x="48756" y="116370"/>
                    </a:moveTo>
                    <a:cubicBezTo>
                      <a:pt x="27303" y="116370"/>
                      <a:pt x="12677" y="110503"/>
                      <a:pt x="975" y="96812"/>
                    </a:cubicBezTo>
                    <a:lnTo>
                      <a:pt x="0" y="95834"/>
                    </a:lnTo>
                    <a:lnTo>
                      <a:pt x="17552" y="77254"/>
                    </a:lnTo>
                    <a:lnTo>
                      <a:pt x="18527" y="78232"/>
                    </a:lnTo>
                    <a:cubicBezTo>
                      <a:pt x="27303" y="87033"/>
                      <a:pt x="39005" y="92901"/>
                      <a:pt x="48756" y="92901"/>
                    </a:cubicBezTo>
                    <a:cubicBezTo>
                      <a:pt x="54606" y="92901"/>
                      <a:pt x="62407" y="90945"/>
                      <a:pt x="62407" y="84099"/>
                    </a:cubicBezTo>
                    <a:cubicBezTo>
                      <a:pt x="62407" y="76276"/>
                      <a:pt x="53631" y="73343"/>
                      <a:pt x="41930" y="70409"/>
                    </a:cubicBezTo>
                    <a:cubicBezTo>
                      <a:pt x="25353" y="65519"/>
                      <a:pt x="4876" y="59652"/>
                      <a:pt x="4876" y="34227"/>
                    </a:cubicBezTo>
                    <a:cubicBezTo>
                      <a:pt x="4876" y="10757"/>
                      <a:pt x="26328" y="0"/>
                      <a:pt x="47781" y="0"/>
                    </a:cubicBezTo>
                    <a:cubicBezTo>
                      <a:pt x="63382" y="0"/>
                      <a:pt x="79959" y="6845"/>
                      <a:pt x="89711" y="17602"/>
                    </a:cubicBezTo>
                    <a:lnTo>
                      <a:pt x="90686" y="18580"/>
                    </a:lnTo>
                    <a:lnTo>
                      <a:pt x="73134" y="37160"/>
                    </a:lnTo>
                    <a:lnTo>
                      <a:pt x="72158" y="36182"/>
                    </a:lnTo>
                    <a:cubicBezTo>
                      <a:pt x="63382" y="27381"/>
                      <a:pt x="55582" y="24448"/>
                      <a:pt x="47781" y="24448"/>
                    </a:cubicBezTo>
                    <a:cubicBezTo>
                      <a:pt x="43880" y="24448"/>
                      <a:pt x="37054" y="25425"/>
                      <a:pt x="37054" y="32271"/>
                    </a:cubicBezTo>
                    <a:cubicBezTo>
                      <a:pt x="37054" y="40094"/>
                      <a:pt x="45830" y="42050"/>
                      <a:pt x="56557" y="45961"/>
                    </a:cubicBezTo>
                    <a:cubicBezTo>
                      <a:pt x="73134" y="50851"/>
                      <a:pt x="93611" y="56718"/>
                      <a:pt x="93611" y="82144"/>
                    </a:cubicBezTo>
                    <a:cubicBezTo>
                      <a:pt x="94586" y="98768"/>
                      <a:pt x="80935" y="116370"/>
                      <a:pt x="48756" y="11637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4B000A6B-6A86-8640-9365-93DD9C2A50E1}"/>
                  </a:ext>
                </a:extLst>
              </p:cNvPr>
              <p:cNvSpPr/>
              <p:nvPr/>
            </p:nvSpPr>
            <p:spPr>
              <a:xfrm>
                <a:off x="1291268" y="4574127"/>
                <a:ext cx="152117" cy="118325"/>
              </a:xfrm>
              <a:custGeom>
                <a:avLst/>
                <a:gdLst>
                  <a:gd name="connsiteX0" fmla="*/ 152118 w 152117"/>
                  <a:gd name="connsiteY0" fmla="*/ 116370 h 118325"/>
                  <a:gd name="connsiteX1" fmla="*/ 118964 w 152117"/>
                  <a:gd name="connsiteY1" fmla="*/ 116370 h 118325"/>
                  <a:gd name="connsiteX2" fmla="*/ 118964 w 152117"/>
                  <a:gd name="connsiteY2" fmla="*/ 41072 h 118325"/>
                  <a:gd name="connsiteX3" fmla="*/ 110188 w 152117"/>
                  <a:gd name="connsiteY3" fmla="*/ 29337 h 118325"/>
                  <a:gd name="connsiteX4" fmla="*/ 93611 w 152117"/>
                  <a:gd name="connsiteY4" fmla="*/ 39116 h 118325"/>
                  <a:gd name="connsiteX5" fmla="*/ 93611 w 152117"/>
                  <a:gd name="connsiteY5" fmla="*/ 117348 h 118325"/>
                  <a:gd name="connsiteX6" fmla="*/ 59482 w 152117"/>
                  <a:gd name="connsiteY6" fmla="*/ 117348 h 118325"/>
                  <a:gd name="connsiteX7" fmla="*/ 59482 w 152117"/>
                  <a:gd name="connsiteY7" fmla="*/ 42050 h 118325"/>
                  <a:gd name="connsiteX8" fmla="*/ 51681 w 152117"/>
                  <a:gd name="connsiteY8" fmla="*/ 30315 h 118325"/>
                  <a:gd name="connsiteX9" fmla="*/ 34129 w 152117"/>
                  <a:gd name="connsiteY9" fmla="*/ 40094 h 118325"/>
                  <a:gd name="connsiteX10" fmla="*/ 34129 w 152117"/>
                  <a:gd name="connsiteY10" fmla="*/ 118326 h 118325"/>
                  <a:gd name="connsiteX11" fmla="*/ 0 w 152117"/>
                  <a:gd name="connsiteY11" fmla="*/ 118326 h 118325"/>
                  <a:gd name="connsiteX12" fmla="*/ 0 w 152117"/>
                  <a:gd name="connsiteY12" fmla="*/ 2934 h 118325"/>
                  <a:gd name="connsiteX13" fmla="*/ 34129 w 152117"/>
                  <a:gd name="connsiteY13" fmla="*/ 2934 h 118325"/>
                  <a:gd name="connsiteX14" fmla="*/ 34129 w 152117"/>
                  <a:gd name="connsiteY14" fmla="*/ 14669 h 118325"/>
                  <a:gd name="connsiteX15" fmla="*/ 65333 w 152117"/>
                  <a:gd name="connsiteY15" fmla="*/ 0 h 118325"/>
                  <a:gd name="connsiteX16" fmla="*/ 91661 w 152117"/>
                  <a:gd name="connsiteY16" fmla="*/ 15646 h 118325"/>
                  <a:gd name="connsiteX17" fmla="*/ 123840 w 152117"/>
                  <a:gd name="connsiteY17" fmla="*/ 0 h 118325"/>
                  <a:gd name="connsiteX18" fmla="*/ 152118 w 152117"/>
                  <a:gd name="connsiteY18" fmla="*/ 31293 h 118325"/>
                  <a:gd name="connsiteX19" fmla="*/ 152118 w 152117"/>
                  <a:gd name="connsiteY19" fmla="*/ 116370 h 118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52117" h="118325">
                    <a:moveTo>
                      <a:pt x="152118" y="116370"/>
                    </a:moveTo>
                    <a:lnTo>
                      <a:pt x="118964" y="116370"/>
                    </a:lnTo>
                    <a:lnTo>
                      <a:pt x="118964" y="41072"/>
                    </a:lnTo>
                    <a:cubicBezTo>
                      <a:pt x="118964" y="32271"/>
                      <a:pt x="117014" y="29337"/>
                      <a:pt x="110188" y="29337"/>
                    </a:cubicBezTo>
                    <a:cubicBezTo>
                      <a:pt x="104337" y="29337"/>
                      <a:pt x="97511" y="34227"/>
                      <a:pt x="93611" y="39116"/>
                    </a:cubicBezTo>
                    <a:lnTo>
                      <a:pt x="93611" y="117348"/>
                    </a:lnTo>
                    <a:lnTo>
                      <a:pt x="59482" y="117348"/>
                    </a:lnTo>
                    <a:lnTo>
                      <a:pt x="59482" y="42050"/>
                    </a:lnTo>
                    <a:cubicBezTo>
                      <a:pt x="59482" y="33249"/>
                      <a:pt x="57532" y="30315"/>
                      <a:pt x="51681" y="30315"/>
                    </a:cubicBezTo>
                    <a:cubicBezTo>
                      <a:pt x="45830" y="30315"/>
                      <a:pt x="39005" y="35204"/>
                      <a:pt x="34129" y="40094"/>
                    </a:cubicBezTo>
                    <a:lnTo>
                      <a:pt x="34129" y="118326"/>
                    </a:lnTo>
                    <a:lnTo>
                      <a:pt x="0" y="118326"/>
                    </a:lnTo>
                    <a:lnTo>
                      <a:pt x="0" y="2934"/>
                    </a:lnTo>
                    <a:lnTo>
                      <a:pt x="34129" y="2934"/>
                    </a:lnTo>
                    <a:lnTo>
                      <a:pt x="34129" y="14669"/>
                    </a:lnTo>
                    <a:cubicBezTo>
                      <a:pt x="40955" y="6845"/>
                      <a:pt x="51681" y="0"/>
                      <a:pt x="65333" y="0"/>
                    </a:cubicBezTo>
                    <a:cubicBezTo>
                      <a:pt x="79959" y="0"/>
                      <a:pt x="87760" y="3912"/>
                      <a:pt x="91661" y="15646"/>
                    </a:cubicBezTo>
                    <a:cubicBezTo>
                      <a:pt x="98487" y="6845"/>
                      <a:pt x="110188" y="0"/>
                      <a:pt x="123840" y="0"/>
                    </a:cubicBezTo>
                    <a:cubicBezTo>
                      <a:pt x="142367" y="0"/>
                      <a:pt x="152118" y="9779"/>
                      <a:pt x="152118" y="31293"/>
                    </a:cubicBezTo>
                    <a:lnTo>
                      <a:pt x="152118" y="116370"/>
                    </a:lnTo>
                    <a:close/>
                  </a:path>
                </a:pathLst>
              </a:custGeom>
              <a:solidFill>
                <a:srgbClr val="FFFFFF"/>
              </a:solidFill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EB9BE055-84C1-5C65-CCC2-6D1AA1314DB8}"/>
                  </a:ext>
                </a:extLst>
              </p:cNvPr>
              <p:cNvSpPr/>
              <p:nvPr/>
            </p:nvSpPr>
            <p:spPr>
              <a:xfrm>
                <a:off x="1458012" y="4574127"/>
                <a:ext cx="96536" cy="117348"/>
              </a:xfrm>
              <a:custGeom>
                <a:avLst/>
                <a:gdLst>
                  <a:gd name="connsiteX0" fmla="*/ 28278 w 96536"/>
                  <a:gd name="connsiteY0" fmla="*/ 117348 h 117348"/>
                  <a:gd name="connsiteX1" fmla="*/ 0 w 96536"/>
                  <a:gd name="connsiteY1" fmla="*/ 88011 h 117348"/>
                  <a:gd name="connsiteX2" fmla="*/ 60457 w 96536"/>
                  <a:gd name="connsiteY2" fmla="*/ 42050 h 117348"/>
                  <a:gd name="connsiteX3" fmla="*/ 60457 w 96536"/>
                  <a:gd name="connsiteY3" fmla="*/ 38138 h 117348"/>
                  <a:gd name="connsiteX4" fmla="*/ 50706 w 96536"/>
                  <a:gd name="connsiteY4" fmla="*/ 26403 h 117348"/>
                  <a:gd name="connsiteX5" fmla="*/ 20477 w 96536"/>
                  <a:gd name="connsiteY5" fmla="*/ 38138 h 117348"/>
                  <a:gd name="connsiteX6" fmla="*/ 4876 w 96536"/>
                  <a:gd name="connsiteY6" fmla="*/ 17602 h 117348"/>
                  <a:gd name="connsiteX7" fmla="*/ 56557 w 96536"/>
                  <a:gd name="connsiteY7" fmla="*/ 0 h 117348"/>
                  <a:gd name="connsiteX8" fmla="*/ 93611 w 96536"/>
                  <a:gd name="connsiteY8" fmla="*/ 37160 h 117348"/>
                  <a:gd name="connsiteX9" fmla="*/ 93611 w 96536"/>
                  <a:gd name="connsiteY9" fmla="*/ 87033 h 117348"/>
                  <a:gd name="connsiteX10" fmla="*/ 96536 w 96536"/>
                  <a:gd name="connsiteY10" fmla="*/ 114414 h 117348"/>
                  <a:gd name="connsiteX11" fmla="*/ 96536 w 96536"/>
                  <a:gd name="connsiteY11" fmla="*/ 115392 h 117348"/>
                  <a:gd name="connsiteX12" fmla="*/ 63382 w 96536"/>
                  <a:gd name="connsiteY12" fmla="*/ 115392 h 117348"/>
                  <a:gd name="connsiteX13" fmla="*/ 61432 w 96536"/>
                  <a:gd name="connsiteY13" fmla="*/ 103657 h 117348"/>
                  <a:gd name="connsiteX14" fmla="*/ 28278 w 96536"/>
                  <a:gd name="connsiteY14" fmla="*/ 117348 h 117348"/>
                  <a:gd name="connsiteX15" fmla="*/ 60457 w 96536"/>
                  <a:gd name="connsiteY15" fmla="*/ 60630 h 117348"/>
                  <a:gd name="connsiteX16" fmla="*/ 32179 w 96536"/>
                  <a:gd name="connsiteY16" fmla="*/ 82144 h 117348"/>
                  <a:gd name="connsiteX17" fmla="*/ 41930 w 96536"/>
                  <a:gd name="connsiteY17" fmla="*/ 91923 h 117348"/>
                  <a:gd name="connsiteX18" fmla="*/ 60457 w 96536"/>
                  <a:gd name="connsiteY18" fmla="*/ 84099 h 117348"/>
                  <a:gd name="connsiteX19" fmla="*/ 60457 w 96536"/>
                  <a:gd name="connsiteY19" fmla="*/ 60630 h 117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6536" h="117348">
                    <a:moveTo>
                      <a:pt x="28278" y="117348"/>
                    </a:moveTo>
                    <a:cubicBezTo>
                      <a:pt x="9751" y="117348"/>
                      <a:pt x="0" y="107569"/>
                      <a:pt x="0" y="88011"/>
                    </a:cubicBezTo>
                    <a:cubicBezTo>
                      <a:pt x="0" y="64541"/>
                      <a:pt x="19502" y="49873"/>
                      <a:pt x="60457" y="42050"/>
                    </a:cubicBezTo>
                    <a:lnTo>
                      <a:pt x="60457" y="38138"/>
                    </a:lnTo>
                    <a:cubicBezTo>
                      <a:pt x="60457" y="29337"/>
                      <a:pt x="57532" y="26403"/>
                      <a:pt x="50706" y="26403"/>
                    </a:cubicBezTo>
                    <a:cubicBezTo>
                      <a:pt x="38029" y="26403"/>
                      <a:pt x="26328" y="34227"/>
                      <a:pt x="20477" y="38138"/>
                    </a:cubicBezTo>
                    <a:lnTo>
                      <a:pt x="4876" y="17602"/>
                    </a:lnTo>
                    <a:cubicBezTo>
                      <a:pt x="18527" y="5867"/>
                      <a:pt x="37054" y="0"/>
                      <a:pt x="56557" y="0"/>
                    </a:cubicBezTo>
                    <a:cubicBezTo>
                      <a:pt x="81910" y="0"/>
                      <a:pt x="93611" y="10757"/>
                      <a:pt x="93611" y="37160"/>
                    </a:cubicBezTo>
                    <a:lnTo>
                      <a:pt x="93611" y="87033"/>
                    </a:lnTo>
                    <a:cubicBezTo>
                      <a:pt x="93611" y="101702"/>
                      <a:pt x="94586" y="108547"/>
                      <a:pt x="96536" y="114414"/>
                    </a:cubicBezTo>
                    <a:lnTo>
                      <a:pt x="96536" y="115392"/>
                    </a:lnTo>
                    <a:cubicBezTo>
                      <a:pt x="96536" y="115392"/>
                      <a:pt x="63382" y="115392"/>
                      <a:pt x="63382" y="115392"/>
                    </a:cubicBezTo>
                    <a:cubicBezTo>
                      <a:pt x="62407" y="112459"/>
                      <a:pt x="61432" y="108547"/>
                      <a:pt x="61432" y="103657"/>
                    </a:cubicBezTo>
                    <a:cubicBezTo>
                      <a:pt x="51681" y="113436"/>
                      <a:pt x="40955" y="117348"/>
                      <a:pt x="28278" y="117348"/>
                    </a:cubicBezTo>
                    <a:close/>
                    <a:moveTo>
                      <a:pt x="60457" y="60630"/>
                    </a:moveTo>
                    <a:cubicBezTo>
                      <a:pt x="40955" y="64541"/>
                      <a:pt x="32179" y="71387"/>
                      <a:pt x="32179" y="82144"/>
                    </a:cubicBezTo>
                    <a:cubicBezTo>
                      <a:pt x="32179" y="88989"/>
                      <a:pt x="35104" y="91923"/>
                      <a:pt x="41930" y="91923"/>
                    </a:cubicBezTo>
                    <a:cubicBezTo>
                      <a:pt x="48756" y="91923"/>
                      <a:pt x="54606" y="88989"/>
                      <a:pt x="60457" y="84099"/>
                    </a:cubicBezTo>
                    <a:lnTo>
                      <a:pt x="60457" y="60630"/>
                    </a:lnTo>
                    <a:close/>
                  </a:path>
                </a:pathLst>
              </a:custGeom>
              <a:solidFill>
                <a:srgbClr val="FFFFFF"/>
              </a:solidFill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EBC0784F-CA15-8D52-E481-484468E6E489}"/>
                  </a:ext>
                </a:extLst>
              </p:cNvPr>
              <p:cNvSpPr/>
              <p:nvPr/>
            </p:nvSpPr>
            <p:spPr>
              <a:xfrm>
                <a:off x="971430" y="4575105"/>
                <a:ext cx="99461" cy="117347"/>
              </a:xfrm>
              <a:custGeom>
                <a:avLst/>
                <a:gdLst>
                  <a:gd name="connsiteX0" fmla="*/ 49731 w 99461"/>
                  <a:gd name="connsiteY0" fmla="*/ 0 h 117347"/>
                  <a:gd name="connsiteX1" fmla="*/ 0 w 99461"/>
                  <a:gd name="connsiteY1" fmla="*/ 58674 h 117347"/>
                  <a:gd name="connsiteX2" fmla="*/ 49731 w 99461"/>
                  <a:gd name="connsiteY2" fmla="*/ 117348 h 117347"/>
                  <a:gd name="connsiteX3" fmla="*/ 99462 w 99461"/>
                  <a:gd name="connsiteY3" fmla="*/ 58674 h 117347"/>
                  <a:gd name="connsiteX4" fmla="*/ 49731 w 99461"/>
                  <a:gd name="connsiteY4" fmla="*/ 0 h 117347"/>
                  <a:gd name="connsiteX5" fmla="*/ 49731 w 99461"/>
                  <a:gd name="connsiteY5" fmla="*/ 89967 h 117347"/>
                  <a:gd name="connsiteX6" fmla="*/ 34129 w 99461"/>
                  <a:gd name="connsiteY6" fmla="*/ 58674 h 117347"/>
                  <a:gd name="connsiteX7" fmla="*/ 49731 w 99461"/>
                  <a:gd name="connsiteY7" fmla="*/ 28359 h 117347"/>
                  <a:gd name="connsiteX8" fmla="*/ 65333 w 99461"/>
                  <a:gd name="connsiteY8" fmla="*/ 58674 h 117347"/>
                  <a:gd name="connsiteX9" fmla="*/ 49731 w 99461"/>
                  <a:gd name="connsiteY9" fmla="*/ 89967 h 117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9461" h="117347">
                    <a:moveTo>
                      <a:pt x="49731" y="0"/>
                    </a:moveTo>
                    <a:cubicBezTo>
                      <a:pt x="12677" y="0"/>
                      <a:pt x="0" y="30315"/>
                      <a:pt x="0" y="58674"/>
                    </a:cubicBezTo>
                    <a:cubicBezTo>
                      <a:pt x="0" y="101702"/>
                      <a:pt x="25353" y="117348"/>
                      <a:pt x="49731" y="117348"/>
                    </a:cubicBezTo>
                    <a:cubicBezTo>
                      <a:pt x="74109" y="117348"/>
                      <a:pt x="99462" y="101702"/>
                      <a:pt x="99462" y="58674"/>
                    </a:cubicBezTo>
                    <a:cubicBezTo>
                      <a:pt x="99462" y="14668"/>
                      <a:pt x="74109" y="0"/>
                      <a:pt x="49731" y="0"/>
                    </a:cubicBezTo>
                    <a:close/>
                    <a:moveTo>
                      <a:pt x="49731" y="89967"/>
                    </a:moveTo>
                    <a:cubicBezTo>
                      <a:pt x="42905" y="89967"/>
                      <a:pt x="34129" y="87033"/>
                      <a:pt x="34129" y="58674"/>
                    </a:cubicBezTo>
                    <a:cubicBezTo>
                      <a:pt x="34129" y="31293"/>
                      <a:pt x="42905" y="28359"/>
                      <a:pt x="49731" y="28359"/>
                    </a:cubicBezTo>
                    <a:cubicBezTo>
                      <a:pt x="56557" y="28359"/>
                      <a:pt x="65333" y="31293"/>
                      <a:pt x="65333" y="58674"/>
                    </a:cubicBezTo>
                    <a:cubicBezTo>
                      <a:pt x="65333" y="86055"/>
                      <a:pt x="57532" y="89967"/>
                      <a:pt x="49731" y="8996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EA699AF6-55FC-1955-EB6D-97F98CA171A7}"/>
                  </a:ext>
                </a:extLst>
              </p:cNvPr>
              <p:cNvSpPr/>
              <p:nvPr/>
            </p:nvSpPr>
            <p:spPr>
              <a:xfrm>
                <a:off x="1571126" y="4575105"/>
                <a:ext cx="92635" cy="114414"/>
              </a:xfrm>
              <a:custGeom>
                <a:avLst/>
                <a:gdLst>
                  <a:gd name="connsiteX0" fmla="*/ 64357 w 92635"/>
                  <a:gd name="connsiteY0" fmla="*/ 0 h 114414"/>
                  <a:gd name="connsiteX1" fmla="*/ 34129 w 92635"/>
                  <a:gd name="connsiteY1" fmla="*/ 13691 h 114414"/>
                  <a:gd name="connsiteX2" fmla="*/ 34129 w 92635"/>
                  <a:gd name="connsiteY2" fmla="*/ 1956 h 114414"/>
                  <a:gd name="connsiteX3" fmla="*/ 0 w 92635"/>
                  <a:gd name="connsiteY3" fmla="*/ 1956 h 114414"/>
                  <a:gd name="connsiteX4" fmla="*/ 0 w 92635"/>
                  <a:gd name="connsiteY4" fmla="*/ 114414 h 114414"/>
                  <a:gd name="connsiteX5" fmla="*/ 34129 w 92635"/>
                  <a:gd name="connsiteY5" fmla="*/ 114414 h 114414"/>
                  <a:gd name="connsiteX6" fmla="*/ 34129 w 92635"/>
                  <a:gd name="connsiteY6" fmla="*/ 37160 h 114414"/>
                  <a:gd name="connsiteX7" fmla="*/ 50706 w 92635"/>
                  <a:gd name="connsiteY7" fmla="*/ 28359 h 114414"/>
                  <a:gd name="connsiteX8" fmla="*/ 58507 w 92635"/>
                  <a:gd name="connsiteY8" fmla="*/ 39116 h 114414"/>
                  <a:gd name="connsiteX9" fmla="*/ 58507 w 92635"/>
                  <a:gd name="connsiteY9" fmla="*/ 114414 h 114414"/>
                  <a:gd name="connsiteX10" fmla="*/ 92636 w 92635"/>
                  <a:gd name="connsiteY10" fmla="*/ 114414 h 114414"/>
                  <a:gd name="connsiteX11" fmla="*/ 92636 w 92635"/>
                  <a:gd name="connsiteY11" fmla="*/ 30315 h 114414"/>
                  <a:gd name="connsiteX12" fmla="*/ 64357 w 92635"/>
                  <a:gd name="connsiteY12" fmla="*/ 0 h 114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2635" h="114414">
                    <a:moveTo>
                      <a:pt x="64357" y="0"/>
                    </a:moveTo>
                    <a:cubicBezTo>
                      <a:pt x="51681" y="0"/>
                      <a:pt x="40955" y="6845"/>
                      <a:pt x="34129" y="13691"/>
                    </a:cubicBezTo>
                    <a:lnTo>
                      <a:pt x="34129" y="1956"/>
                    </a:lnTo>
                    <a:lnTo>
                      <a:pt x="0" y="1956"/>
                    </a:lnTo>
                    <a:lnTo>
                      <a:pt x="0" y="114414"/>
                    </a:lnTo>
                    <a:lnTo>
                      <a:pt x="34129" y="114414"/>
                    </a:lnTo>
                    <a:lnTo>
                      <a:pt x="34129" y="37160"/>
                    </a:lnTo>
                    <a:cubicBezTo>
                      <a:pt x="40955" y="31293"/>
                      <a:pt x="45830" y="28359"/>
                      <a:pt x="50706" y="28359"/>
                    </a:cubicBezTo>
                    <a:cubicBezTo>
                      <a:pt x="54606" y="28359"/>
                      <a:pt x="58507" y="29337"/>
                      <a:pt x="58507" y="39116"/>
                    </a:cubicBezTo>
                    <a:lnTo>
                      <a:pt x="58507" y="114414"/>
                    </a:lnTo>
                    <a:lnTo>
                      <a:pt x="92636" y="114414"/>
                    </a:lnTo>
                    <a:lnTo>
                      <a:pt x="92636" y="30315"/>
                    </a:lnTo>
                    <a:cubicBezTo>
                      <a:pt x="92636" y="9779"/>
                      <a:pt x="82885" y="0"/>
                      <a:pt x="643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72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E1440589-4E40-12C5-61B0-FC3BD07CF822}"/>
                </a:ext>
              </a:extLst>
            </p:cNvPr>
            <p:cNvSpPr/>
            <p:nvPr/>
          </p:nvSpPr>
          <p:spPr>
            <a:xfrm>
              <a:off x="650618" y="4732547"/>
              <a:ext cx="112138" cy="159397"/>
            </a:xfrm>
            <a:custGeom>
              <a:avLst/>
              <a:gdLst>
                <a:gd name="connsiteX0" fmla="*/ 67283 w 112138"/>
                <a:gd name="connsiteY0" fmla="*/ 64541 h 159397"/>
                <a:gd name="connsiteX1" fmla="*/ 64358 w 112138"/>
                <a:gd name="connsiteY1" fmla="*/ 63564 h 159397"/>
                <a:gd name="connsiteX2" fmla="*/ 40955 w 112138"/>
                <a:gd name="connsiteY2" fmla="*/ 42050 h 159397"/>
                <a:gd name="connsiteX3" fmla="*/ 55582 w 112138"/>
                <a:gd name="connsiteY3" fmla="*/ 29337 h 159397"/>
                <a:gd name="connsiteX4" fmla="*/ 80934 w 112138"/>
                <a:gd name="connsiteY4" fmla="*/ 49873 h 159397"/>
                <a:gd name="connsiteX5" fmla="*/ 81910 w 112138"/>
                <a:gd name="connsiteY5" fmla="*/ 51829 h 159397"/>
                <a:gd name="connsiteX6" fmla="*/ 109213 w 112138"/>
                <a:gd name="connsiteY6" fmla="*/ 37160 h 159397"/>
                <a:gd name="connsiteX7" fmla="*/ 108238 w 112138"/>
                <a:gd name="connsiteY7" fmla="*/ 35204 h 159397"/>
                <a:gd name="connsiteX8" fmla="*/ 55582 w 112138"/>
                <a:gd name="connsiteY8" fmla="*/ 0 h 159397"/>
                <a:gd name="connsiteX9" fmla="*/ 5851 w 112138"/>
                <a:gd name="connsiteY9" fmla="*/ 44006 h 159397"/>
                <a:gd name="connsiteX10" fmla="*/ 49731 w 112138"/>
                <a:gd name="connsiteY10" fmla="*/ 93878 h 159397"/>
                <a:gd name="connsiteX11" fmla="*/ 50706 w 112138"/>
                <a:gd name="connsiteY11" fmla="*/ 94856 h 159397"/>
                <a:gd name="connsiteX12" fmla="*/ 76059 w 112138"/>
                <a:gd name="connsiteY12" fmla="*/ 117348 h 159397"/>
                <a:gd name="connsiteX13" fmla="*/ 58507 w 112138"/>
                <a:gd name="connsiteY13" fmla="*/ 132017 h 159397"/>
                <a:gd name="connsiteX14" fmla="*/ 29253 w 112138"/>
                <a:gd name="connsiteY14" fmla="*/ 109525 h 159397"/>
                <a:gd name="connsiteX15" fmla="*/ 28278 w 112138"/>
                <a:gd name="connsiteY15" fmla="*/ 107569 h 159397"/>
                <a:gd name="connsiteX16" fmla="*/ 0 w 112138"/>
                <a:gd name="connsiteY16" fmla="*/ 120282 h 159397"/>
                <a:gd name="connsiteX17" fmla="*/ 975 w 112138"/>
                <a:gd name="connsiteY17" fmla="*/ 122238 h 159397"/>
                <a:gd name="connsiteX18" fmla="*/ 59482 w 112138"/>
                <a:gd name="connsiteY18" fmla="*/ 159398 h 159397"/>
                <a:gd name="connsiteX19" fmla="*/ 112138 w 112138"/>
                <a:gd name="connsiteY19" fmla="*/ 114414 h 159397"/>
                <a:gd name="connsiteX20" fmla="*/ 67283 w 112138"/>
                <a:gd name="connsiteY20" fmla="*/ 64541 h 159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12138" h="159397">
                  <a:moveTo>
                    <a:pt x="67283" y="64541"/>
                  </a:moveTo>
                  <a:lnTo>
                    <a:pt x="64358" y="63564"/>
                  </a:lnTo>
                  <a:cubicBezTo>
                    <a:pt x="50706" y="57696"/>
                    <a:pt x="40955" y="51829"/>
                    <a:pt x="40955" y="42050"/>
                  </a:cubicBezTo>
                  <a:cubicBezTo>
                    <a:pt x="40955" y="34227"/>
                    <a:pt x="46805" y="29337"/>
                    <a:pt x="55582" y="29337"/>
                  </a:cubicBezTo>
                  <a:cubicBezTo>
                    <a:pt x="66308" y="29337"/>
                    <a:pt x="74109" y="36182"/>
                    <a:pt x="80934" y="49873"/>
                  </a:cubicBezTo>
                  <a:lnTo>
                    <a:pt x="81910" y="51829"/>
                  </a:lnTo>
                  <a:lnTo>
                    <a:pt x="109213" y="37160"/>
                  </a:lnTo>
                  <a:lnTo>
                    <a:pt x="108238" y="35204"/>
                  </a:lnTo>
                  <a:cubicBezTo>
                    <a:pt x="97511" y="11735"/>
                    <a:pt x="79959" y="0"/>
                    <a:pt x="55582" y="0"/>
                  </a:cubicBezTo>
                  <a:cubicBezTo>
                    <a:pt x="26328" y="0"/>
                    <a:pt x="5851" y="18580"/>
                    <a:pt x="5851" y="44006"/>
                  </a:cubicBezTo>
                  <a:cubicBezTo>
                    <a:pt x="5851" y="75298"/>
                    <a:pt x="30229" y="85077"/>
                    <a:pt x="49731" y="93878"/>
                  </a:cubicBezTo>
                  <a:lnTo>
                    <a:pt x="50706" y="94856"/>
                  </a:lnTo>
                  <a:cubicBezTo>
                    <a:pt x="66308" y="101702"/>
                    <a:pt x="76059" y="106591"/>
                    <a:pt x="76059" y="117348"/>
                  </a:cubicBezTo>
                  <a:cubicBezTo>
                    <a:pt x="76059" y="127127"/>
                    <a:pt x="69233" y="132017"/>
                    <a:pt x="58507" y="132017"/>
                  </a:cubicBezTo>
                  <a:cubicBezTo>
                    <a:pt x="42905" y="132017"/>
                    <a:pt x="34129" y="119304"/>
                    <a:pt x="29253" y="109525"/>
                  </a:cubicBezTo>
                  <a:lnTo>
                    <a:pt x="28278" y="107569"/>
                  </a:lnTo>
                  <a:lnTo>
                    <a:pt x="0" y="120282"/>
                  </a:lnTo>
                  <a:lnTo>
                    <a:pt x="975" y="122238"/>
                  </a:lnTo>
                  <a:cubicBezTo>
                    <a:pt x="12676" y="147663"/>
                    <a:pt x="32179" y="159398"/>
                    <a:pt x="59482" y="159398"/>
                  </a:cubicBezTo>
                  <a:cubicBezTo>
                    <a:pt x="84835" y="159398"/>
                    <a:pt x="112138" y="145707"/>
                    <a:pt x="112138" y="114414"/>
                  </a:cubicBezTo>
                  <a:cubicBezTo>
                    <a:pt x="111163" y="83122"/>
                    <a:pt x="86785" y="72365"/>
                    <a:pt x="67283" y="64541"/>
                  </a:cubicBez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D6C05B72-B647-6220-29B3-7A8283BE4E28}"/>
                </a:ext>
              </a:extLst>
            </p:cNvPr>
            <p:cNvSpPr/>
            <p:nvPr/>
          </p:nvSpPr>
          <p:spPr>
            <a:xfrm>
              <a:off x="776407" y="4773619"/>
              <a:ext cx="94586" cy="117348"/>
            </a:xfrm>
            <a:custGeom>
              <a:avLst/>
              <a:gdLst>
                <a:gd name="connsiteX0" fmla="*/ 64358 w 94586"/>
                <a:gd name="connsiteY0" fmla="*/ 72365 h 117348"/>
                <a:gd name="connsiteX1" fmla="*/ 49731 w 94586"/>
                <a:gd name="connsiteY1" fmla="*/ 90945 h 117348"/>
                <a:gd name="connsiteX2" fmla="*/ 35104 w 94586"/>
                <a:gd name="connsiteY2" fmla="*/ 58674 h 117348"/>
                <a:gd name="connsiteX3" fmla="*/ 49731 w 94586"/>
                <a:gd name="connsiteY3" fmla="*/ 27381 h 117348"/>
                <a:gd name="connsiteX4" fmla="*/ 63382 w 94586"/>
                <a:gd name="connsiteY4" fmla="*/ 44006 h 117348"/>
                <a:gd name="connsiteX5" fmla="*/ 63382 w 94586"/>
                <a:gd name="connsiteY5" fmla="*/ 45961 h 117348"/>
                <a:gd name="connsiteX6" fmla="*/ 94586 w 94586"/>
                <a:gd name="connsiteY6" fmla="*/ 39116 h 117348"/>
                <a:gd name="connsiteX7" fmla="*/ 93611 w 94586"/>
                <a:gd name="connsiteY7" fmla="*/ 37160 h 117348"/>
                <a:gd name="connsiteX8" fmla="*/ 49731 w 94586"/>
                <a:gd name="connsiteY8" fmla="*/ 0 h 117348"/>
                <a:gd name="connsiteX9" fmla="*/ 0 w 94586"/>
                <a:gd name="connsiteY9" fmla="*/ 58674 h 117348"/>
                <a:gd name="connsiteX10" fmla="*/ 48756 w 94586"/>
                <a:gd name="connsiteY10" fmla="*/ 117348 h 117348"/>
                <a:gd name="connsiteX11" fmla="*/ 93611 w 94586"/>
                <a:gd name="connsiteY11" fmla="*/ 80188 h 117348"/>
                <a:gd name="connsiteX12" fmla="*/ 94586 w 94586"/>
                <a:gd name="connsiteY12" fmla="*/ 78232 h 117348"/>
                <a:gd name="connsiteX13" fmla="*/ 64358 w 94586"/>
                <a:gd name="connsiteY13" fmla="*/ 70409 h 117348"/>
                <a:gd name="connsiteX14" fmla="*/ 64358 w 94586"/>
                <a:gd name="connsiteY14" fmla="*/ 72365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586" h="117348">
                  <a:moveTo>
                    <a:pt x="64358" y="72365"/>
                  </a:moveTo>
                  <a:cubicBezTo>
                    <a:pt x="61432" y="88989"/>
                    <a:pt x="54606" y="90945"/>
                    <a:pt x="49731" y="90945"/>
                  </a:cubicBezTo>
                  <a:cubicBezTo>
                    <a:pt x="43880" y="90945"/>
                    <a:pt x="35104" y="88011"/>
                    <a:pt x="35104" y="58674"/>
                  </a:cubicBezTo>
                  <a:cubicBezTo>
                    <a:pt x="35104" y="27381"/>
                    <a:pt x="45830" y="27381"/>
                    <a:pt x="49731" y="27381"/>
                  </a:cubicBezTo>
                  <a:cubicBezTo>
                    <a:pt x="55582" y="27381"/>
                    <a:pt x="59482" y="30315"/>
                    <a:pt x="63382" y="44006"/>
                  </a:cubicBezTo>
                  <a:lnTo>
                    <a:pt x="63382" y="45961"/>
                  </a:lnTo>
                  <a:lnTo>
                    <a:pt x="94586" y="39116"/>
                  </a:lnTo>
                  <a:lnTo>
                    <a:pt x="93611" y="37160"/>
                  </a:lnTo>
                  <a:cubicBezTo>
                    <a:pt x="89711" y="21514"/>
                    <a:pt x="80935" y="0"/>
                    <a:pt x="49731" y="0"/>
                  </a:cubicBezTo>
                  <a:cubicBezTo>
                    <a:pt x="25353" y="0"/>
                    <a:pt x="0" y="15646"/>
                    <a:pt x="0" y="58674"/>
                  </a:cubicBezTo>
                  <a:cubicBezTo>
                    <a:pt x="0" y="101702"/>
                    <a:pt x="25353" y="117348"/>
                    <a:pt x="48756" y="117348"/>
                  </a:cubicBezTo>
                  <a:cubicBezTo>
                    <a:pt x="72158" y="117348"/>
                    <a:pt x="87760" y="104635"/>
                    <a:pt x="93611" y="80188"/>
                  </a:cubicBezTo>
                  <a:lnTo>
                    <a:pt x="94586" y="78232"/>
                  </a:lnTo>
                  <a:lnTo>
                    <a:pt x="64358" y="70409"/>
                  </a:lnTo>
                  <a:lnTo>
                    <a:pt x="64358" y="72365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0C050F1B-558D-4ED3-8E3E-5E7406DE736E}"/>
                </a:ext>
              </a:extLst>
            </p:cNvPr>
            <p:cNvSpPr/>
            <p:nvPr/>
          </p:nvSpPr>
          <p:spPr>
            <a:xfrm>
              <a:off x="885620" y="4729613"/>
              <a:ext cx="92635" cy="160375"/>
            </a:xfrm>
            <a:custGeom>
              <a:avLst/>
              <a:gdLst>
                <a:gd name="connsiteX0" fmla="*/ 64358 w 92635"/>
                <a:gd name="connsiteY0" fmla="*/ 44006 h 160375"/>
                <a:gd name="connsiteX1" fmla="*/ 34129 w 92635"/>
                <a:gd name="connsiteY1" fmla="*/ 57696 h 160375"/>
                <a:gd name="connsiteX2" fmla="*/ 34129 w 92635"/>
                <a:gd name="connsiteY2" fmla="*/ 0 h 160375"/>
                <a:gd name="connsiteX3" fmla="*/ 0 w 92635"/>
                <a:gd name="connsiteY3" fmla="*/ 4890 h 160375"/>
                <a:gd name="connsiteX4" fmla="*/ 0 w 92635"/>
                <a:gd name="connsiteY4" fmla="*/ 160376 h 160375"/>
                <a:gd name="connsiteX5" fmla="*/ 34129 w 92635"/>
                <a:gd name="connsiteY5" fmla="*/ 160376 h 160375"/>
                <a:gd name="connsiteX6" fmla="*/ 34129 w 92635"/>
                <a:gd name="connsiteY6" fmla="*/ 83122 h 160375"/>
                <a:gd name="connsiteX7" fmla="*/ 50706 w 92635"/>
                <a:gd name="connsiteY7" fmla="*/ 74320 h 160375"/>
                <a:gd name="connsiteX8" fmla="*/ 58507 w 92635"/>
                <a:gd name="connsiteY8" fmla="*/ 85077 h 160375"/>
                <a:gd name="connsiteX9" fmla="*/ 58507 w 92635"/>
                <a:gd name="connsiteY9" fmla="*/ 160376 h 160375"/>
                <a:gd name="connsiteX10" fmla="*/ 92636 w 92635"/>
                <a:gd name="connsiteY10" fmla="*/ 160376 h 160375"/>
                <a:gd name="connsiteX11" fmla="*/ 92636 w 92635"/>
                <a:gd name="connsiteY11" fmla="*/ 74320 h 160375"/>
                <a:gd name="connsiteX12" fmla="*/ 64358 w 92635"/>
                <a:gd name="connsiteY12" fmla="*/ 44006 h 160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635" h="160375">
                  <a:moveTo>
                    <a:pt x="64358" y="44006"/>
                  </a:moveTo>
                  <a:cubicBezTo>
                    <a:pt x="51681" y="44006"/>
                    <a:pt x="40955" y="50851"/>
                    <a:pt x="34129" y="57696"/>
                  </a:cubicBezTo>
                  <a:lnTo>
                    <a:pt x="34129" y="0"/>
                  </a:lnTo>
                  <a:lnTo>
                    <a:pt x="0" y="4890"/>
                  </a:lnTo>
                  <a:lnTo>
                    <a:pt x="0" y="160376"/>
                  </a:lnTo>
                  <a:lnTo>
                    <a:pt x="34129" y="160376"/>
                  </a:lnTo>
                  <a:lnTo>
                    <a:pt x="34129" y="83122"/>
                  </a:lnTo>
                  <a:cubicBezTo>
                    <a:pt x="40955" y="77254"/>
                    <a:pt x="45830" y="74320"/>
                    <a:pt x="50706" y="74320"/>
                  </a:cubicBezTo>
                  <a:cubicBezTo>
                    <a:pt x="54606" y="74320"/>
                    <a:pt x="58507" y="75298"/>
                    <a:pt x="58507" y="85077"/>
                  </a:cubicBezTo>
                  <a:lnTo>
                    <a:pt x="58507" y="160376"/>
                  </a:lnTo>
                  <a:lnTo>
                    <a:pt x="92636" y="160376"/>
                  </a:lnTo>
                  <a:lnTo>
                    <a:pt x="92636" y="74320"/>
                  </a:lnTo>
                  <a:cubicBezTo>
                    <a:pt x="92636" y="54762"/>
                    <a:pt x="82885" y="44006"/>
                    <a:pt x="64358" y="44006"/>
                  </a:cubicBez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66736A3-72D2-458D-1C70-3CB579573C82}"/>
                </a:ext>
              </a:extLst>
            </p:cNvPr>
            <p:cNvSpPr/>
            <p:nvPr/>
          </p:nvSpPr>
          <p:spPr>
            <a:xfrm>
              <a:off x="990933" y="4773619"/>
              <a:ext cx="99461" cy="117348"/>
            </a:xfrm>
            <a:custGeom>
              <a:avLst/>
              <a:gdLst>
                <a:gd name="connsiteX0" fmla="*/ 49731 w 99461"/>
                <a:gd name="connsiteY0" fmla="*/ 0 h 117348"/>
                <a:gd name="connsiteX1" fmla="*/ 0 w 99461"/>
                <a:gd name="connsiteY1" fmla="*/ 58674 h 117348"/>
                <a:gd name="connsiteX2" fmla="*/ 49731 w 99461"/>
                <a:gd name="connsiteY2" fmla="*/ 117348 h 117348"/>
                <a:gd name="connsiteX3" fmla="*/ 99462 w 99461"/>
                <a:gd name="connsiteY3" fmla="*/ 58674 h 117348"/>
                <a:gd name="connsiteX4" fmla="*/ 49731 w 99461"/>
                <a:gd name="connsiteY4" fmla="*/ 0 h 117348"/>
                <a:gd name="connsiteX5" fmla="*/ 49731 w 99461"/>
                <a:gd name="connsiteY5" fmla="*/ 89967 h 117348"/>
                <a:gd name="connsiteX6" fmla="*/ 34129 w 99461"/>
                <a:gd name="connsiteY6" fmla="*/ 58674 h 117348"/>
                <a:gd name="connsiteX7" fmla="*/ 49731 w 99461"/>
                <a:gd name="connsiteY7" fmla="*/ 28359 h 117348"/>
                <a:gd name="connsiteX8" fmla="*/ 65333 w 99461"/>
                <a:gd name="connsiteY8" fmla="*/ 58674 h 117348"/>
                <a:gd name="connsiteX9" fmla="*/ 49731 w 99461"/>
                <a:gd name="connsiteY9" fmla="*/ 89967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9461" h="117348">
                  <a:moveTo>
                    <a:pt x="49731" y="0"/>
                  </a:moveTo>
                  <a:cubicBezTo>
                    <a:pt x="12677" y="0"/>
                    <a:pt x="0" y="30315"/>
                    <a:pt x="0" y="58674"/>
                  </a:cubicBezTo>
                  <a:cubicBezTo>
                    <a:pt x="0" y="101702"/>
                    <a:pt x="25353" y="117348"/>
                    <a:pt x="49731" y="117348"/>
                  </a:cubicBezTo>
                  <a:cubicBezTo>
                    <a:pt x="74109" y="117348"/>
                    <a:pt x="99462" y="101702"/>
                    <a:pt x="99462" y="58674"/>
                  </a:cubicBezTo>
                  <a:cubicBezTo>
                    <a:pt x="99462" y="15646"/>
                    <a:pt x="74109" y="0"/>
                    <a:pt x="49731" y="0"/>
                  </a:cubicBezTo>
                  <a:close/>
                  <a:moveTo>
                    <a:pt x="49731" y="89967"/>
                  </a:moveTo>
                  <a:cubicBezTo>
                    <a:pt x="42905" y="89967"/>
                    <a:pt x="34129" y="87033"/>
                    <a:pt x="34129" y="58674"/>
                  </a:cubicBezTo>
                  <a:cubicBezTo>
                    <a:pt x="34129" y="31293"/>
                    <a:pt x="42905" y="28359"/>
                    <a:pt x="49731" y="28359"/>
                  </a:cubicBezTo>
                  <a:cubicBezTo>
                    <a:pt x="56557" y="28359"/>
                    <a:pt x="65333" y="31293"/>
                    <a:pt x="65333" y="58674"/>
                  </a:cubicBezTo>
                  <a:cubicBezTo>
                    <a:pt x="65333" y="87033"/>
                    <a:pt x="56557" y="89967"/>
                    <a:pt x="49731" y="89967"/>
                  </a:cubicBez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DA7518B3-0DA7-6343-DA5C-CA6D20C99ABC}"/>
                </a:ext>
              </a:extLst>
            </p:cNvPr>
            <p:cNvSpPr/>
            <p:nvPr/>
          </p:nvSpPr>
          <p:spPr>
            <a:xfrm>
              <a:off x="1102096" y="4773619"/>
              <a:ext cx="99461" cy="117348"/>
            </a:xfrm>
            <a:custGeom>
              <a:avLst/>
              <a:gdLst>
                <a:gd name="connsiteX0" fmla="*/ 49731 w 99461"/>
                <a:gd name="connsiteY0" fmla="*/ 0 h 117348"/>
                <a:gd name="connsiteX1" fmla="*/ 0 w 99461"/>
                <a:gd name="connsiteY1" fmla="*/ 58674 h 117348"/>
                <a:gd name="connsiteX2" fmla="*/ 49731 w 99461"/>
                <a:gd name="connsiteY2" fmla="*/ 117348 h 117348"/>
                <a:gd name="connsiteX3" fmla="*/ 99462 w 99461"/>
                <a:gd name="connsiteY3" fmla="*/ 58674 h 117348"/>
                <a:gd name="connsiteX4" fmla="*/ 49731 w 99461"/>
                <a:gd name="connsiteY4" fmla="*/ 0 h 117348"/>
                <a:gd name="connsiteX5" fmla="*/ 49731 w 99461"/>
                <a:gd name="connsiteY5" fmla="*/ 89967 h 117348"/>
                <a:gd name="connsiteX6" fmla="*/ 34129 w 99461"/>
                <a:gd name="connsiteY6" fmla="*/ 58674 h 117348"/>
                <a:gd name="connsiteX7" fmla="*/ 49731 w 99461"/>
                <a:gd name="connsiteY7" fmla="*/ 28359 h 117348"/>
                <a:gd name="connsiteX8" fmla="*/ 65333 w 99461"/>
                <a:gd name="connsiteY8" fmla="*/ 58674 h 117348"/>
                <a:gd name="connsiteX9" fmla="*/ 49731 w 99461"/>
                <a:gd name="connsiteY9" fmla="*/ 89967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9461" h="117348">
                  <a:moveTo>
                    <a:pt x="49731" y="0"/>
                  </a:moveTo>
                  <a:cubicBezTo>
                    <a:pt x="12677" y="0"/>
                    <a:pt x="0" y="30315"/>
                    <a:pt x="0" y="58674"/>
                  </a:cubicBezTo>
                  <a:cubicBezTo>
                    <a:pt x="0" y="101702"/>
                    <a:pt x="25353" y="117348"/>
                    <a:pt x="49731" y="117348"/>
                  </a:cubicBezTo>
                  <a:cubicBezTo>
                    <a:pt x="74109" y="117348"/>
                    <a:pt x="99462" y="101702"/>
                    <a:pt x="99462" y="58674"/>
                  </a:cubicBezTo>
                  <a:cubicBezTo>
                    <a:pt x="99462" y="15646"/>
                    <a:pt x="73134" y="0"/>
                    <a:pt x="49731" y="0"/>
                  </a:cubicBezTo>
                  <a:close/>
                  <a:moveTo>
                    <a:pt x="49731" y="89967"/>
                  </a:moveTo>
                  <a:cubicBezTo>
                    <a:pt x="42905" y="89967"/>
                    <a:pt x="34129" y="87033"/>
                    <a:pt x="34129" y="58674"/>
                  </a:cubicBezTo>
                  <a:cubicBezTo>
                    <a:pt x="34129" y="31293"/>
                    <a:pt x="42905" y="28359"/>
                    <a:pt x="49731" y="28359"/>
                  </a:cubicBezTo>
                  <a:cubicBezTo>
                    <a:pt x="56557" y="28359"/>
                    <a:pt x="65333" y="31293"/>
                    <a:pt x="65333" y="58674"/>
                  </a:cubicBezTo>
                  <a:cubicBezTo>
                    <a:pt x="65333" y="87033"/>
                    <a:pt x="56557" y="89967"/>
                    <a:pt x="49731" y="89967"/>
                  </a:cubicBez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53A93913-6C05-94EE-77B6-4AD5DB288B3E}"/>
                </a:ext>
              </a:extLst>
            </p:cNvPr>
            <p:cNvSpPr/>
            <p:nvPr/>
          </p:nvSpPr>
          <p:spPr>
            <a:xfrm>
              <a:off x="1284442" y="4773619"/>
              <a:ext cx="99487" cy="117348"/>
            </a:xfrm>
            <a:custGeom>
              <a:avLst/>
              <a:gdLst>
                <a:gd name="connsiteX0" fmla="*/ 49731 w 99487"/>
                <a:gd name="connsiteY0" fmla="*/ 0 h 117348"/>
                <a:gd name="connsiteX1" fmla="*/ 0 w 99487"/>
                <a:gd name="connsiteY1" fmla="*/ 58674 h 117348"/>
                <a:gd name="connsiteX2" fmla="*/ 49731 w 99487"/>
                <a:gd name="connsiteY2" fmla="*/ 117348 h 117348"/>
                <a:gd name="connsiteX3" fmla="*/ 99462 w 99487"/>
                <a:gd name="connsiteY3" fmla="*/ 58674 h 117348"/>
                <a:gd name="connsiteX4" fmla="*/ 49731 w 99487"/>
                <a:gd name="connsiteY4" fmla="*/ 0 h 117348"/>
                <a:gd name="connsiteX5" fmla="*/ 49731 w 99487"/>
                <a:gd name="connsiteY5" fmla="*/ 89967 h 117348"/>
                <a:gd name="connsiteX6" fmla="*/ 34129 w 99487"/>
                <a:gd name="connsiteY6" fmla="*/ 58674 h 117348"/>
                <a:gd name="connsiteX7" fmla="*/ 49731 w 99487"/>
                <a:gd name="connsiteY7" fmla="*/ 28359 h 117348"/>
                <a:gd name="connsiteX8" fmla="*/ 65333 w 99487"/>
                <a:gd name="connsiteY8" fmla="*/ 58674 h 117348"/>
                <a:gd name="connsiteX9" fmla="*/ 49731 w 99487"/>
                <a:gd name="connsiteY9" fmla="*/ 89967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9487" h="117348">
                  <a:moveTo>
                    <a:pt x="49731" y="0"/>
                  </a:moveTo>
                  <a:cubicBezTo>
                    <a:pt x="12677" y="0"/>
                    <a:pt x="0" y="30315"/>
                    <a:pt x="0" y="58674"/>
                  </a:cubicBezTo>
                  <a:cubicBezTo>
                    <a:pt x="0" y="101702"/>
                    <a:pt x="25353" y="117348"/>
                    <a:pt x="49731" y="117348"/>
                  </a:cubicBezTo>
                  <a:cubicBezTo>
                    <a:pt x="74109" y="117348"/>
                    <a:pt x="99462" y="101702"/>
                    <a:pt x="99462" y="58674"/>
                  </a:cubicBezTo>
                  <a:cubicBezTo>
                    <a:pt x="100437" y="15646"/>
                    <a:pt x="74109" y="0"/>
                    <a:pt x="49731" y="0"/>
                  </a:cubicBezTo>
                  <a:close/>
                  <a:moveTo>
                    <a:pt x="49731" y="89967"/>
                  </a:moveTo>
                  <a:cubicBezTo>
                    <a:pt x="42905" y="89967"/>
                    <a:pt x="34129" y="87033"/>
                    <a:pt x="34129" y="58674"/>
                  </a:cubicBezTo>
                  <a:cubicBezTo>
                    <a:pt x="34129" y="31293"/>
                    <a:pt x="42905" y="28359"/>
                    <a:pt x="49731" y="28359"/>
                  </a:cubicBezTo>
                  <a:cubicBezTo>
                    <a:pt x="56557" y="28359"/>
                    <a:pt x="65333" y="31293"/>
                    <a:pt x="65333" y="58674"/>
                  </a:cubicBezTo>
                  <a:cubicBezTo>
                    <a:pt x="65333" y="87033"/>
                    <a:pt x="57532" y="89967"/>
                    <a:pt x="49731" y="89967"/>
                  </a:cubicBez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6188C1D9-A5F1-40FD-FD06-B2BC477677FA}"/>
                </a:ext>
              </a:extLst>
            </p:cNvPr>
            <p:cNvSpPr/>
            <p:nvPr/>
          </p:nvSpPr>
          <p:spPr>
            <a:xfrm>
              <a:off x="1390729" y="4733525"/>
              <a:ext cx="69233" cy="156464"/>
            </a:xfrm>
            <a:custGeom>
              <a:avLst/>
              <a:gdLst>
                <a:gd name="connsiteX0" fmla="*/ 51681 w 69233"/>
                <a:gd name="connsiteY0" fmla="*/ 0 h 156464"/>
                <a:gd name="connsiteX1" fmla="*/ 15602 w 69233"/>
                <a:gd name="connsiteY1" fmla="*/ 35204 h 156464"/>
                <a:gd name="connsiteX2" fmla="*/ 15602 w 69233"/>
                <a:gd name="connsiteY2" fmla="*/ 43028 h 156464"/>
                <a:gd name="connsiteX3" fmla="*/ 0 w 69233"/>
                <a:gd name="connsiteY3" fmla="*/ 43028 h 156464"/>
                <a:gd name="connsiteX4" fmla="*/ 0 w 69233"/>
                <a:gd name="connsiteY4" fmla="*/ 69431 h 156464"/>
                <a:gd name="connsiteX5" fmla="*/ 15602 w 69233"/>
                <a:gd name="connsiteY5" fmla="*/ 69431 h 156464"/>
                <a:gd name="connsiteX6" fmla="*/ 15602 w 69233"/>
                <a:gd name="connsiteY6" fmla="*/ 156464 h 156464"/>
                <a:gd name="connsiteX7" fmla="*/ 49731 w 69233"/>
                <a:gd name="connsiteY7" fmla="*/ 156464 h 156464"/>
                <a:gd name="connsiteX8" fmla="*/ 49731 w 69233"/>
                <a:gd name="connsiteY8" fmla="*/ 69431 h 156464"/>
                <a:gd name="connsiteX9" fmla="*/ 69233 w 69233"/>
                <a:gd name="connsiteY9" fmla="*/ 69431 h 156464"/>
                <a:gd name="connsiteX10" fmla="*/ 69233 w 69233"/>
                <a:gd name="connsiteY10" fmla="*/ 43028 h 156464"/>
                <a:gd name="connsiteX11" fmla="*/ 49731 w 69233"/>
                <a:gd name="connsiteY11" fmla="*/ 43028 h 156464"/>
                <a:gd name="connsiteX12" fmla="*/ 49731 w 69233"/>
                <a:gd name="connsiteY12" fmla="*/ 36182 h 156464"/>
                <a:gd name="connsiteX13" fmla="*/ 60457 w 69233"/>
                <a:gd name="connsiteY13" fmla="*/ 26403 h 156464"/>
                <a:gd name="connsiteX14" fmla="*/ 67283 w 69233"/>
                <a:gd name="connsiteY14" fmla="*/ 27381 h 156464"/>
                <a:gd name="connsiteX15" fmla="*/ 69233 w 69233"/>
                <a:gd name="connsiteY15" fmla="*/ 27381 h 156464"/>
                <a:gd name="connsiteX16" fmla="*/ 69233 w 69233"/>
                <a:gd name="connsiteY16" fmla="*/ 978 h 156464"/>
                <a:gd name="connsiteX17" fmla="*/ 68258 w 69233"/>
                <a:gd name="connsiteY17" fmla="*/ 978 h 156464"/>
                <a:gd name="connsiteX18" fmla="*/ 51681 w 69233"/>
                <a:gd name="connsiteY18" fmla="*/ 0 h 156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9233" h="156464">
                  <a:moveTo>
                    <a:pt x="51681" y="0"/>
                  </a:moveTo>
                  <a:cubicBezTo>
                    <a:pt x="19502" y="0"/>
                    <a:pt x="15602" y="18580"/>
                    <a:pt x="15602" y="35204"/>
                  </a:cubicBezTo>
                  <a:lnTo>
                    <a:pt x="15602" y="43028"/>
                  </a:lnTo>
                  <a:lnTo>
                    <a:pt x="0" y="43028"/>
                  </a:lnTo>
                  <a:lnTo>
                    <a:pt x="0" y="69431"/>
                  </a:lnTo>
                  <a:lnTo>
                    <a:pt x="15602" y="69431"/>
                  </a:lnTo>
                  <a:lnTo>
                    <a:pt x="15602" y="156464"/>
                  </a:lnTo>
                  <a:lnTo>
                    <a:pt x="49731" y="156464"/>
                  </a:lnTo>
                  <a:lnTo>
                    <a:pt x="49731" y="69431"/>
                  </a:lnTo>
                  <a:lnTo>
                    <a:pt x="69233" y="69431"/>
                  </a:lnTo>
                  <a:lnTo>
                    <a:pt x="69233" y="43028"/>
                  </a:lnTo>
                  <a:lnTo>
                    <a:pt x="49731" y="43028"/>
                  </a:lnTo>
                  <a:lnTo>
                    <a:pt x="49731" y="36182"/>
                  </a:lnTo>
                  <a:cubicBezTo>
                    <a:pt x="49731" y="28359"/>
                    <a:pt x="53631" y="26403"/>
                    <a:pt x="60457" y="26403"/>
                  </a:cubicBezTo>
                  <a:cubicBezTo>
                    <a:pt x="62407" y="26403"/>
                    <a:pt x="66308" y="26403"/>
                    <a:pt x="67283" y="27381"/>
                  </a:cubicBezTo>
                  <a:lnTo>
                    <a:pt x="69233" y="27381"/>
                  </a:lnTo>
                  <a:lnTo>
                    <a:pt x="69233" y="978"/>
                  </a:lnTo>
                  <a:lnTo>
                    <a:pt x="68258" y="978"/>
                  </a:lnTo>
                  <a:cubicBezTo>
                    <a:pt x="66308" y="0"/>
                    <a:pt x="56557" y="0"/>
                    <a:pt x="51681" y="0"/>
                  </a:cubicBez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95425D1-3803-B0E2-8027-808DBCD9B584}"/>
                </a:ext>
              </a:extLst>
            </p:cNvPr>
            <p:cNvSpPr/>
            <p:nvPr/>
          </p:nvSpPr>
          <p:spPr>
            <a:xfrm>
              <a:off x="1501892" y="4733525"/>
              <a:ext cx="135540" cy="155486"/>
            </a:xfrm>
            <a:custGeom>
              <a:avLst/>
              <a:gdLst>
                <a:gd name="connsiteX0" fmla="*/ 68258 w 135540"/>
                <a:gd name="connsiteY0" fmla="*/ 101702 h 155486"/>
                <a:gd name="connsiteX1" fmla="*/ 42905 w 135540"/>
                <a:gd name="connsiteY1" fmla="*/ 0 h 155486"/>
                <a:gd name="connsiteX2" fmla="*/ 0 w 135540"/>
                <a:gd name="connsiteY2" fmla="*/ 0 h 155486"/>
                <a:gd name="connsiteX3" fmla="*/ 0 w 135540"/>
                <a:gd name="connsiteY3" fmla="*/ 155486 h 155486"/>
                <a:gd name="connsiteX4" fmla="*/ 29253 w 135540"/>
                <a:gd name="connsiteY4" fmla="*/ 155486 h 155486"/>
                <a:gd name="connsiteX5" fmla="*/ 29253 w 135540"/>
                <a:gd name="connsiteY5" fmla="*/ 58674 h 155486"/>
                <a:gd name="connsiteX6" fmla="*/ 53631 w 135540"/>
                <a:gd name="connsiteY6" fmla="*/ 155486 h 155486"/>
                <a:gd name="connsiteX7" fmla="*/ 79959 w 135540"/>
                <a:gd name="connsiteY7" fmla="*/ 155486 h 155486"/>
                <a:gd name="connsiteX8" fmla="*/ 104337 w 135540"/>
                <a:gd name="connsiteY8" fmla="*/ 59652 h 155486"/>
                <a:gd name="connsiteX9" fmla="*/ 104337 w 135540"/>
                <a:gd name="connsiteY9" fmla="*/ 155486 h 155486"/>
                <a:gd name="connsiteX10" fmla="*/ 135541 w 135540"/>
                <a:gd name="connsiteY10" fmla="*/ 155486 h 155486"/>
                <a:gd name="connsiteX11" fmla="*/ 135541 w 135540"/>
                <a:gd name="connsiteY11" fmla="*/ 0 h 155486"/>
                <a:gd name="connsiteX12" fmla="*/ 91661 w 135540"/>
                <a:gd name="connsiteY12" fmla="*/ 0 h 155486"/>
                <a:gd name="connsiteX13" fmla="*/ 68258 w 135540"/>
                <a:gd name="connsiteY13" fmla="*/ 101702 h 15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5540" h="155486">
                  <a:moveTo>
                    <a:pt x="68258" y="101702"/>
                  </a:moveTo>
                  <a:lnTo>
                    <a:pt x="42905" y="0"/>
                  </a:lnTo>
                  <a:lnTo>
                    <a:pt x="0" y="0"/>
                  </a:lnTo>
                  <a:lnTo>
                    <a:pt x="0" y="155486"/>
                  </a:lnTo>
                  <a:lnTo>
                    <a:pt x="29253" y="155486"/>
                  </a:lnTo>
                  <a:lnTo>
                    <a:pt x="29253" y="58674"/>
                  </a:lnTo>
                  <a:cubicBezTo>
                    <a:pt x="31204" y="65519"/>
                    <a:pt x="53631" y="155486"/>
                    <a:pt x="53631" y="155486"/>
                  </a:cubicBezTo>
                  <a:lnTo>
                    <a:pt x="79959" y="155486"/>
                  </a:lnTo>
                  <a:cubicBezTo>
                    <a:pt x="79959" y="155486"/>
                    <a:pt x="102387" y="67475"/>
                    <a:pt x="104337" y="59652"/>
                  </a:cubicBezTo>
                  <a:lnTo>
                    <a:pt x="104337" y="155486"/>
                  </a:lnTo>
                  <a:lnTo>
                    <a:pt x="135541" y="155486"/>
                  </a:lnTo>
                  <a:lnTo>
                    <a:pt x="135541" y="0"/>
                  </a:lnTo>
                  <a:lnTo>
                    <a:pt x="91661" y="0"/>
                  </a:lnTo>
                  <a:lnTo>
                    <a:pt x="68258" y="101702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724C4E5-751C-74CB-F71F-85A7A72A2366}"/>
                </a:ext>
              </a:extLst>
            </p:cNvPr>
            <p:cNvSpPr/>
            <p:nvPr/>
          </p:nvSpPr>
          <p:spPr>
            <a:xfrm>
              <a:off x="1652060" y="4772641"/>
              <a:ext cx="94586" cy="117348"/>
            </a:xfrm>
            <a:custGeom>
              <a:avLst/>
              <a:gdLst>
                <a:gd name="connsiteX0" fmla="*/ 73134 w 94586"/>
                <a:gd name="connsiteY0" fmla="*/ 78232 h 117348"/>
                <a:gd name="connsiteX1" fmla="*/ 51681 w 94586"/>
                <a:gd name="connsiteY1" fmla="*/ 90945 h 117348"/>
                <a:gd name="connsiteX2" fmla="*/ 34129 w 94586"/>
                <a:gd name="connsiteY2" fmla="*/ 68453 h 117348"/>
                <a:gd name="connsiteX3" fmla="*/ 94586 w 94586"/>
                <a:gd name="connsiteY3" fmla="*/ 68453 h 117348"/>
                <a:gd name="connsiteX4" fmla="*/ 94586 w 94586"/>
                <a:gd name="connsiteY4" fmla="*/ 60630 h 117348"/>
                <a:gd name="connsiteX5" fmla="*/ 48756 w 94586"/>
                <a:gd name="connsiteY5" fmla="*/ 0 h 117348"/>
                <a:gd name="connsiteX6" fmla="*/ 0 w 94586"/>
                <a:gd name="connsiteY6" fmla="*/ 58674 h 117348"/>
                <a:gd name="connsiteX7" fmla="*/ 49731 w 94586"/>
                <a:gd name="connsiteY7" fmla="*/ 117348 h 117348"/>
                <a:gd name="connsiteX8" fmla="*/ 93611 w 94586"/>
                <a:gd name="connsiteY8" fmla="*/ 93878 h 117348"/>
                <a:gd name="connsiteX9" fmla="*/ 94586 w 94586"/>
                <a:gd name="connsiteY9" fmla="*/ 91923 h 117348"/>
                <a:gd name="connsiteX10" fmla="*/ 74109 w 94586"/>
                <a:gd name="connsiteY10" fmla="*/ 75298 h 117348"/>
                <a:gd name="connsiteX11" fmla="*/ 73134 w 94586"/>
                <a:gd name="connsiteY11" fmla="*/ 78232 h 117348"/>
                <a:gd name="connsiteX12" fmla="*/ 35104 w 94586"/>
                <a:gd name="connsiteY12" fmla="*/ 47917 h 117348"/>
                <a:gd name="connsiteX13" fmla="*/ 49731 w 94586"/>
                <a:gd name="connsiteY13" fmla="*/ 28359 h 117348"/>
                <a:gd name="connsiteX14" fmla="*/ 63382 w 94586"/>
                <a:gd name="connsiteY14" fmla="*/ 47917 h 117348"/>
                <a:gd name="connsiteX15" fmla="*/ 35104 w 94586"/>
                <a:gd name="connsiteY15" fmla="*/ 47917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4586" h="117348">
                  <a:moveTo>
                    <a:pt x="73134" y="78232"/>
                  </a:moveTo>
                  <a:cubicBezTo>
                    <a:pt x="69233" y="84099"/>
                    <a:pt x="61432" y="90945"/>
                    <a:pt x="51681" y="90945"/>
                  </a:cubicBezTo>
                  <a:cubicBezTo>
                    <a:pt x="40955" y="90945"/>
                    <a:pt x="36079" y="83122"/>
                    <a:pt x="34129" y="68453"/>
                  </a:cubicBezTo>
                  <a:lnTo>
                    <a:pt x="94586" y="68453"/>
                  </a:lnTo>
                  <a:lnTo>
                    <a:pt x="94586" y="60630"/>
                  </a:lnTo>
                  <a:cubicBezTo>
                    <a:pt x="94586" y="22492"/>
                    <a:pt x="78009" y="0"/>
                    <a:pt x="48756" y="0"/>
                  </a:cubicBezTo>
                  <a:cubicBezTo>
                    <a:pt x="26328" y="0"/>
                    <a:pt x="0" y="15646"/>
                    <a:pt x="0" y="58674"/>
                  </a:cubicBezTo>
                  <a:cubicBezTo>
                    <a:pt x="0" y="95834"/>
                    <a:pt x="18527" y="117348"/>
                    <a:pt x="49731" y="117348"/>
                  </a:cubicBezTo>
                  <a:cubicBezTo>
                    <a:pt x="68258" y="117348"/>
                    <a:pt x="82885" y="109525"/>
                    <a:pt x="93611" y="93878"/>
                  </a:cubicBezTo>
                  <a:lnTo>
                    <a:pt x="94586" y="91923"/>
                  </a:lnTo>
                  <a:lnTo>
                    <a:pt x="74109" y="75298"/>
                  </a:lnTo>
                  <a:lnTo>
                    <a:pt x="73134" y="78232"/>
                  </a:lnTo>
                  <a:close/>
                  <a:moveTo>
                    <a:pt x="35104" y="47917"/>
                  </a:moveTo>
                  <a:cubicBezTo>
                    <a:pt x="36079" y="38138"/>
                    <a:pt x="39980" y="28359"/>
                    <a:pt x="49731" y="28359"/>
                  </a:cubicBezTo>
                  <a:cubicBezTo>
                    <a:pt x="54606" y="28359"/>
                    <a:pt x="62407" y="30315"/>
                    <a:pt x="63382" y="47917"/>
                  </a:cubicBezTo>
                  <a:lnTo>
                    <a:pt x="35104" y="47917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6D8C7E27-537B-13CA-9315-1423D3397373}"/>
                </a:ext>
              </a:extLst>
            </p:cNvPr>
            <p:cNvSpPr/>
            <p:nvPr/>
          </p:nvSpPr>
          <p:spPr>
            <a:xfrm>
              <a:off x="1762248" y="4733525"/>
              <a:ext cx="101411" cy="157441"/>
            </a:xfrm>
            <a:custGeom>
              <a:avLst/>
              <a:gdLst>
                <a:gd name="connsiteX0" fmla="*/ 96536 w 101411"/>
                <a:gd name="connsiteY0" fmla="*/ 127127 h 157441"/>
                <a:gd name="connsiteX1" fmla="*/ 96536 w 101411"/>
                <a:gd name="connsiteY1" fmla="*/ 0 h 157441"/>
                <a:gd name="connsiteX2" fmla="*/ 62407 w 101411"/>
                <a:gd name="connsiteY2" fmla="*/ 0 h 157441"/>
                <a:gd name="connsiteX3" fmla="*/ 62407 w 101411"/>
                <a:gd name="connsiteY3" fmla="*/ 50851 h 157441"/>
                <a:gd name="connsiteX4" fmla="*/ 37054 w 101411"/>
                <a:gd name="connsiteY4" fmla="*/ 40094 h 157441"/>
                <a:gd name="connsiteX5" fmla="*/ 0 w 101411"/>
                <a:gd name="connsiteY5" fmla="*/ 99746 h 157441"/>
                <a:gd name="connsiteX6" fmla="*/ 37054 w 101411"/>
                <a:gd name="connsiteY6" fmla="*/ 157442 h 157441"/>
                <a:gd name="connsiteX7" fmla="*/ 63382 w 101411"/>
                <a:gd name="connsiteY7" fmla="*/ 145707 h 157441"/>
                <a:gd name="connsiteX8" fmla="*/ 65333 w 101411"/>
                <a:gd name="connsiteY8" fmla="*/ 154508 h 157441"/>
                <a:gd name="connsiteX9" fmla="*/ 66308 w 101411"/>
                <a:gd name="connsiteY9" fmla="*/ 155486 h 157441"/>
                <a:gd name="connsiteX10" fmla="*/ 101412 w 101411"/>
                <a:gd name="connsiteY10" fmla="*/ 155486 h 157441"/>
                <a:gd name="connsiteX11" fmla="*/ 100437 w 101411"/>
                <a:gd name="connsiteY11" fmla="*/ 152552 h 157441"/>
                <a:gd name="connsiteX12" fmla="*/ 96536 w 101411"/>
                <a:gd name="connsiteY12" fmla="*/ 127127 h 157441"/>
                <a:gd name="connsiteX13" fmla="*/ 62407 w 101411"/>
                <a:gd name="connsiteY13" fmla="*/ 77254 h 157441"/>
                <a:gd name="connsiteX14" fmla="*/ 62407 w 101411"/>
                <a:gd name="connsiteY14" fmla="*/ 120282 h 157441"/>
                <a:gd name="connsiteX15" fmla="*/ 47781 w 101411"/>
                <a:gd name="connsiteY15" fmla="*/ 129083 h 157441"/>
                <a:gd name="connsiteX16" fmla="*/ 33154 w 101411"/>
                <a:gd name="connsiteY16" fmla="*/ 98768 h 157441"/>
                <a:gd name="connsiteX17" fmla="*/ 47781 w 101411"/>
                <a:gd name="connsiteY17" fmla="*/ 69431 h 157441"/>
                <a:gd name="connsiteX18" fmla="*/ 62407 w 101411"/>
                <a:gd name="connsiteY18" fmla="*/ 77254 h 157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1411" h="157441">
                  <a:moveTo>
                    <a:pt x="96536" y="127127"/>
                  </a:moveTo>
                  <a:lnTo>
                    <a:pt x="96536" y="0"/>
                  </a:lnTo>
                  <a:lnTo>
                    <a:pt x="62407" y="0"/>
                  </a:lnTo>
                  <a:lnTo>
                    <a:pt x="62407" y="50851"/>
                  </a:lnTo>
                  <a:cubicBezTo>
                    <a:pt x="55581" y="44006"/>
                    <a:pt x="46806" y="40094"/>
                    <a:pt x="37054" y="40094"/>
                  </a:cubicBezTo>
                  <a:cubicBezTo>
                    <a:pt x="13652" y="40094"/>
                    <a:pt x="0" y="61608"/>
                    <a:pt x="0" y="99746"/>
                  </a:cubicBezTo>
                  <a:cubicBezTo>
                    <a:pt x="0" y="147663"/>
                    <a:pt x="20477" y="157442"/>
                    <a:pt x="37054" y="157442"/>
                  </a:cubicBezTo>
                  <a:cubicBezTo>
                    <a:pt x="47781" y="157442"/>
                    <a:pt x="56557" y="153530"/>
                    <a:pt x="63382" y="145707"/>
                  </a:cubicBezTo>
                  <a:cubicBezTo>
                    <a:pt x="63382" y="148641"/>
                    <a:pt x="64358" y="152552"/>
                    <a:pt x="65333" y="154508"/>
                  </a:cubicBezTo>
                  <a:lnTo>
                    <a:pt x="66308" y="155486"/>
                  </a:lnTo>
                  <a:lnTo>
                    <a:pt x="101412" y="155486"/>
                  </a:lnTo>
                  <a:lnTo>
                    <a:pt x="100437" y="152552"/>
                  </a:lnTo>
                  <a:cubicBezTo>
                    <a:pt x="97511" y="147663"/>
                    <a:pt x="96536" y="139840"/>
                    <a:pt x="96536" y="127127"/>
                  </a:cubicBezTo>
                  <a:close/>
                  <a:moveTo>
                    <a:pt x="62407" y="77254"/>
                  </a:moveTo>
                  <a:lnTo>
                    <a:pt x="62407" y="120282"/>
                  </a:lnTo>
                  <a:cubicBezTo>
                    <a:pt x="58507" y="124193"/>
                    <a:pt x="53631" y="129083"/>
                    <a:pt x="47781" y="129083"/>
                  </a:cubicBezTo>
                  <a:cubicBezTo>
                    <a:pt x="41930" y="129083"/>
                    <a:pt x="33154" y="126149"/>
                    <a:pt x="33154" y="98768"/>
                  </a:cubicBezTo>
                  <a:cubicBezTo>
                    <a:pt x="33154" y="72365"/>
                    <a:pt x="39980" y="69431"/>
                    <a:pt x="47781" y="69431"/>
                  </a:cubicBezTo>
                  <a:cubicBezTo>
                    <a:pt x="52656" y="69431"/>
                    <a:pt x="56557" y="72365"/>
                    <a:pt x="62407" y="77254"/>
                  </a:cubicBez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AFE5C86A-B168-7B4A-ED40-68605F2A7DF9}"/>
                </a:ext>
              </a:extLst>
            </p:cNvPr>
            <p:cNvSpPr/>
            <p:nvPr/>
          </p:nvSpPr>
          <p:spPr>
            <a:xfrm>
              <a:off x="1879262" y="4733525"/>
              <a:ext cx="34128" cy="30314"/>
            </a:xfrm>
            <a:custGeom>
              <a:avLst/>
              <a:gdLst>
                <a:gd name="connsiteX0" fmla="*/ 0 w 34128"/>
                <a:gd name="connsiteY0" fmla="*/ 0 h 30314"/>
                <a:gd name="connsiteX1" fmla="*/ 34129 w 34128"/>
                <a:gd name="connsiteY1" fmla="*/ 0 h 30314"/>
                <a:gd name="connsiteX2" fmla="*/ 34129 w 34128"/>
                <a:gd name="connsiteY2" fmla="*/ 30315 h 30314"/>
                <a:gd name="connsiteX3" fmla="*/ 0 w 34128"/>
                <a:gd name="connsiteY3" fmla="*/ 30315 h 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8" h="30314">
                  <a:moveTo>
                    <a:pt x="0" y="0"/>
                  </a:moveTo>
                  <a:lnTo>
                    <a:pt x="34129" y="0"/>
                  </a:lnTo>
                  <a:lnTo>
                    <a:pt x="34129" y="30315"/>
                  </a:lnTo>
                  <a:lnTo>
                    <a:pt x="0" y="30315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41FAFE44-9C64-F947-F778-5FDBF6F78CE9}"/>
                </a:ext>
              </a:extLst>
            </p:cNvPr>
            <p:cNvSpPr/>
            <p:nvPr/>
          </p:nvSpPr>
          <p:spPr>
            <a:xfrm>
              <a:off x="1879262" y="4775574"/>
              <a:ext cx="34128" cy="113436"/>
            </a:xfrm>
            <a:custGeom>
              <a:avLst/>
              <a:gdLst>
                <a:gd name="connsiteX0" fmla="*/ 0 w 34128"/>
                <a:gd name="connsiteY0" fmla="*/ 0 h 113436"/>
                <a:gd name="connsiteX1" fmla="*/ 34129 w 34128"/>
                <a:gd name="connsiteY1" fmla="*/ 0 h 113436"/>
                <a:gd name="connsiteX2" fmla="*/ 34129 w 34128"/>
                <a:gd name="connsiteY2" fmla="*/ 113436 h 113436"/>
                <a:gd name="connsiteX3" fmla="*/ 0 w 34128"/>
                <a:gd name="connsiteY3" fmla="*/ 113436 h 11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8" h="113436">
                  <a:moveTo>
                    <a:pt x="0" y="0"/>
                  </a:moveTo>
                  <a:lnTo>
                    <a:pt x="34129" y="0"/>
                  </a:lnTo>
                  <a:lnTo>
                    <a:pt x="34129" y="113436"/>
                  </a:lnTo>
                  <a:lnTo>
                    <a:pt x="0" y="113436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753A83B1-277C-77B7-9170-292E0DFD4744}"/>
                </a:ext>
              </a:extLst>
            </p:cNvPr>
            <p:cNvSpPr/>
            <p:nvPr/>
          </p:nvSpPr>
          <p:spPr>
            <a:xfrm>
              <a:off x="1928017" y="4773619"/>
              <a:ext cx="94586" cy="117348"/>
            </a:xfrm>
            <a:custGeom>
              <a:avLst/>
              <a:gdLst>
                <a:gd name="connsiteX0" fmla="*/ 64358 w 94586"/>
                <a:gd name="connsiteY0" fmla="*/ 72365 h 117348"/>
                <a:gd name="connsiteX1" fmla="*/ 49731 w 94586"/>
                <a:gd name="connsiteY1" fmla="*/ 90945 h 117348"/>
                <a:gd name="connsiteX2" fmla="*/ 35104 w 94586"/>
                <a:gd name="connsiteY2" fmla="*/ 58674 h 117348"/>
                <a:gd name="connsiteX3" fmla="*/ 49731 w 94586"/>
                <a:gd name="connsiteY3" fmla="*/ 27381 h 117348"/>
                <a:gd name="connsiteX4" fmla="*/ 63382 w 94586"/>
                <a:gd name="connsiteY4" fmla="*/ 44006 h 117348"/>
                <a:gd name="connsiteX5" fmla="*/ 63382 w 94586"/>
                <a:gd name="connsiteY5" fmla="*/ 45961 h 117348"/>
                <a:gd name="connsiteX6" fmla="*/ 94586 w 94586"/>
                <a:gd name="connsiteY6" fmla="*/ 39116 h 117348"/>
                <a:gd name="connsiteX7" fmla="*/ 93611 w 94586"/>
                <a:gd name="connsiteY7" fmla="*/ 37160 h 117348"/>
                <a:gd name="connsiteX8" fmla="*/ 49731 w 94586"/>
                <a:gd name="connsiteY8" fmla="*/ 0 h 117348"/>
                <a:gd name="connsiteX9" fmla="*/ 0 w 94586"/>
                <a:gd name="connsiteY9" fmla="*/ 58674 h 117348"/>
                <a:gd name="connsiteX10" fmla="*/ 48756 w 94586"/>
                <a:gd name="connsiteY10" fmla="*/ 117348 h 117348"/>
                <a:gd name="connsiteX11" fmla="*/ 93611 w 94586"/>
                <a:gd name="connsiteY11" fmla="*/ 80188 h 117348"/>
                <a:gd name="connsiteX12" fmla="*/ 94586 w 94586"/>
                <a:gd name="connsiteY12" fmla="*/ 78232 h 117348"/>
                <a:gd name="connsiteX13" fmla="*/ 64358 w 94586"/>
                <a:gd name="connsiteY13" fmla="*/ 70409 h 117348"/>
                <a:gd name="connsiteX14" fmla="*/ 64358 w 94586"/>
                <a:gd name="connsiteY14" fmla="*/ 72365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94586" h="117348">
                  <a:moveTo>
                    <a:pt x="64358" y="72365"/>
                  </a:moveTo>
                  <a:cubicBezTo>
                    <a:pt x="61432" y="88989"/>
                    <a:pt x="54606" y="90945"/>
                    <a:pt x="49731" y="90945"/>
                  </a:cubicBezTo>
                  <a:cubicBezTo>
                    <a:pt x="43880" y="90945"/>
                    <a:pt x="35104" y="88011"/>
                    <a:pt x="35104" y="58674"/>
                  </a:cubicBezTo>
                  <a:cubicBezTo>
                    <a:pt x="35104" y="27381"/>
                    <a:pt x="45830" y="27381"/>
                    <a:pt x="49731" y="27381"/>
                  </a:cubicBezTo>
                  <a:cubicBezTo>
                    <a:pt x="55581" y="27381"/>
                    <a:pt x="59482" y="30315"/>
                    <a:pt x="63382" y="44006"/>
                  </a:cubicBezTo>
                  <a:lnTo>
                    <a:pt x="63382" y="45961"/>
                  </a:lnTo>
                  <a:lnTo>
                    <a:pt x="94586" y="39116"/>
                  </a:lnTo>
                  <a:lnTo>
                    <a:pt x="93611" y="37160"/>
                  </a:lnTo>
                  <a:cubicBezTo>
                    <a:pt x="89710" y="21514"/>
                    <a:pt x="80935" y="0"/>
                    <a:pt x="49731" y="0"/>
                  </a:cubicBezTo>
                  <a:cubicBezTo>
                    <a:pt x="25353" y="0"/>
                    <a:pt x="0" y="15646"/>
                    <a:pt x="0" y="58674"/>
                  </a:cubicBezTo>
                  <a:cubicBezTo>
                    <a:pt x="0" y="101702"/>
                    <a:pt x="25353" y="117348"/>
                    <a:pt x="48756" y="117348"/>
                  </a:cubicBezTo>
                  <a:cubicBezTo>
                    <a:pt x="72159" y="117348"/>
                    <a:pt x="87760" y="104635"/>
                    <a:pt x="93611" y="80188"/>
                  </a:cubicBezTo>
                  <a:lnTo>
                    <a:pt x="94586" y="78232"/>
                  </a:lnTo>
                  <a:lnTo>
                    <a:pt x="64358" y="70409"/>
                  </a:lnTo>
                  <a:lnTo>
                    <a:pt x="64358" y="72365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B9AA5999-D3CD-E572-1674-565223E750FB}"/>
                </a:ext>
              </a:extLst>
            </p:cNvPr>
            <p:cNvSpPr/>
            <p:nvPr/>
          </p:nvSpPr>
          <p:spPr>
            <a:xfrm>
              <a:off x="2036255" y="4733525"/>
              <a:ext cx="34128" cy="30314"/>
            </a:xfrm>
            <a:custGeom>
              <a:avLst/>
              <a:gdLst>
                <a:gd name="connsiteX0" fmla="*/ 0 w 34128"/>
                <a:gd name="connsiteY0" fmla="*/ 0 h 30314"/>
                <a:gd name="connsiteX1" fmla="*/ 34129 w 34128"/>
                <a:gd name="connsiteY1" fmla="*/ 0 h 30314"/>
                <a:gd name="connsiteX2" fmla="*/ 34129 w 34128"/>
                <a:gd name="connsiteY2" fmla="*/ 30315 h 30314"/>
                <a:gd name="connsiteX3" fmla="*/ 0 w 34128"/>
                <a:gd name="connsiteY3" fmla="*/ 30315 h 30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8" h="30314">
                  <a:moveTo>
                    <a:pt x="0" y="0"/>
                  </a:moveTo>
                  <a:lnTo>
                    <a:pt x="34129" y="0"/>
                  </a:lnTo>
                  <a:lnTo>
                    <a:pt x="34129" y="30315"/>
                  </a:lnTo>
                  <a:lnTo>
                    <a:pt x="0" y="30315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64E2B27C-0194-0EAF-32B5-D45BDFBCD71B}"/>
                </a:ext>
              </a:extLst>
            </p:cNvPr>
            <p:cNvSpPr/>
            <p:nvPr/>
          </p:nvSpPr>
          <p:spPr>
            <a:xfrm>
              <a:off x="2036255" y="4775574"/>
              <a:ext cx="34128" cy="113436"/>
            </a:xfrm>
            <a:custGeom>
              <a:avLst/>
              <a:gdLst>
                <a:gd name="connsiteX0" fmla="*/ 0 w 34128"/>
                <a:gd name="connsiteY0" fmla="*/ 0 h 113436"/>
                <a:gd name="connsiteX1" fmla="*/ 34129 w 34128"/>
                <a:gd name="connsiteY1" fmla="*/ 0 h 113436"/>
                <a:gd name="connsiteX2" fmla="*/ 34129 w 34128"/>
                <a:gd name="connsiteY2" fmla="*/ 113436 h 113436"/>
                <a:gd name="connsiteX3" fmla="*/ 0 w 34128"/>
                <a:gd name="connsiteY3" fmla="*/ 113436 h 11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8" h="113436">
                  <a:moveTo>
                    <a:pt x="0" y="0"/>
                  </a:moveTo>
                  <a:lnTo>
                    <a:pt x="34129" y="0"/>
                  </a:lnTo>
                  <a:lnTo>
                    <a:pt x="34129" y="113436"/>
                  </a:lnTo>
                  <a:lnTo>
                    <a:pt x="0" y="113436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CE018EA6-EBA0-8C6F-B629-3DF2F0C79564}"/>
                </a:ext>
              </a:extLst>
            </p:cNvPr>
            <p:cNvSpPr/>
            <p:nvPr/>
          </p:nvSpPr>
          <p:spPr>
            <a:xfrm>
              <a:off x="2091836" y="4773619"/>
              <a:ext cx="92635" cy="115392"/>
            </a:xfrm>
            <a:custGeom>
              <a:avLst/>
              <a:gdLst>
                <a:gd name="connsiteX0" fmla="*/ 64358 w 92635"/>
                <a:gd name="connsiteY0" fmla="*/ 0 h 115392"/>
                <a:gd name="connsiteX1" fmla="*/ 34129 w 92635"/>
                <a:gd name="connsiteY1" fmla="*/ 13691 h 115392"/>
                <a:gd name="connsiteX2" fmla="*/ 34129 w 92635"/>
                <a:gd name="connsiteY2" fmla="*/ 1956 h 115392"/>
                <a:gd name="connsiteX3" fmla="*/ 0 w 92635"/>
                <a:gd name="connsiteY3" fmla="*/ 1956 h 115392"/>
                <a:gd name="connsiteX4" fmla="*/ 0 w 92635"/>
                <a:gd name="connsiteY4" fmla="*/ 115392 h 115392"/>
                <a:gd name="connsiteX5" fmla="*/ 34129 w 92635"/>
                <a:gd name="connsiteY5" fmla="*/ 115392 h 115392"/>
                <a:gd name="connsiteX6" fmla="*/ 34129 w 92635"/>
                <a:gd name="connsiteY6" fmla="*/ 38138 h 115392"/>
                <a:gd name="connsiteX7" fmla="*/ 50706 w 92635"/>
                <a:gd name="connsiteY7" fmla="*/ 29337 h 115392"/>
                <a:gd name="connsiteX8" fmla="*/ 58507 w 92635"/>
                <a:gd name="connsiteY8" fmla="*/ 40094 h 115392"/>
                <a:gd name="connsiteX9" fmla="*/ 58507 w 92635"/>
                <a:gd name="connsiteY9" fmla="*/ 115392 h 115392"/>
                <a:gd name="connsiteX10" fmla="*/ 92636 w 92635"/>
                <a:gd name="connsiteY10" fmla="*/ 115392 h 115392"/>
                <a:gd name="connsiteX11" fmla="*/ 92636 w 92635"/>
                <a:gd name="connsiteY11" fmla="*/ 30315 h 115392"/>
                <a:gd name="connsiteX12" fmla="*/ 64358 w 92635"/>
                <a:gd name="connsiteY12" fmla="*/ 0 h 115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635" h="115392">
                  <a:moveTo>
                    <a:pt x="64358" y="0"/>
                  </a:moveTo>
                  <a:cubicBezTo>
                    <a:pt x="51681" y="0"/>
                    <a:pt x="40955" y="6845"/>
                    <a:pt x="34129" y="13691"/>
                  </a:cubicBezTo>
                  <a:lnTo>
                    <a:pt x="34129" y="1956"/>
                  </a:lnTo>
                  <a:lnTo>
                    <a:pt x="0" y="1956"/>
                  </a:lnTo>
                  <a:lnTo>
                    <a:pt x="0" y="115392"/>
                  </a:lnTo>
                  <a:lnTo>
                    <a:pt x="34129" y="115392"/>
                  </a:lnTo>
                  <a:lnTo>
                    <a:pt x="34129" y="38138"/>
                  </a:lnTo>
                  <a:cubicBezTo>
                    <a:pt x="40955" y="32271"/>
                    <a:pt x="45830" y="29337"/>
                    <a:pt x="50706" y="29337"/>
                  </a:cubicBezTo>
                  <a:cubicBezTo>
                    <a:pt x="54606" y="29337"/>
                    <a:pt x="58507" y="30315"/>
                    <a:pt x="58507" y="40094"/>
                  </a:cubicBezTo>
                  <a:lnTo>
                    <a:pt x="58507" y="115392"/>
                  </a:lnTo>
                  <a:lnTo>
                    <a:pt x="92636" y="115392"/>
                  </a:lnTo>
                  <a:lnTo>
                    <a:pt x="92636" y="30315"/>
                  </a:lnTo>
                  <a:cubicBezTo>
                    <a:pt x="92636" y="10757"/>
                    <a:pt x="82885" y="0"/>
                    <a:pt x="64358" y="0"/>
                  </a:cubicBez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AD6025F3-C2D8-F760-8B1A-CC36349CD2EA}"/>
                </a:ext>
              </a:extLst>
            </p:cNvPr>
            <p:cNvSpPr/>
            <p:nvPr/>
          </p:nvSpPr>
          <p:spPr>
            <a:xfrm>
              <a:off x="2199099" y="4772641"/>
              <a:ext cx="94586" cy="117348"/>
            </a:xfrm>
            <a:custGeom>
              <a:avLst/>
              <a:gdLst>
                <a:gd name="connsiteX0" fmla="*/ 74109 w 94586"/>
                <a:gd name="connsiteY0" fmla="*/ 76276 h 117348"/>
                <a:gd name="connsiteX1" fmla="*/ 73134 w 94586"/>
                <a:gd name="connsiteY1" fmla="*/ 78232 h 117348"/>
                <a:gd name="connsiteX2" fmla="*/ 51681 w 94586"/>
                <a:gd name="connsiteY2" fmla="*/ 90945 h 117348"/>
                <a:gd name="connsiteX3" fmla="*/ 34129 w 94586"/>
                <a:gd name="connsiteY3" fmla="*/ 68453 h 117348"/>
                <a:gd name="connsiteX4" fmla="*/ 94586 w 94586"/>
                <a:gd name="connsiteY4" fmla="*/ 68453 h 117348"/>
                <a:gd name="connsiteX5" fmla="*/ 94586 w 94586"/>
                <a:gd name="connsiteY5" fmla="*/ 60630 h 117348"/>
                <a:gd name="connsiteX6" fmla="*/ 48756 w 94586"/>
                <a:gd name="connsiteY6" fmla="*/ 0 h 117348"/>
                <a:gd name="connsiteX7" fmla="*/ 0 w 94586"/>
                <a:gd name="connsiteY7" fmla="*/ 58674 h 117348"/>
                <a:gd name="connsiteX8" fmla="*/ 49731 w 94586"/>
                <a:gd name="connsiteY8" fmla="*/ 117348 h 117348"/>
                <a:gd name="connsiteX9" fmla="*/ 93611 w 94586"/>
                <a:gd name="connsiteY9" fmla="*/ 93878 h 117348"/>
                <a:gd name="connsiteX10" fmla="*/ 94586 w 94586"/>
                <a:gd name="connsiteY10" fmla="*/ 91923 h 117348"/>
                <a:gd name="connsiteX11" fmla="*/ 74109 w 94586"/>
                <a:gd name="connsiteY11" fmla="*/ 76276 h 117348"/>
                <a:gd name="connsiteX12" fmla="*/ 34129 w 94586"/>
                <a:gd name="connsiteY12" fmla="*/ 47917 h 117348"/>
                <a:gd name="connsiteX13" fmla="*/ 48756 w 94586"/>
                <a:gd name="connsiteY13" fmla="*/ 28359 h 117348"/>
                <a:gd name="connsiteX14" fmla="*/ 62407 w 94586"/>
                <a:gd name="connsiteY14" fmla="*/ 47917 h 117348"/>
                <a:gd name="connsiteX15" fmla="*/ 34129 w 94586"/>
                <a:gd name="connsiteY15" fmla="*/ 47917 h 11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4586" h="117348">
                  <a:moveTo>
                    <a:pt x="74109" y="76276"/>
                  </a:moveTo>
                  <a:lnTo>
                    <a:pt x="73134" y="78232"/>
                  </a:lnTo>
                  <a:cubicBezTo>
                    <a:pt x="69233" y="84099"/>
                    <a:pt x="61432" y="90945"/>
                    <a:pt x="51681" y="90945"/>
                  </a:cubicBezTo>
                  <a:cubicBezTo>
                    <a:pt x="40955" y="90945"/>
                    <a:pt x="36079" y="83122"/>
                    <a:pt x="34129" y="68453"/>
                  </a:cubicBezTo>
                  <a:lnTo>
                    <a:pt x="94586" y="68453"/>
                  </a:lnTo>
                  <a:lnTo>
                    <a:pt x="94586" y="60630"/>
                  </a:lnTo>
                  <a:cubicBezTo>
                    <a:pt x="94586" y="22492"/>
                    <a:pt x="78009" y="0"/>
                    <a:pt x="48756" y="0"/>
                  </a:cubicBezTo>
                  <a:cubicBezTo>
                    <a:pt x="26328" y="0"/>
                    <a:pt x="0" y="15646"/>
                    <a:pt x="0" y="58674"/>
                  </a:cubicBezTo>
                  <a:cubicBezTo>
                    <a:pt x="0" y="95834"/>
                    <a:pt x="18527" y="117348"/>
                    <a:pt x="49731" y="117348"/>
                  </a:cubicBezTo>
                  <a:cubicBezTo>
                    <a:pt x="68258" y="117348"/>
                    <a:pt x="82885" y="109525"/>
                    <a:pt x="93611" y="93878"/>
                  </a:cubicBezTo>
                  <a:lnTo>
                    <a:pt x="94586" y="91923"/>
                  </a:lnTo>
                  <a:lnTo>
                    <a:pt x="74109" y="76276"/>
                  </a:lnTo>
                  <a:close/>
                  <a:moveTo>
                    <a:pt x="34129" y="47917"/>
                  </a:moveTo>
                  <a:cubicBezTo>
                    <a:pt x="35104" y="38138"/>
                    <a:pt x="39005" y="28359"/>
                    <a:pt x="48756" y="28359"/>
                  </a:cubicBezTo>
                  <a:cubicBezTo>
                    <a:pt x="53631" y="28359"/>
                    <a:pt x="61432" y="30315"/>
                    <a:pt x="62407" y="47917"/>
                  </a:cubicBezTo>
                  <a:lnTo>
                    <a:pt x="34129" y="47917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C13B823F-3D8F-84B5-232E-9A711ADEBB8D}"/>
                </a:ext>
              </a:extLst>
            </p:cNvPr>
            <p:cNvSpPr/>
            <p:nvPr/>
          </p:nvSpPr>
          <p:spPr>
            <a:xfrm>
              <a:off x="1213259" y="4733525"/>
              <a:ext cx="34128" cy="155486"/>
            </a:xfrm>
            <a:custGeom>
              <a:avLst/>
              <a:gdLst>
                <a:gd name="connsiteX0" fmla="*/ 0 w 34128"/>
                <a:gd name="connsiteY0" fmla="*/ 0 h 155486"/>
                <a:gd name="connsiteX1" fmla="*/ 34129 w 34128"/>
                <a:gd name="connsiteY1" fmla="*/ 0 h 155486"/>
                <a:gd name="connsiteX2" fmla="*/ 34129 w 34128"/>
                <a:gd name="connsiteY2" fmla="*/ 155486 h 155486"/>
                <a:gd name="connsiteX3" fmla="*/ 0 w 34128"/>
                <a:gd name="connsiteY3" fmla="*/ 155486 h 15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28" h="155486">
                  <a:moveTo>
                    <a:pt x="0" y="0"/>
                  </a:moveTo>
                  <a:lnTo>
                    <a:pt x="34129" y="0"/>
                  </a:lnTo>
                  <a:lnTo>
                    <a:pt x="34129" y="155486"/>
                  </a:lnTo>
                  <a:lnTo>
                    <a:pt x="0" y="155486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A5298A6D-A212-1024-6FFC-26B6292DD502}"/>
                </a:ext>
              </a:extLst>
            </p:cNvPr>
            <p:cNvSpPr/>
            <p:nvPr/>
          </p:nvSpPr>
          <p:spPr>
            <a:xfrm>
              <a:off x="757880" y="4528166"/>
              <a:ext cx="118963" cy="164287"/>
            </a:xfrm>
            <a:custGeom>
              <a:avLst/>
              <a:gdLst>
                <a:gd name="connsiteX0" fmla="*/ 64358 w 118963"/>
                <a:gd name="connsiteY0" fmla="*/ 109525 h 164287"/>
                <a:gd name="connsiteX1" fmla="*/ 86785 w 118963"/>
                <a:gd name="connsiteY1" fmla="*/ 109525 h 164287"/>
                <a:gd name="connsiteX2" fmla="*/ 62407 w 118963"/>
                <a:gd name="connsiteY2" fmla="*/ 136906 h 164287"/>
                <a:gd name="connsiteX3" fmla="*/ 34129 w 118963"/>
                <a:gd name="connsiteY3" fmla="*/ 82144 h 164287"/>
                <a:gd name="connsiteX4" fmla="*/ 60457 w 118963"/>
                <a:gd name="connsiteY4" fmla="*/ 30315 h 164287"/>
                <a:gd name="connsiteX5" fmla="*/ 83860 w 118963"/>
                <a:gd name="connsiteY5" fmla="*/ 58674 h 164287"/>
                <a:gd name="connsiteX6" fmla="*/ 116039 w 118963"/>
                <a:gd name="connsiteY6" fmla="*/ 54762 h 164287"/>
                <a:gd name="connsiteX7" fmla="*/ 62407 w 118963"/>
                <a:gd name="connsiteY7" fmla="*/ 0 h 164287"/>
                <a:gd name="connsiteX8" fmla="*/ 0 w 118963"/>
                <a:gd name="connsiteY8" fmla="*/ 82144 h 164287"/>
                <a:gd name="connsiteX9" fmla="*/ 58507 w 118963"/>
                <a:gd name="connsiteY9" fmla="*/ 164287 h 164287"/>
                <a:gd name="connsiteX10" fmla="*/ 92636 w 118963"/>
                <a:gd name="connsiteY10" fmla="*/ 145707 h 164287"/>
                <a:gd name="connsiteX11" fmla="*/ 92636 w 118963"/>
                <a:gd name="connsiteY11" fmla="*/ 161354 h 164287"/>
                <a:gd name="connsiteX12" fmla="*/ 118964 w 118963"/>
                <a:gd name="connsiteY12" fmla="*/ 161354 h 164287"/>
                <a:gd name="connsiteX13" fmla="*/ 118964 w 118963"/>
                <a:gd name="connsiteY13" fmla="*/ 83122 h 164287"/>
                <a:gd name="connsiteX14" fmla="*/ 65333 w 118963"/>
                <a:gd name="connsiteY14" fmla="*/ 83122 h 164287"/>
                <a:gd name="connsiteX15" fmla="*/ 65333 w 118963"/>
                <a:gd name="connsiteY15" fmla="*/ 109525 h 16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8963" h="164287">
                  <a:moveTo>
                    <a:pt x="64358" y="109525"/>
                  </a:moveTo>
                  <a:lnTo>
                    <a:pt x="86785" y="109525"/>
                  </a:lnTo>
                  <a:cubicBezTo>
                    <a:pt x="84835" y="127127"/>
                    <a:pt x="76059" y="136906"/>
                    <a:pt x="62407" y="136906"/>
                  </a:cubicBezTo>
                  <a:cubicBezTo>
                    <a:pt x="50706" y="136906"/>
                    <a:pt x="34129" y="131039"/>
                    <a:pt x="34129" y="82144"/>
                  </a:cubicBezTo>
                  <a:cubicBezTo>
                    <a:pt x="34129" y="47917"/>
                    <a:pt x="42905" y="30315"/>
                    <a:pt x="60457" y="30315"/>
                  </a:cubicBezTo>
                  <a:cubicBezTo>
                    <a:pt x="73134" y="30315"/>
                    <a:pt x="78984" y="38138"/>
                    <a:pt x="83860" y="58674"/>
                  </a:cubicBezTo>
                  <a:lnTo>
                    <a:pt x="116039" y="54762"/>
                  </a:lnTo>
                  <a:cubicBezTo>
                    <a:pt x="109213" y="16624"/>
                    <a:pt x="92636" y="0"/>
                    <a:pt x="62407" y="0"/>
                  </a:cubicBezTo>
                  <a:cubicBezTo>
                    <a:pt x="23403" y="0"/>
                    <a:pt x="0" y="30315"/>
                    <a:pt x="0" y="82144"/>
                  </a:cubicBezTo>
                  <a:cubicBezTo>
                    <a:pt x="0" y="134950"/>
                    <a:pt x="21453" y="164287"/>
                    <a:pt x="58507" y="164287"/>
                  </a:cubicBezTo>
                  <a:cubicBezTo>
                    <a:pt x="75084" y="164287"/>
                    <a:pt x="86785" y="155486"/>
                    <a:pt x="92636" y="145707"/>
                  </a:cubicBezTo>
                  <a:lnTo>
                    <a:pt x="92636" y="161354"/>
                  </a:lnTo>
                  <a:lnTo>
                    <a:pt x="118964" y="161354"/>
                  </a:lnTo>
                  <a:lnTo>
                    <a:pt x="118964" y="83122"/>
                  </a:lnTo>
                  <a:lnTo>
                    <a:pt x="65333" y="83122"/>
                  </a:lnTo>
                  <a:lnTo>
                    <a:pt x="65333" y="109525"/>
                  </a:lnTo>
                  <a:close/>
                </a:path>
              </a:pathLst>
            </a:custGeom>
            <a:solidFill>
              <a:srgbClr val="FFFFFF"/>
            </a:solidFill>
            <a:ln w="972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9" name="Image Example">
            <a:extLst>
              <a:ext uri="{FF2B5EF4-FFF2-40B4-BE49-F238E27FC236}">
                <a16:creationId xmlns:a16="http://schemas.microsoft.com/office/drawing/2014/main" id="{BCCA40AB-832C-6D9B-CC34-6BDA6725AA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03938" y="0"/>
            <a:ext cx="3040062" cy="5143500"/>
          </a:xfrm>
          <a:prstGeom prst="rect">
            <a:avLst/>
          </a:prstGeom>
        </p:spPr>
      </p:pic>
      <p:sp>
        <p:nvSpPr>
          <p:cNvPr id="2" name="Footer Placeholder">
            <a:extLst>
              <a:ext uri="{FF2B5EF4-FFF2-40B4-BE49-F238E27FC236}">
                <a16:creationId xmlns:a16="http://schemas.microsoft.com/office/drawing/2014/main" id="{EAB0A6EE-7D6F-85E1-73E5-80EABD17B8E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95300" y="4597361"/>
            <a:ext cx="4076700" cy="221592"/>
          </a:xfrm>
        </p:spPr>
        <p:txBody>
          <a:bodyPr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17" name="Subtitle Text Placeholder">
            <a:extLst>
              <a:ext uri="{FF2B5EF4-FFF2-40B4-BE49-F238E27FC236}">
                <a16:creationId xmlns:a16="http://schemas.microsoft.com/office/drawing/2014/main" id="{2A2677B2-FF96-96FE-D4CC-FC8EE8BCAE5D}"/>
              </a:ext>
            </a:extLst>
          </p:cNvPr>
          <p:cNvSpPr txBox="1"/>
          <p:nvPr userDrawn="1"/>
        </p:nvSpPr>
        <p:spPr>
          <a:xfrm>
            <a:off x="495301" y="3616514"/>
            <a:ext cx="4174136" cy="653833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Presentation subtitle information </a:t>
            </a:r>
          </a:p>
          <a:p>
            <a:pPr marL="0" marR="0" lvl="0" indent="0" algn="l" defTabSz="6858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MM/DD/YYYY</a:t>
            </a:r>
          </a:p>
        </p:txBody>
      </p:sp>
      <p:sp>
        <p:nvSpPr>
          <p:cNvPr id="15" name="Presentation Title Text Placeholder">
            <a:extLst>
              <a:ext uri="{FF2B5EF4-FFF2-40B4-BE49-F238E27FC236}">
                <a16:creationId xmlns:a16="http://schemas.microsoft.com/office/drawing/2014/main" id="{BFC7CFA0-762E-DB7F-EB33-6B78BBE20A8A}"/>
              </a:ext>
            </a:extLst>
          </p:cNvPr>
          <p:cNvSpPr txBox="1"/>
          <p:nvPr userDrawn="1"/>
        </p:nvSpPr>
        <p:spPr>
          <a:xfrm>
            <a:off x="495300" y="1552575"/>
            <a:ext cx="5007725" cy="184594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indent="0" algn="l" defTabSz="457200" rtl="0" eaLnBrk="1" fontAlgn="auto" latinLnBrk="0" hangingPunct="1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Presentation title goes here. 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Presentation title goes here</a:t>
            </a:r>
            <a:endParaRPr lang="en-US" sz="14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8" name="Quick Guide Information">
            <a:extLst>
              <a:ext uri="{FF2B5EF4-FFF2-40B4-BE49-F238E27FC236}">
                <a16:creationId xmlns:a16="http://schemas.microsoft.com/office/drawing/2014/main" id="{99F17713-B178-2A98-F146-B726CBEB2040}"/>
              </a:ext>
            </a:extLst>
          </p:cNvPr>
          <p:cNvGrpSpPr/>
          <p:nvPr userDrawn="1"/>
        </p:nvGrpSpPr>
        <p:grpSpPr>
          <a:xfrm>
            <a:off x="2773363" y="366182"/>
            <a:ext cx="6001802" cy="707886"/>
            <a:chOff x="2773363" y="366182"/>
            <a:chExt cx="6001802" cy="707886"/>
          </a:xfrm>
        </p:grpSpPr>
        <p:sp>
          <p:nvSpPr>
            <p:cNvPr id="21" name="Image Guide">
              <a:extLst>
                <a:ext uri="{FF2B5EF4-FFF2-40B4-BE49-F238E27FC236}">
                  <a16:creationId xmlns:a16="http://schemas.microsoft.com/office/drawing/2014/main" id="{8C7EED96-2326-638D-29CF-890338764C1C}"/>
                </a:ext>
              </a:extLst>
            </p:cNvPr>
            <p:cNvSpPr txBox="1"/>
            <p:nvPr/>
          </p:nvSpPr>
          <p:spPr>
            <a:xfrm>
              <a:off x="6470232" y="366182"/>
              <a:ext cx="2304933" cy="707886"/>
            </a:xfrm>
            <a:prstGeom prst="rect">
              <a:avLst/>
            </a:prstGeom>
            <a:solidFill>
              <a:schemeClr val="tx2">
                <a:alpha val="75000"/>
              </a:schemeClr>
            </a:solidFill>
            <a:ln w="12700">
              <a:solidFill>
                <a:schemeClr val="accent4"/>
              </a:solidFill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000" dirty="0">
                  <a:solidFill>
                    <a:schemeClr val="accent4"/>
                  </a:solidFill>
                </a:rPr>
                <a:t>IMAGES: All images used in this template are placeholders. Please replace/insert new images that convey your presentation’s message.</a:t>
              </a:r>
            </a:p>
          </p:txBody>
        </p:sp>
        <p:sp>
          <p:nvSpPr>
            <p:cNvPr id="22" name="More Information">
              <a:extLst>
                <a:ext uri="{FF2B5EF4-FFF2-40B4-BE49-F238E27FC236}">
                  <a16:creationId xmlns:a16="http://schemas.microsoft.com/office/drawing/2014/main" id="{B1DE6E49-A90E-E798-8032-A4C12925221A}"/>
                </a:ext>
              </a:extLst>
            </p:cNvPr>
            <p:cNvSpPr txBox="1"/>
            <p:nvPr/>
          </p:nvSpPr>
          <p:spPr>
            <a:xfrm>
              <a:off x="2773363" y="458997"/>
              <a:ext cx="2262368" cy="553998"/>
            </a:xfrm>
            <a:prstGeom prst="rect">
              <a:avLst/>
            </a:prstGeom>
            <a:solidFill>
              <a:schemeClr val="tx2">
                <a:alpha val="75000"/>
              </a:schemeClr>
            </a:solidFill>
            <a:ln w="12700">
              <a:solidFill>
                <a:schemeClr val="accent4"/>
              </a:solidFill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000" dirty="0">
                  <a:solidFill>
                    <a:schemeClr val="accent4"/>
                  </a:solidFill>
                </a:rPr>
                <a:t>FOR MORE INFO: Visit the </a:t>
              </a:r>
              <a:r>
                <a:rPr lang="en-US" sz="1000" dirty="0">
                  <a:solidFill>
                    <a:schemeClr val="accent4"/>
                  </a:solidFill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Brand Center</a:t>
              </a:r>
              <a:r>
                <a:rPr lang="en-US" sz="1000" dirty="0">
                  <a:solidFill>
                    <a:schemeClr val="accent4"/>
                  </a:solidFill>
                </a:rPr>
                <a:t> for information and tips about </a:t>
              </a:r>
              <a:r>
                <a:rPr lang="en-US" sz="1000" dirty="0">
                  <a:solidFill>
                    <a:schemeClr val="accent4"/>
                  </a:solidFill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PowerPoint templates</a:t>
              </a:r>
              <a:r>
                <a:rPr lang="en-US" sz="1000" dirty="0">
                  <a:solidFill>
                    <a:schemeClr val="accent4"/>
                  </a:soli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7198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37282" y="4512952"/>
            <a:ext cx="286597" cy="13849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441C0E6-2A71-4EB3-9E92-A3D15D26B6C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A160E09-2C6D-4BD1-F8A3-7E27D87E96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86400" y="4536400"/>
            <a:ext cx="2705100" cy="13849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marL="0" marR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299" y="1553204"/>
            <a:ext cx="7274033" cy="264718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4606" y="414087"/>
            <a:ext cx="7274033" cy="7737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4" name="Graphic 6">
            <a:extLst>
              <a:ext uri="{FF2B5EF4-FFF2-40B4-BE49-F238E27FC236}">
                <a16:creationId xmlns:a16="http://schemas.microsoft.com/office/drawing/2014/main" id="{7B6B3C54-3E7A-3478-10C2-59DA5D3D36CF}"/>
              </a:ext>
            </a:extLst>
          </p:cNvPr>
          <p:cNvGrpSpPr/>
          <p:nvPr userDrawn="1"/>
        </p:nvGrpSpPr>
        <p:grpSpPr>
          <a:xfrm>
            <a:off x="491329" y="4418324"/>
            <a:ext cx="1331528" cy="342900"/>
            <a:chOff x="278604" y="4554538"/>
            <a:chExt cx="1331528" cy="342900"/>
          </a:xfrm>
          <a:solidFill>
            <a:schemeClr val="tx2"/>
          </a:solidFill>
        </p:grpSpPr>
        <p:grpSp>
          <p:nvGrpSpPr>
            <p:cNvPr id="5" name="Graphic 6">
              <a:extLst>
                <a:ext uri="{FF2B5EF4-FFF2-40B4-BE49-F238E27FC236}">
                  <a16:creationId xmlns:a16="http://schemas.microsoft.com/office/drawing/2014/main" id="{49B646B8-BB12-7078-5E96-E322CB2FC68B}"/>
                </a:ext>
              </a:extLst>
            </p:cNvPr>
            <p:cNvGrpSpPr/>
            <p:nvPr/>
          </p:nvGrpSpPr>
          <p:grpSpPr>
            <a:xfrm>
              <a:off x="278604" y="4554538"/>
              <a:ext cx="298793" cy="342427"/>
              <a:chOff x="278604" y="4554538"/>
              <a:chExt cx="298793" cy="342427"/>
            </a:xfrm>
            <a:grpFill/>
          </p:grpSpPr>
          <p:grpSp>
            <p:nvGrpSpPr>
              <p:cNvPr id="39" name="Graphic 6">
                <a:extLst>
                  <a:ext uri="{FF2B5EF4-FFF2-40B4-BE49-F238E27FC236}">
                    <a16:creationId xmlns:a16="http://schemas.microsoft.com/office/drawing/2014/main" id="{1778481D-9424-A704-3265-D06F1703185E}"/>
                  </a:ext>
                </a:extLst>
              </p:cNvPr>
              <p:cNvGrpSpPr/>
              <p:nvPr/>
            </p:nvGrpSpPr>
            <p:grpSpPr>
              <a:xfrm>
                <a:off x="278604" y="4554538"/>
                <a:ext cx="297175" cy="342427"/>
                <a:chOff x="278604" y="4554538"/>
                <a:chExt cx="297175" cy="342427"/>
              </a:xfrm>
              <a:grpFill/>
            </p:grpSpPr>
            <p:sp>
              <p:nvSpPr>
                <p:cNvPr id="41" name="Freeform 40">
                  <a:extLst>
                    <a:ext uri="{FF2B5EF4-FFF2-40B4-BE49-F238E27FC236}">
                      <a16:creationId xmlns:a16="http://schemas.microsoft.com/office/drawing/2014/main" id="{99468CF8-FD8F-D767-EE01-7CD7654B46D0}"/>
                    </a:ext>
                  </a:extLst>
                </p:cNvPr>
                <p:cNvSpPr/>
                <p:nvPr/>
              </p:nvSpPr>
              <p:spPr>
                <a:xfrm>
                  <a:off x="293446" y="4554538"/>
                  <a:ext cx="282332" cy="106045"/>
                </a:xfrm>
                <a:custGeom>
                  <a:avLst/>
                  <a:gdLst>
                    <a:gd name="connsiteX0" fmla="*/ 282051 w 282332"/>
                    <a:gd name="connsiteY0" fmla="*/ 70485 h 106045"/>
                    <a:gd name="connsiteX1" fmla="*/ 282051 w 282332"/>
                    <a:gd name="connsiteY1" fmla="*/ 70485 h 106045"/>
                    <a:gd name="connsiteX2" fmla="*/ 280152 w 282332"/>
                    <a:gd name="connsiteY2" fmla="*/ 67310 h 106045"/>
                    <a:gd name="connsiteX3" fmla="*/ 257357 w 282332"/>
                    <a:gd name="connsiteY3" fmla="*/ 41910 h 106045"/>
                    <a:gd name="connsiteX4" fmla="*/ 152247 w 282332"/>
                    <a:gd name="connsiteY4" fmla="*/ 0 h 106045"/>
                    <a:gd name="connsiteX5" fmla="*/ 31308 w 282332"/>
                    <a:gd name="connsiteY5" fmla="*/ 55880 h 106045"/>
                    <a:gd name="connsiteX6" fmla="*/ 281 w 282332"/>
                    <a:gd name="connsiteY6" fmla="*/ 104775 h 106045"/>
                    <a:gd name="connsiteX7" fmla="*/ 281 w 282332"/>
                    <a:gd name="connsiteY7" fmla="*/ 106045 h 106045"/>
                    <a:gd name="connsiteX8" fmla="*/ 915 w 282332"/>
                    <a:gd name="connsiteY8" fmla="*/ 104775 h 106045"/>
                    <a:gd name="connsiteX9" fmla="*/ 35107 w 282332"/>
                    <a:gd name="connsiteY9" fmla="*/ 61595 h 106045"/>
                    <a:gd name="connsiteX10" fmla="*/ 152880 w 282332"/>
                    <a:gd name="connsiteY10" fmla="*/ 20955 h 106045"/>
                    <a:gd name="connsiteX11" fmla="*/ 251025 w 282332"/>
                    <a:gd name="connsiteY11" fmla="*/ 47625 h 106045"/>
                    <a:gd name="connsiteX12" fmla="*/ 278885 w 282332"/>
                    <a:gd name="connsiteY12" fmla="*/ 68580 h 106045"/>
                    <a:gd name="connsiteX13" fmla="*/ 282051 w 282332"/>
                    <a:gd name="connsiteY13" fmla="*/ 70485 h 106045"/>
                    <a:gd name="connsiteX14" fmla="*/ 282051 w 282332"/>
                    <a:gd name="connsiteY14" fmla="*/ 70485 h 1060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82332" h="106045">
                      <a:moveTo>
                        <a:pt x="282051" y="70485"/>
                      </a:moveTo>
                      <a:cubicBezTo>
                        <a:pt x="282051" y="70485"/>
                        <a:pt x="282685" y="70485"/>
                        <a:pt x="282051" y="70485"/>
                      </a:cubicBezTo>
                      <a:cubicBezTo>
                        <a:pt x="282051" y="69850"/>
                        <a:pt x="281418" y="69215"/>
                        <a:pt x="280152" y="67310"/>
                      </a:cubicBezTo>
                      <a:cubicBezTo>
                        <a:pt x="278885" y="65405"/>
                        <a:pt x="269388" y="52705"/>
                        <a:pt x="257357" y="41910"/>
                      </a:cubicBezTo>
                      <a:cubicBezTo>
                        <a:pt x="245960" y="31115"/>
                        <a:pt x="209868" y="0"/>
                        <a:pt x="152247" y="0"/>
                      </a:cubicBezTo>
                      <a:cubicBezTo>
                        <a:pt x="92727" y="0"/>
                        <a:pt x="52203" y="32385"/>
                        <a:pt x="31308" y="55880"/>
                      </a:cubicBezTo>
                      <a:cubicBezTo>
                        <a:pt x="11046" y="78740"/>
                        <a:pt x="915" y="104140"/>
                        <a:pt x="281" y="104775"/>
                      </a:cubicBezTo>
                      <a:cubicBezTo>
                        <a:pt x="281" y="105410"/>
                        <a:pt x="-352" y="105410"/>
                        <a:pt x="281" y="106045"/>
                      </a:cubicBezTo>
                      <a:cubicBezTo>
                        <a:pt x="915" y="106045"/>
                        <a:pt x="915" y="105410"/>
                        <a:pt x="915" y="104775"/>
                      </a:cubicBezTo>
                      <a:cubicBezTo>
                        <a:pt x="1548" y="104140"/>
                        <a:pt x="11679" y="80645"/>
                        <a:pt x="35107" y="61595"/>
                      </a:cubicBezTo>
                      <a:cubicBezTo>
                        <a:pt x="58535" y="42545"/>
                        <a:pt x="96526" y="20955"/>
                        <a:pt x="152880" y="20955"/>
                      </a:cubicBezTo>
                      <a:cubicBezTo>
                        <a:pt x="201003" y="20955"/>
                        <a:pt x="235195" y="38100"/>
                        <a:pt x="251025" y="47625"/>
                      </a:cubicBezTo>
                      <a:cubicBezTo>
                        <a:pt x="266855" y="57150"/>
                        <a:pt x="276986" y="66675"/>
                        <a:pt x="278885" y="68580"/>
                      </a:cubicBezTo>
                      <a:cubicBezTo>
                        <a:pt x="280785" y="69850"/>
                        <a:pt x="281418" y="69850"/>
                        <a:pt x="282051" y="70485"/>
                      </a:cubicBezTo>
                      <a:cubicBezTo>
                        <a:pt x="282051" y="70485"/>
                        <a:pt x="282051" y="70485"/>
                        <a:pt x="282051" y="70485"/>
                      </a:cubicBezTo>
                      <a:close/>
                    </a:path>
                  </a:pathLst>
                </a:custGeom>
                <a:grpFill/>
                <a:ln w="63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42" name="Freeform 41">
                  <a:extLst>
                    <a:ext uri="{FF2B5EF4-FFF2-40B4-BE49-F238E27FC236}">
                      <a16:creationId xmlns:a16="http://schemas.microsoft.com/office/drawing/2014/main" id="{88584B76-1668-79E2-6D9E-8EFC0C9F64F3}"/>
                    </a:ext>
                  </a:extLst>
                </p:cNvPr>
                <p:cNvSpPr/>
                <p:nvPr/>
              </p:nvSpPr>
              <p:spPr>
                <a:xfrm>
                  <a:off x="278604" y="4715192"/>
                  <a:ext cx="255736" cy="181772"/>
                </a:xfrm>
                <a:custGeom>
                  <a:avLst/>
                  <a:gdLst>
                    <a:gd name="connsiteX0" fmla="*/ 1194 w 255736"/>
                    <a:gd name="connsiteY0" fmla="*/ 0 h 181772"/>
                    <a:gd name="connsiteX1" fmla="*/ 1194 w 255736"/>
                    <a:gd name="connsiteY1" fmla="*/ 0 h 181772"/>
                    <a:gd name="connsiteX2" fmla="*/ 1194 w 255736"/>
                    <a:gd name="connsiteY2" fmla="*/ 2540 h 181772"/>
                    <a:gd name="connsiteX3" fmla="*/ 14491 w 255736"/>
                    <a:gd name="connsiteY3" fmla="*/ 60960 h 181772"/>
                    <a:gd name="connsiteX4" fmla="*/ 96806 w 255736"/>
                    <a:gd name="connsiteY4" fmla="*/ 144145 h 181772"/>
                    <a:gd name="connsiteX5" fmla="*/ 203182 w 255736"/>
                    <a:gd name="connsiteY5" fmla="*/ 163195 h 181772"/>
                    <a:gd name="connsiteX6" fmla="*/ 254470 w 255736"/>
                    <a:gd name="connsiteY6" fmla="*/ 148590 h 181772"/>
                    <a:gd name="connsiteX7" fmla="*/ 255737 w 255736"/>
                    <a:gd name="connsiteY7" fmla="*/ 147955 h 181772"/>
                    <a:gd name="connsiteX8" fmla="*/ 255737 w 255736"/>
                    <a:gd name="connsiteY8" fmla="*/ 147955 h 181772"/>
                    <a:gd name="connsiteX9" fmla="*/ 254470 w 255736"/>
                    <a:gd name="connsiteY9" fmla="*/ 148590 h 181772"/>
                    <a:gd name="connsiteX10" fmla="*/ 250671 w 255736"/>
                    <a:gd name="connsiteY10" fmla="*/ 151765 h 181772"/>
                    <a:gd name="connsiteX11" fmla="*/ 219012 w 255736"/>
                    <a:gd name="connsiteY11" fmla="*/ 169545 h 181772"/>
                    <a:gd name="connsiteX12" fmla="*/ 83509 w 255736"/>
                    <a:gd name="connsiteY12" fmla="*/ 162560 h 181772"/>
                    <a:gd name="connsiteX13" fmla="*/ 3727 w 255736"/>
                    <a:gd name="connsiteY13" fmla="*/ 52705 h 181772"/>
                    <a:gd name="connsiteX14" fmla="*/ 561 w 255736"/>
                    <a:gd name="connsiteY14" fmla="*/ 1270 h 181772"/>
                    <a:gd name="connsiteX15" fmla="*/ 1194 w 255736"/>
                    <a:gd name="connsiteY15" fmla="*/ 0 h 181772"/>
                    <a:gd name="connsiteX16" fmla="*/ 1194 w 255736"/>
                    <a:gd name="connsiteY16" fmla="*/ 0 h 1817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55736" h="181772">
                      <a:moveTo>
                        <a:pt x="1194" y="0"/>
                      </a:moveTo>
                      <a:cubicBezTo>
                        <a:pt x="1827" y="0"/>
                        <a:pt x="1827" y="0"/>
                        <a:pt x="1194" y="0"/>
                      </a:cubicBezTo>
                      <a:cubicBezTo>
                        <a:pt x="1827" y="635"/>
                        <a:pt x="1194" y="1270"/>
                        <a:pt x="1194" y="2540"/>
                      </a:cubicBezTo>
                      <a:cubicBezTo>
                        <a:pt x="1194" y="3810"/>
                        <a:pt x="-72" y="31750"/>
                        <a:pt x="14491" y="60960"/>
                      </a:cubicBezTo>
                      <a:cubicBezTo>
                        <a:pt x="29054" y="91440"/>
                        <a:pt x="55015" y="123190"/>
                        <a:pt x="96806" y="144145"/>
                      </a:cubicBezTo>
                      <a:cubicBezTo>
                        <a:pt x="136064" y="163195"/>
                        <a:pt x="174688" y="166370"/>
                        <a:pt x="203182" y="163195"/>
                      </a:cubicBezTo>
                      <a:cubicBezTo>
                        <a:pt x="231042" y="160020"/>
                        <a:pt x="251938" y="149860"/>
                        <a:pt x="254470" y="148590"/>
                      </a:cubicBezTo>
                      <a:cubicBezTo>
                        <a:pt x="255737" y="147955"/>
                        <a:pt x="255737" y="147955"/>
                        <a:pt x="255737" y="147955"/>
                      </a:cubicBezTo>
                      <a:cubicBezTo>
                        <a:pt x="255737" y="147955"/>
                        <a:pt x="255737" y="147955"/>
                        <a:pt x="255737" y="147955"/>
                      </a:cubicBezTo>
                      <a:cubicBezTo>
                        <a:pt x="255737" y="147955"/>
                        <a:pt x="255104" y="148590"/>
                        <a:pt x="254470" y="148590"/>
                      </a:cubicBezTo>
                      <a:cubicBezTo>
                        <a:pt x="253837" y="149225"/>
                        <a:pt x="252571" y="150495"/>
                        <a:pt x="250671" y="151765"/>
                      </a:cubicBezTo>
                      <a:cubicBezTo>
                        <a:pt x="247505" y="154305"/>
                        <a:pt x="241173" y="160020"/>
                        <a:pt x="219012" y="169545"/>
                      </a:cubicBezTo>
                      <a:cubicBezTo>
                        <a:pt x="187985" y="182880"/>
                        <a:pt x="135431" y="191135"/>
                        <a:pt x="83509" y="162560"/>
                      </a:cubicBezTo>
                      <a:cubicBezTo>
                        <a:pt x="33487" y="135255"/>
                        <a:pt x="11325" y="88265"/>
                        <a:pt x="3727" y="52705"/>
                      </a:cubicBezTo>
                      <a:cubicBezTo>
                        <a:pt x="-1972" y="25400"/>
                        <a:pt x="561" y="3175"/>
                        <a:pt x="561" y="1270"/>
                      </a:cubicBezTo>
                      <a:cubicBezTo>
                        <a:pt x="1194" y="635"/>
                        <a:pt x="1194" y="635"/>
                        <a:pt x="1194" y="0"/>
                      </a:cubicBezTo>
                      <a:cubicBezTo>
                        <a:pt x="1194" y="0"/>
                        <a:pt x="1194" y="0"/>
                        <a:pt x="1194" y="0"/>
                      </a:cubicBezTo>
                      <a:close/>
                    </a:path>
                  </a:pathLst>
                </a:custGeom>
                <a:grpFill/>
                <a:ln w="630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BF798045-6A55-FCFE-6C2B-8F1CF0D2AAE1}"/>
                  </a:ext>
                </a:extLst>
              </p:cNvPr>
              <p:cNvSpPr/>
              <p:nvPr/>
            </p:nvSpPr>
            <p:spPr>
              <a:xfrm>
                <a:off x="342484" y="4665663"/>
                <a:ext cx="234913" cy="102234"/>
              </a:xfrm>
              <a:custGeom>
                <a:avLst/>
                <a:gdLst>
                  <a:gd name="connsiteX0" fmla="*/ 131071 w 234913"/>
                  <a:gd name="connsiteY0" fmla="*/ 100330 h 102234"/>
                  <a:gd name="connsiteX1" fmla="*/ 131071 w 234913"/>
                  <a:gd name="connsiteY1" fmla="*/ 60960 h 102234"/>
                  <a:gd name="connsiteX2" fmla="*/ 159564 w 234913"/>
                  <a:gd name="connsiteY2" fmla="*/ 0 h 102234"/>
                  <a:gd name="connsiteX3" fmla="*/ 137402 w 234913"/>
                  <a:gd name="connsiteY3" fmla="*/ 0 h 102234"/>
                  <a:gd name="connsiteX4" fmla="*/ 120306 w 234913"/>
                  <a:gd name="connsiteY4" fmla="*/ 40005 h 102234"/>
                  <a:gd name="connsiteX5" fmla="*/ 103210 w 234913"/>
                  <a:gd name="connsiteY5" fmla="*/ 0 h 102234"/>
                  <a:gd name="connsiteX6" fmla="*/ 80415 w 234913"/>
                  <a:gd name="connsiteY6" fmla="*/ 0 h 102234"/>
                  <a:gd name="connsiteX7" fmla="*/ 108909 w 234913"/>
                  <a:gd name="connsiteY7" fmla="*/ 60960 h 102234"/>
                  <a:gd name="connsiteX8" fmla="*/ 108909 w 234913"/>
                  <a:gd name="connsiteY8" fmla="*/ 100330 h 102234"/>
                  <a:gd name="connsiteX9" fmla="*/ 131071 w 234913"/>
                  <a:gd name="connsiteY9" fmla="*/ 100330 h 102234"/>
                  <a:gd name="connsiteX10" fmla="*/ 53188 w 234913"/>
                  <a:gd name="connsiteY10" fmla="*/ 57785 h 102234"/>
                  <a:gd name="connsiteX11" fmla="*/ 22795 w 234913"/>
                  <a:gd name="connsiteY11" fmla="*/ 635 h 102234"/>
                  <a:gd name="connsiteX12" fmla="*/ 22795 w 234913"/>
                  <a:gd name="connsiteY12" fmla="*/ 0 h 102234"/>
                  <a:gd name="connsiteX13" fmla="*/ 0 w 234913"/>
                  <a:gd name="connsiteY13" fmla="*/ 0 h 102234"/>
                  <a:gd name="connsiteX14" fmla="*/ 0 w 234913"/>
                  <a:gd name="connsiteY14" fmla="*/ 100965 h 102234"/>
                  <a:gd name="connsiteX15" fmla="*/ 20262 w 234913"/>
                  <a:gd name="connsiteY15" fmla="*/ 100965 h 102234"/>
                  <a:gd name="connsiteX16" fmla="*/ 20262 w 234913"/>
                  <a:gd name="connsiteY16" fmla="*/ 41275 h 102234"/>
                  <a:gd name="connsiteX17" fmla="*/ 53188 w 234913"/>
                  <a:gd name="connsiteY17" fmla="*/ 100330 h 102234"/>
                  <a:gd name="connsiteX18" fmla="*/ 53821 w 234913"/>
                  <a:gd name="connsiteY18" fmla="*/ 100965 h 102234"/>
                  <a:gd name="connsiteX19" fmla="*/ 74083 w 234913"/>
                  <a:gd name="connsiteY19" fmla="*/ 100965 h 102234"/>
                  <a:gd name="connsiteX20" fmla="*/ 74083 w 234913"/>
                  <a:gd name="connsiteY20" fmla="*/ 0 h 102234"/>
                  <a:gd name="connsiteX21" fmla="*/ 53821 w 234913"/>
                  <a:gd name="connsiteY21" fmla="*/ 0 h 102234"/>
                  <a:gd name="connsiteX22" fmla="*/ 53821 w 234913"/>
                  <a:gd name="connsiteY22" fmla="*/ 57785 h 102234"/>
                  <a:gd name="connsiteX23" fmla="*/ 234914 w 234913"/>
                  <a:gd name="connsiteY23" fmla="*/ 65405 h 102234"/>
                  <a:gd name="connsiteX24" fmla="*/ 234914 w 234913"/>
                  <a:gd name="connsiteY24" fmla="*/ 0 h 102234"/>
                  <a:gd name="connsiteX25" fmla="*/ 213385 w 234913"/>
                  <a:gd name="connsiteY25" fmla="*/ 0 h 102234"/>
                  <a:gd name="connsiteX26" fmla="*/ 213385 w 234913"/>
                  <a:gd name="connsiteY26" fmla="*/ 64770 h 102234"/>
                  <a:gd name="connsiteX27" fmla="*/ 200722 w 234913"/>
                  <a:gd name="connsiteY27" fmla="*/ 83185 h 102234"/>
                  <a:gd name="connsiteX28" fmla="*/ 188058 w 234913"/>
                  <a:gd name="connsiteY28" fmla="*/ 64770 h 102234"/>
                  <a:gd name="connsiteX29" fmla="*/ 188058 w 234913"/>
                  <a:gd name="connsiteY29" fmla="*/ 0 h 102234"/>
                  <a:gd name="connsiteX30" fmla="*/ 165896 w 234913"/>
                  <a:gd name="connsiteY30" fmla="*/ 0 h 102234"/>
                  <a:gd name="connsiteX31" fmla="*/ 165896 w 234913"/>
                  <a:gd name="connsiteY31" fmla="*/ 65405 h 102234"/>
                  <a:gd name="connsiteX32" fmla="*/ 200722 w 234913"/>
                  <a:gd name="connsiteY32" fmla="*/ 102235 h 102234"/>
                  <a:gd name="connsiteX33" fmla="*/ 234914 w 234913"/>
                  <a:gd name="connsiteY33" fmla="*/ 65405 h 102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234913" h="102234">
                    <a:moveTo>
                      <a:pt x="131071" y="100330"/>
                    </a:moveTo>
                    <a:lnTo>
                      <a:pt x="131071" y="60960"/>
                    </a:lnTo>
                    <a:lnTo>
                      <a:pt x="159564" y="0"/>
                    </a:lnTo>
                    <a:lnTo>
                      <a:pt x="137402" y="0"/>
                    </a:lnTo>
                    <a:lnTo>
                      <a:pt x="120306" y="40005"/>
                    </a:lnTo>
                    <a:lnTo>
                      <a:pt x="103210" y="0"/>
                    </a:lnTo>
                    <a:lnTo>
                      <a:pt x="80415" y="0"/>
                    </a:lnTo>
                    <a:lnTo>
                      <a:pt x="108909" y="60960"/>
                    </a:lnTo>
                    <a:lnTo>
                      <a:pt x="108909" y="100330"/>
                    </a:lnTo>
                    <a:lnTo>
                      <a:pt x="131071" y="100330"/>
                    </a:lnTo>
                    <a:close/>
                    <a:moveTo>
                      <a:pt x="53188" y="57785"/>
                    </a:moveTo>
                    <a:cubicBezTo>
                      <a:pt x="46223" y="43815"/>
                      <a:pt x="24061" y="2540"/>
                      <a:pt x="22795" y="635"/>
                    </a:cubicBezTo>
                    <a:lnTo>
                      <a:pt x="22795" y="0"/>
                    </a:lnTo>
                    <a:lnTo>
                      <a:pt x="0" y="0"/>
                    </a:lnTo>
                    <a:lnTo>
                      <a:pt x="0" y="100965"/>
                    </a:lnTo>
                    <a:lnTo>
                      <a:pt x="20262" y="100965"/>
                    </a:lnTo>
                    <a:lnTo>
                      <a:pt x="20262" y="41275"/>
                    </a:lnTo>
                    <a:cubicBezTo>
                      <a:pt x="27860" y="55245"/>
                      <a:pt x="51922" y="97790"/>
                      <a:pt x="53188" y="100330"/>
                    </a:cubicBezTo>
                    <a:lnTo>
                      <a:pt x="53821" y="100965"/>
                    </a:lnTo>
                    <a:lnTo>
                      <a:pt x="74083" y="100965"/>
                    </a:lnTo>
                    <a:lnTo>
                      <a:pt x="74083" y="0"/>
                    </a:lnTo>
                    <a:lnTo>
                      <a:pt x="53821" y="0"/>
                    </a:lnTo>
                    <a:lnTo>
                      <a:pt x="53821" y="57785"/>
                    </a:lnTo>
                    <a:close/>
                    <a:moveTo>
                      <a:pt x="234914" y="65405"/>
                    </a:moveTo>
                    <a:lnTo>
                      <a:pt x="234914" y="0"/>
                    </a:lnTo>
                    <a:lnTo>
                      <a:pt x="213385" y="0"/>
                    </a:lnTo>
                    <a:lnTo>
                      <a:pt x="213385" y="64770"/>
                    </a:lnTo>
                    <a:cubicBezTo>
                      <a:pt x="213385" y="78105"/>
                      <a:pt x="209586" y="83185"/>
                      <a:pt x="200722" y="83185"/>
                    </a:cubicBezTo>
                    <a:cubicBezTo>
                      <a:pt x="191224" y="83185"/>
                      <a:pt x="188058" y="78105"/>
                      <a:pt x="188058" y="64770"/>
                    </a:cubicBezTo>
                    <a:lnTo>
                      <a:pt x="188058" y="0"/>
                    </a:lnTo>
                    <a:lnTo>
                      <a:pt x="165896" y="0"/>
                    </a:lnTo>
                    <a:lnTo>
                      <a:pt x="165896" y="65405"/>
                    </a:lnTo>
                    <a:cubicBezTo>
                      <a:pt x="165896" y="89535"/>
                      <a:pt x="177927" y="102235"/>
                      <a:pt x="200722" y="102235"/>
                    </a:cubicBezTo>
                    <a:cubicBezTo>
                      <a:pt x="223516" y="102235"/>
                      <a:pt x="234914" y="90170"/>
                      <a:pt x="234914" y="6540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" name="Graphic 6">
              <a:extLst>
                <a:ext uri="{FF2B5EF4-FFF2-40B4-BE49-F238E27FC236}">
                  <a16:creationId xmlns:a16="http://schemas.microsoft.com/office/drawing/2014/main" id="{AD22BC20-DB82-06E6-9F8D-4916FC6B1DFB}"/>
                </a:ext>
              </a:extLst>
            </p:cNvPr>
            <p:cNvGrpSpPr/>
            <p:nvPr/>
          </p:nvGrpSpPr>
          <p:grpSpPr>
            <a:xfrm>
              <a:off x="704036" y="4691063"/>
              <a:ext cx="497055" cy="76834"/>
              <a:chOff x="704036" y="4691063"/>
              <a:chExt cx="497055" cy="76834"/>
            </a:xfrm>
            <a:grpFill/>
          </p:grpSpPr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8FF4D430-37B0-0B71-0212-2C44868473C9}"/>
                  </a:ext>
                </a:extLst>
              </p:cNvPr>
              <p:cNvSpPr/>
              <p:nvPr/>
            </p:nvSpPr>
            <p:spPr>
              <a:xfrm>
                <a:off x="704036" y="4691698"/>
                <a:ext cx="43690" cy="74930"/>
              </a:xfrm>
              <a:custGeom>
                <a:avLst/>
                <a:gdLst>
                  <a:gd name="connsiteX0" fmla="*/ 22162 w 43690"/>
                  <a:gd name="connsiteY0" fmla="*/ 74930 h 74930"/>
                  <a:gd name="connsiteX1" fmla="*/ 0 w 43690"/>
                  <a:gd name="connsiteY1" fmla="*/ 74930 h 74930"/>
                  <a:gd name="connsiteX2" fmla="*/ 0 w 43690"/>
                  <a:gd name="connsiteY2" fmla="*/ 1270 h 74930"/>
                  <a:gd name="connsiteX3" fmla="*/ 22162 w 43690"/>
                  <a:gd name="connsiteY3" fmla="*/ 1270 h 74930"/>
                  <a:gd name="connsiteX4" fmla="*/ 22162 w 43690"/>
                  <a:gd name="connsiteY4" fmla="*/ 10795 h 74930"/>
                  <a:gd name="connsiteX5" fmla="*/ 41791 w 43690"/>
                  <a:gd name="connsiteY5" fmla="*/ 0 h 74930"/>
                  <a:gd name="connsiteX6" fmla="*/ 43057 w 43690"/>
                  <a:gd name="connsiteY6" fmla="*/ 0 h 74930"/>
                  <a:gd name="connsiteX7" fmla="*/ 43690 w 43690"/>
                  <a:gd name="connsiteY7" fmla="*/ 0 h 74930"/>
                  <a:gd name="connsiteX8" fmla="*/ 43690 w 43690"/>
                  <a:gd name="connsiteY8" fmla="*/ 18415 h 74930"/>
                  <a:gd name="connsiteX9" fmla="*/ 42424 w 43690"/>
                  <a:gd name="connsiteY9" fmla="*/ 18415 h 74930"/>
                  <a:gd name="connsiteX10" fmla="*/ 38625 w 43690"/>
                  <a:gd name="connsiteY10" fmla="*/ 17780 h 74930"/>
                  <a:gd name="connsiteX11" fmla="*/ 22162 w 43690"/>
                  <a:gd name="connsiteY11" fmla="*/ 25400 h 74930"/>
                  <a:gd name="connsiteX12" fmla="*/ 22162 w 43690"/>
                  <a:gd name="connsiteY12" fmla="*/ 74930 h 74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3690" h="74930">
                    <a:moveTo>
                      <a:pt x="22162" y="74930"/>
                    </a:moveTo>
                    <a:lnTo>
                      <a:pt x="0" y="74930"/>
                    </a:lnTo>
                    <a:lnTo>
                      <a:pt x="0" y="1270"/>
                    </a:lnTo>
                    <a:lnTo>
                      <a:pt x="22162" y="1270"/>
                    </a:lnTo>
                    <a:lnTo>
                      <a:pt x="22162" y="10795"/>
                    </a:lnTo>
                    <a:cubicBezTo>
                      <a:pt x="25961" y="5080"/>
                      <a:pt x="31660" y="0"/>
                      <a:pt x="41791" y="0"/>
                    </a:cubicBezTo>
                    <a:cubicBezTo>
                      <a:pt x="41791" y="0"/>
                      <a:pt x="43057" y="0"/>
                      <a:pt x="43057" y="0"/>
                    </a:cubicBezTo>
                    <a:lnTo>
                      <a:pt x="43690" y="0"/>
                    </a:lnTo>
                    <a:lnTo>
                      <a:pt x="43690" y="18415"/>
                    </a:lnTo>
                    <a:lnTo>
                      <a:pt x="42424" y="18415"/>
                    </a:lnTo>
                    <a:cubicBezTo>
                      <a:pt x="41791" y="18415"/>
                      <a:pt x="39258" y="17780"/>
                      <a:pt x="38625" y="17780"/>
                    </a:cubicBezTo>
                    <a:cubicBezTo>
                      <a:pt x="29760" y="17780"/>
                      <a:pt x="24061" y="22860"/>
                      <a:pt x="22162" y="25400"/>
                    </a:cubicBezTo>
                    <a:lnTo>
                      <a:pt x="22162" y="74930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CFCF2789-B488-7891-BEAA-53A4A8AC6A1B}"/>
                  </a:ext>
                </a:extLst>
              </p:cNvPr>
              <p:cNvSpPr/>
              <p:nvPr/>
            </p:nvSpPr>
            <p:spPr>
              <a:xfrm>
                <a:off x="888294" y="4692333"/>
                <a:ext cx="60817" cy="75564"/>
              </a:xfrm>
              <a:custGeom>
                <a:avLst/>
                <a:gdLst>
                  <a:gd name="connsiteX0" fmla="*/ 31660 w 60817"/>
                  <a:gd name="connsiteY0" fmla="*/ 75565 h 75564"/>
                  <a:gd name="connsiteX1" fmla="*/ 633 w 60817"/>
                  <a:gd name="connsiteY1" fmla="*/ 62865 h 75564"/>
                  <a:gd name="connsiteX2" fmla="*/ 0 w 60817"/>
                  <a:gd name="connsiteY2" fmla="*/ 62230 h 75564"/>
                  <a:gd name="connsiteX3" fmla="*/ 11397 w 60817"/>
                  <a:gd name="connsiteY3" fmla="*/ 50165 h 75564"/>
                  <a:gd name="connsiteX4" fmla="*/ 12031 w 60817"/>
                  <a:gd name="connsiteY4" fmla="*/ 50800 h 75564"/>
                  <a:gd name="connsiteX5" fmla="*/ 31660 w 60817"/>
                  <a:gd name="connsiteY5" fmla="*/ 60325 h 75564"/>
                  <a:gd name="connsiteX6" fmla="*/ 40524 w 60817"/>
                  <a:gd name="connsiteY6" fmla="*/ 54610 h 75564"/>
                  <a:gd name="connsiteX7" fmla="*/ 27227 w 60817"/>
                  <a:gd name="connsiteY7" fmla="*/ 45720 h 75564"/>
                  <a:gd name="connsiteX8" fmla="*/ 3166 w 60817"/>
                  <a:gd name="connsiteY8" fmla="*/ 22225 h 75564"/>
                  <a:gd name="connsiteX9" fmla="*/ 31026 w 60817"/>
                  <a:gd name="connsiteY9" fmla="*/ 0 h 75564"/>
                  <a:gd name="connsiteX10" fmla="*/ 58254 w 60817"/>
                  <a:gd name="connsiteY10" fmla="*/ 11430 h 75564"/>
                  <a:gd name="connsiteX11" fmla="*/ 58887 w 60817"/>
                  <a:gd name="connsiteY11" fmla="*/ 12065 h 75564"/>
                  <a:gd name="connsiteX12" fmla="*/ 47489 w 60817"/>
                  <a:gd name="connsiteY12" fmla="*/ 24130 h 75564"/>
                  <a:gd name="connsiteX13" fmla="*/ 46856 w 60817"/>
                  <a:gd name="connsiteY13" fmla="*/ 23495 h 75564"/>
                  <a:gd name="connsiteX14" fmla="*/ 31026 w 60817"/>
                  <a:gd name="connsiteY14" fmla="*/ 15875 h 75564"/>
                  <a:gd name="connsiteX15" fmla="*/ 24061 w 60817"/>
                  <a:gd name="connsiteY15" fmla="*/ 20955 h 75564"/>
                  <a:gd name="connsiteX16" fmla="*/ 36725 w 60817"/>
                  <a:gd name="connsiteY16" fmla="*/ 29845 h 75564"/>
                  <a:gd name="connsiteX17" fmla="*/ 60786 w 60817"/>
                  <a:gd name="connsiteY17" fmla="*/ 53340 h 75564"/>
                  <a:gd name="connsiteX18" fmla="*/ 31660 w 60817"/>
                  <a:gd name="connsiteY18" fmla="*/ 75565 h 7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817" h="75564">
                    <a:moveTo>
                      <a:pt x="31660" y="75565"/>
                    </a:moveTo>
                    <a:cubicBezTo>
                      <a:pt x="17729" y="75565"/>
                      <a:pt x="8232" y="71755"/>
                      <a:pt x="633" y="62865"/>
                    </a:cubicBezTo>
                    <a:lnTo>
                      <a:pt x="0" y="62230"/>
                    </a:lnTo>
                    <a:lnTo>
                      <a:pt x="11397" y="50165"/>
                    </a:lnTo>
                    <a:lnTo>
                      <a:pt x="12031" y="50800"/>
                    </a:lnTo>
                    <a:cubicBezTo>
                      <a:pt x="17729" y="56515"/>
                      <a:pt x="25328" y="60325"/>
                      <a:pt x="31660" y="60325"/>
                    </a:cubicBezTo>
                    <a:cubicBezTo>
                      <a:pt x="35459" y="60325"/>
                      <a:pt x="40524" y="59055"/>
                      <a:pt x="40524" y="54610"/>
                    </a:cubicBezTo>
                    <a:cubicBezTo>
                      <a:pt x="40524" y="49530"/>
                      <a:pt x="34826" y="47625"/>
                      <a:pt x="27227" y="45720"/>
                    </a:cubicBezTo>
                    <a:cubicBezTo>
                      <a:pt x="16463" y="42545"/>
                      <a:pt x="3166" y="38735"/>
                      <a:pt x="3166" y="22225"/>
                    </a:cubicBezTo>
                    <a:cubicBezTo>
                      <a:pt x="3166" y="6985"/>
                      <a:pt x="17096" y="0"/>
                      <a:pt x="31026" y="0"/>
                    </a:cubicBezTo>
                    <a:cubicBezTo>
                      <a:pt x="41157" y="0"/>
                      <a:pt x="51922" y="4445"/>
                      <a:pt x="58254" y="11430"/>
                    </a:cubicBezTo>
                    <a:lnTo>
                      <a:pt x="58887" y="12065"/>
                    </a:lnTo>
                    <a:lnTo>
                      <a:pt x="47489" y="24130"/>
                    </a:lnTo>
                    <a:lnTo>
                      <a:pt x="46856" y="23495"/>
                    </a:lnTo>
                    <a:cubicBezTo>
                      <a:pt x="41157" y="17780"/>
                      <a:pt x="36092" y="15875"/>
                      <a:pt x="31026" y="15875"/>
                    </a:cubicBezTo>
                    <a:cubicBezTo>
                      <a:pt x="28494" y="15875"/>
                      <a:pt x="24061" y="16510"/>
                      <a:pt x="24061" y="20955"/>
                    </a:cubicBezTo>
                    <a:cubicBezTo>
                      <a:pt x="24061" y="26035"/>
                      <a:pt x="29760" y="27305"/>
                      <a:pt x="36725" y="29845"/>
                    </a:cubicBezTo>
                    <a:cubicBezTo>
                      <a:pt x="47489" y="33020"/>
                      <a:pt x="60786" y="36830"/>
                      <a:pt x="60786" y="53340"/>
                    </a:cubicBezTo>
                    <a:cubicBezTo>
                      <a:pt x="61420" y="64135"/>
                      <a:pt x="52555" y="75565"/>
                      <a:pt x="31660" y="7556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4" name="Freeform 33">
                <a:extLst>
                  <a:ext uri="{FF2B5EF4-FFF2-40B4-BE49-F238E27FC236}">
                    <a16:creationId xmlns:a16="http://schemas.microsoft.com/office/drawing/2014/main" id="{8BF0F85E-6948-A94A-652C-BF27783B0E12}"/>
                  </a:ext>
                </a:extLst>
              </p:cNvPr>
              <p:cNvSpPr/>
              <p:nvPr/>
            </p:nvSpPr>
            <p:spPr>
              <a:xfrm>
                <a:off x="821809" y="4692333"/>
                <a:ext cx="60817" cy="75564"/>
              </a:xfrm>
              <a:custGeom>
                <a:avLst/>
                <a:gdLst>
                  <a:gd name="connsiteX0" fmla="*/ 31660 w 60817"/>
                  <a:gd name="connsiteY0" fmla="*/ 75565 h 75564"/>
                  <a:gd name="connsiteX1" fmla="*/ 633 w 60817"/>
                  <a:gd name="connsiteY1" fmla="*/ 62865 h 75564"/>
                  <a:gd name="connsiteX2" fmla="*/ 0 w 60817"/>
                  <a:gd name="connsiteY2" fmla="*/ 62230 h 75564"/>
                  <a:gd name="connsiteX3" fmla="*/ 11397 w 60817"/>
                  <a:gd name="connsiteY3" fmla="*/ 50165 h 75564"/>
                  <a:gd name="connsiteX4" fmla="*/ 12031 w 60817"/>
                  <a:gd name="connsiteY4" fmla="*/ 50800 h 75564"/>
                  <a:gd name="connsiteX5" fmla="*/ 31660 w 60817"/>
                  <a:gd name="connsiteY5" fmla="*/ 60325 h 75564"/>
                  <a:gd name="connsiteX6" fmla="*/ 40524 w 60817"/>
                  <a:gd name="connsiteY6" fmla="*/ 54610 h 75564"/>
                  <a:gd name="connsiteX7" fmla="*/ 27227 w 60817"/>
                  <a:gd name="connsiteY7" fmla="*/ 45720 h 75564"/>
                  <a:gd name="connsiteX8" fmla="*/ 3166 w 60817"/>
                  <a:gd name="connsiteY8" fmla="*/ 22225 h 75564"/>
                  <a:gd name="connsiteX9" fmla="*/ 31026 w 60817"/>
                  <a:gd name="connsiteY9" fmla="*/ 0 h 75564"/>
                  <a:gd name="connsiteX10" fmla="*/ 58254 w 60817"/>
                  <a:gd name="connsiteY10" fmla="*/ 11430 h 75564"/>
                  <a:gd name="connsiteX11" fmla="*/ 58887 w 60817"/>
                  <a:gd name="connsiteY11" fmla="*/ 12065 h 75564"/>
                  <a:gd name="connsiteX12" fmla="*/ 47489 w 60817"/>
                  <a:gd name="connsiteY12" fmla="*/ 24130 h 75564"/>
                  <a:gd name="connsiteX13" fmla="*/ 46856 w 60817"/>
                  <a:gd name="connsiteY13" fmla="*/ 23495 h 75564"/>
                  <a:gd name="connsiteX14" fmla="*/ 31026 w 60817"/>
                  <a:gd name="connsiteY14" fmla="*/ 15875 h 75564"/>
                  <a:gd name="connsiteX15" fmla="*/ 24061 w 60817"/>
                  <a:gd name="connsiteY15" fmla="*/ 20955 h 75564"/>
                  <a:gd name="connsiteX16" fmla="*/ 36725 w 60817"/>
                  <a:gd name="connsiteY16" fmla="*/ 29845 h 75564"/>
                  <a:gd name="connsiteX17" fmla="*/ 60786 w 60817"/>
                  <a:gd name="connsiteY17" fmla="*/ 53340 h 75564"/>
                  <a:gd name="connsiteX18" fmla="*/ 31660 w 60817"/>
                  <a:gd name="connsiteY18" fmla="*/ 75565 h 755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0817" h="75564">
                    <a:moveTo>
                      <a:pt x="31660" y="75565"/>
                    </a:moveTo>
                    <a:cubicBezTo>
                      <a:pt x="17729" y="75565"/>
                      <a:pt x="8232" y="71755"/>
                      <a:pt x="633" y="62865"/>
                    </a:cubicBezTo>
                    <a:lnTo>
                      <a:pt x="0" y="62230"/>
                    </a:lnTo>
                    <a:lnTo>
                      <a:pt x="11397" y="50165"/>
                    </a:lnTo>
                    <a:lnTo>
                      <a:pt x="12031" y="50800"/>
                    </a:lnTo>
                    <a:cubicBezTo>
                      <a:pt x="17729" y="56515"/>
                      <a:pt x="25328" y="60325"/>
                      <a:pt x="31660" y="60325"/>
                    </a:cubicBezTo>
                    <a:cubicBezTo>
                      <a:pt x="35459" y="60325"/>
                      <a:pt x="40524" y="59055"/>
                      <a:pt x="40524" y="54610"/>
                    </a:cubicBezTo>
                    <a:cubicBezTo>
                      <a:pt x="40524" y="49530"/>
                      <a:pt x="34826" y="47625"/>
                      <a:pt x="27227" y="45720"/>
                    </a:cubicBezTo>
                    <a:cubicBezTo>
                      <a:pt x="16463" y="42545"/>
                      <a:pt x="3166" y="38735"/>
                      <a:pt x="3166" y="22225"/>
                    </a:cubicBezTo>
                    <a:cubicBezTo>
                      <a:pt x="3166" y="6985"/>
                      <a:pt x="17096" y="0"/>
                      <a:pt x="31026" y="0"/>
                    </a:cubicBezTo>
                    <a:cubicBezTo>
                      <a:pt x="41157" y="0"/>
                      <a:pt x="51922" y="4445"/>
                      <a:pt x="58254" y="11430"/>
                    </a:cubicBezTo>
                    <a:lnTo>
                      <a:pt x="58887" y="12065"/>
                    </a:lnTo>
                    <a:lnTo>
                      <a:pt x="47489" y="24130"/>
                    </a:lnTo>
                    <a:lnTo>
                      <a:pt x="46856" y="23495"/>
                    </a:lnTo>
                    <a:cubicBezTo>
                      <a:pt x="41157" y="17780"/>
                      <a:pt x="36092" y="15875"/>
                      <a:pt x="31026" y="15875"/>
                    </a:cubicBezTo>
                    <a:cubicBezTo>
                      <a:pt x="28494" y="15875"/>
                      <a:pt x="24061" y="16510"/>
                      <a:pt x="24061" y="20955"/>
                    </a:cubicBezTo>
                    <a:cubicBezTo>
                      <a:pt x="24061" y="26035"/>
                      <a:pt x="29760" y="27305"/>
                      <a:pt x="36725" y="29845"/>
                    </a:cubicBezTo>
                    <a:cubicBezTo>
                      <a:pt x="47489" y="33020"/>
                      <a:pt x="60786" y="36830"/>
                      <a:pt x="60786" y="53340"/>
                    </a:cubicBezTo>
                    <a:cubicBezTo>
                      <a:pt x="61420" y="64135"/>
                      <a:pt x="52555" y="75565"/>
                      <a:pt x="31660" y="75565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96CC1BC5-1E09-153C-E031-62F84A578870}"/>
                  </a:ext>
                </a:extLst>
              </p:cNvPr>
              <p:cNvSpPr/>
              <p:nvPr/>
            </p:nvSpPr>
            <p:spPr>
              <a:xfrm>
                <a:off x="959212" y="4691063"/>
                <a:ext cx="98777" cy="76834"/>
              </a:xfrm>
              <a:custGeom>
                <a:avLst/>
                <a:gdLst>
                  <a:gd name="connsiteX0" fmla="*/ 98778 w 98777"/>
                  <a:gd name="connsiteY0" fmla="*/ 75565 h 76834"/>
                  <a:gd name="connsiteX1" fmla="*/ 77249 w 98777"/>
                  <a:gd name="connsiteY1" fmla="*/ 75565 h 76834"/>
                  <a:gd name="connsiteX2" fmla="*/ 77249 w 98777"/>
                  <a:gd name="connsiteY2" fmla="*/ 26670 h 76834"/>
                  <a:gd name="connsiteX3" fmla="*/ 71551 w 98777"/>
                  <a:gd name="connsiteY3" fmla="*/ 19050 h 76834"/>
                  <a:gd name="connsiteX4" fmla="*/ 60786 w 98777"/>
                  <a:gd name="connsiteY4" fmla="*/ 25400 h 76834"/>
                  <a:gd name="connsiteX5" fmla="*/ 60786 w 98777"/>
                  <a:gd name="connsiteY5" fmla="*/ 76200 h 76834"/>
                  <a:gd name="connsiteX6" fmla="*/ 38625 w 98777"/>
                  <a:gd name="connsiteY6" fmla="*/ 76200 h 76834"/>
                  <a:gd name="connsiteX7" fmla="*/ 38625 w 98777"/>
                  <a:gd name="connsiteY7" fmla="*/ 27305 h 76834"/>
                  <a:gd name="connsiteX8" fmla="*/ 33559 w 98777"/>
                  <a:gd name="connsiteY8" fmla="*/ 19685 h 76834"/>
                  <a:gd name="connsiteX9" fmla="*/ 22162 w 98777"/>
                  <a:gd name="connsiteY9" fmla="*/ 26035 h 76834"/>
                  <a:gd name="connsiteX10" fmla="*/ 22162 w 98777"/>
                  <a:gd name="connsiteY10" fmla="*/ 76835 h 76834"/>
                  <a:gd name="connsiteX11" fmla="*/ 0 w 98777"/>
                  <a:gd name="connsiteY11" fmla="*/ 76835 h 76834"/>
                  <a:gd name="connsiteX12" fmla="*/ 0 w 98777"/>
                  <a:gd name="connsiteY12" fmla="*/ 1905 h 76834"/>
                  <a:gd name="connsiteX13" fmla="*/ 22162 w 98777"/>
                  <a:gd name="connsiteY13" fmla="*/ 1905 h 76834"/>
                  <a:gd name="connsiteX14" fmla="*/ 22162 w 98777"/>
                  <a:gd name="connsiteY14" fmla="*/ 9525 h 76834"/>
                  <a:gd name="connsiteX15" fmla="*/ 42424 w 98777"/>
                  <a:gd name="connsiteY15" fmla="*/ 0 h 76834"/>
                  <a:gd name="connsiteX16" fmla="*/ 59520 w 98777"/>
                  <a:gd name="connsiteY16" fmla="*/ 10160 h 76834"/>
                  <a:gd name="connsiteX17" fmla="*/ 80415 w 98777"/>
                  <a:gd name="connsiteY17" fmla="*/ 0 h 76834"/>
                  <a:gd name="connsiteX18" fmla="*/ 98778 w 98777"/>
                  <a:gd name="connsiteY18" fmla="*/ 20320 h 76834"/>
                  <a:gd name="connsiteX19" fmla="*/ 98778 w 98777"/>
                  <a:gd name="connsiteY19" fmla="*/ 75565 h 76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98777" h="76834">
                    <a:moveTo>
                      <a:pt x="98778" y="75565"/>
                    </a:moveTo>
                    <a:lnTo>
                      <a:pt x="77249" y="75565"/>
                    </a:lnTo>
                    <a:lnTo>
                      <a:pt x="77249" y="26670"/>
                    </a:lnTo>
                    <a:cubicBezTo>
                      <a:pt x="77249" y="20955"/>
                      <a:pt x="75983" y="19050"/>
                      <a:pt x="71551" y="19050"/>
                    </a:cubicBezTo>
                    <a:cubicBezTo>
                      <a:pt x="67751" y="19050"/>
                      <a:pt x="63319" y="22225"/>
                      <a:pt x="60786" y="25400"/>
                    </a:cubicBezTo>
                    <a:lnTo>
                      <a:pt x="60786" y="76200"/>
                    </a:lnTo>
                    <a:lnTo>
                      <a:pt x="38625" y="76200"/>
                    </a:lnTo>
                    <a:lnTo>
                      <a:pt x="38625" y="27305"/>
                    </a:lnTo>
                    <a:cubicBezTo>
                      <a:pt x="38625" y="21590"/>
                      <a:pt x="37358" y="19685"/>
                      <a:pt x="33559" y="19685"/>
                    </a:cubicBezTo>
                    <a:cubicBezTo>
                      <a:pt x="29760" y="19685"/>
                      <a:pt x="25328" y="22860"/>
                      <a:pt x="22162" y="26035"/>
                    </a:cubicBezTo>
                    <a:lnTo>
                      <a:pt x="22162" y="76835"/>
                    </a:lnTo>
                    <a:lnTo>
                      <a:pt x="0" y="76835"/>
                    </a:lnTo>
                    <a:lnTo>
                      <a:pt x="0" y="1905"/>
                    </a:lnTo>
                    <a:lnTo>
                      <a:pt x="22162" y="1905"/>
                    </a:lnTo>
                    <a:lnTo>
                      <a:pt x="22162" y="9525"/>
                    </a:lnTo>
                    <a:cubicBezTo>
                      <a:pt x="26594" y="4445"/>
                      <a:pt x="33559" y="0"/>
                      <a:pt x="42424" y="0"/>
                    </a:cubicBezTo>
                    <a:cubicBezTo>
                      <a:pt x="51922" y="0"/>
                      <a:pt x="56987" y="2540"/>
                      <a:pt x="59520" y="10160"/>
                    </a:cubicBezTo>
                    <a:cubicBezTo>
                      <a:pt x="63952" y="4445"/>
                      <a:pt x="71551" y="0"/>
                      <a:pt x="80415" y="0"/>
                    </a:cubicBezTo>
                    <a:cubicBezTo>
                      <a:pt x="92446" y="0"/>
                      <a:pt x="98778" y="6350"/>
                      <a:pt x="98778" y="20320"/>
                    </a:cubicBezTo>
                    <a:lnTo>
                      <a:pt x="98778" y="75565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3C27301B-8DEB-357D-84BF-69872CFFB0D6}"/>
                  </a:ext>
                </a:extLst>
              </p:cNvPr>
              <p:cNvSpPr/>
              <p:nvPr/>
            </p:nvSpPr>
            <p:spPr>
              <a:xfrm>
                <a:off x="1067487" y="4691063"/>
                <a:ext cx="62685" cy="76200"/>
              </a:xfrm>
              <a:custGeom>
                <a:avLst/>
                <a:gdLst>
                  <a:gd name="connsiteX0" fmla="*/ 18363 w 62685"/>
                  <a:gd name="connsiteY0" fmla="*/ 76200 h 76200"/>
                  <a:gd name="connsiteX1" fmla="*/ 0 w 62685"/>
                  <a:gd name="connsiteY1" fmla="*/ 57150 h 76200"/>
                  <a:gd name="connsiteX2" fmla="*/ 39258 w 62685"/>
                  <a:gd name="connsiteY2" fmla="*/ 27305 h 76200"/>
                  <a:gd name="connsiteX3" fmla="*/ 39258 w 62685"/>
                  <a:gd name="connsiteY3" fmla="*/ 24765 h 76200"/>
                  <a:gd name="connsiteX4" fmla="*/ 32926 w 62685"/>
                  <a:gd name="connsiteY4" fmla="*/ 17145 h 76200"/>
                  <a:gd name="connsiteX5" fmla="*/ 13297 w 62685"/>
                  <a:gd name="connsiteY5" fmla="*/ 24765 h 76200"/>
                  <a:gd name="connsiteX6" fmla="*/ 3166 w 62685"/>
                  <a:gd name="connsiteY6" fmla="*/ 11430 h 76200"/>
                  <a:gd name="connsiteX7" fmla="*/ 36725 w 62685"/>
                  <a:gd name="connsiteY7" fmla="*/ 0 h 76200"/>
                  <a:gd name="connsiteX8" fmla="*/ 60786 w 62685"/>
                  <a:gd name="connsiteY8" fmla="*/ 24130 h 76200"/>
                  <a:gd name="connsiteX9" fmla="*/ 60786 w 62685"/>
                  <a:gd name="connsiteY9" fmla="*/ 56515 h 76200"/>
                  <a:gd name="connsiteX10" fmla="*/ 62686 w 62685"/>
                  <a:gd name="connsiteY10" fmla="*/ 74295 h 76200"/>
                  <a:gd name="connsiteX11" fmla="*/ 62686 w 62685"/>
                  <a:gd name="connsiteY11" fmla="*/ 74930 h 76200"/>
                  <a:gd name="connsiteX12" fmla="*/ 41157 w 62685"/>
                  <a:gd name="connsiteY12" fmla="*/ 74930 h 76200"/>
                  <a:gd name="connsiteX13" fmla="*/ 39891 w 62685"/>
                  <a:gd name="connsiteY13" fmla="*/ 67310 h 76200"/>
                  <a:gd name="connsiteX14" fmla="*/ 18363 w 62685"/>
                  <a:gd name="connsiteY14" fmla="*/ 76200 h 76200"/>
                  <a:gd name="connsiteX15" fmla="*/ 39258 w 62685"/>
                  <a:gd name="connsiteY15" fmla="*/ 39370 h 76200"/>
                  <a:gd name="connsiteX16" fmla="*/ 20895 w 62685"/>
                  <a:gd name="connsiteY16" fmla="*/ 53340 h 76200"/>
                  <a:gd name="connsiteX17" fmla="*/ 27227 w 62685"/>
                  <a:gd name="connsiteY17" fmla="*/ 59690 h 76200"/>
                  <a:gd name="connsiteX18" fmla="*/ 39258 w 62685"/>
                  <a:gd name="connsiteY18" fmla="*/ 54610 h 76200"/>
                  <a:gd name="connsiteX19" fmla="*/ 39258 w 62685"/>
                  <a:gd name="connsiteY19" fmla="*/ 39370 h 7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2685" h="76200">
                    <a:moveTo>
                      <a:pt x="18363" y="76200"/>
                    </a:moveTo>
                    <a:cubicBezTo>
                      <a:pt x="6332" y="76200"/>
                      <a:pt x="0" y="69850"/>
                      <a:pt x="0" y="57150"/>
                    </a:cubicBezTo>
                    <a:cubicBezTo>
                      <a:pt x="0" y="41910"/>
                      <a:pt x="12664" y="32385"/>
                      <a:pt x="39258" y="27305"/>
                    </a:cubicBezTo>
                    <a:lnTo>
                      <a:pt x="39258" y="24765"/>
                    </a:lnTo>
                    <a:cubicBezTo>
                      <a:pt x="39258" y="19050"/>
                      <a:pt x="37358" y="17145"/>
                      <a:pt x="32926" y="17145"/>
                    </a:cubicBezTo>
                    <a:cubicBezTo>
                      <a:pt x="24694" y="17145"/>
                      <a:pt x="17096" y="22225"/>
                      <a:pt x="13297" y="24765"/>
                    </a:cubicBezTo>
                    <a:lnTo>
                      <a:pt x="3166" y="11430"/>
                    </a:lnTo>
                    <a:cubicBezTo>
                      <a:pt x="12031" y="3810"/>
                      <a:pt x="24061" y="0"/>
                      <a:pt x="36725" y="0"/>
                    </a:cubicBezTo>
                    <a:cubicBezTo>
                      <a:pt x="53188" y="0"/>
                      <a:pt x="60786" y="6985"/>
                      <a:pt x="60786" y="24130"/>
                    </a:cubicBezTo>
                    <a:lnTo>
                      <a:pt x="60786" y="56515"/>
                    </a:lnTo>
                    <a:cubicBezTo>
                      <a:pt x="60786" y="66040"/>
                      <a:pt x="61420" y="70485"/>
                      <a:pt x="62686" y="74295"/>
                    </a:cubicBezTo>
                    <a:lnTo>
                      <a:pt x="62686" y="74930"/>
                    </a:lnTo>
                    <a:cubicBezTo>
                      <a:pt x="62686" y="74930"/>
                      <a:pt x="41157" y="74930"/>
                      <a:pt x="41157" y="74930"/>
                    </a:cubicBezTo>
                    <a:cubicBezTo>
                      <a:pt x="40524" y="73025"/>
                      <a:pt x="39891" y="70485"/>
                      <a:pt x="39891" y="67310"/>
                    </a:cubicBezTo>
                    <a:cubicBezTo>
                      <a:pt x="33559" y="73660"/>
                      <a:pt x="26594" y="76200"/>
                      <a:pt x="18363" y="76200"/>
                    </a:cubicBezTo>
                    <a:close/>
                    <a:moveTo>
                      <a:pt x="39258" y="39370"/>
                    </a:moveTo>
                    <a:cubicBezTo>
                      <a:pt x="26594" y="41910"/>
                      <a:pt x="20895" y="46355"/>
                      <a:pt x="20895" y="53340"/>
                    </a:cubicBezTo>
                    <a:cubicBezTo>
                      <a:pt x="20895" y="57785"/>
                      <a:pt x="22795" y="59690"/>
                      <a:pt x="27227" y="59690"/>
                    </a:cubicBezTo>
                    <a:cubicBezTo>
                      <a:pt x="31660" y="59690"/>
                      <a:pt x="35459" y="57785"/>
                      <a:pt x="39258" y="54610"/>
                    </a:cubicBezTo>
                    <a:lnTo>
                      <a:pt x="39258" y="39370"/>
                    </a:ln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206E9786-4AFE-9B66-508F-3DE5E224B4E6}"/>
                  </a:ext>
                </a:extLst>
              </p:cNvPr>
              <p:cNvSpPr/>
              <p:nvPr/>
            </p:nvSpPr>
            <p:spPr>
              <a:xfrm>
                <a:off x="751525" y="4691698"/>
                <a:ext cx="64585" cy="76199"/>
              </a:xfrm>
              <a:custGeom>
                <a:avLst/>
                <a:gdLst>
                  <a:gd name="connsiteX0" fmla="*/ 32293 w 64585"/>
                  <a:gd name="connsiteY0" fmla="*/ 0 h 76199"/>
                  <a:gd name="connsiteX1" fmla="*/ 0 w 64585"/>
                  <a:gd name="connsiteY1" fmla="*/ 38100 h 76199"/>
                  <a:gd name="connsiteX2" fmla="*/ 32293 w 64585"/>
                  <a:gd name="connsiteY2" fmla="*/ 76200 h 76199"/>
                  <a:gd name="connsiteX3" fmla="*/ 64586 w 64585"/>
                  <a:gd name="connsiteY3" fmla="*/ 38100 h 76199"/>
                  <a:gd name="connsiteX4" fmla="*/ 32293 w 64585"/>
                  <a:gd name="connsiteY4" fmla="*/ 0 h 76199"/>
                  <a:gd name="connsiteX5" fmla="*/ 32293 w 64585"/>
                  <a:gd name="connsiteY5" fmla="*/ 58420 h 76199"/>
                  <a:gd name="connsiteX6" fmla="*/ 22162 w 64585"/>
                  <a:gd name="connsiteY6" fmla="*/ 38100 h 76199"/>
                  <a:gd name="connsiteX7" fmla="*/ 32293 w 64585"/>
                  <a:gd name="connsiteY7" fmla="*/ 18415 h 76199"/>
                  <a:gd name="connsiteX8" fmla="*/ 42424 w 64585"/>
                  <a:gd name="connsiteY8" fmla="*/ 38100 h 76199"/>
                  <a:gd name="connsiteX9" fmla="*/ 32293 w 64585"/>
                  <a:gd name="connsiteY9" fmla="*/ 58420 h 76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585" h="76199">
                    <a:moveTo>
                      <a:pt x="32293" y="0"/>
                    </a:moveTo>
                    <a:cubicBezTo>
                      <a:pt x="8232" y="0"/>
                      <a:pt x="0" y="19685"/>
                      <a:pt x="0" y="38100"/>
                    </a:cubicBezTo>
                    <a:cubicBezTo>
                      <a:pt x="0" y="66040"/>
                      <a:pt x="16463" y="76200"/>
                      <a:pt x="32293" y="76200"/>
                    </a:cubicBezTo>
                    <a:cubicBezTo>
                      <a:pt x="48123" y="76200"/>
                      <a:pt x="64586" y="66040"/>
                      <a:pt x="64586" y="38100"/>
                    </a:cubicBezTo>
                    <a:cubicBezTo>
                      <a:pt x="64586" y="9525"/>
                      <a:pt x="48123" y="0"/>
                      <a:pt x="32293" y="0"/>
                    </a:cubicBezTo>
                    <a:close/>
                    <a:moveTo>
                      <a:pt x="32293" y="58420"/>
                    </a:moveTo>
                    <a:cubicBezTo>
                      <a:pt x="27860" y="58420"/>
                      <a:pt x="22162" y="56515"/>
                      <a:pt x="22162" y="38100"/>
                    </a:cubicBezTo>
                    <a:cubicBezTo>
                      <a:pt x="22162" y="20320"/>
                      <a:pt x="27860" y="18415"/>
                      <a:pt x="32293" y="18415"/>
                    </a:cubicBezTo>
                    <a:cubicBezTo>
                      <a:pt x="36725" y="18415"/>
                      <a:pt x="42424" y="20320"/>
                      <a:pt x="42424" y="38100"/>
                    </a:cubicBezTo>
                    <a:cubicBezTo>
                      <a:pt x="42424" y="55880"/>
                      <a:pt x="37358" y="58420"/>
                      <a:pt x="32293" y="58420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654A8FF0-99CD-3658-365A-AEA8A41F371D}"/>
                  </a:ext>
                </a:extLst>
              </p:cNvPr>
              <p:cNvSpPr/>
              <p:nvPr/>
            </p:nvSpPr>
            <p:spPr>
              <a:xfrm>
                <a:off x="1140937" y="4691698"/>
                <a:ext cx="60153" cy="74294"/>
              </a:xfrm>
              <a:custGeom>
                <a:avLst/>
                <a:gdLst>
                  <a:gd name="connsiteX0" fmla="*/ 41791 w 60153"/>
                  <a:gd name="connsiteY0" fmla="*/ 0 h 74294"/>
                  <a:gd name="connsiteX1" fmla="*/ 22162 w 60153"/>
                  <a:gd name="connsiteY1" fmla="*/ 8890 h 74294"/>
                  <a:gd name="connsiteX2" fmla="*/ 22162 w 60153"/>
                  <a:gd name="connsiteY2" fmla="*/ 1270 h 74294"/>
                  <a:gd name="connsiteX3" fmla="*/ 0 w 60153"/>
                  <a:gd name="connsiteY3" fmla="*/ 1270 h 74294"/>
                  <a:gd name="connsiteX4" fmla="*/ 0 w 60153"/>
                  <a:gd name="connsiteY4" fmla="*/ 74295 h 74294"/>
                  <a:gd name="connsiteX5" fmla="*/ 22162 w 60153"/>
                  <a:gd name="connsiteY5" fmla="*/ 74295 h 74294"/>
                  <a:gd name="connsiteX6" fmla="*/ 22162 w 60153"/>
                  <a:gd name="connsiteY6" fmla="*/ 24130 h 74294"/>
                  <a:gd name="connsiteX7" fmla="*/ 32926 w 60153"/>
                  <a:gd name="connsiteY7" fmla="*/ 18415 h 74294"/>
                  <a:gd name="connsiteX8" fmla="*/ 37991 w 60153"/>
                  <a:gd name="connsiteY8" fmla="*/ 25400 h 74294"/>
                  <a:gd name="connsiteX9" fmla="*/ 37991 w 60153"/>
                  <a:gd name="connsiteY9" fmla="*/ 74295 h 74294"/>
                  <a:gd name="connsiteX10" fmla="*/ 60153 w 60153"/>
                  <a:gd name="connsiteY10" fmla="*/ 74295 h 74294"/>
                  <a:gd name="connsiteX11" fmla="*/ 60153 w 60153"/>
                  <a:gd name="connsiteY11" fmla="*/ 19685 h 74294"/>
                  <a:gd name="connsiteX12" fmla="*/ 41791 w 60153"/>
                  <a:gd name="connsiteY12" fmla="*/ 0 h 742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153" h="74294">
                    <a:moveTo>
                      <a:pt x="41791" y="0"/>
                    </a:moveTo>
                    <a:cubicBezTo>
                      <a:pt x="33559" y="0"/>
                      <a:pt x="26594" y="4445"/>
                      <a:pt x="22162" y="8890"/>
                    </a:cubicBezTo>
                    <a:lnTo>
                      <a:pt x="22162" y="1270"/>
                    </a:lnTo>
                    <a:lnTo>
                      <a:pt x="0" y="1270"/>
                    </a:lnTo>
                    <a:lnTo>
                      <a:pt x="0" y="74295"/>
                    </a:lnTo>
                    <a:lnTo>
                      <a:pt x="22162" y="74295"/>
                    </a:lnTo>
                    <a:lnTo>
                      <a:pt x="22162" y="24130"/>
                    </a:lnTo>
                    <a:cubicBezTo>
                      <a:pt x="26594" y="20320"/>
                      <a:pt x="29760" y="18415"/>
                      <a:pt x="32926" y="18415"/>
                    </a:cubicBezTo>
                    <a:cubicBezTo>
                      <a:pt x="35459" y="18415"/>
                      <a:pt x="37991" y="19050"/>
                      <a:pt x="37991" y="25400"/>
                    </a:cubicBezTo>
                    <a:lnTo>
                      <a:pt x="37991" y="74295"/>
                    </a:lnTo>
                    <a:lnTo>
                      <a:pt x="60153" y="74295"/>
                    </a:lnTo>
                    <a:lnTo>
                      <a:pt x="60153" y="19685"/>
                    </a:lnTo>
                    <a:cubicBezTo>
                      <a:pt x="60153" y="6350"/>
                      <a:pt x="53821" y="0"/>
                      <a:pt x="41791" y="0"/>
                    </a:cubicBezTo>
                    <a:close/>
                  </a:path>
                </a:pathLst>
              </a:custGeom>
              <a:grpFill/>
              <a:ln w="6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DB0D6729-8BE2-E067-2B46-861A8DE38171}"/>
                </a:ext>
              </a:extLst>
            </p:cNvPr>
            <p:cNvSpPr/>
            <p:nvPr/>
          </p:nvSpPr>
          <p:spPr>
            <a:xfrm>
              <a:off x="543205" y="4793933"/>
              <a:ext cx="72816" cy="103504"/>
            </a:xfrm>
            <a:custGeom>
              <a:avLst/>
              <a:gdLst>
                <a:gd name="connsiteX0" fmla="*/ 43690 w 72816"/>
                <a:gd name="connsiteY0" fmla="*/ 41910 h 103504"/>
                <a:gd name="connsiteX1" fmla="*/ 41791 w 72816"/>
                <a:gd name="connsiteY1" fmla="*/ 41275 h 103504"/>
                <a:gd name="connsiteX2" fmla="*/ 26594 w 72816"/>
                <a:gd name="connsiteY2" fmla="*/ 27305 h 103504"/>
                <a:gd name="connsiteX3" fmla="*/ 36092 w 72816"/>
                <a:gd name="connsiteY3" fmla="*/ 19050 h 103504"/>
                <a:gd name="connsiteX4" fmla="*/ 52555 w 72816"/>
                <a:gd name="connsiteY4" fmla="*/ 32385 h 103504"/>
                <a:gd name="connsiteX5" fmla="*/ 53188 w 72816"/>
                <a:gd name="connsiteY5" fmla="*/ 33655 h 103504"/>
                <a:gd name="connsiteX6" fmla="*/ 70917 w 72816"/>
                <a:gd name="connsiteY6" fmla="*/ 24130 h 103504"/>
                <a:gd name="connsiteX7" fmla="*/ 70284 w 72816"/>
                <a:gd name="connsiteY7" fmla="*/ 22860 h 103504"/>
                <a:gd name="connsiteX8" fmla="*/ 36092 w 72816"/>
                <a:gd name="connsiteY8" fmla="*/ 0 h 103504"/>
                <a:gd name="connsiteX9" fmla="*/ 3799 w 72816"/>
                <a:gd name="connsiteY9" fmla="*/ 28575 h 103504"/>
                <a:gd name="connsiteX10" fmla="*/ 32293 w 72816"/>
                <a:gd name="connsiteY10" fmla="*/ 60960 h 103504"/>
                <a:gd name="connsiteX11" fmla="*/ 32926 w 72816"/>
                <a:gd name="connsiteY11" fmla="*/ 61595 h 103504"/>
                <a:gd name="connsiteX12" fmla="*/ 49389 w 72816"/>
                <a:gd name="connsiteY12" fmla="*/ 76200 h 103504"/>
                <a:gd name="connsiteX13" fmla="*/ 37991 w 72816"/>
                <a:gd name="connsiteY13" fmla="*/ 85725 h 103504"/>
                <a:gd name="connsiteX14" fmla="*/ 18996 w 72816"/>
                <a:gd name="connsiteY14" fmla="*/ 71120 h 103504"/>
                <a:gd name="connsiteX15" fmla="*/ 18363 w 72816"/>
                <a:gd name="connsiteY15" fmla="*/ 69850 h 103504"/>
                <a:gd name="connsiteX16" fmla="*/ 0 w 72816"/>
                <a:gd name="connsiteY16" fmla="*/ 78105 h 103504"/>
                <a:gd name="connsiteX17" fmla="*/ 633 w 72816"/>
                <a:gd name="connsiteY17" fmla="*/ 79375 h 103504"/>
                <a:gd name="connsiteX18" fmla="*/ 38625 w 72816"/>
                <a:gd name="connsiteY18" fmla="*/ 103505 h 103504"/>
                <a:gd name="connsiteX19" fmla="*/ 72817 w 72816"/>
                <a:gd name="connsiteY19" fmla="*/ 74295 h 103504"/>
                <a:gd name="connsiteX20" fmla="*/ 43690 w 72816"/>
                <a:gd name="connsiteY20" fmla="*/ 41910 h 103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72816" h="103504">
                  <a:moveTo>
                    <a:pt x="43690" y="41910"/>
                  </a:moveTo>
                  <a:lnTo>
                    <a:pt x="41791" y="41275"/>
                  </a:lnTo>
                  <a:cubicBezTo>
                    <a:pt x="32926" y="37465"/>
                    <a:pt x="26594" y="33655"/>
                    <a:pt x="26594" y="27305"/>
                  </a:cubicBezTo>
                  <a:cubicBezTo>
                    <a:pt x="26594" y="22225"/>
                    <a:pt x="30393" y="19050"/>
                    <a:pt x="36092" y="19050"/>
                  </a:cubicBezTo>
                  <a:cubicBezTo>
                    <a:pt x="43057" y="19050"/>
                    <a:pt x="48123" y="23495"/>
                    <a:pt x="52555" y="32385"/>
                  </a:cubicBezTo>
                  <a:lnTo>
                    <a:pt x="53188" y="33655"/>
                  </a:lnTo>
                  <a:lnTo>
                    <a:pt x="70917" y="24130"/>
                  </a:lnTo>
                  <a:lnTo>
                    <a:pt x="70284" y="22860"/>
                  </a:lnTo>
                  <a:cubicBezTo>
                    <a:pt x="63319" y="7620"/>
                    <a:pt x="51922" y="0"/>
                    <a:pt x="36092" y="0"/>
                  </a:cubicBezTo>
                  <a:cubicBezTo>
                    <a:pt x="17096" y="0"/>
                    <a:pt x="3799" y="12065"/>
                    <a:pt x="3799" y="28575"/>
                  </a:cubicBezTo>
                  <a:cubicBezTo>
                    <a:pt x="3799" y="48895"/>
                    <a:pt x="19629" y="55245"/>
                    <a:pt x="32293" y="60960"/>
                  </a:cubicBezTo>
                  <a:lnTo>
                    <a:pt x="32926" y="61595"/>
                  </a:lnTo>
                  <a:cubicBezTo>
                    <a:pt x="43057" y="66040"/>
                    <a:pt x="49389" y="69215"/>
                    <a:pt x="49389" y="76200"/>
                  </a:cubicBezTo>
                  <a:cubicBezTo>
                    <a:pt x="49389" y="82550"/>
                    <a:pt x="44957" y="85725"/>
                    <a:pt x="37991" y="85725"/>
                  </a:cubicBezTo>
                  <a:cubicBezTo>
                    <a:pt x="27860" y="85725"/>
                    <a:pt x="22162" y="77470"/>
                    <a:pt x="18996" y="71120"/>
                  </a:cubicBezTo>
                  <a:lnTo>
                    <a:pt x="18363" y="69850"/>
                  </a:lnTo>
                  <a:lnTo>
                    <a:pt x="0" y="78105"/>
                  </a:lnTo>
                  <a:lnTo>
                    <a:pt x="633" y="79375"/>
                  </a:lnTo>
                  <a:cubicBezTo>
                    <a:pt x="8231" y="95885"/>
                    <a:pt x="20895" y="103505"/>
                    <a:pt x="38625" y="103505"/>
                  </a:cubicBezTo>
                  <a:cubicBezTo>
                    <a:pt x="55088" y="103505"/>
                    <a:pt x="72817" y="94615"/>
                    <a:pt x="72817" y="74295"/>
                  </a:cubicBezTo>
                  <a:cubicBezTo>
                    <a:pt x="72184" y="53975"/>
                    <a:pt x="56354" y="46990"/>
                    <a:pt x="43690" y="4191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8A35D82F-D160-A6B7-29A9-7FAE5A5BCC27}"/>
                </a:ext>
              </a:extLst>
            </p:cNvPr>
            <p:cNvSpPr/>
            <p:nvPr/>
          </p:nvSpPr>
          <p:spPr>
            <a:xfrm>
              <a:off x="624887" y="4820603"/>
              <a:ext cx="61419" cy="76200"/>
            </a:xfrm>
            <a:custGeom>
              <a:avLst/>
              <a:gdLst>
                <a:gd name="connsiteX0" fmla="*/ 41791 w 61419"/>
                <a:gd name="connsiteY0" fmla="*/ 46990 h 76200"/>
                <a:gd name="connsiteX1" fmla="*/ 32293 w 61419"/>
                <a:gd name="connsiteY1" fmla="*/ 59055 h 76200"/>
                <a:gd name="connsiteX2" fmla="*/ 22795 w 61419"/>
                <a:gd name="connsiteY2" fmla="*/ 38100 h 76200"/>
                <a:gd name="connsiteX3" fmla="*/ 32293 w 61419"/>
                <a:gd name="connsiteY3" fmla="*/ 17780 h 76200"/>
                <a:gd name="connsiteX4" fmla="*/ 41157 w 61419"/>
                <a:gd name="connsiteY4" fmla="*/ 28575 h 76200"/>
                <a:gd name="connsiteX5" fmla="*/ 41157 w 61419"/>
                <a:gd name="connsiteY5" fmla="*/ 29845 h 76200"/>
                <a:gd name="connsiteX6" fmla="*/ 61420 w 61419"/>
                <a:gd name="connsiteY6" fmla="*/ 25400 h 76200"/>
                <a:gd name="connsiteX7" fmla="*/ 60786 w 61419"/>
                <a:gd name="connsiteY7" fmla="*/ 24130 h 76200"/>
                <a:gd name="connsiteX8" fmla="*/ 32293 w 61419"/>
                <a:gd name="connsiteY8" fmla="*/ 0 h 76200"/>
                <a:gd name="connsiteX9" fmla="*/ 0 w 61419"/>
                <a:gd name="connsiteY9" fmla="*/ 38100 h 76200"/>
                <a:gd name="connsiteX10" fmla="*/ 31660 w 61419"/>
                <a:gd name="connsiteY10" fmla="*/ 76200 h 76200"/>
                <a:gd name="connsiteX11" fmla="*/ 60786 w 61419"/>
                <a:gd name="connsiteY11" fmla="*/ 52070 h 76200"/>
                <a:gd name="connsiteX12" fmla="*/ 61420 w 61419"/>
                <a:gd name="connsiteY12" fmla="*/ 50800 h 76200"/>
                <a:gd name="connsiteX13" fmla="*/ 41791 w 61419"/>
                <a:gd name="connsiteY13" fmla="*/ 45720 h 76200"/>
                <a:gd name="connsiteX14" fmla="*/ 41791 w 61419"/>
                <a:gd name="connsiteY14" fmla="*/ 469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419" h="76200">
                  <a:moveTo>
                    <a:pt x="41791" y="46990"/>
                  </a:moveTo>
                  <a:cubicBezTo>
                    <a:pt x="39891" y="57785"/>
                    <a:pt x="35459" y="59055"/>
                    <a:pt x="32293" y="59055"/>
                  </a:cubicBezTo>
                  <a:cubicBezTo>
                    <a:pt x="28494" y="59055"/>
                    <a:pt x="22795" y="57150"/>
                    <a:pt x="22795" y="38100"/>
                  </a:cubicBezTo>
                  <a:cubicBezTo>
                    <a:pt x="22795" y="17780"/>
                    <a:pt x="29760" y="17780"/>
                    <a:pt x="32293" y="17780"/>
                  </a:cubicBezTo>
                  <a:cubicBezTo>
                    <a:pt x="36092" y="17780"/>
                    <a:pt x="38625" y="19685"/>
                    <a:pt x="41157" y="28575"/>
                  </a:cubicBezTo>
                  <a:lnTo>
                    <a:pt x="41157" y="29845"/>
                  </a:lnTo>
                  <a:lnTo>
                    <a:pt x="61420" y="25400"/>
                  </a:lnTo>
                  <a:lnTo>
                    <a:pt x="60786" y="24130"/>
                  </a:lnTo>
                  <a:cubicBezTo>
                    <a:pt x="58254" y="13970"/>
                    <a:pt x="52555" y="0"/>
                    <a:pt x="32293" y="0"/>
                  </a:cubicBezTo>
                  <a:cubicBezTo>
                    <a:pt x="16463" y="0"/>
                    <a:pt x="0" y="10160"/>
                    <a:pt x="0" y="38100"/>
                  </a:cubicBezTo>
                  <a:cubicBezTo>
                    <a:pt x="0" y="66040"/>
                    <a:pt x="16463" y="76200"/>
                    <a:pt x="31660" y="76200"/>
                  </a:cubicBezTo>
                  <a:cubicBezTo>
                    <a:pt x="46856" y="76200"/>
                    <a:pt x="56987" y="67945"/>
                    <a:pt x="60786" y="52070"/>
                  </a:cubicBezTo>
                  <a:lnTo>
                    <a:pt x="61420" y="50800"/>
                  </a:lnTo>
                  <a:lnTo>
                    <a:pt x="41791" y="45720"/>
                  </a:lnTo>
                  <a:lnTo>
                    <a:pt x="41791" y="4699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10BB6E85-8851-78A7-29CE-230FF57F9F8A}"/>
                </a:ext>
              </a:extLst>
            </p:cNvPr>
            <p:cNvSpPr/>
            <p:nvPr/>
          </p:nvSpPr>
          <p:spPr>
            <a:xfrm>
              <a:off x="695804" y="4792028"/>
              <a:ext cx="60153" cy="104139"/>
            </a:xfrm>
            <a:custGeom>
              <a:avLst/>
              <a:gdLst>
                <a:gd name="connsiteX0" fmla="*/ 41791 w 60153"/>
                <a:gd name="connsiteY0" fmla="*/ 28575 h 104139"/>
                <a:gd name="connsiteX1" fmla="*/ 22162 w 60153"/>
                <a:gd name="connsiteY1" fmla="*/ 37465 h 104139"/>
                <a:gd name="connsiteX2" fmla="*/ 22162 w 60153"/>
                <a:gd name="connsiteY2" fmla="*/ 0 h 104139"/>
                <a:gd name="connsiteX3" fmla="*/ 0 w 60153"/>
                <a:gd name="connsiteY3" fmla="*/ 3175 h 104139"/>
                <a:gd name="connsiteX4" fmla="*/ 0 w 60153"/>
                <a:gd name="connsiteY4" fmla="*/ 104140 h 104139"/>
                <a:gd name="connsiteX5" fmla="*/ 22162 w 60153"/>
                <a:gd name="connsiteY5" fmla="*/ 104140 h 104139"/>
                <a:gd name="connsiteX6" fmla="*/ 22162 w 60153"/>
                <a:gd name="connsiteY6" fmla="*/ 53975 h 104139"/>
                <a:gd name="connsiteX7" fmla="*/ 32926 w 60153"/>
                <a:gd name="connsiteY7" fmla="*/ 48260 h 104139"/>
                <a:gd name="connsiteX8" fmla="*/ 37991 w 60153"/>
                <a:gd name="connsiteY8" fmla="*/ 55245 h 104139"/>
                <a:gd name="connsiteX9" fmla="*/ 37991 w 60153"/>
                <a:gd name="connsiteY9" fmla="*/ 104140 h 104139"/>
                <a:gd name="connsiteX10" fmla="*/ 60153 w 60153"/>
                <a:gd name="connsiteY10" fmla="*/ 104140 h 104139"/>
                <a:gd name="connsiteX11" fmla="*/ 60153 w 60153"/>
                <a:gd name="connsiteY11" fmla="*/ 48260 h 104139"/>
                <a:gd name="connsiteX12" fmla="*/ 41791 w 60153"/>
                <a:gd name="connsiteY12" fmla="*/ 28575 h 104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153" h="104139">
                  <a:moveTo>
                    <a:pt x="41791" y="28575"/>
                  </a:moveTo>
                  <a:cubicBezTo>
                    <a:pt x="33559" y="28575"/>
                    <a:pt x="26594" y="33020"/>
                    <a:pt x="22162" y="37465"/>
                  </a:cubicBezTo>
                  <a:lnTo>
                    <a:pt x="22162" y="0"/>
                  </a:lnTo>
                  <a:lnTo>
                    <a:pt x="0" y="3175"/>
                  </a:lnTo>
                  <a:lnTo>
                    <a:pt x="0" y="104140"/>
                  </a:lnTo>
                  <a:lnTo>
                    <a:pt x="22162" y="104140"/>
                  </a:lnTo>
                  <a:lnTo>
                    <a:pt x="22162" y="53975"/>
                  </a:lnTo>
                  <a:cubicBezTo>
                    <a:pt x="26594" y="50165"/>
                    <a:pt x="29760" y="48260"/>
                    <a:pt x="32926" y="48260"/>
                  </a:cubicBezTo>
                  <a:cubicBezTo>
                    <a:pt x="35459" y="48260"/>
                    <a:pt x="37991" y="48895"/>
                    <a:pt x="37991" y="55245"/>
                  </a:cubicBezTo>
                  <a:lnTo>
                    <a:pt x="37991" y="104140"/>
                  </a:lnTo>
                  <a:lnTo>
                    <a:pt x="60153" y="104140"/>
                  </a:lnTo>
                  <a:lnTo>
                    <a:pt x="60153" y="48260"/>
                  </a:lnTo>
                  <a:cubicBezTo>
                    <a:pt x="60153" y="35560"/>
                    <a:pt x="53821" y="28575"/>
                    <a:pt x="41791" y="28575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1E3A7F62-0196-AB12-DB6E-DFDFB0F0BF68}"/>
                </a:ext>
              </a:extLst>
            </p:cNvPr>
            <p:cNvSpPr/>
            <p:nvPr/>
          </p:nvSpPr>
          <p:spPr>
            <a:xfrm>
              <a:off x="764189" y="4820603"/>
              <a:ext cx="64585" cy="76200"/>
            </a:xfrm>
            <a:custGeom>
              <a:avLst/>
              <a:gdLst>
                <a:gd name="connsiteX0" fmla="*/ 32293 w 64585"/>
                <a:gd name="connsiteY0" fmla="*/ 0 h 76200"/>
                <a:gd name="connsiteX1" fmla="*/ 0 w 64585"/>
                <a:gd name="connsiteY1" fmla="*/ 38100 h 76200"/>
                <a:gd name="connsiteX2" fmla="*/ 32293 w 64585"/>
                <a:gd name="connsiteY2" fmla="*/ 76200 h 76200"/>
                <a:gd name="connsiteX3" fmla="*/ 64586 w 64585"/>
                <a:gd name="connsiteY3" fmla="*/ 38100 h 76200"/>
                <a:gd name="connsiteX4" fmla="*/ 32293 w 64585"/>
                <a:gd name="connsiteY4" fmla="*/ 0 h 76200"/>
                <a:gd name="connsiteX5" fmla="*/ 32293 w 64585"/>
                <a:gd name="connsiteY5" fmla="*/ 58420 h 76200"/>
                <a:gd name="connsiteX6" fmla="*/ 22162 w 64585"/>
                <a:gd name="connsiteY6" fmla="*/ 38100 h 76200"/>
                <a:gd name="connsiteX7" fmla="*/ 32293 w 64585"/>
                <a:gd name="connsiteY7" fmla="*/ 18415 h 76200"/>
                <a:gd name="connsiteX8" fmla="*/ 42424 w 64585"/>
                <a:gd name="connsiteY8" fmla="*/ 38100 h 76200"/>
                <a:gd name="connsiteX9" fmla="*/ 32293 w 64585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585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6" y="66040"/>
                    <a:pt x="64586" y="38100"/>
                  </a:cubicBezTo>
                  <a:cubicBezTo>
                    <a:pt x="64586" y="10160"/>
                    <a:pt x="48123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6725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78E91552-CBCB-EEE9-B728-FA2960E0CCCD}"/>
                </a:ext>
              </a:extLst>
            </p:cNvPr>
            <p:cNvSpPr/>
            <p:nvPr/>
          </p:nvSpPr>
          <p:spPr>
            <a:xfrm>
              <a:off x="836373" y="4820603"/>
              <a:ext cx="64585" cy="76200"/>
            </a:xfrm>
            <a:custGeom>
              <a:avLst/>
              <a:gdLst>
                <a:gd name="connsiteX0" fmla="*/ 32293 w 64585"/>
                <a:gd name="connsiteY0" fmla="*/ 0 h 76200"/>
                <a:gd name="connsiteX1" fmla="*/ 0 w 64585"/>
                <a:gd name="connsiteY1" fmla="*/ 38100 h 76200"/>
                <a:gd name="connsiteX2" fmla="*/ 32293 w 64585"/>
                <a:gd name="connsiteY2" fmla="*/ 76200 h 76200"/>
                <a:gd name="connsiteX3" fmla="*/ 64585 w 64585"/>
                <a:gd name="connsiteY3" fmla="*/ 38100 h 76200"/>
                <a:gd name="connsiteX4" fmla="*/ 32293 w 64585"/>
                <a:gd name="connsiteY4" fmla="*/ 0 h 76200"/>
                <a:gd name="connsiteX5" fmla="*/ 32293 w 64585"/>
                <a:gd name="connsiteY5" fmla="*/ 58420 h 76200"/>
                <a:gd name="connsiteX6" fmla="*/ 22162 w 64585"/>
                <a:gd name="connsiteY6" fmla="*/ 38100 h 76200"/>
                <a:gd name="connsiteX7" fmla="*/ 32293 w 64585"/>
                <a:gd name="connsiteY7" fmla="*/ 18415 h 76200"/>
                <a:gd name="connsiteX8" fmla="*/ 42424 w 64585"/>
                <a:gd name="connsiteY8" fmla="*/ 38100 h 76200"/>
                <a:gd name="connsiteX9" fmla="*/ 32293 w 64585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585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5" y="66040"/>
                    <a:pt x="64585" y="38100"/>
                  </a:cubicBezTo>
                  <a:cubicBezTo>
                    <a:pt x="64585" y="10160"/>
                    <a:pt x="47489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6725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A84867AD-E69F-BA84-11A8-176484CD4111}"/>
                </a:ext>
              </a:extLst>
            </p:cNvPr>
            <p:cNvSpPr/>
            <p:nvPr/>
          </p:nvSpPr>
          <p:spPr>
            <a:xfrm>
              <a:off x="954779" y="4820603"/>
              <a:ext cx="64602" cy="76200"/>
            </a:xfrm>
            <a:custGeom>
              <a:avLst/>
              <a:gdLst>
                <a:gd name="connsiteX0" fmla="*/ 32293 w 64602"/>
                <a:gd name="connsiteY0" fmla="*/ 0 h 76200"/>
                <a:gd name="connsiteX1" fmla="*/ 0 w 64602"/>
                <a:gd name="connsiteY1" fmla="*/ 38100 h 76200"/>
                <a:gd name="connsiteX2" fmla="*/ 32293 w 64602"/>
                <a:gd name="connsiteY2" fmla="*/ 76200 h 76200"/>
                <a:gd name="connsiteX3" fmla="*/ 64585 w 64602"/>
                <a:gd name="connsiteY3" fmla="*/ 38100 h 76200"/>
                <a:gd name="connsiteX4" fmla="*/ 32293 w 64602"/>
                <a:gd name="connsiteY4" fmla="*/ 0 h 76200"/>
                <a:gd name="connsiteX5" fmla="*/ 32293 w 64602"/>
                <a:gd name="connsiteY5" fmla="*/ 58420 h 76200"/>
                <a:gd name="connsiteX6" fmla="*/ 22162 w 64602"/>
                <a:gd name="connsiteY6" fmla="*/ 38100 h 76200"/>
                <a:gd name="connsiteX7" fmla="*/ 32293 w 64602"/>
                <a:gd name="connsiteY7" fmla="*/ 18415 h 76200"/>
                <a:gd name="connsiteX8" fmla="*/ 42424 w 64602"/>
                <a:gd name="connsiteY8" fmla="*/ 38100 h 76200"/>
                <a:gd name="connsiteX9" fmla="*/ 32293 w 64602"/>
                <a:gd name="connsiteY9" fmla="*/ 5842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4602" h="76200">
                  <a:moveTo>
                    <a:pt x="32293" y="0"/>
                  </a:moveTo>
                  <a:cubicBezTo>
                    <a:pt x="8232" y="0"/>
                    <a:pt x="0" y="19685"/>
                    <a:pt x="0" y="38100"/>
                  </a:cubicBezTo>
                  <a:cubicBezTo>
                    <a:pt x="0" y="66040"/>
                    <a:pt x="16463" y="76200"/>
                    <a:pt x="32293" y="76200"/>
                  </a:cubicBezTo>
                  <a:cubicBezTo>
                    <a:pt x="48123" y="76200"/>
                    <a:pt x="64585" y="66040"/>
                    <a:pt x="64585" y="38100"/>
                  </a:cubicBezTo>
                  <a:cubicBezTo>
                    <a:pt x="65219" y="10160"/>
                    <a:pt x="48123" y="0"/>
                    <a:pt x="32293" y="0"/>
                  </a:cubicBezTo>
                  <a:close/>
                  <a:moveTo>
                    <a:pt x="32293" y="58420"/>
                  </a:moveTo>
                  <a:cubicBezTo>
                    <a:pt x="27860" y="58420"/>
                    <a:pt x="22162" y="56515"/>
                    <a:pt x="22162" y="38100"/>
                  </a:cubicBezTo>
                  <a:cubicBezTo>
                    <a:pt x="22162" y="20320"/>
                    <a:pt x="27860" y="18415"/>
                    <a:pt x="32293" y="18415"/>
                  </a:cubicBezTo>
                  <a:cubicBezTo>
                    <a:pt x="36725" y="18415"/>
                    <a:pt x="42424" y="20320"/>
                    <a:pt x="42424" y="38100"/>
                  </a:cubicBezTo>
                  <a:cubicBezTo>
                    <a:pt x="42424" y="56515"/>
                    <a:pt x="37358" y="58420"/>
                    <a:pt x="32293" y="5842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60A91B83-2C53-88A6-E107-B581616F221A}"/>
                </a:ext>
              </a:extLst>
            </p:cNvPr>
            <p:cNvSpPr/>
            <p:nvPr/>
          </p:nvSpPr>
          <p:spPr>
            <a:xfrm>
              <a:off x="1023797" y="4794567"/>
              <a:ext cx="44956" cy="101600"/>
            </a:xfrm>
            <a:custGeom>
              <a:avLst/>
              <a:gdLst>
                <a:gd name="connsiteX0" fmla="*/ 33559 w 44956"/>
                <a:gd name="connsiteY0" fmla="*/ 0 h 101600"/>
                <a:gd name="connsiteX1" fmla="*/ 10131 w 44956"/>
                <a:gd name="connsiteY1" fmla="*/ 22860 h 101600"/>
                <a:gd name="connsiteX2" fmla="*/ 10131 w 44956"/>
                <a:gd name="connsiteY2" fmla="*/ 27940 h 101600"/>
                <a:gd name="connsiteX3" fmla="*/ 0 w 44956"/>
                <a:gd name="connsiteY3" fmla="*/ 27940 h 101600"/>
                <a:gd name="connsiteX4" fmla="*/ 0 w 44956"/>
                <a:gd name="connsiteY4" fmla="*/ 45085 h 101600"/>
                <a:gd name="connsiteX5" fmla="*/ 10131 w 44956"/>
                <a:gd name="connsiteY5" fmla="*/ 45085 h 101600"/>
                <a:gd name="connsiteX6" fmla="*/ 10131 w 44956"/>
                <a:gd name="connsiteY6" fmla="*/ 101600 h 101600"/>
                <a:gd name="connsiteX7" fmla="*/ 32293 w 44956"/>
                <a:gd name="connsiteY7" fmla="*/ 101600 h 101600"/>
                <a:gd name="connsiteX8" fmla="*/ 32293 w 44956"/>
                <a:gd name="connsiteY8" fmla="*/ 45085 h 101600"/>
                <a:gd name="connsiteX9" fmla="*/ 44957 w 44956"/>
                <a:gd name="connsiteY9" fmla="*/ 45085 h 101600"/>
                <a:gd name="connsiteX10" fmla="*/ 44957 w 44956"/>
                <a:gd name="connsiteY10" fmla="*/ 27940 h 101600"/>
                <a:gd name="connsiteX11" fmla="*/ 32293 w 44956"/>
                <a:gd name="connsiteY11" fmla="*/ 27940 h 101600"/>
                <a:gd name="connsiteX12" fmla="*/ 32293 w 44956"/>
                <a:gd name="connsiteY12" fmla="*/ 23495 h 101600"/>
                <a:gd name="connsiteX13" fmla="*/ 39258 w 44956"/>
                <a:gd name="connsiteY13" fmla="*/ 17145 h 101600"/>
                <a:gd name="connsiteX14" fmla="*/ 43690 w 44956"/>
                <a:gd name="connsiteY14" fmla="*/ 17780 h 101600"/>
                <a:gd name="connsiteX15" fmla="*/ 44957 w 44956"/>
                <a:gd name="connsiteY15" fmla="*/ 17780 h 101600"/>
                <a:gd name="connsiteX16" fmla="*/ 44957 w 44956"/>
                <a:gd name="connsiteY16" fmla="*/ 635 h 101600"/>
                <a:gd name="connsiteX17" fmla="*/ 44323 w 44956"/>
                <a:gd name="connsiteY17" fmla="*/ 635 h 101600"/>
                <a:gd name="connsiteX18" fmla="*/ 33559 w 44956"/>
                <a:gd name="connsiteY18" fmla="*/ 0 h 10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956" h="101600">
                  <a:moveTo>
                    <a:pt x="33559" y="0"/>
                  </a:moveTo>
                  <a:cubicBezTo>
                    <a:pt x="12664" y="0"/>
                    <a:pt x="10131" y="12065"/>
                    <a:pt x="10131" y="22860"/>
                  </a:cubicBezTo>
                  <a:lnTo>
                    <a:pt x="10131" y="27940"/>
                  </a:lnTo>
                  <a:lnTo>
                    <a:pt x="0" y="27940"/>
                  </a:lnTo>
                  <a:lnTo>
                    <a:pt x="0" y="45085"/>
                  </a:lnTo>
                  <a:lnTo>
                    <a:pt x="10131" y="45085"/>
                  </a:lnTo>
                  <a:lnTo>
                    <a:pt x="10131" y="101600"/>
                  </a:lnTo>
                  <a:lnTo>
                    <a:pt x="32293" y="101600"/>
                  </a:lnTo>
                  <a:lnTo>
                    <a:pt x="32293" y="45085"/>
                  </a:lnTo>
                  <a:lnTo>
                    <a:pt x="44957" y="45085"/>
                  </a:lnTo>
                  <a:lnTo>
                    <a:pt x="44957" y="27940"/>
                  </a:lnTo>
                  <a:lnTo>
                    <a:pt x="32293" y="27940"/>
                  </a:lnTo>
                  <a:lnTo>
                    <a:pt x="32293" y="23495"/>
                  </a:lnTo>
                  <a:cubicBezTo>
                    <a:pt x="32293" y="18415"/>
                    <a:pt x="34826" y="17145"/>
                    <a:pt x="39258" y="17145"/>
                  </a:cubicBezTo>
                  <a:cubicBezTo>
                    <a:pt x="40524" y="17145"/>
                    <a:pt x="43057" y="17145"/>
                    <a:pt x="43690" y="17780"/>
                  </a:cubicBezTo>
                  <a:lnTo>
                    <a:pt x="44957" y="17780"/>
                  </a:lnTo>
                  <a:lnTo>
                    <a:pt x="44957" y="635"/>
                  </a:lnTo>
                  <a:lnTo>
                    <a:pt x="44323" y="635"/>
                  </a:lnTo>
                  <a:cubicBezTo>
                    <a:pt x="43057" y="0"/>
                    <a:pt x="36725" y="0"/>
                    <a:pt x="33559" y="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CAE2EC3B-0AB0-4114-D8BD-BB47AA680197}"/>
                </a:ext>
              </a:extLst>
            </p:cNvPr>
            <p:cNvSpPr/>
            <p:nvPr/>
          </p:nvSpPr>
          <p:spPr>
            <a:xfrm>
              <a:off x="1095981" y="4794567"/>
              <a:ext cx="88013" cy="100965"/>
            </a:xfrm>
            <a:custGeom>
              <a:avLst/>
              <a:gdLst>
                <a:gd name="connsiteX0" fmla="*/ 44323 w 88013"/>
                <a:gd name="connsiteY0" fmla="*/ 66040 h 100965"/>
                <a:gd name="connsiteX1" fmla="*/ 27860 w 88013"/>
                <a:gd name="connsiteY1" fmla="*/ 0 h 100965"/>
                <a:gd name="connsiteX2" fmla="*/ 0 w 88013"/>
                <a:gd name="connsiteY2" fmla="*/ 0 h 100965"/>
                <a:gd name="connsiteX3" fmla="*/ 0 w 88013"/>
                <a:gd name="connsiteY3" fmla="*/ 100965 h 100965"/>
                <a:gd name="connsiteX4" fmla="*/ 18996 w 88013"/>
                <a:gd name="connsiteY4" fmla="*/ 100965 h 100965"/>
                <a:gd name="connsiteX5" fmla="*/ 18996 w 88013"/>
                <a:gd name="connsiteY5" fmla="*/ 38100 h 100965"/>
                <a:gd name="connsiteX6" fmla="*/ 34826 w 88013"/>
                <a:gd name="connsiteY6" fmla="*/ 100965 h 100965"/>
                <a:gd name="connsiteX7" fmla="*/ 51922 w 88013"/>
                <a:gd name="connsiteY7" fmla="*/ 100965 h 100965"/>
                <a:gd name="connsiteX8" fmla="*/ 67751 w 88013"/>
                <a:gd name="connsiteY8" fmla="*/ 38735 h 100965"/>
                <a:gd name="connsiteX9" fmla="*/ 67751 w 88013"/>
                <a:gd name="connsiteY9" fmla="*/ 100965 h 100965"/>
                <a:gd name="connsiteX10" fmla="*/ 88014 w 88013"/>
                <a:gd name="connsiteY10" fmla="*/ 100965 h 100965"/>
                <a:gd name="connsiteX11" fmla="*/ 88014 w 88013"/>
                <a:gd name="connsiteY11" fmla="*/ 0 h 100965"/>
                <a:gd name="connsiteX12" fmla="*/ 59520 w 88013"/>
                <a:gd name="connsiteY12" fmla="*/ 0 h 100965"/>
                <a:gd name="connsiteX13" fmla="*/ 44323 w 88013"/>
                <a:gd name="connsiteY13" fmla="*/ 66040 h 100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013" h="100965">
                  <a:moveTo>
                    <a:pt x="44323" y="66040"/>
                  </a:moveTo>
                  <a:lnTo>
                    <a:pt x="27860" y="0"/>
                  </a:lnTo>
                  <a:lnTo>
                    <a:pt x="0" y="0"/>
                  </a:lnTo>
                  <a:lnTo>
                    <a:pt x="0" y="100965"/>
                  </a:lnTo>
                  <a:lnTo>
                    <a:pt x="18996" y="100965"/>
                  </a:lnTo>
                  <a:lnTo>
                    <a:pt x="18996" y="38100"/>
                  </a:lnTo>
                  <a:cubicBezTo>
                    <a:pt x="20262" y="42545"/>
                    <a:pt x="34826" y="100965"/>
                    <a:pt x="34826" y="100965"/>
                  </a:cubicBezTo>
                  <a:lnTo>
                    <a:pt x="51922" y="100965"/>
                  </a:lnTo>
                  <a:cubicBezTo>
                    <a:pt x="51922" y="100965"/>
                    <a:pt x="66485" y="43815"/>
                    <a:pt x="67751" y="38735"/>
                  </a:cubicBezTo>
                  <a:lnTo>
                    <a:pt x="67751" y="100965"/>
                  </a:lnTo>
                  <a:lnTo>
                    <a:pt x="88014" y="100965"/>
                  </a:lnTo>
                  <a:lnTo>
                    <a:pt x="88014" y="0"/>
                  </a:lnTo>
                  <a:lnTo>
                    <a:pt x="59520" y="0"/>
                  </a:lnTo>
                  <a:lnTo>
                    <a:pt x="44323" y="6604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3D3DD52E-6A9E-0364-B28F-540D60A6979F}"/>
                </a:ext>
              </a:extLst>
            </p:cNvPr>
            <p:cNvSpPr/>
            <p:nvPr/>
          </p:nvSpPr>
          <p:spPr>
            <a:xfrm>
              <a:off x="1193492" y="4819967"/>
              <a:ext cx="61419" cy="76200"/>
            </a:xfrm>
            <a:custGeom>
              <a:avLst/>
              <a:gdLst>
                <a:gd name="connsiteX0" fmla="*/ 47489 w 61419"/>
                <a:gd name="connsiteY0" fmla="*/ 50800 h 76200"/>
                <a:gd name="connsiteX1" fmla="*/ 33559 w 61419"/>
                <a:gd name="connsiteY1" fmla="*/ 59055 h 76200"/>
                <a:gd name="connsiteX2" fmla="*/ 22162 w 61419"/>
                <a:gd name="connsiteY2" fmla="*/ 44450 h 76200"/>
                <a:gd name="connsiteX3" fmla="*/ 61420 w 61419"/>
                <a:gd name="connsiteY3" fmla="*/ 44450 h 76200"/>
                <a:gd name="connsiteX4" fmla="*/ 61420 w 61419"/>
                <a:gd name="connsiteY4" fmla="*/ 39370 h 76200"/>
                <a:gd name="connsiteX5" fmla="*/ 31660 w 61419"/>
                <a:gd name="connsiteY5" fmla="*/ 0 h 76200"/>
                <a:gd name="connsiteX6" fmla="*/ 0 w 61419"/>
                <a:gd name="connsiteY6" fmla="*/ 38100 h 76200"/>
                <a:gd name="connsiteX7" fmla="*/ 32293 w 61419"/>
                <a:gd name="connsiteY7" fmla="*/ 76200 h 76200"/>
                <a:gd name="connsiteX8" fmla="*/ 60786 w 61419"/>
                <a:gd name="connsiteY8" fmla="*/ 60960 h 76200"/>
                <a:gd name="connsiteX9" fmla="*/ 61420 w 61419"/>
                <a:gd name="connsiteY9" fmla="*/ 59690 h 76200"/>
                <a:gd name="connsiteX10" fmla="*/ 48123 w 61419"/>
                <a:gd name="connsiteY10" fmla="*/ 48895 h 76200"/>
                <a:gd name="connsiteX11" fmla="*/ 47489 w 61419"/>
                <a:gd name="connsiteY11" fmla="*/ 50800 h 76200"/>
                <a:gd name="connsiteX12" fmla="*/ 22795 w 61419"/>
                <a:gd name="connsiteY12" fmla="*/ 31115 h 76200"/>
                <a:gd name="connsiteX13" fmla="*/ 32293 w 61419"/>
                <a:gd name="connsiteY13" fmla="*/ 18415 h 76200"/>
                <a:gd name="connsiteX14" fmla="*/ 41157 w 61419"/>
                <a:gd name="connsiteY14" fmla="*/ 31115 h 76200"/>
                <a:gd name="connsiteX15" fmla="*/ 22795 w 61419"/>
                <a:gd name="connsiteY15" fmla="*/ 3111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419" h="76200">
                  <a:moveTo>
                    <a:pt x="47489" y="50800"/>
                  </a:moveTo>
                  <a:cubicBezTo>
                    <a:pt x="44957" y="54610"/>
                    <a:pt x="39891" y="59055"/>
                    <a:pt x="33559" y="59055"/>
                  </a:cubicBezTo>
                  <a:cubicBezTo>
                    <a:pt x="26594" y="59055"/>
                    <a:pt x="23428" y="53975"/>
                    <a:pt x="22162" y="44450"/>
                  </a:cubicBezTo>
                  <a:lnTo>
                    <a:pt x="61420" y="44450"/>
                  </a:lnTo>
                  <a:lnTo>
                    <a:pt x="61420" y="39370"/>
                  </a:lnTo>
                  <a:cubicBezTo>
                    <a:pt x="61420" y="14605"/>
                    <a:pt x="50655" y="0"/>
                    <a:pt x="31660" y="0"/>
                  </a:cubicBezTo>
                  <a:cubicBezTo>
                    <a:pt x="17096" y="0"/>
                    <a:pt x="0" y="10160"/>
                    <a:pt x="0" y="38100"/>
                  </a:cubicBezTo>
                  <a:cubicBezTo>
                    <a:pt x="0" y="62230"/>
                    <a:pt x="12031" y="76200"/>
                    <a:pt x="32293" y="76200"/>
                  </a:cubicBezTo>
                  <a:cubicBezTo>
                    <a:pt x="44323" y="76200"/>
                    <a:pt x="53821" y="71120"/>
                    <a:pt x="60786" y="60960"/>
                  </a:cubicBezTo>
                  <a:lnTo>
                    <a:pt x="61420" y="59690"/>
                  </a:lnTo>
                  <a:lnTo>
                    <a:pt x="48123" y="48895"/>
                  </a:lnTo>
                  <a:lnTo>
                    <a:pt x="47489" y="50800"/>
                  </a:lnTo>
                  <a:close/>
                  <a:moveTo>
                    <a:pt x="22795" y="31115"/>
                  </a:moveTo>
                  <a:cubicBezTo>
                    <a:pt x="23428" y="24765"/>
                    <a:pt x="25961" y="18415"/>
                    <a:pt x="32293" y="18415"/>
                  </a:cubicBezTo>
                  <a:cubicBezTo>
                    <a:pt x="35459" y="18415"/>
                    <a:pt x="40524" y="19685"/>
                    <a:pt x="41157" y="31115"/>
                  </a:cubicBezTo>
                  <a:lnTo>
                    <a:pt x="22795" y="3111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E22DD4A-D8D9-F6AC-A116-CF83118C6151}"/>
                </a:ext>
              </a:extLst>
            </p:cNvPr>
            <p:cNvSpPr/>
            <p:nvPr/>
          </p:nvSpPr>
          <p:spPr>
            <a:xfrm>
              <a:off x="1265043" y="4794567"/>
              <a:ext cx="65851" cy="102235"/>
            </a:xfrm>
            <a:custGeom>
              <a:avLst/>
              <a:gdLst>
                <a:gd name="connsiteX0" fmla="*/ 62686 w 65851"/>
                <a:gd name="connsiteY0" fmla="*/ 82550 h 102235"/>
                <a:gd name="connsiteX1" fmla="*/ 62686 w 65851"/>
                <a:gd name="connsiteY1" fmla="*/ 0 h 102235"/>
                <a:gd name="connsiteX2" fmla="*/ 40524 w 65851"/>
                <a:gd name="connsiteY2" fmla="*/ 0 h 102235"/>
                <a:gd name="connsiteX3" fmla="*/ 40524 w 65851"/>
                <a:gd name="connsiteY3" fmla="*/ 33020 h 102235"/>
                <a:gd name="connsiteX4" fmla="*/ 24061 w 65851"/>
                <a:gd name="connsiteY4" fmla="*/ 26035 h 102235"/>
                <a:gd name="connsiteX5" fmla="*/ 0 w 65851"/>
                <a:gd name="connsiteY5" fmla="*/ 64770 h 102235"/>
                <a:gd name="connsiteX6" fmla="*/ 24061 w 65851"/>
                <a:gd name="connsiteY6" fmla="*/ 102235 h 102235"/>
                <a:gd name="connsiteX7" fmla="*/ 41157 w 65851"/>
                <a:gd name="connsiteY7" fmla="*/ 94615 h 102235"/>
                <a:gd name="connsiteX8" fmla="*/ 42424 w 65851"/>
                <a:gd name="connsiteY8" fmla="*/ 100330 h 102235"/>
                <a:gd name="connsiteX9" fmla="*/ 43057 w 65851"/>
                <a:gd name="connsiteY9" fmla="*/ 100965 h 102235"/>
                <a:gd name="connsiteX10" fmla="*/ 65852 w 65851"/>
                <a:gd name="connsiteY10" fmla="*/ 100965 h 102235"/>
                <a:gd name="connsiteX11" fmla="*/ 65219 w 65851"/>
                <a:gd name="connsiteY11" fmla="*/ 99060 h 102235"/>
                <a:gd name="connsiteX12" fmla="*/ 62686 w 65851"/>
                <a:gd name="connsiteY12" fmla="*/ 82550 h 102235"/>
                <a:gd name="connsiteX13" fmla="*/ 40524 w 65851"/>
                <a:gd name="connsiteY13" fmla="*/ 50165 h 102235"/>
                <a:gd name="connsiteX14" fmla="*/ 40524 w 65851"/>
                <a:gd name="connsiteY14" fmla="*/ 78105 h 102235"/>
                <a:gd name="connsiteX15" fmla="*/ 31026 w 65851"/>
                <a:gd name="connsiteY15" fmla="*/ 83820 h 102235"/>
                <a:gd name="connsiteX16" fmla="*/ 21529 w 65851"/>
                <a:gd name="connsiteY16" fmla="*/ 64135 h 102235"/>
                <a:gd name="connsiteX17" fmla="*/ 31026 w 65851"/>
                <a:gd name="connsiteY17" fmla="*/ 45085 h 102235"/>
                <a:gd name="connsiteX18" fmla="*/ 40524 w 65851"/>
                <a:gd name="connsiteY18" fmla="*/ 50165 h 102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851" h="102235">
                  <a:moveTo>
                    <a:pt x="62686" y="82550"/>
                  </a:moveTo>
                  <a:lnTo>
                    <a:pt x="62686" y="0"/>
                  </a:lnTo>
                  <a:lnTo>
                    <a:pt x="40524" y="0"/>
                  </a:lnTo>
                  <a:lnTo>
                    <a:pt x="40524" y="33020"/>
                  </a:lnTo>
                  <a:cubicBezTo>
                    <a:pt x="36092" y="28575"/>
                    <a:pt x="30393" y="26035"/>
                    <a:pt x="24061" y="26035"/>
                  </a:cubicBezTo>
                  <a:cubicBezTo>
                    <a:pt x="8865" y="26035"/>
                    <a:pt x="0" y="40005"/>
                    <a:pt x="0" y="64770"/>
                  </a:cubicBezTo>
                  <a:cubicBezTo>
                    <a:pt x="0" y="95885"/>
                    <a:pt x="13297" y="102235"/>
                    <a:pt x="24061" y="102235"/>
                  </a:cubicBezTo>
                  <a:cubicBezTo>
                    <a:pt x="31026" y="102235"/>
                    <a:pt x="36725" y="99695"/>
                    <a:pt x="41157" y="94615"/>
                  </a:cubicBezTo>
                  <a:cubicBezTo>
                    <a:pt x="41157" y="96520"/>
                    <a:pt x="41791" y="99060"/>
                    <a:pt x="42424" y="100330"/>
                  </a:cubicBezTo>
                  <a:lnTo>
                    <a:pt x="43057" y="100965"/>
                  </a:lnTo>
                  <a:lnTo>
                    <a:pt x="65852" y="100965"/>
                  </a:lnTo>
                  <a:lnTo>
                    <a:pt x="65219" y="99060"/>
                  </a:lnTo>
                  <a:cubicBezTo>
                    <a:pt x="63319" y="95885"/>
                    <a:pt x="62686" y="90805"/>
                    <a:pt x="62686" y="82550"/>
                  </a:cubicBezTo>
                  <a:close/>
                  <a:moveTo>
                    <a:pt x="40524" y="50165"/>
                  </a:moveTo>
                  <a:lnTo>
                    <a:pt x="40524" y="78105"/>
                  </a:lnTo>
                  <a:cubicBezTo>
                    <a:pt x="37991" y="80645"/>
                    <a:pt x="34826" y="83820"/>
                    <a:pt x="31026" y="83820"/>
                  </a:cubicBezTo>
                  <a:cubicBezTo>
                    <a:pt x="27227" y="83820"/>
                    <a:pt x="21529" y="81915"/>
                    <a:pt x="21529" y="64135"/>
                  </a:cubicBezTo>
                  <a:cubicBezTo>
                    <a:pt x="21529" y="46990"/>
                    <a:pt x="25961" y="45085"/>
                    <a:pt x="31026" y="45085"/>
                  </a:cubicBezTo>
                  <a:cubicBezTo>
                    <a:pt x="34192" y="45085"/>
                    <a:pt x="36725" y="46990"/>
                    <a:pt x="40524" y="50165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83EF15E4-17DF-C2A6-92A6-702B63799693}"/>
                </a:ext>
              </a:extLst>
            </p:cNvPr>
            <p:cNvSpPr/>
            <p:nvPr/>
          </p:nvSpPr>
          <p:spPr>
            <a:xfrm>
              <a:off x="1341026" y="4794568"/>
              <a:ext cx="22161" cy="19685"/>
            </a:xfrm>
            <a:custGeom>
              <a:avLst/>
              <a:gdLst>
                <a:gd name="connsiteX0" fmla="*/ 0 w 22161"/>
                <a:gd name="connsiteY0" fmla="*/ 0 h 19685"/>
                <a:gd name="connsiteX1" fmla="*/ 22162 w 22161"/>
                <a:gd name="connsiteY1" fmla="*/ 0 h 19685"/>
                <a:gd name="connsiteX2" fmla="*/ 22162 w 22161"/>
                <a:gd name="connsiteY2" fmla="*/ 19685 h 19685"/>
                <a:gd name="connsiteX3" fmla="*/ 0 w 22161"/>
                <a:gd name="connsiteY3" fmla="*/ 19685 h 1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9685">
                  <a:moveTo>
                    <a:pt x="0" y="0"/>
                  </a:moveTo>
                  <a:lnTo>
                    <a:pt x="22162" y="0"/>
                  </a:lnTo>
                  <a:lnTo>
                    <a:pt x="22162" y="19685"/>
                  </a:lnTo>
                  <a:lnTo>
                    <a:pt x="0" y="1968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0AE94DF5-8392-E496-C9E6-3DAF694CACCF}"/>
                </a:ext>
              </a:extLst>
            </p:cNvPr>
            <p:cNvSpPr/>
            <p:nvPr/>
          </p:nvSpPr>
          <p:spPr>
            <a:xfrm>
              <a:off x="1341026" y="4821873"/>
              <a:ext cx="22161" cy="73660"/>
            </a:xfrm>
            <a:custGeom>
              <a:avLst/>
              <a:gdLst>
                <a:gd name="connsiteX0" fmla="*/ 0 w 22161"/>
                <a:gd name="connsiteY0" fmla="*/ 0 h 73660"/>
                <a:gd name="connsiteX1" fmla="*/ 22162 w 22161"/>
                <a:gd name="connsiteY1" fmla="*/ 0 h 73660"/>
                <a:gd name="connsiteX2" fmla="*/ 22162 w 22161"/>
                <a:gd name="connsiteY2" fmla="*/ 73660 h 73660"/>
                <a:gd name="connsiteX3" fmla="*/ 0 w 22161"/>
                <a:gd name="connsiteY3" fmla="*/ 73660 h 7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73660">
                  <a:moveTo>
                    <a:pt x="0" y="0"/>
                  </a:moveTo>
                  <a:lnTo>
                    <a:pt x="22162" y="0"/>
                  </a:lnTo>
                  <a:lnTo>
                    <a:pt x="22162" y="73660"/>
                  </a:lnTo>
                  <a:lnTo>
                    <a:pt x="0" y="7366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BE780A58-3676-5CBD-F008-F1804D6A122F}"/>
                </a:ext>
              </a:extLst>
            </p:cNvPr>
            <p:cNvSpPr/>
            <p:nvPr/>
          </p:nvSpPr>
          <p:spPr>
            <a:xfrm>
              <a:off x="1372685" y="4820603"/>
              <a:ext cx="61419" cy="76200"/>
            </a:xfrm>
            <a:custGeom>
              <a:avLst/>
              <a:gdLst>
                <a:gd name="connsiteX0" fmla="*/ 41791 w 61419"/>
                <a:gd name="connsiteY0" fmla="*/ 46990 h 76200"/>
                <a:gd name="connsiteX1" fmla="*/ 32293 w 61419"/>
                <a:gd name="connsiteY1" fmla="*/ 59055 h 76200"/>
                <a:gd name="connsiteX2" fmla="*/ 22795 w 61419"/>
                <a:gd name="connsiteY2" fmla="*/ 38100 h 76200"/>
                <a:gd name="connsiteX3" fmla="*/ 32293 w 61419"/>
                <a:gd name="connsiteY3" fmla="*/ 17780 h 76200"/>
                <a:gd name="connsiteX4" fmla="*/ 41157 w 61419"/>
                <a:gd name="connsiteY4" fmla="*/ 28575 h 76200"/>
                <a:gd name="connsiteX5" fmla="*/ 41157 w 61419"/>
                <a:gd name="connsiteY5" fmla="*/ 29845 h 76200"/>
                <a:gd name="connsiteX6" fmla="*/ 61420 w 61419"/>
                <a:gd name="connsiteY6" fmla="*/ 25400 h 76200"/>
                <a:gd name="connsiteX7" fmla="*/ 60786 w 61419"/>
                <a:gd name="connsiteY7" fmla="*/ 24130 h 76200"/>
                <a:gd name="connsiteX8" fmla="*/ 32293 w 61419"/>
                <a:gd name="connsiteY8" fmla="*/ 0 h 76200"/>
                <a:gd name="connsiteX9" fmla="*/ 0 w 61419"/>
                <a:gd name="connsiteY9" fmla="*/ 38100 h 76200"/>
                <a:gd name="connsiteX10" fmla="*/ 31660 w 61419"/>
                <a:gd name="connsiteY10" fmla="*/ 76200 h 76200"/>
                <a:gd name="connsiteX11" fmla="*/ 60786 w 61419"/>
                <a:gd name="connsiteY11" fmla="*/ 52070 h 76200"/>
                <a:gd name="connsiteX12" fmla="*/ 61420 w 61419"/>
                <a:gd name="connsiteY12" fmla="*/ 50800 h 76200"/>
                <a:gd name="connsiteX13" fmla="*/ 41791 w 61419"/>
                <a:gd name="connsiteY13" fmla="*/ 45720 h 76200"/>
                <a:gd name="connsiteX14" fmla="*/ 41791 w 61419"/>
                <a:gd name="connsiteY14" fmla="*/ 4699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419" h="76200">
                  <a:moveTo>
                    <a:pt x="41791" y="46990"/>
                  </a:moveTo>
                  <a:cubicBezTo>
                    <a:pt x="39891" y="57785"/>
                    <a:pt x="35459" y="59055"/>
                    <a:pt x="32293" y="59055"/>
                  </a:cubicBezTo>
                  <a:cubicBezTo>
                    <a:pt x="28494" y="59055"/>
                    <a:pt x="22795" y="57150"/>
                    <a:pt x="22795" y="38100"/>
                  </a:cubicBezTo>
                  <a:cubicBezTo>
                    <a:pt x="22795" y="17780"/>
                    <a:pt x="29760" y="17780"/>
                    <a:pt x="32293" y="17780"/>
                  </a:cubicBezTo>
                  <a:cubicBezTo>
                    <a:pt x="36092" y="17780"/>
                    <a:pt x="38625" y="19685"/>
                    <a:pt x="41157" y="28575"/>
                  </a:cubicBezTo>
                  <a:lnTo>
                    <a:pt x="41157" y="29845"/>
                  </a:lnTo>
                  <a:lnTo>
                    <a:pt x="61420" y="25400"/>
                  </a:lnTo>
                  <a:lnTo>
                    <a:pt x="60786" y="24130"/>
                  </a:lnTo>
                  <a:cubicBezTo>
                    <a:pt x="58254" y="13970"/>
                    <a:pt x="52555" y="0"/>
                    <a:pt x="32293" y="0"/>
                  </a:cubicBezTo>
                  <a:cubicBezTo>
                    <a:pt x="16463" y="0"/>
                    <a:pt x="0" y="10160"/>
                    <a:pt x="0" y="38100"/>
                  </a:cubicBezTo>
                  <a:cubicBezTo>
                    <a:pt x="0" y="66040"/>
                    <a:pt x="16463" y="76200"/>
                    <a:pt x="31660" y="76200"/>
                  </a:cubicBezTo>
                  <a:cubicBezTo>
                    <a:pt x="46856" y="76200"/>
                    <a:pt x="56987" y="67945"/>
                    <a:pt x="60786" y="52070"/>
                  </a:cubicBezTo>
                  <a:lnTo>
                    <a:pt x="61420" y="50800"/>
                  </a:lnTo>
                  <a:lnTo>
                    <a:pt x="41791" y="45720"/>
                  </a:lnTo>
                  <a:lnTo>
                    <a:pt x="41791" y="4699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929EDE27-BF1E-2C63-4874-1210073DD713}"/>
                </a:ext>
              </a:extLst>
            </p:cNvPr>
            <p:cNvSpPr/>
            <p:nvPr/>
          </p:nvSpPr>
          <p:spPr>
            <a:xfrm>
              <a:off x="1442970" y="4794568"/>
              <a:ext cx="22161" cy="19685"/>
            </a:xfrm>
            <a:custGeom>
              <a:avLst/>
              <a:gdLst>
                <a:gd name="connsiteX0" fmla="*/ 0 w 22161"/>
                <a:gd name="connsiteY0" fmla="*/ 0 h 19685"/>
                <a:gd name="connsiteX1" fmla="*/ 22162 w 22161"/>
                <a:gd name="connsiteY1" fmla="*/ 0 h 19685"/>
                <a:gd name="connsiteX2" fmla="*/ 22162 w 22161"/>
                <a:gd name="connsiteY2" fmla="*/ 19685 h 19685"/>
                <a:gd name="connsiteX3" fmla="*/ 0 w 22161"/>
                <a:gd name="connsiteY3" fmla="*/ 19685 h 19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9685">
                  <a:moveTo>
                    <a:pt x="0" y="0"/>
                  </a:moveTo>
                  <a:lnTo>
                    <a:pt x="22162" y="0"/>
                  </a:lnTo>
                  <a:lnTo>
                    <a:pt x="22162" y="19685"/>
                  </a:lnTo>
                  <a:lnTo>
                    <a:pt x="0" y="1968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D0C4443F-1EDA-B6E2-3E92-5C85BDBE1A36}"/>
                </a:ext>
              </a:extLst>
            </p:cNvPr>
            <p:cNvSpPr/>
            <p:nvPr/>
          </p:nvSpPr>
          <p:spPr>
            <a:xfrm>
              <a:off x="1442970" y="4821873"/>
              <a:ext cx="22161" cy="73660"/>
            </a:xfrm>
            <a:custGeom>
              <a:avLst/>
              <a:gdLst>
                <a:gd name="connsiteX0" fmla="*/ 0 w 22161"/>
                <a:gd name="connsiteY0" fmla="*/ 0 h 73660"/>
                <a:gd name="connsiteX1" fmla="*/ 22162 w 22161"/>
                <a:gd name="connsiteY1" fmla="*/ 0 h 73660"/>
                <a:gd name="connsiteX2" fmla="*/ 22162 w 22161"/>
                <a:gd name="connsiteY2" fmla="*/ 73660 h 73660"/>
                <a:gd name="connsiteX3" fmla="*/ 0 w 22161"/>
                <a:gd name="connsiteY3" fmla="*/ 73660 h 7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73660">
                  <a:moveTo>
                    <a:pt x="0" y="0"/>
                  </a:moveTo>
                  <a:lnTo>
                    <a:pt x="22162" y="0"/>
                  </a:lnTo>
                  <a:lnTo>
                    <a:pt x="22162" y="73660"/>
                  </a:lnTo>
                  <a:lnTo>
                    <a:pt x="0" y="7366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B3D3EA90-EDC7-81DC-E4D7-ED90C2C37D9E}"/>
                </a:ext>
              </a:extLst>
            </p:cNvPr>
            <p:cNvSpPr/>
            <p:nvPr/>
          </p:nvSpPr>
          <p:spPr>
            <a:xfrm>
              <a:off x="1479061" y="4820603"/>
              <a:ext cx="60153" cy="74929"/>
            </a:xfrm>
            <a:custGeom>
              <a:avLst/>
              <a:gdLst>
                <a:gd name="connsiteX0" fmla="*/ 41791 w 60153"/>
                <a:gd name="connsiteY0" fmla="*/ 0 h 74929"/>
                <a:gd name="connsiteX1" fmla="*/ 22162 w 60153"/>
                <a:gd name="connsiteY1" fmla="*/ 8890 h 74929"/>
                <a:gd name="connsiteX2" fmla="*/ 22162 w 60153"/>
                <a:gd name="connsiteY2" fmla="*/ 1270 h 74929"/>
                <a:gd name="connsiteX3" fmla="*/ 0 w 60153"/>
                <a:gd name="connsiteY3" fmla="*/ 1270 h 74929"/>
                <a:gd name="connsiteX4" fmla="*/ 0 w 60153"/>
                <a:gd name="connsiteY4" fmla="*/ 74930 h 74929"/>
                <a:gd name="connsiteX5" fmla="*/ 22162 w 60153"/>
                <a:gd name="connsiteY5" fmla="*/ 74930 h 74929"/>
                <a:gd name="connsiteX6" fmla="*/ 22162 w 60153"/>
                <a:gd name="connsiteY6" fmla="*/ 24765 h 74929"/>
                <a:gd name="connsiteX7" fmla="*/ 32926 w 60153"/>
                <a:gd name="connsiteY7" fmla="*/ 19050 h 74929"/>
                <a:gd name="connsiteX8" fmla="*/ 37991 w 60153"/>
                <a:gd name="connsiteY8" fmla="*/ 26035 h 74929"/>
                <a:gd name="connsiteX9" fmla="*/ 37991 w 60153"/>
                <a:gd name="connsiteY9" fmla="*/ 74930 h 74929"/>
                <a:gd name="connsiteX10" fmla="*/ 60153 w 60153"/>
                <a:gd name="connsiteY10" fmla="*/ 74930 h 74929"/>
                <a:gd name="connsiteX11" fmla="*/ 60153 w 60153"/>
                <a:gd name="connsiteY11" fmla="*/ 19685 h 74929"/>
                <a:gd name="connsiteX12" fmla="*/ 41791 w 60153"/>
                <a:gd name="connsiteY12" fmla="*/ 0 h 74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0153" h="74929">
                  <a:moveTo>
                    <a:pt x="41791" y="0"/>
                  </a:moveTo>
                  <a:cubicBezTo>
                    <a:pt x="33559" y="0"/>
                    <a:pt x="26594" y="4445"/>
                    <a:pt x="22162" y="8890"/>
                  </a:cubicBezTo>
                  <a:lnTo>
                    <a:pt x="22162" y="1270"/>
                  </a:lnTo>
                  <a:lnTo>
                    <a:pt x="0" y="1270"/>
                  </a:lnTo>
                  <a:lnTo>
                    <a:pt x="0" y="74930"/>
                  </a:lnTo>
                  <a:lnTo>
                    <a:pt x="22162" y="74930"/>
                  </a:lnTo>
                  <a:lnTo>
                    <a:pt x="22162" y="24765"/>
                  </a:lnTo>
                  <a:cubicBezTo>
                    <a:pt x="26594" y="20955"/>
                    <a:pt x="29760" y="19050"/>
                    <a:pt x="32926" y="19050"/>
                  </a:cubicBezTo>
                  <a:cubicBezTo>
                    <a:pt x="35459" y="19050"/>
                    <a:pt x="37991" y="19685"/>
                    <a:pt x="37991" y="26035"/>
                  </a:cubicBezTo>
                  <a:lnTo>
                    <a:pt x="37991" y="74930"/>
                  </a:lnTo>
                  <a:lnTo>
                    <a:pt x="60153" y="74930"/>
                  </a:lnTo>
                  <a:lnTo>
                    <a:pt x="60153" y="19685"/>
                  </a:lnTo>
                  <a:cubicBezTo>
                    <a:pt x="60153" y="6985"/>
                    <a:pt x="53821" y="0"/>
                    <a:pt x="41791" y="0"/>
                  </a:cubicBez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EB1DA229-6FAB-CA00-73D7-7296B09DC82F}"/>
                </a:ext>
              </a:extLst>
            </p:cNvPr>
            <p:cNvSpPr/>
            <p:nvPr/>
          </p:nvSpPr>
          <p:spPr>
            <a:xfrm>
              <a:off x="1548712" y="4819967"/>
              <a:ext cx="61419" cy="76200"/>
            </a:xfrm>
            <a:custGeom>
              <a:avLst/>
              <a:gdLst>
                <a:gd name="connsiteX0" fmla="*/ 48123 w 61419"/>
                <a:gd name="connsiteY0" fmla="*/ 49530 h 76200"/>
                <a:gd name="connsiteX1" fmla="*/ 47489 w 61419"/>
                <a:gd name="connsiteY1" fmla="*/ 50800 h 76200"/>
                <a:gd name="connsiteX2" fmla="*/ 33559 w 61419"/>
                <a:gd name="connsiteY2" fmla="*/ 59055 h 76200"/>
                <a:gd name="connsiteX3" fmla="*/ 22162 w 61419"/>
                <a:gd name="connsiteY3" fmla="*/ 44450 h 76200"/>
                <a:gd name="connsiteX4" fmla="*/ 61420 w 61419"/>
                <a:gd name="connsiteY4" fmla="*/ 44450 h 76200"/>
                <a:gd name="connsiteX5" fmla="*/ 61420 w 61419"/>
                <a:gd name="connsiteY5" fmla="*/ 39370 h 76200"/>
                <a:gd name="connsiteX6" fmla="*/ 31660 w 61419"/>
                <a:gd name="connsiteY6" fmla="*/ 0 h 76200"/>
                <a:gd name="connsiteX7" fmla="*/ 0 w 61419"/>
                <a:gd name="connsiteY7" fmla="*/ 38100 h 76200"/>
                <a:gd name="connsiteX8" fmla="*/ 32293 w 61419"/>
                <a:gd name="connsiteY8" fmla="*/ 76200 h 76200"/>
                <a:gd name="connsiteX9" fmla="*/ 60786 w 61419"/>
                <a:gd name="connsiteY9" fmla="*/ 60960 h 76200"/>
                <a:gd name="connsiteX10" fmla="*/ 61420 w 61419"/>
                <a:gd name="connsiteY10" fmla="*/ 59690 h 76200"/>
                <a:gd name="connsiteX11" fmla="*/ 48123 w 61419"/>
                <a:gd name="connsiteY11" fmla="*/ 49530 h 76200"/>
                <a:gd name="connsiteX12" fmla="*/ 22162 w 61419"/>
                <a:gd name="connsiteY12" fmla="*/ 31115 h 76200"/>
                <a:gd name="connsiteX13" fmla="*/ 31660 w 61419"/>
                <a:gd name="connsiteY13" fmla="*/ 18415 h 76200"/>
                <a:gd name="connsiteX14" fmla="*/ 40524 w 61419"/>
                <a:gd name="connsiteY14" fmla="*/ 31115 h 76200"/>
                <a:gd name="connsiteX15" fmla="*/ 22162 w 61419"/>
                <a:gd name="connsiteY15" fmla="*/ 31115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1419" h="76200">
                  <a:moveTo>
                    <a:pt x="48123" y="49530"/>
                  </a:moveTo>
                  <a:lnTo>
                    <a:pt x="47489" y="50800"/>
                  </a:lnTo>
                  <a:cubicBezTo>
                    <a:pt x="44957" y="54610"/>
                    <a:pt x="39891" y="59055"/>
                    <a:pt x="33559" y="59055"/>
                  </a:cubicBezTo>
                  <a:cubicBezTo>
                    <a:pt x="26594" y="59055"/>
                    <a:pt x="23428" y="53975"/>
                    <a:pt x="22162" y="44450"/>
                  </a:cubicBezTo>
                  <a:lnTo>
                    <a:pt x="61420" y="44450"/>
                  </a:lnTo>
                  <a:lnTo>
                    <a:pt x="61420" y="39370"/>
                  </a:lnTo>
                  <a:cubicBezTo>
                    <a:pt x="61420" y="14605"/>
                    <a:pt x="50655" y="0"/>
                    <a:pt x="31660" y="0"/>
                  </a:cubicBezTo>
                  <a:cubicBezTo>
                    <a:pt x="17096" y="0"/>
                    <a:pt x="0" y="10160"/>
                    <a:pt x="0" y="38100"/>
                  </a:cubicBezTo>
                  <a:cubicBezTo>
                    <a:pt x="0" y="62230"/>
                    <a:pt x="12031" y="76200"/>
                    <a:pt x="32293" y="76200"/>
                  </a:cubicBezTo>
                  <a:cubicBezTo>
                    <a:pt x="44323" y="76200"/>
                    <a:pt x="53821" y="71120"/>
                    <a:pt x="60786" y="60960"/>
                  </a:cubicBezTo>
                  <a:lnTo>
                    <a:pt x="61420" y="59690"/>
                  </a:lnTo>
                  <a:lnTo>
                    <a:pt x="48123" y="49530"/>
                  </a:lnTo>
                  <a:close/>
                  <a:moveTo>
                    <a:pt x="22162" y="31115"/>
                  </a:moveTo>
                  <a:cubicBezTo>
                    <a:pt x="22795" y="24765"/>
                    <a:pt x="25328" y="18415"/>
                    <a:pt x="31660" y="18415"/>
                  </a:cubicBezTo>
                  <a:cubicBezTo>
                    <a:pt x="34826" y="18415"/>
                    <a:pt x="39891" y="19685"/>
                    <a:pt x="40524" y="31115"/>
                  </a:cubicBezTo>
                  <a:lnTo>
                    <a:pt x="22162" y="3111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FCC8F47D-2E52-E919-B16A-E75F108212E9}"/>
                </a:ext>
              </a:extLst>
            </p:cNvPr>
            <p:cNvSpPr/>
            <p:nvPr/>
          </p:nvSpPr>
          <p:spPr>
            <a:xfrm>
              <a:off x="908556" y="4794568"/>
              <a:ext cx="22161" cy="100964"/>
            </a:xfrm>
            <a:custGeom>
              <a:avLst/>
              <a:gdLst>
                <a:gd name="connsiteX0" fmla="*/ 0 w 22161"/>
                <a:gd name="connsiteY0" fmla="*/ 0 h 100964"/>
                <a:gd name="connsiteX1" fmla="*/ 22162 w 22161"/>
                <a:gd name="connsiteY1" fmla="*/ 0 h 100964"/>
                <a:gd name="connsiteX2" fmla="*/ 22162 w 22161"/>
                <a:gd name="connsiteY2" fmla="*/ 100965 h 100964"/>
                <a:gd name="connsiteX3" fmla="*/ 0 w 22161"/>
                <a:gd name="connsiteY3" fmla="*/ 100965 h 10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61" h="100964">
                  <a:moveTo>
                    <a:pt x="0" y="0"/>
                  </a:moveTo>
                  <a:lnTo>
                    <a:pt x="22162" y="0"/>
                  </a:lnTo>
                  <a:lnTo>
                    <a:pt x="22162" y="100965"/>
                  </a:lnTo>
                  <a:lnTo>
                    <a:pt x="0" y="100965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2F284F0A-F3F4-0A7D-0DA5-8B2D0148740A}"/>
                </a:ext>
              </a:extLst>
            </p:cNvPr>
            <p:cNvSpPr/>
            <p:nvPr/>
          </p:nvSpPr>
          <p:spPr>
            <a:xfrm>
              <a:off x="612856" y="4661217"/>
              <a:ext cx="77249" cy="106679"/>
            </a:xfrm>
            <a:custGeom>
              <a:avLst/>
              <a:gdLst>
                <a:gd name="connsiteX0" fmla="*/ 41791 w 77249"/>
                <a:gd name="connsiteY0" fmla="*/ 71120 h 106679"/>
                <a:gd name="connsiteX1" fmla="*/ 56354 w 77249"/>
                <a:gd name="connsiteY1" fmla="*/ 71120 h 106679"/>
                <a:gd name="connsiteX2" fmla="*/ 40524 w 77249"/>
                <a:gd name="connsiteY2" fmla="*/ 88900 h 106679"/>
                <a:gd name="connsiteX3" fmla="*/ 22162 w 77249"/>
                <a:gd name="connsiteY3" fmla="*/ 53340 h 106679"/>
                <a:gd name="connsiteX4" fmla="*/ 39258 w 77249"/>
                <a:gd name="connsiteY4" fmla="*/ 19685 h 106679"/>
                <a:gd name="connsiteX5" fmla="*/ 54454 w 77249"/>
                <a:gd name="connsiteY5" fmla="*/ 38100 h 106679"/>
                <a:gd name="connsiteX6" fmla="*/ 75350 w 77249"/>
                <a:gd name="connsiteY6" fmla="*/ 35560 h 106679"/>
                <a:gd name="connsiteX7" fmla="*/ 40524 w 77249"/>
                <a:gd name="connsiteY7" fmla="*/ 0 h 106679"/>
                <a:gd name="connsiteX8" fmla="*/ 0 w 77249"/>
                <a:gd name="connsiteY8" fmla="*/ 53340 h 106679"/>
                <a:gd name="connsiteX9" fmla="*/ 37991 w 77249"/>
                <a:gd name="connsiteY9" fmla="*/ 106680 h 106679"/>
                <a:gd name="connsiteX10" fmla="*/ 60153 w 77249"/>
                <a:gd name="connsiteY10" fmla="*/ 94615 h 106679"/>
                <a:gd name="connsiteX11" fmla="*/ 60153 w 77249"/>
                <a:gd name="connsiteY11" fmla="*/ 104775 h 106679"/>
                <a:gd name="connsiteX12" fmla="*/ 77249 w 77249"/>
                <a:gd name="connsiteY12" fmla="*/ 104775 h 106679"/>
                <a:gd name="connsiteX13" fmla="*/ 77249 w 77249"/>
                <a:gd name="connsiteY13" fmla="*/ 53975 h 106679"/>
                <a:gd name="connsiteX14" fmla="*/ 42424 w 77249"/>
                <a:gd name="connsiteY14" fmla="*/ 53975 h 106679"/>
                <a:gd name="connsiteX15" fmla="*/ 42424 w 77249"/>
                <a:gd name="connsiteY15" fmla="*/ 71120 h 10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49" h="106679">
                  <a:moveTo>
                    <a:pt x="41791" y="71120"/>
                  </a:moveTo>
                  <a:lnTo>
                    <a:pt x="56354" y="71120"/>
                  </a:lnTo>
                  <a:cubicBezTo>
                    <a:pt x="55088" y="82550"/>
                    <a:pt x="49389" y="88900"/>
                    <a:pt x="40524" y="88900"/>
                  </a:cubicBezTo>
                  <a:cubicBezTo>
                    <a:pt x="32926" y="88900"/>
                    <a:pt x="22162" y="85090"/>
                    <a:pt x="22162" y="53340"/>
                  </a:cubicBezTo>
                  <a:cubicBezTo>
                    <a:pt x="22162" y="31115"/>
                    <a:pt x="27860" y="19685"/>
                    <a:pt x="39258" y="19685"/>
                  </a:cubicBezTo>
                  <a:cubicBezTo>
                    <a:pt x="47489" y="19685"/>
                    <a:pt x="51289" y="24765"/>
                    <a:pt x="54454" y="38100"/>
                  </a:cubicBezTo>
                  <a:lnTo>
                    <a:pt x="75350" y="35560"/>
                  </a:lnTo>
                  <a:cubicBezTo>
                    <a:pt x="70917" y="10795"/>
                    <a:pt x="60153" y="0"/>
                    <a:pt x="40524" y="0"/>
                  </a:cubicBezTo>
                  <a:cubicBezTo>
                    <a:pt x="15197" y="0"/>
                    <a:pt x="0" y="19685"/>
                    <a:pt x="0" y="53340"/>
                  </a:cubicBezTo>
                  <a:cubicBezTo>
                    <a:pt x="0" y="87630"/>
                    <a:pt x="13930" y="106680"/>
                    <a:pt x="37991" y="106680"/>
                  </a:cubicBezTo>
                  <a:cubicBezTo>
                    <a:pt x="48756" y="106680"/>
                    <a:pt x="56354" y="100965"/>
                    <a:pt x="60153" y="94615"/>
                  </a:cubicBezTo>
                  <a:lnTo>
                    <a:pt x="60153" y="104775"/>
                  </a:lnTo>
                  <a:lnTo>
                    <a:pt x="77249" y="104775"/>
                  </a:lnTo>
                  <a:lnTo>
                    <a:pt x="77249" y="53975"/>
                  </a:lnTo>
                  <a:lnTo>
                    <a:pt x="42424" y="53975"/>
                  </a:lnTo>
                  <a:lnTo>
                    <a:pt x="42424" y="71120"/>
                  </a:lnTo>
                  <a:close/>
                </a:path>
              </a:pathLst>
            </a:custGeom>
            <a:grpFill/>
            <a:ln w="63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2805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703" r:id="rId2"/>
    <p:sldLayoutId id="2147483704" r:id="rId3"/>
    <p:sldLayoutId id="2147483663" r:id="rId4"/>
    <p:sldLayoutId id="2147483662" r:id="rId5"/>
    <p:sldLayoutId id="2147483687" r:id="rId6"/>
    <p:sldLayoutId id="2147483681" r:id="rId7"/>
    <p:sldLayoutId id="2147483688" r:id="rId8"/>
    <p:sldLayoutId id="2147483670" r:id="rId9"/>
    <p:sldLayoutId id="2147483689" r:id="rId10"/>
    <p:sldLayoutId id="2147483671" r:id="rId11"/>
    <p:sldLayoutId id="2147483690" r:id="rId12"/>
    <p:sldLayoutId id="2147483686" r:id="rId13"/>
    <p:sldLayoutId id="2147483691" r:id="rId14"/>
    <p:sldLayoutId id="2147483684" r:id="rId15"/>
    <p:sldLayoutId id="2147483692" r:id="rId16"/>
    <p:sldLayoutId id="2147483672" r:id="rId17"/>
    <p:sldLayoutId id="2147483693" r:id="rId18"/>
    <p:sldLayoutId id="2147483673" r:id="rId19"/>
    <p:sldLayoutId id="2147483674" r:id="rId20"/>
    <p:sldLayoutId id="2147483694" r:id="rId21"/>
    <p:sldLayoutId id="2147483685" r:id="rId22"/>
    <p:sldLayoutId id="2147483695" r:id="rId23"/>
    <p:sldLayoutId id="2147483675" r:id="rId24"/>
    <p:sldLayoutId id="2147483696" r:id="rId25"/>
    <p:sldLayoutId id="2147483668" r:id="rId26"/>
    <p:sldLayoutId id="2147483697" r:id="rId27"/>
    <p:sldLayoutId id="2147483676" r:id="rId28"/>
    <p:sldLayoutId id="2147483666" r:id="rId29"/>
    <p:sldLayoutId id="2147483698" r:id="rId30"/>
    <p:sldLayoutId id="2147483667" r:id="rId31"/>
    <p:sldLayoutId id="2147483699" r:id="rId32"/>
    <p:sldLayoutId id="2147483678" r:id="rId33"/>
    <p:sldLayoutId id="2147483705" r:id="rId34"/>
    <p:sldLayoutId id="2147483702" r:id="rId35"/>
  </p:sldLayoutIdLst>
  <p:hf hdr="0" dt="0"/>
  <p:txStyles>
    <p:titleStyle>
      <a:lvl1pPr algn="l" defTabSz="685800" rtl="0" eaLnBrk="1" latinLnBrk="0" hangingPunct="1">
        <a:lnSpc>
          <a:spcPct val="100000"/>
        </a:lnSpc>
        <a:spcBef>
          <a:spcPct val="0"/>
        </a:spcBef>
        <a:buNone/>
        <a:defRPr sz="24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12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16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6858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" indent="-137160" algn="l" defTabSz="6858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" indent="-137160" algn="l" defTabSz="6858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502920" indent="-137160" algn="l" defTabSz="6858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652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7" pos="5424" userDrawn="1">
          <p15:clr>
            <a:srgbClr val="F26B43"/>
          </p15:clr>
        </p15:guide>
        <p15:guide id="8" orient="horz" pos="300" userDrawn="1">
          <p15:clr>
            <a:srgbClr val="F26B43"/>
          </p15:clr>
        </p15:guide>
        <p15:guide id="9" orient="horz" pos="978" userDrawn="1">
          <p15:clr>
            <a:srgbClr val="F26B43"/>
          </p15:clr>
        </p15:guide>
        <p15:guide id="10" pos="312" userDrawn="1">
          <p15:clr>
            <a:srgbClr val="F26B43"/>
          </p15:clr>
        </p15:guide>
        <p15:guide id="11" orient="horz" pos="2916" userDrawn="1">
          <p15:clr>
            <a:srgbClr val="F26B43"/>
          </p15:clr>
        </p15:guide>
        <p15:guide id="12" pos="5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em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yulangone.org/" TargetMode="External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7F1F0A-C244-E10F-224A-5DF2D8AD2C6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95298" y="4600193"/>
            <a:ext cx="5912993" cy="229715"/>
          </a:xfrm>
        </p:spPr>
        <p:txBody>
          <a:bodyPr/>
          <a:lstStyle/>
          <a:p>
            <a:r>
              <a:rPr lang="en-US"/>
              <a:t>NYU Langone Health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E22385-9775-4481-8F98-AF8357FD85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298" y="2472223"/>
            <a:ext cx="5912994" cy="1698597"/>
          </a:xfrm>
        </p:spPr>
        <p:txBody>
          <a:bodyPr/>
          <a:lstStyle/>
          <a:p>
            <a:r>
              <a:rPr lang="en-US" sz="1000" dirty="0" err="1"/>
              <a:t>Jun-chieh</a:t>
            </a:r>
            <a:r>
              <a:rPr lang="en-US" sz="1000" dirty="0"/>
              <a:t> J. Tsay, Geoffrey Cloud, Hua Zhou, Kendrew Wong, Fares </a:t>
            </a:r>
            <a:r>
              <a:rPr lang="en-US" sz="1000" dirty="0" err="1"/>
              <a:t>Darawshy</a:t>
            </a:r>
            <a:r>
              <a:rPr lang="en-US" sz="1000" dirty="0"/>
              <a:t>, Benjamin Kwok, Benjamin G. Wu, Imran Sulaiman, James Mattison, Yonghua Li, Rosemary </a:t>
            </a:r>
            <a:r>
              <a:rPr lang="en-US" sz="1000" dirty="0" err="1"/>
              <a:t>Schluger</a:t>
            </a:r>
            <a:r>
              <a:rPr lang="en-US" sz="1000" dirty="0"/>
              <a:t>, Destiny Collazo, Yaa </a:t>
            </a:r>
            <a:r>
              <a:rPr lang="en-US" sz="1000" dirty="0" err="1"/>
              <a:t>Kyeremateng</a:t>
            </a:r>
            <a:r>
              <a:rPr lang="en-US" sz="1000" dirty="0"/>
              <a:t>, Colin </a:t>
            </a:r>
            <a:r>
              <a:rPr lang="en-US" sz="1000" dirty="0" err="1"/>
              <a:t>Mccormick</a:t>
            </a:r>
            <a:r>
              <a:rPr lang="en-US" sz="1000" dirty="0"/>
              <a:t>, Alexander Duval, Qingsheng Li, Chandra </a:t>
            </a:r>
            <a:r>
              <a:rPr lang="en-US" sz="1000" dirty="0" err="1"/>
              <a:t>Goparaju</a:t>
            </a:r>
            <a:r>
              <a:rPr lang="en-US" sz="1000" dirty="0"/>
              <a:t>, Kenneth </a:t>
            </a:r>
            <a:r>
              <a:rPr lang="en-US" sz="1000" dirty="0" err="1"/>
              <a:t>Tokoro</a:t>
            </a:r>
            <a:r>
              <a:rPr lang="en-US" sz="1000" dirty="0"/>
              <a:t>, Edwin Ostrin, Daniel Sterman, Aristotelis </a:t>
            </a:r>
            <a:r>
              <a:rPr lang="en-US" sz="1000" dirty="0" err="1"/>
              <a:t>Tsirigos</a:t>
            </a:r>
            <a:r>
              <a:rPr lang="en-US" sz="1000" dirty="0"/>
              <a:t>, Harvey I. Pass, and Leopoldo N. Segal </a:t>
            </a:r>
          </a:p>
          <a:p>
            <a:endParaRPr lang="en-US" sz="1000" dirty="0"/>
          </a:p>
          <a:p>
            <a:endParaRPr lang="en-US" sz="1000" dirty="0"/>
          </a:p>
          <a:p>
            <a:endParaRPr lang="en-US" sz="1000" dirty="0"/>
          </a:p>
          <a:p>
            <a:endParaRPr lang="en-US" sz="1000" dirty="0"/>
          </a:p>
          <a:p>
            <a:endParaRPr lang="en-US" sz="1000" dirty="0"/>
          </a:p>
          <a:p>
            <a:r>
              <a:rPr lang="en-US" sz="1000" dirty="0"/>
              <a:t>September 24, 2026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232247-321F-FA0B-B715-F15DEC11AE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298" y="1792970"/>
            <a:ext cx="7333488" cy="952881"/>
          </a:xfrm>
        </p:spPr>
        <p:txBody>
          <a:bodyPr/>
          <a:lstStyle/>
          <a:p>
            <a:pPr>
              <a:lnSpc>
                <a:spcPct val="82000"/>
              </a:lnSpc>
            </a:pPr>
            <a:r>
              <a:rPr lang="en-US" sz="2400" dirty="0"/>
              <a:t>Utility of microRNAs from extracellular vesicle as blood-based biomarkers for lung cancer diagnosis</a:t>
            </a:r>
          </a:p>
        </p:txBody>
      </p:sp>
    </p:spTree>
    <p:extLst>
      <p:ext uri="{BB962C8B-B14F-4D97-AF65-F5344CB8AC3E}">
        <p14:creationId xmlns:p14="http://schemas.microsoft.com/office/powerpoint/2010/main" val="474870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727D0-0C37-6F61-EAD4-ECA0B39B6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AE27B2-A163-6924-206D-B98C1E4FE7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26358" y="4762126"/>
            <a:ext cx="286597" cy="138499"/>
          </a:xfrm>
        </p:spPr>
        <p:txBody>
          <a:bodyPr/>
          <a:lstStyle/>
          <a:p>
            <a:fld id="{2441C0E6-2A71-4EB3-9E92-A3D15D26B6CA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7D0369-FEC3-0841-D100-0B13AC7E80E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486400" y="4784210"/>
            <a:ext cx="2705100" cy="138499"/>
          </a:xfrm>
        </p:spPr>
        <p:txBody>
          <a:bodyPr/>
          <a:lstStyle/>
          <a:p>
            <a:r>
              <a:rPr lang="en-US"/>
              <a:t>NYU Langone Health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682C43-8FA9-1C50-7E97-E90F1E1B59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064"/>
          <a:stretch>
            <a:fillRect/>
          </a:stretch>
        </p:blipFill>
        <p:spPr>
          <a:xfrm>
            <a:off x="131505" y="1387416"/>
            <a:ext cx="5957663" cy="272640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701D811-60EB-2981-FDD4-9424060D3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824" y="220791"/>
            <a:ext cx="8430144" cy="626153"/>
          </a:xfrm>
        </p:spPr>
        <p:txBody>
          <a:bodyPr anchor="t"/>
          <a:lstStyle/>
          <a:p>
            <a:r>
              <a:rPr lang="en-US" sz="2800" dirty="0"/>
              <a:t>EDRN BDL Project: EV-miRNA biomarker for early lung cancer detection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0B4C71A-A815-C474-6CD6-D2AFDA966E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8950" y="3127695"/>
            <a:ext cx="1402070" cy="98612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AEC86EB-5966-C628-52F1-D5CDFF9AC04F}"/>
              </a:ext>
            </a:extLst>
          </p:cNvPr>
          <p:cNvSpPr txBox="1"/>
          <p:nvPr/>
        </p:nvSpPr>
        <p:spPr>
          <a:xfrm>
            <a:off x="6089168" y="1351822"/>
            <a:ext cx="288109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Extracellular Vesicles (EVs) are lipid bilayer-enclosed particles secreted by diverse cell types.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Their exceptional structural stability protects molecular cargo, making them a breakthrough advancement for reliable biomarker discovery.</a:t>
            </a:r>
          </a:p>
        </p:txBody>
      </p:sp>
    </p:spTree>
    <p:extLst>
      <p:ext uri="{BB962C8B-B14F-4D97-AF65-F5344CB8AC3E}">
        <p14:creationId xmlns:p14="http://schemas.microsoft.com/office/powerpoint/2010/main" val="1024086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6ABB27-2FBA-4BF4-1EDB-CF34ED6485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26358" y="4831375"/>
            <a:ext cx="286597" cy="138499"/>
          </a:xfrm>
        </p:spPr>
        <p:txBody>
          <a:bodyPr/>
          <a:lstStyle/>
          <a:p>
            <a:fld id="{2441C0E6-2A71-4EB3-9E92-A3D15D26B6CA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8AC54-77A2-D74A-9F57-4DBCE74814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486400" y="4853459"/>
            <a:ext cx="2705100" cy="138499"/>
          </a:xfrm>
        </p:spPr>
        <p:txBody>
          <a:bodyPr/>
          <a:lstStyle/>
          <a:p>
            <a:r>
              <a:rPr lang="en-US" dirty="0"/>
              <a:t>NYU Langone Health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2F24F156-98CD-1081-F059-B843ED86D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824" y="220791"/>
            <a:ext cx="6957960" cy="626153"/>
          </a:xfrm>
        </p:spPr>
        <p:txBody>
          <a:bodyPr anchor="t"/>
          <a:lstStyle/>
          <a:p>
            <a:r>
              <a:rPr lang="en-US" sz="2800" dirty="0"/>
              <a:t>EV-miRNA: Discovery Cohort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83870B1-B6F1-695E-4474-4368FFEAB755}"/>
              </a:ext>
            </a:extLst>
          </p:cNvPr>
          <p:cNvGrpSpPr/>
          <p:nvPr/>
        </p:nvGrpSpPr>
        <p:grpSpPr>
          <a:xfrm>
            <a:off x="339636" y="724920"/>
            <a:ext cx="4019171" cy="3660703"/>
            <a:chOff x="339636" y="724920"/>
            <a:chExt cx="4019171" cy="366070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CA394A7-2799-E199-80B0-F52F7B0ECC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9636" y="1020135"/>
              <a:ext cx="2053216" cy="183726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F199F33-C24F-EE09-2F35-F46074AB8A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-1" r="-7113"/>
            <a:stretch>
              <a:fillRect/>
            </a:stretch>
          </p:blipFill>
          <p:spPr>
            <a:xfrm>
              <a:off x="2616962" y="1030304"/>
              <a:ext cx="1687446" cy="183726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F3A8B26-51FB-7B9A-0EC3-4E1B5A595C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0057" r="9884"/>
            <a:stretch>
              <a:fillRect/>
            </a:stretch>
          </p:blipFill>
          <p:spPr>
            <a:xfrm>
              <a:off x="876416" y="3463961"/>
              <a:ext cx="979654" cy="921662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557CE22-7F31-B162-7C99-FD285F401B3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t="3955" b="2836"/>
            <a:stretch>
              <a:fillRect/>
            </a:stretch>
          </p:blipFill>
          <p:spPr>
            <a:xfrm>
              <a:off x="2828586" y="3463961"/>
              <a:ext cx="990030" cy="921662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DA37B4A-75FA-6F0B-5E8C-9FEB1CAFFD20}"/>
                </a:ext>
              </a:extLst>
            </p:cNvPr>
            <p:cNvSpPr txBox="1"/>
            <p:nvPr/>
          </p:nvSpPr>
          <p:spPr>
            <a:xfrm>
              <a:off x="646922" y="3094376"/>
              <a:ext cx="15302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400" dirty="0">
                  <a:solidFill>
                    <a:schemeClr val="bg1"/>
                  </a:solidFill>
                </a:rPr>
                <a:t>Top 50 miRNA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75A6FE3-D4EA-5866-14DB-D0C3670DD2BA}"/>
                </a:ext>
              </a:extLst>
            </p:cNvPr>
            <p:cNvSpPr txBox="1"/>
            <p:nvPr/>
          </p:nvSpPr>
          <p:spPr>
            <a:xfrm>
              <a:off x="1128282" y="3663182"/>
              <a:ext cx="7277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400" dirty="0"/>
                <a:t>AUC= 0.91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A80CD9A-1395-C6A6-3AF1-F880EAB1A6A4}"/>
                </a:ext>
              </a:extLst>
            </p:cNvPr>
            <p:cNvSpPr txBox="1"/>
            <p:nvPr/>
          </p:nvSpPr>
          <p:spPr>
            <a:xfrm>
              <a:off x="3146804" y="3652496"/>
              <a:ext cx="72778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400" dirty="0"/>
                <a:t>AUC= 0.95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E6604A5-D6D3-25F1-7A71-44F2C98974AF}"/>
                </a:ext>
              </a:extLst>
            </p:cNvPr>
            <p:cNvSpPr txBox="1"/>
            <p:nvPr/>
          </p:nvSpPr>
          <p:spPr>
            <a:xfrm>
              <a:off x="2616962" y="3003647"/>
              <a:ext cx="15302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400" dirty="0">
                  <a:solidFill>
                    <a:schemeClr val="bg1"/>
                  </a:solidFill>
                </a:rPr>
                <a:t>Top 50 miRNA +</a:t>
              </a:r>
            </a:p>
            <a:p>
              <a:pPr algn="l"/>
              <a:r>
                <a:rPr lang="en-US" sz="1400" dirty="0">
                  <a:solidFill>
                    <a:schemeClr val="bg1"/>
                  </a:solidFill>
                </a:rPr>
                <a:t>Clinical features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8C07047-5B4C-B999-BA43-6A94E902F6B2}"/>
                </a:ext>
              </a:extLst>
            </p:cNvPr>
            <p:cNvSpPr txBox="1"/>
            <p:nvPr/>
          </p:nvSpPr>
          <p:spPr>
            <a:xfrm>
              <a:off x="2828586" y="753091"/>
              <a:ext cx="15302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400" dirty="0">
                  <a:solidFill>
                    <a:schemeClr val="bg1"/>
                  </a:solidFill>
                </a:rPr>
                <a:t>Top 50 miRNA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E5F39B8-D727-7526-6818-99885FDCE776}"/>
                </a:ext>
              </a:extLst>
            </p:cNvPr>
            <p:cNvSpPr txBox="1"/>
            <p:nvPr/>
          </p:nvSpPr>
          <p:spPr>
            <a:xfrm>
              <a:off x="974686" y="724920"/>
              <a:ext cx="15302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400" dirty="0">
                  <a:solidFill>
                    <a:schemeClr val="bg1"/>
                  </a:solidFill>
                </a:rPr>
                <a:t>Table 1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7C99C3C-C4D0-3BFB-55C2-7227EDC0711F}"/>
              </a:ext>
            </a:extLst>
          </p:cNvPr>
          <p:cNvGrpSpPr/>
          <p:nvPr/>
        </p:nvGrpSpPr>
        <p:grpSpPr>
          <a:xfrm>
            <a:off x="6235351" y="753091"/>
            <a:ext cx="2809085" cy="3692896"/>
            <a:chOff x="6263107" y="724920"/>
            <a:chExt cx="2809085" cy="369289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27434D7-51D1-5A9D-8012-13A21456D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1316" t="1406" r="23118" b="5053"/>
            <a:stretch>
              <a:fillRect/>
            </a:stretch>
          </p:blipFill>
          <p:spPr>
            <a:xfrm>
              <a:off x="6624762" y="1141436"/>
              <a:ext cx="1958902" cy="2106828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C099C29-AA94-896D-B77F-6C8064D2EA33}"/>
                </a:ext>
              </a:extLst>
            </p:cNvPr>
            <p:cNvSpPr txBox="1"/>
            <p:nvPr/>
          </p:nvSpPr>
          <p:spPr>
            <a:xfrm>
              <a:off x="6311331" y="724920"/>
              <a:ext cx="27608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400" dirty="0">
                  <a:solidFill>
                    <a:schemeClr val="bg1"/>
                  </a:solidFill>
                </a:rPr>
                <a:t>Pathway related to top miRNA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11DA569-A130-621C-1EEF-9F36709BC516}"/>
                </a:ext>
              </a:extLst>
            </p:cNvPr>
            <p:cNvSpPr txBox="1"/>
            <p:nvPr/>
          </p:nvSpPr>
          <p:spPr>
            <a:xfrm>
              <a:off x="6263107" y="3402153"/>
              <a:ext cx="275564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/>
                  </a:solidFill>
                </a:rPr>
                <a:t>Functional analysis reveals that the top 50 miRNAs correlate significantly with cancer development, cell signaling, metabolic functions, and core cellular processes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1B344133-8E01-2E60-480E-A9D3C09D7FE7}"/>
              </a:ext>
            </a:extLst>
          </p:cNvPr>
          <p:cNvSpPr txBox="1"/>
          <p:nvPr/>
        </p:nvSpPr>
        <p:spPr>
          <a:xfrm>
            <a:off x="4226971" y="2194850"/>
            <a:ext cx="1755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Negatively associated: </a:t>
            </a:r>
          </a:p>
          <a:p>
            <a:r>
              <a:rPr lang="en-US" sz="1200" dirty="0">
                <a:solidFill>
                  <a:schemeClr val="bg1"/>
                </a:solidFill>
              </a:rPr>
              <a:t>miR-Let7b, -28, -212,  -216a, -421, -603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527E6B7-367A-3A21-48D5-1917E91DC299}"/>
              </a:ext>
            </a:extLst>
          </p:cNvPr>
          <p:cNvSpPr txBox="1"/>
          <p:nvPr/>
        </p:nvSpPr>
        <p:spPr>
          <a:xfrm>
            <a:off x="4192353" y="1094298"/>
            <a:ext cx="16874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Positively associated: </a:t>
            </a:r>
          </a:p>
          <a:p>
            <a:r>
              <a:rPr lang="en-US" sz="1200" dirty="0">
                <a:solidFill>
                  <a:schemeClr val="bg1"/>
                </a:solidFill>
              </a:rPr>
              <a:t>miR-196a-5p, -626,    -765, -4286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43D42F7-F6EB-B285-838D-494737A32754}"/>
              </a:ext>
            </a:extLst>
          </p:cNvPr>
          <p:cNvSpPr txBox="1"/>
          <p:nvPr/>
        </p:nvSpPr>
        <p:spPr>
          <a:xfrm>
            <a:off x="3700448" y="1307258"/>
            <a:ext cx="6526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Cancer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FA489EC-BC5E-AD1A-45E9-79BCD03273D4}"/>
              </a:ext>
            </a:extLst>
          </p:cNvPr>
          <p:cNvSpPr txBox="1"/>
          <p:nvPr/>
        </p:nvSpPr>
        <p:spPr>
          <a:xfrm>
            <a:off x="3763816" y="2404159"/>
            <a:ext cx="6526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Case</a:t>
            </a:r>
          </a:p>
        </p:txBody>
      </p:sp>
    </p:spTree>
    <p:extLst>
      <p:ext uri="{BB962C8B-B14F-4D97-AF65-F5344CB8AC3E}">
        <p14:creationId xmlns:p14="http://schemas.microsoft.com/office/powerpoint/2010/main" val="3635408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3329E-4621-F7DC-635D-AB5548025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AD69D4-FA0A-5CD1-4D05-4FB43F761D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26358" y="4851131"/>
            <a:ext cx="286597" cy="138499"/>
          </a:xfrm>
        </p:spPr>
        <p:txBody>
          <a:bodyPr/>
          <a:lstStyle/>
          <a:p>
            <a:fld id="{2441C0E6-2A71-4EB3-9E92-A3D15D26B6CA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50CF9-2BCF-DD2F-5AB2-3AB539499B9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486400" y="4873215"/>
            <a:ext cx="2705100" cy="138499"/>
          </a:xfrm>
        </p:spPr>
        <p:txBody>
          <a:bodyPr/>
          <a:lstStyle/>
          <a:p>
            <a:r>
              <a:rPr lang="en-US" dirty="0"/>
              <a:t>NYU Langone Health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9DC777-9F4B-5FC5-20C7-0FB07172A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824" y="220791"/>
            <a:ext cx="6409507" cy="626153"/>
          </a:xfrm>
        </p:spPr>
        <p:txBody>
          <a:bodyPr anchor="t"/>
          <a:lstStyle/>
          <a:p>
            <a:r>
              <a:rPr lang="en-US" sz="2800" dirty="0"/>
              <a:t>EV-miRNA: Validation Cohort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5677991-5089-8D9E-045E-4D945B9834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0912" y="3090914"/>
            <a:ext cx="1220127" cy="125412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097355C-3FD6-1EB5-021C-41F9EE24A22A}"/>
              </a:ext>
            </a:extLst>
          </p:cNvPr>
          <p:cNvSpPr txBox="1"/>
          <p:nvPr/>
        </p:nvSpPr>
        <p:spPr>
          <a:xfrm>
            <a:off x="3997146" y="4327911"/>
            <a:ext cx="14892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solidFill>
                  <a:schemeClr val="bg1"/>
                </a:solidFill>
              </a:rPr>
              <a:t>Top overlapping</a:t>
            </a:r>
          </a:p>
          <a:p>
            <a:pPr algn="l"/>
            <a:r>
              <a:rPr lang="en-US" sz="1400" dirty="0">
                <a:solidFill>
                  <a:schemeClr val="bg1"/>
                </a:solidFill>
              </a:rPr>
              <a:t> miRNA features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D51CE8-90E7-14A0-F4EE-060499EC7179}"/>
              </a:ext>
            </a:extLst>
          </p:cNvPr>
          <p:cNvSpPr txBox="1"/>
          <p:nvPr/>
        </p:nvSpPr>
        <p:spPr>
          <a:xfrm>
            <a:off x="554852" y="846945"/>
            <a:ext cx="1729888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Surgical Cohort </a:t>
            </a:r>
          </a:p>
          <a:p>
            <a:r>
              <a:rPr lang="en-US" sz="1050" b="1" dirty="0">
                <a:solidFill>
                  <a:schemeClr val="bg1"/>
                </a:solidFill>
              </a:rPr>
              <a:t>(83 cases vs 83 control)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2B9D65-9986-CE1B-0943-C6DFB09A1F82}"/>
              </a:ext>
            </a:extLst>
          </p:cNvPr>
          <p:cNvSpPr txBox="1"/>
          <p:nvPr/>
        </p:nvSpPr>
        <p:spPr>
          <a:xfrm>
            <a:off x="3610213" y="815589"/>
            <a:ext cx="1855415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Screening Cohort </a:t>
            </a:r>
          </a:p>
          <a:p>
            <a:r>
              <a:rPr lang="en-US" sz="1050" b="1" dirty="0">
                <a:solidFill>
                  <a:schemeClr val="bg1"/>
                </a:solidFill>
              </a:rPr>
              <a:t>(41 cases vs 41 control)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36D0D8F-CA4C-2494-1FEC-560ECE95F977}"/>
              </a:ext>
            </a:extLst>
          </p:cNvPr>
          <p:cNvSpPr txBox="1"/>
          <p:nvPr/>
        </p:nvSpPr>
        <p:spPr>
          <a:xfrm>
            <a:off x="562204" y="2652541"/>
            <a:ext cx="1722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chemeClr val="bg1"/>
                </a:solidFill>
              </a:rPr>
              <a:t>AUC = 0.41-0.63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81F2B5C-7AC3-CEB9-7108-9A94D3A187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76" y="1344192"/>
            <a:ext cx="1974606" cy="133907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84BE432-20EE-188C-5E72-E55CFF4DE1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811" y="1344191"/>
            <a:ext cx="2005972" cy="1339072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C80F5DC-E22A-A410-672E-C415F5D50FD4}"/>
              </a:ext>
            </a:extLst>
          </p:cNvPr>
          <p:cNvSpPr txBox="1"/>
          <p:nvPr/>
        </p:nvSpPr>
        <p:spPr>
          <a:xfrm>
            <a:off x="3610213" y="2652541"/>
            <a:ext cx="1722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chemeClr val="bg1"/>
                </a:solidFill>
              </a:rPr>
              <a:t>AUC = 0.34-0.85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827809A-7F86-09FE-14C3-E6905A2CC0D1}"/>
              </a:ext>
            </a:extLst>
          </p:cNvPr>
          <p:cNvSpPr txBox="1"/>
          <p:nvPr/>
        </p:nvSpPr>
        <p:spPr>
          <a:xfrm>
            <a:off x="6044046" y="699820"/>
            <a:ext cx="27556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Top miRNA signatures: 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sz="1200" dirty="0">
                <a:solidFill>
                  <a:schemeClr val="bg1"/>
                </a:solidFill>
              </a:rPr>
              <a:t>miRNA- 1246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sz="1200" dirty="0">
                <a:solidFill>
                  <a:schemeClr val="bg1"/>
                </a:solidFill>
              </a:rPr>
              <a:t>miRNA-1253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sz="1200" dirty="0">
                <a:solidFill>
                  <a:schemeClr val="bg1"/>
                </a:solidFill>
              </a:rPr>
              <a:t>miRNA-1290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sz="1200" dirty="0">
                <a:solidFill>
                  <a:schemeClr val="bg1"/>
                </a:solidFill>
              </a:rPr>
              <a:t>miRNA-4536-5p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sz="1200" dirty="0">
                <a:solidFill>
                  <a:schemeClr val="bg1"/>
                </a:solidFill>
              </a:rPr>
              <a:t>miRNA-548ar-5p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sz="1200" dirty="0">
                <a:solidFill>
                  <a:schemeClr val="bg1"/>
                </a:solidFill>
              </a:rPr>
              <a:t>miRNA-603</a:t>
            </a:r>
          </a:p>
          <a:p>
            <a:pPr marL="171450" indent="-171450">
              <a:buFont typeface="Wingdings" pitchFamily="2" charset="2"/>
              <a:buChar char="ü"/>
            </a:pPr>
            <a:r>
              <a:rPr lang="en-US" sz="1200" dirty="0">
                <a:solidFill>
                  <a:schemeClr val="bg1"/>
                </a:solidFill>
              </a:rPr>
              <a:t>miRNA-873-3p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498EDB0-FBB8-A77C-6B95-F918487D3EE8}"/>
              </a:ext>
            </a:extLst>
          </p:cNvPr>
          <p:cNvSpPr txBox="1"/>
          <p:nvPr/>
        </p:nvSpPr>
        <p:spPr>
          <a:xfrm>
            <a:off x="6044046" y="2425879"/>
            <a:ext cx="2780965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Conclusion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EV-miRNA has potential as a biomarker for early lung cancer detection, specially within a screening cohort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bg1"/>
                </a:solidFill>
              </a:rPr>
              <a:t>Next step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Optimize EV isolation protocol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Refine biomarker modeling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</a:rPr>
              <a:t>Validate in an external cohort- Vanderbilt screening cohort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7529F6B-3449-9658-F995-E910F545E93D}"/>
              </a:ext>
            </a:extLst>
          </p:cNvPr>
          <p:cNvGrpSpPr/>
          <p:nvPr/>
        </p:nvGrpSpPr>
        <p:grpSpPr>
          <a:xfrm>
            <a:off x="570337" y="3235756"/>
            <a:ext cx="1860050" cy="922970"/>
            <a:chOff x="570337" y="3235756"/>
            <a:chExt cx="1860050" cy="92297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D0056BD-31C6-7ED2-4F02-9A4D15BF463B}"/>
                </a:ext>
              </a:extLst>
            </p:cNvPr>
            <p:cNvGrpSpPr/>
            <p:nvPr/>
          </p:nvGrpSpPr>
          <p:grpSpPr>
            <a:xfrm>
              <a:off x="570337" y="3235756"/>
              <a:ext cx="1786284" cy="571196"/>
              <a:chOff x="579791" y="3354576"/>
              <a:chExt cx="1786284" cy="571196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FDC58058-4086-7C1C-95C2-5C2E691192C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9791" y="3357602"/>
                <a:ext cx="962306" cy="568170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3DC2827C-22D6-B817-37ED-B9F18BBF66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766"/>
              <a:stretch>
                <a:fillRect/>
              </a:stretch>
            </p:blipFill>
            <p:spPr>
              <a:xfrm>
                <a:off x="1541247" y="3354576"/>
                <a:ext cx="824828" cy="568171"/>
              </a:xfrm>
              <a:prstGeom prst="rect">
                <a:avLst/>
              </a:prstGeom>
            </p:spPr>
          </p:pic>
        </p:grp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1C61FF91-FB5E-9E1E-FF8D-49AD37444B9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0333" y="4005215"/>
              <a:ext cx="567992" cy="153511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CC06394-53F1-210B-A89A-5B2736CE071D}"/>
                </a:ext>
              </a:extLst>
            </p:cNvPr>
            <p:cNvSpPr txBox="1"/>
            <p:nvPr/>
          </p:nvSpPr>
          <p:spPr>
            <a:xfrm>
              <a:off x="1283007" y="3767344"/>
              <a:ext cx="24878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00" dirty="0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98FB448-CF78-FD39-E6C6-7BE1B503E411}"/>
                </a:ext>
              </a:extLst>
            </p:cNvPr>
            <p:cNvSpPr txBox="1"/>
            <p:nvPr/>
          </p:nvSpPr>
          <p:spPr>
            <a:xfrm>
              <a:off x="1531793" y="3764090"/>
              <a:ext cx="31290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00" dirty="0">
                  <a:solidFill>
                    <a:schemeClr val="bg1"/>
                  </a:solidFill>
                </a:rPr>
                <a:t>20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D185AEF-450B-8520-996B-689FCFA1212F}"/>
                </a:ext>
              </a:extLst>
            </p:cNvPr>
            <p:cNvSpPr txBox="1"/>
            <p:nvPr/>
          </p:nvSpPr>
          <p:spPr>
            <a:xfrm>
              <a:off x="2053361" y="3771885"/>
              <a:ext cx="37702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00" dirty="0">
                  <a:solidFill>
                    <a:schemeClr val="bg1"/>
                  </a:solidFill>
                </a:rPr>
                <a:t>200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E81EBAF-19E4-6D74-52AF-ED0FF89D2B14}"/>
                </a:ext>
              </a:extLst>
            </p:cNvPr>
            <p:cNvSpPr txBox="1"/>
            <p:nvPr/>
          </p:nvSpPr>
          <p:spPr>
            <a:xfrm>
              <a:off x="1755694" y="3769387"/>
              <a:ext cx="37702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900" dirty="0">
                  <a:solidFill>
                    <a:schemeClr val="bg1"/>
                  </a:solidFill>
                </a:rPr>
                <a:t>100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1210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8DD53-FB37-39EC-E28C-630E2A341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86870" y="4597360"/>
            <a:ext cx="4978319" cy="233720"/>
          </a:xfrm>
        </p:spPr>
        <p:txBody>
          <a:bodyPr/>
          <a:lstStyle/>
          <a:p>
            <a:r>
              <a:rPr lang="en-US" dirty="0"/>
              <a:t>NYU Langone Health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9606EE-A00E-DE34-3FA6-FDA2416AAA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6871" y="3934918"/>
            <a:ext cx="6191247" cy="315633"/>
          </a:xfrm>
        </p:spPr>
        <p:txBody>
          <a:bodyPr/>
          <a:lstStyle/>
          <a:p>
            <a:br>
              <a:rPr lang="en-US" dirty="0"/>
            </a:br>
            <a:r>
              <a:rPr lang="en-US" dirty="0"/>
              <a:t>contact information (</a:t>
            </a:r>
            <a:r>
              <a:rPr lang="en-US" dirty="0" err="1"/>
              <a:t>jun-chieh.tsay@</a:t>
            </a:r>
            <a:r>
              <a:rPr lang="en-US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nyulangone.org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30794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rand Color Palette">
      <a:dk1>
        <a:srgbClr val="000000"/>
      </a:dk1>
      <a:lt1>
        <a:srgbClr val="FFFFFF"/>
      </a:lt1>
      <a:dk2>
        <a:srgbClr val="580F8B"/>
      </a:dk2>
      <a:lt2>
        <a:srgbClr val="E0E0DE"/>
      </a:lt2>
      <a:accent1>
        <a:srgbClr val="8000FF"/>
      </a:accent1>
      <a:accent2>
        <a:srgbClr val="380063"/>
      </a:accent2>
      <a:accent3>
        <a:srgbClr val="FF9300"/>
      </a:accent3>
      <a:accent4>
        <a:srgbClr val="00DCA5"/>
      </a:accent4>
      <a:accent5>
        <a:srgbClr val="FF0057"/>
      </a:accent5>
      <a:accent6>
        <a:srgbClr val="B341FF"/>
      </a:accent6>
      <a:hlink>
        <a:srgbClr val="8000FF"/>
      </a:hlink>
      <a:folHlink>
        <a:srgbClr val="8000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YUGSOM-Logo_PPT-Template_260723" id="{3941EBD5-B84B-6745-BB21-DD5200F1C467}" vid="{A9647216-A1C0-A747-BF87-EF80AB431B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1393</TotalTime>
  <Words>339</Words>
  <Application>Microsoft Macintosh PowerPoint</Application>
  <PresentationFormat>On-screen Show (16:9)</PresentationFormat>
  <Paragraphs>65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Wingdings</vt:lpstr>
      <vt:lpstr>Office Theme</vt:lpstr>
      <vt:lpstr>Utility of microRNAs from extracellular vesicle as blood-based biomarkers for lung cancer diagnosis</vt:lpstr>
      <vt:lpstr>EDRN BDL Project: EV-miRNA biomarker for early lung cancer detection</vt:lpstr>
      <vt:lpstr>EV-miRNA: Discovery Cohort</vt:lpstr>
      <vt:lpstr>EV-miRNA: Validation Cohort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Junchieh J Tsay</dc:creator>
  <cp:lastModifiedBy>Tsay, Jun-Chieh</cp:lastModifiedBy>
  <cp:revision>10</cp:revision>
  <dcterms:created xsi:type="dcterms:W3CDTF">2026-09-21T15:33:53Z</dcterms:created>
  <dcterms:modified xsi:type="dcterms:W3CDTF">2026-09-23T15:15:29Z</dcterms:modified>
</cp:coreProperties>
</file>