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6.xml" ContentType="application/vnd.openxmlformats-officedocument.theme+xml"/>
  <Override PartName="/ppt/tags/tag2.xml" ContentType="application/vnd.openxmlformats-officedocument.presentationml.tags+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7.xml" ContentType="application/vnd.openxmlformats-officedocument.theme+xml"/>
  <Override PartName="/ppt/tags/tag3.xml" ContentType="application/vnd.openxmlformats-officedocument.presentationml.tags+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8.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9.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0.xml" ContentType="application/vnd.openxmlformats-officedocument.theme+xml"/>
  <Override PartName="/ppt/tags/tag4.xml" ContentType="application/vnd.openxmlformats-officedocument.presentationml.tags+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1" r:id="rId3"/>
    <p:sldMasterId id="2147483769" r:id="rId4"/>
    <p:sldMasterId id="2147483806" r:id="rId5"/>
    <p:sldMasterId id="2147483819" r:id="rId6"/>
    <p:sldMasterId id="2147483870" r:id="rId7"/>
    <p:sldMasterId id="2147483885" r:id="rId8"/>
    <p:sldMasterId id="2147483900" r:id="rId9"/>
    <p:sldMasterId id="2147483940" r:id="rId10"/>
  </p:sldMasterIdLst>
  <p:notesMasterIdLst>
    <p:notesMasterId r:id="rId101"/>
  </p:notesMasterIdLst>
  <p:sldIdLst>
    <p:sldId id="2141411755" r:id="rId11"/>
    <p:sldId id="351" r:id="rId12"/>
    <p:sldId id="2147480464" r:id="rId13"/>
    <p:sldId id="2147480493" r:id="rId14"/>
    <p:sldId id="3360" r:id="rId15"/>
    <p:sldId id="2147375883" r:id="rId16"/>
    <p:sldId id="2147480492" r:id="rId17"/>
    <p:sldId id="3372" r:id="rId18"/>
    <p:sldId id="2147375860" r:id="rId19"/>
    <p:sldId id="2141411670" r:id="rId20"/>
    <p:sldId id="2141411671" r:id="rId21"/>
    <p:sldId id="2147480415" r:id="rId22"/>
    <p:sldId id="2147480496" r:id="rId23"/>
    <p:sldId id="2147480507" r:id="rId24"/>
    <p:sldId id="2147480484" r:id="rId25"/>
    <p:sldId id="2147480508" r:id="rId26"/>
    <p:sldId id="2147480509" r:id="rId27"/>
    <p:sldId id="2147480510" r:id="rId28"/>
    <p:sldId id="2147480511" r:id="rId29"/>
    <p:sldId id="2147480512" r:id="rId30"/>
    <p:sldId id="2141411637" r:id="rId31"/>
    <p:sldId id="3698" r:id="rId32"/>
    <p:sldId id="3725" r:id="rId33"/>
    <p:sldId id="3726" r:id="rId34"/>
    <p:sldId id="3727" r:id="rId35"/>
    <p:sldId id="3709" r:id="rId36"/>
    <p:sldId id="3710" r:id="rId37"/>
    <p:sldId id="3728" r:id="rId38"/>
    <p:sldId id="1991016950" r:id="rId39"/>
    <p:sldId id="1991016951" r:id="rId40"/>
    <p:sldId id="2141411719" r:id="rId41"/>
    <p:sldId id="1101" r:id="rId42"/>
    <p:sldId id="1013" r:id="rId43"/>
    <p:sldId id="738" r:id="rId44"/>
    <p:sldId id="2275" r:id="rId45"/>
    <p:sldId id="659" r:id="rId46"/>
    <p:sldId id="1017" r:id="rId47"/>
    <p:sldId id="2141411624" r:id="rId48"/>
    <p:sldId id="2141411704" r:id="rId49"/>
    <p:sldId id="2141411677" r:id="rId50"/>
    <p:sldId id="2147480494" r:id="rId51"/>
    <p:sldId id="2147480475" r:id="rId52"/>
    <p:sldId id="2147480476" r:id="rId53"/>
    <p:sldId id="2147480432" r:id="rId54"/>
    <p:sldId id="2147480477" r:id="rId55"/>
    <p:sldId id="2147480452" r:id="rId56"/>
    <p:sldId id="2147480425" r:id="rId57"/>
    <p:sldId id="2147480426" r:id="rId58"/>
    <p:sldId id="257" r:id="rId59"/>
    <p:sldId id="258" r:id="rId60"/>
    <p:sldId id="2141411695" r:id="rId61"/>
    <p:sldId id="263" r:id="rId62"/>
    <p:sldId id="259" r:id="rId63"/>
    <p:sldId id="271" r:id="rId64"/>
    <p:sldId id="1173" r:id="rId65"/>
    <p:sldId id="328" r:id="rId66"/>
    <p:sldId id="1991016924" r:id="rId67"/>
    <p:sldId id="2387" r:id="rId68"/>
    <p:sldId id="2293" r:id="rId69"/>
    <p:sldId id="2295" r:id="rId70"/>
    <p:sldId id="2294" r:id="rId71"/>
    <p:sldId id="2299" r:id="rId72"/>
    <p:sldId id="2147480495" r:id="rId73"/>
    <p:sldId id="2147480513" r:id="rId74"/>
    <p:sldId id="2147480414" r:id="rId75"/>
    <p:sldId id="256" r:id="rId76"/>
    <p:sldId id="2147480488" r:id="rId77"/>
    <p:sldId id="2147480489" r:id="rId78"/>
    <p:sldId id="2147480490" r:id="rId79"/>
    <p:sldId id="2147480419" r:id="rId80"/>
    <p:sldId id="1991016937" r:id="rId81"/>
    <p:sldId id="2147480491" r:id="rId82"/>
    <p:sldId id="1991016939" r:id="rId83"/>
    <p:sldId id="2147480514" r:id="rId84"/>
    <p:sldId id="2399" r:id="rId85"/>
    <p:sldId id="2147480515" r:id="rId86"/>
    <p:sldId id="2147375887" r:id="rId87"/>
    <p:sldId id="2147480427" r:id="rId88"/>
    <p:sldId id="2147480428" r:id="rId89"/>
    <p:sldId id="2147480478" r:id="rId90"/>
    <p:sldId id="2147480430" r:id="rId91"/>
    <p:sldId id="2147480460" r:id="rId92"/>
    <p:sldId id="2147480466" r:id="rId93"/>
    <p:sldId id="2147480481" r:id="rId94"/>
    <p:sldId id="2147480485" r:id="rId95"/>
    <p:sldId id="2147480505" r:id="rId96"/>
    <p:sldId id="2147480487" r:id="rId97"/>
    <p:sldId id="2147480486" r:id="rId98"/>
    <p:sldId id="2147480516" r:id="rId99"/>
    <p:sldId id="2147480517" r:id="rId1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una Pellini Ferreira" initials="B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941100"/>
    <a:srgbClr val="073B63"/>
    <a:srgbClr val="1E5F86"/>
    <a:srgbClr val="AED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7"/>
    <p:restoredTop sz="94664"/>
  </p:normalViewPr>
  <p:slideViewPr>
    <p:cSldViewPr>
      <p:cViewPr varScale="1">
        <p:scale>
          <a:sx n="137" d="100"/>
          <a:sy n="137" d="100"/>
        </p:scale>
        <p:origin x="288" y="504"/>
      </p:cViewPr>
      <p:guideLst/>
    </p:cSldViewPr>
  </p:slideViewPr>
  <p:notesTextViewPr>
    <p:cViewPr>
      <p:scale>
        <a:sx n="1" d="1"/>
        <a:sy n="1" d="1"/>
      </p:scale>
      <p:origin x="0" y="0"/>
    </p:cViewPr>
  </p:notesTextViewPr>
  <p:sorterViewPr>
    <p:cViewPr>
      <p:scale>
        <a:sx n="119" d="100"/>
        <a:sy n="119"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commentAuthors" Target="commentAuthors.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Worry about managing patients with a positive blood test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4FB6-4A83-8052-E8D796DB1A78}"/>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4FB6-4A83-8052-E8D796DB1A78}"/>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4FB6-4A83-8052-E8D796DB1A78}"/>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4FB6-4A83-8052-E8D796DB1A78}"/>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4FB6-4A83-8052-E8D796DB1A78}"/>
              </c:ext>
            </c:extLst>
          </c:dPt>
          <c:dLbls>
            <c:dLbl>
              <c:idx val="2"/>
              <c:layout>
                <c:manualLayout>
                  <c:x val="7.8396106736657895E-2"/>
                  <c:y val="0.10523986585010207"/>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FB6-4A83-8052-E8D796DB1A78}"/>
                </c:ext>
              </c:extLst>
            </c:dLbl>
            <c:dLbl>
              <c:idx val="3"/>
              <c:layout>
                <c:manualLayout>
                  <c:x val="3.739260717410324E-2"/>
                  <c:y val="8.9624890638670129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FB6-4A83-8052-E8D796DB1A78}"/>
                </c:ext>
              </c:extLst>
            </c:dLbl>
            <c:dLbl>
              <c:idx val="4"/>
              <c:layout>
                <c:manualLayout>
                  <c:x val="4.2128390201224795E-2"/>
                  <c:y val="7.9863662875473904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FB6-4A83-8052-E8D796DB1A78}"/>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'Testing Information'!$L$18:$L$22</c:f>
              <c:strCache>
                <c:ptCount val="5"/>
                <c:pt idx="0">
                  <c:v>Strongly Agree</c:v>
                </c:pt>
                <c:pt idx="1">
                  <c:v>Somewhat Agree</c:v>
                </c:pt>
                <c:pt idx="2">
                  <c:v>Neither agree nor disagree</c:v>
                </c:pt>
                <c:pt idx="3">
                  <c:v>Somewhat Disagree</c:v>
                </c:pt>
                <c:pt idx="4">
                  <c:v>Strongly Disagree</c:v>
                </c:pt>
              </c:strCache>
            </c:strRef>
          </c:cat>
          <c:val>
            <c:numRef>
              <c:f>'Testing Information'!$M$18:$M$22</c:f>
              <c:numCache>
                <c:formatCode>General</c:formatCode>
                <c:ptCount val="5"/>
                <c:pt idx="0">
                  <c:v>66</c:v>
                </c:pt>
                <c:pt idx="1">
                  <c:v>57</c:v>
                </c:pt>
                <c:pt idx="2">
                  <c:v>13</c:v>
                </c:pt>
                <c:pt idx="3">
                  <c:v>9</c:v>
                </c:pt>
                <c:pt idx="4">
                  <c:v>1</c:v>
                </c:pt>
              </c:numCache>
            </c:numRef>
          </c:val>
          <c:extLst>
            <c:ext xmlns:c16="http://schemas.microsoft.com/office/drawing/2014/chart" uri="{C3380CC4-5D6E-409C-BE32-E72D297353CC}">
              <c16:uniqueId val="{0000000A-4FB6-4A83-8052-E8D796DB1A78}"/>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Confident to provide care for patients based on MCD results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80E1-4337-BC70-569A561C10BB}"/>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80E1-4337-BC70-569A561C10BB}"/>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80E1-4337-BC70-569A561C10BB}"/>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80E1-4337-BC70-569A561C10BB}"/>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80E1-4337-BC70-569A561C10BB}"/>
              </c:ext>
            </c:extLst>
          </c:dPt>
          <c:dLbls>
            <c:dLbl>
              <c:idx val="0"/>
              <c:layout>
                <c:manualLayout>
                  <c:x val="-6.1125984251968503E-2"/>
                  <c:y val="9.425452026829971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0E1-4337-BC70-569A561C10BB}"/>
                </c:ext>
              </c:extLst>
            </c:dLbl>
            <c:dLbl>
              <c:idx val="2"/>
              <c:layout>
                <c:manualLayout>
                  <c:x val="-0.11049278215223098"/>
                  <c:y val="-0.17161453776611257"/>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0E1-4337-BC70-569A561C10BB}"/>
                </c:ext>
              </c:extLst>
            </c:dLbl>
            <c:dLbl>
              <c:idx val="3"/>
              <c:layout>
                <c:manualLayout>
                  <c:x val="0.12628149606299213"/>
                  <c:y val="-0.1742639982502188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0E1-4337-BC70-569A561C10BB}"/>
                </c:ext>
              </c:extLst>
            </c:dLbl>
            <c:dLbl>
              <c:idx val="4"/>
              <c:layout>
                <c:manualLayout>
                  <c:x val="4.2128390201224795E-2"/>
                  <c:y val="7.9863662875473904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0E1-4337-BC70-569A561C10BB}"/>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'Testing Information'!$A$42:$A$46</c:f>
              <c:strCache>
                <c:ptCount val="5"/>
                <c:pt idx="0">
                  <c:v>Strongly Agree</c:v>
                </c:pt>
                <c:pt idx="1">
                  <c:v>Somewhat Agree</c:v>
                </c:pt>
                <c:pt idx="2">
                  <c:v>Neither agree nor disagree</c:v>
                </c:pt>
                <c:pt idx="3">
                  <c:v>Somewhat Disagree</c:v>
                </c:pt>
                <c:pt idx="4">
                  <c:v>Strongly Disagree</c:v>
                </c:pt>
              </c:strCache>
            </c:strRef>
          </c:cat>
          <c:val>
            <c:numRef>
              <c:f>'Testing Information'!$B$42:$B$46</c:f>
              <c:numCache>
                <c:formatCode>General</c:formatCode>
                <c:ptCount val="5"/>
                <c:pt idx="0">
                  <c:v>11</c:v>
                </c:pt>
                <c:pt idx="1">
                  <c:v>29</c:v>
                </c:pt>
                <c:pt idx="2">
                  <c:v>31</c:v>
                </c:pt>
                <c:pt idx="3">
                  <c:v>41</c:v>
                </c:pt>
                <c:pt idx="4">
                  <c:v>33</c:v>
                </c:pt>
              </c:numCache>
            </c:numRef>
          </c:val>
          <c:extLst>
            <c:ext xmlns:c16="http://schemas.microsoft.com/office/drawing/2014/chart" uri="{C3380CC4-5D6E-409C-BE32-E72D297353CC}">
              <c16:uniqueId val="{0000000A-80E1-4337-BC70-569A561C10BB}"/>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Having</a:t>
            </a:r>
            <a:r>
              <a:rPr lang="en-US" baseline="0"/>
              <a:t> a dedicated clinic for positive blood test results would be desirable</a:t>
            </a:r>
            <a:endParaRPr lang="en-US"/>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025A-4D0F-B71E-5799D4D6A6AC}"/>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025A-4D0F-B71E-5799D4D6A6AC}"/>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025A-4D0F-B71E-5799D4D6A6AC}"/>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025A-4D0F-B71E-5799D4D6A6AC}"/>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025A-4D0F-B71E-5799D4D6A6AC}"/>
              </c:ext>
            </c:extLst>
          </c:dPt>
          <c:dLbls>
            <c:dLbl>
              <c:idx val="2"/>
              <c:layout>
                <c:manualLayout>
                  <c:x val="0.13950721784776904"/>
                  <c:y val="4.9684310294546515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25A-4D0F-B71E-5799D4D6A6AC}"/>
                </c:ext>
              </c:extLst>
            </c:dLbl>
            <c:dLbl>
              <c:idx val="3"/>
              <c:layout>
                <c:manualLayout>
                  <c:x val="3.739260717410324E-2"/>
                  <c:y val="8.9624890638670129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25A-4D0F-B71E-5799D4D6A6AC}"/>
                </c:ext>
              </c:extLst>
            </c:dLbl>
            <c:dLbl>
              <c:idx val="4"/>
              <c:layout>
                <c:manualLayout>
                  <c:x val="4.2128390201224795E-2"/>
                  <c:y val="7.9863662875473904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025A-4D0F-B71E-5799D4D6A6AC}"/>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'Testing Information'!$L$42:$L$46</c:f>
              <c:strCache>
                <c:ptCount val="5"/>
                <c:pt idx="0">
                  <c:v>Strongly Agree</c:v>
                </c:pt>
                <c:pt idx="1">
                  <c:v>Somewhat Agree</c:v>
                </c:pt>
                <c:pt idx="2">
                  <c:v>Neither agree nor disagree</c:v>
                </c:pt>
                <c:pt idx="3">
                  <c:v>Somewhat Disagree</c:v>
                </c:pt>
                <c:pt idx="4">
                  <c:v>Strongly Disagree</c:v>
                </c:pt>
              </c:strCache>
            </c:strRef>
          </c:cat>
          <c:val>
            <c:numRef>
              <c:f>'Testing Information'!$M$42:$M$46</c:f>
              <c:numCache>
                <c:formatCode>General</c:formatCode>
                <c:ptCount val="5"/>
                <c:pt idx="0">
                  <c:v>73</c:v>
                </c:pt>
                <c:pt idx="1">
                  <c:v>31</c:v>
                </c:pt>
                <c:pt idx="2">
                  <c:v>22</c:v>
                </c:pt>
                <c:pt idx="3">
                  <c:v>16</c:v>
                </c:pt>
                <c:pt idx="4">
                  <c:v>4</c:v>
                </c:pt>
              </c:numCache>
            </c:numRef>
          </c:val>
          <c:extLst>
            <c:ext xmlns:c16="http://schemas.microsoft.com/office/drawing/2014/chart" uri="{C3380CC4-5D6E-409C-BE32-E72D297353CC}">
              <c16:uniqueId val="{0000000A-025A-4D0F-B71E-5799D4D6A6AC}"/>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MCD Tests will take on a significant</a:t>
            </a:r>
            <a:r>
              <a:rPr lang="en-US" baseline="0"/>
              <a:t> role in healthcare</a:t>
            </a:r>
            <a:endParaRPr lang="en-US"/>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9D5A-4DA0-9D40-90D7F1E516EC}"/>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9D5A-4DA0-9D40-90D7F1E516EC}"/>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9D5A-4DA0-9D40-90D7F1E516EC}"/>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9D5A-4DA0-9D40-90D7F1E516EC}"/>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9D5A-4DA0-9D40-90D7F1E516EC}"/>
              </c:ext>
            </c:extLst>
          </c:dPt>
          <c:dLbls>
            <c:dLbl>
              <c:idx val="2"/>
              <c:layout>
                <c:manualLayout>
                  <c:x val="0.13950721784776904"/>
                  <c:y val="4.9684310294546515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D5A-4DA0-9D40-90D7F1E516EC}"/>
                </c:ext>
              </c:extLst>
            </c:dLbl>
            <c:dLbl>
              <c:idx val="3"/>
              <c:layout>
                <c:manualLayout>
                  <c:x val="1.8331136165220342E-2"/>
                  <c:y val="0.1027646514733381"/>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9D5A-4DA0-9D40-90D7F1E516EC}"/>
                </c:ext>
              </c:extLst>
            </c:dLbl>
            <c:dLbl>
              <c:idx val="4"/>
              <c:layout>
                <c:manualLayout>
                  <c:x val="4.2128390201224795E-2"/>
                  <c:y val="7.9863662875473904E-2"/>
                </c:manualLayout>
              </c:layout>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D5A-4DA0-9D40-90D7F1E516EC}"/>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'Testing Information'!$A$61:$A$65</c:f>
              <c:strCache>
                <c:ptCount val="5"/>
                <c:pt idx="0">
                  <c:v>Strongly Agree</c:v>
                </c:pt>
                <c:pt idx="1">
                  <c:v>Somewhat Agree</c:v>
                </c:pt>
                <c:pt idx="2">
                  <c:v>Neither agree nor disagree</c:v>
                </c:pt>
                <c:pt idx="3">
                  <c:v>Somewhat Disagree</c:v>
                </c:pt>
                <c:pt idx="4">
                  <c:v>Strongly Disagree</c:v>
                </c:pt>
              </c:strCache>
            </c:strRef>
          </c:cat>
          <c:val>
            <c:numRef>
              <c:f>'Testing Information'!$B$61:$B$65</c:f>
              <c:numCache>
                <c:formatCode>General</c:formatCode>
                <c:ptCount val="5"/>
                <c:pt idx="0">
                  <c:v>37</c:v>
                </c:pt>
                <c:pt idx="1">
                  <c:v>70</c:v>
                </c:pt>
                <c:pt idx="2">
                  <c:v>31</c:v>
                </c:pt>
                <c:pt idx="3">
                  <c:v>6</c:v>
                </c:pt>
                <c:pt idx="4">
                  <c:v>1</c:v>
                </c:pt>
              </c:numCache>
            </c:numRef>
          </c:val>
          <c:extLst>
            <c:ext xmlns:c16="http://schemas.microsoft.com/office/drawing/2014/chart" uri="{C3380CC4-5D6E-409C-BE32-E72D297353CC}">
              <c16:uniqueId val="{0000000A-9D5A-4DA0-9D40-90D7F1E516EC}"/>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C8BF74-7969-42E5-AD60-3B06DD22CA87}" type="datetimeFigureOut">
              <a:rPr lang="en-US" smtClean="0"/>
              <a:t>9/23/26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658532-AAC4-4935-9FA3-273C1A9F0BA0}" type="slidenum">
              <a:rPr lang="en-US" smtClean="0"/>
              <a:t>‹#›</a:t>
            </a:fld>
            <a:endParaRPr lang="en-US"/>
          </a:p>
        </p:txBody>
      </p:sp>
    </p:spTree>
    <p:extLst>
      <p:ext uri="{BB962C8B-B14F-4D97-AF65-F5344CB8AC3E}">
        <p14:creationId xmlns:p14="http://schemas.microsoft.com/office/powerpoint/2010/main" val="1512327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7177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E3A1C-C2B8-D65C-FF63-4ED5786401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99813-4E09-ECF5-CBF6-DAA83AA402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F4FD0-BDBC-793B-E633-B4353ADF22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B20858-0526-340B-36F4-3FBF6AD8921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7932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9523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40E85-041C-EF21-2903-4CF86F88F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F8E54-F283-DD61-C677-C75F84B34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82D4C-C895-D22C-D16F-112C968B9E33}"/>
              </a:ext>
            </a:extLst>
          </p:cNvPr>
          <p:cNvSpPr>
            <a:spLocks noGrp="1"/>
          </p:cNvSpPr>
          <p:nvPr>
            <p:ph type="body" idx="1"/>
          </p:nvPr>
        </p:nvSpPr>
        <p:spPr/>
        <p:txBody>
          <a:bodyPr/>
          <a:lstStyle/>
          <a:p>
            <a:r>
              <a:rPr lang="en-US" dirty="0"/>
              <a:t>Strong support for idea that this will play a major role in population cancer screening, but high degree of concern about managing results inc. when insurance will not cover diagnostic testing and the nuances around PPV, Sensitivity and Specificity… esp unconfirmed positives.</a:t>
            </a:r>
          </a:p>
        </p:txBody>
      </p:sp>
      <p:sp>
        <p:nvSpPr>
          <p:cNvPr id="4" name="Slide Number Placeholder 3">
            <a:extLst>
              <a:ext uri="{FF2B5EF4-FFF2-40B4-BE49-F238E27FC236}">
                <a16:creationId xmlns:a16="http://schemas.microsoft.com/office/drawing/2014/main" id="{DB1675C1-5CE1-25BB-7A8A-31E7DD9E01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08F32-5F20-40BE-BBAF-0F1FF6FF65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154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t>Here to manage positive results, not order test. We’ve also done 3 site upskilling in ordering of Galleri with start-up deck. </a:t>
            </a:r>
          </a:p>
          <a:p>
            <a:pPr marL="228600" indent="-228600">
              <a:buAutoNum type="arabicPeriod"/>
            </a:pPr>
            <a:r>
              <a:rPr lang="en-US"/>
              <a:t>Only those that include cell-free DNA methylation analysis, which has proven it’s value (note Cologuard as first to market with 2 DNA Methylation signals tested)</a:t>
            </a:r>
          </a:p>
          <a:p>
            <a:pPr marL="228600" indent="-228600">
              <a:buAutoNum type="arabicPeriod"/>
            </a:pPr>
            <a:r>
              <a:rPr lang="en-US"/>
              <a:t>Will need iterative updating of </a:t>
            </a:r>
            <a:r>
              <a:rPr lang="en-US" err="1"/>
              <a:t>ordersets</a:t>
            </a:r>
            <a:r>
              <a:rPr lang="en-US"/>
              <a:t>, provider and patient education as new industry tests come on-line.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08F32-5F20-40BE-BBAF-0F1FF6FF65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683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parallel efforts here were felt necessary: 1. MCD Observational Cohort with invites to all who elect to have the test (and those who show up with a positive test done outside) AND</a:t>
            </a:r>
          </a:p>
          <a:p>
            <a:r>
              <a:rPr lang="en-US" dirty="0"/>
              <a:t>2. MCD Clinic to manage patients with positive results. </a:t>
            </a:r>
          </a:p>
          <a:p>
            <a:r>
              <a:rPr lang="en-US" dirty="0"/>
              <a:t>Re “6 month MCD results” – we may repeat in 6 months after Tumor Board/DG discussion or may apply additional or emerging diagnostics to help further risk stratify or diagnose.  E.g. Pancreas signal, but normal MRCP.  At risk patient, ?EUS as well?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08F32-5F20-40BE-BBAF-0F1FF6FF65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4019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Exceeds confirmation of possible signal by 25 percentage points above anything published in the literature for population screening.  In other words, bringing the strengths of a dedicated team to this is already showing promise.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08F32-5F20-40BE-BBAF-0F1FF6FF65B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2561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8714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8D6C7-ED55-AB03-926E-84CCFA97F0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13C85-1C6E-1014-78E5-50711F41A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63484E-97B0-1431-0D60-08C050D367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9337EC-FBFE-BC16-1135-CD1C93635FD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3465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4530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6311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C75950-7788-4CBE-9422-FE9099A12C5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1201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C75950-7788-4CBE-9422-FE9099A12C5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8041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C75950-7788-4CBE-9422-FE9099A12C5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1987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658532-AAC4-4935-9FA3-273C1A9F0BA0}" type="slidenum">
              <a:rPr lang="en-US" smtClean="0"/>
              <a:t>31</a:t>
            </a:fld>
            <a:endParaRPr lang="en-US"/>
          </a:p>
        </p:txBody>
      </p:sp>
    </p:spTree>
    <p:extLst>
      <p:ext uri="{BB962C8B-B14F-4D97-AF65-F5344CB8AC3E}">
        <p14:creationId xmlns:p14="http://schemas.microsoft.com/office/powerpoint/2010/main" val="4256371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658532-AAC4-4935-9FA3-273C1A9F0BA0}" type="slidenum">
              <a:rPr lang="en-US" smtClean="0"/>
              <a:t>32</a:t>
            </a:fld>
            <a:endParaRPr lang="en-US"/>
          </a:p>
        </p:txBody>
      </p:sp>
    </p:spTree>
    <p:extLst>
      <p:ext uri="{BB962C8B-B14F-4D97-AF65-F5344CB8AC3E}">
        <p14:creationId xmlns:p14="http://schemas.microsoft.com/office/powerpoint/2010/main" val="2679857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658532-AAC4-4935-9FA3-273C1A9F0BA0}" type="slidenum">
              <a:rPr lang="en-US" smtClean="0"/>
              <a:t>33</a:t>
            </a:fld>
            <a:endParaRPr lang="en-US"/>
          </a:p>
        </p:txBody>
      </p:sp>
    </p:spTree>
    <p:extLst>
      <p:ext uri="{BB962C8B-B14F-4D97-AF65-F5344CB8AC3E}">
        <p14:creationId xmlns:p14="http://schemas.microsoft.com/office/powerpoint/2010/main" val="3050100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85950C-98D0-4266-B261-142268DCF8D3}" type="slidenum">
              <a:rPr lang="en-US" smtClean="0"/>
              <a:t>34</a:t>
            </a:fld>
            <a:endParaRPr lang="en-US"/>
          </a:p>
        </p:txBody>
      </p:sp>
    </p:spTree>
    <p:extLst>
      <p:ext uri="{BB962C8B-B14F-4D97-AF65-F5344CB8AC3E}">
        <p14:creationId xmlns:p14="http://schemas.microsoft.com/office/powerpoint/2010/main" val="4041168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CAPP-Seq approach.</a:t>
            </a:r>
          </a:p>
        </p:txBody>
      </p:sp>
      <p:sp>
        <p:nvSpPr>
          <p:cNvPr id="4" name="Slide Number Placeholder 3"/>
          <p:cNvSpPr>
            <a:spLocks noGrp="1"/>
          </p:cNvSpPr>
          <p:nvPr>
            <p:ph type="sldNum" sz="quarter" idx="5"/>
          </p:nvPr>
        </p:nvSpPr>
        <p:spPr/>
        <p:txBody>
          <a:bodyPr/>
          <a:lstStyle/>
          <a:p>
            <a:fld id="{3A658532-AAC4-4935-9FA3-273C1A9F0BA0}" type="slidenum">
              <a:rPr lang="en-US" smtClean="0"/>
              <a:t>35</a:t>
            </a:fld>
            <a:endParaRPr lang="en-US"/>
          </a:p>
        </p:txBody>
      </p:sp>
    </p:spTree>
    <p:extLst>
      <p:ext uri="{BB962C8B-B14F-4D97-AF65-F5344CB8AC3E}">
        <p14:creationId xmlns:p14="http://schemas.microsoft.com/office/powerpoint/2010/main" val="120772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CAPP-Seq approach.</a:t>
            </a:r>
          </a:p>
        </p:txBody>
      </p:sp>
      <p:sp>
        <p:nvSpPr>
          <p:cNvPr id="4" name="Slide Number Placeholder 3"/>
          <p:cNvSpPr>
            <a:spLocks noGrp="1"/>
          </p:cNvSpPr>
          <p:nvPr>
            <p:ph type="sldNum" sz="quarter" idx="5"/>
          </p:nvPr>
        </p:nvSpPr>
        <p:spPr/>
        <p:txBody>
          <a:bodyPr/>
          <a:lstStyle/>
          <a:p>
            <a:fld id="{3A658532-AAC4-4935-9FA3-273C1A9F0BA0}" type="slidenum">
              <a:rPr lang="en-US" smtClean="0"/>
              <a:t>36</a:t>
            </a:fld>
            <a:endParaRPr lang="en-US"/>
          </a:p>
        </p:txBody>
      </p:sp>
    </p:spTree>
    <p:extLst>
      <p:ext uri="{BB962C8B-B14F-4D97-AF65-F5344CB8AC3E}">
        <p14:creationId xmlns:p14="http://schemas.microsoft.com/office/powerpoint/2010/main" val="3643683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658532-AAC4-4935-9FA3-273C1A9F0BA0}" type="slidenum">
              <a:rPr lang="en-US" smtClean="0"/>
              <a:t>37</a:t>
            </a:fld>
            <a:endParaRPr lang="en-US"/>
          </a:p>
        </p:txBody>
      </p:sp>
    </p:spTree>
    <p:extLst>
      <p:ext uri="{BB962C8B-B14F-4D97-AF65-F5344CB8AC3E}">
        <p14:creationId xmlns:p14="http://schemas.microsoft.com/office/powerpoint/2010/main" val="192808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658532-AAC4-4935-9FA3-273C1A9F0BA0}" type="slidenum">
              <a:rPr lang="en-US" smtClean="0"/>
              <a:t>44</a:t>
            </a:fld>
            <a:endParaRPr lang="en-US"/>
          </a:p>
        </p:txBody>
      </p:sp>
    </p:spTree>
    <p:extLst>
      <p:ext uri="{BB962C8B-B14F-4D97-AF65-F5344CB8AC3E}">
        <p14:creationId xmlns:p14="http://schemas.microsoft.com/office/powerpoint/2010/main" val="2509583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just">
              <a:spcBef>
                <a:spcPts val="0"/>
              </a:spcBef>
              <a:spcAft>
                <a:spcPts val="0"/>
              </a:spcAft>
              <a:buFontTx/>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4CD51D-31B6-4CBD-B2D6-88C2DB75104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2523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658532-AAC4-4935-9FA3-273C1A9F0BA0}" type="slidenum">
              <a:rPr lang="en-US" smtClean="0"/>
              <a:t>49</a:t>
            </a:fld>
            <a:endParaRPr lang="en-US"/>
          </a:p>
        </p:txBody>
      </p:sp>
    </p:spTree>
    <p:extLst>
      <p:ext uri="{BB962C8B-B14F-4D97-AF65-F5344CB8AC3E}">
        <p14:creationId xmlns:p14="http://schemas.microsoft.com/office/powerpoint/2010/main" val="867083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5569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1917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0054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51150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4BDC8-EBE0-D4AE-26B0-534EB7FD1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875F0-6605-9584-1601-99C02145D3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404C1F-4138-C877-B654-D83E975067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E61846-6F17-8015-8F36-F88A0F66CB9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29570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7600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571F3E0A-A400-BE49-891E-E84493D98F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1329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571F3E0A-A400-BE49-891E-E84493D98F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46048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571F3E0A-A400-BE49-891E-E84493D98F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40288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571F3E0A-A400-BE49-891E-E84493D98F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41129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571F3E0A-A400-BE49-891E-E84493D98F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91981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EFD14-9828-7363-3C8B-D3145514D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1EE586-1A5E-618E-8277-C18FA00BC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DB1D96-3FE5-E70B-5115-EF85EC5186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D0EF91-57A2-176D-0C06-8E9E82038E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71514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C9D32-462C-9B68-5F3A-D3CB64B275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E19496-1108-B6FA-7A82-E992C29F30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9E95D-19E9-459B-7566-DB6733D635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521106-31F1-B2F1-C8A3-99241DBA15E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6352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4388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B705BA3B-46BA-CC4E-939D-F4D79AFD73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a:extLst>
              <a:ext uri="{FF2B5EF4-FFF2-40B4-BE49-F238E27FC236}">
                <a16:creationId xmlns:a16="http://schemas.microsoft.com/office/drawing/2014/main" id="{01372D04-B6F9-384C-AD96-5C9969C7ED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3795" name="Slide Number Placeholder 3">
            <a:extLst>
              <a:ext uri="{FF2B5EF4-FFF2-40B4-BE49-F238E27FC236}">
                <a16:creationId xmlns:a16="http://schemas.microsoft.com/office/drawing/2014/main" id="{8790A0CC-130B-5D4F-8830-F7A888AC4A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6380720-B293-5140-A592-167EFD5D62D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721214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55654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21043420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pitchFamily="2" charset="0"/>
              </a:rPr>
              <a:t>n = 39, with 32 progression events and 28 deaths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pitchFamily="2" charset="0"/>
              </a:rPr>
              <a:t>Two-sided log-rank P; HRs come from Cox models with the same binary splits with Efron method for ties</a:t>
            </a:r>
            <a:endParaRPr lang="en-US" sz="1200" dirty="0"/>
          </a:p>
          <a:p>
            <a:endParaRPr lang="en-US" dirty="0"/>
          </a:p>
        </p:txBody>
      </p:sp>
    </p:spTree>
    <p:extLst>
      <p:ext uri="{BB962C8B-B14F-4D97-AF65-F5344CB8AC3E}">
        <p14:creationId xmlns:p14="http://schemas.microsoft.com/office/powerpoint/2010/main" val="2494291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71D0E-39FD-99D4-BDDE-494BCC937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1A8698-84DF-622B-B840-37E43BD27006}"/>
              </a:ext>
            </a:extLst>
          </p:cNvPr>
          <p:cNvSpPr>
            <a:spLocks noGrp="1" noRot="1" noChangeAspect="1"/>
          </p:cNvSpPr>
          <p:nvPr>
            <p:ph type="sldImg"/>
          </p:nvPr>
        </p:nvSpPr>
        <p:spPr>
          <a:xfrm>
            <a:off x="-458788" y="3048000"/>
            <a:ext cx="14633576" cy="8231188"/>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D085D33-A08E-6494-4E96-D5DD77A2EF8B}"/>
              </a:ext>
            </a:extLst>
          </p:cNvPr>
          <p:cNvSpPr>
            <a:spLocks noGrp="1"/>
          </p:cNvSpPr>
          <p:nvPr>
            <p:ph type="body" idx="1"/>
          </p:nvPr>
        </p:nvSpPr>
        <p:spPr>
          <a:xfrm>
            <a:off x="1371600" y="11736388"/>
            <a:ext cx="10972800" cy="9602787"/>
          </a:xfrm>
          <a:prstGeom prst="rect">
            <a:avLst/>
          </a:prstGeom>
        </p:spPr>
        <p:txBody>
          <a:bodyPr/>
          <a:lstStyle/>
          <a:p>
            <a:endParaRPr lang="en-US" dirty="0"/>
          </a:p>
        </p:txBody>
      </p:sp>
    </p:spTree>
    <p:extLst>
      <p:ext uri="{BB962C8B-B14F-4D97-AF65-F5344CB8AC3E}">
        <p14:creationId xmlns:p14="http://schemas.microsoft.com/office/powerpoint/2010/main" val="41977886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658532-AAC4-4935-9FA3-273C1A9F0B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759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7.xml"/><Relationship Id="rId4" Type="http://schemas.openxmlformats.org/officeDocument/2006/relationships/image" Target="../media/image21.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0.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B0F8B10-7EE0-47CB-A371-137045842CE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144454794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0F8B10-7EE0-47CB-A371-137045842CE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357214317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0F8B10-7EE0-47CB-A371-137045842CE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107726916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0F8B10-7EE0-47CB-A371-137045842CE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374523234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B0F8B10-7EE0-47CB-A371-137045842CE4}" type="datetimeFigureOut">
              <a:rPr lang="en-US" smtClean="0"/>
              <a:t>9/23/26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51528721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0F8B10-7EE0-47CB-A371-137045842CE4}"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5200355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F8B10-7EE0-47CB-A371-137045842CE4}" type="datetimeFigureOut">
              <a:rPr lang="en-US" smtClean="0"/>
              <a:t>9/23/26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157899846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0F8B10-7EE0-47CB-A371-137045842CE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140191647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0F8B10-7EE0-47CB-A371-137045842CE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210058153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0F8B10-7EE0-47CB-A371-137045842CE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86005452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0F8B10-7EE0-47CB-A371-137045842CE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332005268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v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5F4B2C3-45C3-4050-BBF5-EFFF2E9B4F8B}"/>
              </a:ext>
            </a:extLst>
          </p:cNvPr>
          <p:cNvPicPr>
            <a:picLocks noChangeAspect="1"/>
          </p:cNvPicPr>
          <p:nvPr userDrawn="1"/>
        </p:nvPicPr>
        <p:blipFill>
          <a:blip r:embed="rId2"/>
          <a:stretch>
            <a:fillRect/>
          </a:stretch>
        </p:blipFill>
        <p:spPr>
          <a:xfrm>
            <a:off x="0" y="0"/>
            <a:ext cx="12190476" cy="6857143"/>
          </a:xfrm>
          <a:prstGeom prst="rect">
            <a:avLst/>
          </a:prstGeom>
        </p:spPr>
      </p:pic>
      <p:pic>
        <p:nvPicPr>
          <p:cNvPr id="22" name="Picture 21">
            <a:extLst>
              <a:ext uri="{FF2B5EF4-FFF2-40B4-BE49-F238E27FC236}">
                <a16:creationId xmlns:a16="http://schemas.microsoft.com/office/drawing/2014/main" id="{7EF978EF-490D-4B20-8B61-A70FBBF2C3FC}"/>
              </a:ext>
            </a:extLst>
          </p:cNvPr>
          <p:cNvPicPr>
            <a:picLocks noChangeAspect="1"/>
          </p:cNvPicPr>
          <p:nvPr userDrawn="1"/>
        </p:nvPicPr>
        <p:blipFill>
          <a:blip r:embed="rId3"/>
          <a:stretch>
            <a:fillRect/>
          </a:stretch>
        </p:blipFill>
        <p:spPr>
          <a:xfrm flipH="1">
            <a:off x="762" y="-6715"/>
            <a:ext cx="12198096" cy="6861429"/>
          </a:xfrm>
          <a:prstGeom prst="rect">
            <a:avLst/>
          </a:prstGeom>
        </p:spPr>
      </p:pic>
      <p:sp>
        <p:nvSpPr>
          <p:cNvPr id="2" name="Title 1"/>
          <p:cNvSpPr>
            <a:spLocks noGrp="1"/>
          </p:cNvSpPr>
          <p:nvPr>
            <p:ph type="ctrTitle"/>
          </p:nvPr>
        </p:nvSpPr>
        <p:spPr>
          <a:xfrm>
            <a:off x="838200" y="1383323"/>
            <a:ext cx="10515600" cy="2289052"/>
          </a:xfrm>
        </p:spPr>
        <p:txBody>
          <a:bodyPr anchor="b">
            <a:normAutofit/>
          </a:bodyPr>
          <a:lstStyle>
            <a:lvl1pPr algn="l">
              <a:defRPr sz="4800"/>
            </a:lvl1pPr>
          </a:lstStyle>
          <a:p>
            <a:r>
              <a:rPr lang="en-US" dirty="0"/>
              <a:t>Click to edit Master title style</a:t>
            </a:r>
          </a:p>
        </p:txBody>
      </p:sp>
      <p:sp>
        <p:nvSpPr>
          <p:cNvPr id="3" name="Subtitle 2"/>
          <p:cNvSpPr>
            <a:spLocks noGrp="1"/>
          </p:cNvSpPr>
          <p:nvPr>
            <p:ph type="subTitle" idx="1"/>
          </p:nvPr>
        </p:nvSpPr>
        <p:spPr>
          <a:xfrm>
            <a:off x="838201" y="4245096"/>
            <a:ext cx="10515600" cy="1053735"/>
          </a:xfrm>
        </p:spPr>
        <p:txBody>
          <a:bodyPr>
            <a:normAutofit/>
          </a:bodyPr>
          <a:lstStyle>
            <a:lvl1pPr marL="0" indent="0" algn="l">
              <a:spcBef>
                <a:spcPts val="600"/>
              </a:spcBef>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Footer Placeholder 3">
            <a:extLst>
              <a:ext uri="{FF2B5EF4-FFF2-40B4-BE49-F238E27FC236}">
                <a16:creationId xmlns:a16="http://schemas.microsoft.com/office/drawing/2014/main" id="{5028927E-36BB-4D8E-8555-712C4789104E}"/>
              </a:ext>
            </a:extLst>
          </p:cNvPr>
          <p:cNvSpPr>
            <a:spLocks noGrp="1"/>
          </p:cNvSpPr>
          <p:nvPr>
            <p:ph type="ftr" sz="quarter" idx="10"/>
          </p:nvPr>
        </p:nvSpPr>
        <p:spPr/>
        <p:txBody>
          <a:bodyPr/>
          <a:lstStyle>
            <a:lvl1pPr>
              <a:defRPr>
                <a:solidFill>
                  <a:schemeClr val="accent5"/>
                </a:solidFill>
              </a:defRPr>
            </a:lvl1pPr>
          </a:lstStyle>
          <a:p>
            <a:r>
              <a:rPr lang="en-US"/>
              <a:t>© 2026 American College of Medical Genetics and Genomics. All rights reserved</a:t>
            </a:r>
            <a:endParaRPr lang="en-US" dirty="0"/>
          </a:p>
        </p:txBody>
      </p:sp>
      <p:sp>
        <p:nvSpPr>
          <p:cNvPr id="5" name="Slide Number Placeholder 4">
            <a:extLst>
              <a:ext uri="{FF2B5EF4-FFF2-40B4-BE49-F238E27FC236}">
                <a16:creationId xmlns:a16="http://schemas.microsoft.com/office/drawing/2014/main" id="{6102BDA2-81F7-4A99-8211-7618A512BBFA}"/>
              </a:ext>
            </a:extLst>
          </p:cNvPr>
          <p:cNvSpPr>
            <a:spLocks noGrp="1"/>
          </p:cNvSpPr>
          <p:nvPr>
            <p:ph type="sldNum" sz="quarter" idx="11"/>
          </p:nvPr>
        </p:nvSpPr>
        <p:spPr/>
        <p:txBody>
          <a:bodyPr/>
          <a:lstStyle>
            <a:lvl1pPr>
              <a:defRPr>
                <a:solidFill>
                  <a:schemeClr val="accent5"/>
                </a:solidFill>
              </a:defRPr>
            </a:lvl1pPr>
          </a:lstStyle>
          <a:p>
            <a:fld id="{D0CEC17C-9528-449A-8C2B-A7802014B86D}" type="slidenum">
              <a:rPr lang="en-US" smtClean="0"/>
              <a:pPr/>
              <a:t>‹#›</a:t>
            </a:fld>
            <a:endParaRPr lang="en-US" dirty="0"/>
          </a:p>
        </p:txBody>
      </p:sp>
      <p:pic>
        <p:nvPicPr>
          <p:cNvPr id="8" name="Picture 7">
            <a:extLst>
              <a:ext uri="{FF2B5EF4-FFF2-40B4-BE49-F238E27FC236}">
                <a16:creationId xmlns:a16="http://schemas.microsoft.com/office/drawing/2014/main" id="{691C12ED-91F3-4B7B-A70F-4F8D27A5409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1" b="-2704"/>
          <a:stretch/>
        </p:blipFill>
        <p:spPr>
          <a:xfrm>
            <a:off x="9593593" y="5578277"/>
            <a:ext cx="2253660" cy="974923"/>
          </a:xfrm>
          <a:prstGeom prst="rect">
            <a:avLst/>
          </a:prstGeom>
        </p:spPr>
      </p:pic>
    </p:spTree>
    <p:extLst>
      <p:ext uri="{BB962C8B-B14F-4D97-AF65-F5344CB8AC3E}">
        <p14:creationId xmlns:p14="http://schemas.microsoft.com/office/powerpoint/2010/main" val="331576718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v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C31286E-1418-4FF0-ACCA-6800FF0A75F2}"/>
              </a:ext>
            </a:extLst>
          </p:cNvPr>
          <p:cNvPicPr>
            <a:picLocks noChangeAspect="1"/>
          </p:cNvPicPr>
          <p:nvPr userDrawn="1"/>
        </p:nvPicPr>
        <p:blipFill>
          <a:blip r:embed="rId2"/>
          <a:stretch>
            <a:fillRect/>
          </a:stretch>
        </p:blipFill>
        <p:spPr>
          <a:xfrm>
            <a:off x="-1619" y="7571"/>
            <a:ext cx="12198095" cy="6861429"/>
          </a:xfrm>
          <a:prstGeom prst="rect">
            <a:avLst/>
          </a:prstGeom>
        </p:spPr>
      </p:pic>
      <p:sp>
        <p:nvSpPr>
          <p:cNvPr id="2" name="Title 1"/>
          <p:cNvSpPr>
            <a:spLocks noGrp="1"/>
          </p:cNvSpPr>
          <p:nvPr>
            <p:ph type="ctrTitle"/>
          </p:nvPr>
        </p:nvSpPr>
        <p:spPr>
          <a:xfrm>
            <a:off x="838200" y="206863"/>
            <a:ext cx="10515599" cy="2289052"/>
          </a:xfrm>
        </p:spPr>
        <p:txBody>
          <a:bodyPr anchor="b">
            <a:normAutofit/>
          </a:bodyPr>
          <a:lstStyle>
            <a:lvl1pPr algn="l">
              <a:defRPr sz="4800"/>
            </a:lvl1pPr>
          </a:lstStyle>
          <a:p>
            <a:r>
              <a:rPr lang="en-US" dirty="0"/>
              <a:t>Click to edit Master title style</a:t>
            </a:r>
          </a:p>
        </p:txBody>
      </p:sp>
      <p:sp>
        <p:nvSpPr>
          <p:cNvPr id="3" name="Subtitle 2"/>
          <p:cNvSpPr>
            <a:spLocks noGrp="1"/>
          </p:cNvSpPr>
          <p:nvPr>
            <p:ph type="subTitle" idx="1"/>
          </p:nvPr>
        </p:nvSpPr>
        <p:spPr>
          <a:xfrm>
            <a:off x="838200" y="3084417"/>
            <a:ext cx="10515599" cy="1686875"/>
          </a:xfrm>
        </p:spPr>
        <p:txBody>
          <a:bodyPr>
            <a:normAutofit/>
          </a:bodyPr>
          <a:lstStyle>
            <a:lvl1pPr marL="0" indent="0" algn="l">
              <a:spcBef>
                <a:spcPts val="0"/>
              </a:spcBef>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3">
            <a:extLst>
              <a:ext uri="{FF2B5EF4-FFF2-40B4-BE49-F238E27FC236}">
                <a16:creationId xmlns:a16="http://schemas.microsoft.com/office/drawing/2014/main" id="{B0426B60-63F5-4F75-A942-059CA7808545}"/>
              </a:ext>
            </a:extLst>
          </p:cNvPr>
          <p:cNvSpPr>
            <a:spLocks noGrp="1"/>
          </p:cNvSpPr>
          <p:nvPr>
            <p:ph type="ftr" sz="quarter" idx="10"/>
          </p:nvPr>
        </p:nvSpPr>
        <p:spPr/>
        <p:txBody>
          <a:bodyPr/>
          <a:lstStyle>
            <a:lvl1pPr>
              <a:defRPr sz="900"/>
            </a:lvl1pPr>
          </a:lstStyle>
          <a:p>
            <a:r>
              <a:rPr lang="en-US"/>
              <a:t>© 2026 American College of Medical Genetics and Genomics. All rights reserved</a:t>
            </a:r>
            <a:endParaRPr lang="en-US" dirty="0"/>
          </a:p>
        </p:txBody>
      </p:sp>
      <p:sp>
        <p:nvSpPr>
          <p:cNvPr id="5" name="Slide Number Placeholder 4">
            <a:extLst>
              <a:ext uri="{FF2B5EF4-FFF2-40B4-BE49-F238E27FC236}">
                <a16:creationId xmlns:a16="http://schemas.microsoft.com/office/drawing/2014/main" id="{4D7E2B14-C547-4800-9127-28E3BB3D59D9}"/>
              </a:ext>
            </a:extLst>
          </p:cNvPr>
          <p:cNvSpPr>
            <a:spLocks noGrp="1"/>
          </p:cNvSpPr>
          <p:nvPr>
            <p:ph type="sldNum" sz="quarter" idx="11"/>
          </p:nvPr>
        </p:nvSpPr>
        <p:spPr/>
        <p:txBody>
          <a:bodyPr/>
          <a:lstStyle/>
          <a:p>
            <a:fld id="{D0CEC17C-9528-449A-8C2B-A7802014B86D}" type="slidenum">
              <a:rPr lang="en-US" smtClean="0"/>
              <a:pPr/>
              <a:t>‹#›</a:t>
            </a:fld>
            <a:endParaRPr lang="en-US" dirty="0"/>
          </a:p>
        </p:txBody>
      </p:sp>
      <p:pic>
        <p:nvPicPr>
          <p:cNvPr id="7" name="Picture 6">
            <a:extLst>
              <a:ext uri="{FF2B5EF4-FFF2-40B4-BE49-F238E27FC236}">
                <a16:creationId xmlns:a16="http://schemas.microsoft.com/office/drawing/2014/main" id="{7954BA9F-EA1A-494C-8BD5-7ED9BDEB549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1161" b="-2298"/>
          <a:stretch/>
        </p:blipFill>
        <p:spPr>
          <a:xfrm>
            <a:off x="10462478" y="6153401"/>
            <a:ext cx="1407319" cy="599423"/>
          </a:xfrm>
          <a:prstGeom prst="rect">
            <a:avLst/>
          </a:prstGeom>
        </p:spPr>
      </p:pic>
    </p:spTree>
    <p:extLst>
      <p:ext uri="{BB962C8B-B14F-4D97-AF65-F5344CB8AC3E}">
        <p14:creationId xmlns:p14="http://schemas.microsoft.com/office/powerpoint/2010/main" val="280646971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63261"/>
            <a:ext cx="10515600" cy="41137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816DAD1F-2345-4923-934B-FC13CBAC906C}"/>
              </a:ext>
            </a:extLst>
          </p:cNvPr>
          <p:cNvSpPr>
            <a:spLocks noGrp="1"/>
          </p:cNvSpPr>
          <p:nvPr>
            <p:ph type="ftr" sz="quarter" idx="10"/>
          </p:nvPr>
        </p:nvSpPr>
        <p:spPr/>
        <p:txBody>
          <a:bodyPr/>
          <a:lstStyle/>
          <a:p>
            <a:r>
              <a:rPr lang="en-US"/>
              <a:t>© 2026 American College of Medical Genetics and Genomics. All rights reserved</a:t>
            </a:r>
            <a:endParaRPr lang="en-US" dirty="0"/>
          </a:p>
        </p:txBody>
      </p:sp>
      <p:sp>
        <p:nvSpPr>
          <p:cNvPr id="8" name="Slide Number Placeholder 7">
            <a:extLst>
              <a:ext uri="{FF2B5EF4-FFF2-40B4-BE49-F238E27FC236}">
                <a16:creationId xmlns:a16="http://schemas.microsoft.com/office/drawing/2014/main" id="{B9CC9E32-2CF3-4B00-9D07-BE3A0FB89A47}"/>
              </a:ext>
            </a:extLst>
          </p:cNvPr>
          <p:cNvSpPr>
            <a:spLocks noGrp="1"/>
          </p:cNvSpPr>
          <p:nvPr>
            <p:ph type="sldNum" sz="quarter" idx="11"/>
          </p:nvPr>
        </p:nvSpPr>
        <p:spPr/>
        <p:txBody>
          <a:bodyPr/>
          <a:lstStyle/>
          <a:p>
            <a:fld id="{D0CEC17C-9528-449A-8C2B-A7802014B86D}" type="slidenum">
              <a:rPr lang="en-US" smtClean="0"/>
              <a:pPr/>
              <a:t>‹#›</a:t>
            </a:fld>
            <a:endParaRPr lang="en-US" dirty="0"/>
          </a:p>
        </p:txBody>
      </p:sp>
      <p:sp>
        <p:nvSpPr>
          <p:cNvPr id="10" name="Text Placeholder 9">
            <a:extLst>
              <a:ext uri="{FF2B5EF4-FFF2-40B4-BE49-F238E27FC236}">
                <a16:creationId xmlns:a16="http://schemas.microsoft.com/office/drawing/2014/main" id="{2F60143B-6392-499E-B916-FA68FCA500BD}"/>
              </a:ext>
            </a:extLst>
          </p:cNvPr>
          <p:cNvSpPr>
            <a:spLocks noGrp="1"/>
          </p:cNvSpPr>
          <p:nvPr>
            <p:ph type="body" sz="quarter" idx="12" hasCustomPrompt="1"/>
          </p:nvPr>
        </p:nvSpPr>
        <p:spPr>
          <a:xfrm>
            <a:off x="838200" y="1338263"/>
            <a:ext cx="10515600" cy="457200"/>
          </a:xfrm>
        </p:spPr>
        <p:txBody>
          <a:bodyPr/>
          <a:lstStyle>
            <a:lvl1pPr marL="0" indent="0">
              <a:spcBef>
                <a:spcPts val="0"/>
              </a:spcBef>
              <a:buNone/>
              <a:defRPr>
                <a:solidFill>
                  <a:schemeClr val="accent5"/>
                </a:solidFill>
              </a:defRPr>
            </a:lvl1pPr>
          </a:lstStyle>
          <a:p>
            <a:pPr lvl="0"/>
            <a:r>
              <a:rPr lang="en-US" dirty="0"/>
              <a:t>Click to edit Master subtitle style</a:t>
            </a:r>
          </a:p>
        </p:txBody>
      </p:sp>
      <p:sp>
        <p:nvSpPr>
          <p:cNvPr id="4" name="Title 3">
            <a:extLst>
              <a:ext uri="{FF2B5EF4-FFF2-40B4-BE49-F238E27FC236}">
                <a16:creationId xmlns:a16="http://schemas.microsoft.com/office/drawing/2014/main" id="{6260E7A0-4571-48E4-B743-3115AC622FD1}"/>
              </a:ext>
            </a:extLst>
          </p:cNvPr>
          <p:cNvSpPr>
            <a:spLocks noGrp="1"/>
          </p:cNvSpPr>
          <p:nvPr>
            <p:ph type="title"/>
          </p:nvPr>
        </p:nvSpPr>
        <p:spPr/>
        <p:txBody>
          <a:bodyPr/>
          <a:lstStyle>
            <a:lvl1pPr>
              <a:defRPr>
                <a:solidFill>
                  <a:schemeClr val="accent3"/>
                </a:solidFill>
              </a:defRPr>
            </a:lvl1pPr>
          </a:lstStyle>
          <a:p>
            <a:r>
              <a:rPr lang="en-US"/>
              <a:t>Click to edit Master title style</a:t>
            </a:r>
          </a:p>
        </p:txBody>
      </p:sp>
    </p:spTree>
    <p:extLst>
      <p:ext uri="{BB962C8B-B14F-4D97-AF65-F5344CB8AC3E}">
        <p14:creationId xmlns:p14="http://schemas.microsoft.com/office/powerpoint/2010/main" val="129729778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8200" y="4589463"/>
            <a:ext cx="10515600" cy="1500187"/>
          </a:xfrm>
        </p:spPr>
        <p:txBody>
          <a:bodyPr/>
          <a:lstStyle>
            <a:lvl1pPr marL="0" indent="0">
              <a:spcBef>
                <a:spcPts val="60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Footer Placeholder 6">
            <a:extLst>
              <a:ext uri="{FF2B5EF4-FFF2-40B4-BE49-F238E27FC236}">
                <a16:creationId xmlns:a16="http://schemas.microsoft.com/office/drawing/2014/main" id="{E8044F5F-36DC-490E-9B77-35FF624ED18B}"/>
              </a:ext>
            </a:extLst>
          </p:cNvPr>
          <p:cNvSpPr>
            <a:spLocks noGrp="1"/>
          </p:cNvSpPr>
          <p:nvPr>
            <p:ph type="ftr" sz="quarter" idx="10"/>
          </p:nvPr>
        </p:nvSpPr>
        <p:spPr/>
        <p:txBody>
          <a:bodyPr/>
          <a:lstStyle/>
          <a:p>
            <a:r>
              <a:rPr lang="en-US"/>
              <a:t>© 2026 American College of Medical Genetics and Genomics. All rights reserved</a:t>
            </a:r>
            <a:endParaRPr lang="en-US" dirty="0"/>
          </a:p>
        </p:txBody>
      </p:sp>
      <p:sp>
        <p:nvSpPr>
          <p:cNvPr id="8" name="Slide Number Placeholder 7">
            <a:extLst>
              <a:ext uri="{FF2B5EF4-FFF2-40B4-BE49-F238E27FC236}">
                <a16:creationId xmlns:a16="http://schemas.microsoft.com/office/drawing/2014/main" id="{EF1129E6-CF0B-4662-9892-CBE07651D448}"/>
              </a:ext>
            </a:extLst>
          </p:cNvPr>
          <p:cNvSpPr>
            <a:spLocks noGrp="1"/>
          </p:cNvSpPr>
          <p:nvPr>
            <p:ph type="sldNum" sz="quarter" idx="11"/>
          </p:nvPr>
        </p:nvSpPr>
        <p:spPr/>
        <p:txBody>
          <a:bodyPr/>
          <a:lstStyle/>
          <a:p>
            <a:fld id="{D0CEC17C-9528-449A-8C2B-A7802014B86D}" type="slidenum">
              <a:rPr lang="en-US" smtClean="0"/>
              <a:pPr/>
              <a:t>‹#›</a:t>
            </a:fld>
            <a:endParaRPr lang="en-US" dirty="0"/>
          </a:p>
        </p:txBody>
      </p:sp>
    </p:spTree>
    <p:extLst>
      <p:ext uri="{BB962C8B-B14F-4D97-AF65-F5344CB8AC3E}">
        <p14:creationId xmlns:p14="http://schemas.microsoft.com/office/powerpoint/2010/main" val="420949322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120247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2FBA9ACB-6A9D-4058-9800-D02759962F3C}"/>
              </a:ext>
            </a:extLst>
          </p:cNvPr>
          <p:cNvSpPr>
            <a:spLocks noGrp="1"/>
          </p:cNvSpPr>
          <p:nvPr>
            <p:ph type="ftr" sz="quarter" idx="10"/>
          </p:nvPr>
        </p:nvSpPr>
        <p:spPr/>
        <p:txBody>
          <a:bodyPr/>
          <a:lstStyle/>
          <a:p>
            <a:r>
              <a:rPr lang="en-US"/>
              <a:t>© 2026 American College of Medical Genetics and Genomics. All rights reserved</a:t>
            </a:r>
            <a:endParaRPr lang="en-US" dirty="0"/>
          </a:p>
        </p:txBody>
      </p:sp>
      <p:sp>
        <p:nvSpPr>
          <p:cNvPr id="9" name="Slide Number Placeholder 8">
            <a:extLst>
              <a:ext uri="{FF2B5EF4-FFF2-40B4-BE49-F238E27FC236}">
                <a16:creationId xmlns:a16="http://schemas.microsoft.com/office/drawing/2014/main" id="{97E68EA8-A3EB-4679-A91B-FDB865712F55}"/>
              </a:ext>
            </a:extLst>
          </p:cNvPr>
          <p:cNvSpPr>
            <a:spLocks noGrp="1"/>
          </p:cNvSpPr>
          <p:nvPr>
            <p:ph type="sldNum" sz="quarter" idx="11"/>
          </p:nvPr>
        </p:nvSpPr>
        <p:spPr/>
        <p:txBody>
          <a:bodyPr/>
          <a:lstStyle/>
          <a:p>
            <a:fld id="{D0CEC17C-9528-449A-8C2B-A7802014B86D}" type="slidenum">
              <a:rPr lang="en-US" smtClean="0"/>
              <a:pPr/>
              <a:t>‹#›</a:t>
            </a:fld>
            <a:endParaRPr lang="en-US" dirty="0"/>
          </a:p>
        </p:txBody>
      </p:sp>
      <p:sp>
        <p:nvSpPr>
          <p:cNvPr id="11" name="Text Placeholder 10">
            <a:extLst>
              <a:ext uri="{FF2B5EF4-FFF2-40B4-BE49-F238E27FC236}">
                <a16:creationId xmlns:a16="http://schemas.microsoft.com/office/drawing/2014/main" id="{ED07C326-6A25-4CB9-9D78-D0F3EC08AE59}"/>
              </a:ext>
            </a:extLst>
          </p:cNvPr>
          <p:cNvSpPr>
            <a:spLocks noGrp="1"/>
          </p:cNvSpPr>
          <p:nvPr>
            <p:ph type="body" sz="quarter" idx="12" hasCustomPrompt="1"/>
          </p:nvPr>
        </p:nvSpPr>
        <p:spPr>
          <a:xfrm>
            <a:off x="838200" y="1338263"/>
            <a:ext cx="10515600" cy="457200"/>
          </a:xfrm>
        </p:spPr>
        <p:txBody>
          <a:bodyPr/>
          <a:lstStyle>
            <a:lvl1pPr marL="0" indent="0">
              <a:buNone/>
              <a:defRPr>
                <a:solidFill>
                  <a:schemeClr val="accent5"/>
                </a:solidFill>
              </a:defRPr>
            </a:lvl1pPr>
            <a:lvl2pPr marL="339725" indent="0">
              <a:buNone/>
              <a:defRPr/>
            </a:lvl2pPr>
            <a:lvl3pPr marL="796925" indent="0">
              <a:buNone/>
              <a:defRPr/>
            </a:lvl3pPr>
            <a:lvl4pPr marL="1149350" indent="0">
              <a:buNone/>
              <a:defRPr/>
            </a:lvl4pPr>
            <a:lvl5pPr marL="1489075" indent="0">
              <a:buNone/>
              <a:defRPr/>
            </a:lvl5pPr>
          </a:lstStyle>
          <a:p>
            <a:pPr lvl="0"/>
            <a:r>
              <a:rPr lang="en-US" dirty="0"/>
              <a:t>Click to edit Master subtitle style</a:t>
            </a:r>
          </a:p>
        </p:txBody>
      </p:sp>
    </p:spTree>
    <p:extLst>
      <p:ext uri="{BB962C8B-B14F-4D97-AF65-F5344CB8AC3E}">
        <p14:creationId xmlns:p14="http://schemas.microsoft.com/office/powerpoint/2010/main" val="89655310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763224"/>
            <a:ext cx="5157787" cy="731520"/>
          </a:xfrm>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763224"/>
            <a:ext cx="5183188" cy="731520"/>
          </a:xfrm>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9">
            <a:extLst>
              <a:ext uri="{FF2B5EF4-FFF2-40B4-BE49-F238E27FC236}">
                <a16:creationId xmlns:a16="http://schemas.microsoft.com/office/drawing/2014/main" id="{8DBFC3E1-AA18-4B52-A5D5-62816619C4AD}"/>
              </a:ext>
            </a:extLst>
          </p:cNvPr>
          <p:cNvSpPr>
            <a:spLocks noGrp="1"/>
          </p:cNvSpPr>
          <p:nvPr>
            <p:ph type="ftr" sz="quarter" idx="10"/>
          </p:nvPr>
        </p:nvSpPr>
        <p:spPr/>
        <p:txBody>
          <a:bodyPr/>
          <a:lstStyle/>
          <a:p>
            <a:r>
              <a:rPr lang="en-US"/>
              <a:t>© 2026 American College of Medical Genetics and Genomics. All rights reserved</a:t>
            </a:r>
            <a:endParaRPr lang="en-US" dirty="0"/>
          </a:p>
        </p:txBody>
      </p:sp>
      <p:sp>
        <p:nvSpPr>
          <p:cNvPr id="11" name="Slide Number Placeholder 10">
            <a:extLst>
              <a:ext uri="{FF2B5EF4-FFF2-40B4-BE49-F238E27FC236}">
                <a16:creationId xmlns:a16="http://schemas.microsoft.com/office/drawing/2014/main" id="{6C627382-9317-4419-BE23-6A3B4FAD8557}"/>
              </a:ext>
            </a:extLst>
          </p:cNvPr>
          <p:cNvSpPr>
            <a:spLocks noGrp="1"/>
          </p:cNvSpPr>
          <p:nvPr>
            <p:ph type="sldNum" sz="quarter" idx="11"/>
          </p:nvPr>
        </p:nvSpPr>
        <p:spPr/>
        <p:txBody>
          <a:bodyPr/>
          <a:lstStyle/>
          <a:p>
            <a:fld id="{D0CEC17C-9528-449A-8C2B-A7802014B86D}" type="slidenum">
              <a:rPr lang="en-US" smtClean="0"/>
              <a:pPr/>
              <a:t>‹#›</a:t>
            </a:fld>
            <a:endParaRPr lang="en-US" dirty="0"/>
          </a:p>
        </p:txBody>
      </p:sp>
      <p:sp>
        <p:nvSpPr>
          <p:cNvPr id="12" name="Title 11">
            <a:extLst>
              <a:ext uri="{FF2B5EF4-FFF2-40B4-BE49-F238E27FC236}">
                <a16:creationId xmlns:a16="http://schemas.microsoft.com/office/drawing/2014/main" id="{9938C533-754E-4761-973D-1785ADB29254}"/>
              </a:ext>
            </a:extLst>
          </p:cNvPr>
          <p:cNvSpPr>
            <a:spLocks noGrp="1"/>
          </p:cNvSpPr>
          <p:nvPr>
            <p:ph type="title"/>
          </p:nvPr>
        </p:nvSpPr>
        <p:spPr>
          <a:xfrm>
            <a:off x="838200" y="136525"/>
            <a:ext cx="10515600" cy="1202473"/>
          </a:xfrm>
        </p:spPr>
        <p:txBody>
          <a:bodyPr/>
          <a:lstStyle/>
          <a:p>
            <a:r>
              <a:rPr lang="en-US"/>
              <a:t>Click to edit Master title style</a:t>
            </a:r>
          </a:p>
        </p:txBody>
      </p:sp>
      <p:sp>
        <p:nvSpPr>
          <p:cNvPr id="14" name="Text Placeholder 13">
            <a:extLst>
              <a:ext uri="{FF2B5EF4-FFF2-40B4-BE49-F238E27FC236}">
                <a16:creationId xmlns:a16="http://schemas.microsoft.com/office/drawing/2014/main" id="{DBE6C06B-790A-47C0-91AF-6CCD9A7AEC91}"/>
              </a:ext>
            </a:extLst>
          </p:cNvPr>
          <p:cNvSpPr>
            <a:spLocks noGrp="1"/>
          </p:cNvSpPr>
          <p:nvPr>
            <p:ph type="body" sz="quarter" idx="12" hasCustomPrompt="1"/>
          </p:nvPr>
        </p:nvSpPr>
        <p:spPr>
          <a:xfrm>
            <a:off x="838200" y="1338263"/>
            <a:ext cx="10514013" cy="457200"/>
          </a:xfrm>
        </p:spPr>
        <p:txBody>
          <a:bodyPr/>
          <a:lstStyle>
            <a:lvl1pPr marL="0" indent="0">
              <a:buNone/>
              <a:defRPr>
                <a:solidFill>
                  <a:schemeClr val="accent5"/>
                </a:solidFill>
              </a:defRPr>
            </a:lvl1pPr>
            <a:lvl2pPr marL="339725" indent="0">
              <a:buNone/>
              <a:defRPr/>
            </a:lvl2pPr>
            <a:lvl3pPr marL="796925" indent="0">
              <a:buNone/>
              <a:defRPr/>
            </a:lvl3pPr>
            <a:lvl4pPr marL="1149350" indent="0">
              <a:buNone/>
              <a:defRPr/>
            </a:lvl4pPr>
            <a:lvl5pPr marL="1489075" indent="0">
              <a:buNone/>
              <a:defRPr/>
            </a:lvl5pPr>
          </a:lstStyle>
          <a:p>
            <a:pPr lvl="0"/>
            <a:r>
              <a:rPr lang="en-US" dirty="0"/>
              <a:t>Click to edit Master subtitle style</a:t>
            </a:r>
          </a:p>
        </p:txBody>
      </p:sp>
    </p:spTree>
    <p:extLst>
      <p:ext uri="{BB962C8B-B14F-4D97-AF65-F5344CB8AC3E}">
        <p14:creationId xmlns:p14="http://schemas.microsoft.com/office/powerpoint/2010/main" val="197120950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EB464B56-8807-4132-B6CB-FBFCC0E5EAE5}"/>
              </a:ext>
            </a:extLst>
          </p:cNvPr>
          <p:cNvSpPr>
            <a:spLocks noGrp="1"/>
          </p:cNvSpPr>
          <p:nvPr>
            <p:ph type="ftr" sz="quarter" idx="10"/>
          </p:nvPr>
        </p:nvSpPr>
        <p:spPr/>
        <p:txBody>
          <a:bodyPr/>
          <a:lstStyle/>
          <a:p>
            <a:r>
              <a:rPr lang="en-US"/>
              <a:t>© 2026 American College of Medical Genetics and Genomics. All rights reserved</a:t>
            </a:r>
            <a:endParaRPr lang="en-US" dirty="0"/>
          </a:p>
        </p:txBody>
      </p:sp>
      <p:sp>
        <p:nvSpPr>
          <p:cNvPr id="7" name="Slide Number Placeholder 6">
            <a:extLst>
              <a:ext uri="{FF2B5EF4-FFF2-40B4-BE49-F238E27FC236}">
                <a16:creationId xmlns:a16="http://schemas.microsoft.com/office/drawing/2014/main" id="{259C2879-EB3D-4A39-BDAC-049302AC143E}"/>
              </a:ext>
            </a:extLst>
          </p:cNvPr>
          <p:cNvSpPr>
            <a:spLocks noGrp="1"/>
          </p:cNvSpPr>
          <p:nvPr>
            <p:ph type="sldNum" sz="quarter" idx="11"/>
          </p:nvPr>
        </p:nvSpPr>
        <p:spPr/>
        <p:txBody>
          <a:bodyPr/>
          <a:lstStyle/>
          <a:p>
            <a:fld id="{D0CEC17C-9528-449A-8C2B-A7802014B86D}" type="slidenum">
              <a:rPr lang="en-US" smtClean="0"/>
              <a:pPr/>
              <a:t>‹#›</a:t>
            </a:fld>
            <a:endParaRPr lang="en-US" dirty="0"/>
          </a:p>
        </p:txBody>
      </p:sp>
    </p:spTree>
    <p:extLst>
      <p:ext uri="{BB962C8B-B14F-4D97-AF65-F5344CB8AC3E}">
        <p14:creationId xmlns:p14="http://schemas.microsoft.com/office/powerpoint/2010/main" val="41265905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2800" y="4888519"/>
            <a:ext cx="5486400" cy="566928"/>
          </a:xfrm>
        </p:spPr>
        <p:txBody>
          <a:bodyPr anchor="ctr">
            <a:normAutofit/>
          </a:bodyPr>
          <a:lstStyle>
            <a:lvl1pPr algn="l">
              <a:defRPr sz="1800"/>
            </a:lvl1pPr>
          </a:lstStyle>
          <a:p>
            <a:r>
              <a:rPr lang="en-US" dirty="0"/>
              <a:t>Click to edit Master title style</a:t>
            </a:r>
          </a:p>
        </p:txBody>
      </p:sp>
      <p:sp>
        <p:nvSpPr>
          <p:cNvPr id="3" name="Picture Placeholder 2"/>
          <p:cNvSpPr>
            <a:spLocks noGrp="1" noChangeAspect="1"/>
          </p:cNvSpPr>
          <p:nvPr>
            <p:ph type="pic" idx="1" hasCustomPrompt="1"/>
          </p:nvPr>
        </p:nvSpPr>
        <p:spPr>
          <a:xfrm>
            <a:off x="3352800" y="471613"/>
            <a:ext cx="5486400" cy="433211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Picture</a:t>
            </a:r>
          </a:p>
        </p:txBody>
      </p:sp>
      <p:sp>
        <p:nvSpPr>
          <p:cNvPr id="4" name="Text Placeholder 3"/>
          <p:cNvSpPr>
            <a:spLocks noGrp="1"/>
          </p:cNvSpPr>
          <p:nvPr>
            <p:ph type="body" sz="half" idx="2" hasCustomPrompt="1"/>
          </p:nvPr>
        </p:nvSpPr>
        <p:spPr>
          <a:xfrm>
            <a:off x="3352800" y="5496170"/>
            <a:ext cx="5486400" cy="640080"/>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Footer Placeholder 7">
            <a:extLst>
              <a:ext uri="{FF2B5EF4-FFF2-40B4-BE49-F238E27FC236}">
                <a16:creationId xmlns:a16="http://schemas.microsoft.com/office/drawing/2014/main" id="{2B83F4FC-D690-41F6-A2D8-FAEDF1988058}"/>
              </a:ext>
            </a:extLst>
          </p:cNvPr>
          <p:cNvSpPr>
            <a:spLocks noGrp="1"/>
          </p:cNvSpPr>
          <p:nvPr>
            <p:ph type="ftr" sz="quarter" idx="10"/>
          </p:nvPr>
        </p:nvSpPr>
        <p:spPr/>
        <p:txBody>
          <a:bodyPr/>
          <a:lstStyle/>
          <a:p>
            <a:r>
              <a:rPr lang="en-US"/>
              <a:t>© 2026 American College of Medical Genetics and Genomics. All rights reserved</a:t>
            </a:r>
            <a:endParaRPr lang="en-US" dirty="0"/>
          </a:p>
        </p:txBody>
      </p:sp>
      <p:sp>
        <p:nvSpPr>
          <p:cNvPr id="9" name="Slide Number Placeholder 8">
            <a:extLst>
              <a:ext uri="{FF2B5EF4-FFF2-40B4-BE49-F238E27FC236}">
                <a16:creationId xmlns:a16="http://schemas.microsoft.com/office/drawing/2014/main" id="{7C8D9478-54C0-40F3-8D46-D8BA88007A70}"/>
              </a:ext>
            </a:extLst>
          </p:cNvPr>
          <p:cNvSpPr>
            <a:spLocks noGrp="1"/>
          </p:cNvSpPr>
          <p:nvPr>
            <p:ph type="sldNum" sz="quarter" idx="11"/>
          </p:nvPr>
        </p:nvSpPr>
        <p:spPr/>
        <p:txBody>
          <a:bodyPr/>
          <a:lstStyle/>
          <a:p>
            <a:fld id="{D0CEC17C-9528-449A-8C2B-A7802014B86D}" type="slidenum">
              <a:rPr lang="en-US" smtClean="0"/>
              <a:pPr/>
              <a:t>‹#›</a:t>
            </a:fld>
            <a:endParaRPr lang="en-US" dirty="0"/>
          </a:p>
        </p:txBody>
      </p:sp>
    </p:spTree>
    <p:extLst>
      <p:ext uri="{BB962C8B-B14F-4D97-AF65-F5344CB8AC3E}">
        <p14:creationId xmlns:p14="http://schemas.microsoft.com/office/powerpoint/2010/main" val="425589609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037F919-E560-40CE-B4C6-36A133840322}"/>
              </a:ext>
            </a:extLst>
          </p:cNvPr>
          <p:cNvSpPr>
            <a:spLocks noGrp="1"/>
          </p:cNvSpPr>
          <p:nvPr>
            <p:ph type="ftr" sz="quarter" idx="10"/>
          </p:nvPr>
        </p:nvSpPr>
        <p:spPr>
          <a:xfrm>
            <a:off x="867515" y="6440839"/>
            <a:ext cx="8968148" cy="365125"/>
          </a:xfrm>
        </p:spPr>
        <p:txBody>
          <a:bodyPr/>
          <a:lstStyle/>
          <a:p>
            <a:r>
              <a:rPr lang="en-US"/>
              <a:t>© 2026 American College of Medical Genetics and Genomics. All rights reserved</a:t>
            </a:r>
            <a:endParaRPr lang="en-US" dirty="0"/>
          </a:p>
        </p:txBody>
      </p:sp>
      <p:sp>
        <p:nvSpPr>
          <p:cNvPr id="6" name="Slide Number Placeholder 5">
            <a:extLst>
              <a:ext uri="{FF2B5EF4-FFF2-40B4-BE49-F238E27FC236}">
                <a16:creationId xmlns:a16="http://schemas.microsoft.com/office/drawing/2014/main" id="{97D99B21-9854-43E6-8ECC-80CC73EDD8C1}"/>
              </a:ext>
            </a:extLst>
          </p:cNvPr>
          <p:cNvSpPr>
            <a:spLocks noGrp="1"/>
          </p:cNvSpPr>
          <p:nvPr>
            <p:ph type="sldNum" sz="quarter" idx="11"/>
          </p:nvPr>
        </p:nvSpPr>
        <p:spPr/>
        <p:txBody>
          <a:bodyPr/>
          <a:lstStyle/>
          <a:p>
            <a:fld id="{D0CEC17C-9528-449A-8C2B-A7802014B86D}" type="slidenum">
              <a:rPr lang="en-US" smtClean="0"/>
              <a:pPr/>
              <a:t>‹#›</a:t>
            </a:fld>
            <a:endParaRPr lang="en-US" dirty="0"/>
          </a:p>
        </p:txBody>
      </p:sp>
    </p:spTree>
    <p:extLst>
      <p:ext uri="{BB962C8B-B14F-4D97-AF65-F5344CB8AC3E}">
        <p14:creationId xmlns:p14="http://schemas.microsoft.com/office/powerpoint/2010/main" val="353379829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0F8B10-7EE0-47CB-A371-137045842CE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ABDDCF-D277-4BDB-A7EA-64198BE089CC}" type="slidenum">
              <a:rPr lang="en-US" smtClean="0"/>
              <a:t>‹#›</a:t>
            </a:fld>
            <a:endParaRPr lang="en-US"/>
          </a:p>
        </p:txBody>
      </p:sp>
    </p:spTree>
    <p:extLst>
      <p:ext uri="{BB962C8B-B14F-4D97-AF65-F5344CB8AC3E}">
        <p14:creationId xmlns:p14="http://schemas.microsoft.com/office/powerpoint/2010/main" val="6404812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5D8D-1758-480A-935D-3156FFA4A6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F100A3-EC53-4D3A-A04C-2175709D93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EEC0CD-8998-45B0-A5AB-46B8FF0535A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FD9C128-75BD-45C4-91F5-D67CA364BFB0}"/>
              </a:ext>
            </a:extLst>
          </p:cNvPr>
          <p:cNvSpPr>
            <a:spLocks noGrp="1"/>
          </p:cNvSpPr>
          <p:nvPr>
            <p:ph type="ftr" sz="quarter" idx="11"/>
          </p:nvPr>
        </p:nvSpPr>
        <p:spPr>
          <a:xfrm>
            <a:off x="2859741" y="6356350"/>
            <a:ext cx="5293659" cy="365125"/>
          </a:xfrm>
        </p:spPr>
        <p:txBody>
          <a:bodyPr/>
          <a:lstStyle>
            <a:lvl1pPr>
              <a:defRPr sz="1000"/>
            </a:lvl1pPr>
          </a:lstStyle>
          <a:p>
            <a:r>
              <a:rPr lang="en-US"/>
              <a:t>© 2026 American College of Medical Genetics and Genomics. All rights reserved</a:t>
            </a:r>
            <a:endParaRPr lang="en-US" dirty="0"/>
          </a:p>
        </p:txBody>
      </p:sp>
      <p:sp>
        <p:nvSpPr>
          <p:cNvPr id="6" name="Slide Number Placeholder 5">
            <a:extLst>
              <a:ext uri="{FF2B5EF4-FFF2-40B4-BE49-F238E27FC236}">
                <a16:creationId xmlns:a16="http://schemas.microsoft.com/office/drawing/2014/main" id="{9CECE120-C101-4831-A019-7357DA56F212}"/>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198549195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3722-8F63-40C9-840B-45EB0DF060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094EC6-BF51-46DF-A53B-3E0C41FE522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F831E9-5C89-4757-8E7B-6DA0ED6653B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66CF166-047F-427B-B32B-7BE9051D9C48}"/>
              </a:ext>
            </a:extLst>
          </p:cNvPr>
          <p:cNvSpPr>
            <a:spLocks noGrp="1"/>
          </p:cNvSpPr>
          <p:nvPr>
            <p:ph type="ftr" sz="quarter" idx="11"/>
          </p:nvPr>
        </p:nvSpPr>
        <p:spPr>
          <a:xfrm>
            <a:off x="3307976" y="6356350"/>
            <a:ext cx="4845424" cy="365125"/>
          </a:xfrm>
        </p:spPr>
        <p:txBody>
          <a:bodyPr/>
          <a:lstStyle>
            <a:lvl1pPr>
              <a:defRPr sz="1000"/>
            </a:lvl1pPr>
          </a:lstStyle>
          <a:p>
            <a:r>
              <a:rPr lang="en-US"/>
              <a:t>© 2026 American College of Medical Genetics and Genomics. All rights reserved</a:t>
            </a:r>
            <a:endParaRPr lang="en-US" dirty="0"/>
          </a:p>
        </p:txBody>
      </p:sp>
      <p:sp>
        <p:nvSpPr>
          <p:cNvPr id="6" name="Slide Number Placeholder 5">
            <a:extLst>
              <a:ext uri="{FF2B5EF4-FFF2-40B4-BE49-F238E27FC236}">
                <a16:creationId xmlns:a16="http://schemas.microsoft.com/office/drawing/2014/main" id="{71614F65-B7D5-4384-90E4-10DFC83B9F66}"/>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130756278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B904-C2F0-480C-9A53-5E36AE8493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F23FC1-3511-433C-A42D-B379993669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7E32E5A-003F-426A-9C0E-EAF00841A18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34A8BD5-FD9B-4E2F-88ED-5EB42BCC852B}"/>
              </a:ext>
            </a:extLst>
          </p:cNvPr>
          <p:cNvSpPr>
            <a:spLocks noGrp="1"/>
          </p:cNvSpPr>
          <p:nvPr>
            <p:ph type="ftr" sz="quarter" idx="11"/>
          </p:nvPr>
        </p:nvSpPr>
        <p:spPr/>
        <p:txBody>
          <a:bodyPr/>
          <a:lstStyle>
            <a:lvl1pPr>
              <a:defRPr sz="1000"/>
            </a:lvl1pPr>
          </a:lstStyle>
          <a:p>
            <a:r>
              <a:rPr lang="en-US"/>
              <a:t>© 2026 American College of Medical Genetics and Genomics. All rights reserved</a:t>
            </a:r>
            <a:endParaRPr lang="en-US" dirty="0"/>
          </a:p>
        </p:txBody>
      </p:sp>
      <p:sp>
        <p:nvSpPr>
          <p:cNvPr id="6" name="Slide Number Placeholder 5">
            <a:extLst>
              <a:ext uri="{FF2B5EF4-FFF2-40B4-BE49-F238E27FC236}">
                <a16:creationId xmlns:a16="http://schemas.microsoft.com/office/drawing/2014/main" id="{D7577FC4-F17D-4607-9405-716368273EFE}"/>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113264186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C49BC-BB03-4710-949F-E38B0A7E69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E3841B-AC9B-4331-9B6F-8CDBEF5A19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400CB3-7005-4D4D-B463-D006B362D4E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F9BBB9-F2CF-4E07-A7FD-79B57769B01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134FB73-B50C-478F-B436-1C804E73F0FA}"/>
              </a:ext>
            </a:extLst>
          </p:cNvPr>
          <p:cNvSpPr>
            <a:spLocks noGrp="1"/>
          </p:cNvSpPr>
          <p:nvPr>
            <p:ph type="ftr" sz="quarter" idx="11"/>
          </p:nvPr>
        </p:nvSpPr>
        <p:spPr/>
        <p:txBody>
          <a:bodyPr/>
          <a:lstStyle>
            <a:lvl1pPr>
              <a:defRPr sz="1000"/>
            </a:lvl1pPr>
          </a:lstStyle>
          <a:p>
            <a:r>
              <a:rPr lang="en-US"/>
              <a:t>© 2026 American College of Medical Genetics and Genomics. All rights reserved</a:t>
            </a:r>
            <a:endParaRPr lang="en-US" dirty="0"/>
          </a:p>
        </p:txBody>
      </p:sp>
      <p:sp>
        <p:nvSpPr>
          <p:cNvPr id="7" name="Slide Number Placeholder 6">
            <a:extLst>
              <a:ext uri="{FF2B5EF4-FFF2-40B4-BE49-F238E27FC236}">
                <a16:creationId xmlns:a16="http://schemas.microsoft.com/office/drawing/2014/main" id="{1CB33E85-D34E-4D9C-A611-BFF67FEDD839}"/>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35546536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671B9-5241-42A4-BADF-A41DBC7636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34A5D3-9EAD-4858-B3F1-7B5887706D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34B8272-3DC8-4EA6-8D23-13CAEC66500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18809B-E6BE-4F5F-8E27-056A8BBE17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C0C5EBF-40E5-4DEB-A469-2CEC39FC503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054E7F-810F-4E10-86B2-734C701E8F74}"/>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5B1F3B45-981A-48F1-81AB-373A0493694A}"/>
              </a:ext>
            </a:extLst>
          </p:cNvPr>
          <p:cNvSpPr>
            <a:spLocks noGrp="1"/>
          </p:cNvSpPr>
          <p:nvPr>
            <p:ph type="ftr" sz="quarter" idx="11"/>
          </p:nvPr>
        </p:nvSpPr>
        <p:spPr>
          <a:xfrm>
            <a:off x="3702424" y="6356350"/>
            <a:ext cx="4450976" cy="365125"/>
          </a:xfrm>
        </p:spPr>
        <p:txBody>
          <a:bodyPr/>
          <a:lstStyle>
            <a:lvl1pPr>
              <a:defRPr sz="1000"/>
            </a:lvl1pPr>
          </a:lstStyle>
          <a:p>
            <a:r>
              <a:rPr lang="en-US"/>
              <a:t>© 2026 American College of Medical Genetics and Genomics. All rights reserved</a:t>
            </a:r>
            <a:endParaRPr lang="en-US" dirty="0"/>
          </a:p>
        </p:txBody>
      </p:sp>
      <p:sp>
        <p:nvSpPr>
          <p:cNvPr id="9" name="Slide Number Placeholder 8">
            <a:extLst>
              <a:ext uri="{FF2B5EF4-FFF2-40B4-BE49-F238E27FC236}">
                <a16:creationId xmlns:a16="http://schemas.microsoft.com/office/drawing/2014/main" id="{818C6DB2-1D4A-4896-A731-76F4E673D103}"/>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299680707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29ECC-28BE-452A-9E73-6BB3C4C695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D52AEC-C054-44B0-A3DF-579B9BD5E6A8}"/>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E087497-7E06-43F2-AAB4-30243D4D3128}"/>
              </a:ext>
            </a:extLst>
          </p:cNvPr>
          <p:cNvSpPr>
            <a:spLocks noGrp="1"/>
          </p:cNvSpPr>
          <p:nvPr>
            <p:ph type="ftr" sz="quarter" idx="11"/>
          </p:nvPr>
        </p:nvSpPr>
        <p:spPr>
          <a:xfrm>
            <a:off x="3325906" y="6356350"/>
            <a:ext cx="4827494" cy="365125"/>
          </a:xfrm>
        </p:spPr>
        <p:txBody>
          <a:bodyPr/>
          <a:lstStyle>
            <a:lvl1pPr>
              <a:defRPr sz="1000"/>
            </a:lvl1pPr>
          </a:lstStyle>
          <a:p>
            <a:r>
              <a:rPr lang="en-US"/>
              <a:t>© 2026 American College of Medical Genetics and Genomics. All rights reserved</a:t>
            </a:r>
            <a:endParaRPr lang="en-US" dirty="0"/>
          </a:p>
        </p:txBody>
      </p:sp>
      <p:sp>
        <p:nvSpPr>
          <p:cNvPr id="5" name="Slide Number Placeholder 4">
            <a:extLst>
              <a:ext uri="{FF2B5EF4-FFF2-40B4-BE49-F238E27FC236}">
                <a16:creationId xmlns:a16="http://schemas.microsoft.com/office/drawing/2014/main" id="{047F6512-23C9-4828-B216-EE8B9B6B0221}"/>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90591868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55C68B-5BF0-404E-A0CE-1A28EA49C41A}"/>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93F86CCB-DAD7-4307-BC0B-28D72D2D0E0E}"/>
              </a:ext>
            </a:extLst>
          </p:cNvPr>
          <p:cNvSpPr>
            <a:spLocks noGrp="1"/>
          </p:cNvSpPr>
          <p:nvPr>
            <p:ph type="ftr" sz="quarter" idx="11"/>
          </p:nvPr>
        </p:nvSpPr>
        <p:spPr>
          <a:xfrm>
            <a:off x="3581400" y="6356350"/>
            <a:ext cx="4572000" cy="365125"/>
          </a:xfrm>
        </p:spPr>
        <p:txBody>
          <a:bodyPr/>
          <a:lstStyle>
            <a:lvl1pPr>
              <a:defRPr sz="1000"/>
            </a:lvl1pPr>
          </a:lstStyle>
          <a:p>
            <a:r>
              <a:rPr lang="en-US"/>
              <a:t>© 2026 American College of Medical Genetics and Genomics. All rights reserved</a:t>
            </a:r>
            <a:endParaRPr lang="en-US" dirty="0"/>
          </a:p>
        </p:txBody>
      </p:sp>
      <p:sp>
        <p:nvSpPr>
          <p:cNvPr id="4" name="Slide Number Placeholder 3">
            <a:extLst>
              <a:ext uri="{FF2B5EF4-FFF2-40B4-BE49-F238E27FC236}">
                <a16:creationId xmlns:a16="http://schemas.microsoft.com/office/drawing/2014/main" id="{9F230A9F-9537-479E-A6C3-C247E4C6078B}"/>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106083612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AC5E3-EA1E-4B9D-81BD-5BB591F254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5A0489-CC2E-49AB-AC3E-BBC84AB62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A63F08-0EC3-4BD8-A672-7217474649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59B5EA-4DEC-44B2-A0BA-8F02B3B8B63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E621AD6-AE4E-41DE-9C9B-6B19B943487B}"/>
              </a:ext>
            </a:extLst>
          </p:cNvPr>
          <p:cNvSpPr>
            <a:spLocks noGrp="1"/>
          </p:cNvSpPr>
          <p:nvPr>
            <p:ph type="ftr" sz="quarter" idx="11"/>
          </p:nvPr>
        </p:nvSpPr>
        <p:spPr>
          <a:xfrm>
            <a:off x="3424518" y="6356350"/>
            <a:ext cx="4728882" cy="365125"/>
          </a:xfrm>
        </p:spPr>
        <p:txBody>
          <a:bodyPr/>
          <a:lstStyle>
            <a:lvl1pPr>
              <a:defRPr sz="1000"/>
            </a:lvl1pPr>
          </a:lstStyle>
          <a:p>
            <a:r>
              <a:rPr lang="en-US"/>
              <a:t>© 2026 American College of Medical Genetics and Genomics. All rights reserved</a:t>
            </a:r>
            <a:endParaRPr lang="en-US" dirty="0"/>
          </a:p>
        </p:txBody>
      </p:sp>
      <p:sp>
        <p:nvSpPr>
          <p:cNvPr id="7" name="Slide Number Placeholder 6">
            <a:extLst>
              <a:ext uri="{FF2B5EF4-FFF2-40B4-BE49-F238E27FC236}">
                <a16:creationId xmlns:a16="http://schemas.microsoft.com/office/drawing/2014/main" id="{93953B2C-64A5-4D80-B858-A0DFBF85E378}"/>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51899767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018D2-5A72-47E0-9732-D1D584704B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D579A0-60EF-47CB-8BEF-DA7C8F5203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9D9CDB-F42C-4895-8BA5-E615AE2585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F3B1EA3-E8AD-4A44-8CF7-9B15DE99544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22C32B1-E7CE-4B2C-B02C-32F215522B81}"/>
              </a:ext>
            </a:extLst>
          </p:cNvPr>
          <p:cNvSpPr>
            <a:spLocks noGrp="1"/>
          </p:cNvSpPr>
          <p:nvPr>
            <p:ph type="ftr" sz="quarter" idx="11"/>
          </p:nvPr>
        </p:nvSpPr>
        <p:spPr>
          <a:xfrm>
            <a:off x="3397624" y="6356350"/>
            <a:ext cx="4755776" cy="365125"/>
          </a:xfrm>
        </p:spPr>
        <p:txBody>
          <a:bodyPr/>
          <a:lstStyle>
            <a:lvl1pPr>
              <a:defRPr sz="1000"/>
            </a:lvl1pPr>
          </a:lstStyle>
          <a:p>
            <a:r>
              <a:rPr lang="en-US"/>
              <a:t>© 2026 American College of Medical Genetics and Genomics. All rights reserved</a:t>
            </a:r>
            <a:endParaRPr lang="en-US" dirty="0"/>
          </a:p>
        </p:txBody>
      </p:sp>
      <p:sp>
        <p:nvSpPr>
          <p:cNvPr id="7" name="Slide Number Placeholder 6">
            <a:extLst>
              <a:ext uri="{FF2B5EF4-FFF2-40B4-BE49-F238E27FC236}">
                <a16:creationId xmlns:a16="http://schemas.microsoft.com/office/drawing/2014/main" id="{A6FC0629-F0F3-4C7E-903B-A1C781F42D4C}"/>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39902368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83D60-F50D-40AE-B95E-2A45AAB88C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1BCC1C-3D8C-4BEA-8A53-941D29D6F0A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FE0E78-B9CE-4287-87C7-107528647F6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FF9741F-E4A3-4372-9299-AB86B7607D51}"/>
              </a:ext>
            </a:extLst>
          </p:cNvPr>
          <p:cNvSpPr>
            <a:spLocks noGrp="1"/>
          </p:cNvSpPr>
          <p:nvPr>
            <p:ph type="ftr" sz="quarter" idx="11"/>
          </p:nvPr>
        </p:nvSpPr>
        <p:spPr>
          <a:xfrm>
            <a:off x="838200" y="6356350"/>
            <a:ext cx="7315200" cy="365125"/>
          </a:xfrm>
        </p:spPr>
        <p:txBody>
          <a:bodyPr/>
          <a:lstStyle>
            <a:lvl1pPr>
              <a:defRPr sz="1000"/>
            </a:lvl1pPr>
          </a:lstStyle>
          <a:p>
            <a:r>
              <a:rPr lang="en-US"/>
              <a:t>© 2026 American College of Medical Genetics and Genomics. All rights reserved</a:t>
            </a:r>
            <a:endParaRPr lang="en-US" dirty="0"/>
          </a:p>
        </p:txBody>
      </p:sp>
      <p:sp>
        <p:nvSpPr>
          <p:cNvPr id="6" name="Slide Number Placeholder 5">
            <a:extLst>
              <a:ext uri="{FF2B5EF4-FFF2-40B4-BE49-F238E27FC236}">
                <a16:creationId xmlns:a16="http://schemas.microsoft.com/office/drawing/2014/main" id="{053D8524-B9C0-4DF0-BE0D-9B49C71B1761}"/>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324480663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7C5421-5DB2-48F0-815C-C6E1ABDD48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780677-F36F-4448-9CB2-20EC87B762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7BDE85-C8AC-4353-AD39-A59759F0BEF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28F4E8A-F8BF-4503-8387-22A6B80233B1}"/>
              </a:ext>
            </a:extLst>
          </p:cNvPr>
          <p:cNvSpPr>
            <a:spLocks noGrp="1"/>
          </p:cNvSpPr>
          <p:nvPr>
            <p:ph type="ftr" sz="quarter" idx="11"/>
          </p:nvPr>
        </p:nvSpPr>
        <p:spPr>
          <a:xfrm>
            <a:off x="690282" y="6356350"/>
            <a:ext cx="7463118" cy="365125"/>
          </a:xfrm>
        </p:spPr>
        <p:txBody>
          <a:bodyPr/>
          <a:lstStyle>
            <a:lvl1pPr>
              <a:defRPr sz="1000"/>
            </a:lvl1pPr>
          </a:lstStyle>
          <a:p>
            <a:r>
              <a:rPr lang="en-US"/>
              <a:t>© 2026 American College of Medical Genetics and Genomics. All rights reserved</a:t>
            </a:r>
            <a:endParaRPr lang="en-US" dirty="0"/>
          </a:p>
        </p:txBody>
      </p:sp>
      <p:sp>
        <p:nvSpPr>
          <p:cNvPr id="6" name="Slide Number Placeholder 5">
            <a:extLst>
              <a:ext uri="{FF2B5EF4-FFF2-40B4-BE49-F238E27FC236}">
                <a16:creationId xmlns:a16="http://schemas.microsoft.com/office/drawing/2014/main" id="{EDC13DD4-0DB1-4C2E-9177-7AB8A51D0976}"/>
              </a:ext>
            </a:extLst>
          </p:cNvPr>
          <p:cNvSpPr>
            <a:spLocks noGrp="1"/>
          </p:cNvSpPr>
          <p:nvPr>
            <p:ph type="sldNum" sz="quarter" idx="12"/>
          </p:nvPr>
        </p:nvSpPr>
        <p:spPr/>
        <p:txBody>
          <a:bodyPr/>
          <a:lstStyle/>
          <a:p>
            <a:fld id="{5DF5599D-1C1F-426F-A8BB-3CD65B90533C}" type="slidenum">
              <a:rPr lang="en-US" smtClean="0"/>
              <a:t>‹#›</a:t>
            </a:fld>
            <a:endParaRPr lang="en-US"/>
          </a:p>
        </p:txBody>
      </p:sp>
    </p:spTree>
    <p:extLst>
      <p:ext uri="{BB962C8B-B14F-4D97-AF65-F5344CB8AC3E}">
        <p14:creationId xmlns:p14="http://schemas.microsoft.com/office/powerpoint/2010/main" val="160561320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391" y="2854325"/>
            <a:ext cx="9999339" cy="1397000"/>
          </a:xfrm>
        </p:spPr>
        <p:txBody>
          <a:bodyPr lIns="0" tIns="0" rIns="0" bIns="0" anchor="b" anchorCtr="0">
            <a:noAutofit/>
          </a:bodyPr>
          <a:lstStyle>
            <a:lvl1pPr algn="l">
              <a:lnSpc>
                <a:spcPct val="80000"/>
              </a:lnSpc>
              <a:defRPr sz="6000">
                <a:solidFill>
                  <a:schemeClr val="tx1"/>
                </a:solidFill>
              </a:defRPr>
            </a:lvl1pPr>
          </a:lstStyle>
          <a:p>
            <a:r>
              <a:rPr lang="en-US" dirty="0"/>
              <a:t>CLICK TO EDIT TITLE</a:t>
            </a:r>
          </a:p>
        </p:txBody>
      </p:sp>
      <p:sp>
        <p:nvSpPr>
          <p:cNvPr id="3" name="Subtitle 2"/>
          <p:cNvSpPr>
            <a:spLocks noGrp="1"/>
          </p:cNvSpPr>
          <p:nvPr>
            <p:ph type="subTitle" idx="1"/>
          </p:nvPr>
        </p:nvSpPr>
        <p:spPr>
          <a:xfrm>
            <a:off x="973392" y="4257675"/>
            <a:ext cx="10001526" cy="685800"/>
          </a:xfrm>
        </p:spPr>
        <p:txBody>
          <a:bodyPr lIns="0" tIns="45720" rIns="0">
            <a:noAutofit/>
          </a:bodyPr>
          <a:lstStyle>
            <a:lvl1pPr marL="0" indent="0" algn="l">
              <a:lnSpc>
                <a:spcPct val="80000"/>
              </a:lnSpc>
              <a:spcBef>
                <a:spcPts val="0"/>
              </a:spcBef>
              <a:buNone/>
              <a:defRPr sz="2400" b="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9" name="Rectangle 8"/>
          <p:cNvSpPr/>
          <p:nvPr userDrawn="1"/>
        </p:nvSpPr>
        <p:spPr>
          <a:xfrm>
            <a:off x="973392" y="672465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Freeform 6"/>
          <p:cNvSpPr>
            <a:spLocks noChangeAspect="1" noEditPoints="1"/>
          </p:cNvSpPr>
          <p:nvPr userDrawn="1"/>
        </p:nvSpPr>
        <p:spPr bwMode="auto">
          <a:xfrm>
            <a:off x="541479" y="536575"/>
            <a:ext cx="838364" cy="914400"/>
          </a:xfrm>
          <a:custGeom>
            <a:avLst/>
            <a:gdLst>
              <a:gd name="T0" fmla="*/ 661 w 1089"/>
              <a:gd name="T1" fmla="*/ 944 h 1188"/>
              <a:gd name="T2" fmla="*/ 690 w 1089"/>
              <a:gd name="T3" fmla="*/ 760 h 1188"/>
              <a:gd name="T4" fmla="*/ 399 w 1089"/>
              <a:gd name="T5" fmla="*/ 967 h 1188"/>
              <a:gd name="T6" fmla="*/ 569 w 1089"/>
              <a:gd name="T7" fmla="*/ 721 h 1188"/>
              <a:gd name="T8" fmla="*/ 360 w 1089"/>
              <a:gd name="T9" fmla="*/ 930 h 1188"/>
              <a:gd name="T10" fmla="*/ 452 w 1089"/>
              <a:gd name="T11" fmla="*/ 794 h 1188"/>
              <a:gd name="T12" fmla="*/ 219 w 1089"/>
              <a:gd name="T13" fmla="*/ 794 h 1188"/>
              <a:gd name="T14" fmla="*/ 490 w 1089"/>
              <a:gd name="T15" fmla="*/ 692 h 1188"/>
              <a:gd name="T16" fmla="*/ 336 w 1089"/>
              <a:gd name="T17" fmla="*/ 999 h 1188"/>
              <a:gd name="T18" fmla="*/ 753 w 1089"/>
              <a:gd name="T19" fmla="*/ 999 h 1188"/>
              <a:gd name="T20" fmla="*/ 869 w 1089"/>
              <a:gd name="T21" fmla="*/ 794 h 1188"/>
              <a:gd name="T22" fmla="*/ 729 w 1089"/>
              <a:gd name="T23" fmla="*/ 721 h 1188"/>
              <a:gd name="T24" fmla="*/ 869 w 1089"/>
              <a:gd name="T25" fmla="*/ 794 h 1188"/>
              <a:gd name="T26" fmla="*/ 1016 w 1089"/>
              <a:gd name="T27" fmla="*/ 285 h 1188"/>
              <a:gd name="T28" fmla="*/ 1080 w 1089"/>
              <a:gd name="T29" fmla="*/ 453 h 1188"/>
              <a:gd name="T30" fmla="*/ 1062 w 1089"/>
              <a:gd name="T31" fmla="*/ 341 h 1188"/>
              <a:gd name="T32" fmla="*/ 810 w 1089"/>
              <a:gd name="T33" fmla="*/ 458 h 1188"/>
              <a:gd name="T34" fmla="*/ 872 w 1089"/>
              <a:gd name="T35" fmla="*/ 474 h 1188"/>
              <a:gd name="T36" fmla="*/ 872 w 1089"/>
              <a:gd name="T37" fmla="*/ 289 h 1188"/>
              <a:gd name="T38" fmla="*/ 758 w 1089"/>
              <a:gd name="T39" fmla="*/ 303 h 1188"/>
              <a:gd name="T40" fmla="*/ 713 w 1089"/>
              <a:gd name="T41" fmla="*/ 335 h 1188"/>
              <a:gd name="T42" fmla="*/ 528 w 1089"/>
              <a:gd name="T43" fmla="*/ 302 h 1188"/>
              <a:gd name="T44" fmla="*/ 528 w 1089"/>
              <a:gd name="T45" fmla="*/ 489 h 1188"/>
              <a:gd name="T46" fmla="*/ 573 w 1089"/>
              <a:gd name="T47" fmla="*/ 329 h 1188"/>
              <a:gd name="T48" fmla="*/ 408 w 1089"/>
              <a:gd name="T49" fmla="*/ 303 h 1188"/>
              <a:gd name="T50" fmla="*/ 408 w 1089"/>
              <a:gd name="T51" fmla="*/ 489 h 1188"/>
              <a:gd name="T52" fmla="*/ 471 w 1089"/>
              <a:gd name="T53" fmla="*/ 320 h 1188"/>
              <a:gd name="T54" fmla="*/ 408 w 1089"/>
              <a:gd name="T55" fmla="*/ 303 h 1188"/>
              <a:gd name="T56" fmla="*/ 329 w 1089"/>
              <a:gd name="T57" fmla="*/ 472 h 1188"/>
              <a:gd name="T58" fmla="*/ 309 w 1089"/>
              <a:gd name="T59" fmla="*/ 303 h 1188"/>
              <a:gd name="T60" fmla="*/ 243 w 1089"/>
              <a:gd name="T61" fmla="*/ 320 h 1188"/>
              <a:gd name="T62" fmla="*/ 379 w 1089"/>
              <a:gd name="T63" fmla="*/ 489 h 1188"/>
              <a:gd name="T64" fmla="*/ 188 w 1089"/>
              <a:gd name="T65" fmla="*/ 298 h 1188"/>
              <a:gd name="T66" fmla="*/ 193 w 1089"/>
              <a:gd name="T67" fmla="*/ 464 h 1188"/>
              <a:gd name="T68" fmla="*/ 114 w 1089"/>
              <a:gd name="T69" fmla="*/ 302 h 1188"/>
              <a:gd name="T70" fmla="*/ 884 w 1089"/>
              <a:gd name="T71" fmla="*/ 16 h 1188"/>
              <a:gd name="T72" fmla="*/ 776 w 1089"/>
              <a:gd name="T73" fmla="*/ 107 h 1188"/>
              <a:gd name="T74" fmla="*/ 776 w 1089"/>
              <a:gd name="T75" fmla="*/ 107 h 1188"/>
              <a:gd name="T76" fmla="*/ 743 w 1089"/>
              <a:gd name="T77" fmla="*/ 36 h 1188"/>
              <a:gd name="T78" fmla="*/ 702 w 1089"/>
              <a:gd name="T79" fmla="*/ 17 h 1188"/>
              <a:gd name="T80" fmla="*/ 640 w 1089"/>
              <a:gd name="T81" fmla="*/ 40 h 1188"/>
              <a:gd name="T82" fmla="*/ 568 w 1089"/>
              <a:gd name="T83" fmla="*/ 4 h 1188"/>
              <a:gd name="T84" fmla="*/ 652 w 1089"/>
              <a:gd name="T85" fmla="*/ 172 h 1188"/>
              <a:gd name="T86" fmla="*/ 714 w 1089"/>
              <a:gd name="T87" fmla="*/ 189 h 1188"/>
              <a:gd name="T88" fmla="*/ 444 w 1089"/>
              <a:gd name="T89" fmla="*/ 120 h 1188"/>
              <a:gd name="T90" fmla="*/ 437 w 1089"/>
              <a:gd name="T91" fmla="*/ 136 h 1188"/>
              <a:gd name="T92" fmla="*/ 509 w 1089"/>
              <a:gd name="T93" fmla="*/ 189 h 1188"/>
              <a:gd name="T94" fmla="*/ 567 w 1089"/>
              <a:gd name="T95" fmla="*/ 169 h 1188"/>
              <a:gd name="T96" fmla="*/ 379 w 1089"/>
              <a:gd name="T97" fmla="*/ 189 h 1188"/>
              <a:gd name="T98" fmla="*/ 164 w 1089"/>
              <a:gd name="T99" fmla="*/ 189 h 1188"/>
              <a:gd name="T100" fmla="*/ 223 w 1089"/>
              <a:gd name="T101" fmla="*/ 197 h 1188"/>
              <a:gd name="T102" fmla="*/ 276 w 1089"/>
              <a:gd name="T103" fmla="*/ 203 h 1188"/>
              <a:gd name="T104" fmla="*/ 336 w 1089"/>
              <a:gd name="T105" fmla="*/ 34 h 1188"/>
              <a:gd name="T106" fmla="*/ 229 w 1089"/>
              <a:gd name="T107" fmla="*/ 148 h 1188"/>
              <a:gd name="T108" fmla="*/ 119 w 1089"/>
              <a:gd name="T109" fmla="*/ 47 h 1188"/>
              <a:gd name="T110" fmla="*/ 164 w 1089"/>
              <a:gd name="T111" fmla="*/ 203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9" h="1188">
                <a:moveTo>
                  <a:pt x="598" y="609"/>
                </a:moveTo>
                <a:cubicBezTo>
                  <a:pt x="598" y="783"/>
                  <a:pt x="598" y="783"/>
                  <a:pt x="598" y="783"/>
                </a:cubicBezTo>
                <a:cubicBezTo>
                  <a:pt x="598" y="850"/>
                  <a:pt x="619" y="904"/>
                  <a:pt x="661" y="944"/>
                </a:cubicBezTo>
                <a:cubicBezTo>
                  <a:pt x="661" y="944"/>
                  <a:pt x="661" y="944"/>
                  <a:pt x="661" y="944"/>
                </a:cubicBezTo>
                <a:cubicBezTo>
                  <a:pt x="661" y="898"/>
                  <a:pt x="661" y="898"/>
                  <a:pt x="661" y="898"/>
                </a:cubicBezTo>
                <a:cubicBezTo>
                  <a:pt x="645" y="869"/>
                  <a:pt x="637" y="834"/>
                  <a:pt x="637" y="794"/>
                </a:cubicBezTo>
                <a:cubicBezTo>
                  <a:pt x="637" y="760"/>
                  <a:pt x="637" y="760"/>
                  <a:pt x="637" y="760"/>
                </a:cubicBezTo>
                <a:cubicBezTo>
                  <a:pt x="690" y="760"/>
                  <a:pt x="690" y="760"/>
                  <a:pt x="690" y="760"/>
                </a:cubicBezTo>
                <a:cubicBezTo>
                  <a:pt x="690" y="760"/>
                  <a:pt x="690" y="929"/>
                  <a:pt x="690" y="937"/>
                </a:cubicBezTo>
                <a:cubicBezTo>
                  <a:pt x="690" y="953"/>
                  <a:pt x="690" y="962"/>
                  <a:pt x="689" y="966"/>
                </a:cubicBezTo>
                <a:cubicBezTo>
                  <a:pt x="682" y="1063"/>
                  <a:pt x="635" y="1128"/>
                  <a:pt x="544" y="1166"/>
                </a:cubicBezTo>
                <a:cubicBezTo>
                  <a:pt x="454" y="1128"/>
                  <a:pt x="406" y="1063"/>
                  <a:pt x="399" y="967"/>
                </a:cubicBezTo>
                <a:cubicBezTo>
                  <a:pt x="461" y="925"/>
                  <a:pt x="490" y="864"/>
                  <a:pt x="490" y="783"/>
                </a:cubicBezTo>
                <a:cubicBezTo>
                  <a:pt x="490" y="760"/>
                  <a:pt x="490" y="760"/>
                  <a:pt x="490" y="760"/>
                </a:cubicBezTo>
                <a:cubicBezTo>
                  <a:pt x="569" y="760"/>
                  <a:pt x="569" y="760"/>
                  <a:pt x="569" y="760"/>
                </a:cubicBezTo>
                <a:cubicBezTo>
                  <a:pt x="569" y="721"/>
                  <a:pt x="569" y="721"/>
                  <a:pt x="569" y="721"/>
                </a:cubicBezTo>
                <a:cubicBezTo>
                  <a:pt x="360" y="721"/>
                  <a:pt x="360" y="721"/>
                  <a:pt x="360" y="721"/>
                </a:cubicBezTo>
                <a:cubicBezTo>
                  <a:pt x="360" y="929"/>
                  <a:pt x="360" y="929"/>
                  <a:pt x="360" y="929"/>
                </a:cubicBezTo>
                <a:cubicBezTo>
                  <a:pt x="360" y="929"/>
                  <a:pt x="360" y="930"/>
                  <a:pt x="360" y="930"/>
                </a:cubicBezTo>
                <a:cubicBezTo>
                  <a:pt x="360" y="930"/>
                  <a:pt x="360" y="930"/>
                  <a:pt x="360" y="930"/>
                </a:cubicBezTo>
                <a:cubicBezTo>
                  <a:pt x="376" y="919"/>
                  <a:pt x="388" y="906"/>
                  <a:pt x="398" y="890"/>
                </a:cubicBezTo>
                <a:cubicBezTo>
                  <a:pt x="398" y="760"/>
                  <a:pt x="398" y="760"/>
                  <a:pt x="398" y="760"/>
                </a:cubicBezTo>
                <a:cubicBezTo>
                  <a:pt x="452" y="760"/>
                  <a:pt x="452" y="760"/>
                  <a:pt x="452" y="760"/>
                </a:cubicBezTo>
                <a:cubicBezTo>
                  <a:pt x="452" y="794"/>
                  <a:pt x="452" y="794"/>
                  <a:pt x="452" y="794"/>
                </a:cubicBezTo>
                <a:cubicBezTo>
                  <a:pt x="452" y="854"/>
                  <a:pt x="434" y="902"/>
                  <a:pt x="398" y="936"/>
                </a:cubicBezTo>
                <a:cubicBezTo>
                  <a:pt x="383" y="951"/>
                  <a:pt x="370" y="959"/>
                  <a:pt x="361" y="964"/>
                </a:cubicBezTo>
                <a:cubicBezTo>
                  <a:pt x="352" y="970"/>
                  <a:pt x="345" y="973"/>
                  <a:pt x="336" y="977"/>
                </a:cubicBezTo>
                <a:cubicBezTo>
                  <a:pt x="257" y="944"/>
                  <a:pt x="219" y="882"/>
                  <a:pt x="219" y="794"/>
                </a:cubicBezTo>
                <a:cubicBezTo>
                  <a:pt x="219" y="648"/>
                  <a:pt x="219" y="648"/>
                  <a:pt x="219" y="648"/>
                </a:cubicBezTo>
                <a:cubicBezTo>
                  <a:pt x="452" y="648"/>
                  <a:pt x="452" y="648"/>
                  <a:pt x="452" y="648"/>
                </a:cubicBezTo>
                <a:cubicBezTo>
                  <a:pt x="452" y="692"/>
                  <a:pt x="452" y="692"/>
                  <a:pt x="452" y="692"/>
                </a:cubicBezTo>
                <a:cubicBezTo>
                  <a:pt x="490" y="692"/>
                  <a:pt x="490" y="692"/>
                  <a:pt x="490" y="692"/>
                </a:cubicBezTo>
                <a:cubicBezTo>
                  <a:pt x="490" y="609"/>
                  <a:pt x="490" y="609"/>
                  <a:pt x="490" y="609"/>
                </a:cubicBezTo>
                <a:cubicBezTo>
                  <a:pt x="181" y="609"/>
                  <a:pt x="181" y="609"/>
                  <a:pt x="181" y="609"/>
                </a:cubicBezTo>
                <a:cubicBezTo>
                  <a:pt x="181" y="783"/>
                  <a:pt x="181" y="783"/>
                  <a:pt x="181" y="783"/>
                </a:cubicBezTo>
                <a:cubicBezTo>
                  <a:pt x="181" y="889"/>
                  <a:pt x="231" y="959"/>
                  <a:pt x="336" y="999"/>
                </a:cubicBezTo>
                <a:cubicBezTo>
                  <a:pt x="346" y="995"/>
                  <a:pt x="355" y="991"/>
                  <a:pt x="364" y="987"/>
                </a:cubicBezTo>
                <a:cubicBezTo>
                  <a:pt x="380" y="1082"/>
                  <a:pt x="439" y="1148"/>
                  <a:pt x="544" y="1188"/>
                </a:cubicBezTo>
                <a:cubicBezTo>
                  <a:pt x="649" y="1148"/>
                  <a:pt x="708" y="1082"/>
                  <a:pt x="724" y="987"/>
                </a:cubicBezTo>
                <a:cubicBezTo>
                  <a:pt x="733" y="991"/>
                  <a:pt x="743" y="995"/>
                  <a:pt x="753" y="999"/>
                </a:cubicBezTo>
                <a:cubicBezTo>
                  <a:pt x="857" y="959"/>
                  <a:pt x="907" y="889"/>
                  <a:pt x="907" y="783"/>
                </a:cubicBezTo>
                <a:cubicBezTo>
                  <a:pt x="907" y="609"/>
                  <a:pt x="907" y="609"/>
                  <a:pt x="907" y="609"/>
                </a:cubicBezTo>
                <a:lnTo>
                  <a:pt x="598" y="609"/>
                </a:lnTo>
                <a:close/>
                <a:moveTo>
                  <a:pt x="869" y="794"/>
                </a:moveTo>
                <a:cubicBezTo>
                  <a:pt x="869" y="882"/>
                  <a:pt x="831" y="944"/>
                  <a:pt x="753" y="977"/>
                </a:cubicBezTo>
                <a:cubicBezTo>
                  <a:pt x="744" y="973"/>
                  <a:pt x="735" y="969"/>
                  <a:pt x="727" y="964"/>
                </a:cubicBezTo>
                <a:cubicBezTo>
                  <a:pt x="728" y="953"/>
                  <a:pt x="729" y="941"/>
                  <a:pt x="729" y="929"/>
                </a:cubicBezTo>
                <a:cubicBezTo>
                  <a:pt x="729" y="721"/>
                  <a:pt x="729" y="721"/>
                  <a:pt x="729" y="721"/>
                </a:cubicBezTo>
                <a:cubicBezTo>
                  <a:pt x="637" y="721"/>
                  <a:pt x="637" y="721"/>
                  <a:pt x="637" y="721"/>
                </a:cubicBezTo>
                <a:cubicBezTo>
                  <a:pt x="637" y="648"/>
                  <a:pt x="637" y="648"/>
                  <a:pt x="637" y="648"/>
                </a:cubicBezTo>
                <a:cubicBezTo>
                  <a:pt x="869" y="648"/>
                  <a:pt x="869" y="648"/>
                  <a:pt x="869" y="648"/>
                </a:cubicBezTo>
                <a:lnTo>
                  <a:pt x="869" y="794"/>
                </a:lnTo>
                <a:close/>
                <a:moveTo>
                  <a:pt x="1062" y="347"/>
                </a:moveTo>
                <a:cubicBezTo>
                  <a:pt x="1074" y="347"/>
                  <a:pt x="1074" y="347"/>
                  <a:pt x="1074" y="347"/>
                </a:cubicBezTo>
                <a:cubicBezTo>
                  <a:pt x="1084" y="298"/>
                  <a:pt x="1084" y="298"/>
                  <a:pt x="1084" y="298"/>
                </a:cubicBezTo>
                <a:cubicBezTo>
                  <a:pt x="1068" y="290"/>
                  <a:pt x="1041" y="285"/>
                  <a:pt x="1016" y="285"/>
                </a:cubicBezTo>
                <a:cubicBezTo>
                  <a:pt x="944" y="285"/>
                  <a:pt x="895" y="331"/>
                  <a:pt x="895" y="392"/>
                </a:cubicBezTo>
                <a:cubicBezTo>
                  <a:pt x="895" y="451"/>
                  <a:pt x="938" y="493"/>
                  <a:pt x="1007" y="493"/>
                </a:cubicBezTo>
                <a:cubicBezTo>
                  <a:pt x="1041" y="493"/>
                  <a:pt x="1069" y="482"/>
                  <a:pt x="1089" y="464"/>
                </a:cubicBezTo>
                <a:cubicBezTo>
                  <a:pt x="1080" y="453"/>
                  <a:pt x="1080" y="453"/>
                  <a:pt x="1080" y="453"/>
                </a:cubicBezTo>
                <a:cubicBezTo>
                  <a:pt x="1062" y="466"/>
                  <a:pt x="1040" y="473"/>
                  <a:pt x="1018" y="473"/>
                </a:cubicBezTo>
                <a:cubicBezTo>
                  <a:pt x="969" y="473"/>
                  <a:pt x="932" y="440"/>
                  <a:pt x="932" y="383"/>
                </a:cubicBezTo>
                <a:cubicBezTo>
                  <a:pt x="932" y="331"/>
                  <a:pt x="962" y="302"/>
                  <a:pt x="1009" y="302"/>
                </a:cubicBezTo>
                <a:cubicBezTo>
                  <a:pt x="1047" y="302"/>
                  <a:pt x="1062" y="313"/>
                  <a:pt x="1062" y="341"/>
                </a:cubicBezTo>
                <a:lnTo>
                  <a:pt x="1062" y="347"/>
                </a:lnTo>
                <a:close/>
                <a:moveTo>
                  <a:pt x="783" y="303"/>
                </a:moveTo>
                <a:cubicBezTo>
                  <a:pt x="808" y="304"/>
                  <a:pt x="810" y="306"/>
                  <a:pt x="810" y="320"/>
                </a:cubicBezTo>
                <a:cubicBezTo>
                  <a:pt x="810" y="458"/>
                  <a:pt x="810" y="458"/>
                  <a:pt x="810" y="458"/>
                </a:cubicBezTo>
                <a:cubicBezTo>
                  <a:pt x="810" y="471"/>
                  <a:pt x="808" y="473"/>
                  <a:pt x="783" y="474"/>
                </a:cubicBezTo>
                <a:cubicBezTo>
                  <a:pt x="783" y="489"/>
                  <a:pt x="783" y="489"/>
                  <a:pt x="783" y="489"/>
                </a:cubicBezTo>
                <a:cubicBezTo>
                  <a:pt x="872" y="489"/>
                  <a:pt x="872" y="489"/>
                  <a:pt x="872" y="489"/>
                </a:cubicBezTo>
                <a:cubicBezTo>
                  <a:pt x="872" y="474"/>
                  <a:pt x="872" y="474"/>
                  <a:pt x="872" y="474"/>
                </a:cubicBezTo>
                <a:cubicBezTo>
                  <a:pt x="847" y="473"/>
                  <a:pt x="845" y="471"/>
                  <a:pt x="845" y="458"/>
                </a:cubicBezTo>
                <a:cubicBezTo>
                  <a:pt x="845" y="320"/>
                  <a:pt x="845" y="320"/>
                  <a:pt x="845" y="320"/>
                </a:cubicBezTo>
                <a:cubicBezTo>
                  <a:pt x="845" y="306"/>
                  <a:pt x="847" y="304"/>
                  <a:pt x="872" y="303"/>
                </a:cubicBezTo>
                <a:cubicBezTo>
                  <a:pt x="872" y="289"/>
                  <a:pt x="872" y="289"/>
                  <a:pt x="872" y="289"/>
                </a:cubicBezTo>
                <a:cubicBezTo>
                  <a:pt x="783" y="289"/>
                  <a:pt x="783" y="289"/>
                  <a:pt x="783" y="289"/>
                </a:cubicBezTo>
                <a:lnTo>
                  <a:pt x="783" y="303"/>
                </a:lnTo>
                <a:close/>
                <a:moveTo>
                  <a:pt x="731" y="335"/>
                </a:moveTo>
                <a:cubicBezTo>
                  <a:pt x="731" y="308"/>
                  <a:pt x="736" y="303"/>
                  <a:pt x="758" y="303"/>
                </a:cubicBezTo>
                <a:cubicBezTo>
                  <a:pt x="758" y="289"/>
                  <a:pt x="758" y="289"/>
                  <a:pt x="758" y="289"/>
                </a:cubicBezTo>
                <a:cubicBezTo>
                  <a:pt x="686" y="289"/>
                  <a:pt x="686" y="289"/>
                  <a:pt x="686" y="289"/>
                </a:cubicBezTo>
                <a:cubicBezTo>
                  <a:pt x="686" y="303"/>
                  <a:pt x="686" y="303"/>
                  <a:pt x="686" y="303"/>
                </a:cubicBezTo>
                <a:cubicBezTo>
                  <a:pt x="708" y="303"/>
                  <a:pt x="713" y="308"/>
                  <a:pt x="713" y="335"/>
                </a:cubicBezTo>
                <a:cubicBezTo>
                  <a:pt x="713" y="436"/>
                  <a:pt x="713" y="436"/>
                  <a:pt x="713" y="436"/>
                </a:cubicBezTo>
                <a:cubicBezTo>
                  <a:pt x="584" y="289"/>
                  <a:pt x="584" y="289"/>
                  <a:pt x="584" y="289"/>
                </a:cubicBezTo>
                <a:cubicBezTo>
                  <a:pt x="526" y="289"/>
                  <a:pt x="526" y="289"/>
                  <a:pt x="526" y="289"/>
                </a:cubicBezTo>
                <a:cubicBezTo>
                  <a:pt x="528" y="302"/>
                  <a:pt x="528" y="302"/>
                  <a:pt x="528" y="302"/>
                </a:cubicBezTo>
                <a:cubicBezTo>
                  <a:pt x="552" y="306"/>
                  <a:pt x="555" y="308"/>
                  <a:pt x="555" y="329"/>
                </a:cubicBezTo>
                <a:cubicBezTo>
                  <a:pt x="555" y="443"/>
                  <a:pt x="555" y="443"/>
                  <a:pt x="555" y="443"/>
                </a:cubicBezTo>
                <a:cubicBezTo>
                  <a:pt x="555" y="469"/>
                  <a:pt x="550" y="474"/>
                  <a:pt x="528" y="474"/>
                </a:cubicBezTo>
                <a:cubicBezTo>
                  <a:pt x="528" y="489"/>
                  <a:pt x="528" y="489"/>
                  <a:pt x="528" y="489"/>
                </a:cubicBezTo>
                <a:cubicBezTo>
                  <a:pt x="600" y="489"/>
                  <a:pt x="600" y="489"/>
                  <a:pt x="600" y="489"/>
                </a:cubicBezTo>
                <a:cubicBezTo>
                  <a:pt x="600" y="474"/>
                  <a:pt x="600" y="474"/>
                  <a:pt x="600" y="474"/>
                </a:cubicBezTo>
                <a:cubicBezTo>
                  <a:pt x="577" y="474"/>
                  <a:pt x="573" y="469"/>
                  <a:pt x="573" y="443"/>
                </a:cubicBezTo>
                <a:cubicBezTo>
                  <a:pt x="573" y="329"/>
                  <a:pt x="573" y="329"/>
                  <a:pt x="573" y="329"/>
                </a:cubicBezTo>
                <a:cubicBezTo>
                  <a:pt x="716" y="491"/>
                  <a:pt x="716" y="491"/>
                  <a:pt x="716" y="491"/>
                </a:cubicBezTo>
                <a:cubicBezTo>
                  <a:pt x="731" y="491"/>
                  <a:pt x="731" y="491"/>
                  <a:pt x="731" y="491"/>
                </a:cubicBezTo>
                <a:lnTo>
                  <a:pt x="731" y="335"/>
                </a:lnTo>
                <a:close/>
                <a:moveTo>
                  <a:pt x="408" y="303"/>
                </a:moveTo>
                <a:cubicBezTo>
                  <a:pt x="433" y="304"/>
                  <a:pt x="436" y="306"/>
                  <a:pt x="436" y="320"/>
                </a:cubicBezTo>
                <a:cubicBezTo>
                  <a:pt x="436" y="458"/>
                  <a:pt x="436" y="458"/>
                  <a:pt x="436" y="458"/>
                </a:cubicBezTo>
                <a:cubicBezTo>
                  <a:pt x="436" y="471"/>
                  <a:pt x="433" y="473"/>
                  <a:pt x="408" y="474"/>
                </a:cubicBezTo>
                <a:cubicBezTo>
                  <a:pt x="408" y="489"/>
                  <a:pt x="408" y="489"/>
                  <a:pt x="408" y="489"/>
                </a:cubicBezTo>
                <a:cubicBezTo>
                  <a:pt x="498" y="489"/>
                  <a:pt x="498" y="489"/>
                  <a:pt x="498" y="489"/>
                </a:cubicBezTo>
                <a:cubicBezTo>
                  <a:pt x="498" y="474"/>
                  <a:pt x="498" y="474"/>
                  <a:pt x="498" y="474"/>
                </a:cubicBezTo>
                <a:cubicBezTo>
                  <a:pt x="473" y="473"/>
                  <a:pt x="471" y="471"/>
                  <a:pt x="471" y="458"/>
                </a:cubicBezTo>
                <a:cubicBezTo>
                  <a:pt x="471" y="320"/>
                  <a:pt x="471" y="320"/>
                  <a:pt x="471" y="320"/>
                </a:cubicBezTo>
                <a:cubicBezTo>
                  <a:pt x="471" y="306"/>
                  <a:pt x="473" y="304"/>
                  <a:pt x="498" y="303"/>
                </a:cubicBezTo>
                <a:cubicBezTo>
                  <a:pt x="498" y="289"/>
                  <a:pt x="498" y="289"/>
                  <a:pt x="498" y="289"/>
                </a:cubicBezTo>
                <a:cubicBezTo>
                  <a:pt x="408" y="289"/>
                  <a:pt x="408" y="289"/>
                  <a:pt x="408" y="289"/>
                </a:cubicBezTo>
                <a:lnTo>
                  <a:pt x="408" y="303"/>
                </a:lnTo>
                <a:close/>
                <a:moveTo>
                  <a:pt x="390" y="431"/>
                </a:moveTo>
                <a:cubicBezTo>
                  <a:pt x="379" y="431"/>
                  <a:pt x="379" y="431"/>
                  <a:pt x="379" y="431"/>
                </a:cubicBezTo>
                <a:cubicBezTo>
                  <a:pt x="374" y="440"/>
                  <a:pt x="374" y="440"/>
                  <a:pt x="374" y="440"/>
                </a:cubicBezTo>
                <a:cubicBezTo>
                  <a:pt x="362" y="466"/>
                  <a:pt x="352" y="472"/>
                  <a:pt x="329" y="472"/>
                </a:cubicBezTo>
                <a:cubicBezTo>
                  <a:pt x="292" y="472"/>
                  <a:pt x="292" y="472"/>
                  <a:pt x="292" y="472"/>
                </a:cubicBezTo>
                <a:cubicBezTo>
                  <a:pt x="279" y="472"/>
                  <a:pt x="278" y="467"/>
                  <a:pt x="278" y="449"/>
                </a:cubicBezTo>
                <a:cubicBezTo>
                  <a:pt x="278" y="320"/>
                  <a:pt x="278" y="320"/>
                  <a:pt x="278" y="320"/>
                </a:cubicBezTo>
                <a:cubicBezTo>
                  <a:pt x="278" y="306"/>
                  <a:pt x="280" y="303"/>
                  <a:pt x="309" y="303"/>
                </a:cubicBezTo>
                <a:cubicBezTo>
                  <a:pt x="309" y="289"/>
                  <a:pt x="309" y="289"/>
                  <a:pt x="309" y="289"/>
                </a:cubicBezTo>
                <a:cubicBezTo>
                  <a:pt x="217" y="289"/>
                  <a:pt x="217" y="289"/>
                  <a:pt x="217" y="289"/>
                </a:cubicBezTo>
                <a:cubicBezTo>
                  <a:pt x="217" y="303"/>
                  <a:pt x="217" y="303"/>
                  <a:pt x="217" y="303"/>
                </a:cubicBezTo>
                <a:cubicBezTo>
                  <a:pt x="241" y="304"/>
                  <a:pt x="243" y="306"/>
                  <a:pt x="243" y="320"/>
                </a:cubicBezTo>
                <a:cubicBezTo>
                  <a:pt x="243" y="446"/>
                  <a:pt x="243" y="446"/>
                  <a:pt x="243" y="446"/>
                </a:cubicBezTo>
                <a:cubicBezTo>
                  <a:pt x="243" y="469"/>
                  <a:pt x="241" y="471"/>
                  <a:pt x="219" y="475"/>
                </a:cubicBezTo>
                <a:cubicBezTo>
                  <a:pt x="219" y="489"/>
                  <a:pt x="219" y="489"/>
                  <a:pt x="219" y="489"/>
                </a:cubicBezTo>
                <a:cubicBezTo>
                  <a:pt x="379" y="489"/>
                  <a:pt x="379" y="489"/>
                  <a:pt x="379" y="489"/>
                </a:cubicBezTo>
                <a:lnTo>
                  <a:pt x="390" y="431"/>
                </a:lnTo>
                <a:close/>
                <a:moveTo>
                  <a:pt x="167" y="347"/>
                </a:moveTo>
                <a:cubicBezTo>
                  <a:pt x="179" y="347"/>
                  <a:pt x="179" y="347"/>
                  <a:pt x="179" y="347"/>
                </a:cubicBezTo>
                <a:cubicBezTo>
                  <a:pt x="188" y="298"/>
                  <a:pt x="188" y="298"/>
                  <a:pt x="188" y="298"/>
                </a:cubicBezTo>
                <a:cubicBezTo>
                  <a:pt x="172" y="290"/>
                  <a:pt x="146" y="285"/>
                  <a:pt x="120" y="285"/>
                </a:cubicBezTo>
                <a:cubicBezTo>
                  <a:pt x="49" y="285"/>
                  <a:pt x="0" y="331"/>
                  <a:pt x="0" y="392"/>
                </a:cubicBezTo>
                <a:cubicBezTo>
                  <a:pt x="0" y="451"/>
                  <a:pt x="43" y="493"/>
                  <a:pt x="112" y="493"/>
                </a:cubicBezTo>
                <a:cubicBezTo>
                  <a:pt x="146" y="493"/>
                  <a:pt x="174" y="482"/>
                  <a:pt x="193" y="464"/>
                </a:cubicBezTo>
                <a:cubicBezTo>
                  <a:pt x="185" y="453"/>
                  <a:pt x="185" y="453"/>
                  <a:pt x="185" y="453"/>
                </a:cubicBezTo>
                <a:cubicBezTo>
                  <a:pt x="167" y="466"/>
                  <a:pt x="145" y="473"/>
                  <a:pt x="123" y="473"/>
                </a:cubicBezTo>
                <a:cubicBezTo>
                  <a:pt x="74" y="473"/>
                  <a:pt x="37" y="440"/>
                  <a:pt x="37" y="383"/>
                </a:cubicBezTo>
                <a:cubicBezTo>
                  <a:pt x="37" y="331"/>
                  <a:pt x="66" y="302"/>
                  <a:pt x="114" y="302"/>
                </a:cubicBezTo>
                <a:cubicBezTo>
                  <a:pt x="152" y="302"/>
                  <a:pt x="167" y="313"/>
                  <a:pt x="167" y="341"/>
                </a:cubicBezTo>
                <a:lnTo>
                  <a:pt x="167" y="347"/>
                </a:lnTo>
                <a:close/>
                <a:moveTo>
                  <a:pt x="813" y="98"/>
                </a:moveTo>
                <a:cubicBezTo>
                  <a:pt x="813" y="45"/>
                  <a:pt x="840" y="16"/>
                  <a:pt x="884" y="16"/>
                </a:cubicBezTo>
                <a:cubicBezTo>
                  <a:pt x="930" y="16"/>
                  <a:pt x="960" y="50"/>
                  <a:pt x="960" y="109"/>
                </a:cubicBezTo>
                <a:cubicBezTo>
                  <a:pt x="960" y="162"/>
                  <a:pt x="933" y="190"/>
                  <a:pt x="889" y="190"/>
                </a:cubicBezTo>
                <a:cubicBezTo>
                  <a:pt x="843" y="190"/>
                  <a:pt x="813" y="156"/>
                  <a:pt x="813" y="98"/>
                </a:cubicBezTo>
                <a:moveTo>
                  <a:pt x="776" y="107"/>
                </a:moveTo>
                <a:cubicBezTo>
                  <a:pt x="776" y="167"/>
                  <a:pt x="816" y="207"/>
                  <a:pt x="883" y="207"/>
                </a:cubicBezTo>
                <a:cubicBezTo>
                  <a:pt x="951" y="207"/>
                  <a:pt x="997" y="163"/>
                  <a:pt x="997" y="100"/>
                </a:cubicBezTo>
                <a:cubicBezTo>
                  <a:pt x="997" y="40"/>
                  <a:pt x="957" y="0"/>
                  <a:pt x="890" y="0"/>
                </a:cubicBezTo>
                <a:cubicBezTo>
                  <a:pt x="822" y="0"/>
                  <a:pt x="776" y="44"/>
                  <a:pt x="776" y="107"/>
                </a:cubicBezTo>
                <a:moveTo>
                  <a:pt x="714" y="189"/>
                </a:moveTo>
                <a:cubicBezTo>
                  <a:pt x="689" y="188"/>
                  <a:pt x="687" y="186"/>
                  <a:pt x="687" y="172"/>
                </a:cubicBezTo>
                <a:cubicBezTo>
                  <a:pt x="687" y="115"/>
                  <a:pt x="687" y="115"/>
                  <a:pt x="687" y="115"/>
                </a:cubicBezTo>
                <a:cubicBezTo>
                  <a:pt x="743" y="36"/>
                  <a:pt x="743" y="36"/>
                  <a:pt x="743" y="36"/>
                </a:cubicBezTo>
                <a:cubicBezTo>
                  <a:pt x="753" y="22"/>
                  <a:pt x="756" y="18"/>
                  <a:pt x="771" y="18"/>
                </a:cubicBezTo>
                <a:cubicBezTo>
                  <a:pt x="771" y="4"/>
                  <a:pt x="771" y="4"/>
                  <a:pt x="771" y="4"/>
                </a:cubicBezTo>
                <a:cubicBezTo>
                  <a:pt x="702" y="4"/>
                  <a:pt x="702" y="4"/>
                  <a:pt x="702" y="4"/>
                </a:cubicBezTo>
                <a:cubicBezTo>
                  <a:pt x="702" y="17"/>
                  <a:pt x="702" y="17"/>
                  <a:pt x="702" y="17"/>
                </a:cubicBezTo>
                <a:cubicBezTo>
                  <a:pt x="720" y="18"/>
                  <a:pt x="724" y="21"/>
                  <a:pt x="724" y="27"/>
                </a:cubicBezTo>
                <a:cubicBezTo>
                  <a:pt x="724" y="31"/>
                  <a:pt x="722" y="36"/>
                  <a:pt x="718" y="42"/>
                </a:cubicBezTo>
                <a:cubicBezTo>
                  <a:pt x="679" y="97"/>
                  <a:pt x="679" y="97"/>
                  <a:pt x="679" y="97"/>
                </a:cubicBezTo>
                <a:cubicBezTo>
                  <a:pt x="640" y="40"/>
                  <a:pt x="640" y="40"/>
                  <a:pt x="640" y="40"/>
                </a:cubicBezTo>
                <a:cubicBezTo>
                  <a:pt x="636" y="34"/>
                  <a:pt x="634" y="31"/>
                  <a:pt x="634" y="27"/>
                </a:cubicBezTo>
                <a:cubicBezTo>
                  <a:pt x="634" y="21"/>
                  <a:pt x="639" y="18"/>
                  <a:pt x="657" y="17"/>
                </a:cubicBezTo>
                <a:cubicBezTo>
                  <a:pt x="657" y="4"/>
                  <a:pt x="657" y="4"/>
                  <a:pt x="657" y="4"/>
                </a:cubicBezTo>
                <a:cubicBezTo>
                  <a:pt x="568" y="4"/>
                  <a:pt x="568" y="4"/>
                  <a:pt x="568" y="4"/>
                </a:cubicBezTo>
                <a:cubicBezTo>
                  <a:pt x="568" y="18"/>
                  <a:pt x="568" y="18"/>
                  <a:pt x="568" y="18"/>
                </a:cubicBezTo>
                <a:cubicBezTo>
                  <a:pt x="581" y="18"/>
                  <a:pt x="585" y="22"/>
                  <a:pt x="595" y="36"/>
                </a:cubicBezTo>
                <a:cubicBezTo>
                  <a:pt x="652" y="117"/>
                  <a:pt x="652" y="117"/>
                  <a:pt x="652" y="117"/>
                </a:cubicBezTo>
                <a:cubicBezTo>
                  <a:pt x="652" y="172"/>
                  <a:pt x="652" y="172"/>
                  <a:pt x="652" y="172"/>
                </a:cubicBezTo>
                <a:cubicBezTo>
                  <a:pt x="652" y="186"/>
                  <a:pt x="650" y="188"/>
                  <a:pt x="625" y="189"/>
                </a:cubicBezTo>
                <a:cubicBezTo>
                  <a:pt x="625" y="203"/>
                  <a:pt x="625" y="203"/>
                  <a:pt x="625" y="203"/>
                </a:cubicBezTo>
                <a:cubicBezTo>
                  <a:pt x="714" y="203"/>
                  <a:pt x="714" y="203"/>
                  <a:pt x="714" y="203"/>
                </a:cubicBezTo>
                <a:lnTo>
                  <a:pt x="714" y="189"/>
                </a:lnTo>
                <a:close/>
                <a:moveTo>
                  <a:pt x="444" y="120"/>
                </a:moveTo>
                <a:cubicBezTo>
                  <a:pt x="476" y="47"/>
                  <a:pt x="476" y="47"/>
                  <a:pt x="476" y="47"/>
                </a:cubicBezTo>
                <a:cubicBezTo>
                  <a:pt x="508" y="120"/>
                  <a:pt x="508" y="120"/>
                  <a:pt x="508" y="120"/>
                </a:cubicBezTo>
                <a:lnTo>
                  <a:pt x="444" y="120"/>
                </a:lnTo>
                <a:close/>
                <a:moveTo>
                  <a:pt x="446" y="189"/>
                </a:moveTo>
                <a:cubicBezTo>
                  <a:pt x="427" y="189"/>
                  <a:pt x="421" y="185"/>
                  <a:pt x="421" y="176"/>
                </a:cubicBezTo>
                <a:cubicBezTo>
                  <a:pt x="421" y="173"/>
                  <a:pt x="423" y="168"/>
                  <a:pt x="425" y="164"/>
                </a:cubicBezTo>
                <a:cubicBezTo>
                  <a:pt x="437" y="136"/>
                  <a:pt x="437" y="136"/>
                  <a:pt x="437" y="136"/>
                </a:cubicBezTo>
                <a:cubicBezTo>
                  <a:pt x="515" y="136"/>
                  <a:pt x="515" y="136"/>
                  <a:pt x="515" y="136"/>
                </a:cubicBezTo>
                <a:cubicBezTo>
                  <a:pt x="528" y="167"/>
                  <a:pt x="528" y="167"/>
                  <a:pt x="528" y="167"/>
                </a:cubicBezTo>
                <a:cubicBezTo>
                  <a:pt x="530" y="171"/>
                  <a:pt x="531" y="175"/>
                  <a:pt x="531" y="178"/>
                </a:cubicBezTo>
                <a:cubicBezTo>
                  <a:pt x="531" y="186"/>
                  <a:pt x="526" y="189"/>
                  <a:pt x="509" y="189"/>
                </a:cubicBezTo>
                <a:cubicBezTo>
                  <a:pt x="509" y="203"/>
                  <a:pt x="509" y="203"/>
                  <a:pt x="509" y="203"/>
                </a:cubicBezTo>
                <a:cubicBezTo>
                  <a:pt x="591" y="203"/>
                  <a:pt x="591" y="203"/>
                  <a:pt x="591" y="203"/>
                </a:cubicBezTo>
                <a:cubicBezTo>
                  <a:pt x="591" y="189"/>
                  <a:pt x="591" y="189"/>
                  <a:pt x="591" y="189"/>
                </a:cubicBezTo>
                <a:cubicBezTo>
                  <a:pt x="576" y="188"/>
                  <a:pt x="574" y="185"/>
                  <a:pt x="567" y="169"/>
                </a:cubicBezTo>
                <a:cubicBezTo>
                  <a:pt x="492" y="1"/>
                  <a:pt x="492" y="1"/>
                  <a:pt x="492" y="1"/>
                </a:cubicBezTo>
                <a:cubicBezTo>
                  <a:pt x="478" y="1"/>
                  <a:pt x="478" y="1"/>
                  <a:pt x="478" y="1"/>
                </a:cubicBezTo>
                <a:cubicBezTo>
                  <a:pt x="403" y="169"/>
                  <a:pt x="403" y="169"/>
                  <a:pt x="403" y="169"/>
                </a:cubicBezTo>
                <a:cubicBezTo>
                  <a:pt x="397" y="185"/>
                  <a:pt x="394" y="188"/>
                  <a:pt x="379" y="189"/>
                </a:cubicBezTo>
                <a:cubicBezTo>
                  <a:pt x="379" y="203"/>
                  <a:pt x="379" y="203"/>
                  <a:pt x="379" y="203"/>
                </a:cubicBezTo>
                <a:cubicBezTo>
                  <a:pt x="446" y="203"/>
                  <a:pt x="446" y="203"/>
                  <a:pt x="446" y="203"/>
                </a:cubicBezTo>
                <a:lnTo>
                  <a:pt x="446" y="189"/>
                </a:lnTo>
                <a:close/>
                <a:moveTo>
                  <a:pt x="164" y="189"/>
                </a:moveTo>
                <a:cubicBezTo>
                  <a:pt x="142" y="189"/>
                  <a:pt x="137" y="184"/>
                  <a:pt x="137" y="157"/>
                </a:cubicBezTo>
                <a:cubicBezTo>
                  <a:pt x="137" y="42"/>
                  <a:pt x="137" y="42"/>
                  <a:pt x="137" y="42"/>
                </a:cubicBezTo>
                <a:cubicBezTo>
                  <a:pt x="216" y="197"/>
                  <a:pt x="216" y="197"/>
                  <a:pt x="216" y="197"/>
                </a:cubicBezTo>
                <a:cubicBezTo>
                  <a:pt x="223" y="197"/>
                  <a:pt x="223" y="197"/>
                  <a:pt x="223" y="197"/>
                </a:cubicBezTo>
                <a:cubicBezTo>
                  <a:pt x="301" y="42"/>
                  <a:pt x="301" y="42"/>
                  <a:pt x="301" y="42"/>
                </a:cubicBezTo>
                <a:cubicBezTo>
                  <a:pt x="301" y="172"/>
                  <a:pt x="301" y="172"/>
                  <a:pt x="301" y="172"/>
                </a:cubicBezTo>
                <a:cubicBezTo>
                  <a:pt x="301" y="186"/>
                  <a:pt x="299" y="188"/>
                  <a:pt x="276" y="189"/>
                </a:cubicBezTo>
                <a:cubicBezTo>
                  <a:pt x="276" y="203"/>
                  <a:pt x="276" y="203"/>
                  <a:pt x="276" y="203"/>
                </a:cubicBezTo>
                <a:cubicBezTo>
                  <a:pt x="362" y="203"/>
                  <a:pt x="362" y="203"/>
                  <a:pt x="362" y="203"/>
                </a:cubicBezTo>
                <a:cubicBezTo>
                  <a:pt x="362" y="189"/>
                  <a:pt x="362" y="189"/>
                  <a:pt x="362" y="189"/>
                </a:cubicBezTo>
                <a:cubicBezTo>
                  <a:pt x="338" y="188"/>
                  <a:pt x="336" y="186"/>
                  <a:pt x="336" y="172"/>
                </a:cubicBezTo>
                <a:cubicBezTo>
                  <a:pt x="336" y="34"/>
                  <a:pt x="336" y="34"/>
                  <a:pt x="336" y="34"/>
                </a:cubicBezTo>
                <a:cubicBezTo>
                  <a:pt x="336" y="21"/>
                  <a:pt x="338" y="19"/>
                  <a:pt x="362" y="18"/>
                </a:cubicBezTo>
                <a:cubicBezTo>
                  <a:pt x="362" y="4"/>
                  <a:pt x="362" y="4"/>
                  <a:pt x="362" y="4"/>
                </a:cubicBezTo>
                <a:cubicBezTo>
                  <a:pt x="302" y="4"/>
                  <a:pt x="302" y="4"/>
                  <a:pt x="302" y="4"/>
                </a:cubicBezTo>
                <a:cubicBezTo>
                  <a:pt x="229" y="148"/>
                  <a:pt x="229" y="148"/>
                  <a:pt x="229" y="148"/>
                </a:cubicBezTo>
                <a:cubicBezTo>
                  <a:pt x="156" y="4"/>
                  <a:pt x="156" y="4"/>
                  <a:pt x="156" y="4"/>
                </a:cubicBezTo>
                <a:cubicBezTo>
                  <a:pt x="92" y="4"/>
                  <a:pt x="92" y="4"/>
                  <a:pt x="92" y="4"/>
                </a:cubicBezTo>
                <a:cubicBezTo>
                  <a:pt x="92" y="17"/>
                  <a:pt x="92" y="17"/>
                  <a:pt x="92" y="17"/>
                </a:cubicBezTo>
                <a:cubicBezTo>
                  <a:pt x="115" y="20"/>
                  <a:pt x="119" y="22"/>
                  <a:pt x="119" y="47"/>
                </a:cubicBezTo>
                <a:cubicBezTo>
                  <a:pt x="119" y="157"/>
                  <a:pt x="119" y="157"/>
                  <a:pt x="119" y="157"/>
                </a:cubicBezTo>
                <a:cubicBezTo>
                  <a:pt x="119" y="184"/>
                  <a:pt x="114" y="189"/>
                  <a:pt x="92" y="189"/>
                </a:cubicBezTo>
                <a:cubicBezTo>
                  <a:pt x="92" y="203"/>
                  <a:pt x="92" y="203"/>
                  <a:pt x="92" y="203"/>
                </a:cubicBezTo>
                <a:cubicBezTo>
                  <a:pt x="164" y="203"/>
                  <a:pt x="164" y="203"/>
                  <a:pt x="164" y="203"/>
                </a:cubicBezTo>
                <a:lnTo>
                  <a:pt x="164" y="189"/>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1" name="TextBox 10"/>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
        <p:nvSpPr>
          <p:cNvPr id="8" name="TextBox 7"/>
          <p:cNvSpPr txBox="1"/>
          <p:nvPr userDrawn="1"/>
        </p:nvSpPr>
        <p:spPr>
          <a:xfrm>
            <a:off x="1657782" y="723901"/>
            <a:ext cx="3058321" cy="563231"/>
          </a:xfrm>
          <a:prstGeom prst="rect">
            <a:avLst/>
          </a:prstGeom>
          <a:noFill/>
        </p:spPr>
        <p:txBody>
          <a:bodyPr wrap="square" rtlCol="0">
            <a:spAutoFit/>
          </a:bodyPr>
          <a:lstStyle/>
          <a:p>
            <a:pPr>
              <a:lnSpc>
                <a:spcPct val="85000"/>
              </a:lnSpc>
            </a:pPr>
            <a:r>
              <a:rPr lang="en-US" sz="1800" dirty="0"/>
              <a:t>School of Continuous</a:t>
            </a:r>
            <a:br>
              <a:rPr lang="en-US" sz="1800" dirty="0"/>
            </a:br>
            <a:r>
              <a:rPr lang="en-US" sz="1800" dirty="0"/>
              <a:t>Professional Development</a:t>
            </a:r>
          </a:p>
        </p:txBody>
      </p:sp>
      <p:sp>
        <p:nvSpPr>
          <p:cNvPr id="12" name="Freeform 11"/>
          <p:cNvSpPr/>
          <p:nvPr userDrawn="1"/>
        </p:nvSpPr>
        <p:spPr>
          <a:xfrm>
            <a:off x="1581562" y="766759"/>
            <a:ext cx="0" cy="438912"/>
          </a:xfrm>
          <a:custGeom>
            <a:avLst/>
            <a:gdLst>
              <a:gd name="connsiteX0" fmla="*/ 0 w 0"/>
              <a:gd name="connsiteY0" fmla="*/ 0 h 438150"/>
              <a:gd name="connsiteX1" fmla="*/ 0 w 0"/>
              <a:gd name="connsiteY1" fmla="*/ 438150 h 438150"/>
            </a:gdLst>
            <a:ahLst/>
            <a:cxnLst>
              <a:cxn ang="0">
                <a:pos x="connsiteX0" y="connsiteY0"/>
              </a:cxn>
              <a:cxn ang="0">
                <a:pos x="connsiteX1" y="connsiteY1"/>
              </a:cxn>
            </a:cxnLst>
            <a:rect l="l" t="t" r="r" b="b"/>
            <a:pathLst>
              <a:path h="438150">
                <a:moveTo>
                  <a:pt x="0" y="0"/>
                </a:moveTo>
                <a:lnTo>
                  <a:pt x="0" y="43815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427464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_with full bleed im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16"/>
            <a:ext cx="12192127" cy="6856284"/>
          </a:xfrm>
          <a:prstGeom prst="rect">
            <a:avLst/>
          </a:prstGeom>
        </p:spPr>
      </p:pic>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9" name="TextBox 8"/>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
        <p:nvSpPr>
          <p:cNvPr id="12" name="Rectangle 11"/>
          <p:cNvSpPr/>
          <p:nvPr userDrawn="1"/>
        </p:nvSpPr>
        <p:spPr>
          <a:xfrm>
            <a:off x="1" y="0"/>
            <a:ext cx="12192000" cy="6858000"/>
          </a:xfrm>
          <a:prstGeom prst="rect">
            <a:avLst/>
          </a:prstGeom>
          <a:gradFill>
            <a:gsLst>
              <a:gs pos="1000">
                <a:schemeClr val="tx1">
                  <a:alpha val="15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6"/>
          <p:cNvSpPr>
            <a:spLocks noChangeAspect="1" noEditPoints="1"/>
          </p:cNvSpPr>
          <p:nvPr userDrawn="1"/>
        </p:nvSpPr>
        <p:spPr bwMode="auto">
          <a:xfrm>
            <a:off x="541479" y="536575"/>
            <a:ext cx="838364" cy="914400"/>
          </a:xfrm>
          <a:custGeom>
            <a:avLst/>
            <a:gdLst>
              <a:gd name="T0" fmla="*/ 661 w 1089"/>
              <a:gd name="T1" fmla="*/ 944 h 1188"/>
              <a:gd name="T2" fmla="*/ 690 w 1089"/>
              <a:gd name="T3" fmla="*/ 760 h 1188"/>
              <a:gd name="T4" fmla="*/ 399 w 1089"/>
              <a:gd name="T5" fmla="*/ 967 h 1188"/>
              <a:gd name="T6" fmla="*/ 569 w 1089"/>
              <a:gd name="T7" fmla="*/ 721 h 1188"/>
              <a:gd name="T8" fmla="*/ 360 w 1089"/>
              <a:gd name="T9" fmla="*/ 930 h 1188"/>
              <a:gd name="T10" fmla="*/ 452 w 1089"/>
              <a:gd name="T11" fmla="*/ 794 h 1188"/>
              <a:gd name="T12" fmla="*/ 219 w 1089"/>
              <a:gd name="T13" fmla="*/ 794 h 1188"/>
              <a:gd name="T14" fmla="*/ 490 w 1089"/>
              <a:gd name="T15" fmla="*/ 692 h 1188"/>
              <a:gd name="T16" fmla="*/ 336 w 1089"/>
              <a:gd name="T17" fmla="*/ 999 h 1188"/>
              <a:gd name="T18" fmla="*/ 753 w 1089"/>
              <a:gd name="T19" fmla="*/ 999 h 1188"/>
              <a:gd name="T20" fmla="*/ 869 w 1089"/>
              <a:gd name="T21" fmla="*/ 794 h 1188"/>
              <a:gd name="T22" fmla="*/ 729 w 1089"/>
              <a:gd name="T23" fmla="*/ 721 h 1188"/>
              <a:gd name="T24" fmla="*/ 869 w 1089"/>
              <a:gd name="T25" fmla="*/ 794 h 1188"/>
              <a:gd name="T26" fmla="*/ 1016 w 1089"/>
              <a:gd name="T27" fmla="*/ 285 h 1188"/>
              <a:gd name="T28" fmla="*/ 1080 w 1089"/>
              <a:gd name="T29" fmla="*/ 453 h 1188"/>
              <a:gd name="T30" fmla="*/ 1062 w 1089"/>
              <a:gd name="T31" fmla="*/ 341 h 1188"/>
              <a:gd name="T32" fmla="*/ 810 w 1089"/>
              <a:gd name="T33" fmla="*/ 458 h 1188"/>
              <a:gd name="T34" fmla="*/ 872 w 1089"/>
              <a:gd name="T35" fmla="*/ 474 h 1188"/>
              <a:gd name="T36" fmla="*/ 872 w 1089"/>
              <a:gd name="T37" fmla="*/ 289 h 1188"/>
              <a:gd name="T38" fmla="*/ 758 w 1089"/>
              <a:gd name="T39" fmla="*/ 303 h 1188"/>
              <a:gd name="T40" fmla="*/ 713 w 1089"/>
              <a:gd name="T41" fmla="*/ 335 h 1188"/>
              <a:gd name="T42" fmla="*/ 528 w 1089"/>
              <a:gd name="T43" fmla="*/ 302 h 1188"/>
              <a:gd name="T44" fmla="*/ 528 w 1089"/>
              <a:gd name="T45" fmla="*/ 489 h 1188"/>
              <a:gd name="T46" fmla="*/ 573 w 1089"/>
              <a:gd name="T47" fmla="*/ 329 h 1188"/>
              <a:gd name="T48" fmla="*/ 408 w 1089"/>
              <a:gd name="T49" fmla="*/ 303 h 1188"/>
              <a:gd name="T50" fmla="*/ 408 w 1089"/>
              <a:gd name="T51" fmla="*/ 489 h 1188"/>
              <a:gd name="T52" fmla="*/ 471 w 1089"/>
              <a:gd name="T53" fmla="*/ 320 h 1188"/>
              <a:gd name="T54" fmla="*/ 408 w 1089"/>
              <a:gd name="T55" fmla="*/ 303 h 1188"/>
              <a:gd name="T56" fmla="*/ 329 w 1089"/>
              <a:gd name="T57" fmla="*/ 472 h 1188"/>
              <a:gd name="T58" fmla="*/ 309 w 1089"/>
              <a:gd name="T59" fmla="*/ 303 h 1188"/>
              <a:gd name="T60" fmla="*/ 243 w 1089"/>
              <a:gd name="T61" fmla="*/ 320 h 1188"/>
              <a:gd name="T62" fmla="*/ 379 w 1089"/>
              <a:gd name="T63" fmla="*/ 489 h 1188"/>
              <a:gd name="T64" fmla="*/ 188 w 1089"/>
              <a:gd name="T65" fmla="*/ 298 h 1188"/>
              <a:gd name="T66" fmla="*/ 193 w 1089"/>
              <a:gd name="T67" fmla="*/ 464 h 1188"/>
              <a:gd name="T68" fmla="*/ 114 w 1089"/>
              <a:gd name="T69" fmla="*/ 302 h 1188"/>
              <a:gd name="T70" fmla="*/ 884 w 1089"/>
              <a:gd name="T71" fmla="*/ 16 h 1188"/>
              <a:gd name="T72" fmla="*/ 776 w 1089"/>
              <a:gd name="T73" fmla="*/ 107 h 1188"/>
              <a:gd name="T74" fmla="*/ 776 w 1089"/>
              <a:gd name="T75" fmla="*/ 107 h 1188"/>
              <a:gd name="T76" fmla="*/ 743 w 1089"/>
              <a:gd name="T77" fmla="*/ 36 h 1188"/>
              <a:gd name="T78" fmla="*/ 702 w 1089"/>
              <a:gd name="T79" fmla="*/ 17 h 1188"/>
              <a:gd name="T80" fmla="*/ 640 w 1089"/>
              <a:gd name="T81" fmla="*/ 40 h 1188"/>
              <a:gd name="T82" fmla="*/ 568 w 1089"/>
              <a:gd name="T83" fmla="*/ 4 h 1188"/>
              <a:gd name="T84" fmla="*/ 652 w 1089"/>
              <a:gd name="T85" fmla="*/ 172 h 1188"/>
              <a:gd name="T86" fmla="*/ 714 w 1089"/>
              <a:gd name="T87" fmla="*/ 189 h 1188"/>
              <a:gd name="T88" fmla="*/ 444 w 1089"/>
              <a:gd name="T89" fmla="*/ 120 h 1188"/>
              <a:gd name="T90" fmla="*/ 437 w 1089"/>
              <a:gd name="T91" fmla="*/ 136 h 1188"/>
              <a:gd name="T92" fmla="*/ 509 w 1089"/>
              <a:gd name="T93" fmla="*/ 189 h 1188"/>
              <a:gd name="T94" fmla="*/ 567 w 1089"/>
              <a:gd name="T95" fmla="*/ 169 h 1188"/>
              <a:gd name="T96" fmla="*/ 379 w 1089"/>
              <a:gd name="T97" fmla="*/ 189 h 1188"/>
              <a:gd name="T98" fmla="*/ 164 w 1089"/>
              <a:gd name="T99" fmla="*/ 189 h 1188"/>
              <a:gd name="T100" fmla="*/ 223 w 1089"/>
              <a:gd name="T101" fmla="*/ 197 h 1188"/>
              <a:gd name="T102" fmla="*/ 276 w 1089"/>
              <a:gd name="T103" fmla="*/ 203 h 1188"/>
              <a:gd name="T104" fmla="*/ 336 w 1089"/>
              <a:gd name="T105" fmla="*/ 34 h 1188"/>
              <a:gd name="T106" fmla="*/ 229 w 1089"/>
              <a:gd name="T107" fmla="*/ 148 h 1188"/>
              <a:gd name="T108" fmla="*/ 119 w 1089"/>
              <a:gd name="T109" fmla="*/ 47 h 1188"/>
              <a:gd name="T110" fmla="*/ 164 w 1089"/>
              <a:gd name="T111" fmla="*/ 203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9" h="1188">
                <a:moveTo>
                  <a:pt x="598" y="609"/>
                </a:moveTo>
                <a:cubicBezTo>
                  <a:pt x="598" y="783"/>
                  <a:pt x="598" y="783"/>
                  <a:pt x="598" y="783"/>
                </a:cubicBezTo>
                <a:cubicBezTo>
                  <a:pt x="598" y="850"/>
                  <a:pt x="619" y="904"/>
                  <a:pt x="661" y="944"/>
                </a:cubicBezTo>
                <a:cubicBezTo>
                  <a:pt x="661" y="944"/>
                  <a:pt x="661" y="944"/>
                  <a:pt x="661" y="944"/>
                </a:cubicBezTo>
                <a:cubicBezTo>
                  <a:pt x="661" y="898"/>
                  <a:pt x="661" y="898"/>
                  <a:pt x="661" y="898"/>
                </a:cubicBezTo>
                <a:cubicBezTo>
                  <a:pt x="645" y="869"/>
                  <a:pt x="637" y="834"/>
                  <a:pt x="637" y="794"/>
                </a:cubicBezTo>
                <a:cubicBezTo>
                  <a:pt x="637" y="760"/>
                  <a:pt x="637" y="760"/>
                  <a:pt x="637" y="760"/>
                </a:cubicBezTo>
                <a:cubicBezTo>
                  <a:pt x="690" y="760"/>
                  <a:pt x="690" y="760"/>
                  <a:pt x="690" y="760"/>
                </a:cubicBezTo>
                <a:cubicBezTo>
                  <a:pt x="690" y="760"/>
                  <a:pt x="690" y="929"/>
                  <a:pt x="690" y="937"/>
                </a:cubicBezTo>
                <a:cubicBezTo>
                  <a:pt x="690" y="953"/>
                  <a:pt x="690" y="962"/>
                  <a:pt x="689" y="966"/>
                </a:cubicBezTo>
                <a:cubicBezTo>
                  <a:pt x="682" y="1063"/>
                  <a:pt x="635" y="1128"/>
                  <a:pt x="544" y="1166"/>
                </a:cubicBezTo>
                <a:cubicBezTo>
                  <a:pt x="454" y="1128"/>
                  <a:pt x="406" y="1063"/>
                  <a:pt x="399" y="967"/>
                </a:cubicBezTo>
                <a:cubicBezTo>
                  <a:pt x="461" y="925"/>
                  <a:pt x="490" y="864"/>
                  <a:pt x="490" y="783"/>
                </a:cubicBezTo>
                <a:cubicBezTo>
                  <a:pt x="490" y="760"/>
                  <a:pt x="490" y="760"/>
                  <a:pt x="490" y="760"/>
                </a:cubicBezTo>
                <a:cubicBezTo>
                  <a:pt x="569" y="760"/>
                  <a:pt x="569" y="760"/>
                  <a:pt x="569" y="760"/>
                </a:cubicBezTo>
                <a:cubicBezTo>
                  <a:pt x="569" y="721"/>
                  <a:pt x="569" y="721"/>
                  <a:pt x="569" y="721"/>
                </a:cubicBezTo>
                <a:cubicBezTo>
                  <a:pt x="360" y="721"/>
                  <a:pt x="360" y="721"/>
                  <a:pt x="360" y="721"/>
                </a:cubicBezTo>
                <a:cubicBezTo>
                  <a:pt x="360" y="929"/>
                  <a:pt x="360" y="929"/>
                  <a:pt x="360" y="929"/>
                </a:cubicBezTo>
                <a:cubicBezTo>
                  <a:pt x="360" y="929"/>
                  <a:pt x="360" y="930"/>
                  <a:pt x="360" y="930"/>
                </a:cubicBezTo>
                <a:cubicBezTo>
                  <a:pt x="360" y="930"/>
                  <a:pt x="360" y="930"/>
                  <a:pt x="360" y="930"/>
                </a:cubicBezTo>
                <a:cubicBezTo>
                  <a:pt x="376" y="919"/>
                  <a:pt x="388" y="906"/>
                  <a:pt x="398" y="890"/>
                </a:cubicBezTo>
                <a:cubicBezTo>
                  <a:pt x="398" y="760"/>
                  <a:pt x="398" y="760"/>
                  <a:pt x="398" y="760"/>
                </a:cubicBezTo>
                <a:cubicBezTo>
                  <a:pt x="452" y="760"/>
                  <a:pt x="452" y="760"/>
                  <a:pt x="452" y="760"/>
                </a:cubicBezTo>
                <a:cubicBezTo>
                  <a:pt x="452" y="794"/>
                  <a:pt x="452" y="794"/>
                  <a:pt x="452" y="794"/>
                </a:cubicBezTo>
                <a:cubicBezTo>
                  <a:pt x="452" y="854"/>
                  <a:pt x="434" y="902"/>
                  <a:pt x="398" y="936"/>
                </a:cubicBezTo>
                <a:cubicBezTo>
                  <a:pt x="383" y="951"/>
                  <a:pt x="370" y="959"/>
                  <a:pt x="361" y="964"/>
                </a:cubicBezTo>
                <a:cubicBezTo>
                  <a:pt x="352" y="970"/>
                  <a:pt x="345" y="973"/>
                  <a:pt x="336" y="977"/>
                </a:cubicBezTo>
                <a:cubicBezTo>
                  <a:pt x="257" y="944"/>
                  <a:pt x="219" y="882"/>
                  <a:pt x="219" y="794"/>
                </a:cubicBezTo>
                <a:cubicBezTo>
                  <a:pt x="219" y="648"/>
                  <a:pt x="219" y="648"/>
                  <a:pt x="219" y="648"/>
                </a:cubicBezTo>
                <a:cubicBezTo>
                  <a:pt x="452" y="648"/>
                  <a:pt x="452" y="648"/>
                  <a:pt x="452" y="648"/>
                </a:cubicBezTo>
                <a:cubicBezTo>
                  <a:pt x="452" y="692"/>
                  <a:pt x="452" y="692"/>
                  <a:pt x="452" y="692"/>
                </a:cubicBezTo>
                <a:cubicBezTo>
                  <a:pt x="490" y="692"/>
                  <a:pt x="490" y="692"/>
                  <a:pt x="490" y="692"/>
                </a:cubicBezTo>
                <a:cubicBezTo>
                  <a:pt x="490" y="609"/>
                  <a:pt x="490" y="609"/>
                  <a:pt x="490" y="609"/>
                </a:cubicBezTo>
                <a:cubicBezTo>
                  <a:pt x="181" y="609"/>
                  <a:pt x="181" y="609"/>
                  <a:pt x="181" y="609"/>
                </a:cubicBezTo>
                <a:cubicBezTo>
                  <a:pt x="181" y="783"/>
                  <a:pt x="181" y="783"/>
                  <a:pt x="181" y="783"/>
                </a:cubicBezTo>
                <a:cubicBezTo>
                  <a:pt x="181" y="889"/>
                  <a:pt x="231" y="959"/>
                  <a:pt x="336" y="999"/>
                </a:cubicBezTo>
                <a:cubicBezTo>
                  <a:pt x="346" y="995"/>
                  <a:pt x="355" y="991"/>
                  <a:pt x="364" y="987"/>
                </a:cubicBezTo>
                <a:cubicBezTo>
                  <a:pt x="380" y="1082"/>
                  <a:pt x="439" y="1148"/>
                  <a:pt x="544" y="1188"/>
                </a:cubicBezTo>
                <a:cubicBezTo>
                  <a:pt x="649" y="1148"/>
                  <a:pt x="708" y="1082"/>
                  <a:pt x="724" y="987"/>
                </a:cubicBezTo>
                <a:cubicBezTo>
                  <a:pt x="733" y="991"/>
                  <a:pt x="743" y="995"/>
                  <a:pt x="753" y="999"/>
                </a:cubicBezTo>
                <a:cubicBezTo>
                  <a:pt x="857" y="959"/>
                  <a:pt x="907" y="889"/>
                  <a:pt x="907" y="783"/>
                </a:cubicBezTo>
                <a:cubicBezTo>
                  <a:pt x="907" y="609"/>
                  <a:pt x="907" y="609"/>
                  <a:pt x="907" y="609"/>
                </a:cubicBezTo>
                <a:lnTo>
                  <a:pt x="598" y="609"/>
                </a:lnTo>
                <a:close/>
                <a:moveTo>
                  <a:pt x="869" y="794"/>
                </a:moveTo>
                <a:cubicBezTo>
                  <a:pt x="869" y="882"/>
                  <a:pt x="831" y="944"/>
                  <a:pt x="753" y="977"/>
                </a:cubicBezTo>
                <a:cubicBezTo>
                  <a:pt x="744" y="973"/>
                  <a:pt x="735" y="969"/>
                  <a:pt x="727" y="964"/>
                </a:cubicBezTo>
                <a:cubicBezTo>
                  <a:pt x="728" y="953"/>
                  <a:pt x="729" y="941"/>
                  <a:pt x="729" y="929"/>
                </a:cubicBezTo>
                <a:cubicBezTo>
                  <a:pt x="729" y="721"/>
                  <a:pt x="729" y="721"/>
                  <a:pt x="729" y="721"/>
                </a:cubicBezTo>
                <a:cubicBezTo>
                  <a:pt x="637" y="721"/>
                  <a:pt x="637" y="721"/>
                  <a:pt x="637" y="721"/>
                </a:cubicBezTo>
                <a:cubicBezTo>
                  <a:pt x="637" y="648"/>
                  <a:pt x="637" y="648"/>
                  <a:pt x="637" y="648"/>
                </a:cubicBezTo>
                <a:cubicBezTo>
                  <a:pt x="869" y="648"/>
                  <a:pt x="869" y="648"/>
                  <a:pt x="869" y="648"/>
                </a:cubicBezTo>
                <a:lnTo>
                  <a:pt x="869" y="794"/>
                </a:lnTo>
                <a:close/>
                <a:moveTo>
                  <a:pt x="1062" y="347"/>
                </a:moveTo>
                <a:cubicBezTo>
                  <a:pt x="1074" y="347"/>
                  <a:pt x="1074" y="347"/>
                  <a:pt x="1074" y="347"/>
                </a:cubicBezTo>
                <a:cubicBezTo>
                  <a:pt x="1084" y="298"/>
                  <a:pt x="1084" y="298"/>
                  <a:pt x="1084" y="298"/>
                </a:cubicBezTo>
                <a:cubicBezTo>
                  <a:pt x="1068" y="290"/>
                  <a:pt x="1041" y="285"/>
                  <a:pt x="1016" y="285"/>
                </a:cubicBezTo>
                <a:cubicBezTo>
                  <a:pt x="944" y="285"/>
                  <a:pt x="895" y="331"/>
                  <a:pt x="895" y="392"/>
                </a:cubicBezTo>
                <a:cubicBezTo>
                  <a:pt x="895" y="451"/>
                  <a:pt x="938" y="493"/>
                  <a:pt x="1007" y="493"/>
                </a:cubicBezTo>
                <a:cubicBezTo>
                  <a:pt x="1041" y="493"/>
                  <a:pt x="1069" y="482"/>
                  <a:pt x="1089" y="464"/>
                </a:cubicBezTo>
                <a:cubicBezTo>
                  <a:pt x="1080" y="453"/>
                  <a:pt x="1080" y="453"/>
                  <a:pt x="1080" y="453"/>
                </a:cubicBezTo>
                <a:cubicBezTo>
                  <a:pt x="1062" y="466"/>
                  <a:pt x="1040" y="473"/>
                  <a:pt x="1018" y="473"/>
                </a:cubicBezTo>
                <a:cubicBezTo>
                  <a:pt x="969" y="473"/>
                  <a:pt x="932" y="440"/>
                  <a:pt x="932" y="383"/>
                </a:cubicBezTo>
                <a:cubicBezTo>
                  <a:pt x="932" y="331"/>
                  <a:pt x="962" y="302"/>
                  <a:pt x="1009" y="302"/>
                </a:cubicBezTo>
                <a:cubicBezTo>
                  <a:pt x="1047" y="302"/>
                  <a:pt x="1062" y="313"/>
                  <a:pt x="1062" y="341"/>
                </a:cubicBezTo>
                <a:lnTo>
                  <a:pt x="1062" y="347"/>
                </a:lnTo>
                <a:close/>
                <a:moveTo>
                  <a:pt x="783" y="303"/>
                </a:moveTo>
                <a:cubicBezTo>
                  <a:pt x="808" y="304"/>
                  <a:pt x="810" y="306"/>
                  <a:pt x="810" y="320"/>
                </a:cubicBezTo>
                <a:cubicBezTo>
                  <a:pt x="810" y="458"/>
                  <a:pt x="810" y="458"/>
                  <a:pt x="810" y="458"/>
                </a:cubicBezTo>
                <a:cubicBezTo>
                  <a:pt x="810" y="471"/>
                  <a:pt x="808" y="473"/>
                  <a:pt x="783" y="474"/>
                </a:cubicBezTo>
                <a:cubicBezTo>
                  <a:pt x="783" y="489"/>
                  <a:pt x="783" y="489"/>
                  <a:pt x="783" y="489"/>
                </a:cubicBezTo>
                <a:cubicBezTo>
                  <a:pt x="872" y="489"/>
                  <a:pt x="872" y="489"/>
                  <a:pt x="872" y="489"/>
                </a:cubicBezTo>
                <a:cubicBezTo>
                  <a:pt x="872" y="474"/>
                  <a:pt x="872" y="474"/>
                  <a:pt x="872" y="474"/>
                </a:cubicBezTo>
                <a:cubicBezTo>
                  <a:pt x="847" y="473"/>
                  <a:pt x="845" y="471"/>
                  <a:pt x="845" y="458"/>
                </a:cubicBezTo>
                <a:cubicBezTo>
                  <a:pt x="845" y="320"/>
                  <a:pt x="845" y="320"/>
                  <a:pt x="845" y="320"/>
                </a:cubicBezTo>
                <a:cubicBezTo>
                  <a:pt x="845" y="306"/>
                  <a:pt x="847" y="304"/>
                  <a:pt x="872" y="303"/>
                </a:cubicBezTo>
                <a:cubicBezTo>
                  <a:pt x="872" y="289"/>
                  <a:pt x="872" y="289"/>
                  <a:pt x="872" y="289"/>
                </a:cubicBezTo>
                <a:cubicBezTo>
                  <a:pt x="783" y="289"/>
                  <a:pt x="783" y="289"/>
                  <a:pt x="783" y="289"/>
                </a:cubicBezTo>
                <a:lnTo>
                  <a:pt x="783" y="303"/>
                </a:lnTo>
                <a:close/>
                <a:moveTo>
                  <a:pt x="731" y="335"/>
                </a:moveTo>
                <a:cubicBezTo>
                  <a:pt x="731" y="308"/>
                  <a:pt x="736" y="303"/>
                  <a:pt x="758" y="303"/>
                </a:cubicBezTo>
                <a:cubicBezTo>
                  <a:pt x="758" y="289"/>
                  <a:pt x="758" y="289"/>
                  <a:pt x="758" y="289"/>
                </a:cubicBezTo>
                <a:cubicBezTo>
                  <a:pt x="686" y="289"/>
                  <a:pt x="686" y="289"/>
                  <a:pt x="686" y="289"/>
                </a:cubicBezTo>
                <a:cubicBezTo>
                  <a:pt x="686" y="303"/>
                  <a:pt x="686" y="303"/>
                  <a:pt x="686" y="303"/>
                </a:cubicBezTo>
                <a:cubicBezTo>
                  <a:pt x="708" y="303"/>
                  <a:pt x="713" y="308"/>
                  <a:pt x="713" y="335"/>
                </a:cubicBezTo>
                <a:cubicBezTo>
                  <a:pt x="713" y="436"/>
                  <a:pt x="713" y="436"/>
                  <a:pt x="713" y="436"/>
                </a:cubicBezTo>
                <a:cubicBezTo>
                  <a:pt x="584" y="289"/>
                  <a:pt x="584" y="289"/>
                  <a:pt x="584" y="289"/>
                </a:cubicBezTo>
                <a:cubicBezTo>
                  <a:pt x="526" y="289"/>
                  <a:pt x="526" y="289"/>
                  <a:pt x="526" y="289"/>
                </a:cubicBezTo>
                <a:cubicBezTo>
                  <a:pt x="528" y="302"/>
                  <a:pt x="528" y="302"/>
                  <a:pt x="528" y="302"/>
                </a:cubicBezTo>
                <a:cubicBezTo>
                  <a:pt x="552" y="306"/>
                  <a:pt x="555" y="308"/>
                  <a:pt x="555" y="329"/>
                </a:cubicBezTo>
                <a:cubicBezTo>
                  <a:pt x="555" y="443"/>
                  <a:pt x="555" y="443"/>
                  <a:pt x="555" y="443"/>
                </a:cubicBezTo>
                <a:cubicBezTo>
                  <a:pt x="555" y="469"/>
                  <a:pt x="550" y="474"/>
                  <a:pt x="528" y="474"/>
                </a:cubicBezTo>
                <a:cubicBezTo>
                  <a:pt x="528" y="489"/>
                  <a:pt x="528" y="489"/>
                  <a:pt x="528" y="489"/>
                </a:cubicBezTo>
                <a:cubicBezTo>
                  <a:pt x="600" y="489"/>
                  <a:pt x="600" y="489"/>
                  <a:pt x="600" y="489"/>
                </a:cubicBezTo>
                <a:cubicBezTo>
                  <a:pt x="600" y="474"/>
                  <a:pt x="600" y="474"/>
                  <a:pt x="600" y="474"/>
                </a:cubicBezTo>
                <a:cubicBezTo>
                  <a:pt x="577" y="474"/>
                  <a:pt x="573" y="469"/>
                  <a:pt x="573" y="443"/>
                </a:cubicBezTo>
                <a:cubicBezTo>
                  <a:pt x="573" y="329"/>
                  <a:pt x="573" y="329"/>
                  <a:pt x="573" y="329"/>
                </a:cubicBezTo>
                <a:cubicBezTo>
                  <a:pt x="716" y="491"/>
                  <a:pt x="716" y="491"/>
                  <a:pt x="716" y="491"/>
                </a:cubicBezTo>
                <a:cubicBezTo>
                  <a:pt x="731" y="491"/>
                  <a:pt x="731" y="491"/>
                  <a:pt x="731" y="491"/>
                </a:cubicBezTo>
                <a:lnTo>
                  <a:pt x="731" y="335"/>
                </a:lnTo>
                <a:close/>
                <a:moveTo>
                  <a:pt x="408" y="303"/>
                </a:moveTo>
                <a:cubicBezTo>
                  <a:pt x="433" y="304"/>
                  <a:pt x="436" y="306"/>
                  <a:pt x="436" y="320"/>
                </a:cubicBezTo>
                <a:cubicBezTo>
                  <a:pt x="436" y="458"/>
                  <a:pt x="436" y="458"/>
                  <a:pt x="436" y="458"/>
                </a:cubicBezTo>
                <a:cubicBezTo>
                  <a:pt x="436" y="471"/>
                  <a:pt x="433" y="473"/>
                  <a:pt x="408" y="474"/>
                </a:cubicBezTo>
                <a:cubicBezTo>
                  <a:pt x="408" y="489"/>
                  <a:pt x="408" y="489"/>
                  <a:pt x="408" y="489"/>
                </a:cubicBezTo>
                <a:cubicBezTo>
                  <a:pt x="498" y="489"/>
                  <a:pt x="498" y="489"/>
                  <a:pt x="498" y="489"/>
                </a:cubicBezTo>
                <a:cubicBezTo>
                  <a:pt x="498" y="474"/>
                  <a:pt x="498" y="474"/>
                  <a:pt x="498" y="474"/>
                </a:cubicBezTo>
                <a:cubicBezTo>
                  <a:pt x="473" y="473"/>
                  <a:pt x="471" y="471"/>
                  <a:pt x="471" y="458"/>
                </a:cubicBezTo>
                <a:cubicBezTo>
                  <a:pt x="471" y="320"/>
                  <a:pt x="471" y="320"/>
                  <a:pt x="471" y="320"/>
                </a:cubicBezTo>
                <a:cubicBezTo>
                  <a:pt x="471" y="306"/>
                  <a:pt x="473" y="304"/>
                  <a:pt x="498" y="303"/>
                </a:cubicBezTo>
                <a:cubicBezTo>
                  <a:pt x="498" y="289"/>
                  <a:pt x="498" y="289"/>
                  <a:pt x="498" y="289"/>
                </a:cubicBezTo>
                <a:cubicBezTo>
                  <a:pt x="408" y="289"/>
                  <a:pt x="408" y="289"/>
                  <a:pt x="408" y="289"/>
                </a:cubicBezTo>
                <a:lnTo>
                  <a:pt x="408" y="303"/>
                </a:lnTo>
                <a:close/>
                <a:moveTo>
                  <a:pt x="390" y="431"/>
                </a:moveTo>
                <a:cubicBezTo>
                  <a:pt x="379" y="431"/>
                  <a:pt x="379" y="431"/>
                  <a:pt x="379" y="431"/>
                </a:cubicBezTo>
                <a:cubicBezTo>
                  <a:pt x="374" y="440"/>
                  <a:pt x="374" y="440"/>
                  <a:pt x="374" y="440"/>
                </a:cubicBezTo>
                <a:cubicBezTo>
                  <a:pt x="362" y="466"/>
                  <a:pt x="352" y="472"/>
                  <a:pt x="329" y="472"/>
                </a:cubicBezTo>
                <a:cubicBezTo>
                  <a:pt x="292" y="472"/>
                  <a:pt x="292" y="472"/>
                  <a:pt x="292" y="472"/>
                </a:cubicBezTo>
                <a:cubicBezTo>
                  <a:pt x="279" y="472"/>
                  <a:pt x="278" y="467"/>
                  <a:pt x="278" y="449"/>
                </a:cubicBezTo>
                <a:cubicBezTo>
                  <a:pt x="278" y="320"/>
                  <a:pt x="278" y="320"/>
                  <a:pt x="278" y="320"/>
                </a:cubicBezTo>
                <a:cubicBezTo>
                  <a:pt x="278" y="306"/>
                  <a:pt x="280" y="303"/>
                  <a:pt x="309" y="303"/>
                </a:cubicBezTo>
                <a:cubicBezTo>
                  <a:pt x="309" y="289"/>
                  <a:pt x="309" y="289"/>
                  <a:pt x="309" y="289"/>
                </a:cubicBezTo>
                <a:cubicBezTo>
                  <a:pt x="217" y="289"/>
                  <a:pt x="217" y="289"/>
                  <a:pt x="217" y="289"/>
                </a:cubicBezTo>
                <a:cubicBezTo>
                  <a:pt x="217" y="303"/>
                  <a:pt x="217" y="303"/>
                  <a:pt x="217" y="303"/>
                </a:cubicBezTo>
                <a:cubicBezTo>
                  <a:pt x="241" y="304"/>
                  <a:pt x="243" y="306"/>
                  <a:pt x="243" y="320"/>
                </a:cubicBezTo>
                <a:cubicBezTo>
                  <a:pt x="243" y="446"/>
                  <a:pt x="243" y="446"/>
                  <a:pt x="243" y="446"/>
                </a:cubicBezTo>
                <a:cubicBezTo>
                  <a:pt x="243" y="469"/>
                  <a:pt x="241" y="471"/>
                  <a:pt x="219" y="475"/>
                </a:cubicBezTo>
                <a:cubicBezTo>
                  <a:pt x="219" y="489"/>
                  <a:pt x="219" y="489"/>
                  <a:pt x="219" y="489"/>
                </a:cubicBezTo>
                <a:cubicBezTo>
                  <a:pt x="379" y="489"/>
                  <a:pt x="379" y="489"/>
                  <a:pt x="379" y="489"/>
                </a:cubicBezTo>
                <a:lnTo>
                  <a:pt x="390" y="431"/>
                </a:lnTo>
                <a:close/>
                <a:moveTo>
                  <a:pt x="167" y="347"/>
                </a:moveTo>
                <a:cubicBezTo>
                  <a:pt x="179" y="347"/>
                  <a:pt x="179" y="347"/>
                  <a:pt x="179" y="347"/>
                </a:cubicBezTo>
                <a:cubicBezTo>
                  <a:pt x="188" y="298"/>
                  <a:pt x="188" y="298"/>
                  <a:pt x="188" y="298"/>
                </a:cubicBezTo>
                <a:cubicBezTo>
                  <a:pt x="172" y="290"/>
                  <a:pt x="146" y="285"/>
                  <a:pt x="120" y="285"/>
                </a:cubicBezTo>
                <a:cubicBezTo>
                  <a:pt x="49" y="285"/>
                  <a:pt x="0" y="331"/>
                  <a:pt x="0" y="392"/>
                </a:cubicBezTo>
                <a:cubicBezTo>
                  <a:pt x="0" y="451"/>
                  <a:pt x="43" y="493"/>
                  <a:pt x="112" y="493"/>
                </a:cubicBezTo>
                <a:cubicBezTo>
                  <a:pt x="146" y="493"/>
                  <a:pt x="174" y="482"/>
                  <a:pt x="193" y="464"/>
                </a:cubicBezTo>
                <a:cubicBezTo>
                  <a:pt x="185" y="453"/>
                  <a:pt x="185" y="453"/>
                  <a:pt x="185" y="453"/>
                </a:cubicBezTo>
                <a:cubicBezTo>
                  <a:pt x="167" y="466"/>
                  <a:pt x="145" y="473"/>
                  <a:pt x="123" y="473"/>
                </a:cubicBezTo>
                <a:cubicBezTo>
                  <a:pt x="74" y="473"/>
                  <a:pt x="37" y="440"/>
                  <a:pt x="37" y="383"/>
                </a:cubicBezTo>
                <a:cubicBezTo>
                  <a:pt x="37" y="331"/>
                  <a:pt x="66" y="302"/>
                  <a:pt x="114" y="302"/>
                </a:cubicBezTo>
                <a:cubicBezTo>
                  <a:pt x="152" y="302"/>
                  <a:pt x="167" y="313"/>
                  <a:pt x="167" y="341"/>
                </a:cubicBezTo>
                <a:lnTo>
                  <a:pt x="167" y="347"/>
                </a:lnTo>
                <a:close/>
                <a:moveTo>
                  <a:pt x="813" y="98"/>
                </a:moveTo>
                <a:cubicBezTo>
                  <a:pt x="813" y="45"/>
                  <a:pt x="840" y="16"/>
                  <a:pt x="884" y="16"/>
                </a:cubicBezTo>
                <a:cubicBezTo>
                  <a:pt x="930" y="16"/>
                  <a:pt x="960" y="50"/>
                  <a:pt x="960" y="109"/>
                </a:cubicBezTo>
                <a:cubicBezTo>
                  <a:pt x="960" y="162"/>
                  <a:pt x="933" y="190"/>
                  <a:pt x="889" y="190"/>
                </a:cubicBezTo>
                <a:cubicBezTo>
                  <a:pt x="843" y="190"/>
                  <a:pt x="813" y="156"/>
                  <a:pt x="813" y="98"/>
                </a:cubicBezTo>
                <a:moveTo>
                  <a:pt x="776" y="107"/>
                </a:moveTo>
                <a:cubicBezTo>
                  <a:pt x="776" y="167"/>
                  <a:pt x="816" y="207"/>
                  <a:pt x="883" y="207"/>
                </a:cubicBezTo>
                <a:cubicBezTo>
                  <a:pt x="951" y="207"/>
                  <a:pt x="997" y="163"/>
                  <a:pt x="997" y="100"/>
                </a:cubicBezTo>
                <a:cubicBezTo>
                  <a:pt x="997" y="40"/>
                  <a:pt x="957" y="0"/>
                  <a:pt x="890" y="0"/>
                </a:cubicBezTo>
                <a:cubicBezTo>
                  <a:pt x="822" y="0"/>
                  <a:pt x="776" y="44"/>
                  <a:pt x="776" y="107"/>
                </a:cubicBezTo>
                <a:moveTo>
                  <a:pt x="714" y="189"/>
                </a:moveTo>
                <a:cubicBezTo>
                  <a:pt x="689" y="188"/>
                  <a:pt x="687" y="186"/>
                  <a:pt x="687" y="172"/>
                </a:cubicBezTo>
                <a:cubicBezTo>
                  <a:pt x="687" y="115"/>
                  <a:pt x="687" y="115"/>
                  <a:pt x="687" y="115"/>
                </a:cubicBezTo>
                <a:cubicBezTo>
                  <a:pt x="743" y="36"/>
                  <a:pt x="743" y="36"/>
                  <a:pt x="743" y="36"/>
                </a:cubicBezTo>
                <a:cubicBezTo>
                  <a:pt x="753" y="22"/>
                  <a:pt x="756" y="18"/>
                  <a:pt x="771" y="18"/>
                </a:cubicBezTo>
                <a:cubicBezTo>
                  <a:pt x="771" y="4"/>
                  <a:pt x="771" y="4"/>
                  <a:pt x="771" y="4"/>
                </a:cubicBezTo>
                <a:cubicBezTo>
                  <a:pt x="702" y="4"/>
                  <a:pt x="702" y="4"/>
                  <a:pt x="702" y="4"/>
                </a:cubicBezTo>
                <a:cubicBezTo>
                  <a:pt x="702" y="17"/>
                  <a:pt x="702" y="17"/>
                  <a:pt x="702" y="17"/>
                </a:cubicBezTo>
                <a:cubicBezTo>
                  <a:pt x="720" y="18"/>
                  <a:pt x="724" y="21"/>
                  <a:pt x="724" y="27"/>
                </a:cubicBezTo>
                <a:cubicBezTo>
                  <a:pt x="724" y="31"/>
                  <a:pt x="722" y="36"/>
                  <a:pt x="718" y="42"/>
                </a:cubicBezTo>
                <a:cubicBezTo>
                  <a:pt x="679" y="97"/>
                  <a:pt x="679" y="97"/>
                  <a:pt x="679" y="97"/>
                </a:cubicBezTo>
                <a:cubicBezTo>
                  <a:pt x="640" y="40"/>
                  <a:pt x="640" y="40"/>
                  <a:pt x="640" y="40"/>
                </a:cubicBezTo>
                <a:cubicBezTo>
                  <a:pt x="636" y="34"/>
                  <a:pt x="634" y="31"/>
                  <a:pt x="634" y="27"/>
                </a:cubicBezTo>
                <a:cubicBezTo>
                  <a:pt x="634" y="21"/>
                  <a:pt x="639" y="18"/>
                  <a:pt x="657" y="17"/>
                </a:cubicBezTo>
                <a:cubicBezTo>
                  <a:pt x="657" y="4"/>
                  <a:pt x="657" y="4"/>
                  <a:pt x="657" y="4"/>
                </a:cubicBezTo>
                <a:cubicBezTo>
                  <a:pt x="568" y="4"/>
                  <a:pt x="568" y="4"/>
                  <a:pt x="568" y="4"/>
                </a:cubicBezTo>
                <a:cubicBezTo>
                  <a:pt x="568" y="18"/>
                  <a:pt x="568" y="18"/>
                  <a:pt x="568" y="18"/>
                </a:cubicBezTo>
                <a:cubicBezTo>
                  <a:pt x="581" y="18"/>
                  <a:pt x="585" y="22"/>
                  <a:pt x="595" y="36"/>
                </a:cubicBezTo>
                <a:cubicBezTo>
                  <a:pt x="652" y="117"/>
                  <a:pt x="652" y="117"/>
                  <a:pt x="652" y="117"/>
                </a:cubicBezTo>
                <a:cubicBezTo>
                  <a:pt x="652" y="172"/>
                  <a:pt x="652" y="172"/>
                  <a:pt x="652" y="172"/>
                </a:cubicBezTo>
                <a:cubicBezTo>
                  <a:pt x="652" y="186"/>
                  <a:pt x="650" y="188"/>
                  <a:pt x="625" y="189"/>
                </a:cubicBezTo>
                <a:cubicBezTo>
                  <a:pt x="625" y="203"/>
                  <a:pt x="625" y="203"/>
                  <a:pt x="625" y="203"/>
                </a:cubicBezTo>
                <a:cubicBezTo>
                  <a:pt x="714" y="203"/>
                  <a:pt x="714" y="203"/>
                  <a:pt x="714" y="203"/>
                </a:cubicBezTo>
                <a:lnTo>
                  <a:pt x="714" y="189"/>
                </a:lnTo>
                <a:close/>
                <a:moveTo>
                  <a:pt x="444" y="120"/>
                </a:moveTo>
                <a:cubicBezTo>
                  <a:pt x="476" y="47"/>
                  <a:pt x="476" y="47"/>
                  <a:pt x="476" y="47"/>
                </a:cubicBezTo>
                <a:cubicBezTo>
                  <a:pt x="508" y="120"/>
                  <a:pt x="508" y="120"/>
                  <a:pt x="508" y="120"/>
                </a:cubicBezTo>
                <a:lnTo>
                  <a:pt x="444" y="120"/>
                </a:lnTo>
                <a:close/>
                <a:moveTo>
                  <a:pt x="446" y="189"/>
                </a:moveTo>
                <a:cubicBezTo>
                  <a:pt x="427" y="189"/>
                  <a:pt x="421" y="185"/>
                  <a:pt x="421" y="176"/>
                </a:cubicBezTo>
                <a:cubicBezTo>
                  <a:pt x="421" y="173"/>
                  <a:pt x="423" y="168"/>
                  <a:pt x="425" y="164"/>
                </a:cubicBezTo>
                <a:cubicBezTo>
                  <a:pt x="437" y="136"/>
                  <a:pt x="437" y="136"/>
                  <a:pt x="437" y="136"/>
                </a:cubicBezTo>
                <a:cubicBezTo>
                  <a:pt x="515" y="136"/>
                  <a:pt x="515" y="136"/>
                  <a:pt x="515" y="136"/>
                </a:cubicBezTo>
                <a:cubicBezTo>
                  <a:pt x="528" y="167"/>
                  <a:pt x="528" y="167"/>
                  <a:pt x="528" y="167"/>
                </a:cubicBezTo>
                <a:cubicBezTo>
                  <a:pt x="530" y="171"/>
                  <a:pt x="531" y="175"/>
                  <a:pt x="531" y="178"/>
                </a:cubicBezTo>
                <a:cubicBezTo>
                  <a:pt x="531" y="186"/>
                  <a:pt x="526" y="189"/>
                  <a:pt x="509" y="189"/>
                </a:cubicBezTo>
                <a:cubicBezTo>
                  <a:pt x="509" y="203"/>
                  <a:pt x="509" y="203"/>
                  <a:pt x="509" y="203"/>
                </a:cubicBezTo>
                <a:cubicBezTo>
                  <a:pt x="591" y="203"/>
                  <a:pt x="591" y="203"/>
                  <a:pt x="591" y="203"/>
                </a:cubicBezTo>
                <a:cubicBezTo>
                  <a:pt x="591" y="189"/>
                  <a:pt x="591" y="189"/>
                  <a:pt x="591" y="189"/>
                </a:cubicBezTo>
                <a:cubicBezTo>
                  <a:pt x="576" y="188"/>
                  <a:pt x="574" y="185"/>
                  <a:pt x="567" y="169"/>
                </a:cubicBezTo>
                <a:cubicBezTo>
                  <a:pt x="492" y="1"/>
                  <a:pt x="492" y="1"/>
                  <a:pt x="492" y="1"/>
                </a:cubicBezTo>
                <a:cubicBezTo>
                  <a:pt x="478" y="1"/>
                  <a:pt x="478" y="1"/>
                  <a:pt x="478" y="1"/>
                </a:cubicBezTo>
                <a:cubicBezTo>
                  <a:pt x="403" y="169"/>
                  <a:pt x="403" y="169"/>
                  <a:pt x="403" y="169"/>
                </a:cubicBezTo>
                <a:cubicBezTo>
                  <a:pt x="397" y="185"/>
                  <a:pt x="394" y="188"/>
                  <a:pt x="379" y="189"/>
                </a:cubicBezTo>
                <a:cubicBezTo>
                  <a:pt x="379" y="203"/>
                  <a:pt x="379" y="203"/>
                  <a:pt x="379" y="203"/>
                </a:cubicBezTo>
                <a:cubicBezTo>
                  <a:pt x="446" y="203"/>
                  <a:pt x="446" y="203"/>
                  <a:pt x="446" y="203"/>
                </a:cubicBezTo>
                <a:lnTo>
                  <a:pt x="446" y="189"/>
                </a:lnTo>
                <a:close/>
                <a:moveTo>
                  <a:pt x="164" y="189"/>
                </a:moveTo>
                <a:cubicBezTo>
                  <a:pt x="142" y="189"/>
                  <a:pt x="137" y="184"/>
                  <a:pt x="137" y="157"/>
                </a:cubicBezTo>
                <a:cubicBezTo>
                  <a:pt x="137" y="42"/>
                  <a:pt x="137" y="42"/>
                  <a:pt x="137" y="42"/>
                </a:cubicBezTo>
                <a:cubicBezTo>
                  <a:pt x="216" y="197"/>
                  <a:pt x="216" y="197"/>
                  <a:pt x="216" y="197"/>
                </a:cubicBezTo>
                <a:cubicBezTo>
                  <a:pt x="223" y="197"/>
                  <a:pt x="223" y="197"/>
                  <a:pt x="223" y="197"/>
                </a:cubicBezTo>
                <a:cubicBezTo>
                  <a:pt x="301" y="42"/>
                  <a:pt x="301" y="42"/>
                  <a:pt x="301" y="42"/>
                </a:cubicBezTo>
                <a:cubicBezTo>
                  <a:pt x="301" y="172"/>
                  <a:pt x="301" y="172"/>
                  <a:pt x="301" y="172"/>
                </a:cubicBezTo>
                <a:cubicBezTo>
                  <a:pt x="301" y="186"/>
                  <a:pt x="299" y="188"/>
                  <a:pt x="276" y="189"/>
                </a:cubicBezTo>
                <a:cubicBezTo>
                  <a:pt x="276" y="203"/>
                  <a:pt x="276" y="203"/>
                  <a:pt x="276" y="203"/>
                </a:cubicBezTo>
                <a:cubicBezTo>
                  <a:pt x="362" y="203"/>
                  <a:pt x="362" y="203"/>
                  <a:pt x="362" y="203"/>
                </a:cubicBezTo>
                <a:cubicBezTo>
                  <a:pt x="362" y="189"/>
                  <a:pt x="362" y="189"/>
                  <a:pt x="362" y="189"/>
                </a:cubicBezTo>
                <a:cubicBezTo>
                  <a:pt x="338" y="188"/>
                  <a:pt x="336" y="186"/>
                  <a:pt x="336" y="172"/>
                </a:cubicBezTo>
                <a:cubicBezTo>
                  <a:pt x="336" y="34"/>
                  <a:pt x="336" y="34"/>
                  <a:pt x="336" y="34"/>
                </a:cubicBezTo>
                <a:cubicBezTo>
                  <a:pt x="336" y="21"/>
                  <a:pt x="338" y="19"/>
                  <a:pt x="362" y="18"/>
                </a:cubicBezTo>
                <a:cubicBezTo>
                  <a:pt x="362" y="4"/>
                  <a:pt x="362" y="4"/>
                  <a:pt x="362" y="4"/>
                </a:cubicBezTo>
                <a:cubicBezTo>
                  <a:pt x="302" y="4"/>
                  <a:pt x="302" y="4"/>
                  <a:pt x="302" y="4"/>
                </a:cubicBezTo>
                <a:cubicBezTo>
                  <a:pt x="229" y="148"/>
                  <a:pt x="229" y="148"/>
                  <a:pt x="229" y="148"/>
                </a:cubicBezTo>
                <a:cubicBezTo>
                  <a:pt x="156" y="4"/>
                  <a:pt x="156" y="4"/>
                  <a:pt x="156" y="4"/>
                </a:cubicBezTo>
                <a:cubicBezTo>
                  <a:pt x="92" y="4"/>
                  <a:pt x="92" y="4"/>
                  <a:pt x="92" y="4"/>
                </a:cubicBezTo>
                <a:cubicBezTo>
                  <a:pt x="92" y="17"/>
                  <a:pt x="92" y="17"/>
                  <a:pt x="92" y="17"/>
                </a:cubicBezTo>
                <a:cubicBezTo>
                  <a:pt x="115" y="20"/>
                  <a:pt x="119" y="22"/>
                  <a:pt x="119" y="47"/>
                </a:cubicBezTo>
                <a:cubicBezTo>
                  <a:pt x="119" y="157"/>
                  <a:pt x="119" y="157"/>
                  <a:pt x="119" y="157"/>
                </a:cubicBezTo>
                <a:cubicBezTo>
                  <a:pt x="119" y="184"/>
                  <a:pt x="114" y="189"/>
                  <a:pt x="92" y="189"/>
                </a:cubicBezTo>
                <a:cubicBezTo>
                  <a:pt x="92" y="203"/>
                  <a:pt x="92" y="203"/>
                  <a:pt x="92" y="203"/>
                </a:cubicBezTo>
                <a:cubicBezTo>
                  <a:pt x="164" y="203"/>
                  <a:pt x="164" y="203"/>
                  <a:pt x="164" y="203"/>
                </a:cubicBezTo>
                <a:lnTo>
                  <a:pt x="164" y="18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0" name="TextBox 9"/>
          <p:cNvSpPr txBox="1"/>
          <p:nvPr userDrawn="1"/>
        </p:nvSpPr>
        <p:spPr>
          <a:xfrm>
            <a:off x="1657782" y="723901"/>
            <a:ext cx="3058321" cy="563231"/>
          </a:xfrm>
          <a:prstGeom prst="rect">
            <a:avLst/>
          </a:prstGeom>
          <a:noFill/>
        </p:spPr>
        <p:txBody>
          <a:bodyPr wrap="square" rtlCol="0">
            <a:spAutoFit/>
          </a:bodyPr>
          <a:lstStyle/>
          <a:p>
            <a:pPr>
              <a:lnSpc>
                <a:spcPct val="85000"/>
              </a:lnSpc>
            </a:pPr>
            <a:r>
              <a:rPr lang="en-US" sz="1800" dirty="0">
                <a:solidFill>
                  <a:schemeClr val="bg1"/>
                </a:solidFill>
              </a:rPr>
              <a:t>School of Continuous</a:t>
            </a:r>
            <a:br>
              <a:rPr lang="en-US" sz="1800" dirty="0">
                <a:solidFill>
                  <a:schemeClr val="bg1"/>
                </a:solidFill>
              </a:rPr>
            </a:br>
            <a:r>
              <a:rPr lang="en-US" sz="1800" dirty="0">
                <a:solidFill>
                  <a:schemeClr val="bg1"/>
                </a:solidFill>
              </a:rPr>
              <a:t>Professional Development</a:t>
            </a:r>
          </a:p>
        </p:txBody>
      </p:sp>
      <p:sp>
        <p:nvSpPr>
          <p:cNvPr id="11" name="Freeform 10"/>
          <p:cNvSpPr/>
          <p:nvPr userDrawn="1"/>
        </p:nvSpPr>
        <p:spPr>
          <a:xfrm>
            <a:off x="1581562" y="766759"/>
            <a:ext cx="0" cy="438912"/>
          </a:xfrm>
          <a:custGeom>
            <a:avLst/>
            <a:gdLst>
              <a:gd name="connsiteX0" fmla="*/ 0 w 0"/>
              <a:gd name="connsiteY0" fmla="*/ 0 h 438150"/>
              <a:gd name="connsiteX1" fmla="*/ 0 w 0"/>
              <a:gd name="connsiteY1" fmla="*/ 438150 h 438150"/>
            </a:gdLst>
            <a:ahLst/>
            <a:cxnLst>
              <a:cxn ang="0">
                <a:pos x="connsiteX0" y="connsiteY0"/>
              </a:cxn>
              <a:cxn ang="0">
                <a:pos x="connsiteX1" y="connsiteY1"/>
              </a:cxn>
            </a:cxnLst>
            <a:rect l="l" t="t" r="r" b="b"/>
            <a:pathLst>
              <a:path h="438150">
                <a:moveTo>
                  <a:pt x="0" y="0"/>
                </a:moveTo>
                <a:lnTo>
                  <a:pt x="0" y="438150"/>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hasCustomPrompt="1"/>
          </p:nvPr>
        </p:nvSpPr>
        <p:spPr>
          <a:xfrm>
            <a:off x="973391" y="2854325"/>
            <a:ext cx="9999339" cy="1397000"/>
          </a:xfrm>
        </p:spPr>
        <p:txBody>
          <a:bodyPr lIns="0" tIns="0" rIns="0" bIns="0" anchor="b" anchorCtr="0">
            <a:noAutofit/>
          </a:bodyPr>
          <a:lstStyle>
            <a:lvl1pPr algn="l">
              <a:lnSpc>
                <a:spcPct val="80000"/>
              </a:lnSpc>
              <a:defRPr sz="6000">
                <a:solidFill>
                  <a:schemeClr val="bg1"/>
                </a:solidFill>
              </a:defRPr>
            </a:lvl1pPr>
          </a:lstStyle>
          <a:p>
            <a:r>
              <a:rPr lang="en-US" dirty="0"/>
              <a:t>CLICK TO EDIT TITLE</a:t>
            </a:r>
          </a:p>
        </p:txBody>
      </p:sp>
      <p:sp>
        <p:nvSpPr>
          <p:cNvPr id="3" name="Subtitle 2"/>
          <p:cNvSpPr>
            <a:spLocks noGrp="1"/>
          </p:cNvSpPr>
          <p:nvPr>
            <p:ph type="subTitle" idx="1"/>
          </p:nvPr>
        </p:nvSpPr>
        <p:spPr>
          <a:xfrm>
            <a:off x="973262" y="4257675"/>
            <a:ext cx="10001655" cy="685800"/>
          </a:xfrm>
        </p:spPr>
        <p:txBody>
          <a:bodyPr lIns="0" tIns="45720" rIns="0">
            <a:noAutofit/>
          </a:bodyPr>
          <a:lstStyle>
            <a:lvl1pPr marL="0" indent="0" algn="l">
              <a:lnSpc>
                <a:spcPct val="80000"/>
              </a:lnSpc>
              <a:spcBef>
                <a:spcPts val="0"/>
              </a:spcBef>
              <a:buNone/>
              <a:defRPr sz="2400" b="0">
                <a:solidFill>
                  <a:schemeClr val="bg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032140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1_Title Slide_with full bleed im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1716"/>
            <a:ext cx="12192127" cy="6856284"/>
          </a:xfrm>
          <a:prstGeom prst="rect">
            <a:avLst/>
          </a:prstGeom>
        </p:spPr>
      </p:pic>
      <p:sp>
        <p:nvSpPr>
          <p:cNvPr id="2" name="Title 1"/>
          <p:cNvSpPr>
            <a:spLocks noGrp="1"/>
          </p:cNvSpPr>
          <p:nvPr>
            <p:ph type="ctrTitle" hasCustomPrompt="1"/>
          </p:nvPr>
        </p:nvSpPr>
        <p:spPr>
          <a:xfrm>
            <a:off x="973391" y="2854325"/>
            <a:ext cx="9999339" cy="1397000"/>
          </a:xfrm>
        </p:spPr>
        <p:txBody>
          <a:bodyPr lIns="0" tIns="0" rIns="0" bIns="0" anchor="b" anchorCtr="0">
            <a:noAutofit/>
          </a:bodyPr>
          <a:lstStyle>
            <a:lvl1pPr algn="l">
              <a:lnSpc>
                <a:spcPct val="80000"/>
              </a:lnSpc>
              <a:defRPr sz="6000">
                <a:solidFill>
                  <a:schemeClr val="bg1"/>
                </a:solidFill>
              </a:defRPr>
            </a:lvl1pPr>
          </a:lstStyle>
          <a:p>
            <a:r>
              <a:rPr lang="en-US" dirty="0"/>
              <a:t>CLICK TO EDIT TITLE</a:t>
            </a:r>
          </a:p>
        </p:txBody>
      </p:sp>
      <p:sp>
        <p:nvSpPr>
          <p:cNvPr id="3" name="Subtitle 2"/>
          <p:cNvSpPr>
            <a:spLocks noGrp="1"/>
          </p:cNvSpPr>
          <p:nvPr>
            <p:ph type="subTitle" idx="1"/>
          </p:nvPr>
        </p:nvSpPr>
        <p:spPr>
          <a:xfrm>
            <a:off x="973262" y="4257675"/>
            <a:ext cx="10001655" cy="685800"/>
          </a:xfrm>
        </p:spPr>
        <p:txBody>
          <a:bodyPr lIns="0" tIns="45720" rIns="0">
            <a:noAutofit/>
          </a:bodyPr>
          <a:lstStyle>
            <a:lvl1pPr marL="0" indent="0" algn="l">
              <a:lnSpc>
                <a:spcPct val="80000"/>
              </a:lnSpc>
              <a:spcBef>
                <a:spcPts val="0"/>
              </a:spcBef>
              <a:buNone/>
              <a:defRPr sz="2400" b="0">
                <a:solidFill>
                  <a:schemeClr val="bg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8" name="Freeform 6"/>
          <p:cNvSpPr>
            <a:spLocks noChangeAspect="1" noEditPoints="1"/>
          </p:cNvSpPr>
          <p:nvPr userDrawn="1"/>
        </p:nvSpPr>
        <p:spPr bwMode="auto">
          <a:xfrm>
            <a:off x="541479" y="536575"/>
            <a:ext cx="838364" cy="914400"/>
          </a:xfrm>
          <a:custGeom>
            <a:avLst/>
            <a:gdLst>
              <a:gd name="T0" fmla="*/ 661 w 1089"/>
              <a:gd name="T1" fmla="*/ 944 h 1188"/>
              <a:gd name="T2" fmla="*/ 690 w 1089"/>
              <a:gd name="T3" fmla="*/ 760 h 1188"/>
              <a:gd name="T4" fmla="*/ 399 w 1089"/>
              <a:gd name="T5" fmla="*/ 967 h 1188"/>
              <a:gd name="T6" fmla="*/ 569 w 1089"/>
              <a:gd name="T7" fmla="*/ 721 h 1188"/>
              <a:gd name="T8" fmla="*/ 360 w 1089"/>
              <a:gd name="T9" fmla="*/ 930 h 1188"/>
              <a:gd name="T10" fmla="*/ 452 w 1089"/>
              <a:gd name="T11" fmla="*/ 794 h 1188"/>
              <a:gd name="T12" fmla="*/ 219 w 1089"/>
              <a:gd name="T13" fmla="*/ 794 h 1188"/>
              <a:gd name="T14" fmla="*/ 490 w 1089"/>
              <a:gd name="T15" fmla="*/ 692 h 1188"/>
              <a:gd name="T16" fmla="*/ 336 w 1089"/>
              <a:gd name="T17" fmla="*/ 999 h 1188"/>
              <a:gd name="T18" fmla="*/ 753 w 1089"/>
              <a:gd name="T19" fmla="*/ 999 h 1188"/>
              <a:gd name="T20" fmla="*/ 869 w 1089"/>
              <a:gd name="T21" fmla="*/ 794 h 1188"/>
              <a:gd name="T22" fmla="*/ 729 w 1089"/>
              <a:gd name="T23" fmla="*/ 721 h 1188"/>
              <a:gd name="T24" fmla="*/ 869 w 1089"/>
              <a:gd name="T25" fmla="*/ 794 h 1188"/>
              <a:gd name="T26" fmla="*/ 1016 w 1089"/>
              <a:gd name="T27" fmla="*/ 285 h 1188"/>
              <a:gd name="T28" fmla="*/ 1080 w 1089"/>
              <a:gd name="T29" fmla="*/ 453 h 1188"/>
              <a:gd name="T30" fmla="*/ 1062 w 1089"/>
              <a:gd name="T31" fmla="*/ 341 h 1188"/>
              <a:gd name="T32" fmla="*/ 810 w 1089"/>
              <a:gd name="T33" fmla="*/ 458 h 1188"/>
              <a:gd name="T34" fmla="*/ 872 w 1089"/>
              <a:gd name="T35" fmla="*/ 474 h 1188"/>
              <a:gd name="T36" fmla="*/ 872 w 1089"/>
              <a:gd name="T37" fmla="*/ 289 h 1188"/>
              <a:gd name="T38" fmla="*/ 758 w 1089"/>
              <a:gd name="T39" fmla="*/ 303 h 1188"/>
              <a:gd name="T40" fmla="*/ 713 w 1089"/>
              <a:gd name="T41" fmla="*/ 335 h 1188"/>
              <a:gd name="T42" fmla="*/ 528 w 1089"/>
              <a:gd name="T43" fmla="*/ 302 h 1188"/>
              <a:gd name="T44" fmla="*/ 528 w 1089"/>
              <a:gd name="T45" fmla="*/ 489 h 1188"/>
              <a:gd name="T46" fmla="*/ 573 w 1089"/>
              <a:gd name="T47" fmla="*/ 329 h 1188"/>
              <a:gd name="T48" fmla="*/ 408 w 1089"/>
              <a:gd name="T49" fmla="*/ 303 h 1188"/>
              <a:gd name="T50" fmla="*/ 408 w 1089"/>
              <a:gd name="T51" fmla="*/ 489 h 1188"/>
              <a:gd name="T52" fmla="*/ 471 w 1089"/>
              <a:gd name="T53" fmla="*/ 320 h 1188"/>
              <a:gd name="T54" fmla="*/ 408 w 1089"/>
              <a:gd name="T55" fmla="*/ 303 h 1188"/>
              <a:gd name="T56" fmla="*/ 329 w 1089"/>
              <a:gd name="T57" fmla="*/ 472 h 1188"/>
              <a:gd name="T58" fmla="*/ 309 w 1089"/>
              <a:gd name="T59" fmla="*/ 303 h 1188"/>
              <a:gd name="T60" fmla="*/ 243 w 1089"/>
              <a:gd name="T61" fmla="*/ 320 h 1188"/>
              <a:gd name="T62" fmla="*/ 379 w 1089"/>
              <a:gd name="T63" fmla="*/ 489 h 1188"/>
              <a:gd name="T64" fmla="*/ 188 w 1089"/>
              <a:gd name="T65" fmla="*/ 298 h 1188"/>
              <a:gd name="T66" fmla="*/ 193 w 1089"/>
              <a:gd name="T67" fmla="*/ 464 h 1188"/>
              <a:gd name="T68" fmla="*/ 114 w 1089"/>
              <a:gd name="T69" fmla="*/ 302 h 1188"/>
              <a:gd name="T70" fmla="*/ 884 w 1089"/>
              <a:gd name="T71" fmla="*/ 16 h 1188"/>
              <a:gd name="T72" fmla="*/ 776 w 1089"/>
              <a:gd name="T73" fmla="*/ 107 h 1188"/>
              <a:gd name="T74" fmla="*/ 776 w 1089"/>
              <a:gd name="T75" fmla="*/ 107 h 1188"/>
              <a:gd name="T76" fmla="*/ 743 w 1089"/>
              <a:gd name="T77" fmla="*/ 36 h 1188"/>
              <a:gd name="T78" fmla="*/ 702 w 1089"/>
              <a:gd name="T79" fmla="*/ 17 h 1188"/>
              <a:gd name="T80" fmla="*/ 640 w 1089"/>
              <a:gd name="T81" fmla="*/ 40 h 1188"/>
              <a:gd name="T82" fmla="*/ 568 w 1089"/>
              <a:gd name="T83" fmla="*/ 4 h 1188"/>
              <a:gd name="T84" fmla="*/ 652 w 1089"/>
              <a:gd name="T85" fmla="*/ 172 h 1188"/>
              <a:gd name="T86" fmla="*/ 714 w 1089"/>
              <a:gd name="T87" fmla="*/ 189 h 1188"/>
              <a:gd name="T88" fmla="*/ 444 w 1089"/>
              <a:gd name="T89" fmla="*/ 120 h 1188"/>
              <a:gd name="T90" fmla="*/ 437 w 1089"/>
              <a:gd name="T91" fmla="*/ 136 h 1188"/>
              <a:gd name="T92" fmla="*/ 509 w 1089"/>
              <a:gd name="T93" fmla="*/ 189 h 1188"/>
              <a:gd name="T94" fmla="*/ 567 w 1089"/>
              <a:gd name="T95" fmla="*/ 169 h 1188"/>
              <a:gd name="T96" fmla="*/ 379 w 1089"/>
              <a:gd name="T97" fmla="*/ 189 h 1188"/>
              <a:gd name="T98" fmla="*/ 164 w 1089"/>
              <a:gd name="T99" fmla="*/ 189 h 1188"/>
              <a:gd name="T100" fmla="*/ 223 w 1089"/>
              <a:gd name="T101" fmla="*/ 197 h 1188"/>
              <a:gd name="T102" fmla="*/ 276 w 1089"/>
              <a:gd name="T103" fmla="*/ 203 h 1188"/>
              <a:gd name="T104" fmla="*/ 336 w 1089"/>
              <a:gd name="T105" fmla="*/ 34 h 1188"/>
              <a:gd name="T106" fmla="*/ 229 w 1089"/>
              <a:gd name="T107" fmla="*/ 148 h 1188"/>
              <a:gd name="T108" fmla="*/ 119 w 1089"/>
              <a:gd name="T109" fmla="*/ 47 h 1188"/>
              <a:gd name="T110" fmla="*/ 164 w 1089"/>
              <a:gd name="T111" fmla="*/ 203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9" h="1188">
                <a:moveTo>
                  <a:pt x="598" y="609"/>
                </a:moveTo>
                <a:cubicBezTo>
                  <a:pt x="598" y="783"/>
                  <a:pt x="598" y="783"/>
                  <a:pt x="598" y="783"/>
                </a:cubicBezTo>
                <a:cubicBezTo>
                  <a:pt x="598" y="850"/>
                  <a:pt x="619" y="904"/>
                  <a:pt x="661" y="944"/>
                </a:cubicBezTo>
                <a:cubicBezTo>
                  <a:pt x="661" y="944"/>
                  <a:pt x="661" y="944"/>
                  <a:pt x="661" y="944"/>
                </a:cubicBezTo>
                <a:cubicBezTo>
                  <a:pt x="661" y="898"/>
                  <a:pt x="661" y="898"/>
                  <a:pt x="661" y="898"/>
                </a:cubicBezTo>
                <a:cubicBezTo>
                  <a:pt x="645" y="869"/>
                  <a:pt x="637" y="834"/>
                  <a:pt x="637" y="794"/>
                </a:cubicBezTo>
                <a:cubicBezTo>
                  <a:pt x="637" y="760"/>
                  <a:pt x="637" y="760"/>
                  <a:pt x="637" y="760"/>
                </a:cubicBezTo>
                <a:cubicBezTo>
                  <a:pt x="690" y="760"/>
                  <a:pt x="690" y="760"/>
                  <a:pt x="690" y="760"/>
                </a:cubicBezTo>
                <a:cubicBezTo>
                  <a:pt x="690" y="760"/>
                  <a:pt x="690" y="929"/>
                  <a:pt x="690" y="937"/>
                </a:cubicBezTo>
                <a:cubicBezTo>
                  <a:pt x="690" y="953"/>
                  <a:pt x="690" y="962"/>
                  <a:pt x="689" y="966"/>
                </a:cubicBezTo>
                <a:cubicBezTo>
                  <a:pt x="682" y="1063"/>
                  <a:pt x="635" y="1128"/>
                  <a:pt x="544" y="1166"/>
                </a:cubicBezTo>
                <a:cubicBezTo>
                  <a:pt x="454" y="1128"/>
                  <a:pt x="406" y="1063"/>
                  <a:pt x="399" y="967"/>
                </a:cubicBezTo>
                <a:cubicBezTo>
                  <a:pt x="461" y="925"/>
                  <a:pt x="490" y="864"/>
                  <a:pt x="490" y="783"/>
                </a:cubicBezTo>
                <a:cubicBezTo>
                  <a:pt x="490" y="760"/>
                  <a:pt x="490" y="760"/>
                  <a:pt x="490" y="760"/>
                </a:cubicBezTo>
                <a:cubicBezTo>
                  <a:pt x="569" y="760"/>
                  <a:pt x="569" y="760"/>
                  <a:pt x="569" y="760"/>
                </a:cubicBezTo>
                <a:cubicBezTo>
                  <a:pt x="569" y="721"/>
                  <a:pt x="569" y="721"/>
                  <a:pt x="569" y="721"/>
                </a:cubicBezTo>
                <a:cubicBezTo>
                  <a:pt x="360" y="721"/>
                  <a:pt x="360" y="721"/>
                  <a:pt x="360" y="721"/>
                </a:cubicBezTo>
                <a:cubicBezTo>
                  <a:pt x="360" y="929"/>
                  <a:pt x="360" y="929"/>
                  <a:pt x="360" y="929"/>
                </a:cubicBezTo>
                <a:cubicBezTo>
                  <a:pt x="360" y="929"/>
                  <a:pt x="360" y="930"/>
                  <a:pt x="360" y="930"/>
                </a:cubicBezTo>
                <a:cubicBezTo>
                  <a:pt x="360" y="930"/>
                  <a:pt x="360" y="930"/>
                  <a:pt x="360" y="930"/>
                </a:cubicBezTo>
                <a:cubicBezTo>
                  <a:pt x="376" y="919"/>
                  <a:pt x="388" y="906"/>
                  <a:pt x="398" y="890"/>
                </a:cubicBezTo>
                <a:cubicBezTo>
                  <a:pt x="398" y="760"/>
                  <a:pt x="398" y="760"/>
                  <a:pt x="398" y="760"/>
                </a:cubicBezTo>
                <a:cubicBezTo>
                  <a:pt x="452" y="760"/>
                  <a:pt x="452" y="760"/>
                  <a:pt x="452" y="760"/>
                </a:cubicBezTo>
                <a:cubicBezTo>
                  <a:pt x="452" y="794"/>
                  <a:pt x="452" y="794"/>
                  <a:pt x="452" y="794"/>
                </a:cubicBezTo>
                <a:cubicBezTo>
                  <a:pt x="452" y="854"/>
                  <a:pt x="434" y="902"/>
                  <a:pt x="398" y="936"/>
                </a:cubicBezTo>
                <a:cubicBezTo>
                  <a:pt x="383" y="951"/>
                  <a:pt x="370" y="959"/>
                  <a:pt x="361" y="964"/>
                </a:cubicBezTo>
                <a:cubicBezTo>
                  <a:pt x="352" y="970"/>
                  <a:pt x="345" y="973"/>
                  <a:pt x="336" y="977"/>
                </a:cubicBezTo>
                <a:cubicBezTo>
                  <a:pt x="257" y="944"/>
                  <a:pt x="219" y="882"/>
                  <a:pt x="219" y="794"/>
                </a:cubicBezTo>
                <a:cubicBezTo>
                  <a:pt x="219" y="648"/>
                  <a:pt x="219" y="648"/>
                  <a:pt x="219" y="648"/>
                </a:cubicBezTo>
                <a:cubicBezTo>
                  <a:pt x="452" y="648"/>
                  <a:pt x="452" y="648"/>
                  <a:pt x="452" y="648"/>
                </a:cubicBezTo>
                <a:cubicBezTo>
                  <a:pt x="452" y="692"/>
                  <a:pt x="452" y="692"/>
                  <a:pt x="452" y="692"/>
                </a:cubicBezTo>
                <a:cubicBezTo>
                  <a:pt x="490" y="692"/>
                  <a:pt x="490" y="692"/>
                  <a:pt x="490" y="692"/>
                </a:cubicBezTo>
                <a:cubicBezTo>
                  <a:pt x="490" y="609"/>
                  <a:pt x="490" y="609"/>
                  <a:pt x="490" y="609"/>
                </a:cubicBezTo>
                <a:cubicBezTo>
                  <a:pt x="181" y="609"/>
                  <a:pt x="181" y="609"/>
                  <a:pt x="181" y="609"/>
                </a:cubicBezTo>
                <a:cubicBezTo>
                  <a:pt x="181" y="783"/>
                  <a:pt x="181" y="783"/>
                  <a:pt x="181" y="783"/>
                </a:cubicBezTo>
                <a:cubicBezTo>
                  <a:pt x="181" y="889"/>
                  <a:pt x="231" y="959"/>
                  <a:pt x="336" y="999"/>
                </a:cubicBezTo>
                <a:cubicBezTo>
                  <a:pt x="346" y="995"/>
                  <a:pt x="355" y="991"/>
                  <a:pt x="364" y="987"/>
                </a:cubicBezTo>
                <a:cubicBezTo>
                  <a:pt x="380" y="1082"/>
                  <a:pt x="439" y="1148"/>
                  <a:pt x="544" y="1188"/>
                </a:cubicBezTo>
                <a:cubicBezTo>
                  <a:pt x="649" y="1148"/>
                  <a:pt x="708" y="1082"/>
                  <a:pt x="724" y="987"/>
                </a:cubicBezTo>
                <a:cubicBezTo>
                  <a:pt x="733" y="991"/>
                  <a:pt x="743" y="995"/>
                  <a:pt x="753" y="999"/>
                </a:cubicBezTo>
                <a:cubicBezTo>
                  <a:pt x="857" y="959"/>
                  <a:pt x="907" y="889"/>
                  <a:pt x="907" y="783"/>
                </a:cubicBezTo>
                <a:cubicBezTo>
                  <a:pt x="907" y="609"/>
                  <a:pt x="907" y="609"/>
                  <a:pt x="907" y="609"/>
                </a:cubicBezTo>
                <a:lnTo>
                  <a:pt x="598" y="609"/>
                </a:lnTo>
                <a:close/>
                <a:moveTo>
                  <a:pt x="869" y="794"/>
                </a:moveTo>
                <a:cubicBezTo>
                  <a:pt x="869" y="882"/>
                  <a:pt x="831" y="944"/>
                  <a:pt x="753" y="977"/>
                </a:cubicBezTo>
                <a:cubicBezTo>
                  <a:pt x="744" y="973"/>
                  <a:pt x="735" y="969"/>
                  <a:pt x="727" y="964"/>
                </a:cubicBezTo>
                <a:cubicBezTo>
                  <a:pt x="728" y="953"/>
                  <a:pt x="729" y="941"/>
                  <a:pt x="729" y="929"/>
                </a:cubicBezTo>
                <a:cubicBezTo>
                  <a:pt x="729" y="721"/>
                  <a:pt x="729" y="721"/>
                  <a:pt x="729" y="721"/>
                </a:cubicBezTo>
                <a:cubicBezTo>
                  <a:pt x="637" y="721"/>
                  <a:pt x="637" y="721"/>
                  <a:pt x="637" y="721"/>
                </a:cubicBezTo>
                <a:cubicBezTo>
                  <a:pt x="637" y="648"/>
                  <a:pt x="637" y="648"/>
                  <a:pt x="637" y="648"/>
                </a:cubicBezTo>
                <a:cubicBezTo>
                  <a:pt x="869" y="648"/>
                  <a:pt x="869" y="648"/>
                  <a:pt x="869" y="648"/>
                </a:cubicBezTo>
                <a:lnTo>
                  <a:pt x="869" y="794"/>
                </a:lnTo>
                <a:close/>
                <a:moveTo>
                  <a:pt x="1062" y="347"/>
                </a:moveTo>
                <a:cubicBezTo>
                  <a:pt x="1074" y="347"/>
                  <a:pt x="1074" y="347"/>
                  <a:pt x="1074" y="347"/>
                </a:cubicBezTo>
                <a:cubicBezTo>
                  <a:pt x="1084" y="298"/>
                  <a:pt x="1084" y="298"/>
                  <a:pt x="1084" y="298"/>
                </a:cubicBezTo>
                <a:cubicBezTo>
                  <a:pt x="1068" y="290"/>
                  <a:pt x="1041" y="285"/>
                  <a:pt x="1016" y="285"/>
                </a:cubicBezTo>
                <a:cubicBezTo>
                  <a:pt x="944" y="285"/>
                  <a:pt x="895" y="331"/>
                  <a:pt x="895" y="392"/>
                </a:cubicBezTo>
                <a:cubicBezTo>
                  <a:pt x="895" y="451"/>
                  <a:pt x="938" y="493"/>
                  <a:pt x="1007" y="493"/>
                </a:cubicBezTo>
                <a:cubicBezTo>
                  <a:pt x="1041" y="493"/>
                  <a:pt x="1069" y="482"/>
                  <a:pt x="1089" y="464"/>
                </a:cubicBezTo>
                <a:cubicBezTo>
                  <a:pt x="1080" y="453"/>
                  <a:pt x="1080" y="453"/>
                  <a:pt x="1080" y="453"/>
                </a:cubicBezTo>
                <a:cubicBezTo>
                  <a:pt x="1062" y="466"/>
                  <a:pt x="1040" y="473"/>
                  <a:pt x="1018" y="473"/>
                </a:cubicBezTo>
                <a:cubicBezTo>
                  <a:pt x="969" y="473"/>
                  <a:pt x="932" y="440"/>
                  <a:pt x="932" y="383"/>
                </a:cubicBezTo>
                <a:cubicBezTo>
                  <a:pt x="932" y="331"/>
                  <a:pt x="962" y="302"/>
                  <a:pt x="1009" y="302"/>
                </a:cubicBezTo>
                <a:cubicBezTo>
                  <a:pt x="1047" y="302"/>
                  <a:pt x="1062" y="313"/>
                  <a:pt x="1062" y="341"/>
                </a:cubicBezTo>
                <a:lnTo>
                  <a:pt x="1062" y="347"/>
                </a:lnTo>
                <a:close/>
                <a:moveTo>
                  <a:pt x="783" y="303"/>
                </a:moveTo>
                <a:cubicBezTo>
                  <a:pt x="808" y="304"/>
                  <a:pt x="810" y="306"/>
                  <a:pt x="810" y="320"/>
                </a:cubicBezTo>
                <a:cubicBezTo>
                  <a:pt x="810" y="458"/>
                  <a:pt x="810" y="458"/>
                  <a:pt x="810" y="458"/>
                </a:cubicBezTo>
                <a:cubicBezTo>
                  <a:pt x="810" y="471"/>
                  <a:pt x="808" y="473"/>
                  <a:pt x="783" y="474"/>
                </a:cubicBezTo>
                <a:cubicBezTo>
                  <a:pt x="783" y="489"/>
                  <a:pt x="783" y="489"/>
                  <a:pt x="783" y="489"/>
                </a:cubicBezTo>
                <a:cubicBezTo>
                  <a:pt x="872" y="489"/>
                  <a:pt x="872" y="489"/>
                  <a:pt x="872" y="489"/>
                </a:cubicBezTo>
                <a:cubicBezTo>
                  <a:pt x="872" y="474"/>
                  <a:pt x="872" y="474"/>
                  <a:pt x="872" y="474"/>
                </a:cubicBezTo>
                <a:cubicBezTo>
                  <a:pt x="847" y="473"/>
                  <a:pt x="845" y="471"/>
                  <a:pt x="845" y="458"/>
                </a:cubicBezTo>
                <a:cubicBezTo>
                  <a:pt x="845" y="320"/>
                  <a:pt x="845" y="320"/>
                  <a:pt x="845" y="320"/>
                </a:cubicBezTo>
                <a:cubicBezTo>
                  <a:pt x="845" y="306"/>
                  <a:pt x="847" y="304"/>
                  <a:pt x="872" y="303"/>
                </a:cubicBezTo>
                <a:cubicBezTo>
                  <a:pt x="872" y="289"/>
                  <a:pt x="872" y="289"/>
                  <a:pt x="872" y="289"/>
                </a:cubicBezTo>
                <a:cubicBezTo>
                  <a:pt x="783" y="289"/>
                  <a:pt x="783" y="289"/>
                  <a:pt x="783" y="289"/>
                </a:cubicBezTo>
                <a:lnTo>
                  <a:pt x="783" y="303"/>
                </a:lnTo>
                <a:close/>
                <a:moveTo>
                  <a:pt x="731" y="335"/>
                </a:moveTo>
                <a:cubicBezTo>
                  <a:pt x="731" y="308"/>
                  <a:pt x="736" y="303"/>
                  <a:pt x="758" y="303"/>
                </a:cubicBezTo>
                <a:cubicBezTo>
                  <a:pt x="758" y="289"/>
                  <a:pt x="758" y="289"/>
                  <a:pt x="758" y="289"/>
                </a:cubicBezTo>
                <a:cubicBezTo>
                  <a:pt x="686" y="289"/>
                  <a:pt x="686" y="289"/>
                  <a:pt x="686" y="289"/>
                </a:cubicBezTo>
                <a:cubicBezTo>
                  <a:pt x="686" y="303"/>
                  <a:pt x="686" y="303"/>
                  <a:pt x="686" y="303"/>
                </a:cubicBezTo>
                <a:cubicBezTo>
                  <a:pt x="708" y="303"/>
                  <a:pt x="713" y="308"/>
                  <a:pt x="713" y="335"/>
                </a:cubicBezTo>
                <a:cubicBezTo>
                  <a:pt x="713" y="436"/>
                  <a:pt x="713" y="436"/>
                  <a:pt x="713" y="436"/>
                </a:cubicBezTo>
                <a:cubicBezTo>
                  <a:pt x="584" y="289"/>
                  <a:pt x="584" y="289"/>
                  <a:pt x="584" y="289"/>
                </a:cubicBezTo>
                <a:cubicBezTo>
                  <a:pt x="526" y="289"/>
                  <a:pt x="526" y="289"/>
                  <a:pt x="526" y="289"/>
                </a:cubicBezTo>
                <a:cubicBezTo>
                  <a:pt x="528" y="302"/>
                  <a:pt x="528" y="302"/>
                  <a:pt x="528" y="302"/>
                </a:cubicBezTo>
                <a:cubicBezTo>
                  <a:pt x="552" y="306"/>
                  <a:pt x="555" y="308"/>
                  <a:pt x="555" y="329"/>
                </a:cubicBezTo>
                <a:cubicBezTo>
                  <a:pt x="555" y="443"/>
                  <a:pt x="555" y="443"/>
                  <a:pt x="555" y="443"/>
                </a:cubicBezTo>
                <a:cubicBezTo>
                  <a:pt x="555" y="469"/>
                  <a:pt x="550" y="474"/>
                  <a:pt x="528" y="474"/>
                </a:cubicBezTo>
                <a:cubicBezTo>
                  <a:pt x="528" y="489"/>
                  <a:pt x="528" y="489"/>
                  <a:pt x="528" y="489"/>
                </a:cubicBezTo>
                <a:cubicBezTo>
                  <a:pt x="600" y="489"/>
                  <a:pt x="600" y="489"/>
                  <a:pt x="600" y="489"/>
                </a:cubicBezTo>
                <a:cubicBezTo>
                  <a:pt x="600" y="474"/>
                  <a:pt x="600" y="474"/>
                  <a:pt x="600" y="474"/>
                </a:cubicBezTo>
                <a:cubicBezTo>
                  <a:pt x="577" y="474"/>
                  <a:pt x="573" y="469"/>
                  <a:pt x="573" y="443"/>
                </a:cubicBezTo>
                <a:cubicBezTo>
                  <a:pt x="573" y="329"/>
                  <a:pt x="573" y="329"/>
                  <a:pt x="573" y="329"/>
                </a:cubicBezTo>
                <a:cubicBezTo>
                  <a:pt x="716" y="491"/>
                  <a:pt x="716" y="491"/>
                  <a:pt x="716" y="491"/>
                </a:cubicBezTo>
                <a:cubicBezTo>
                  <a:pt x="731" y="491"/>
                  <a:pt x="731" y="491"/>
                  <a:pt x="731" y="491"/>
                </a:cubicBezTo>
                <a:lnTo>
                  <a:pt x="731" y="335"/>
                </a:lnTo>
                <a:close/>
                <a:moveTo>
                  <a:pt x="408" y="303"/>
                </a:moveTo>
                <a:cubicBezTo>
                  <a:pt x="433" y="304"/>
                  <a:pt x="436" y="306"/>
                  <a:pt x="436" y="320"/>
                </a:cubicBezTo>
                <a:cubicBezTo>
                  <a:pt x="436" y="458"/>
                  <a:pt x="436" y="458"/>
                  <a:pt x="436" y="458"/>
                </a:cubicBezTo>
                <a:cubicBezTo>
                  <a:pt x="436" y="471"/>
                  <a:pt x="433" y="473"/>
                  <a:pt x="408" y="474"/>
                </a:cubicBezTo>
                <a:cubicBezTo>
                  <a:pt x="408" y="489"/>
                  <a:pt x="408" y="489"/>
                  <a:pt x="408" y="489"/>
                </a:cubicBezTo>
                <a:cubicBezTo>
                  <a:pt x="498" y="489"/>
                  <a:pt x="498" y="489"/>
                  <a:pt x="498" y="489"/>
                </a:cubicBezTo>
                <a:cubicBezTo>
                  <a:pt x="498" y="474"/>
                  <a:pt x="498" y="474"/>
                  <a:pt x="498" y="474"/>
                </a:cubicBezTo>
                <a:cubicBezTo>
                  <a:pt x="473" y="473"/>
                  <a:pt x="471" y="471"/>
                  <a:pt x="471" y="458"/>
                </a:cubicBezTo>
                <a:cubicBezTo>
                  <a:pt x="471" y="320"/>
                  <a:pt x="471" y="320"/>
                  <a:pt x="471" y="320"/>
                </a:cubicBezTo>
                <a:cubicBezTo>
                  <a:pt x="471" y="306"/>
                  <a:pt x="473" y="304"/>
                  <a:pt x="498" y="303"/>
                </a:cubicBezTo>
                <a:cubicBezTo>
                  <a:pt x="498" y="289"/>
                  <a:pt x="498" y="289"/>
                  <a:pt x="498" y="289"/>
                </a:cubicBezTo>
                <a:cubicBezTo>
                  <a:pt x="408" y="289"/>
                  <a:pt x="408" y="289"/>
                  <a:pt x="408" y="289"/>
                </a:cubicBezTo>
                <a:lnTo>
                  <a:pt x="408" y="303"/>
                </a:lnTo>
                <a:close/>
                <a:moveTo>
                  <a:pt x="390" y="431"/>
                </a:moveTo>
                <a:cubicBezTo>
                  <a:pt x="379" y="431"/>
                  <a:pt x="379" y="431"/>
                  <a:pt x="379" y="431"/>
                </a:cubicBezTo>
                <a:cubicBezTo>
                  <a:pt x="374" y="440"/>
                  <a:pt x="374" y="440"/>
                  <a:pt x="374" y="440"/>
                </a:cubicBezTo>
                <a:cubicBezTo>
                  <a:pt x="362" y="466"/>
                  <a:pt x="352" y="472"/>
                  <a:pt x="329" y="472"/>
                </a:cubicBezTo>
                <a:cubicBezTo>
                  <a:pt x="292" y="472"/>
                  <a:pt x="292" y="472"/>
                  <a:pt x="292" y="472"/>
                </a:cubicBezTo>
                <a:cubicBezTo>
                  <a:pt x="279" y="472"/>
                  <a:pt x="278" y="467"/>
                  <a:pt x="278" y="449"/>
                </a:cubicBezTo>
                <a:cubicBezTo>
                  <a:pt x="278" y="320"/>
                  <a:pt x="278" y="320"/>
                  <a:pt x="278" y="320"/>
                </a:cubicBezTo>
                <a:cubicBezTo>
                  <a:pt x="278" y="306"/>
                  <a:pt x="280" y="303"/>
                  <a:pt x="309" y="303"/>
                </a:cubicBezTo>
                <a:cubicBezTo>
                  <a:pt x="309" y="289"/>
                  <a:pt x="309" y="289"/>
                  <a:pt x="309" y="289"/>
                </a:cubicBezTo>
                <a:cubicBezTo>
                  <a:pt x="217" y="289"/>
                  <a:pt x="217" y="289"/>
                  <a:pt x="217" y="289"/>
                </a:cubicBezTo>
                <a:cubicBezTo>
                  <a:pt x="217" y="303"/>
                  <a:pt x="217" y="303"/>
                  <a:pt x="217" y="303"/>
                </a:cubicBezTo>
                <a:cubicBezTo>
                  <a:pt x="241" y="304"/>
                  <a:pt x="243" y="306"/>
                  <a:pt x="243" y="320"/>
                </a:cubicBezTo>
                <a:cubicBezTo>
                  <a:pt x="243" y="446"/>
                  <a:pt x="243" y="446"/>
                  <a:pt x="243" y="446"/>
                </a:cubicBezTo>
                <a:cubicBezTo>
                  <a:pt x="243" y="469"/>
                  <a:pt x="241" y="471"/>
                  <a:pt x="219" y="475"/>
                </a:cubicBezTo>
                <a:cubicBezTo>
                  <a:pt x="219" y="489"/>
                  <a:pt x="219" y="489"/>
                  <a:pt x="219" y="489"/>
                </a:cubicBezTo>
                <a:cubicBezTo>
                  <a:pt x="379" y="489"/>
                  <a:pt x="379" y="489"/>
                  <a:pt x="379" y="489"/>
                </a:cubicBezTo>
                <a:lnTo>
                  <a:pt x="390" y="431"/>
                </a:lnTo>
                <a:close/>
                <a:moveTo>
                  <a:pt x="167" y="347"/>
                </a:moveTo>
                <a:cubicBezTo>
                  <a:pt x="179" y="347"/>
                  <a:pt x="179" y="347"/>
                  <a:pt x="179" y="347"/>
                </a:cubicBezTo>
                <a:cubicBezTo>
                  <a:pt x="188" y="298"/>
                  <a:pt x="188" y="298"/>
                  <a:pt x="188" y="298"/>
                </a:cubicBezTo>
                <a:cubicBezTo>
                  <a:pt x="172" y="290"/>
                  <a:pt x="146" y="285"/>
                  <a:pt x="120" y="285"/>
                </a:cubicBezTo>
                <a:cubicBezTo>
                  <a:pt x="49" y="285"/>
                  <a:pt x="0" y="331"/>
                  <a:pt x="0" y="392"/>
                </a:cubicBezTo>
                <a:cubicBezTo>
                  <a:pt x="0" y="451"/>
                  <a:pt x="43" y="493"/>
                  <a:pt x="112" y="493"/>
                </a:cubicBezTo>
                <a:cubicBezTo>
                  <a:pt x="146" y="493"/>
                  <a:pt x="174" y="482"/>
                  <a:pt x="193" y="464"/>
                </a:cubicBezTo>
                <a:cubicBezTo>
                  <a:pt x="185" y="453"/>
                  <a:pt x="185" y="453"/>
                  <a:pt x="185" y="453"/>
                </a:cubicBezTo>
                <a:cubicBezTo>
                  <a:pt x="167" y="466"/>
                  <a:pt x="145" y="473"/>
                  <a:pt x="123" y="473"/>
                </a:cubicBezTo>
                <a:cubicBezTo>
                  <a:pt x="74" y="473"/>
                  <a:pt x="37" y="440"/>
                  <a:pt x="37" y="383"/>
                </a:cubicBezTo>
                <a:cubicBezTo>
                  <a:pt x="37" y="331"/>
                  <a:pt x="66" y="302"/>
                  <a:pt x="114" y="302"/>
                </a:cubicBezTo>
                <a:cubicBezTo>
                  <a:pt x="152" y="302"/>
                  <a:pt x="167" y="313"/>
                  <a:pt x="167" y="341"/>
                </a:cubicBezTo>
                <a:lnTo>
                  <a:pt x="167" y="347"/>
                </a:lnTo>
                <a:close/>
                <a:moveTo>
                  <a:pt x="813" y="98"/>
                </a:moveTo>
                <a:cubicBezTo>
                  <a:pt x="813" y="45"/>
                  <a:pt x="840" y="16"/>
                  <a:pt x="884" y="16"/>
                </a:cubicBezTo>
                <a:cubicBezTo>
                  <a:pt x="930" y="16"/>
                  <a:pt x="960" y="50"/>
                  <a:pt x="960" y="109"/>
                </a:cubicBezTo>
                <a:cubicBezTo>
                  <a:pt x="960" y="162"/>
                  <a:pt x="933" y="190"/>
                  <a:pt x="889" y="190"/>
                </a:cubicBezTo>
                <a:cubicBezTo>
                  <a:pt x="843" y="190"/>
                  <a:pt x="813" y="156"/>
                  <a:pt x="813" y="98"/>
                </a:cubicBezTo>
                <a:moveTo>
                  <a:pt x="776" y="107"/>
                </a:moveTo>
                <a:cubicBezTo>
                  <a:pt x="776" y="167"/>
                  <a:pt x="816" y="207"/>
                  <a:pt x="883" y="207"/>
                </a:cubicBezTo>
                <a:cubicBezTo>
                  <a:pt x="951" y="207"/>
                  <a:pt x="997" y="163"/>
                  <a:pt x="997" y="100"/>
                </a:cubicBezTo>
                <a:cubicBezTo>
                  <a:pt x="997" y="40"/>
                  <a:pt x="957" y="0"/>
                  <a:pt x="890" y="0"/>
                </a:cubicBezTo>
                <a:cubicBezTo>
                  <a:pt x="822" y="0"/>
                  <a:pt x="776" y="44"/>
                  <a:pt x="776" y="107"/>
                </a:cubicBezTo>
                <a:moveTo>
                  <a:pt x="714" y="189"/>
                </a:moveTo>
                <a:cubicBezTo>
                  <a:pt x="689" y="188"/>
                  <a:pt x="687" y="186"/>
                  <a:pt x="687" y="172"/>
                </a:cubicBezTo>
                <a:cubicBezTo>
                  <a:pt x="687" y="115"/>
                  <a:pt x="687" y="115"/>
                  <a:pt x="687" y="115"/>
                </a:cubicBezTo>
                <a:cubicBezTo>
                  <a:pt x="743" y="36"/>
                  <a:pt x="743" y="36"/>
                  <a:pt x="743" y="36"/>
                </a:cubicBezTo>
                <a:cubicBezTo>
                  <a:pt x="753" y="22"/>
                  <a:pt x="756" y="18"/>
                  <a:pt x="771" y="18"/>
                </a:cubicBezTo>
                <a:cubicBezTo>
                  <a:pt x="771" y="4"/>
                  <a:pt x="771" y="4"/>
                  <a:pt x="771" y="4"/>
                </a:cubicBezTo>
                <a:cubicBezTo>
                  <a:pt x="702" y="4"/>
                  <a:pt x="702" y="4"/>
                  <a:pt x="702" y="4"/>
                </a:cubicBezTo>
                <a:cubicBezTo>
                  <a:pt x="702" y="17"/>
                  <a:pt x="702" y="17"/>
                  <a:pt x="702" y="17"/>
                </a:cubicBezTo>
                <a:cubicBezTo>
                  <a:pt x="720" y="18"/>
                  <a:pt x="724" y="21"/>
                  <a:pt x="724" y="27"/>
                </a:cubicBezTo>
                <a:cubicBezTo>
                  <a:pt x="724" y="31"/>
                  <a:pt x="722" y="36"/>
                  <a:pt x="718" y="42"/>
                </a:cubicBezTo>
                <a:cubicBezTo>
                  <a:pt x="679" y="97"/>
                  <a:pt x="679" y="97"/>
                  <a:pt x="679" y="97"/>
                </a:cubicBezTo>
                <a:cubicBezTo>
                  <a:pt x="640" y="40"/>
                  <a:pt x="640" y="40"/>
                  <a:pt x="640" y="40"/>
                </a:cubicBezTo>
                <a:cubicBezTo>
                  <a:pt x="636" y="34"/>
                  <a:pt x="634" y="31"/>
                  <a:pt x="634" y="27"/>
                </a:cubicBezTo>
                <a:cubicBezTo>
                  <a:pt x="634" y="21"/>
                  <a:pt x="639" y="18"/>
                  <a:pt x="657" y="17"/>
                </a:cubicBezTo>
                <a:cubicBezTo>
                  <a:pt x="657" y="4"/>
                  <a:pt x="657" y="4"/>
                  <a:pt x="657" y="4"/>
                </a:cubicBezTo>
                <a:cubicBezTo>
                  <a:pt x="568" y="4"/>
                  <a:pt x="568" y="4"/>
                  <a:pt x="568" y="4"/>
                </a:cubicBezTo>
                <a:cubicBezTo>
                  <a:pt x="568" y="18"/>
                  <a:pt x="568" y="18"/>
                  <a:pt x="568" y="18"/>
                </a:cubicBezTo>
                <a:cubicBezTo>
                  <a:pt x="581" y="18"/>
                  <a:pt x="585" y="22"/>
                  <a:pt x="595" y="36"/>
                </a:cubicBezTo>
                <a:cubicBezTo>
                  <a:pt x="652" y="117"/>
                  <a:pt x="652" y="117"/>
                  <a:pt x="652" y="117"/>
                </a:cubicBezTo>
                <a:cubicBezTo>
                  <a:pt x="652" y="172"/>
                  <a:pt x="652" y="172"/>
                  <a:pt x="652" y="172"/>
                </a:cubicBezTo>
                <a:cubicBezTo>
                  <a:pt x="652" y="186"/>
                  <a:pt x="650" y="188"/>
                  <a:pt x="625" y="189"/>
                </a:cubicBezTo>
                <a:cubicBezTo>
                  <a:pt x="625" y="203"/>
                  <a:pt x="625" y="203"/>
                  <a:pt x="625" y="203"/>
                </a:cubicBezTo>
                <a:cubicBezTo>
                  <a:pt x="714" y="203"/>
                  <a:pt x="714" y="203"/>
                  <a:pt x="714" y="203"/>
                </a:cubicBezTo>
                <a:lnTo>
                  <a:pt x="714" y="189"/>
                </a:lnTo>
                <a:close/>
                <a:moveTo>
                  <a:pt x="444" y="120"/>
                </a:moveTo>
                <a:cubicBezTo>
                  <a:pt x="476" y="47"/>
                  <a:pt x="476" y="47"/>
                  <a:pt x="476" y="47"/>
                </a:cubicBezTo>
                <a:cubicBezTo>
                  <a:pt x="508" y="120"/>
                  <a:pt x="508" y="120"/>
                  <a:pt x="508" y="120"/>
                </a:cubicBezTo>
                <a:lnTo>
                  <a:pt x="444" y="120"/>
                </a:lnTo>
                <a:close/>
                <a:moveTo>
                  <a:pt x="446" y="189"/>
                </a:moveTo>
                <a:cubicBezTo>
                  <a:pt x="427" y="189"/>
                  <a:pt x="421" y="185"/>
                  <a:pt x="421" y="176"/>
                </a:cubicBezTo>
                <a:cubicBezTo>
                  <a:pt x="421" y="173"/>
                  <a:pt x="423" y="168"/>
                  <a:pt x="425" y="164"/>
                </a:cubicBezTo>
                <a:cubicBezTo>
                  <a:pt x="437" y="136"/>
                  <a:pt x="437" y="136"/>
                  <a:pt x="437" y="136"/>
                </a:cubicBezTo>
                <a:cubicBezTo>
                  <a:pt x="515" y="136"/>
                  <a:pt x="515" y="136"/>
                  <a:pt x="515" y="136"/>
                </a:cubicBezTo>
                <a:cubicBezTo>
                  <a:pt x="528" y="167"/>
                  <a:pt x="528" y="167"/>
                  <a:pt x="528" y="167"/>
                </a:cubicBezTo>
                <a:cubicBezTo>
                  <a:pt x="530" y="171"/>
                  <a:pt x="531" y="175"/>
                  <a:pt x="531" y="178"/>
                </a:cubicBezTo>
                <a:cubicBezTo>
                  <a:pt x="531" y="186"/>
                  <a:pt x="526" y="189"/>
                  <a:pt x="509" y="189"/>
                </a:cubicBezTo>
                <a:cubicBezTo>
                  <a:pt x="509" y="203"/>
                  <a:pt x="509" y="203"/>
                  <a:pt x="509" y="203"/>
                </a:cubicBezTo>
                <a:cubicBezTo>
                  <a:pt x="591" y="203"/>
                  <a:pt x="591" y="203"/>
                  <a:pt x="591" y="203"/>
                </a:cubicBezTo>
                <a:cubicBezTo>
                  <a:pt x="591" y="189"/>
                  <a:pt x="591" y="189"/>
                  <a:pt x="591" y="189"/>
                </a:cubicBezTo>
                <a:cubicBezTo>
                  <a:pt x="576" y="188"/>
                  <a:pt x="574" y="185"/>
                  <a:pt x="567" y="169"/>
                </a:cubicBezTo>
                <a:cubicBezTo>
                  <a:pt x="492" y="1"/>
                  <a:pt x="492" y="1"/>
                  <a:pt x="492" y="1"/>
                </a:cubicBezTo>
                <a:cubicBezTo>
                  <a:pt x="478" y="1"/>
                  <a:pt x="478" y="1"/>
                  <a:pt x="478" y="1"/>
                </a:cubicBezTo>
                <a:cubicBezTo>
                  <a:pt x="403" y="169"/>
                  <a:pt x="403" y="169"/>
                  <a:pt x="403" y="169"/>
                </a:cubicBezTo>
                <a:cubicBezTo>
                  <a:pt x="397" y="185"/>
                  <a:pt x="394" y="188"/>
                  <a:pt x="379" y="189"/>
                </a:cubicBezTo>
                <a:cubicBezTo>
                  <a:pt x="379" y="203"/>
                  <a:pt x="379" y="203"/>
                  <a:pt x="379" y="203"/>
                </a:cubicBezTo>
                <a:cubicBezTo>
                  <a:pt x="446" y="203"/>
                  <a:pt x="446" y="203"/>
                  <a:pt x="446" y="203"/>
                </a:cubicBezTo>
                <a:lnTo>
                  <a:pt x="446" y="189"/>
                </a:lnTo>
                <a:close/>
                <a:moveTo>
                  <a:pt x="164" y="189"/>
                </a:moveTo>
                <a:cubicBezTo>
                  <a:pt x="142" y="189"/>
                  <a:pt x="137" y="184"/>
                  <a:pt x="137" y="157"/>
                </a:cubicBezTo>
                <a:cubicBezTo>
                  <a:pt x="137" y="42"/>
                  <a:pt x="137" y="42"/>
                  <a:pt x="137" y="42"/>
                </a:cubicBezTo>
                <a:cubicBezTo>
                  <a:pt x="216" y="197"/>
                  <a:pt x="216" y="197"/>
                  <a:pt x="216" y="197"/>
                </a:cubicBezTo>
                <a:cubicBezTo>
                  <a:pt x="223" y="197"/>
                  <a:pt x="223" y="197"/>
                  <a:pt x="223" y="197"/>
                </a:cubicBezTo>
                <a:cubicBezTo>
                  <a:pt x="301" y="42"/>
                  <a:pt x="301" y="42"/>
                  <a:pt x="301" y="42"/>
                </a:cubicBezTo>
                <a:cubicBezTo>
                  <a:pt x="301" y="172"/>
                  <a:pt x="301" y="172"/>
                  <a:pt x="301" y="172"/>
                </a:cubicBezTo>
                <a:cubicBezTo>
                  <a:pt x="301" y="186"/>
                  <a:pt x="299" y="188"/>
                  <a:pt x="276" y="189"/>
                </a:cubicBezTo>
                <a:cubicBezTo>
                  <a:pt x="276" y="203"/>
                  <a:pt x="276" y="203"/>
                  <a:pt x="276" y="203"/>
                </a:cubicBezTo>
                <a:cubicBezTo>
                  <a:pt x="362" y="203"/>
                  <a:pt x="362" y="203"/>
                  <a:pt x="362" y="203"/>
                </a:cubicBezTo>
                <a:cubicBezTo>
                  <a:pt x="362" y="189"/>
                  <a:pt x="362" y="189"/>
                  <a:pt x="362" y="189"/>
                </a:cubicBezTo>
                <a:cubicBezTo>
                  <a:pt x="338" y="188"/>
                  <a:pt x="336" y="186"/>
                  <a:pt x="336" y="172"/>
                </a:cubicBezTo>
                <a:cubicBezTo>
                  <a:pt x="336" y="34"/>
                  <a:pt x="336" y="34"/>
                  <a:pt x="336" y="34"/>
                </a:cubicBezTo>
                <a:cubicBezTo>
                  <a:pt x="336" y="21"/>
                  <a:pt x="338" y="19"/>
                  <a:pt x="362" y="18"/>
                </a:cubicBezTo>
                <a:cubicBezTo>
                  <a:pt x="362" y="4"/>
                  <a:pt x="362" y="4"/>
                  <a:pt x="362" y="4"/>
                </a:cubicBezTo>
                <a:cubicBezTo>
                  <a:pt x="302" y="4"/>
                  <a:pt x="302" y="4"/>
                  <a:pt x="302" y="4"/>
                </a:cubicBezTo>
                <a:cubicBezTo>
                  <a:pt x="229" y="148"/>
                  <a:pt x="229" y="148"/>
                  <a:pt x="229" y="148"/>
                </a:cubicBezTo>
                <a:cubicBezTo>
                  <a:pt x="156" y="4"/>
                  <a:pt x="156" y="4"/>
                  <a:pt x="156" y="4"/>
                </a:cubicBezTo>
                <a:cubicBezTo>
                  <a:pt x="92" y="4"/>
                  <a:pt x="92" y="4"/>
                  <a:pt x="92" y="4"/>
                </a:cubicBezTo>
                <a:cubicBezTo>
                  <a:pt x="92" y="17"/>
                  <a:pt x="92" y="17"/>
                  <a:pt x="92" y="17"/>
                </a:cubicBezTo>
                <a:cubicBezTo>
                  <a:pt x="115" y="20"/>
                  <a:pt x="119" y="22"/>
                  <a:pt x="119" y="47"/>
                </a:cubicBezTo>
                <a:cubicBezTo>
                  <a:pt x="119" y="157"/>
                  <a:pt x="119" y="157"/>
                  <a:pt x="119" y="157"/>
                </a:cubicBezTo>
                <a:cubicBezTo>
                  <a:pt x="119" y="184"/>
                  <a:pt x="114" y="189"/>
                  <a:pt x="92" y="189"/>
                </a:cubicBezTo>
                <a:cubicBezTo>
                  <a:pt x="92" y="203"/>
                  <a:pt x="92" y="203"/>
                  <a:pt x="92" y="203"/>
                </a:cubicBezTo>
                <a:cubicBezTo>
                  <a:pt x="164" y="203"/>
                  <a:pt x="164" y="203"/>
                  <a:pt x="164" y="203"/>
                </a:cubicBezTo>
                <a:lnTo>
                  <a:pt x="164" y="18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9" name="TextBox 8"/>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
        <p:nvSpPr>
          <p:cNvPr id="10" name="TextBox 9"/>
          <p:cNvSpPr txBox="1"/>
          <p:nvPr userDrawn="1"/>
        </p:nvSpPr>
        <p:spPr>
          <a:xfrm>
            <a:off x="1657782" y="723901"/>
            <a:ext cx="3058321" cy="563231"/>
          </a:xfrm>
          <a:prstGeom prst="rect">
            <a:avLst/>
          </a:prstGeom>
          <a:noFill/>
        </p:spPr>
        <p:txBody>
          <a:bodyPr wrap="square" rtlCol="0">
            <a:spAutoFit/>
          </a:bodyPr>
          <a:lstStyle/>
          <a:p>
            <a:pPr>
              <a:lnSpc>
                <a:spcPct val="85000"/>
              </a:lnSpc>
            </a:pPr>
            <a:r>
              <a:rPr lang="en-US" sz="1800" dirty="0">
                <a:solidFill>
                  <a:schemeClr val="bg1"/>
                </a:solidFill>
              </a:rPr>
              <a:t>School of Continuous</a:t>
            </a:r>
            <a:br>
              <a:rPr lang="en-US" sz="1800" dirty="0">
                <a:solidFill>
                  <a:schemeClr val="bg1"/>
                </a:solidFill>
              </a:rPr>
            </a:br>
            <a:r>
              <a:rPr lang="en-US" sz="1800" dirty="0">
                <a:solidFill>
                  <a:schemeClr val="bg1"/>
                </a:solidFill>
              </a:rPr>
              <a:t>Professional Development</a:t>
            </a:r>
          </a:p>
        </p:txBody>
      </p:sp>
      <p:sp>
        <p:nvSpPr>
          <p:cNvPr id="11" name="Freeform 10"/>
          <p:cNvSpPr/>
          <p:nvPr userDrawn="1"/>
        </p:nvSpPr>
        <p:spPr>
          <a:xfrm>
            <a:off x="1581562" y="766759"/>
            <a:ext cx="0" cy="438912"/>
          </a:xfrm>
          <a:custGeom>
            <a:avLst/>
            <a:gdLst>
              <a:gd name="connsiteX0" fmla="*/ 0 w 0"/>
              <a:gd name="connsiteY0" fmla="*/ 0 h 438150"/>
              <a:gd name="connsiteX1" fmla="*/ 0 w 0"/>
              <a:gd name="connsiteY1" fmla="*/ 438150 h 438150"/>
            </a:gdLst>
            <a:ahLst/>
            <a:cxnLst>
              <a:cxn ang="0">
                <a:pos x="connsiteX0" y="connsiteY0"/>
              </a:cxn>
              <a:cxn ang="0">
                <a:pos x="connsiteX1" y="connsiteY1"/>
              </a:cxn>
            </a:cxnLst>
            <a:rect l="l" t="t" r="r" b="b"/>
            <a:pathLst>
              <a:path h="438150">
                <a:moveTo>
                  <a:pt x="0" y="0"/>
                </a:moveTo>
                <a:lnTo>
                  <a:pt x="0" y="438150"/>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2106648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_with 40%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389" y="2854325"/>
            <a:ext cx="5881124" cy="1397000"/>
          </a:xfrm>
        </p:spPr>
        <p:txBody>
          <a:bodyPr lIns="0" tIns="0" rIns="0" bIns="0" anchor="b" anchorCtr="0">
            <a:noAutofit/>
          </a:bodyPr>
          <a:lstStyle>
            <a:lvl1pPr algn="l">
              <a:lnSpc>
                <a:spcPct val="80000"/>
              </a:lnSpc>
              <a:defRPr sz="6000">
                <a:solidFill>
                  <a:schemeClr val="tx1"/>
                </a:solidFill>
              </a:defRPr>
            </a:lvl1pPr>
          </a:lstStyle>
          <a:p>
            <a:r>
              <a:rPr lang="en-US" dirty="0"/>
              <a:t>CLICK TO EDIT TITLE</a:t>
            </a:r>
          </a:p>
        </p:txBody>
      </p:sp>
      <p:sp>
        <p:nvSpPr>
          <p:cNvPr id="3" name="Subtitle 2"/>
          <p:cNvSpPr>
            <a:spLocks noGrp="1"/>
          </p:cNvSpPr>
          <p:nvPr>
            <p:ph type="subTitle" idx="1"/>
          </p:nvPr>
        </p:nvSpPr>
        <p:spPr>
          <a:xfrm>
            <a:off x="973261" y="4257675"/>
            <a:ext cx="5881124" cy="685800"/>
          </a:xfrm>
        </p:spPr>
        <p:txBody>
          <a:bodyPr lIns="0" tIns="45720" rIns="0">
            <a:noAutofit/>
          </a:bodyPr>
          <a:lstStyle>
            <a:lvl1pPr marL="0" indent="0" algn="l">
              <a:lnSpc>
                <a:spcPct val="80000"/>
              </a:lnSpc>
              <a:spcBef>
                <a:spcPts val="0"/>
              </a:spcBef>
              <a:buNone/>
              <a:defRPr sz="2400" b="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8" name="Freeform 6"/>
          <p:cNvSpPr>
            <a:spLocks noChangeAspect="1" noEditPoints="1"/>
          </p:cNvSpPr>
          <p:nvPr userDrawn="1"/>
        </p:nvSpPr>
        <p:spPr bwMode="auto">
          <a:xfrm>
            <a:off x="541479" y="536575"/>
            <a:ext cx="838364" cy="914400"/>
          </a:xfrm>
          <a:custGeom>
            <a:avLst/>
            <a:gdLst>
              <a:gd name="T0" fmla="*/ 661 w 1089"/>
              <a:gd name="T1" fmla="*/ 944 h 1188"/>
              <a:gd name="T2" fmla="*/ 690 w 1089"/>
              <a:gd name="T3" fmla="*/ 760 h 1188"/>
              <a:gd name="T4" fmla="*/ 399 w 1089"/>
              <a:gd name="T5" fmla="*/ 967 h 1188"/>
              <a:gd name="T6" fmla="*/ 569 w 1089"/>
              <a:gd name="T7" fmla="*/ 721 h 1188"/>
              <a:gd name="T8" fmla="*/ 360 w 1089"/>
              <a:gd name="T9" fmla="*/ 930 h 1188"/>
              <a:gd name="T10" fmla="*/ 452 w 1089"/>
              <a:gd name="T11" fmla="*/ 794 h 1188"/>
              <a:gd name="T12" fmla="*/ 219 w 1089"/>
              <a:gd name="T13" fmla="*/ 794 h 1188"/>
              <a:gd name="T14" fmla="*/ 490 w 1089"/>
              <a:gd name="T15" fmla="*/ 692 h 1188"/>
              <a:gd name="T16" fmla="*/ 336 w 1089"/>
              <a:gd name="T17" fmla="*/ 999 h 1188"/>
              <a:gd name="T18" fmla="*/ 753 w 1089"/>
              <a:gd name="T19" fmla="*/ 999 h 1188"/>
              <a:gd name="T20" fmla="*/ 869 w 1089"/>
              <a:gd name="T21" fmla="*/ 794 h 1188"/>
              <a:gd name="T22" fmla="*/ 729 w 1089"/>
              <a:gd name="T23" fmla="*/ 721 h 1188"/>
              <a:gd name="T24" fmla="*/ 869 w 1089"/>
              <a:gd name="T25" fmla="*/ 794 h 1188"/>
              <a:gd name="T26" fmla="*/ 1016 w 1089"/>
              <a:gd name="T27" fmla="*/ 285 h 1188"/>
              <a:gd name="T28" fmla="*/ 1080 w 1089"/>
              <a:gd name="T29" fmla="*/ 453 h 1188"/>
              <a:gd name="T30" fmla="*/ 1062 w 1089"/>
              <a:gd name="T31" fmla="*/ 341 h 1188"/>
              <a:gd name="T32" fmla="*/ 810 w 1089"/>
              <a:gd name="T33" fmla="*/ 458 h 1188"/>
              <a:gd name="T34" fmla="*/ 872 w 1089"/>
              <a:gd name="T35" fmla="*/ 474 h 1188"/>
              <a:gd name="T36" fmla="*/ 872 w 1089"/>
              <a:gd name="T37" fmla="*/ 289 h 1188"/>
              <a:gd name="T38" fmla="*/ 758 w 1089"/>
              <a:gd name="T39" fmla="*/ 303 h 1188"/>
              <a:gd name="T40" fmla="*/ 713 w 1089"/>
              <a:gd name="T41" fmla="*/ 335 h 1188"/>
              <a:gd name="T42" fmla="*/ 528 w 1089"/>
              <a:gd name="T43" fmla="*/ 302 h 1188"/>
              <a:gd name="T44" fmla="*/ 528 w 1089"/>
              <a:gd name="T45" fmla="*/ 489 h 1188"/>
              <a:gd name="T46" fmla="*/ 573 w 1089"/>
              <a:gd name="T47" fmla="*/ 329 h 1188"/>
              <a:gd name="T48" fmla="*/ 408 w 1089"/>
              <a:gd name="T49" fmla="*/ 303 h 1188"/>
              <a:gd name="T50" fmla="*/ 408 w 1089"/>
              <a:gd name="T51" fmla="*/ 489 h 1188"/>
              <a:gd name="T52" fmla="*/ 471 w 1089"/>
              <a:gd name="T53" fmla="*/ 320 h 1188"/>
              <a:gd name="T54" fmla="*/ 408 w 1089"/>
              <a:gd name="T55" fmla="*/ 303 h 1188"/>
              <a:gd name="T56" fmla="*/ 329 w 1089"/>
              <a:gd name="T57" fmla="*/ 472 h 1188"/>
              <a:gd name="T58" fmla="*/ 309 w 1089"/>
              <a:gd name="T59" fmla="*/ 303 h 1188"/>
              <a:gd name="T60" fmla="*/ 243 w 1089"/>
              <a:gd name="T61" fmla="*/ 320 h 1188"/>
              <a:gd name="T62" fmla="*/ 379 w 1089"/>
              <a:gd name="T63" fmla="*/ 489 h 1188"/>
              <a:gd name="T64" fmla="*/ 188 w 1089"/>
              <a:gd name="T65" fmla="*/ 298 h 1188"/>
              <a:gd name="T66" fmla="*/ 193 w 1089"/>
              <a:gd name="T67" fmla="*/ 464 h 1188"/>
              <a:gd name="T68" fmla="*/ 114 w 1089"/>
              <a:gd name="T69" fmla="*/ 302 h 1188"/>
              <a:gd name="T70" fmla="*/ 884 w 1089"/>
              <a:gd name="T71" fmla="*/ 16 h 1188"/>
              <a:gd name="T72" fmla="*/ 776 w 1089"/>
              <a:gd name="T73" fmla="*/ 107 h 1188"/>
              <a:gd name="T74" fmla="*/ 776 w 1089"/>
              <a:gd name="T75" fmla="*/ 107 h 1188"/>
              <a:gd name="T76" fmla="*/ 743 w 1089"/>
              <a:gd name="T77" fmla="*/ 36 h 1188"/>
              <a:gd name="T78" fmla="*/ 702 w 1089"/>
              <a:gd name="T79" fmla="*/ 17 h 1188"/>
              <a:gd name="T80" fmla="*/ 640 w 1089"/>
              <a:gd name="T81" fmla="*/ 40 h 1188"/>
              <a:gd name="T82" fmla="*/ 568 w 1089"/>
              <a:gd name="T83" fmla="*/ 4 h 1188"/>
              <a:gd name="T84" fmla="*/ 652 w 1089"/>
              <a:gd name="T85" fmla="*/ 172 h 1188"/>
              <a:gd name="T86" fmla="*/ 714 w 1089"/>
              <a:gd name="T87" fmla="*/ 189 h 1188"/>
              <a:gd name="T88" fmla="*/ 444 w 1089"/>
              <a:gd name="T89" fmla="*/ 120 h 1188"/>
              <a:gd name="T90" fmla="*/ 437 w 1089"/>
              <a:gd name="T91" fmla="*/ 136 h 1188"/>
              <a:gd name="T92" fmla="*/ 509 w 1089"/>
              <a:gd name="T93" fmla="*/ 189 h 1188"/>
              <a:gd name="T94" fmla="*/ 567 w 1089"/>
              <a:gd name="T95" fmla="*/ 169 h 1188"/>
              <a:gd name="T96" fmla="*/ 379 w 1089"/>
              <a:gd name="T97" fmla="*/ 189 h 1188"/>
              <a:gd name="T98" fmla="*/ 164 w 1089"/>
              <a:gd name="T99" fmla="*/ 189 h 1188"/>
              <a:gd name="T100" fmla="*/ 223 w 1089"/>
              <a:gd name="T101" fmla="*/ 197 h 1188"/>
              <a:gd name="T102" fmla="*/ 276 w 1089"/>
              <a:gd name="T103" fmla="*/ 203 h 1188"/>
              <a:gd name="T104" fmla="*/ 336 w 1089"/>
              <a:gd name="T105" fmla="*/ 34 h 1188"/>
              <a:gd name="T106" fmla="*/ 229 w 1089"/>
              <a:gd name="T107" fmla="*/ 148 h 1188"/>
              <a:gd name="T108" fmla="*/ 119 w 1089"/>
              <a:gd name="T109" fmla="*/ 47 h 1188"/>
              <a:gd name="T110" fmla="*/ 164 w 1089"/>
              <a:gd name="T111" fmla="*/ 203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9" h="1188">
                <a:moveTo>
                  <a:pt x="598" y="609"/>
                </a:moveTo>
                <a:cubicBezTo>
                  <a:pt x="598" y="783"/>
                  <a:pt x="598" y="783"/>
                  <a:pt x="598" y="783"/>
                </a:cubicBezTo>
                <a:cubicBezTo>
                  <a:pt x="598" y="850"/>
                  <a:pt x="619" y="904"/>
                  <a:pt x="661" y="944"/>
                </a:cubicBezTo>
                <a:cubicBezTo>
                  <a:pt x="661" y="944"/>
                  <a:pt x="661" y="944"/>
                  <a:pt x="661" y="944"/>
                </a:cubicBezTo>
                <a:cubicBezTo>
                  <a:pt x="661" y="898"/>
                  <a:pt x="661" y="898"/>
                  <a:pt x="661" y="898"/>
                </a:cubicBezTo>
                <a:cubicBezTo>
                  <a:pt x="645" y="869"/>
                  <a:pt x="637" y="834"/>
                  <a:pt x="637" y="794"/>
                </a:cubicBezTo>
                <a:cubicBezTo>
                  <a:pt x="637" y="760"/>
                  <a:pt x="637" y="760"/>
                  <a:pt x="637" y="760"/>
                </a:cubicBezTo>
                <a:cubicBezTo>
                  <a:pt x="690" y="760"/>
                  <a:pt x="690" y="760"/>
                  <a:pt x="690" y="760"/>
                </a:cubicBezTo>
                <a:cubicBezTo>
                  <a:pt x="690" y="760"/>
                  <a:pt x="690" y="929"/>
                  <a:pt x="690" y="937"/>
                </a:cubicBezTo>
                <a:cubicBezTo>
                  <a:pt x="690" y="953"/>
                  <a:pt x="690" y="962"/>
                  <a:pt x="689" y="966"/>
                </a:cubicBezTo>
                <a:cubicBezTo>
                  <a:pt x="682" y="1063"/>
                  <a:pt x="635" y="1128"/>
                  <a:pt x="544" y="1166"/>
                </a:cubicBezTo>
                <a:cubicBezTo>
                  <a:pt x="454" y="1128"/>
                  <a:pt x="406" y="1063"/>
                  <a:pt x="399" y="967"/>
                </a:cubicBezTo>
                <a:cubicBezTo>
                  <a:pt x="461" y="925"/>
                  <a:pt x="490" y="864"/>
                  <a:pt x="490" y="783"/>
                </a:cubicBezTo>
                <a:cubicBezTo>
                  <a:pt x="490" y="760"/>
                  <a:pt x="490" y="760"/>
                  <a:pt x="490" y="760"/>
                </a:cubicBezTo>
                <a:cubicBezTo>
                  <a:pt x="569" y="760"/>
                  <a:pt x="569" y="760"/>
                  <a:pt x="569" y="760"/>
                </a:cubicBezTo>
                <a:cubicBezTo>
                  <a:pt x="569" y="721"/>
                  <a:pt x="569" y="721"/>
                  <a:pt x="569" y="721"/>
                </a:cubicBezTo>
                <a:cubicBezTo>
                  <a:pt x="360" y="721"/>
                  <a:pt x="360" y="721"/>
                  <a:pt x="360" y="721"/>
                </a:cubicBezTo>
                <a:cubicBezTo>
                  <a:pt x="360" y="929"/>
                  <a:pt x="360" y="929"/>
                  <a:pt x="360" y="929"/>
                </a:cubicBezTo>
                <a:cubicBezTo>
                  <a:pt x="360" y="929"/>
                  <a:pt x="360" y="930"/>
                  <a:pt x="360" y="930"/>
                </a:cubicBezTo>
                <a:cubicBezTo>
                  <a:pt x="360" y="930"/>
                  <a:pt x="360" y="930"/>
                  <a:pt x="360" y="930"/>
                </a:cubicBezTo>
                <a:cubicBezTo>
                  <a:pt x="376" y="919"/>
                  <a:pt x="388" y="906"/>
                  <a:pt x="398" y="890"/>
                </a:cubicBezTo>
                <a:cubicBezTo>
                  <a:pt x="398" y="760"/>
                  <a:pt x="398" y="760"/>
                  <a:pt x="398" y="760"/>
                </a:cubicBezTo>
                <a:cubicBezTo>
                  <a:pt x="452" y="760"/>
                  <a:pt x="452" y="760"/>
                  <a:pt x="452" y="760"/>
                </a:cubicBezTo>
                <a:cubicBezTo>
                  <a:pt x="452" y="794"/>
                  <a:pt x="452" y="794"/>
                  <a:pt x="452" y="794"/>
                </a:cubicBezTo>
                <a:cubicBezTo>
                  <a:pt x="452" y="854"/>
                  <a:pt x="434" y="902"/>
                  <a:pt x="398" y="936"/>
                </a:cubicBezTo>
                <a:cubicBezTo>
                  <a:pt x="383" y="951"/>
                  <a:pt x="370" y="959"/>
                  <a:pt x="361" y="964"/>
                </a:cubicBezTo>
                <a:cubicBezTo>
                  <a:pt x="352" y="970"/>
                  <a:pt x="345" y="973"/>
                  <a:pt x="336" y="977"/>
                </a:cubicBezTo>
                <a:cubicBezTo>
                  <a:pt x="257" y="944"/>
                  <a:pt x="219" y="882"/>
                  <a:pt x="219" y="794"/>
                </a:cubicBezTo>
                <a:cubicBezTo>
                  <a:pt x="219" y="648"/>
                  <a:pt x="219" y="648"/>
                  <a:pt x="219" y="648"/>
                </a:cubicBezTo>
                <a:cubicBezTo>
                  <a:pt x="452" y="648"/>
                  <a:pt x="452" y="648"/>
                  <a:pt x="452" y="648"/>
                </a:cubicBezTo>
                <a:cubicBezTo>
                  <a:pt x="452" y="692"/>
                  <a:pt x="452" y="692"/>
                  <a:pt x="452" y="692"/>
                </a:cubicBezTo>
                <a:cubicBezTo>
                  <a:pt x="490" y="692"/>
                  <a:pt x="490" y="692"/>
                  <a:pt x="490" y="692"/>
                </a:cubicBezTo>
                <a:cubicBezTo>
                  <a:pt x="490" y="609"/>
                  <a:pt x="490" y="609"/>
                  <a:pt x="490" y="609"/>
                </a:cubicBezTo>
                <a:cubicBezTo>
                  <a:pt x="181" y="609"/>
                  <a:pt x="181" y="609"/>
                  <a:pt x="181" y="609"/>
                </a:cubicBezTo>
                <a:cubicBezTo>
                  <a:pt x="181" y="783"/>
                  <a:pt x="181" y="783"/>
                  <a:pt x="181" y="783"/>
                </a:cubicBezTo>
                <a:cubicBezTo>
                  <a:pt x="181" y="889"/>
                  <a:pt x="231" y="959"/>
                  <a:pt x="336" y="999"/>
                </a:cubicBezTo>
                <a:cubicBezTo>
                  <a:pt x="346" y="995"/>
                  <a:pt x="355" y="991"/>
                  <a:pt x="364" y="987"/>
                </a:cubicBezTo>
                <a:cubicBezTo>
                  <a:pt x="380" y="1082"/>
                  <a:pt x="439" y="1148"/>
                  <a:pt x="544" y="1188"/>
                </a:cubicBezTo>
                <a:cubicBezTo>
                  <a:pt x="649" y="1148"/>
                  <a:pt x="708" y="1082"/>
                  <a:pt x="724" y="987"/>
                </a:cubicBezTo>
                <a:cubicBezTo>
                  <a:pt x="733" y="991"/>
                  <a:pt x="743" y="995"/>
                  <a:pt x="753" y="999"/>
                </a:cubicBezTo>
                <a:cubicBezTo>
                  <a:pt x="857" y="959"/>
                  <a:pt x="907" y="889"/>
                  <a:pt x="907" y="783"/>
                </a:cubicBezTo>
                <a:cubicBezTo>
                  <a:pt x="907" y="609"/>
                  <a:pt x="907" y="609"/>
                  <a:pt x="907" y="609"/>
                </a:cubicBezTo>
                <a:lnTo>
                  <a:pt x="598" y="609"/>
                </a:lnTo>
                <a:close/>
                <a:moveTo>
                  <a:pt x="869" y="794"/>
                </a:moveTo>
                <a:cubicBezTo>
                  <a:pt x="869" y="882"/>
                  <a:pt x="831" y="944"/>
                  <a:pt x="753" y="977"/>
                </a:cubicBezTo>
                <a:cubicBezTo>
                  <a:pt x="744" y="973"/>
                  <a:pt x="735" y="969"/>
                  <a:pt x="727" y="964"/>
                </a:cubicBezTo>
                <a:cubicBezTo>
                  <a:pt x="728" y="953"/>
                  <a:pt x="729" y="941"/>
                  <a:pt x="729" y="929"/>
                </a:cubicBezTo>
                <a:cubicBezTo>
                  <a:pt x="729" y="721"/>
                  <a:pt x="729" y="721"/>
                  <a:pt x="729" y="721"/>
                </a:cubicBezTo>
                <a:cubicBezTo>
                  <a:pt x="637" y="721"/>
                  <a:pt x="637" y="721"/>
                  <a:pt x="637" y="721"/>
                </a:cubicBezTo>
                <a:cubicBezTo>
                  <a:pt x="637" y="648"/>
                  <a:pt x="637" y="648"/>
                  <a:pt x="637" y="648"/>
                </a:cubicBezTo>
                <a:cubicBezTo>
                  <a:pt x="869" y="648"/>
                  <a:pt x="869" y="648"/>
                  <a:pt x="869" y="648"/>
                </a:cubicBezTo>
                <a:lnTo>
                  <a:pt x="869" y="794"/>
                </a:lnTo>
                <a:close/>
                <a:moveTo>
                  <a:pt x="1062" y="347"/>
                </a:moveTo>
                <a:cubicBezTo>
                  <a:pt x="1074" y="347"/>
                  <a:pt x="1074" y="347"/>
                  <a:pt x="1074" y="347"/>
                </a:cubicBezTo>
                <a:cubicBezTo>
                  <a:pt x="1084" y="298"/>
                  <a:pt x="1084" y="298"/>
                  <a:pt x="1084" y="298"/>
                </a:cubicBezTo>
                <a:cubicBezTo>
                  <a:pt x="1068" y="290"/>
                  <a:pt x="1041" y="285"/>
                  <a:pt x="1016" y="285"/>
                </a:cubicBezTo>
                <a:cubicBezTo>
                  <a:pt x="944" y="285"/>
                  <a:pt x="895" y="331"/>
                  <a:pt x="895" y="392"/>
                </a:cubicBezTo>
                <a:cubicBezTo>
                  <a:pt x="895" y="451"/>
                  <a:pt x="938" y="493"/>
                  <a:pt x="1007" y="493"/>
                </a:cubicBezTo>
                <a:cubicBezTo>
                  <a:pt x="1041" y="493"/>
                  <a:pt x="1069" y="482"/>
                  <a:pt x="1089" y="464"/>
                </a:cubicBezTo>
                <a:cubicBezTo>
                  <a:pt x="1080" y="453"/>
                  <a:pt x="1080" y="453"/>
                  <a:pt x="1080" y="453"/>
                </a:cubicBezTo>
                <a:cubicBezTo>
                  <a:pt x="1062" y="466"/>
                  <a:pt x="1040" y="473"/>
                  <a:pt x="1018" y="473"/>
                </a:cubicBezTo>
                <a:cubicBezTo>
                  <a:pt x="969" y="473"/>
                  <a:pt x="932" y="440"/>
                  <a:pt x="932" y="383"/>
                </a:cubicBezTo>
                <a:cubicBezTo>
                  <a:pt x="932" y="331"/>
                  <a:pt x="962" y="302"/>
                  <a:pt x="1009" y="302"/>
                </a:cubicBezTo>
                <a:cubicBezTo>
                  <a:pt x="1047" y="302"/>
                  <a:pt x="1062" y="313"/>
                  <a:pt x="1062" y="341"/>
                </a:cubicBezTo>
                <a:lnTo>
                  <a:pt x="1062" y="347"/>
                </a:lnTo>
                <a:close/>
                <a:moveTo>
                  <a:pt x="783" y="303"/>
                </a:moveTo>
                <a:cubicBezTo>
                  <a:pt x="808" y="304"/>
                  <a:pt x="810" y="306"/>
                  <a:pt x="810" y="320"/>
                </a:cubicBezTo>
                <a:cubicBezTo>
                  <a:pt x="810" y="458"/>
                  <a:pt x="810" y="458"/>
                  <a:pt x="810" y="458"/>
                </a:cubicBezTo>
                <a:cubicBezTo>
                  <a:pt x="810" y="471"/>
                  <a:pt x="808" y="473"/>
                  <a:pt x="783" y="474"/>
                </a:cubicBezTo>
                <a:cubicBezTo>
                  <a:pt x="783" y="489"/>
                  <a:pt x="783" y="489"/>
                  <a:pt x="783" y="489"/>
                </a:cubicBezTo>
                <a:cubicBezTo>
                  <a:pt x="872" y="489"/>
                  <a:pt x="872" y="489"/>
                  <a:pt x="872" y="489"/>
                </a:cubicBezTo>
                <a:cubicBezTo>
                  <a:pt x="872" y="474"/>
                  <a:pt x="872" y="474"/>
                  <a:pt x="872" y="474"/>
                </a:cubicBezTo>
                <a:cubicBezTo>
                  <a:pt x="847" y="473"/>
                  <a:pt x="845" y="471"/>
                  <a:pt x="845" y="458"/>
                </a:cubicBezTo>
                <a:cubicBezTo>
                  <a:pt x="845" y="320"/>
                  <a:pt x="845" y="320"/>
                  <a:pt x="845" y="320"/>
                </a:cubicBezTo>
                <a:cubicBezTo>
                  <a:pt x="845" y="306"/>
                  <a:pt x="847" y="304"/>
                  <a:pt x="872" y="303"/>
                </a:cubicBezTo>
                <a:cubicBezTo>
                  <a:pt x="872" y="289"/>
                  <a:pt x="872" y="289"/>
                  <a:pt x="872" y="289"/>
                </a:cubicBezTo>
                <a:cubicBezTo>
                  <a:pt x="783" y="289"/>
                  <a:pt x="783" y="289"/>
                  <a:pt x="783" y="289"/>
                </a:cubicBezTo>
                <a:lnTo>
                  <a:pt x="783" y="303"/>
                </a:lnTo>
                <a:close/>
                <a:moveTo>
                  <a:pt x="731" y="335"/>
                </a:moveTo>
                <a:cubicBezTo>
                  <a:pt x="731" y="308"/>
                  <a:pt x="736" y="303"/>
                  <a:pt x="758" y="303"/>
                </a:cubicBezTo>
                <a:cubicBezTo>
                  <a:pt x="758" y="289"/>
                  <a:pt x="758" y="289"/>
                  <a:pt x="758" y="289"/>
                </a:cubicBezTo>
                <a:cubicBezTo>
                  <a:pt x="686" y="289"/>
                  <a:pt x="686" y="289"/>
                  <a:pt x="686" y="289"/>
                </a:cubicBezTo>
                <a:cubicBezTo>
                  <a:pt x="686" y="303"/>
                  <a:pt x="686" y="303"/>
                  <a:pt x="686" y="303"/>
                </a:cubicBezTo>
                <a:cubicBezTo>
                  <a:pt x="708" y="303"/>
                  <a:pt x="713" y="308"/>
                  <a:pt x="713" y="335"/>
                </a:cubicBezTo>
                <a:cubicBezTo>
                  <a:pt x="713" y="436"/>
                  <a:pt x="713" y="436"/>
                  <a:pt x="713" y="436"/>
                </a:cubicBezTo>
                <a:cubicBezTo>
                  <a:pt x="584" y="289"/>
                  <a:pt x="584" y="289"/>
                  <a:pt x="584" y="289"/>
                </a:cubicBezTo>
                <a:cubicBezTo>
                  <a:pt x="526" y="289"/>
                  <a:pt x="526" y="289"/>
                  <a:pt x="526" y="289"/>
                </a:cubicBezTo>
                <a:cubicBezTo>
                  <a:pt x="528" y="302"/>
                  <a:pt x="528" y="302"/>
                  <a:pt x="528" y="302"/>
                </a:cubicBezTo>
                <a:cubicBezTo>
                  <a:pt x="552" y="306"/>
                  <a:pt x="555" y="308"/>
                  <a:pt x="555" y="329"/>
                </a:cubicBezTo>
                <a:cubicBezTo>
                  <a:pt x="555" y="443"/>
                  <a:pt x="555" y="443"/>
                  <a:pt x="555" y="443"/>
                </a:cubicBezTo>
                <a:cubicBezTo>
                  <a:pt x="555" y="469"/>
                  <a:pt x="550" y="474"/>
                  <a:pt x="528" y="474"/>
                </a:cubicBezTo>
                <a:cubicBezTo>
                  <a:pt x="528" y="489"/>
                  <a:pt x="528" y="489"/>
                  <a:pt x="528" y="489"/>
                </a:cubicBezTo>
                <a:cubicBezTo>
                  <a:pt x="600" y="489"/>
                  <a:pt x="600" y="489"/>
                  <a:pt x="600" y="489"/>
                </a:cubicBezTo>
                <a:cubicBezTo>
                  <a:pt x="600" y="474"/>
                  <a:pt x="600" y="474"/>
                  <a:pt x="600" y="474"/>
                </a:cubicBezTo>
                <a:cubicBezTo>
                  <a:pt x="577" y="474"/>
                  <a:pt x="573" y="469"/>
                  <a:pt x="573" y="443"/>
                </a:cubicBezTo>
                <a:cubicBezTo>
                  <a:pt x="573" y="329"/>
                  <a:pt x="573" y="329"/>
                  <a:pt x="573" y="329"/>
                </a:cubicBezTo>
                <a:cubicBezTo>
                  <a:pt x="716" y="491"/>
                  <a:pt x="716" y="491"/>
                  <a:pt x="716" y="491"/>
                </a:cubicBezTo>
                <a:cubicBezTo>
                  <a:pt x="731" y="491"/>
                  <a:pt x="731" y="491"/>
                  <a:pt x="731" y="491"/>
                </a:cubicBezTo>
                <a:lnTo>
                  <a:pt x="731" y="335"/>
                </a:lnTo>
                <a:close/>
                <a:moveTo>
                  <a:pt x="408" y="303"/>
                </a:moveTo>
                <a:cubicBezTo>
                  <a:pt x="433" y="304"/>
                  <a:pt x="436" y="306"/>
                  <a:pt x="436" y="320"/>
                </a:cubicBezTo>
                <a:cubicBezTo>
                  <a:pt x="436" y="458"/>
                  <a:pt x="436" y="458"/>
                  <a:pt x="436" y="458"/>
                </a:cubicBezTo>
                <a:cubicBezTo>
                  <a:pt x="436" y="471"/>
                  <a:pt x="433" y="473"/>
                  <a:pt x="408" y="474"/>
                </a:cubicBezTo>
                <a:cubicBezTo>
                  <a:pt x="408" y="489"/>
                  <a:pt x="408" y="489"/>
                  <a:pt x="408" y="489"/>
                </a:cubicBezTo>
                <a:cubicBezTo>
                  <a:pt x="498" y="489"/>
                  <a:pt x="498" y="489"/>
                  <a:pt x="498" y="489"/>
                </a:cubicBezTo>
                <a:cubicBezTo>
                  <a:pt x="498" y="474"/>
                  <a:pt x="498" y="474"/>
                  <a:pt x="498" y="474"/>
                </a:cubicBezTo>
                <a:cubicBezTo>
                  <a:pt x="473" y="473"/>
                  <a:pt x="471" y="471"/>
                  <a:pt x="471" y="458"/>
                </a:cubicBezTo>
                <a:cubicBezTo>
                  <a:pt x="471" y="320"/>
                  <a:pt x="471" y="320"/>
                  <a:pt x="471" y="320"/>
                </a:cubicBezTo>
                <a:cubicBezTo>
                  <a:pt x="471" y="306"/>
                  <a:pt x="473" y="304"/>
                  <a:pt x="498" y="303"/>
                </a:cubicBezTo>
                <a:cubicBezTo>
                  <a:pt x="498" y="289"/>
                  <a:pt x="498" y="289"/>
                  <a:pt x="498" y="289"/>
                </a:cubicBezTo>
                <a:cubicBezTo>
                  <a:pt x="408" y="289"/>
                  <a:pt x="408" y="289"/>
                  <a:pt x="408" y="289"/>
                </a:cubicBezTo>
                <a:lnTo>
                  <a:pt x="408" y="303"/>
                </a:lnTo>
                <a:close/>
                <a:moveTo>
                  <a:pt x="390" y="431"/>
                </a:moveTo>
                <a:cubicBezTo>
                  <a:pt x="379" y="431"/>
                  <a:pt x="379" y="431"/>
                  <a:pt x="379" y="431"/>
                </a:cubicBezTo>
                <a:cubicBezTo>
                  <a:pt x="374" y="440"/>
                  <a:pt x="374" y="440"/>
                  <a:pt x="374" y="440"/>
                </a:cubicBezTo>
                <a:cubicBezTo>
                  <a:pt x="362" y="466"/>
                  <a:pt x="352" y="472"/>
                  <a:pt x="329" y="472"/>
                </a:cubicBezTo>
                <a:cubicBezTo>
                  <a:pt x="292" y="472"/>
                  <a:pt x="292" y="472"/>
                  <a:pt x="292" y="472"/>
                </a:cubicBezTo>
                <a:cubicBezTo>
                  <a:pt x="279" y="472"/>
                  <a:pt x="278" y="467"/>
                  <a:pt x="278" y="449"/>
                </a:cubicBezTo>
                <a:cubicBezTo>
                  <a:pt x="278" y="320"/>
                  <a:pt x="278" y="320"/>
                  <a:pt x="278" y="320"/>
                </a:cubicBezTo>
                <a:cubicBezTo>
                  <a:pt x="278" y="306"/>
                  <a:pt x="280" y="303"/>
                  <a:pt x="309" y="303"/>
                </a:cubicBezTo>
                <a:cubicBezTo>
                  <a:pt x="309" y="289"/>
                  <a:pt x="309" y="289"/>
                  <a:pt x="309" y="289"/>
                </a:cubicBezTo>
                <a:cubicBezTo>
                  <a:pt x="217" y="289"/>
                  <a:pt x="217" y="289"/>
                  <a:pt x="217" y="289"/>
                </a:cubicBezTo>
                <a:cubicBezTo>
                  <a:pt x="217" y="303"/>
                  <a:pt x="217" y="303"/>
                  <a:pt x="217" y="303"/>
                </a:cubicBezTo>
                <a:cubicBezTo>
                  <a:pt x="241" y="304"/>
                  <a:pt x="243" y="306"/>
                  <a:pt x="243" y="320"/>
                </a:cubicBezTo>
                <a:cubicBezTo>
                  <a:pt x="243" y="446"/>
                  <a:pt x="243" y="446"/>
                  <a:pt x="243" y="446"/>
                </a:cubicBezTo>
                <a:cubicBezTo>
                  <a:pt x="243" y="469"/>
                  <a:pt x="241" y="471"/>
                  <a:pt x="219" y="475"/>
                </a:cubicBezTo>
                <a:cubicBezTo>
                  <a:pt x="219" y="489"/>
                  <a:pt x="219" y="489"/>
                  <a:pt x="219" y="489"/>
                </a:cubicBezTo>
                <a:cubicBezTo>
                  <a:pt x="379" y="489"/>
                  <a:pt x="379" y="489"/>
                  <a:pt x="379" y="489"/>
                </a:cubicBezTo>
                <a:lnTo>
                  <a:pt x="390" y="431"/>
                </a:lnTo>
                <a:close/>
                <a:moveTo>
                  <a:pt x="167" y="347"/>
                </a:moveTo>
                <a:cubicBezTo>
                  <a:pt x="179" y="347"/>
                  <a:pt x="179" y="347"/>
                  <a:pt x="179" y="347"/>
                </a:cubicBezTo>
                <a:cubicBezTo>
                  <a:pt x="188" y="298"/>
                  <a:pt x="188" y="298"/>
                  <a:pt x="188" y="298"/>
                </a:cubicBezTo>
                <a:cubicBezTo>
                  <a:pt x="172" y="290"/>
                  <a:pt x="146" y="285"/>
                  <a:pt x="120" y="285"/>
                </a:cubicBezTo>
                <a:cubicBezTo>
                  <a:pt x="49" y="285"/>
                  <a:pt x="0" y="331"/>
                  <a:pt x="0" y="392"/>
                </a:cubicBezTo>
                <a:cubicBezTo>
                  <a:pt x="0" y="451"/>
                  <a:pt x="43" y="493"/>
                  <a:pt x="112" y="493"/>
                </a:cubicBezTo>
                <a:cubicBezTo>
                  <a:pt x="146" y="493"/>
                  <a:pt x="174" y="482"/>
                  <a:pt x="193" y="464"/>
                </a:cubicBezTo>
                <a:cubicBezTo>
                  <a:pt x="185" y="453"/>
                  <a:pt x="185" y="453"/>
                  <a:pt x="185" y="453"/>
                </a:cubicBezTo>
                <a:cubicBezTo>
                  <a:pt x="167" y="466"/>
                  <a:pt x="145" y="473"/>
                  <a:pt x="123" y="473"/>
                </a:cubicBezTo>
                <a:cubicBezTo>
                  <a:pt x="74" y="473"/>
                  <a:pt x="37" y="440"/>
                  <a:pt x="37" y="383"/>
                </a:cubicBezTo>
                <a:cubicBezTo>
                  <a:pt x="37" y="331"/>
                  <a:pt x="66" y="302"/>
                  <a:pt x="114" y="302"/>
                </a:cubicBezTo>
                <a:cubicBezTo>
                  <a:pt x="152" y="302"/>
                  <a:pt x="167" y="313"/>
                  <a:pt x="167" y="341"/>
                </a:cubicBezTo>
                <a:lnTo>
                  <a:pt x="167" y="347"/>
                </a:lnTo>
                <a:close/>
                <a:moveTo>
                  <a:pt x="813" y="98"/>
                </a:moveTo>
                <a:cubicBezTo>
                  <a:pt x="813" y="45"/>
                  <a:pt x="840" y="16"/>
                  <a:pt x="884" y="16"/>
                </a:cubicBezTo>
                <a:cubicBezTo>
                  <a:pt x="930" y="16"/>
                  <a:pt x="960" y="50"/>
                  <a:pt x="960" y="109"/>
                </a:cubicBezTo>
                <a:cubicBezTo>
                  <a:pt x="960" y="162"/>
                  <a:pt x="933" y="190"/>
                  <a:pt x="889" y="190"/>
                </a:cubicBezTo>
                <a:cubicBezTo>
                  <a:pt x="843" y="190"/>
                  <a:pt x="813" y="156"/>
                  <a:pt x="813" y="98"/>
                </a:cubicBezTo>
                <a:moveTo>
                  <a:pt x="776" y="107"/>
                </a:moveTo>
                <a:cubicBezTo>
                  <a:pt x="776" y="167"/>
                  <a:pt x="816" y="207"/>
                  <a:pt x="883" y="207"/>
                </a:cubicBezTo>
                <a:cubicBezTo>
                  <a:pt x="951" y="207"/>
                  <a:pt x="997" y="163"/>
                  <a:pt x="997" y="100"/>
                </a:cubicBezTo>
                <a:cubicBezTo>
                  <a:pt x="997" y="40"/>
                  <a:pt x="957" y="0"/>
                  <a:pt x="890" y="0"/>
                </a:cubicBezTo>
                <a:cubicBezTo>
                  <a:pt x="822" y="0"/>
                  <a:pt x="776" y="44"/>
                  <a:pt x="776" y="107"/>
                </a:cubicBezTo>
                <a:moveTo>
                  <a:pt x="714" y="189"/>
                </a:moveTo>
                <a:cubicBezTo>
                  <a:pt x="689" y="188"/>
                  <a:pt x="687" y="186"/>
                  <a:pt x="687" y="172"/>
                </a:cubicBezTo>
                <a:cubicBezTo>
                  <a:pt x="687" y="115"/>
                  <a:pt x="687" y="115"/>
                  <a:pt x="687" y="115"/>
                </a:cubicBezTo>
                <a:cubicBezTo>
                  <a:pt x="743" y="36"/>
                  <a:pt x="743" y="36"/>
                  <a:pt x="743" y="36"/>
                </a:cubicBezTo>
                <a:cubicBezTo>
                  <a:pt x="753" y="22"/>
                  <a:pt x="756" y="18"/>
                  <a:pt x="771" y="18"/>
                </a:cubicBezTo>
                <a:cubicBezTo>
                  <a:pt x="771" y="4"/>
                  <a:pt x="771" y="4"/>
                  <a:pt x="771" y="4"/>
                </a:cubicBezTo>
                <a:cubicBezTo>
                  <a:pt x="702" y="4"/>
                  <a:pt x="702" y="4"/>
                  <a:pt x="702" y="4"/>
                </a:cubicBezTo>
                <a:cubicBezTo>
                  <a:pt x="702" y="17"/>
                  <a:pt x="702" y="17"/>
                  <a:pt x="702" y="17"/>
                </a:cubicBezTo>
                <a:cubicBezTo>
                  <a:pt x="720" y="18"/>
                  <a:pt x="724" y="21"/>
                  <a:pt x="724" y="27"/>
                </a:cubicBezTo>
                <a:cubicBezTo>
                  <a:pt x="724" y="31"/>
                  <a:pt x="722" y="36"/>
                  <a:pt x="718" y="42"/>
                </a:cubicBezTo>
                <a:cubicBezTo>
                  <a:pt x="679" y="97"/>
                  <a:pt x="679" y="97"/>
                  <a:pt x="679" y="97"/>
                </a:cubicBezTo>
                <a:cubicBezTo>
                  <a:pt x="640" y="40"/>
                  <a:pt x="640" y="40"/>
                  <a:pt x="640" y="40"/>
                </a:cubicBezTo>
                <a:cubicBezTo>
                  <a:pt x="636" y="34"/>
                  <a:pt x="634" y="31"/>
                  <a:pt x="634" y="27"/>
                </a:cubicBezTo>
                <a:cubicBezTo>
                  <a:pt x="634" y="21"/>
                  <a:pt x="639" y="18"/>
                  <a:pt x="657" y="17"/>
                </a:cubicBezTo>
                <a:cubicBezTo>
                  <a:pt x="657" y="4"/>
                  <a:pt x="657" y="4"/>
                  <a:pt x="657" y="4"/>
                </a:cubicBezTo>
                <a:cubicBezTo>
                  <a:pt x="568" y="4"/>
                  <a:pt x="568" y="4"/>
                  <a:pt x="568" y="4"/>
                </a:cubicBezTo>
                <a:cubicBezTo>
                  <a:pt x="568" y="18"/>
                  <a:pt x="568" y="18"/>
                  <a:pt x="568" y="18"/>
                </a:cubicBezTo>
                <a:cubicBezTo>
                  <a:pt x="581" y="18"/>
                  <a:pt x="585" y="22"/>
                  <a:pt x="595" y="36"/>
                </a:cubicBezTo>
                <a:cubicBezTo>
                  <a:pt x="652" y="117"/>
                  <a:pt x="652" y="117"/>
                  <a:pt x="652" y="117"/>
                </a:cubicBezTo>
                <a:cubicBezTo>
                  <a:pt x="652" y="172"/>
                  <a:pt x="652" y="172"/>
                  <a:pt x="652" y="172"/>
                </a:cubicBezTo>
                <a:cubicBezTo>
                  <a:pt x="652" y="186"/>
                  <a:pt x="650" y="188"/>
                  <a:pt x="625" y="189"/>
                </a:cubicBezTo>
                <a:cubicBezTo>
                  <a:pt x="625" y="203"/>
                  <a:pt x="625" y="203"/>
                  <a:pt x="625" y="203"/>
                </a:cubicBezTo>
                <a:cubicBezTo>
                  <a:pt x="714" y="203"/>
                  <a:pt x="714" y="203"/>
                  <a:pt x="714" y="203"/>
                </a:cubicBezTo>
                <a:lnTo>
                  <a:pt x="714" y="189"/>
                </a:lnTo>
                <a:close/>
                <a:moveTo>
                  <a:pt x="444" y="120"/>
                </a:moveTo>
                <a:cubicBezTo>
                  <a:pt x="476" y="47"/>
                  <a:pt x="476" y="47"/>
                  <a:pt x="476" y="47"/>
                </a:cubicBezTo>
                <a:cubicBezTo>
                  <a:pt x="508" y="120"/>
                  <a:pt x="508" y="120"/>
                  <a:pt x="508" y="120"/>
                </a:cubicBezTo>
                <a:lnTo>
                  <a:pt x="444" y="120"/>
                </a:lnTo>
                <a:close/>
                <a:moveTo>
                  <a:pt x="446" y="189"/>
                </a:moveTo>
                <a:cubicBezTo>
                  <a:pt x="427" y="189"/>
                  <a:pt x="421" y="185"/>
                  <a:pt x="421" y="176"/>
                </a:cubicBezTo>
                <a:cubicBezTo>
                  <a:pt x="421" y="173"/>
                  <a:pt x="423" y="168"/>
                  <a:pt x="425" y="164"/>
                </a:cubicBezTo>
                <a:cubicBezTo>
                  <a:pt x="437" y="136"/>
                  <a:pt x="437" y="136"/>
                  <a:pt x="437" y="136"/>
                </a:cubicBezTo>
                <a:cubicBezTo>
                  <a:pt x="515" y="136"/>
                  <a:pt x="515" y="136"/>
                  <a:pt x="515" y="136"/>
                </a:cubicBezTo>
                <a:cubicBezTo>
                  <a:pt x="528" y="167"/>
                  <a:pt x="528" y="167"/>
                  <a:pt x="528" y="167"/>
                </a:cubicBezTo>
                <a:cubicBezTo>
                  <a:pt x="530" y="171"/>
                  <a:pt x="531" y="175"/>
                  <a:pt x="531" y="178"/>
                </a:cubicBezTo>
                <a:cubicBezTo>
                  <a:pt x="531" y="186"/>
                  <a:pt x="526" y="189"/>
                  <a:pt x="509" y="189"/>
                </a:cubicBezTo>
                <a:cubicBezTo>
                  <a:pt x="509" y="203"/>
                  <a:pt x="509" y="203"/>
                  <a:pt x="509" y="203"/>
                </a:cubicBezTo>
                <a:cubicBezTo>
                  <a:pt x="591" y="203"/>
                  <a:pt x="591" y="203"/>
                  <a:pt x="591" y="203"/>
                </a:cubicBezTo>
                <a:cubicBezTo>
                  <a:pt x="591" y="189"/>
                  <a:pt x="591" y="189"/>
                  <a:pt x="591" y="189"/>
                </a:cubicBezTo>
                <a:cubicBezTo>
                  <a:pt x="576" y="188"/>
                  <a:pt x="574" y="185"/>
                  <a:pt x="567" y="169"/>
                </a:cubicBezTo>
                <a:cubicBezTo>
                  <a:pt x="492" y="1"/>
                  <a:pt x="492" y="1"/>
                  <a:pt x="492" y="1"/>
                </a:cubicBezTo>
                <a:cubicBezTo>
                  <a:pt x="478" y="1"/>
                  <a:pt x="478" y="1"/>
                  <a:pt x="478" y="1"/>
                </a:cubicBezTo>
                <a:cubicBezTo>
                  <a:pt x="403" y="169"/>
                  <a:pt x="403" y="169"/>
                  <a:pt x="403" y="169"/>
                </a:cubicBezTo>
                <a:cubicBezTo>
                  <a:pt x="397" y="185"/>
                  <a:pt x="394" y="188"/>
                  <a:pt x="379" y="189"/>
                </a:cubicBezTo>
                <a:cubicBezTo>
                  <a:pt x="379" y="203"/>
                  <a:pt x="379" y="203"/>
                  <a:pt x="379" y="203"/>
                </a:cubicBezTo>
                <a:cubicBezTo>
                  <a:pt x="446" y="203"/>
                  <a:pt x="446" y="203"/>
                  <a:pt x="446" y="203"/>
                </a:cubicBezTo>
                <a:lnTo>
                  <a:pt x="446" y="189"/>
                </a:lnTo>
                <a:close/>
                <a:moveTo>
                  <a:pt x="164" y="189"/>
                </a:moveTo>
                <a:cubicBezTo>
                  <a:pt x="142" y="189"/>
                  <a:pt x="137" y="184"/>
                  <a:pt x="137" y="157"/>
                </a:cubicBezTo>
                <a:cubicBezTo>
                  <a:pt x="137" y="42"/>
                  <a:pt x="137" y="42"/>
                  <a:pt x="137" y="42"/>
                </a:cubicBezTo>
                <a:cubicBezTo>
                  <a:pt x="216" y="197"/>
                  <a:pt x="216" y="197"/>
                  <a:pt x="216" y="197"/>
                </a:cubicBezTo>
                <a:cubicBezTo>
                  <a:pt x="223" y="197"/>
                  <a:pt x="223" y="197"/>
                  <a:pt x="223" y="197"/>
                </a:cubicBezTo>
                <a:cubicBezTo>
                  <a:pt x="301" y="42"/>
                  <a:pt x="301" y="42"/>
                  <a:pt x="301" y="42"/>
                </a:cubicBezTo>
                <a:cubicBezTo>
                  <a:pt x="301" y="172"/>
                  <a:pt x="301" y="172"/>
                  <a:pt x="301" y="172"/>
                </a:cubicBezTo>
                <a:cubicBezTo>
                  <a:pt x="301" y="186"/>
                  <a:pt x="299" y="188"/>
                  <a:pt x="276" y="189"/>
                </a:cubicBezTo>
                <a:cubicBezTo>
                  <a:pt x="276" y="203"/>
                  <a:pt x="276" y="203"/>
                  <a:pt x="276" y="203"/>
                </a:cubicBezTo>
                <a:cubicBezTo>
                  <a:pt x="362" y="203"/>
                  <a:pt x="362" y="203"/>
                  <a:pt x="362" y="203"/>
                </a:cubicBezTo>
                <a:cubicBezTo>
                  <a:pt x="362" y="189"/>
                  <a:pt x="362" y="189"/>
                  <a:pt x="362" y="189"/>
                </a:cubicBezTo>
                <a:cubicBezTo>
                  <a:pt x="338" y="188"/>
                  <a:pt x="336" y="186"/>
                  <a:pt x="336" y="172"/>
                </a:cubicBezTo>
                <a:cubicBezTo>
                  <a:pt x="336" y="34"/>
                  <a:pt x="336" y="34"/>
                  <a:pt x="336" y="34"/>
                </a:cubicBezTo>
                <a:cubicBezTo>
                  <a:pt x="336" y="21"/>
                  <a:pt x="338" y="19"/>
                  <a:pt x="362" y="18"/>
                </a:cubicBezTo>
                <a:cubicBezTo>
                  <a:pt x="362" y="4"/>
                  <a:pt x="362" y="4"/>
                  <a:pt x="362" y="4"/>
                </a:cubicBezTo>
                <a:cubicBezTo>
                  <a:pt x="302" y="4"/>
                  <a:pt x="302" y="4"/>
                  <a:pt x="302" y="4"/>
                </a:cubicBezTo>
                <a:cubicBezTo>
                  <a:pt x="229" y="148"/>
                  <a:pt x="229" y="148"/>
                  <a:pt x="229" y="148"/>
                </a:cubicBezTo>
                <a:cubicBezTo>
                  <a:pt x="156" y="4"/>
                  <a:pt x="156" y="4"/>
                  <a:pt x="156" y="4"/>
                </a:cubicBezTo>
                <a:cubicBezTo>
                  <a:pt x="92" y="4"/>
                  <a:pt x="92" y="4"/>
                  <a:pt x="92" y="4"/>
                </a:cubicBezTo>
                <a:cubicBezTo>
                  <a:pt x="92" y="17"/>
                  <a:pt x="92" y="17"/>
                  <a:pt x="92" y="17"/>
                </a:cubicBezTo>
                <a:cubicBezTo>
                  <a:pt x="115" y="20"/>
                  <a:pt x="119" y="22"/>
                  <a:pt x="119" y="47"/>
                </a:cubicBezTo>
                <a:cubicBezTo>
                  <a:pt x="119" y="157"/>
                  <a:pt x="119" y="157"/>
                  <a:pt x="119" y="157"/>
                </a:cubicBezTo>
                <a:cubicBezTo>
                  <a:pt x="119" y="184"/>
                  <a:pt x="114" y="189"/>
                  <a:pt x="92" y="189"/>
                </a:cubicBezTo>
                <a:cubicBezTo>
                  <a:pt x="92" y="203"/>
                  <a:pt x="92" y="203"/>
                  <a:pt x="92" y="203"/>
                </a:cubicBezTo>
                <a:cubicBezTo>
                  <a:pt x="164" y="203"/>
                  <a:pt x="164" y="203"/>
                  <a:pt x="164" y="203"/>
                </a:cubicBezTo>
                <a:lnTo>
                  <a:pt x="164" y="189"/>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9" name="TextBox 8"/>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
        <p:nvSpPr>
          <p:cNvPr id="10" name="TextBox 9"/>
          <p:cNvSpPr txBox="1"/>
          <p:nvPr userDrawn="1"/>
        </p:nvSpPr>
        <p:spPr>
          <a:xfrm>
            <a:off x="1657782" y="723901"/>
            <a:ext cx="3058321" cy="563231"/>
          </a:xfrm>
          <a:prstGeom prst="rect">
            <a:avLst/>
          </a:prstGeom>
          <a:noFill/>
        </p:spPr>
        <p:txBody>
          <a:bodyPr wrap="square" rtlCol="0">
            <a:spAutoFit/>
          </a:bodyPr>
          <a:lstStyle/>
          <a:p>
            <a:pPr>
              <a:lnSpc>
                <a:spcPct val="85000"/>
              </a:lnSpc>
            </a:pPr>
            <a:r>
              <a:rPr lang="en-US" sz="1800" dirty="0"/>
              <a:t>School of Continuous</a:t>
            </a:r>
            <a:br>
              <a:rPr lang="en-US" sz="1800" dirty="0"/>
            </a:br>
            <a:r>
              <a:rPr lang="en-US" sz="1800" dirty="0"/>
              <a:t>Professional Development</a:t>
            </a:r>
          </a:p>
        </p:txBody>
      </p:sp>
      <p:sp>
        <p:nvSpPr>
          <p:cNvPr id="11" name="Freeform 10"/>
          <p:cNvSpPr/>
          <p:nvPr userDrawn="1"/>
        </p:nvSpPr>
        <p:spPr>
          <a:xfrm>
            <a:off x="1581562" y="766759"/>
            <a:ext cx="0" cy="438912"/>
          </a:xfrm>
          <a:custGeom>
            <a:avLst/>
            <a:gdLst>
              <a:gd name="connsiteX0" fmla="*/ 0 w 0"/>
              <a:gd name="connsiteY0" fmla="*/ 0 h 438150"/>
              <a:gd name="connsiteX1" fmla="*/ 0 w 0"/>
              <a:gd name="connsiteY1" fmla="*/ 438150 h 438150"/>
            </a:gdLst>
            <a:ahLst/>
            <a:cxnLst>
              <a:cxn ang="0">
                <a:pos x="connsiteX0" y="connsiteY0"/>
              </a:cxn>
              <a:cxn ang="0">
                <a:pos x="connsiteX1" y="connsiteY1"/>
              </a:cxn>
            </a:cxnLst>
            <a:rect l="l" t="t" r="r" b="b"/>
            <a:pathLst>
              <a:path h="438150">
                <a:moveTo>
                  <a:pt x="0" y="0"/>
                </a:moveTo>
                <a:lnTo>
                  <a:pt x="0" y="43815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2"/>
          </p:nvPr>
        </p:nvSpPr>
        <p:spPr>
          <a:xfrm>
            <a:off x="7226595" y="0"/>
            <a:ext cx="4965405" cy="6858000"/>
          </a:xfrm>
        </p:spPr>
        <p:txBody>
          <a:bodyPr/>
          <a:lstStyle>
            <a:lvl1pPr marL="0" indent="0">
              <a:buNone/>
              <a:defRPr/>
            </a:lvl1pPr>
          </a:lstStyle>
          <a:p>
            <a:r>
              <a:rPr lang="en-US"/>
              <a:t>Click icon to add picture</a:t>
            </a:r>
            <a:endParaRPr lang="en-US" dirty="0"/>
          </a:p>
        </p:txBody>
      </p:sp>
      <p:sp>
        <p:nvSpPr>
          <p:cNvPr id="29" name="Rectangle 28"/>
          <p:cNvSpPr/>
          <p:nvPr userDrawn="1"/>
        </p:nvSpPr>
        <p:spPr>
          <a:xfrm>
            <a:off x="973392" y="672465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73578241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Content Placeholder 2"/>
          <p:cNvSpPr>
            <a:spLocks noGrp="1"/>
          </p:cNvSpPr>
          <p:nvPr>
            <p:ph idx="1"/>
          </p:nvPr>
        </p:nvSpPr>
        <p:spPr>
          <a:xfrm>
            <a:off x="973392" y="1590674"/>
            <a:ext cx="10001526" cy="43891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9601144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rategy and Vis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Text Placeholder 9"/>
          <p:cNvSpPr>
            <a:spLocks noGrp="1"/>
          </p:cNvSpPr>
          <p:nvPr>
            <p:ph type="body" sz="quarter" idx="13"/>
          </p:nvPr>
        </p:nvSpPr>
        <p:spPr>
          <a:xfrm>
            <a:off x="973392" y="4892548"/>
            <a:ext cx="2286595" cy="1444752"/>
          </a:xfrm>
        </p:spPr>
        <p:txBody>
          <a:bodyPr tIns="91440" bIns="45720"/>
          <a:lstStyle>
            <a:lvl1pPr marL="171450" indent="-171450">
              <a:spcBef>
                <a:spcPts val="900"/>
              </a:spcBef>
              <a:buFont typeface="Arial" panose="020B0604020202020204" pitchFamily="34" charset="0"/>
              <a:buChar char="•"/>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0" name="Text Placeholder 14"/>
          <p:cNvSpPr>
            <a:spLocks noGrp="1"/>
          </p:cNvSpPr>
          <p:nvPr>
            <p:ph type="body" sz="quarter" idx="17"/>
          </p:nvPr>
        </p:nvSpPr>
        <p:spPr>
          <a:xfrm>
            <a:off x="973392" y="4610073"/>
            <a:ext cx="2286595"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21" name="Text Placeholder 14"/>
          <p:cNvSpPr>
            <a:spLocks noGrp="1"/>
          </p:cNvSpPr>
          <p:nvPr>
            <p:ph type="body" sz="quarter" idx="18"/>
          </p:nvPr>
        </p:nvSpPr>
        <p:spPr>
          <a:xfrm>
            <a:off x="3547929" y="4610073"/>
            <a:ext cx="2286595"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22" name="Text Placeholder 14"/>
          <p:cNvSpPr>
            <a:spLocks noGrp="1"/>
          </p:cNvSpPr>
          <p:nvPr>
            <p:ph type="body" sz="quarter" idx="19"/>
          </p:nvPr>
        </p:nvSpPr>
        <p:spPr>
          <a:xfrm>
            <a:off x="6122467" y="4610073"/>
            <a:ext cx="2286595"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23" name="Text Placeholder 14"/>
          <p:cNvSpPr>
            <a:spLocks noGrp="1"/>
          </p:cNvSpPr>
          <p:nvPr>
            <p:ph type="body" sz="quarter" idx="20"/>
          </p:nvPr>
        </p:nvSpPr>
        <p:spPr>
          <a:xfrm>
            <a:off x="8697003" y="4610073"/>
            <a:ext cx="2286595"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24" name="Text Placeholder 9"/>
          <p:cNvSpPr>
            <a:spLocks noGrp="1"/>
          </p:cNvSpPr>
          <p:nvPr>
            <p:ph type="body" sz="quarter" idx="21"/>
          </p:nvPr>
        </p:nvSpPr>
        <p:spPr>
          <a:xfrm>
            <a:off x="3547929" y="4892548"/>
            <a:ext cx="2286595" cy="1444752"/>
          </a:xfrm>
        </p:spPr>
        <p:txBody>
          <a:bodyPr tIns="91440" bIns="45720"/>
          <a:lstStyle>
            <a:lvl1pPr marL="171450" indent="-171450">
              <a:spcBef>
                <a:spcPts val="900"/>
              </a:spcBef>
              <a:buFont typeface="Arial" panose="020B0604020202020204" pitchFamily="34" charset="0"/>
              <a:buChar char="•"/>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5" name="Text Placeholder 9"/>
          <p:cNvSpPr>
            <a:spLocks noGrp="1"/>
          </p:cNvSpPr>
          <p:nvPr>
            <p:ph type="body" sz="quarter" idx="22"/>
          </p:nvPr>
        </p:nvSpPr>
        <p:spPr>
          <a:xfrm>
            <a:off x="6122467" y="4892548"/>
            <a:ext cx="2286595" cy="1444752"/>
          </a:xfrm>
        </p:spPr>
        <p:txBody>
          <a:bodyPr tIns="91440" bIns="45720"/>
          <a:lstStyle>
            <a:lvl1pPr marL="171450" indent="-171450">
              <a:spcBef>
                <a:spcPts val="900"/>
              </a:spcBef>
              <a:buFont typeface="Arial" panose="020B0604020202020204" pitchFamily="34" charset="0"/>
              <a:buChar char="•"/>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6" name="Text Placeholder 9"/>
          <p:cNvSpPr>
            <a:spLocks noGrp="1"/>
          </p:cNvSpPr>
          <p:nvPr>
            <p:ph type="body" sz="quarter" idx="23"/>
          </p:nvPr>
        </p:nvSpPr>
        <p:spPr>
          <a:xfrm>
            <a:off x="8697003" y="4892548"/>
            <a:ext cx="2286595" cy="1444752"/>
          </a:xfrm>
        </p:spPr>
        <p:txBody>
          <a:bodyPr tIns="91440" bIns="45720"/>
          <a:lstStyle>
            <a:lvl1pPr marL="171450" indent="-171450">
              <a:spcBef>
                <a:spcPts val="900"/>
              </a:spcBef>
              <a:buFont typeface="Arial" panose="020B0604020202020204" pitchFamily="34" charset="0"/>
              <a:buChar char="•"/>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Content Placeholder 2"/>
          <p:cNvSpPr>
            <a:spLocks noGrp="1"/>
          </p:cNvSpPr>
          <p:nvPr>
            <p:ph idx="24"/>
          </p:nvPr>
        </p:nvSpPr>
        <p:spPr>
          <a:xfrm>
            <a:off x="973392" y="1866900"/>
            <a:ext cx="10001526" cy="552450"/>
          </a:xfrm>
        </p:spPr>
        <p:txBody>
          <a:bodyPr tIns="91440"/>
          <a:lstStyle>
            <a:lvl1pPr marL="0" indent="0">
              <a:spcBef>
                <a:spcPts val="0"/>
              </a:spcBef>
              <a:buNone/>
              <a:defRPr sz="1600"/>
            </a:lvl1pPr>
            <a:lvl4pPr marL="1371600" indent="0">
              <a:buNone/>
              <a:defRPr/>
            </a:lvl4pPr>
          </a:lstStyle>
          <a:p>
            <a:pPr lvl="0"/>
            <a:r>
              <a:rPr lang="en-US"/>
              <a:t>Click to edit Master text styles</a:t>
            </a:r>
          </a:p>
          <a:p>
            <a:pPr lvl="1"/>
            <a:r>
              <a:rPr lang="en-US"/>
              <a:t>Second level</a:t>
            </a:r>
          </a:p>
        </p:txBody>
      </p:sp>
      <p:sp>
        <p:nvSpPr>
          <p:cNvPr id="31" name="Text Placeholder 14"/>
          <p:cNvSpPr>
            <a:spLocks noGrp="1"/>
          </p:cNvSpPr>
          <p:nvPr>
            <p:ph type="body" sz="quarter" idx="25"/>
          </p:nvPr>
        </p:nvSpPr>
        <p:spPr>
          <a:xfrm>
            <a:off x="973498" y="1597025"/>
            <a:ext cx="10004002"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Content Placeholder 2"/>
          <p:cNvSpPr>
            <a:spLocks noGrp="1"/>
          </p:cNvSpPr>
          <p:nvPr>
            <p:ph idx="26"/>
          </p:nvPr>
        </p:nvSpPr>
        <p:spPr>
          <a:xfrm>
            <a:off x="973392" y="3162301"/>
            <a:ext cx="10001526" cy="923925"/>
          </a:xfrm>
        </p:spPr>
        <p:txBody>
          <a:bodyPr tIns="91440"/>
          <a:lstStyle>
            <a:lvl1pPr marL="171450" indent="-171450">
              <a:spcBef>
                <a:spcPts val="900"/>
              </a:spcBef>
              <a:buFont typeface="Arial" panose="020B0604020202020204" pitchFamily="34" charset="0"/>
              <a:buChar char="•"/>
              <a:defRPr sz="1600"/>
            </a:lvl1pPr>
            <a:lvl4pPr marL="1371600" indent="0">
              <a:buNone/>
              <a:defRPr/>
            </a:lvl4pPr>
          </a:lstStyle>
          <a:p>
            <a:pPr lvl="0"/>
            <a:r>
              <a:rPr lang="en-US"/>
              <a:t>Click to edit Master text styles</a:t>
            </a:r>
          </a:p>
          <a:p>
            <a:pPr lvl="1"/>
            <a:r>
              <a:rPr lang="en-US"/>
              <a:t>Second level</a:t>
            </a:r>
          </a:p>
          <a:p>
            <a:pPr lvl="2"/>
            <a:r>
              <a:rPr lang="en-US"/>
              <a:t>Third level</a:t>
            </a:r>
          </a:p>
        </p:txBody>
      </p:sp>
      <p:sp>
        <p:nvSpPr>
          <p:cNvPr id="33" name="Text Placeholder 14"/>
          <p:cNvSpPr>
            <a:spLocks noGrp="1"/>
          </p:cNvSpPr>
          <p:nvPr>
            <p:ph type="body" sz="quarter" idx="27"/>
          </p:nvPr>
        </p:nvSpPr>
        <p:spPr>
          <a:xfrm>
            <a:off x="973498" y="2889547"/>
            <a:ext cx="10004002"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18" name="Rectangle 1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8486265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earning objective black_gray">
    <p:spTree>
      <p:nvGrpSpPr>
        <p:cNvPr id="1" name=""/>
        <p:cNvGrpSpPr/>
        <p:nvPr/>
      </p:nvGrpSpPr>
      <p:grpSpPr>
        <a:xfrm>
          <a:off x="0" y="0"/>
          <a:ext cx="0" cy="0"/>
          <a:chOff x="0" y="0"/>
          <a:chExt cx="0" cy="0"/>
        </a:xfrm>
      </p:grpSpPr>
      <p:sp>
        <p:nvSpPr>
          <p:cNvPr id="6" name="Rectangle 5"/>
          <p:cNvSpPr/>
          <p:nvPr userDrawn="1"/>
        </p:nvSpPr>
        <p:spPr>
          <a:xfrm>
            <a:off x="4417575" y="0"/>
            <a:ext cx="777442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2" y="2366170"/>
            <a:ext cx="3066261" cy="2125663"/>
          </a:xfrm>
        </p:spPr>
        <p:txBody>
          <a:bodyPr tIns="0" bIns="0" anchor="ctr" anchorCtr="0"/>
          <a:lstStyle>
            <a:lvl1pPr>
              <a:defRPr>
                <a:solidFill>
                  <a:schemeClr val="tx1"/>
                </a:solidFill>
              </a:defRPr>
            </a:lvl1pPr>
          </a:lstStyle>
          <a:p>
            <a:r>
              <a:rPr lang="en-US" dirty="0"/>
              <a:t>CLICK TO EDIT TITLE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7" name="Rectangle 6"/>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15" name="Content Placeholder 3"/>
          <p:cNvSpPr>
            <a:spLocks noGrp="1"/>
          </p:cNvSpPr>
          <p:nvPr>
            <p:ph sz="half" idx="13"/>
          </p:nvPr>
        </p:nvSpPr>
        <p:spPr>
          <a:xfrm>
            <a:off x="4992400" y="1597026"/>
            <a:ext cx="6680353" cy="3663950"/>
          </a:xfrm>
        </p:spPr>
        <p:txBody>
          <a:bodyPr vert="horz" lIns="0" tIns="0" rIns="0" bIns="0" rtlCol="0" anchor="ctr" anchorCtr="0">
            <a:noAutofit/>
          </a:bodyPr>
          <a:lstStyle>
            <a:lvl1pPr marL="0" indent="0">
              <a:lnSpc>
                <a:spcPct val="125000"/>
              </a:lnSpc>
              <a:buNone/>
              <a:defRPr lang="en-US" sz="2200" dirty="0" smtClean="0">
                <a:solidFill>
                  <a:schemeClr val="tx1"/>
                </a:solidFill>
              </a:defRPr>
            </a:lvl1pPr>
            <a:lvl2pPr marL="457200" indent="0">
              <a:buClr>
                <a:schemeClr val="tx1"/>
              </a:buClr>
              <a:buNone/>
              <a:defRPr lang="en-US" sz="2200" dirty="0" smtClean="0"/>
            </a:lvl2pPr>
            <a:lvl3pPr marL="914400" indent="0">
              <a:buClr>
                <a:schemeClr val="tx1"/>
              </a:buClr>
              <a:buNone/>
              <a:defRPr lang="en-US" sz="2200" dirty="0" smtClean="0"/>
            </a:lvl3pPr>
            <a:lvl4pPr marL="1371600" indent="0">
              <a:buClr>
                <a:schemeClr val="tx1"/>
              </a:buClr>
              <a:buNone/>
              <a:defRPr lang="en-US" sz="2200" dirty="0" smtClean="0"/>
            </a:lvl4pPr>
            <a:lvl5pPr marL="1828800" indent="0">
              <a:buClr>
                <a:schemeClr val="tx1"/>
              </a:buClr>
              <a:buNone/>
              <a:defRPr lang="en-US" sz="2200" dirty="0"/>
            </a:lvl5pPr>
          </a:lstStyle>
          <a:p>
            <a:pPr lvl="0"/>
            <a:r>
              <a:rPr lang="en-US"/>
              <a:t>Click to edit Master text styles</a:t>
            </a:r>
          </a:p>
        </p:txBody>
      </p:sp>
      <p:sp>
        <p:nvSpPr>
          <p:cNvPr id="17" name="TextBox 16"/>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378103623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_image right">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992401" y="0"/>
            <a:ext cx="7199600" cy="6858000"/>
          </a:xfrm>
        </p:spPr>
        <p:txBody>
          <a:bodyPr/>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973392" y="2366170"/>
            <a:ext cx="3656964" cy="2125663"/>
          </a:xfrm>
        </p:spPr>
        <p:txBody>
          <a:bodyPr tIns="0" bIns="0" anchor="ctr" anchorCtr="0"/>
          <a:lstStyle>
            <a:lvl1pPr>
              <a:defRPr sz="3200">
                <a:solidFill>
                  <a:schemeClr val="tx1"/>
                </a:solidFill>
              </a:defRPr>
            </a:lvl1pPr>
          </a:lstStyle>
          <a:p>
            <a:r>
              <a:rPr lang="en-US" dirty="0"/>
              <a:t>CLICK TO EDIT MASTER TITLE</a:t>
            </a:r>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9/23/26</a:t>
            </a:fld>
            <a:endParaRPr lang="en-US"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17" name="TextBox 16"/>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
        <p:nvSpPr>
          <p:cNvPr id="10" name="Text Placeholder 9"/>
          <p:cNvSpPr>
            <a:spLocks noGrp="1"/>
          </p:cNvSpPr>
          <p:nvPr>
            <p:ph type="body" sz="quarter" idx="13"/>
          </p:nvPr>
        </p:nvSpPr>
        <p:spPr>
          <a:xfrm>
            <a:off x="973392" y="4838700"/>
            <a:ext cx="3666492" cy="12763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62893816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Black_blue border">
    <p:spTree>
      <p:nvGrpSpPr>
        <p:cNvPr id="1" name=""/>
        <p:cNvGrpSpPr/>
        <p:nvPr/>
      </p:nvGrpSpPr>
      <p:grpSpPr>
        <a:xfrm>
          <a:off x="0" y="0"/>
          <a:ext cx="0" cy="0"/>
          <a:chOff x="0" y="0"/>
          <a:chExt cx="0" cy="0"/>
        </a:xfrm>
      </p:grpSpPr>
      <p:sp>
        <p:nvSpPr>
          <p:cNvPr id="7" name="Rectangle 6"/>
          <p:cNvSpPr/>
          <p:nvPr userDrawn="1"/>
        </p:nvSpPr>
        <p:spPr>
          <a:xfrm>
            <a:off x="0" y="0"/>
            <a:ext cx="6100637"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p:cNvSpPr/>
          <p:nvPr userDrawn="1"/>
        </p:nvSpPr>
        <p:spPr>
          <a:xfrm>
            <a:off x="6091363" y="0"/>
            <a:ext cx="61006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a:xfrm>
            <a:off x="541479" y="536576"/>
            <a:ext cx="11128098"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2" y="1077915"/>
            <a:ext cx="10010207" cy="587375"/>
          </a:xfrm>
        </p:spPr>
        <p:txBody>
          <a:bodyPr/>
          <a:lstStyle>
            <a:lvl1pPr>
              <a:defRPr>
                <a:solidFill>
                  <a:schemeClr val="tx1"/>
                </a:solidFill>
              </a:defRPr>
            </a:lvl1pPr>
          </a:lstStyle>
          <a:p>
            <a:r>
              <a:rPr lang="en-US" dirty="0"/>
              <a:t>CLICK TO EDIT TITLE STYLE</a:t>
            </a:r>
          </a:p>
        </p:txBody>
      </p:sp>
      <p:sp>
        <p:nvSpPr>
          <p:cNvPr id="3" name="Content Placeholder 2"/>
          <p:cNvSpPr>
            <a:spLocks noGrp="1"/>
          </p:cNvSpPr>
          <p:nvPr>
            <p:ph idx="1"/>
          </p:nvPr>
        </p:nvSpPr>
        <p:spPr>
          <a:xfrm>
            <a:off x="973392" y="2132013"/>
            <a:ext cx="10010207" cy="3668712"/>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3465F197-B1B8-4584-8B75-5D45B647D250}" type="datetimeFigureOut">
              <a:rPr lang="en-US" smtClean="0"/>
              <a:pPr/>
              <a:t>9/23/26</a:t>
            </a:fld>
            <a:endParaRPr lang="en-US" dirty="0"/>
          </a:p>
        </p:txBody>
      </p:sp>
      <p:sp>
        <p:nvSpPr>
          <p:cNvPr id="11" name="TextBox 10"/>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bg2"/>
                </a:solidFill>
              </a:rPr>
              <a:t>©2020 MFMER  |  3969547-</a:t>
            </a:r>
            <a:fld id="{D445C29B-035B-48ED-941F-A66A11A8A322}" type="slidenum">
              <a:rPr lang="en-US" sz="700" smtClean="0">
                <a:solidFill>
                  <a:schemeClr val="bg2"/>
                </a:solidFill>
              </a:rPr>
              <a:pPr lvl="0"/>
              <a:t>‹#›</a:t>
            </a:fld>
            <a:endParaRPr lang="en-US" sz="700" dirty="0">
              <a:solidFill>
                <a:schemeClr val="bg2"/>
              </a:solidFill>
            </a:endParaRPr>
          </a:p>
        </p:txBody>
      </p:sp>
      <p:sp>
        <p:nvSpPr>
          <p:cNvPr id="12" name="Footer Placeholder 4"/>
          <p:cNvSpPr>
            <a:spLocks noGrp="1"/>
          </p:cNvSpPr>
          <p:nvPr>
            <p:ph type="ftr" sz="quarter" idx="3"/>
          </p:nvPr>
        </p:nvSpPr>
        <p:spPr>
          <a:xfrm>
            <a:off x="2235201" y="6135688"/>
            <a:ext cx="8737600"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dirty="0"/>
          </a:p>
        </p:txBody>
      </p:sp>
      <p:sp>
        <p:nvSpPr>
          <p:cNvPr id="14" name="Rectangle 13"/>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83966112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Black_white border">
    <p:spTree>
      <p:nvGrpSpPr>
        <p:cNvPr id="1" name=""/>
        <p:cNvGrpSpPr/>
        <p:nvPr/>
      </p:nvGrpSpPr>
      <p:grpSpPr>
        <a:xfrm>
          <a:off x="0" y="0"/>
          <a:ext cx="0" cy="0"/>
          <a:chOff x="0" y="0"/>
          <a:chExt cx="0" cy="0"/>
        </a:xfrm>
      </p:grpSpPr>
      <p:sp>
        <p:nvSpPr>
          <p:cNvPr id="7" name="Rectangle 6"/>
          <p:cNvSpPr/>
          <p:nvPr userDrawn="1"/>
        </p:nvSpPr>
        <p:spPr>
          <a:xfrm>
            <a:off x="0" y="0"/>
            <a:ext cx="61006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8" name="Rectangle 7"/>
          <p:cNvSpPr/>
          <p:nvPr userDrawn="1"/>
        </p:nvSpPr>
        <p:spPr>
          <a:xfrm>
            <a:off x="6091363" y="0"/>
            <a:ext cx="61006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10" name="Rectangle 9"/>
          <p:cNvSpPr/>
          <p:nvPr userDrawn="1"/>
        </p:nvSpPr>
        <p:spPr>
          <a:xfrm>
            <a:off x="541479" y="536576"/>
            <a:ext cx="11128098"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2" name="Title 1"/>
          <p:cNvSpPr>
            <a:spLocks noGrp="1"/>
          </p:cNvSpPr>
          <p:nvPr>
            <p:ph type="title" hasCustomPrompt="1"/>
          </p:nvPr>
        </p:nvSpPr>
        <p:spPr>
          <a:xfrm>
            <a:off x="973392" y="1077915"/>
            <a:ext cx="10010207" cy="587375"/>
          </a:xfrm>
        </p:spPr>
        <p:txBody>
          <a:bodyPr/>
          <a:lstStyle>
            <a:lvl1pPr>
              <a:defRPr>
                <a:solidFill>
                  <a:schemeClr val="tx1"/>
                </a:solidFill>
              </a:defRPr>
            </a:lvl1pPr>
          </a:lstStyle>
          <a:p>
            <a:r>
              <a:rPr lang="en-US" dirty="0"/>
              <a:t>CLICK TO EDIT TITLE STYLE</a:t>
            </a:r>
          </a:p>
        </p:txBody>
      </p:sp>
      <p:sp>
        <p:nvSpPr>
          <p:cNvPr id="3" name="Content Placeholder 2"/>
          <p:cNvSpPr>
            <a:spLocks noGrp="1"/>
          </p:cNvSpPr>
          <p:nvPr>
            <p:ph idx="1"/>
          </p:nvPr>
        </p:nvSpPr>
        <p:spPr>
          <a:xfrm>
            <a:off x="973392" y="2132013"/>
            <a:ext cx="10010207" cy="3668712"/>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11" name="TextBox 10"/>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bg2"/>
                </a:solidFill>
              </a:rPr>
              <a:t>©2020 MFMER  |  3969547-</a:t>
            </a:r>
            <a:fld id="{D445C29B-035B-48ED-941F-A66A11A8A322}" type="slidenum">
              <a:rPr lang="en-US" sz="700" smtClean="0">
                <a:solidFill>
                  <a:schemeClr val="bg2"/>
                </a:solidFill>
              </a:rPr>
              <a:pPr lvl="0"/>
              <a:t>‹#›</a:t>
            </a:fld>
            <a:endParaRPr lang="en-US" sz="700" dirty="0">
              <a:solidFill>
                <a:schemeClr val="bg2"/>
              </a:solidFill>
            </a:endParaRPr>
          </a:p>
        </p:txBody>
      </p:sp>
      <p:sp>
        <p:nvSpPr>
          <p:cNvPr id="12" name="Footer Placeholder 4"/>
          <p:cNvSpPr>
            <a:spLocks noGrp="1"/>
          </p:cNvSpPr>
          <p:nvPr>
            <p:ph type="ftr" sz="quarter" idx="3"/>
          </p:nvPr>
        </p:nvSpPr>
        <p:spPr>
          <a:xfrm>
            <a:off x="2235201" y="6135688"/>
            <a:ext cx="8737600"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dirty="0"/>
          </a:p>
        </p:txBody>
      </p:sp>
      <p:sp>
        <p:nvSpPr>
          <p:cNvPr id="14" name="Rectangle 13"/>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14618422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0/50 Text_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6"/>
            <a:ext cx="4774855" cy="587375"/>
          </a:xfrm>
        </p:spPr>
        <p:txBody>
          <a:bodyPr/>
          <a:lstStyle>
            <a:lvl1pPr>
              <a:defRPr>
                <a:solidFill>
                  <a:schemeClr val="tx1"/>
                </a:solidFill>
              </a:defRPr>
            </a:lvl1pPr>
          </a:lstStyle>
          <a:p>
            <a:r>
              <a:rPr lang="en-US" dirty="0"/>
              <a:t>CLICK TO EDIT MASTER TITLE</a:t>
            </a:r>
          </a:p>
        </p:txBody>
      </p:sp>
      <p:sp>
        <p:nvSpPr>
          <p:cNvPr id="3" name="Content Placeholder 2"/>
          <p:cNvSpPr>
            <a:spLocks noGrp="1"/>
          </p:cNvSpPr>
          <p:nvPr>
            <p:ph idx="1"/>
          </p:nvPr>
        </p:nvSpPr>
        <p:spPr>
          <a:xfrm>
            <a:off x="973392" y="1984375"/>
            <a:ext cx="4774855" cy="398678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Content Placeholder 7"/>
          <p:cNvSpPr>
            <a:spLocks noGrp="1"/>
          </p:cNvSpPr>
          <p:nvPr>
            <p:ph sz="quarter" idx="12"/>
          </p:nvPr>
        </p:nvSpPr>
        <p:spPr>
          <a:xfrm>
            <a:off x="6096001" y="0"/>
            <a:ext cx="6095998"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22173378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0/50 Image_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42166" y="536576"/>
            <a:ext cx="5227411" cy="587375"/>
          </a:xfrm>
        </p:spPr>
        <p:txBody>
          <a:bodyPr/>
          <a:lstStyle>
            <a:lvl1pPr>
              <a:defRPr>
                <a:solidFill>
                  <a:schemeClr val="tx1"/>
                </a:solidFill>
              </a:defRPr>
            </a:lvl1pPr>
          </a:lstStyle>
          <a:p>
            <a:r>
              <a:rPr lang="en-US" dirty="0"/>
              <a:t>CLICK TO EDIT MASTER TITLE</a:t>
            </a:r>
          </a:p>
        </p:txBody>
      </p:sp>
      <p:sp>
        <p:nvSpPr>
          <p:cNvPr id="3" name="Content Placeholder 2"/>
          <p:cNvSpPr>
            <a:spLocks noGrp="1"/>
          </p:cNvSpPr>
          <p:nvPr>
            <p:ph idx="1"/>
          </p:nvPr>
        </p:nvSpPr>
        <p:spPr>
          <a:xfrm>
            <a:off x="6442166" y="1984375"/>
            <a:ext cx="5227411"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Rectangle 5"/>
          <p:cNvSpPr/>
          <p:nvPr userDrawn="1"/>
        </p:nvSpPr>
        <p:spPr>
          <a:xfrm>
            <a:off x="6442166"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Content Placeholder 7"/>
          <p:cNvSpPr>
            <a:spLocks noGrp="1"/>
          </p:cNvSpPr>
          <p:nvPr>
            <p:ph sz="quarter" idx="12"/>
          </p:nvPr>
        </p:nvSpPr>
        <p:spPr>
          <a:xfrm>
            <a:off x="0" y="0"/>
            <a:ext cx="6096001" cy="6858000"/>
          </a:xfrm>
        </p:spPr>
        <p:txBody>
          <a:bodyPr/>
          <a:lstStyle>
            <a:lvl1pPr marL="0" indent="0">
              <a:buFont typeface="Arial" panose="020B0604020202020204" pitchFamily="34" charset="0"/>
              <a:buNone/>
              <a:defRPr/>
            </a:lvl1pPr>
          </a:lstStyle>
          <a:p>
            <a:pPr lvl="0"/>
            <a:r>
              <a:rPr lang="en-US"/>
              <a:t>Click to edit Master text styles</a:t>
            </a:r>
          </a:p>
        </p:txBody>
      </p:sp>
    </p:spTree>
    <p:extLst>
      <p:ext uri="{BB962C8B-B14F-4D97-AF65-F5344CB8AC3E}">
        <p14:creationId xmlns:p14="http://schemas.microsoft.com/office/powerpoint/2010/main" val="382220630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0/6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Content Placeholder 7"/>
          <p:cNvSpPr>
            <a:spLocks noGrp="1"/>
          </p:cNvSpPr>
          <p:nvPr>
            <p:ph sz="quarter" idx="12"/>
          </p:nvPr>
        </p:nvSpPr>
        <p:spPr>
          <a:xfrm>
            <a:off x="4992401" y="0"/>
            <a:ext cx="7199600"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391" y="1984375"/>
            <a:ext cx="3666493" cy="3913123"/>
          </a:xfrm>
        </p:spPr>
        <p:txBody>
          <a:bodyPr/>
          <a:lstStyle>
            <a:lvl1pPr>
              <a:defRPr sz="1800"/>
            </a:lvl1pPr>
            <a:lvl2pPr>
              <a:defRPr sz="1800"/>
            </a:lvl2pPr>
            <a:lvl3pPr>
              <a:defRPr sz="1800"/>
            </a:lvl3pPr>
            <a:lvl4pPr>
              <a:defRPr sz="1800"/>
            </a:lvl4pPr>
            <a:lvl5pPr>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hasCustomPrompt="1"/>
          </p:nvPr>
        </p:nvSpPr>
        <p:spPr>
          <a:xfrm>
            <a:off x="973391" y="536575"/>
            <a:ext cx="3666493" cy="1060450"/>
          </a:xfrm>
        </p:spPr>
        <p:txBody>
          <a:bodyPr/>
          <a:lstStyle/>
          <a:p>
            <a:r>
              <a:rPr lang="en-US" dirty="0"/>
              <a:t>CLICK TO EDIT TITLE STYLE</a:t>
            </a:r>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1238263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0/60 Image_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917" y="536576"/>
            <a:ext cx="6324659" cy="587375"/>
          </a:xfrm>
        </p:spPr>
        <p:txBody>
          <a:bodyPr/>
          <a:lstStyle>
            <a:lvl1pPr>
              <a:defRPr>
                <a:solidFill>
                  <a:schemeClr val="tx1"/>
                </a:solidFill>
              </a:defRPr>
            </a:lvl1pPr>
          </a:lstStyle>
          <a:p>
            <a:r>
              <a:rPr lang="en-US" dirty="0"/>
              <a:t>CLICK TO EDIT MASTER TITLE</a:t>
            </a:r>
          </a:p>
        </p:txBody>
      </p:sp>
      <p:sp>
        <p:nvSpPr>
          <p:cNvPr id="3" name="Content Placeholder 2"/>
          <p:cNvSpPr>
            <a:spLocks noGrp="1"/>
          </p:cNvSpPr>
          <p:nvPr>
            <p:ph idx="1"/>
          </p:nvPr>
        </p:nvSpPr>
        <p:spPr>
          <a:xfrm>
            <a:off x="5344917" y="1984375"/>
            <a:ext cx="6324659"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Rectangle 5"/>
          <p:cNvSpPr/>
          <p:nvPr userDrawn="1"/>
        </p:nvSpPr>
        <p:spPr>
          <a:xfrm>
            <a:off x="5344917"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Picture Placeholder 13"/>
          <p:cNvSpPr>
            <a:spLocks noGrp="1"/>
          </p:cNvSpPr>
          <p:nvPr>
            <p:ph type="pic" sz="quarter" idx="12"/>
          </p:nvPr>
        </p:nvSpPr>
        <p:spPr>
          <a:xfrm>
            <a:off x="0" y="0"/>
            <a:ext cx="4992400" cy="6858000"/>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311418355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0/4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Content Placeholder 7"/>
          <p:cNvSpPr>
            <a:spLocks noGrp="1"/>
          </p:cNvSpPr>
          <p:nvPr>
            <p:ph sz="quarter" idx="12"/>
          </p:nvPr>
        </p:nvSpPr>
        <p:spPr>
          <a:xfrm>
            <a:off x="7226595" y="0"/>
            <a:ext cx="4965405"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392" y="1984375"/>
            <a:ext cx="5895923" cy="3913123"/>
          </a:xfrm>
        </p:spPr>
        <p:txBody>
          <a:bodyPr/>
          <a:lstStyle>
            <a:lvl1pPr>
              <a:defRPr sz="1800"/>
            </a:lvl1pPr>
            <a:lvl2pPr>
              <a:defRPr sz="1800"/>
            </a:lvl2pPr>
            <a:lvl3pPr>
              <a:defRPr sz="1800"/>
            </a:lvl3pPr>
            <a:lvl4pPr>
              <a:defRPr sz="1800"/>
            </a:lvl4pPr>
            <a:lvl5pPr>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hasCustomPrompt="1"/>
          </p:nvPr>
        </p:nvSpPr>
        <p:spPr>
          <a:xfrm>
            <a:off x="973392" y="536576"/>
            <a:ext cx="5895923" cy="587375"/>
          </a:xfrm>
        </p:spPr>
        <p:txBody>
          <a:bodyPr/>
          <a:lstStyle/>
          <a:p>
            <a:r>
              <a:rPr lang="en-US" dirty="0"/>
              <a:t>CLICK TO EDIT TITLE STYLE</a:t>
            </a:r>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05474208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0/40 Image_Tex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6878841" cy="6858000"/>
          </a:xfrm>
        </p:spPr>
        <p:txBody>
          <a:bodyPr/>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7226594" y="536576"/>
            <a:ext cx="4442982" cy="587375"/>
          </a:xfrm>
        </p:spPr>
        <p:txBody>
          <a:bodyPr/>
          <a:lstStyle>
            <a:lvl1pPr>
              <a:defRPr>
                <a:solidFill>
                  <a:schemeClr val="tx1"/>
                </a:solidFill>
              </a:defRPr>
            </a:lvl1pPr>
          </a:lstStyle>
          <a:p>
            <a:r>
              <a:rPr lang="en-US" dirty="0"/>
              <a:t>CLICK TO EDIT MASTER TITLE</a:t>
            </a:r>
          </a:p>
        </p:txBody>
      </p:sp>
      <p:sp>
        <p:nvSpPr>
          <p:cNvPr id="3" name="Content Placeholder 2"/>
          <p:cNvSpPr>
            <a:spLocks noGrp="1"/>
          </p:cNvSpPr>
          <p:nvPr>
            <p:ph idx="1"/>
          </p:nvPr>
        </p:nvSpPr>
        <p:spPr>
          <a:xfrm>
            <a:off x="7226594" y="1984375"/>
            <a:ext cx="4442982"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Rectangle 5"/>
          <p:cNvSpPr/>
          <p:nvPr userDrawn="1"/>
        </p:nvSpPr>
        <p:spPr>
          <a:xfrm>
            <a:off x="7226595"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22163444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3086100"/>
            <a:ext cx="10001526" cy="685800"/>
          </a:xfrm>
        </p:spPr>
        <p:txBody>
          <a:bodyPr anchor="t" anchorCtr="0"/>
          <a:lstStyle>
            <a:lvl1pPr algn="l">
              <a:defRPr sz="4000" b="1" cap="none" baseline="0">
                <a:solidFill>
                  <a:schemeClr val="tx1"/>
                </a:solidFill>
              </a:defRPr>
            </a:lvl1p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92459074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Header with 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2498" y="2730500"/>
            <a:ext cx="8193633" cy="1397000"/>
          </a:xfrm>
        </p:spPr>
        <p:txBody>
          <a:bodyPr anchor="t" anchorCtr="0"/>
          <a:lstStyle>
            <a:lvl1pPr algn="l">
              <a:defRPr sz="4000" b="1" cap="none" baseline="0">
                <a:solidFill>
                  <a:schemeClr val="tx1"/>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2505671"/>
            <a:ext cx="1578690"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t>
            </a:r>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3307274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Header with number_5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096001" y="0"/>
            <a:ext cx="6095999" cy="6858000"/>
          </a:xfrm>
        </p:spPr>
        <p:txBody>
          <a:bodyPr/>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973392" y="4930775"/>
            <a:ext cx="4774855" cy="1397000"/>
          </a:xfrm>
        </p:spPr>
        <p:txBody>
          <a:bodyPr anchor="t" anchorCtr="0"/>
          <a:lstStyle>
            <a:lvl1pPr algn="l">
              <a:defRPr sz="3200" b="1" cap="none" baseline="0">
                <a:solidFill>
                  <a:schemeClr val="tx1"/>
                </a:solidFill>
              </a:defRPr>
            </a:lvl1p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536575"/>
            <a:ext cx="1578690"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5446187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Header with number_40/6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992401" y="0"/>
            <a:ext cx="7199600" cy="6858000"/>
          </a:xfrm>
        </p:spPr>
        <p:txBody>
          <a:bodyPr/>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973392" y="4930775"/>
            <a:ext cx="3656964" cy="1397000"/>
          </a:xfrm>
        </p:spPr>
        <p:txBody>
          <a:bodyPr anchor="t" anchorCtr="0"/>
          <a:lstStyle>
            <a:lvl1pPr algn="l">
              <a:defRPr sz="3200" b="1" cap="none" baseline="0">
                <a:solidFill>
                  <a:schemeClr val="tx1"/>
                </a:solidFill>
              </a:defRPr>
            </a:lvl1p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536575"/>
            <a:ext cx="1578690"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9356665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content lower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5"/>
            <a:ext cx="4774855" cy="1447800"/>
          </a:xfrm>
        </p:spPr>
        <p:txBody>
          <a:bodyPr/>
          <a:lstStyle/>
          <a:p>
            <a:r>
              <a:rPr lang="en-US" dirty="0"/>
              <a:t>CLICK TO EDIT MASTER TITLE STYLE</a:t>
            </a:r>
          </a:p>
        </p:txBody>
      </p:sp>
      <p:sp>
        <p:nvSpPr>
          <p:cNvPr id="4" name="Content Placeholder 3"/>
          <p:cNvSpPr>
            <a:spLocks noGrp="1"/>
          </p:cNvSpPr>
          <p:nvPr>
            <p:ph sz="half" idx="2"/>
          </p:nvPr>
        </p:nvSpPr>
        <p:spPr>
          <a:xfrm>
            <a:off x="6096001" y="536576"/>
            <a:ext cx="5573576" cy="1447800"/>
          </a:xfrm>
        </p:spPr>
        <p:txBody>
          <a:bodyPr/>
          <a:lstStyle>
            <a:lvl1pPr marL="0" indent="0">
              <a:lnSpc>
                <a:spcPct val="125000"/>
              </a:lnSpc>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Picture Placeholder 10"/>
          <p:cNvSpPr>
            <a:spLocks noGrp="1"/>
          </p:cNvSpPr>
          <p:nvPr>
            <p:ph type="pic" sz="quarter" idx="12"/>
          </p:nvPr>
        </p:nvSpPr>
        <p:spPr>
          <a:xfrm>
            <a:off x="1" y="2286000"/>
            <a:ext cx="12192000" cy="4572000"/>
          </a:xfrm>
        </p:spPr>
        <p:txBody>
          <a:bodyPr/>
          <a:lstStyle>
            <a:lvl1pPr marL="0" indent="0" algn="ctr">
              <a:buNone/>
              <a:defRPr/>
            </a:lvl1pPr>
          </a:lstStyle>
          <a:p>
            <a:r>
              <a:rPr lang="en-US"/>
              <a:t>Click icon to add picture</a:t>
            </a:r>
            <a:endParaRPr lang="en-US" dirty="0"/>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592130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content lower image_blue line">
    <p:spTree>
      <p:nvGrpSpPr>
        <p:cNvPr id="1" name=""/>
        <p:cNvGrpSpPr/>
        <p:nvPr/>
      </p:nvGrpSpPr>
      <p:grpSpPr>
        <a:xfrm>
          <a:off x="0" y="0"/>
          <a:ext cx="0" cy="0"/>
          <a:chOff x="0" y="0"/>
          <a:chExt cx="0" cy="0"/>
        </a:xfrm>
      </p:grpSpPr>
      <p:sp>
        <p:nvSpPr>
          <p:cNvPr id="9" name="Rectangle 8"/>
          <p:cNvSpPr/>
          <p:nvPr userDrawn="1"/>
        </p:nvSpPr>
        <p:spPr>
          <a:xfrm>
            <a:off x="1" y="2286000"/>
            <a:ext cx="12192000" cy="4572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1" y="0"/>
            <a:ext cx="12192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2" y="536576"/>
            <a:ext cx="4774855" cy="587375"/>
          </a:xfrm>
        </p:spPr>
        <p:txBody>
          <a:bodyPr/>
          <a:lstStyle>
            <a:lvl1pPr>
              <a:defRPr>
                <a:solidFill>
                  <a:schemeClr val="tx1"/>
                </a:solidFill>
              </a:defRPr>
            </a:lvl1pPr>
          </a:lstStyle>
          <a:p>
            <a:r>
              <a:rPr lang="en-US" dirty="0"/>
              <a:t>CLICK TO EDIT MASTER TITLE STYLE</a:t>
            </a:r>
          </a:p>
        </p:txBody>
      </p:sp>
      <p:sp>
        <p:nvSpPr>
          <p:cNvPr id="4" name="Content Placeholder 3"/>
          <p:cNvSpPr>
            <a:spLocks noGrp="1"/>
          </p:cNvSpPr>
          <p:nvPr>
            <p:ph sz="half" idx="2"/>
          </p:nvPr>
        </p:nvSpPr>
        <p:spPr>
          <a:xfrm>
            <a:off x="6096001" y="536576"/>
            <a:ext cx="5573576" cy="1447800"/>
          </a:xfrm>
        </p:spPr>
        <p:txBody>
          <a:bodyPr/>
          <a:lstStyle>
            <a:lvl1pPr marL="0" indent="0">
              <a:lnSpc>
                <a:spcPct val="125000"/>
              </a:lnSpc>
              <a:buNone/>
              <a:defRPr sz="18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9/23/26</a:t>
            </a:fld>
            <a:endParaRPr lang="en-US" dirty="0"/>
          </a:p>
        </p:txBody>
      </p:sp>
      <p:sp>
        <p:nvSpPr>
          <p:cNvPr id="6" name="Footer Placeholder 5"/>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10" name="Content Placeholder 9"/>
          <p:cNvSpPr>
            <a:spLocks noGrp="1"/>
          </p:cNvSpPr>
          <p:nvPr>
            <p:ph sz="quarter" idx="12"/>
          </p:nvPr>
        </p:nvSpPr>
        <p:spPr>
          <a:xfrm>
            <a:off x="973392" y="2838450"/>
            <a:ext cx="10696185" cy="3498850"/>
          </a:xfrm>
        </p:spPr>
        <p:txBody>
          <a:bodyPr/>
          <a:lstStyle>
            <a:lvl1pP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85014609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Four icon layout_blue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ext Placeholder 7"/>
          <p:cNvSpPr>
            <a:spLocks noGrp="1"/>
          </p:cNvSpPr>
          <p:nvPr>
            <p:ph type="body" sz="quarter" idx="12"/>
          </p:nvPr>
        </p:nvSpPr>
        <p:spPr>
          <a:xfrm>
            <a:off x="973391" y="1984376"/>
            <a:ext cx="10002267" cy="790575"/>
          </a:xfrm>
        </p:spPr>
        <p:txBody>
          <a:bodyPr/>
          <a:lstStyle>
            <a:lvl1pPr marL="0" indent="0">
              <a:spcBef>
                <a:spcPts val="6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30" name="Text Placeholder 9"/>
          <p:cNvSpPr>
            <a:spLocks noGrp="1"/>
          </p:cNvSpPr>
          <p:nvPr>
            <p:ph type="body" sz="quarter" idx="13"/>
          </p:nvPr>
        </p:nvSpPr>
        <p:spPr>
          <a:xfrm>
            <a:off x="973392" y="4689970"/>
            <a:ext cx="2286595" cy="1444752"/>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14"/>
          <p:cNvSpPr>
            <a:spLocks noGrp="1"/>
          </p:cNvSpPr>
          <p:nvPr>
            <p:ph type="body" sz="quarter" idx="17"/>
          </p:nvPr>
        </p:nvSpPr>
        <p:spPr>
          <a:xfrm>
            <a:off x="973392" y="4407495"/>
            <a:ext cx="2286595"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Text Placeholder 14"/>
          <p:cNvSpPr>
            <a:spLocks noGrp="1"/>
          </p:cNvSpPr>
          <p:nvPr>
            <p:ph type="body" sz="quarter" idx="18"/>
          </p:nvPr>
        </p:nvSpPr>
        <p:spPr>
          <a:xfrm>
            <a:off x="3547929" y="4407495"/>
            <a:ext cx="2286595"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3" name="Text Placeholder 14"/>
          <p:cNvSpPr>
            <a:spLocks noGrp="1"/>
          </p:cNvSpPr>
          <p:nvPr>
            <p:ph type="body" sz="quarter" idx="19"/>
          </p:nvPr>
        </p:nvSpPr>
        <p:spPr>
          <a:xfrm>
            <a:off x="6122467" y="4407495"/>
            <a:ext cx="2286595"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4" name="Text Placeholder 14"/>
          <p:cNvSpPr>
            <a:spLocks noGrp="1"/>
          </p:cNvSpPr>
          <p:nvPr>
            <p:ph type="body" sz="quarter" idx="20"/>
          </p:nvPr>
        </p:nvSpPr>
        <p:spPr>
          <a:xfrm>
            <a:off x="8697003" y="4407495"/>
            <a:ext cx="2286595"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5" name="Text Placeholder 9"/>
          <p:cNvSpPr>
            <a:spLocks noGrp="1"/>
          </p:cNvSpPr>
          <p:nvPr>
            <p:ph type="body" sz="quarter" idx="21"/>
          </p:nvPr>
        </p:nvSpPr>
        <p:spPr>
          <a:xfrm>
            <a:off x="3547929" y="4689970"/>
            <a:ext cx="2286595" cy="1444752"/>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9"/>
          <p:cNvSpPr>
            <a:spLocks noGrp="1"/>
          </p:cNvSpPr>
          <p:nvPr>
            <p:ph type="body" sz="quarter" idx="22"/>
          </p:nvPr>
        </p:nvSpPr>
        <p:spPr>
          <a:xfrm>
            <a:off x="6122467" y="4689970"/>
            <a:ext cx="2286595" cy="1444752"/>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Text Placeholder 9"/>
          <p:cNvSpPr>
            <a:spLocks noGrp="1"/>
          </p:cNvSpPr>
          <p:nvPr>
            <p:ph type="body" sz="quarter" idx="23"/>
          </p:nvPr>
        </p:nvSpPr>
        <p:spPr>
          <a:xfrm>
            <a:off x="8697003" y="4689970"/>
            <a:ext cx="2286595" cy="1444752"/>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Rectangle 15"/>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75149280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White_gray border-3 Icons">
    <p:spTree>
      <p:nvGrpSpPr>
        <p:cNvPr id="1" name=""/>
        <p:cNvGrpSpPr/>
        <p:nvPr/>
      </p:nvGrpSpPr>
      <p:grpSpPr>
        <a:xfrm>
          <a:off x="0" y="0"/>
          <a:ext cx="0" cy="0"/>
          <a:chOff x="0" y="0"/>
          <a:chExt cx="0" cy="0"/>
        </a:xfrm>
      </p:grpSpPr>
      <p:sp>
        <p:nvSpPr>
          <p:cNvPr id="7" name="Rectangle 6"/>
          <p:cNvSpPr/>
          <p:nvPr userDrawn="1"/>
        </p:nvSpPr>
        <p:spPr>
          <a:xfrm>
            <a:off x="0" y="0"/>
            <a:ext cx="610063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8" name="Rectangle 7"/>
          <p:cNvSpPr/>
          <p:nvPr userDrawn="1"/>
        </p:nvSpPr>
        <p:spPr>
          <a:xfrm>
            <a:off x="6091363" y="0"/>
            <a:ext cx="61006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a:xfrm>
            <a:off x="533857" y="536576"/>
            <a:ext cx="11128098"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1" y="1077915"/>
            <a:ext cx="10010207" cy="519111"/>
          </a:xfrm>
        </p:spPr>
        <p:txBody>
          <a:bodyPr/>
          <a:lstStyle/>
          <a:p>
            <a:r>
              <a:rPr lang="en-US" dirty="0"/>
              <a:t>CLICK TO EDIT TITLE STYLE</a:t>
            </a:r>
          </a:p>
        </p:txBody>
      </p:sp>
      <p:sp>
        <p:nvSpPr>
          <p:cNvPr id="3" name="Content Placeholder 2"/>
          <p:cNvSpPr>
            <a:spLocks noGrp="1"/>
          </p:cNvSpPr>
          <p:nvPr>
            <p:ph idx="1"/>
          </p:nvPr>
        </p:nvSpPr>
        <p:spPr>
          <a:xfrm>
            <a:off x="973392" y="2136775"/>
            <a:ext cx="4662114" cy="3676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3465F197-B1B8-4584-8B75-5D45B647D250}" type="datetimeFigureOut">
              <a:rPr lang="en-US" smtClean="0"/>
              <a:pPr/>
              <a:t>9/23/26</a:t>
            </a:fld>
            <a:endParaRPr lang="en-US" dirty="0"/>
          </a:p>
        </p:txBody>
      </p:sp>
      <p:sp>
        <p:nvSpPr>
          <p:cNvPr id="11" name="Text Placeholder 9"/>
          <p:cNvSpPr>
            <a:spLocks noGrp="1"/>
          </p:cNvSpPr>
          <p:nvPr>
            <p:ph type="body" sz="quarter" idx="13"/>
          </p:nvPr>
        </p:nvSpPr>
        <p:spPr>
          <a:xfrm>
            <a:off x="7726470" y="2413496"/>
            <a:ext cx="3246966" cy="748805"/>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2" name="Text Placeholder 14"/>
          <p:cNvSpPr>
            <a:spLocks noGrp="1"/>
          </p:cNvSpPr>
          <p:nvPr>
            <p:ph type="body" sz="quarter" idx="17"/>
          </p:nvPr>
        </p:nvSpPr>
        <p:spPr>
          <a:xfrm>
            <a:off x="7726470" y="2132013"/>
            <a:ext cx="3244659"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13" name="Text Placeholder 9"/>
          <p:cNvSpPr>
            <a:spLocks noGrp="1"/>
          </p:cNvSpPr>
          <p:nvPr>
            <p:ph type="body" sz="quarter" idx="18"/>
          </p:nvPr>
        </p:nvSpPr>
        <p:spPr>
          <a:xfrm>
            <a:off x="7726470" y="3729534"/>
            <a:ext cx="3246966" cy="748805"/>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4" name="Text Placeholder 14"/>
          <p:cNvSpPr>
            <a:spLocks noGrp="1"/>
          </p:cNvSpPr>
          <p:nvPr>
            <p:ph type="body" sz="quarter" idx="19"/>
          </p:nvPr>
        </p:nvSpPr>
        <p:spPr>
          <a:xfrm>
            <a:off x="7726470" y="3452019"/>
            <a:ext cx="3246966"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15" name="Text Placeholder 9"/>
          <p:cNvSpPr>
            <a:spLocks noGrp="1"/>
          </p:cNvSpPr>
          <p:nvPr>
            <p:ph type="body" sz="quarter" idx="20"/>
          </p:nvPr>
        </p:nvSpPr>
        <p:spPr>
          <a:xfrm>
            <a:off x="7726470" y="5051921"/>
            <a:ext cx="3246966" cy="748805"/>
          </a:xfrm>
        </p:spPr>
        <p:txBody>
          <a:bodyPr tIns="91440" bIns="45720"/>
          <a:lstStyle>
            <a:lvl1pPr marL="0" indent="0">
              <a:spcBef>
                <a:spcPts val="600"/>
              </a:spcBef>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ext Placeholder 14"/>
          <p:cNvSpPr>
            <a:spLocks noGrp="1"/>
          </p:cNvSpPr>
          <p:nvPr>
            <p:ph type="body" sz="quarter" idx="21"/>
          </p:nvPr>
        </p:nvSpPr>
        <p:spPr>
          <a:xfrm>
            <a:off x="7726470" y="4772025"/>
            <a:ext cx="3246966" cy="274320"/>
          </a:xfrm>
        </p:spPr>
        <p:txBody>
          <a:bodyPr bIns="0" anchor="t" anchorCtr="0"/>
          <a:lstStyle>
            <a:lvl1pPr marL="0" indent="0">
              <a:buNone/>
              <a:defRPr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25" name="TextBox 24"/>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bg2"/>
                </a:solidFill>
              </a:rPr>
              <a:t>©2020 MFMER  |  3969547-</a:t>
            </a:r>
            <a:fld id="{D445C29B-035B-48ED-941F-A66A11A8A322}" type="slidenum">
              <a:rPr lang="en-US" sz="700" smtClean="0">
                <a:solidFill>
                  <a:schemeClr val="bg2"/>
                </a:solidFill>
              </a:rPr>
              <a:pPr lvl="0"/>
              <a:t>‹#›</a:t>
            </a:fld>
            <a:endParaRPr lang="en-US" sz="700" dirty="0">
              <a:solidFill>
                <a:schemeClr val="bg2"/>
              </a:solidFill>
            </a:endParaRPr>
          </a:p>
        </p:txBody>
      </p:sp>
      <p:sp>
        <p:nvSpPr>
          <p:cNvPr id="26" name="Footer Placeholder 4"/>
          <p:cNvSpPr>
            <a:spLocks noGrp="1"/>
          </p:cNvSpPr>
          <p:nvPr>
            <p:ph type="ftr" sz="quarter" idx="3"/>
          </p:nvPr>
        </p:nvSpPr>
        <p:spPr>
          <a:xfrm>
            <a:off x="2235201" y="6135688"/>
            <a:ext cx="8737600"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dirty="0"/>
          </a:p>
        </p:txBody>
      </p:sp>
      <p:sp>
        <p:nvSpPr>
          <p:cNvPr id="17" name="Rectangle 16"/>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77975493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6"/>
            <a:ext cx="10001526" cy="587375"/>
          </a:xfrm>
        </p:spPr>
        <p:txBody>
          <a:bodyPr/>
          <a:lstStyle/>
          <a:p>
            <a:r>
              <a:rPr lang="en-US" dirty="0"/>
              <a:t>CLICK TO EDIT TITLE STYLE</a:t>
            </a:r>
          </a:p>
        </p:txBody>
      </p:sp>
      <p:sp>
        <p:nvSpPr>
          <p:cNvPr id="3" name="Content Placeholder 2"/>
          <p:cNvSpPr>
            <a:spLocks noGrp="1"/>
          </p:cNvSpPr>
          <p:nvPr>
            <p:ph sz="half" idx="1"/>
          </p:nvPr>
        </p:nvSpPr>
        <p:spPr>
          <a:xfrm>
            <a:off x="973392" y="1984375"/>
            <a:ext cx="4770569" cy="3913123"/>
          </a:xfrm>
        </p:spPr>
        <p:txBody>
          <a:bodyPr/>
          <a:lstStyle>
            <a:lvl1pPr>
              <a:defRPr sz="1800"/>
            </a:lvl1pPr>
            <a:lvl2pPr>
              <a:defRPr sz="1800"/>
            </a:lvl2pPr>
            <a:lvl3pPr>
              <a:defRPr sz="1800"/>
            </a:lvl3pPr>
            <a:lvl4pPr>
              <a:defRPr sz="1800"/>
            </a:lvl4pPr>
            <a:lvl5pPr>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42166" y="1984375"/>
            <a:ext cx="4774855" cy="3913123"/>
          </a:xfrm>
        </p:spPr>
        <p:txBody>
          <a:bodyPr/>
          <a:lstStyle>
            <a:lvl1pPr>
              <a:defRPr sz="1800"/>
            </a:lvl1pPr>
            <a:lvl2pPr>
              <a:defRPr sz="1800"/>
            </a:lvl2pPr>
            <a:lvl3pPr>
              <a:defRPr sz="1800"/>
            </a:lvl3pPr>
            <a:lvl4pPr>
              <a:defRPr sz="1800"/>
            </a:lvl4pPr>
            <a:lvl5pPr>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19721594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 column with individual head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Content Placeholder 2"/>
          <p:cNvSpPr>
            <a:spLocks noGrp="1"/>
          </p:cNvSpPr>
          <p:nvPr>
            <p:ph sz="half" idx="1"/>
          </p:nvPr>
        </p:nvSpPr>
        <p:spPr>
          <a:xfrm>
            <a:off x="973392" y="2954338"/>
            <a:ext cx="4536605" cy="628650"/>
          </a:xfrm>
        </p:spPr>
        <p:txBody>
          <a:bodyPr tIns="91440"/>
          <a:lstStyle>
            <a:lvl1pPr marL="0" indent="0">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Text Placeholder 2"/>
          <p:cNvSpPr>
            <a:spLocks noGrp="1"/>
          </p:cNvSpPr>
          <p:nvPr>
            <p:ph type="body" idx="12"/>
          </p:nvPr>
        </p:nvSpPr>
        <p:spPr>
          <a:xfrm>
            <a:off x="973392" y="2643189"/>
            <a:ext cx="4536605" cy="295275"/>
          </a:xfrm>
        </p:spPr>
        <p:txBody>
          <a:bodyPr anchor="t" anchorCtr="0"/>
          <a:lstStyle>
            <a:lvl1pPr marL="0" indent="0">
              <a:buNone/>
              <a:defRPr sz="18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7" name="Content Placeholder 2"/>
          <p:cNvSpPr>
            <a:spLocks noGrp="1"/>
          </p:cNvSpPr>
          <p:nvPr>
            <p:ph sz="half" idx="17"/>
          </p:nvPr>
        </p:nvSpPr>
        <p:spPr>
          <a:xfrm>
            <a:off x="973392" y="1597026"/>
            <a:ext cx="9995915" cy="488949"/>
          </a:xfrm>
        </p:spPr>
        <p:txBody>
          <a:bodyPr tIns="0"/>
          <a:lstStyle>
            <a:lvl1pPr marL="0" indent="0">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23" name="Content Placeholder 2"/>
          <p:cNvSpPr>
            <a:spLocks noGrp="1"/>
          </p:cNvSpPr>
          <p:nvPr>
            <p:ph sz="half" idx="18"/>
          </p:nvPr>
        </p:nvSpPr>
        <p:spPr>
          <a:xfrm>
            <a:off x="6442167" y="2954338"/>
            <a:ext cx="4536605" cy="628650"/>
          </a:xfrm>
        </p:spPr>
        <p:txBody>
          <a:bodyPr tIns="91440"/>
          <a:lstStyle>
            <a:lvl1pPr marL="0" indent="0">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24" name="Text Placeholder 2"/>
          <p:cNvSpPr>
            <a:spLocks noGrp="1"/>
          </p:cNvSpPr>
          <p:nvPr>
            <p:ph type="body" idx="19"/>
          </p:nvPr>
        </p:nvSpPr>
        <p:spPr>
          <a:xfrm>
            <a:off x="6442167" y="2643189"/>
            <a:ext cx="4536605" cy="295275"/>
          </a:xfrm>
        </p:spPr>
        <p:txBody>
          <a:bodyPr anchor="t" anchorCtr="0"/>
          <a:lstStyle>
            <a:lvl1pPr marL="0" indent="0">
              <a:buNone/>
              <a:defRPr sz="18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25" name="Content Placeholder 2"/>
          <p:cNvSpPr>
            <a:spLocks noGrp="1"/>
          </p:cNvSpPr>
          <p:nvPr>
            <p:ph sz="half" idx="20"/>
          </p:nvPr>
        </p:nvSpPr>
        <p:spPr>
          <a:xfrm>
            <a:off x="6442167" y="4230688"/>
            <a:ext cx="4536605" cy="628650"/>
          </a:xfrm>
        </p:spPr>
        <p:txBody>
          <a:bodyPr tIns="91440"/>
          <a:lstStyle>
            <a:lvl1pPr marL="0" indent="0">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26" name="Text Placeholder 2"/>
          <p:cNvSpPr>
            <a:spLocks noGrp="1"/>
          </p:cNvSpPr>
          <p:nvPr>
            <p:ph type="body" idx="21"/>
          </p:nvPr>
        </p:nvSpPr>
        <p:spPr>
          <a:xfrm>
            <a:off x="6442167" y="3919539"/>
            <a:ext cx="4536605" cy="295275"/>
          </a:xfrm>
        </p:spPr>
        <p:txBody>
          <a:bodyPr anchor="t" anchorCtr="0"/>
          <a:lstStyle>
            <a:lvl1pPr marL="0" indent="0">
              <a:buNone/>
              <a:defRPr sz="18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27" name="Content Placeholder 2"/>
          <p:cNvSpPr>
            <a:spLocks noGrp="1"/>
          </p:cNvSpPr>
          <p:nvPr>
            <p:ph sz="half" idx="22"/>
          </p:nvPr>
        </p:nvSpPr>
        <p:spPr>
          <a:xfrm>
            <a:off x="6442167" y="5507038"/>
            <a:ext cx="4536605" cy="628650"/>
          </a:xfrm>
        </p:spPr>
        <p:txBody>
          <a:bodyPr tIns="91440"/>
          <a:lstStyle>
            <a:lvl1pPr marL="0" indent="0">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28" name="Text Placeholder 2"/>
          <p:cNvSpPr>
            <a:spLocks noGrp="1"/>
          </p:cNvSpPr>
          <p:nvPr>
            <p:ph type="body" idx="23"/>
          </p:nvPr>
        </p:nvSpPr>
        <p:spPr>
          <a:xfrm>
            <a:off x="6442167" y="5195889"/>
            <a:ext cx="4536605" cy="295275"/>
          </a:xfrm>
        </p:spPr>
        <p:txBody>
          <a:bodyPr anchor="t" anchorCtr="0"/>
          <a:lstStyle>
            <a:lvl1pPr marL="0" indent="0">
              <a:buNone/>
              <a:defRPr sz="18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33" name="Content Placeholder 2"/>
          <p:cNvSpPr>
            <a:spLocks noGrp="1"/>
          </p:cNvSpPr>
          <p:nvPr>
            <p:ph sz="half" idx="24"/>
          </p:nvPr>
        </p:nvSpPr>
        <p:spPr>
          <a:xfrm>
            <a:off x="973392" y="4230688"/>
            <a:ext cx="4536605" cy="628650"/>
          </a:xfrm>
        </p:spPr>
        <p:txBody>
          <a:bodyPr tIns="91440"/>
          <a:lstStyle>
            <a:lvl1pPr marL="0" indent="0">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34" name="Text Placeholder 2"/>
          <p:cNvSpPr>
            <a:spLocks noGrp="1"/>
          </p:cNvSpPr>
          <p:nvPr>
            <p:ph type="body" idx="25"/>
          </p:nvPr>
        </p:nvSpPr>
        <p:spPr>
          <a:xfrm>
            <a:off x="973392" y="3919539"/>
            <a:ext cx="4536605" cy="295275"/>
          </a:xfrm>
        </p:spPr>
        <p:txBody>
          <a:bodyPr anchor="t" anchorCtr="0"/>
          <a:lstStyle>
            <a:lvl1pPr marL="0" indent="0">
              <a:buNone/>
              <a:defRPr sz="18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37" name="Content Placeholder 2"/>
          <p:cNvSpPr>
            <a:spLocks noGrp="1"/>
          </p:cNvSpPr>
          <p:nvPr>
            <p:ph sz="half" idx="26"/>
          </p:nvPr>
        </p:nvSpPr>
        <p:spPr>
          <a:xfrm>
            <a:off x="973392" y="5507038"/>
            <a:ext cx="4536605" cy="628650"/>
          </a:xfrm>
        </p:spPr>
        <p:txBody>
          <a:bodyPr tIns="91440"/>
          <a:lstStyle>
            <a:lvl1pPr marL="0" indent="0">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p:txBody>
      </p:sp>
      <p:sp>
        <p:nvSpPr>
          <p:cNvPr id="38" name="Text Placeholder 2"/>
          <p:cNvSpPr>
            <a:spLocks noGrp="1"/>
          </p:cNvSpPr>
          <p:nvPr>
            <p:ph type="body" idx="27"/>
          </p:nvPr>
        </p:nvSpPr>
        <p:spPr>
          <a:xfrm>
            <a:off x="973392" y="5195889"/>
            <a:ext cx="4536605" cy="295275"/>
          </a:xfrm>
        </p:spPr>
        <p:txBody>
          <a:bodyPr anchor="t" anchorCtr="0"/>
          <a:lstStyle>
            <a:lvl1pPr marL="0" indent="0">
              <a:buNone/>
              <a:defRPr sz="18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9" name="Rectangle 1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57629380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TITLE STYLE</a:t>
            </a:r>
          </a:p>
        </p:txBody>
      </p:sp>
      <p:sp>
        <p:nvSpPr>
          <p:cNvPr id="3" name="Text Placeholder 2"/>
          <p:cNvSpPr>
            <a:spLocks noGrp="1"/>
          </p:cNvSpPr>
          <p:nvPr>
            <p:ph type="body" idx="1"/>
          </p:nvPr>
        </p:nvSpPr>
        <p:spPr>
          <a:xfrm>
            <a:off x="968984" y="1984376"/>
            <a:ext cx="4774411" cy="295275"/>
          </a:xfrm>
        </p:spPr>
        <p:txBody>
          <a:bodyPr anchor="t" anchorCtr="0"/>
          <a:lstStyle>
            <a:lvl1pPr marL="0" indent="0">
              <a:buNone/>
              <a:defRPr sz="20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4" name="Content Placeholder 3"/>
          <p:cNvSpPr>
            <a:spLocks noGrp="1"/>
          </p:cNvSpPr>
          <p:nvPr>
            <p:ph sz="half" idx="2"/>
          </p:nvPr>
        </p:nvSpPr>
        <p:spPr>
          <a:xfrm>
            <a:off x="968984" y="2276475"/>
            <a:ext cx="4774411" cy="3705225"/>
          </a:xfrm>
        </p:spPr>
        <p:txBody>
          <a:bodyPr tIns="91440"/>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2166" y="1984376"/>
            <a:ext cx="4774411" cy="295275"/>
          </a:xfrm>
        </p:spPr>
        <p:txBody>
          <a:bodyPr anchor="t" anchorCtr="0"/>
          <a:lstStyle>
            <a:lvl1pPr marL="0" indent="0">
              <a:buNone/>
              <a:defRPr sz="20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42166" y="2276475"/>
            <a:ext cx="4774411" cy="3705225"/>
          </a:xfrm>
        </p:spPr>
        <p:txBody>
          <a:bodyPr tIns="91440"/>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65F197-B1B8-4584-8B75-5D45B647D250}" type="datetimeFigureOut">
              <a:rPr lang="en-US" smtClean="0"/>
              <a:t>9/23/26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5639928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60/40 Title and Content_blue line">
    <p:spTree>
      <p:nvGrpSpPr>
        <p:cNvPr id="1" name=""/>
        <p:cNvGrpSpPr/>
        <p:nvPr/>
      </p:nvGrpSpPr>
      <p:grpSpPr>
        <a:xfrm>
          <a:off x="0" y="0"/>
          <a:ext cx="0" cy="0"/>
          <a:chOff x="0" y="0"/>
          <a:chExt cx="0" cy="0"/>
        </a:xfrm>
      </p:grpSpPr>
      <p:sp>
        <p:nvSpPr>
          <p:cNvPr id="6" name="Rectangle 5"/>
          <p:cNvSpPr/>
          <p:nvPr userDrawn="1"/>
        </p:nvSpPr>
        <p:spPr>
          <a:xfrm>
            <a:off x="7226595" y="0"/>
            <a:ext cx="496540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3" y="536576"/>
            <a:ext cx="5468773" cy="587375"/>
          </a:xfrm>
        </p:spPr>
        <p:txBody>
          <a:bodyPr/>
          <a:lstStyle>
            <a:lvl1pPr>
              <a:defRPr/>
            </a:lvl1pPr>
          </a:lstStyle>
          <a:p>
            <a:r>
              <a:rPr lang="en-US" dirty="0"/>
              <a:t>CLICK TO EDIT MASTER TITLE</a:t>
            </a:r>
          </a:p>
        </p:txBody>
      </p:sp>
      <p:sp>
        <p:nvSpPr>
          <p:cNvPr id="3" name="Content Placeholder 2"/>
          <p:cNvSpPr>
            <a:spLocks noGrp="1"/>
          </p:cNvSpPr>
          <p:nvPr>
            <p:ph idx="1"/>
          </p:nvPr>
        </p:nvSpPr>
        <p:spPr>
          <a:xfrm>
            <a:off x="973393" y="1984375"/>
            <a:ext cx="546877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8" name="Content Placeholder 2"/>
          <p:cNvSpPr>
            <a:spLocks noGrp="1"/>
          </p:cNvSpPr>
          <p:nvPr>
            <p:ph idx="12"/>
          </p:nvPr>
        </p:nvSpPr>
        <p:spPr>
          <a:xfrm>
            <a:off x="7755370" y="1984375"/>
            <a:ext cx="3914207" cy="3986784"/>
          </a:xfrm>
        </p:spPr>
        <p:txBody>
          <a:bodyPr/>
          <a:lstStyle>
            <a:lvl1pPr>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Box 8"/>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09386338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0/60 Title and Two Content Comparison_blue line">
    <p:spTree>
      <p:nvGrpSpPr>
        <p:cNvPr id="1" name=""/>
        <p:cNvGrpSpPr/>
        <p:nvPr/>
      </p:nvGrpSpPr>
      <p:grpSpPr>
        <a:xfrm>
          <a:off x="0" y="0"/>
          <a:ext cx="0" cy="0"/>
          <a:chOff x="0" y="0"/>
          <a:chExt cx="0" cy="0"/>
        </a:xfrm>
      </p:grpSpPr>
      <p:sp>
        <p:nvSpPr>
          <p:cNvPr id="6" name="Rectangle 5"/>
          <p:cNvSpPr/>
          <p:nvPr userDrawn="1"/>
        </p:nvSpPr>
        <p:spPr>
          <a:xfrm>
            <a:off x="4417575" y="0"/>
            <a:ext cx="777442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2" y="2366170"/>
            <a:ext cx="3075788" cy="2125663"/>
          </a:xfrm>
        </p:spPr>
        <p:txBody>
          <a:bodyPr tIns="0" bIns="0" anchor="ctr" anchorCtr="0"/>
          <a:lstStyle>
            <a:lvl1pPr>
              <a:defRPr sz="3200" baseline="0"/>
            </a:lvl1pPr>
          </a:lstStyle>
          <a:p>
            <a:r>
              <a:rPr lang="en-US" dirty="0"/>
              <a:t>CLICK TO EDIT MASTER TITLE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7" name="Rectangle 6"/>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12" name="Text Placeholder 2"/>
          <p:cNvSpPr>
            <a:spLocks noGrp="1"/>
          </p:cNvSpPr>
          <p:nvPr>
            <p:ph type="body" idx="1"/>
          </p:nvPr>
        </p:nvSpPr>
        <p:spPr>
          <a:xfrm>
            <a:off x="4992401" y="542926"/>
            <a:ext cx="3145656" cy="771525"/>
          </a:xfrm>
        </p:spPr>
        <p:txBody>
          <a:bodyPr bIns="0" anchor="b"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3" name="Content Placeholder 3"/>
          <p:cNvSpPr>
            <a:spLocks noGrp="1"/>
          </p:cNvSpPr>
          <p:nvPr>
            <p:ph sz="half" idx="2"/>
          </p:nvPr>
        </p:nvSpPr>
        <p:spPr>
          <a:xfrm>
            <a:off x="4992401" y="1597025"/>
            <a:ext cx="3145656" cy="3986784"/>
          </a:xfrm>
        </p:spPr>
        <p:txBody>
          <a:bodyPr tIns="91440"/>
          <a:lstStyle>
            <a:lvl1pPr>
              <a:defRPr sz="1800">
                <a:solidFill>
                  <a:schemeClr val="tx1"/>
                </a:solidFill>
              </a:defRPr>
            </a:lvl1pPr>
            <a:lvl2pPr>
              <a:buClrTx/>
              <a:defRPr sz="1800">
                <a:solidFill>
                  <a:schemeClr val="tx1"/>
                </a:solidFill>
              </a:defRPr>
            </a:lvl2pPr>
            <a:lvl3pPr>
              <a:buClrTx/>
              <a:defRPr sz="1800">
                <a:solidFill>
                  <a:schemeClr val="tx1"/>
                </a:solidFill>
              </a:defRPr>
            </a:lvl3pPr>
            <a:lvl4pPr>
              <a:buClrTx/>
              <a:defRPr sz="1800">
                <a:solidFill>
                  <a:schemeClr val="tx1"/>
                </a:solidFill>
              </a:defRPr>
            </a:lvl4pPr>
            <a:lvl5pPr>
              <a:buClrTx/>
              <a:defRPr sz="18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p:cNvSpPr>
            <a:spLocks noGrp="1"/>
          </p:cNvSpPr>
          <p:nvPr>
            <p:ph type="body" idx="12"/>
          </p:nvPr>
        </p:nvSpPr>
        <p:spPr>
          <a:xfrm>
            <a:off x="8527097" y="542926"/>
            <a:ext cx="3145656" cy="771525"/>
          </a:xfrm>
        </p:spPr>
        <p:txBody>
          <a:bodyPr bIns="0" anchor="b"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5" name="Content Placeholder 3"/>
          <p:cNvSpPr>
            <a:spLocks noGrp="1"/>
          </p:cNvSpPr>
          <p:nvPr>
            <p:ph sz="half" idx="13"/>
          </p:nvPr>
        </p:nvSpPr>
        <p:spPr>
          <a:xfrm>
            <a:off x="8527097" y="1597025"/>
            <a:ext cx="3145656" cy="3986784"/>
          </a:xfrm>
        </p:spPr>
        <p:txBody>
          <a:bodyPr vert="horz" lIns="0" tIns="91440" rIns="0" bIns="45724" rtlCol="0">
            <a:noAutofit/>
          </a:bodyPr>
          <a:lstStyle>
            <a:lvl1pPr>
              <a:defRPr lang="en-US" dirty="0" smtClean="0">
                <a:solidFill>
                  <a:schemeClr val="tx1"/>
                </a:solidFill>
              </a:defRPr>
            </a:lvl1pPr>
            <a:lvl2pPr>
              <a:buClrTx/>
              <a:defRPr lang="en-US" dirty="0" smtClean="0">
                <a:solidFill>
                  <a:schemeClr val="tx1"/>
                </a:solidFill>
              </a:defRPr>
            </a:lvl2pPr>
            <a:lvl3pPr>
              <a:buClrTx/>
              <a:defRPr lang="en-US" dirty="0" smtClean="0">
                <a:solidFill>
                  <a:schemeClr val="tx1"/>
                </a:solidFill>
              </a:defRPr>
            </a:lvl3pPr>
            <a:lvl4pPr>
              <a:buClrTx/>
              <a:defRPr lang="en-US" dirty="0" smtClean="0">
                <a:solidFill>
                  <a:schemeClr val="tx1"/>
                </a:solidFill>
              </a:defRPr>
            </a:lvl4pPr>
            <a:lvl5pPr>
              <a:buClrTx/>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Freeform 15"/>
          <p:cNvSpPr/>
          <p:nvPr userDrawn="1"/>
        </p:nvSpPr>
        <p:spPr>
          <a:xfrm>
            <a:off x="4982873" y="1455737"/>
            <a:ext cx="6669237" cy="0"/>
          </a:xfrm>
          <a:custGeom>
            <a:avLst/>
            <a:gdLst>
              <a:gd name="connsiteX0" fmla="*/ 0 w 6667500"/>
              <a:gd name="connsiteY0" fmla="*/ 0 h 0"/>
              <a:gd name="connsiteX1" fmla="*/ 6667500 w 6667500"/>
              <a:gd name="connsiteY1" fmla="*/ 0 h 0"/>
            </a:gdLst>
            <a:ahLst/>
            <a:cxnLst>
              <a:cxn ang="0">
                <a:pos x="connsiteX0" y="connsiteY0"/>
              </a:cxn>
              <a:cxn ang="0">
                <a:pos x="connsiteX1" y="connsiteY1"/>
              </a:cxn>
            </a:cxnLst>
            <a:rect l="l" t="t" r="r" b="b"/>
            <a:pathLst>
              <a:path w="6667500">
                <a:moveTo>
                  <a:pt x="0" y="0"/>
                </a:moveTo>
                <a:lnTo>
                  <a:pt x="6667500" y="0"/>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TextBox 16"/>
          <p:cNvSpPr txBox="1"/>
          <p:nvPr userDrawn="1"/>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425898212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9/23/26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Rectangle 5"/>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5282287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_no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9/23/26</a:t>
            </a:fld>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920490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65F197-B1B8-4584-8B75-5D45B647D250}" type="datetimeFigureOut">
              <a:rPr lang="en-US" smtClean="0"/>
              <a:t>9/23/26</a:t>
            </a:fld>
            <a:endParaRPr lang="en-US" dirty="0"/>
          </a:p>
        </p:txBody>
      </p:sp>
      <p:sp>
        <p:nvSpPr>
          <p:cNvPr id="3" name="Footer Placeholder 2"/>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8867381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2496" y="2733676"/>
            <a:ext cx="4454099" cy="1371600"/>
          </a:xfrm>
        </p:spPr>
        <p:txBody>
          <a:bodyPr anchor="ctr" anchorCtr="0"/>
          <a:lstStyle>
            <a:lvl1pPr algn="l">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9/23/26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28039332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1_Mayo End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1597025"/>
            <a:ext cx="10696185" cy="1371600"/>
          </a:xfrm>
        </p:spPr>
        <p:txBody>
          <a:bodyPr anchor="ctr" anchorCtr="0"/>
          <a:lstStyle>
            <a:lvl1pPr algn="l">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9/23/26</a:t>
            </a:fld>
            <a:endParaRPr lang="en-US" dirty="0"/>
          </a:p>
        </p:txBody>
      </p:sp>
      <p:pic>
        <p:nvPicPr>
          <p:cNvPr id="7" name="Picture 6">
            <a:extLst>
              <a:ext uri="{FF2B5EF4-FFF2-40B4-BE49-F238E27FC236}">
                <a16:creationId xmlns:a16="http://schemas.microsoft.com/office/drawing/2014/main" id="{0ED9C16E-D6C4-7645-A3D2-1B33FBC18D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7090" y="3010203"/>
            <a:ext cx="3428184" cy="2286000"/>
          </a:xfrm>
          <a:prstGeom prst="rect">
            <a:avLst/>
          </a:prstGeom>
          <a:noFill/>
          <a:ln>
            <a:noFill/>
          </a:ln>
        </p:spPr>
      </p:pic>
      <p:pic>
        <p:nvPicPr>
          <p:cNvPr id="8" name="Picture 7">
            <a:extLst>
              <a:ext uri="{FF2B5EF4-FFF2-40B4-BE49-F238E27FC236}">
                <a16:creationId xmlns:a16="http://schemas.microsoft.com/office/drawing/2014/main" id="{0D143B38-BADA-594B-A547-85DB20730E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4610" y="3009045"/>
            <a:ext cx="3444967" cy="2286000"/>
          </a:xfrm>
          <a:prstGeom prst="rect">
            <a:avLst/>
          </a:prstGeom>
          <a:noFill/>
          <a:ln>
            <a:noFill/>
          </a:ln>
        </p:spPr>
      </p:pic>
      <p:pic>
        <p:nvPicPr>
          <p:cNvPr id="9" name="Picture 8">
            <a:extLst>
              <a:ext uri="{FF2B5EF4-FFF2-40B4-BE49-F238E27FC236}">
                <a16:creationId xmlns:a16="http://schemas.microsoft.com/office/drawing/2014/main" id="{B3D6A03F-A595-914F-9758-AE77B9B44F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6742" y="3009033"/>
            <a:ext cx="3404363" cy="2286000"/>
          </a:xfrm>
          <a:prstGeom prst="rect">
            <a:avLst/>
          </a:prstGeom>
          <a:noFill/>
          <a:ln>
            <a:noFill/>
          </a:ln>
        </p:spPr>
      </p:pic>
      <p:sp>
        <p:nvSpPr>
          <p:cNvPr id="10" name="Freeform 6"/>
          <p:cNvSpPr>
            <a:spLocks noChangeAspect="1" noEditPoints="1"/>
          </p:cNvSpPr>
          <p:nvPr userDrawn="1"/>
        </p:nvSpPr>
        <p:spPr bwMode="auto">
          <a:xfrm>
            <a:off x="541479" y="536575"/>
            <a:ext cx="838364" cy="914400"/>
          </a:xfrm>
          <a:custGeom>
            <a:avLst/>
            <a:gdLst>
              <a:gd name="T0" fmla="*/ 661 w 1089"/>
              <a:gd name="T1" fmla="*/ 944 h 1188"/>
              <a:gd name="T2" fmla="*/ 690 w 1089"/>
              <a:gd name="T3" fmla="*/ 760 h 1188"/>
              <a:gd name="T4" fmla="*/ 399 w 1089"/>
              <a:gd name="T5" fmla="*/ 967 h 1188"/>
              <a:gd name="T6" fmla="*/ 569 w 1089"/>
              <a:gd name="T7" fmla="*/ 721 h 1188"/>
              <a:gd name="T8" fmla="*/ 360 w 1089"/>
              <a:gd name="T9" fmla="*/ 930 h 1188"/>
              <a:gd name="T10" fmla="*/ 452 w 1089"/>
              <a:gd name="T11" fmla="*/ 794 h 1188"/>
              <a:gd name="T12" fmla="*/ 219 w 1089"/>
              <a:gd name="T13" fmla="*/ 794 h 1188"/>
              <a:gd name="T14" fmla="*/ 490 w 1089"/>
              <a:gd name="T15" fmla="*/ 692 h 1188"/>
              <a:gd name="T16" fmla="*/ 336 w 1089"/>
              <a:gd name="T17" fmla="*/ 999 h 1188"/>
              <a:gd name="T18" fmla="*/ 753 w 1089"/>
              <a:gd name="T19" fmla="*/ 999 h 1188"/>
              <a:gd name="T20" fmla="*/ 869 w 1089"/>
              <a:gd name="T21" fmla="*/ 794 h 1188"/>
              <a:gd name="T22" fmla="*/ 729 w 1089"/>
              <a:gd name="T23" fmla="*/ 721 h 1188"/>
              <a:gd name="T24" fmla="*/ 869 w 1089"/>
              <a:gd name="T25" fmla="*/ 794 h 1188"/>
              <a:gd name="T26" fmla="*/ 1016 w 1089"/>
              <a:gd name="T27" fmla="*/ 285 h 1188"/>
              <a:gd name="T28" fmla="*/ 1080 w 1089"/>
              <a:gd name="T29" fmla="*/ 453 h 1188"/>
              <a:gd name="T30" fmla="*/ 1062 w 1089"/>
              <a:gd name="T31" fmla="*/ 341 h 1188"/>
              <a:gd name="T32" fmla="*/ 810 w 1089"/>
              <a:gd name="T33" fmla="*/ 458 h 1188"/>
              <a:gd name="T34" fmla="*/ 872 w 1089"/>
              <a:gd name="T35" fmla="*/ 474 h 1188"/>
              <a:gd name="T36" fmla="*/ 872 w 1089"/>
              <a:gd name="T37" fmla="*/ 289 h 1188"/>
              <a:gd name="T38" fmla="*/ 758 w 1089"/>
              <a:gd name="T39" fmla="*/ 303 h 1188"/>
              <a:gd name="T40" fmla="*/ 713 w 1089"/>
              <a:gd name="T41" fmla="*/ 335 h 1188"/>
              <a:gd name="T42" fmla="*/ 528 w 1089"/>
              <a:gd name="T43" fmla="*/ 302 h 1188"/>
              <a:gd name="T44" fmla="*/ 528 w 1089"/>
              <a:gd name="T45" fmla="*/ 489 h 1188"/>
              <a:gd name="T46" fmla="*/ 573 w 1089"/>
              <a:gd name="T47" fmla="*/ 329 h 1188"/>
              <a:gd name="T48" fmla="*/ 408 w 1089"/>
              <a:gd name="T49" fmla="*/ 303 h 1188"/>
              <a:gd name="T50" fmla="*/ 408 w 1089"/>
              <a:gd name="T51" fmla="*/ 489 h 1188"/>
              <a:gd name="T52" fmla="*/ 471 w 1089"/>
              <a:gd name="T53" fmla="*/ 320 h 1188"/>
              <a:gd name="T54" fmla="*/ 408 w 1089"/>
              <a:gd name="T55" fmla="*/ 303 h 1188"/>
              <a:gd name="T56" fmla="*/ 329 w 1089"/>
              <a:gd name="T57" fmla="*/ 472 h 1188"/>
              <a:gd name="T58" fmla="*/ 309 w 1089"/>
              <a:gd name="T59" fmla="*/ 303 h 1188"/>
              <a:gd name="T60" fmla="*/ 243 w 1089"/>
              <a:gd name="T61" fmla="*/ 320 h 1188"/>
              <a:gd name="T62" fmla="*/ 379 w 1089"/>
              <a:gd name="T63" fmla="*/ 489 h 1188"/>
              <a:gd name="T64" fmla="*/ 188 w 1089"/>
              <a:gd name="T65" fmla="*/ 298 h 1188"/>
              <a:gd name="T66" fmla="*/ 193 w 1089"/>
              <a:gd name="T67" fmla="*/ 464 h 1188"/>
              <a:gd name="T68" fmla="*/ 114 w 1089"/>
              <a:gd name="T69" fmla="*/ 302 h 1188"/>
              <a:gd name="T70" fmla="*/ 884 w 1089"/>
              <a:gd name="T71" fmla="*/ 16 h 1188"/>
              <a:gd name="T72" fmla="*/ 776 w 1089"/>
              <a:gd name="T73" fmla="*/ 107 h 1188"/>
              <a:gd name="T74" fmla="*/ 776 w 1089"/>
              <a:gd name="T75" fmla="*/ 107 h 1188"/>
              <a:gd name="T76" fmla="*/ 743 w 1089"/>
              <a:gd name="T77" fmla="*/ 36 h 1188"/>
              <a:gd name="T78" fmla="*/ 702 w 1089"/>
              <a:gd name="T79" fmla="*/ 17 h 1188"/>
              <a:gd name="T80" fmla="*/ 640 w 1089"/>
              <a:gd name="T81" fmla="*/ 40 h 1188"/>
              <a:gd name="T82" fmla="*/ 568 w 1089"/>
              <a:gd name="T83" fmla="*/ 4 h 1188"/>
              <a:gd name="T84" fmla="*/ 652 w 1089"/>
              <a:gd name="T85" fmla="*/ 172 h 1188"/>
              <a:gd name="T86" fmla="*/ 714 w 1089"/>
              <a:gd name="T87" fmla="*/ 189 h 1188"/>
              <a:gd name="T88" fmla="*/ 444 w 1089"/>
              <a:gd name="T89" fmla="*/ 120 h 1188"/>
              <a:gd name="T90" fmla="*/ 437 w 1089"/>
              <a:gd name="T91" fmla="*/ 136 h 1188"/>
              <a:gd name="T92" fmla="*/ 509 w 1089"/>
              <a:gd name="T93" fmla="*/ 189 h 1188"/>
              <a:gd name="T94" fmla="*/ 567 w 1089"/>
              <a:gd name="T95" fmla="*/ 169 h 1188"/>
              <a:gd name="T96" fmla="*/ 379 w 1089"/>
              <a:gd name="T97" fmla="*/ 189 h 1188"/>
              <a:gd name="T98" fmla="*/ 164 w 1089"/>
              <a:gd name="T99" fmla="*/ 189 h 1188"/>
              <a:gd name="T100" fmla="*/ 223 w 1089"/>
              <a:gd name="T101" fmla="*/ 197 h 1188"/>
              <a:gd name="T102" fmla="*/ 276 w 1089"/>
              <a:gd name="T103" fmla="*/ 203 h 1188"/>
              <a:gd name="T104" fmla="*/ 336 w 1089"/>
              <a:gd name="T105" fmla="*/ 34 h 1188"/>
              <a:gd name="T106" fmla="*/ 229 w 1089"/>
              <a:gd name="T107" fmla="*/ 148 h 1188"/>
              <a:gd name="T108" fmla="*/ 119 w 1089"/>
              <a:gd name="T109" fmla="*/ 47 h 1188"/>
              <a:gd name="T110" fmla="*/ 164 w 1089"/>
              <a:gd name="T111" fmla="*/ 203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9" h="1188">
                <a:moveTo>
                  <a:pt x="598" y="609"/>
                </a:moveTo>
                <a:cubicBezTo>
                  <a:pt x="598" y="783"/>
                  <a:pt x="598" y="783"/>
                  <a:pt x="598" y="783"/>
                </a:cubicBezTo>
                <a:cubicBezTo>
                  <a:pt x="598" y="850"/>
                  <a:pt x="619" y="904"/>
                  <a:pt x="661" y="944"/>
                </a:cubicBezTo>
                <a:cubicBezTo>
                  <a:pt x="661" y="944"/>
                  <a:pt x="661" y="944"/>
                  <a:pt x="661" y="944"/>
                </a:cubicBezTo>
                <a:cubicBezTo>
                  <a:pt x="661" y="898"/>
                  <a:pt x="661" y="898"/>
                  <a:pt x="661" y="898"/>
                </a:cubicBezTo>
                <a:cubicBezTo>
                  <a:pt x="645" y="869"/>
                  <a:pt x="637" y="834"/>
                  <a:pt x="637" y="794"/>
                </a:cubicBezTo>
                <a:cubicBezTo>
                  <a:pt x="637" y="760"/>
                  <a:pt x="637" y="760"/>
                  <a:pt x="637" y="760"/>
                </a:cubicBezTo>
                <a:cubicBezTo>
                  <a:pt x="690" y="760"/>
                  <a:pt x="690" y="760"/>
                  <a:pt x="690" y="760"/>
                </a:cubicBezTo>
                <a:cubicBezTo>
                  <a:pt x="690" y="760"/>
                  <a:pt x="690" y="929"/>
                  <a:pt x="690" y="937"/>
                </a:cubicBezTo>
                <a:cubicBezTo>
                  <a:pt x="690" y="953"/>
                  <a:pt x="690" y="962"/>
                  <a:pt x="689" y="966"/>
                </a:cubicBezTo>
                <a:cubicBezTo>
                  <a:pt x="682" y="1063"/>
                  <a:pt x="635" y="1128"/>
                  <a:pt x="544" y="1166"/>
                </a:cubicBezTo>
                <a:cubicBezTo>
                  <a:pt x="454" y="1128"/>
                  <a:pt x="406" y="1063"/>
                  <a:pt x="399" y="967"/>
                </a:cubicBezTo>
                <a:cubicBezTo>
                  <a:pt x="461" y="925"/>
                  <a:pt x="490" y="864"/>
                  <a:pt x="490" y="783"/>
                </a:cubicBezTo>
                <a:cubicBezTo>
                  <a:pt x="490" y="760"/>
                  <a:pt x="490" y="760"/>
                  <a:pt x="490" y="760"/>
                </a:cubicBezTo>
                <a:cubicBezTo>
                  <a:pt x="569" y="760"/>
                  <a:pt x="569" y="760"/>
                  <a:pt x="569" y="760"/>
                </a:cubicBezTo>
                <a:cubicBezTo>
                  <a:pt x="569" y="721"/>
                  <a:pt x="569" y="721"/>
                  <a:pt x="569" y="721"/>
                </a:cubicBezTo>
                <a:cubicBezTo>
                  <a:pt x="360" y="721"/>
                  <a:pt x="360" y="721"/>
                  <a:pt x="360" y="721"/>
                </a:cubicBezTo>
                <a:cubicBezTo>
                  <a:pt x="360" y="929"/>
                  <a:pt x="360" y="929"/>
                  <a:pt x="360" y="929"/>
                </a:cubicBezTo>
                <a:cubicBezTo>
                  <a:pt x="360" y="929"/>
                  <a:pt x="360" y="930"/>
                  <a:pt x="360" y="930"/>
                </a:cubicBezTo>
                <a:cubicBezTo>
                  <a:pt x="360" y="930"/>
                  <a:pt x="360" y="930"/>
                  <a:pt x="360" y="930"/>
                </a:cubicBezTo>
                <a:cubicBezTo>
                  <a:pt x="376" y="919"/>
                  <a:pt x="388" y="906"/>
                  <a:pt x="398" y="890"/>
                </a:cubicBezTo>
                <a:cubicBezTo>
                  <a:pt x="398" y="760"/>
                  <a:pt x="398" y="760"/>
                  <a:pt x="398" y="760"/>
                </a:cubicBezTo>
                <a:cubicBezTo>
                  <a:pt x="452" y="760"/>
                  <a:pt x="452" y="760"/>
                  <a:pt x="452" y="760"/>
                </a:cubicBezTo>
                <a:cubicBezTo>
                  <a:pt x="452" y="794"/>
                  <a:pt x="452" y="794"/>
                  <a:pt x="452" y="794"/>
                </a:cubicBezTo>
                <a:cubicBezTo>
                  <a:pt x="452" y="854"/>
                  <a:pt x="434" y="902"/>
                  <a:pt x="398" y="936"/>
                </a:cubicBezTo>
                <a:cubicBezTo>
                  <a:pt x="383" y="951"/>
                  <a:pt x="370" y="959"/>
                  <a:pt x="361" y="964"/>
                </a:cubicBezTo>
                <a:cubicBezTo>
                  <a:pt x="352" y="970"/>
                  <a:pt x="345" y="973"/>
                  <a:pt x="336" y="977"/>
                </a:cubicBezTo>
                <a:cubicBezTo>
                  <a:pt x="257" y="944"/>
                  <a:pt x="219" y="882"/>
                  <a:pt x="219" y="794"/>
                </a:cubicBezTo>
                <a:cubicBezTo>
                  <a:pt x="219" y="648"/>
                  <a:pt x="219" y="648"/>
                  <a:pt x="219" y="648"/>
                </a:cubicBezTo>
                <a:cubicBezTo>
                  <a:pt x="452" y="648"/>
                  <a:pt x="452" y="648"/>
                  <a:pt x="452" y="648"/>
                </a:cubicBezTo>
                <a:cubicBezTo>
                  <a:pt x="452" y="692"/>
                  <a:pt x="452" y="692"/>
                  <a:pt x="452" y="692"/>
                </a:cubicBezTo>
                <a:cubicBezTo>
                  <a:pt x="490" y="692"/>
                  <a:pt x="490" y="692"/>
                  <a:pt x="490" y="692"/>
                </a:cubicBezTo>
                <a:cubicBezTo>
                  <a:pt x="490" y="609"/>
                  <a:pt x="490" y="609"/>
                  <a:pt x="490" y="609"/>
                </a:cubicBezTo>
                <a:cubicBezTo>
                  <a:pt x="181" y="609"/>
                  <a:pt x="181" y="609"/>
                  <a:pt x="181" y="609"/>
                </a:cubicBezTo>
                <a:cubicBezTo>
                  <a:pt x="181" y="783"/>
                  <a:pt x="181" y="783"/>
                  <a:pt x="181" y="783"/>
                </a:cubicBezTo>
                <a:cubicBezTo>
                  <a:pt x="181" y="889"/>
                  <a:pt x="231" y="959"/>
                  <a:pt x="336" y="999"/>
                </a:cubicBezTo>
                <a:cubicBezTo>
                  <a:pt x="346" y="995"/>
                  <a:pt x="355" y="991"/>
                  <a:pt x="364" y="987"/>
                </a:cubicBezTo>
                <a:cubicBezTo>
                  <a:pt x="380" y="1082"/>
                  <a:pt x="439" y="1148"/>
                  <a:pt x="544" y="1188"/>
                </a:cubicBezTo>
                <a:cubicBezTo>
                  <a:pt x="649" y="1148"/>
                  <a:pt x="708" y="1082"/>
                  <a:pt x="724" y="987"/>
                </a:cubicBezTo>
                <a:cubicBezTo>
                  <a:pt x="733" y="991"/>
                  <a:pt x="743" y="995"/>
                  <a:pt x="753" y="999"/>
                </a:cubicBezTo>
                <a:cubicBezTo>
                  <a:pt x="857" y="959"/>
                  <a:pt x="907" y="889"/>
                  <a:pt x="907" y="783"/>
                </a:cubicBezTo>
                <a:cubicBezTo>
                  <a:pt x="907" y="609"/>
                  <a:pt x="907" y="609"/>
                  <a:pt x="907" y="609"/>
                </a:cubicBezTo>
                <a:lnTo>
                  <a:pt x="598" y="609"/>
                </a:lnTo>
                <a:close/>
                <a:moveTo>
                  <a:pt x="869" y="794"/>
                </a:moveTo>
                <a:cubicBezTo>
                  <a:pt x="869" y="882"/>
                  <a:pt x="831" y="944"/>
                  <a:pt x="753" y="977"/>
                </a:cubicBezTo>
                <a:cubicBezTo>
                  <a:pt x="744" y="973"/>
                  <a:pt x="735" y="969"/>
                  <a:pt x="727" y="964"/>
                </a:cubicBezTo>
                <a:cubicBezTo>
                  <a:pt x="728" y="953"/>
                  <a:pt x="729" y="941"/>
                  <a:pt x="729" y="929"/>
                </a:cubicBezTo>
                <a:cubicBezTo>
                  <a:pt x="729" y="721"/>
                  <a:pt x="729" y="721"/>
                  <a:pt x="729" y="721"/>
                </a:cubicBezTo>
                <a:cubicBezTo>
                  <a:pt x="637" y="721"/>
                  <a:pt x="637" y="721"/>
                  <a:pt x="637" y="721"/>
                </a:cubicBezTo>
                <a:cubicBezTo>
                  <a:pt x="637" y="648"/>
                  <a:pt x="637" y="648"/>
                  <a:pt x="637" y="648"/>
                </a:cubicBezTo>
                <a:cubicBezTo>
                  <a:pt x="869" y="648"/>
                  <a:pt x="869" y="648"/>
                  <a:pt x="869" y="648"/>
                </a:cubicBezTo>
                <a:lnTo>
                  <a:pt x="869" y="794"/>
                </a:lnTo>
                <a:close/>
                <a:moveTo>
                  <a:pt x="1062" y="347"/>
                </a:moveTo>
                <a:cubicBezTo>
                  <a:pt x="1074" y="347"/>
                  <a:pt x="1074" y="347"/>
                  <a:pt x="1074" y="347"/>
                </a:cubicBezTo>
                <a:cubicBezTo>
                  <a:pt x="1084" y="298"/>
                  <a:pt x="1084" y="298"/>
                  <a:pt x="1084" y="298"/>
                </a:cubicBezTo>
                <a:cubicBezTo>
                  <a:pt x="1068" y="290"/>
                  <a:pt x="1041" y="285"/>
                  <a:pt x="1016" y="285"/>
                </a:cubicBezTo>
                <a:cubicBezTo>
                  <a:pt x="944" y="285"/>
                  <a:pt x="895" y="331"/>
                  <a:pt x="895" y="392"/>
                </a:cubicBezTo>
                <a:cubicBezTo>
                  <a:pt x="895" y="451"/>
                  <a:pt x="938" y="493"/>
                  <a:pt x="1007" y="493"/>
                </a:cubicBezTo>
                <a:cubicBezTo>
                  <a:pt x="1041" y="493"/>
                  <a:pt x="1069" y="482"/>
                  <a:pt x="1089" y="464"/>
                </a:cubicBezTo>
                <a:cubicBezTo>
                  <a:pt x="1080" y="453"/>
                  <a:pt x="1080" y="453"/>
                  <a:pt x="1080" y="453"/>
                </a:cubicBezTo>
                <a:cubicBezTo>
                  <a:pt x="1062" y="466"/>
                  <a:pt x="1040" y="473"/>
                  <a:pt x="1018" y="473"/>
                </a:cubicBezTo>
                <a:cubicBezTo>
                  <a:pt x="969" y="473"/>
                  <a:pt x="932" y="440"/>
                  <a:pt x="932" y="383"/>
                </a:cubicBezTo>
                <a:cubicBezTo>
                  <a:pt x="932" y="331"/>
                  <a:pt x="962" y="302"/>
                  <a:pt x="1009" y="302"/>
                </a:cubicBezTo>
                <a:cubicBezTo>
                  <a:pt x="1047" y="302"/>
                  <a:pt x="1062" y="313"/>
                  <a:pt x="1062" y="341"/>
                </a:cubicBezTo>
                <a:lnTo>
                  <a:pt x="1062" y="347"/>
                </a:lnTo>
                <a:close/>
                <a:moveTo>
                  <a:pt x="783" y="303"/>
                </a:moveTo>
                <a:cubicBezTo>
                  <a:pt x="808" y="304"/>
                  <a:pt x="810" y="306"/>
                  <a:pt x="810" y="320"/>
                </a:cubicBezTo>
                <a:cubicBezTo>
                  <a:pt x="810" y="458"/>
                  <a:pt x="810" y="458"/>
                  <a:pt x="810" y="458"/>
                </a:cubicBezTo>
                <a:cubicBezTo>
                  <a:pt x="810" y="471"/>
                  <a:pt x="808" y="473"/>
                  <a:pt x="783" y="474"/>
                </a:cubicBezTo>
                <a:cubicBezTo>
                  <a:pt x="783" y="489"/>
                  <a:pt x="783" y="489"/>
                  <a:pt x="783" y="489"/>
                </a:cubicBezTo>
                <a:cubicBezTo>
                  <a:pt x="872" y="489"/>
                  <a:pt x="872" y="489"/>
                  <a:pt x="872" y="489"/>
                </a:cubicBezTo>
                <a:cubicBezTo>
                  <a:pt x="872" y="474"/>
                  <a:pt x="872" y="474"/>
                  <a:pt x="872" y="474"/>
                </a:cubicBezTo>
                <a:cubicBezTo>
                  <a:pt x="847" y="473"/>
                  <a:pt x="845" y="471"/>
                  <a:pt x="845" y="458"/>
                </a:cubicBezTo>
                <a:cubicBezTo>
                  <a:pt x="845" y="320"/>
                  <a:pt x="845" y="320"/>
                  <a:pt x="845" y="320"/>
                </a:cubicBezTo>
                <a:cubicBezTo>
                  <a:pt x="845" y="306"/>
                  <a:pt x="847" y="304"/>
                  <a:pt x="872" y="303"/>
                </a:cubicBezTo>
                <a:cubicBezTo>
                  <a:pt x="872" y="289"/>
                  <a:pt x="872" y="289"/>
                  <a:pt x="872" y="289"/>
                </a:cubicBezTo>
                <a:cubicBezTo>
                  <a:pt x="783" y="289"/>
                  <a:pt x="783" y="289"/>
                  <a:pt x="783" y="289"/>
                </a:cubicBezTo>
                <a:lnTo>
                  <a:pt x="783" y="303"/>
                </a:lnTo>
                <a:close/>
                <a:moveTo>
                  <a:pt x="731" y="335"/>
                </a:moveTo>
                <a:cubicBezTo>
                  <a:pt x="731" y="308"/>
                  <a:pt x="736" y="303"/>
                  <a:pt x="758" y="303"/>
                </a:cubicBezTo>
                <a:cubicBezTo>
                  <a:pt x="758" y="289"/>
                  <a:pt x="758" y="289"/>
                  <a:pt x="758" y="289"/>
                </a:cubicBezTo>
                <a:cubicBezTo>
                  <a:pt x="686" y="289"/>
                  <a:pt x="686" y="289"/>
                  <a:pt x="686" y="289"/>
                </a:cubicBezTo>
                <a:cubicBezTo>
                  <a:pt x="686" y="303"/>
                  <a:pt x="686" y="303"/>
                  <a:pt x="686" y="303"/>
                </a:cubicBezTo>
                <a:cubicBezTo>
                  <a:pt x="708" y="303"/>
                  <a:pt x="713" y="308"/>
                  <a:pt x="713" y="335"/>
                </a:cubicBezTo>
                <a:cubicBezTo>
                  <a:pt x="713" y="436"/>
                  <a:pt x="713" y="436"/>
                  <a:pt x="713" y="436"/>
                </a:cubicBezTo>
                <a:cubicBezTo>
                  <a:pt x="584" y="289"/>
                  <a:pt x="584" y="289"/>
                  <a:pt x="584" y="289"/>
                </a:cubicBezTo>
                <a:cubicBezTo>
                  <a:pt x="526" y="289"/>
                  <a:pt x="526" y="289"/>
                  <a:pt x="526" y="289"/>
                </a:cubicBezTo>
                <a:cubicBezTo>
                  <a:pt x="528" y="302"/>
                  <a:pt x="528" y="302"/>
                  <a:pt x="528" y="302"/>
                </a:cubicBezTo>
                <a:cubicBezTo>
                  <a:pt x="552" y="306"/>
                  <a:pt x="555" y="308"/>
                  <a:pt x="555" y="329"/>
                </a:cubicBezTo>
                <a:cubicBezTo>
                  <a:pt x="555" y="443"/>
                  <a:pt x="555" y="443"/>
                  <a:pt x="555" y="443"/>
                </a:cubicBezTo>
                <a:cubicBezTo>
                  <a:pt x="555" y="469"/>
                  <a:pt x="550" y="474"/>
                  <a:pt x="528" y="474"/>
                </a:cubicBezTo>
                <a:cubicBezTo>
                  <a:pt x="528" y="489"/>
                  <a:pt x="528" y="489"/>
                  <a:pt x="528" y="489"/>
                </a:cubicBezTo>
                <a:cubicBezTo>
                  <a:pt x="600" y="489"/>
                  <a:pt x="600" y="489"/>
                  <a:pt x="600" y="489"/>
                </a:cubicBezTo>
                <a:cubicBezTo>
                  <a:pt x="600" y="474"/>
                  <a:pt x="600" y="474"/>
                  <a:pt x="600" y="474"/>
                </a:cubicBezTo>
                <a:cubicBezTo>
                  <a:pt x="577" y="474"/>
                  <a:pt x="573" y="469"/>
                  <a:pt x="573" y="443"/>
                </a:cubicBezTo>
                <a:cubicBezTo>
                  <a:pt x="573" y="329"/>
                  <a:pt x="573" y="329"/>
                  <a:pt x="573" y="329"/>
                </a:cubicBezTo>
                <a:cubicBezTo>
                  <a:pt x="716" y="491"/>
                  <a:pt x="716" y="491"/>
                  <a:pt x="716" y="491"/>
                </a:cubicBezTo>
                <a:cubicBezTo>
                  <a:pt x="731" y="491"/>
                  <a:pt x="731" y="491"/>
                  <a:pt x="731" y="491"/>
                </a:cubicBezTo>
                <a:lnTo>
                  <a:pt x="731" y="335"/>
                </a:lnTo>
                <a:close/>
                <a:moveTo>
                  <a:pt x="408" y="303"/>
                </a:moveTo>
                <a:cubicBezTo>
                  <a:pt x="433" y="304"/>
                  <a:pt x="436" y="306"/>
                  <a:pt x="436" y="320"/>
                </a:cubicBezTo>
                <a:cubicBezTo>
                  <a:pt x="436" y="458"/>
                  <a:pt x="436" y="458"/>
                  <a:pt x="436" y="458"/>
                </a:cubicBezTo>
                <a:cubicBezTo>
                  <a:pt x="436" y="471"/>
                  <a:pt x="433" y="473"/>
                  <a:pt x="408" y="474"/>
                </a:cubicBezTo>
                <a:cubicBezTo>
                  <a:pt x="408" y="489"/>
                  <a:pt x="408" y="489"/>
                  <a:pt x="408" y="489"/>
                </a:cubicBezTo>
                <a:cubicBezTo>
                  <a:pt x="498" y="489"/>
                  <a:pt x="498" y="489"/>
                  <a:pt x="498" y="489"/>
                </a:cubicBezTo>
                <a:cubicBezTo>
                  <a:pt x="498" y="474"/>
                  <a:pt x="498" y="474"/>
                  <a:pt x="498" y="474"/>
                </a:cubicBezTo>
                <a:cubicBezTo>
                  <a:pt x="473" y="473"/>
                  <a:pt x="471" y="471"/>
                  <a:pt x="471" y="458"/>
                </a:cubicBezTo>
                <a:cubicBezTo>
                  <a:pt x="471" y="320"/>
                  <a:pt x="471" y="320"/>
                  <a:pt x="471" y="320"/>
                </a:cubicBezTo>
                <a:cubicBezTo>
                  <a:pt x="471" y="306"/>
                  <a:pt x="473" y="304"/>
                  <a:pt x="498" y="303"/>
                </a:cubicBezTo>
                <a:cubicBezTo>
                  <a:pt x="498" y="289"/>
                  <a:pt x="498" y="289"/>
                  <a:pt x="498" y="289"/>
                </a:cubicBezTo>
                <a:cubicBezTo>
                  <a:pt x="408" y="289"/>
                  <a:pt x="408" y="289"/>
                  <a:pt x="408" y="289"/>
                </a:cubicBezTo>
                <a:lnTo>
                  <a:pt x="408" y="303"/>
                </a:lnTo>
                <a:close/>
                <a:moveTo>
                  <a:pt x="390" y="431"/>
                </a:moveTo>
                <a:cubicBezTo>
                  <a:pt x="379" y="431"/>
                  <a:pt x="379" y="431"/>
                  <a:pt x="379" y="431"/>
                </a:cubicBezTo>
                <a:cubicBezTo>
                  <a:pt x="374" y="440"/>
                  <a:pt x="374" y="440"/>
                  <a:pt x="374" y="440"/>
                </a:cubicBezTo>
                <a:cubicBezTo>
                  <a:pt x="362" y="466"/>
                  <a:pt x="352" y="472"/>
                  <a:pt x="329" y="472"/>
                </a:cubicBezTo>
                <a:cubicBezTo>
                  <a:pt x="292" y="472"/>
                  <a:pt x="292" y="472"/>
                  <a:pt x="292" y="472"/>
                </a:cubicBezTo>
                <a:cubicBezTo>
                  <a:pt x="279" y="472"/>
                  <a:pt x="278" y="467"/>
                  <a:pt x="278" y="449"/>
                </a:cubicBezTo>
                <a:cubicBezTo>
                  <a:pt x="278" y="320"/>
                  <a:pt x="278" y="320"/>
                  <a:pt x="278" y="320"/>
                </a:cubicBezTo>
                <a:cubicBezTo>
                  <a:pt x="278" y="306"/>
                  <a:pt x="280" y="303"/>
                  <a:pt x="309" y="303"/>
                </a:cubicBezTo>
                <a:cubicBezTo>
                  <a:pt x="309" y="289"/>
                  <a:pt x="309" y="289"/>
                  <a:pt x="309" y="289"/>
                </a:cubicBezTo>
                <a:cubicBezTo>
                  <a:pt x="217" y="289"/>
                  <a:pt x="217" y="289"/>
                  <a:pt x="217" y="289"/>
                </a:cubicBezTo>
                <a:cubicBezTo>
                  <a:pt x="217" y="303"/>
                  <a:pt x="217" y="303"/>
                  <a:pt x="217" y="303"/>
                </a:cubicBezTo>
                <a:cubicBezTo>
                  <a:pt x="241" y="304"/>
                  <a:pt x="243" y="306"/>
                  <a:pt x="243" y="320"/>
                </a:cubicBezTo>
                <a:cubicBezTo>
                  <a:pt x="243" y="446"/>
                  <a:pt x="243" y="446"/>
                  <a:pt x="243" y="446"/>
                </a:cubicBezTo>
                <a:cubicBezTo>
                  <a:pt x="243" y="469"/>
                  <a:pt x="241" y="471"/>
                  <a:pt x="219" y="475"/>
                </a:cubicBezTo>
                <a:cubicBezTo>
                  <a:pt x="219" y="489"/>
                  <a:pt x="219" y="489"/>
                  <a:pt x="219" y="489"/>
                </a:cubicBezTo>
                <a:cubicBezTo>
                  <a:pt x="379" y="489"/>
                  <a:pt x="379" y="489"/>
                  <a:pt x="379" y="489"/>
                </a:cubicBezTo>
                <a:lnTo>
                  <a:pt x="390" y="431"/>
                </a:lnTo>
                <a:close/>
                <a:moveTo>
                  <a:pt x="167" y="347"/>
                </a:moveTo>
                <a:cubicBezTo>
                  <a:pt x="179" y="347"/>
                  <a:pt x="179" y="347"/>
                  <a:pt x="179" y="347"/>
                </a:cubicBezTo>
                <a:cubicBezTo>
                  <a:pt x="188" y="298"/>
                  <a:pt x="188" y="298"/>
                  <a:pt x="188" y="298"/>
                </a:cubicBezTo>
                <a:cubicBezTo>
                  <a:pt x="172" y="290"/>
                  <a:pt x="146" y="285"/>
                  <a:pt x="120" y="285"/>
                </a:cubicBezTo>
                <a:cubicBezTo>
                  <a:pt x="49" y="285"/>
                  <a:pt x="0" y="331"/>
                  <a:pt x="0" y="392"/>
                </a:cubicBezTo>
                <a:cubicBezTo>
                  <a:pt x="0" y="451"/>
                  <a:pt x="43" y="493"/>
                  <a:pt x="112" y="493"/>
                </a:cubicBezTo>
                <a:cubicBezTo>
                  <a:pt x="146" y="493"/>
                  <a:pt x="174" y="482"/>
                  <a:pt x="193" y="464"/>
                </a:cubicBezTo>
                <a:cubicBezTo>
                  <a:pt x="185" y="453"/>
                  <a:pt x="185" y="453"/>
                  <a:pt x="185" y="453"/>
                </a:cubicBezTo>
                <a:cubicBezTo>
                  <a:pt x="167" y="466"/>
                  <a:pt x="145" y="473"/>
                  <a:pt x="123" y="473"/>
                </a:cubicBezTo>
                <a:cubicBezTo>
                  <a:pt x="74" y="473"/>
                  <a:pt x="37" y="440"/>
                  <a:pt x="37" y="383"/>
                </a:cubicBezTo>
                <a:cubicBezTo>
                  <a:pt x="37" y="331"/>
                  <a:pt x="66" y="302"/>
                  <a:pt x="114" y="302"/>
                </a:cubicBezTo>
                <a:cubicBezTo>
                  <a:pt x="152" y="302"/>
                  <a:pt x="167" y="313"/>
                  <a:pt x="167" y="341"/>
                </a:cubicBezTo>
                <a:lnTo>
                  <a:pt x="167" y="347"/>
                </a:lnTo>
                <a:close/>
                <a:moveTo>
                  <a:pt x="813" y="98"/>
                </a:moveTo>
                <a:cubicBezTo>
                  <a:pt x="813" y="45"/>
                  <a:pt x="840" y="16"/>
                  <a:pt x="884" y="16"/>
                </a:cubicBezTo>
                <a:cubicBezTo>
                  <a:pt x="930" y="16"/>
                  <a:pt x="960" y="50"/>
                  <a:pt x="960" y="109"/>
                </a:cubicBezTo>
                <a:cubicBezTo>
                  <a:pt x="960" y="162"/>
                  <a:pt x="933" y="190"/>
                  <a:pt x="889" y="190"/>
                </a:cubicBezTo>
                <a:cubicBezTo>
                  <a:pt x="843" y="190"/>
                  <a:pt x="813" y="156"/>
                  <a:pt x="813" y="98"/>
                </a:cubicBezTo>
                <a:moveTo>
                  <a:pt x="776" y="107"/>
                </a:moveTo>
                <a:cubicBezTo>
                  <a:pt x="776" y="167"/>
                  <a:pt x="816" y="207"/>
                  <a:pt x="883" y="207"/>
                </a:cubicBezTo>
                <a:cubicBezTo>
                  <a:pt x="951" y="207"/>
                  <a:pt x="997" y="163"/>
                  <a:pt x="997" y="100"/>
                </a:cubicBezTo>
                <a:cubicBezTo>
                  <a:pt x="997" y="40"/>
                  <a:pt x="957" y="0"/>
                  <a:pt x="890" y="0"/>
                </a:cubicBezTo>
                <a:cubicBezTo>
                  <a:pt x="822" y="0"/>
                  <a:pt x="776" y="44"/>
                  <a:pt x="776" y="107"/>
                </a:cubicBezTo>
                <a:moveTo>
                  <a:pt x="714" y="189"/>
                </a:moveTo>
                <a:cubicBezTo>
                  <a:pt x="689" y="188"/>
                  <a:pt x="687" y="186"/>
                  <a:pt x="687" y="172"/>
                </a:cubicBezTo>
                <a:cubicBezTo>
                  <a:pt x="687" y="115"/>
                  <a:pt x="687" y="115"/>
                  <a:pt x="687" y="115"/>
                </a:cubicBezTo>
                <a:cubicBezTo>
                  <a:pt x="743" y="36"/>
                  <a:pt x="743" y="36"/>
                  <a:pt x="743" y="36"/>
                </a:cubicBezTo>
                <a:cubicBezTo>
                  <a:pt x="753" y="22"/>
                  <a:pt x="756" y="18"/>
                  <a:pt x="771" y="18"/>
                </a:cubicBezTo>
                <a:cubicBezTo>
                  <a:pt x="771" y="4"/>
                  <a:pt x="771" y="4"/>
                  <a:pt x="771" y="4"/>
                </a:cubicBezTo>
                <a:cubicBezTo>
                  <a:pt x="702" y="4"/>
                  <a:pt x="702" y="4"/>
                  <a:pt x="702" y="4"/>
                </a:cubicBezTo>
                <a:cubicBezTo>
                  <a:pt x="702" y="17"/>
                  <a:pt x="702" y="17"/>
                  <a:pt x="702" y="17"/>
                </a:cubicBezTo>
                <a:cubicBezTo>
                  <a:pt x="720" y="18"/>
                  <a:pt x="724" y="21"/>
                  <a:pt x="724" y="27"/>
                </a:cubicBezTo>
                <a:cubicBezTo>
                  <a:pt x="724" y="31"/>
                  <a:pt x="722" y="36"/>
                  <a:pt x="718" y="42"/>
                </a:cubicBezTo>
                <a:cubicBezTo>
                  <a:pt x="679" y="97"/>
                  <a:pt x="679" y="97"/>
                  <a:pt x="679" y="97"/>
                </a:cubicBezTo>
                <a:cubicBezTo>
                  <a:pt x="640" y="40"/>
                  <a:pt x="640" y="40"/>
                  <a:pt x="640" y="40"/>
                </a:cubicBezTo>
                <a:cubicBezTo>
                  <a:pt x="636" y="34"/>
                  <a:pt x="634" y="31"/>
                  <a:pt x="634" y="27"/>
                </a:cubicBezTo>
                <a:cubicBezTo>
                  <a:pt x="634" y="21"/>
                  <a:pt x="639" y="18"/>
                  <a:pt x="657" y="17"/>
                </a:cubicBezTo>
                <a:cubicBezTo>
                  <a:pt x="657" y="4"/>
                  <a:pt x="657" y="4"/>
                  <a:pt x="657" y="4"/>
                </a:cubicBezTo>
                <a:cubicBezTo>
                  <a:pt x="568" y="4"/>
                  <a:pt x="568" y="4"/>
                  <a:pt x="568" y="4"/>
                </a:cubicBezTo>
                <a:cubicBezTo>
                  <a:pt x="568" y="18"/>
                  <a:pt x="568" y="18"/>
                  <a:pt x="568" y="18"/>
                </a:cubicBezTo>
                <a:cubicBezTo>
                  <a:pt x="581" y="18"/>
                  <a:pt x="585" y="22"/>
                  <a:pt x="595" y="36"/>
                </a:cubicBezTo>
                <a:cubicBezTo>
                  <a:pt x="652" y="117"/>
                  <a:pt x="652" y="117"/>
                  <a:pt x="652" y="117"/>
                </a:cubicBezTo>
                <a:cubicBezTo>
                  <a:pt x="652" y="172"/>
                  <a:pt x="652" y="172"/>
                  <a:pt x="652" y="172"/>
                </a:cubicBezTo>
                <a:cubicBezTo>
                  <a:pt x="652" y="186"/>
                  <a:pt x="650" y="188"/>
                  <a:pt x="625" y="189"/>
                </a:cubicBezTo>
                <a:cubicBezTo>
                  <a:pt x="625" y="203"/>
                  <a:pt x="625" y="203"/>
                  <a:pt x="625" y="203"/>
                </a:cubicBezTo>
                <a:cubicBezTo>
                  <a:pt x="714" y="203"/>
                  <a:pt x="714" y="203"/>
                  <a:pt x="714" y="203"/>
                </a:cubicBezTo>
                <a:lnTo>
                  <a:pt x="714" y="189"/>
                </a:lnTo>
                <a:close/>
                <a:moveTo>
                  <a:pt x="444" y="120"/>
                </a:moveTo>
                <a:cubicBezTo>
                  <a:pt x="476" y="47"/>
                  <a:pt x="476" y="47"/>
                  <a:pt x="476" y="47"/>
                </a:cubicBezTo>
                <a:cubicBezTo>
                  <a:pt x="508" y="120"/>
                  <a:pt x="508" y="120"/>
                  <a:pt x="508" y="120"/>
                </a:cubicBezTo>
                <a:lnTo>
                  <a:pt x="444" y="120"/>
                </a:lnTo>
                <a:close/>
                <a:moveTo>
                  <a:pt x="446" y="189"/>
                </a:moveTo>
                <a:cubicBezTo>
                  <a:pt x="427" y="189"/>
                  <a:pt x="421" y="185"/>
                  <a:pt x="421" y="176"/>
                </a:cubicBezTo>
                <a:cubicBezTo>
                  <a:pt x="421" y="173"/>
                  <a:pt x="423" y="168"/>
                  <a:pt x="425" y="164"/>
                </a:cubicBezTo>
                <a:cubicBezTo>
                  <a:pt x="437" y="136"/>
                  <a:pt x="437" y="136"/>
                  <a:pt x="437" y="136"/>
                </a:cubicBezTo>
                <a:cubicBezTo>
                  <a:pt x="515" y="136"/>
                  <a:pt x="515" y="136"/>
                  <a:pt x="515" y="136"/>
                </a:cubicBezTo>
                <a:cubicBezTo>
                  <a:pt x="528" y="167"/>
                  <a:pt x="528" y="167"/>
                  <a:pt x="528" y="167"/>
                </a:cubicBezTo>
                <a:cubicBezTo>
                  <a:pt x="530" y="171"/>
                  <a:pt x="531" y="175"/>
                  <a:pt x="531" y="178"/>
                </a:cubicBezTo>
                <a:cubicBezTo>
                  <a:pt x="531" y="186"/>
                  <a:pt x="526" y="189"/>
                  <a:pt x="509" y="189"/>
                </a:cubicBezTo>
                <a:cubicBezTo>
                  <a:pt x="509" y="203"/>
                  <a:pt x="509" y="203"/>
                  <a:pt x="509" y="203"/>
                </a:cubicBezTo>
                <a:cubicBezTo>
                  <a:pt x="591" y="203"/>
                  <a:pt x="591" y="203"/>
                  <a:pt x="591" y="203"/>
                </a:cubicBezTo>
                <a:cubicBezTo>
                  <a:pt x="591" y="189"/>
                  <a:pt x="591" y="189"/>
                  <a:pt x="591" y="189"/>
                </a:cubicBezTo>
                <a:cubicBezTo>
                  <a:pt x="576" y="188"/>
                  <a:pt x="574" y="185"/>
                  <a:pt x="567" y="169"/>
                </a:cubicBezTo>
                <a:cubicBezTo>
                  <a:pt x="492" y="1"/>
                  <a:pt x="492" y="1"/>
                  <a:pt x="492" y="1"/>
                </a:cubicBezTo>
                <a:cubicBezTo>
                  <a:pt x="478" y="1"/>
                  <a:pt x="478" y="1"/>
                  <a:pt x="478" y="1"/>
                </a:cubicBezTo>
                <a:cubicBezTo>
                  <a:pt x="403" y="169"/>
                  <a:pt x="403" y="169"/>
                  <a:pt x="403" y="169"/>
                </a:cubicBezTo>
                <a:cubicBezTo>
                  <a:pt x="397" y="185"/>
                  <a:pt x="394" y="188"/>
                  <a:pt x="379" y="189"/>
                </a:cubicBezTo>
                <a:cubicBezTo>
                  <a:pt x="379" y="203"/>
                  <a:pt x="379" y="203"/>
                  <a:pt x="379" y="203"/>
                </a:cubicBezTo>
                <a:cubicBezTo>
                  <a:pt x="446" y="203"/>
                  <a:pt x="446" y="203"/>
                  <a:pt x="446" y="203"/>
                </a:cubicBezTo>
                <a:lnTo>
                  <a:pt x="446" y="189"/>
                </a:lnTo>
                <a:close/>
                <a:moveTo>
                  <a:pt x="164" y="189"/>
                </a:moveTo>
                <a:cubicBezTo>
                  <a:pt x="142" y="189"/>
                  <a:pt x="137" y="184"/>
                  <a:pt x="137" y="157"/>
                </a:cubicBezTo>
                <a:cubicBezTo>
                  <a:pt x="137" y="42"/>
                  <a:pt x="137" y="42"/>
                  <a:pt x="137" y="42"/>
                </a:cubicBezTo>
                <a:cubicBezTo>
                  <a:pt x="216" y="197"/>
                  <a:pt x="216" y="197"/>
                  <a:pt x="216" y="197"/>
                </a:cubicBezTo>
                <a:cubicBezTo>
                  <a:pt x="223" y="197"/>
                  <a:pt x="223" y="197"/>
                  <a:pt x="223" y="197"/>
                </a:cubicBezTo>
                <a:cubicBezTo>
                  <a:pt x="301" y="42"/>
                  <a:pt x="301" y="42"/>
                  <a:pt x="301" y="42"/>
                </a:cubicBezTo>
                <a:cubicBezTo>
                  <a:pt x="301" y="172"/>
                  <a:pt x="301" y="172"/>
                  <a:pt x="301" y="172"/>
                </a:cubicBezTo>
                <a:cubicBezTo>
                  <a:pt x="301" y="186"/>
                  <a:pt x="299" y="188"/>
                  <a:pt x="276" y="189"/>
                </a:cubicBezTo>
                <a:cubicBezTo>
                  <a:pt x="276" y="203"/>
                  <a:pt x="276" y="203"/>
                  <a:pt x="276" y="203"/>
                </a:cubicBezTo>
                <a:cubicBezTo>
                  <a:pt x="362" y="203"/>
                  <a:pt x="362" y="203"/>
                  <a:pt x="362" y="203"/>
                </a:cubicBezTo>
                <a:cubicBezTo>
                  <a:pt x="362" y="189"/>
                  <a:pt x="362" y="189"/>
                  <a:pt x="362" y="189"/>
                </a:cubicBezTo>
                <a:cubicBezTo>
                  <a:pt x="338" y="188"/>
                  <a:pt x="336" y="186"/>
                  <a:pt x="336" y="172"/>
                </a:cubicBezTo>
                <a:cubicBezTo>
                  <a:pt x="336" y="34"/>
                  <a:pt x="336" y="34"/>
                  <a:pt x="336" y="34"/>
                </a:cubicBezTo>
                <a:cubicBezTo>
                  <a:pt x="336" y="21"/>
                  <a:pt x="338" y="19"/>
                  <a:pt x="362" y="18"/>
                </a:cubicBezTo>
                <a:cubicBezTo>
                  <a:pt x="362" y="4"/>
                  <a:pt x="362" y="4"/>
                  <a:pt x="362" y="4"/>
                </a:cubicBezTo>
                <a:cubicBezTo>
                  <a:pt x="302" y="4"/>
                  <a:pt x="302" y="4"/>
                  <a:pt x="302" y="4"/>
                </a:cubicBezTo>
                <a:cubicBezTo>
                  <a:pt x="229" y="148"/>
                  <a:pt x="229" y="148"/>
                  <a:pt x="229" y="148"/>
                </a:cubicBezTo>
                <a:cubicBezTo>
                  <a:pt x="156" y="4"/>
                  <a:pt x="156" y="4"/>
                  <a:pt x="156" y="4"/>
                </a:cubicBezTo>
                <a:cubicBezTo>
                  <a:pt x="92" y="4"/>
                  <a:pt x="92" y="4"/>
                  <a:pt x="92" y="4"/>
                </a:cubicBezTo>
                <a:cubicBezTo>
                  <a:pt x="92" y="17"/>
                  <a:pt x="92" y="17"/>
                  <a:pt x="92" y="17"/>
                </a:cubicBezTo>
                <a:cubicBezTo>
                  <a:pt x="115" y="20"/>
                  <a:pt x="119" y="22"/>
                  <a:pt x="119" y="47"/>
                </a:cubicBezTo>
                <a:cubicBezTo>
                  <a:pt x="119" y="157"/>
                  <a:pt x="119" y="157"/>
                  <a:pt x="119" y="157"/>
                </a:cubicBezTo>
                <a:cubicBezTo>
                  <a:pt x="119" y="184"/>
                  <a:pt x="114" y="189"/>
                  <a:pt x="92" y="189"/>
                </a:cubicBezTo>
                <a:cubicBezTo>
                  <a:pt x="92" y="203"/>
                  <a:pt x="92" y="203"/>
                  <a:pt x="92" y="203"/>
                </a:cubicBezTo>
                <a:cubicBezTo>
                  <a:pt x="164" y="203"/>
                  <a:pt x="164" y="203"/>
                  <a:pt x="164" y="203"/>
                </a:cubicBezTo>
                <a:lnTo>
                  <a:pt x="164" y="189"/>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sz="1800" dirty="0"/>
          </a:p>
        </p:txBody>
      </p:sp>
      <p:sp>
        <p:nvSpPr>
          <p:cNvPr id="11" name="TextBox 10"/>
          <p:cNvSpPr txBox="1"/>
          <p:nvPr userDrawn="1"/>
        </p:nvSpPr>
        <p:spPr>
          <a:xfrm>
            <a:off x="1657782" y="723901"/>
            <a:ext cx="3058321" cy="563231"/>
          </a:xfrm>
          <a:prstGeom prst="rect">
            <a:avLst/>
          </a:prstGeom>
          <a:noFill/>
        </p:spPr>
        <p:txBody>
          <a:bodyPr wrap="square" rtlCol="0">
            <a:spAutoFit/>
          </a:bodyPr>
          <a:lstStyle/>
          <a:p>
            <a:pPr>
              <a:lnSpc>
                <a:spcPct val="85000"/>
              </a:lnSpc>
            </a:pPr>
            <a:r>
              <a:rPr lang="en-US" sz="1800" dirty="0"/>
              <a:t>School of Continuous</a:t>
            </a:r>
            <a:br>
              <a:rPr lang="en-US" sz="1800" dirty="0"/>
            </a:br>
            <a:r>
              <a:rPr lang="en-US" sz="1800" dirty="0"/>
              <a:t>Professional Development</a:t>
            </a:r>
          </a:p>
        </p:txBody>
      </p:sp>
      <p:sp>
        <p:nvSpPr>
          <p:cNvPr id="12" name="Freeform 11"/>
          <p:cNvSpPr/>
          <p:nvPr userDrawn="1"/>
        </p:nvSpPr>
        <p:spPr>
          <a:xfrm>
            <a:off x="1581562" y="766759"/>
            <a:ext cx="0" cy="438912"/>
          </a:xfrm>
          <a:custGeom>
            <a:avLst/>
            <a:gdLst>
              <a:gd name="connsiteX0" fmla="*/ 0 w 0"/>
              <a:gd name="connsiteY0" fmla="*/ 0 h 438150"/>
              <a:gd name="connsiteX1" fmla="*/ 0 w 0"/>
              <a:gd name="connsiteY1" fmla="*/ 438150 h 438150"/>
            </a:gdLst>
            <a:ahLst/>
            <a:cxnLst>
              <a:cxn ang="0">
                <a:pos x="connsiteX0" y="connsiteY0"/>
              </a:cxn>
              <a:cxn ang="0">
                <a:pos x="connsiteX1" y="connsiteY1"/>
              </a:cxn>
            </a:cxnLst>
            <a:rect l="l" t="t" r="r" b="b"/>
            <a:pathLst>
              <a:path h="438150">
                <a:moveTo>
                  <a:pt x="0" y="0"/>
                </a:moveTo>
                <a:lnTo>
                  <a:pt x="0" y="43815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TextBox 4"/>
          <p:cNvSpPr txBox="1"/>
          <p:nvPr userDrawn="1"/>
        </p:nvSpPr>
        <p:spPr>
          <a:xfrm>
            <a:off x="973392" y="5297713"/>
            <a:ext cx="3411064" cy="369332"/>
          </a:xfrm>
          <a:prstGeom prst="rect">
            <a:avLst/>
          </a:prstGeom>
          <a:noFill/>
        </p:spPr>
        <p:txBody>
          <a:bodyPr wrap="square" rtlCol="0">
            <a:spAutoFit/>
          </a:bodyPr>
          <a:lstStyle/>
          <a:p>
            <a:pPr algn="ctr"/>
            <a:r>
              <a:rPr lang="en-US" sz="1800" dirty="0"/>
              <a:t>Rochester, Minnesota</a:t>
            </a:r>
          </a:p>
        </p:txBody>
      </p:sp>
      <p:sp>
        <p:nvSpPr>
          <p:cNvPr id="13" name="TextBox 12"/>
          <p:cNvSpPr txBox="1"/>
          <p:nvPr userDrawn="1"/>
        </p:nvSpPr>
        <p:spPr>
          <a:xfrm>
            <a:off x="4595649" y="5297713"/>
            <a:ext cx="3411064" cy="369332"/>
          </a:xfrm>
          <a:prstGeom prst="rect">
            <a:avLst/>
          </a:prstGeom>
          <a:noFill/>
        </p:spPr>
        <p:txBody>
          <a:bodyPr wrap="square" rtlCol="0">
            <a:spAutoFit/>
          </a:bodyPr>
          <a:lstStyle/>
          <a:p>
            <a:pPr algn="ctr"/>
            <a:r>
              <a:rPr lang="en-US" sz="1800" dirty="0"/>
              <a:t>Phoenix,</a:t>
            </a:r>
            <a:r>
              <a:rPr lang="en-US" sz="1800" baseline="0" dirty="0"/>
              <a:t> Arizona</a:t>
            </a:r>
            <a:endParaRPr lang="en-US" sz="1800" dirty="0"/>
          </a:p>
        </p:txBody>
      </p:sp>
      <p:sp>
        <p:nvSpPr>
          <p:cNvPr id="14" name="TextBox 13"/>
          <p:cNvSpPr txBox="1"/>
          <p:nvPr userDrawn="1"/>
        </p:nvSpPr>
        <p:spPr>
          <a:xfrm>
            <a:off x="8241561" y="5307238"/>
            <a:ext cx="3411064" cy="369332"/>
          </a:xfrm>
          <a:prstGeom prst="rect">
            <a:avLst/>
          </a:prstGeom>
          <a:noFill/>
        </p:spPr>
        <p:txBody>
          <a:bodyPr wrap="square" rtlCol="0">
            <a:spAutoFit/>
          </a:bodyPr>
          <a:lstStyle/>
          <a:p>
            <a:pPr algn="ctr"/>
            <a:r>
              <a:rPr lang="en-US" sz="1800" dirty="0"/>
              <a:t>Jacksonville, Florida</a:t>
            </a:r>
          </a:p>
        </p:txBody>
      </p:sp>
    </p:spTree>
    <p:extLst>
      <p:ext uri="{BB962C8B-B14F-4D97-AF65-F5344CB8AC3E}">
        <p14:creationId xmlns:p14="http://schemas.microsoft.com/office/powerpoint/2010/main" val="168297354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3299037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926377" y="536576"/>
            <a:ext cx="2743200" cy="54356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973391" y="536576"/>
            <a:ext cx="7594488" cy="5435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79264912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AA342582-F968-4FA2-887F-A94267C85317}"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A0FCB-476B-4C5E-B0FC-01ECD1DD2818}"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69070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52708279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A0FCB-476B-4C5E-B0FC-01ECD1DD2818}"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67335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94303331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342582-F968-4FA2-887F-A94267C85317}" type="datetimeFigureOut">
              <a:rPr lang="en-US" smtClean="0"/>
              <a:t>9/23/26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360789797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342582-F968-4FA2-887F-A94267C85317}"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40665998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42582-F968-4FA2-887F-A94267C85317}" type="datetimeFigureOut">
              <a:rPr lang="en-US" smtClean="0"/>
              <a:t>9/23/26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192292468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192296519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A0FCB-476B-4C5E-B0FC-01ECD1DD2818}"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21866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345282423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A0FCB-476B-4C5E-B0FC-01ECD1DD2818}"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507015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Black_blue border">
    <p:spTree>
      <p:nvGrpSpPr>
        <p:cNvPr id="1" name=""/>
        <p:cNvGrpSpPr/>
        <p:nvPr/>
      </p:nvGrpSpPr>
      <p:grpSpPr>
        <a:xfrm>
          <a:off x="0" y="0"/>
          <a:ext cx="0" cy="0"/>
          <a:chOff x="0" y="0"/>
          <a:chExt cx="0" cy="0"/>
        </a:xfrm>
      </p:grpSpPr>
      <p:sp>
        <p:nvSpPr>
          <p:cNvPr id="7" name="Rectangle 6"/>
          <p:cNvSpPr/>
          <p:nvPr userDrawn="1"/>
        </p:nvSpPr>
        <p:spPr>
          <a:xfrm>
            <a:off x="0" y="0"/>
            <a:ext cx="6100637"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6091363" y="0"/>
            <a:ext cx="61006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a:xfrm>
            <a:off x="541479" y="536576"/>
            <a:ext cx="11128098"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973392" y="1077915"/>
            <a:ext cx="10010207" cy="587375"/>
          </a:xfrm>
        </p:spPr>
        <p:txBody>
          <a:bodyPr/>
          <a:lstStyle>
            <a:lvl1pPr>
              <a:defRPr baseline="0">
                <a:solidFill>
                  <a:schemeClr val="tx1"/>
                </a:solidFill>
              </a:defRPr>
            </a:lvl1pPr>
          </a:lstStyle>
          <a:p>
            <a:r>
              <a:rPr lang="en-US"/>
              <a:t>CLICK TO EDIT TITLE STYLE</a:t>
            </a:r>
          </a:p>
        </p:txBody>
      </p:sp>
      <p:sp>
        <p:nvSpPr>
          <p:cNvPr id="3" name="Content Placeholder 2"/>
          <p:cNvSpPr>
            <a:spLocks noGrp="1"/>
          </p:cNvSpPr>
          <p:nvPr>
            <p:ph idx="1"/>
          </p:nvPr>
        </p:nvSpPr>
        <p:spPr>
          <a:xfrm>
            <a:off x="973392" y="2132013"/>
            <a:ext cx="10010207" cy="3668712"/>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2"/>
                </a:solidFill>
              </a:defRPr>
            </a:lvl1pPr>
          </a:lstStyle>
          <a:p>
            <a:fld id="{3465F197-B1B8-4584-8B75-5D45B647D250}" type="datetimeFigureOut">
              <a:rPr lang="en-US" smtClean="0"/>
              <a:pPr/>
              <a:t>9/23/26</a:t>
            </a:fld>
            <a:endParaRPr lang="en-US"/>
          </a:p>
        </p:txBody>
      </p:sp>
      <p:sp>
        <p:nvSpPr>
          <p:cNvPr id="12" name="Footer Placeholder 4"/>
          <p:cNvSpPr>
            <a:spLocks noGrp="1"/>
          </p:cNvSpPr>
          <p:nvPr>
            <p:ph type="ftr" sz="quarter" idx="3"/>
          </p:nvPr>
        </p:nvSpPr>
        <p:spPr>
          <a:xfrm>
            <a:off x="2235201" y="6135688"/>
            <a:ext cx="8737600"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a:p>
        </p:txBody>
      </p:sp>
      <p:sp>
        <p:nvSpPr>
          <p:cNvPr id="14" name="Rectangle 13"/>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extBox 10"/>
          <p:cNvSpPr txBox="1"/>
          <p:nvPr userDrawn="1"/>
        </p:nvSpPr>
        <p:spPr>
          <a:xfrm>
            <a:off x="8422293" y="6657948"/>
            <a:ext cx="3769708"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bg2"/>
                </a:solidFill>
              </a:rPr>
              <a:t>©2021 Mayo Foundation for Medical Education and Research  |  slide-</a:t>
            </a:r>
            <a:fld id="{D445C29B-035B-48ED-941F-A66A11A8A322}" type="slidenum">
              <a:rPr lang="en-US" sz="700" smtClean="0">
                <a:solidFill>
                  <a:schemeClr val="bg2"/>
                </a:solidFill>
              </a:rPr>
              <a:pPr lvl="0"/>
              <a:t>‹#›</a:t>
            </a:fld>
            <a:endParaRPr lang="en-US" sz="700">
              <a:solidFill>
                <a:schemeClr val="bg2"/>
              </a:solidFill>
            </a:endParaRPr>
          </a:p>
        </p:txBody>
      </p:sp>
    </p:spTree>
    <p:extLst>
      <p:ext uri="{BB962C8B-B14F-4D97-AF65-F5344CB8AC3E}">
        <p14:creationId xmlns:p14="http://schemas.microsoft.com/office/powerpoint/2010/main" val="334817718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389" y="2854325"/>
            <a:ext cx="10243948" cy="1397000"/>
          </a:xfrm>
        </p:spPr>
        <p:txBody>
          <a:bodyPr lIns="0" tIns="0" rIns="0" bIns="0" anchor="b" anchorCtr="0">
            <a:noAutofit/>
          </a:bodyPr>
          <a:lstStyle>
            <a:lvl1pPr algn="l">
              <a:lnSpc>
                <a:spcPct val="80000"/>
              </a:lnSpc>
              <a:defRPr sz="4000" cap="none" baseline="0">
                <a:solidFill>
                  <a:schemeClr val="tx1"/>
                </a:solidFill>
              </a:defRPr>
            </a:lvl1pPr>
          </a:lstStyle>
          <a:p>
            <a:r>
              <a:rPr lang="en-US"/>
              <a:t>Click to edit title</a:t>
            </a:r>
          </a:p>
        </p:txBody>
      </p:sp>
      <p:sp>
        <p:nvSpPr>
          <p:cNvPr id="3" name="Subtitle 2"/>
          <p:cNvSpPr>
            <a:spLocks noGrp="1"/>
          </p:cNvSpPr>
          <p:nvPr>
            <p:ph type="subTitle" idx="1" hasCustomPrompt="1"/>
          </p:nvPr>
        </p:nvSpPr>
        <p:spPr>
          <a:xfrm>
            <a:off x="973390" y="4333875"/>
            <a:ext cx="10243948" cy="609600"/>
          </a:xfrm>
        </p:spPr>
        <p:txBody>
          <a:bodyPr lIns="0" tIns="0" rIns="0">
            <a:noAutofit/>
          </a:bodyPr>
          <a:lstStyle>
            <a:lvl1pPr marL="0" indent="0" algn="l">
              <a:lnSpc>
                <a:spcPct val="80000"/>
              </a:lnSpc>
              <a:spcBef>
                <a:spcPts val="0"/>
              </a:spcBef>
              <a:buNone/>
              <a:defRPr sz="2000" b="0" cap="none" baseline="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9" name="Rectangle 8"/>
          <p:cNvSpPr/>
          <p:nvPr userDrawn="1"/>
        </p:nvSpPr>
        <p:spPr>
          <a:xfrm>
            <a:off x="973392" y="672465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4" name="Picture 3">
            <a:extLst>
              <a:ext uri="{FF2B5EF4-FFF2-40B4-BE49-F238E27FC236}">
                <a16:creationId xmlns:a16="http://schemas.microsoft.com/office/drawing/2014/main" id="{199B4178-A2A6-0CF5-E834-462156D819AE}"/>
              </a:ext>
            </a:extLst>
          </p:cNvPr>
          <p:cNvPicPr>
            <a:picLocks noChangeAspect="1"/>
          </p:cNvPicPr>
          <p:nvPr userDrawn="1"/>
        </p:nvPicPr>
        <p:blipFill>
          <a:blip r:embed="rId2"/>
          <a:stretch>
            <a:fillRect/>
          </a:stretch>
        </p:blipFill>
        <p:spPr>
          <a:xfrm>
            <a:off x="541479" y="536576"/>
            <a:ext cx="841467" cy="1017639"/>
          </a:xfrm>
          <a:prstGeom prst="rect">
            <a:avLst/>
          </a:prstGeom>
          <a:ln>
            <a:noFill/>
          </a:ln>
        </p:spPr>
      </p:pic>
      <p:sp>
        <p:nvSpPr>
          <p:cNvPr id="7" name="Text Placeholder 6">
            <a:extLst>
              <a:ext uri="{FF2B5EF4-FFF2-40B4-BE49-F238E27FC236}">
                <a16:creationId xmlns:a16="http://schemas.microsoft.com/office/drawing/2014/main" id="{C8080BDB-C009-E5FE-BDB1-9662274CEDEE}"/>
              </a:ext>
            </a:extLst>
          </p:cNvPr>
          <p:cNvSpPr>
            <a:spLocks noGrp="1"/>
          </p:cNvSpPr>
          <p:nvPr>
            <p:ph type="body" sz="quarter" idx="10"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85657703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_with full bleed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389" y="2854325"/>
            <a:ext cx="10243948" cy="1397000"/>
          </a:xfrm>
        </p:spPr>
        <p:txBody>
          <a:bodyPr lIns="0" tIns="0" rIns="0" bIns="0" anchor="b" anchorCtr="0">
            <a:noAutofit/>
          </a:bodyPr>
          <a:lstStyle>
            <a:lvl1pPr algn="l">
              <a:lnSpc>
                <a:spcPct val="80000"/>
              </a:lnSpc>
              <a:defRPr sz="4000" cap="none" baseline="0">
                <a:solidFill>
                  <a:schemeClr val="tx1"/>
                </a:solidFill>
              </a:defRPr>
            </a:lvl1pPr>
          </a:lstStyle>
          <a:p>
            <a:r>
              <a:rPr lang="en-US"/>
              <a:t>Click to edit title</a:t>
            </a:r>
          </a:p>
        </p:txBody>
      </p:sp>
      <p:sp>
        <p:nvSpPr>
          <p:cNvPr id="3" name="Subtitle 2"/>
          <p:cNvSpPr>
            <a:spLocks noGrp="1"/>
          </p:cNvSpPr>
          <p:nvPr>
            <p:ph type="subTitle" idx="1" hasCustomPrompt="1"/>
          </p:nvPr>
        </p:nvSpPr>
        <p:spPr>
          <a:xfrm>
            <a:off x="973262" y="4333874"/>
            <a:ext cx="10243948" cy="609600"/>
          </a:xfrm>
        </p:spPr>
        <p:txBody>
          <a:bodyPr lIns="0" tIns="0" rIns="0">
            <a:noAutofit/>
          </a:bodyPr>
          <a:lstStyle>
            <a:lvl1pPr marL="0" indent="0" algn="l">
              <a:lnSpc>
                <a:spcPct val="80000"/>
              </a:lnSpc>
              <a:spcBef>
                <a:spcPts val="0"/>
              </a:spcBef>
              <a:buNone/>
              <a:defRPr sz="2000" b="0" cap="none" baseline="0">
                <a:solidFill>
                  <a:schemeClr val="tx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pic>
        <p:nvPicPr>
          <p:cNvPr id="7" name="Picture 6">
            <a:extLst>
              <a:ext uri="{FF2B5EF4-FFF2-40B4-BE49-F238E27FC236}">
                <a16:creationId xmlns:a16="http://schemas.microsoft.com/office/drawing/2014/main" id="{4BFA3C6E-12F3-8C96-B700-FF1D6733BE81}"/>
              </a:ext>
            </a:extLst>
          </p:cNvPr>
          <p:cNvPicPr>
            <a:picLocks noChangeAspect="1"/>
          </p:cNvPicPr>
          <p:nvPr userDrawn="1"/>
        </p:nvPicPr>
        <p:blipFill>
          <a:blip r:embed="rId2"/>
          <a:stretch>
            <a:fillRect/>
          </a:stretch>
        </p:blipFill>
        <p:spPr>
          <a:xfrm>
            <a:off x="541479" y="536576"/>
            <a:ext cx="841467" cy="1017639"/>
          </a:xfrm>
          <a:prstGeom prst="rect">
            <a:avLst/>
          </a:prstGeom>
          <a:ln>
            <a:noFill/>
          </a:ln>
        </p:spPr>
      </p:pic>
      <p:sp>
        <p:nvSpPr>
          <p:cNvPr id="6" name="Text Placeholder 6">
            <a:extLst>
              <a:ext uri="{FF2B5EF4-FFF2-40B4-BE49-F238E27FC236}">
                <a16:creationId xmlns:a16="http://schemas.microsoft.com/office/drawing/2014/main" id="{0024A9BE-F2E8-CDBC-A8D1-CBDE5C68D522}"/>
              </a:ext>
            </a:extLst>
          </p:cNvPr>
          <p:cNvSpPr>
            <a:spLocks noGrp="1"/>
          </p:cNvSpPr>
          <p:nvPr>
            <p:ph type="body" sz="quarter" idx="11"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89123814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ynamic Blue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CAC9F1-D503-6C92-7741-8F0E00E92764}"/>
              </a:ext>
            </a:extLst>
          </p:cNvPr>
          <p:cNvPicPr>
            <a:picLocks noChangeAspect="1"/>
          </p:cNvPicPr>
          <p:nvPr userDrawn="1"/>
        </p:nvPicPr>
        <p:blipFill>
          <a:blip r:embed="rId2"/>
          <a:stretch>
            <a:fillRect/>
          </a:stretch>
        </p:blipFill>
        <p:spPr>
          <a:xfrm>
            <a:off x="1" y="1786"/>
            <a:ext cx="12192000" cy="6856214"/>
          </a:xfrm>
          <a:prstGeom prst="rect">
            <a:avLst/>
          </a:prstGeom>
        </p:spPr>
      </p:pic>
      <p:sp>
        <p:nvSpPr>
          <p:cNvPr id="2" name="Title 1"/>
          <p:cNvSpPr>
            <a:spLocks noGrp="1"/>
          </p:cNvSpPr>
          <p:nvPr>
            <p:ph type="ctrTitle" hasCustomPrompt="1"/>
          </p:nvPr>
        </p:nvSpPr>
        <p:spPr>
          <a:xfrm>
            <a:off x="973389" y="2854325"/>
            <a:ext cx="10243948" cy="1397000"/>
          </a:xfrm>
        </p:spPr>
        <p:txBody>
          <a:bodyPr lIns="0" tIns="0" rIns="0" bIns="0" anchor="b" anchorCtr="0">
            <a:noAutofit/>
          </a:bodyPr>
          <a:lstStyle>
            <a:lvl1pPr algn="l">
              <a:lnSpc>
                <a:spcPct val="80000"/>
              </a:lnSpc>
              <a:defRPr sz="4000" cap="none" baseline="0">
                <a:solidFill>
                  <a:schemeClr val="bg1"/>
                </a:solidFill>
              </a:defRPr>
            </a:lvl1pPr>
          </a:lstStyle>
          <a:p>
            <a:r>
              <a:rPr lang="en-US"/>
              <a:t>Click to edit title</a:t>
            </a:r>
          </a:p>
        </p:txBody>
      </p:sp>
      <p:sp>
        <p:nvSpPr>
          <p:cNvPr id="3" name="Subtitle 2"/>
          <p:cNvSpPr>
            <a:spLocks noGrp="1"/>
          </p:cNvSpPr>
          <p:nvPr>
            <p:ph type="subTitle" idx="1" hasCustomPrompt="1"/>
          </p:nvPr>
        </p:nvSpPr>
        <p:spPr>
          <a:xfrm>
            <a:off x="973262" y="4333875"/>
            <a:ext cx="10243948" cy="609600"/>
          </a:xfrm>
        </p:spPr>
        <p:txBody>
          <a:bodyPr lIns="0" tIns="0" rIns="0">
            <a:noAutofit/>
          </a:bodyPr>
          <a:lstStyle>
            <a:lvl1pPr marL="0" indent="0" algn="l">
              <a:lnSpc>
                <a:spcPct val="80000"/>
              </a:lnSpc>
              <a:spcBef>
                <a:spcPts val="0"/>
              </a:spcBef>
              <a:buNone/>
              <a:defRPr sz="2000" b="0" cap="none" baseline="0">
                <a:solidFill>
                  <a:schemeClr val="bg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5" name="TextBox 4">
            <a:extLst>
              <a:ext uri="{FF2B5EF4-FFF2-40B4-BE49-F238E27FC236}">
                <a16:creationId xmlns:a16="http://schemas.microsoft.com/office/drawing/2014/main" id="{CE8CF814-30EA-D02D-D022-F9D826393C21}"/>
              </a:ext>
            </a:extLst>
          </p:cNvPr>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bg1"/>
                </a:solidFill>
              </a:rPr>
              <a:t>©</a:t>
            </a:r>
            <a:fld id="{D558B60A-1145-4F0A-8AF7-E7E89EA3B390}" type="datetimeyyyy">
              <a:rPr lang="en-US" sz="700" smtClean="0">
                <a:solidFill>
                  <a:schemeClr val="bg1"/>
                </a:solidFill>
              </a:rPr>
              <a:pPr lvl="0"/>
              <a:t>2026</a:t>
            </a:fld>
            <a:r>
              <a:rPr lang="en-US" sz="700">
                <a:solidFill>
                  <a:schemeClr val="bg1"/>
                </a:solidFill>
              </a:rPr>
              <a:t> Mayo Foundation for Medical Education and Research  |  slide-</a:t>
            </a:r>
            <a:fld id="{D445C29B-035B-48ED-941F-A66A11A8A322}" type="slidenum">
              <a:rPr lang="en-US" sz="700" smtClean="0">
                <a:solidFill>
                  <a:schemeClr val="bg1"/>
                </a:solidFill>
              </a:rPr>
              <a:pPr lvl="0"/>
              <a:t>‹#›</a:t>
            </a:fld>
            <a:endParaRPr lang="en-US" sz="700">
              <a:solidFill>
                <a:schemeClr val="bg1"/>
              </a:solidFill>
            </a:endParaRPr>
          </a:p>
        </p:txBody>
      </p:sp>
      <p:pic>
        <p:nvPicPr>
          <p:cNvPr id="9" name="Picture 8">
            <a:extLst>
              <a:ext uri="{FF2B5EF4-FFF2-40B4-BE49-F238E27FC236}">
                <a16:creationId xmlns:a16="http://schemas.microsoft.com/office/drawing/2014/main" id="{AD32532D-205E-2ACC-AE4B-D4FF0DDAA6B2}"/>
              </a:ext>
            </a:extLst>
          </p:cNvPr>
          <p:cNvPicPr>
            <a:picLocks noChangeAspect="1"/>
          </p:cNvPicPr>
          <p:nvPr userDrawn="1"/>
        </p:nvPicPr>
        <p:blipFill>
          <a:blip r:embed="rId3"/>
          <a:stretch>
            <a:fillRect/>
          </a:stretch>
        </p:blipFill>
        <p:spPr>
          <a:xfrm>
            <a:off x="541479" y="536576"/>
            <a:ext cx="841467" cy="1017639"/>
          </a:xfrm>
          <a:prstGeom prst="rect">
            <a:avLst/>
          </a:prstGeom>
          <a:ln>
            <a:noFill/>
          </a:ln>
        </p:spPr>
      </p:pic>
      <p:sp>
        <p:nvSpPr>
          <p:cNvPr id="8" name="Text Placeholder 6">
            <a:extLst>
              <a:ext uri="{FF2B5EF4-FFF2-40B4-BE49-F238E27FC236}">
                <a16:creationId xmlns:a16="http://schemas.microsoft.com/office/drawing/2014/main" id="{84798C89-306F-1123-24FE-B23D475FCF3D}"/>
              </a:ext>
            </a:extLst>
          </p:cNvPr>
          <p:cNvSpPr>
            <a:spLocks noGrp="1"/>
          </p:cNvSpPr>
          <p:nvPr>
            <p:ph type="body" sz="quarter" idx="10"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348574162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_60/40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389" y="2854325"/>
            <a:ext cx="5881124" cy="1397000"/>
          </a:xfrm>
        </p:spPr>
        <p:txBody>
          <a:bodyPr lIns="0" tIns="0" rIns="0" bIns="0" anchor="b" anchorCtr="0">
            <a:noAutofit/>
          </a:bodyPr>
          <a:lstStyle>
            <a:lvl1pPr algn="l">
              <a:lnSpc>
                <a:spcPct val="80000"/>
              </a:lnSpc>
              <a:defRPr sz="4000" cap="none" baseline="0">
                <a:solidFill>
                  <a:schemeClr val="tx1"/>
                </a:solidFill>
              </a:defRPr>
            </a:lvl1pPr>
          </a:lstStyle>
          <a:p>
            <a:r>
              <a:rPr lang="en-US"/>
              <a:t>Click to edit title</a:t>
            </a:r>
          </a:p>
        </p:txBody>
      </p:sp>
      <p:sp>
        <p:nvSpPr>
          <p:cNvPr id="3" name="Subtitle 2"/>
          <p:cNvSpPr>
            <a:spLocks noGrp="1"/>
          </p:cNvSpPr>
          <p:nvPr>
            <p:ph type="subTitle" idx="1" hasCustomPrompt="1"/>
          </p:nvPr>
        </p:nvSpPr>
        <p:spPr>
          <a:xfrm>
            <a:off x="973261" y="4333875"/>
            <a:ext cx="5881124" cy="609600"/>
          </a:xfrm>
        </p:spPr>
        <p:txBody>
          <a:bodyPr lIns="0" tIns="0" rIns="0">
            <a:noAutofit/>
          </a:bodyPr>
          <a:lstStyle>
            <a:lvl1pPr marL="0" indent="0" algn="l">
              <a:lnSpc>
                <a:spcPct val="80000"/>
              </a:lnSpc>
              <a:spcBef>
                <a:spcPts val="0"/>
              </a:spcBef>
              <a:buNone/>
              <a:defRPr sz="2000" b="0" cap="none" baseline="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7" name="Picture Placeholder 6"/>
          <p:cNvSpPr>
            <a:spLocks noGrp="1"/>
          </p:cNvSpPr>
          <p:nvPr>
            <p:ph type="pic" sz="quarter" idx="12"/>
          </p:nvPr>
        </p:nvSpPr>
        <p:spPr>
          <a:xfrm>
            <a:off x="7226595" y="0"/>
            <a:ext cx="4965405" cy="6858000"/>
          </a:xfrm>
          <a:ln>
            <a:noFill/>
          </a:ln>
        </p:spPr>
        <p:txBody>
          <a:bodyPr/>
          <a:lstStyle>
            <a:lvl1pPr marL="0" indent="0">
              <a:buNone/>
              <a:defRPr/>
            </a:lvl1pPr>
          </a:lstStyle>
          <a:p>
            <a:r>
              <a:rPr lang="en-US"/>
              <a:t>Click icon to add picture</a:t>
            </a:r>
          </a:p>
        </p:txBody>
      </p:sp>
      <p:sp>
        <p:nvSpPr>
          <p:cNvPr id="10" name="Rectangle 9"/>
          <p:cNvSpPr/>
          <p:nvPr userDrawn="1"/>
        </p:nvSpPr>
        <p:spPr>
          <a:xfrm>
            <a:off x="973392" y="672465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F786CD7B-8D65-06A4-0D77-854C046F9775}"/>
              </a:ext>
            </a:extLst>
          </p:cNvPr>
          <p:cNvPicPr>
            <a:picLocks noChangeAspect="1"/>
          </p:cNvPicPr>
          <p:nvPr userDrawn="1"/>
        </p:nvPicPr>
        <p:blipFill>
          <a:blip r:embed="rId2"/>
          <a:stretch>
            <a:fillRect/>
          </a:stretch>
        </p:blipFill>
        <p:spPr>
          <a:xfrm>
            <a:off x="541479" y="536576"/>
            <a:ext cx="841467" cy="1017639"/>
          </a:xfrm>
          <a:prstGeom prst="rect">
            <a:avLst/>
          </a:prstGeom>
          <a:ln>
            <a:noFill/>
          </a:ln>
        </p:spPr>
      </p:pic>
      <p:sp>
        <p:nvSpPr>
          <p:cNvPr id="11" name="Text Placeholder 6">
            <a:extLst>
              <a:ext uri="{FF2B5EF4-FFF2-40B4-BE49-F238E27FC236}">
                <a16:creationId xmlns:a16="http://schemas.microsoft.com/office/drawing/2014/main" id="{F3805388-5DB7-9527-D881-2D2319B806A7}"/>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85138976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resenter Bio">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37699951-E944-7166-8E85-BCAF2C523958}"/>
              </a:ext>
            </a:extLst>
          </p:cNvPr>
          <p:cNvSpPr>
            <a:spLocks noGrp="1"/>
          </p:cNvSpPr>
          <p:nvPr>
            <p:ph type="body" sz="quarter" idx="17"/>
          </p:nvPr>
        </p:nvSpPr>
        <p:spPr>
          <a:xfrm>
            <a:off x="973392" y="2714625"/>
            <a:ext cx="4774855" cy="357188"/>
          </a:xfrm>
        </p:spPr>
        <p:txBody>
          <a:bodyPr anchor="b" anchorCtr="0"/>
          <a:lstStyle>
            <a:lvl1pPr marL="0" indent="0">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9" name="Picture Placeholder 8">
            <a:extLst>
              <a:ext uri="{FF2B5EF4-FFF2-40B4-BE49-F238E27FC236}">
                <a16:creationId xmlns:a16="http://schemas.microsoft.com/office/drawing/2014/main" id="{097ECC0D-9726-AC27-B563-B357C7ECDAF9}"/>
              </a:ext>
            </a:extLst>
          </p:cNvPr>
          <p:cNvSpPr>
            <a:spLocks noGrp="1"/>
          </p:cNvSpPr>
          <p:nvPr>
            <p:ph type="pic" sz="quarter" idx="13"/>
          </p:nvPr>
        </p:nvSpPr>
        <p:spPr>
          <a:xfrm>
            <a:off x="6096001" y="0"/>
            <a:ext cx="6095999" cy="6858000"/>
          </a:xfrm>
        </p:spPr>
        <p:txBody>
          <a:bodyPr lIns="365760" tIns="274320"/>
          <a:lstStyle>
            <a:lvl1pPr marL="0" indent="0">
              <a:buNone/>
              <a:defRPr/>
            </a:lvl1pPr>
          </a:lstStyle>
          <a:p>
            <a:r>
              <a:rPr lang="en-US"/>
              <a:t>Click icon to add picture</a:t>
            </a:r>
          </a:p>
        </p:txBody>
      </p:sp>
      <p:sp>
        <p:nvSpPr>
          <p:cNvPr id="2" name="Title 1"/>
          <p:cNvSpPr>
            <a:spLocks noGrp="1"/>
          </p:cNvSpPr>
          <p:nvPr>
            <p:ph type="title" hasCustomPrompt="1"/>
          </p:nvPr>
        </p:nvSpPr>
        <p:spPr>
          <a:xfrm>
            <a:off x="973392" y="536574"/>
            <a:ext cx="4774855" cy="978408"/>
          </a:xfrm>
        </p:spPr>
        <p:txBody>
          <a:bodyPr/>
          <a:lstStyle>
            <a:lvl1pPr>
              <a:defRPr baseline="0">
                <a:solidFill>
                  <a:schemeClr val="tx1"/>
                </a:solidFill>
              </a:defRPr>
            </a:lvl1pPr>
          </a:lstStyle>
          <a:p>
            <a:r>
              <a:rPr lang="en-US"/>
              <a:t>Click to edit master title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ext Placeholder 10">
            <a:extLst>
              <a:ext uri="{FF2B5EF4-FFF2-40B4-BE49-F238E27FC236}">
                <a16:creationId xmlns:a16="http://schemas.microsoft.com/office/drawing/2014/main" id="{8D1F8B54-E896-F7BA-1399-C4F7D8AA8588}"/>
              </a:ext>
            </a:extLst>
          </p:cNvPr>
          <p:cNvSpPr>
            <a:spLocks noGrp="1"/>
          </p:cNvSpPr>
          <p:nvPr>
            <p:ph type="body" sz="quarter" idx="14"/>
          </p:nvPr>
        </p:nvSpPr>
        <p:spPr>
          <a:xfrm>
            <a:off x="973392" y="1984375"/>
            <a:ext cx="4774855" cy="730250"/>
          </a:xfrm>
        </p:spPr>
        <p:txBody>
          <a:bodyPr anchor="b" anchorCtr="0"/>
          <a:lstStyle>
            <a:lvl1pPr marL="0" indent="0">
              <a:buNone/>
              <a:defRPr sz="1800" b="1"/>
            </a:lvl1pPr>
          </a:lstStyle>
          <a:p>
            <a:pPr lvl="0"/>
            <a:r>
              <a:rPr lang="en-US"/>
              <a:t>Click to edit Master text styles</a:t>
            </a:r>
          </a:p>
        </p:txBody>
      </p:sp>
      <p:sp>
        <p:nvSpPr>
          <p:cNvPr id="12" name="Text Placeholder 8">
            <a:extLst>
              <a:ext uri="{FF2B5EF4-FFF2-40B4-BE49-F238E27FC236}">
                <a16:creationId xmlns:a16="http://schemas.microsoft.com/office/drawing/2014/main" id="{60346084-E235-17F4-E090-59B38DAF3E70}"/>
              </a:ext>
            </a:extLst>
          </p:cNvPr>
          <p:cNvSpPr>
            <a:spLocks noGrp="1"/>
          </p:cNvSpPr>
          <p:nvPr>
            <p:ph type="body" sz="quarter" idx="15"/>
          </p:nvPr>
        </p:nvSpPr>
        <p:spPr>
          <a:xfrm>
            <a:off x="973392" y="3429000"/>
            <a:ext cx="4774855" cy="1828800"/>
          </a:xfrm>
        </p:spPr>
        <p:txBody>
          <a:bodyPr/>
          <a:lstStyle>
            <a:lvl1pPr marL="0" indent="0">
              <a:buNone/>
              <a:defRPr sz="1400">
                <a:solidFill>
                  <a:schemeClr val="tx1"/>
                </a:solidFill>
              </a:defRPr>
            </a:lvl1pPr>
          </a:lstStyle>
          <a:p>
            <a:pPr lvl="0"/>
            <a:r>
              <a:rPr lang="en-US"/>
              <a:t>Click to edit Master text styles</a:t>
            </a:r>
          </a:p>
        </p:txBody>
      </p:sp>
      <p:sp>
        <p:nvSpPr>
          <p:cNvPr id="3" name="Text Placeholder 6">
            <a:extLst>
              <a:ext uri="{FF2B5EF4-FFF2-40B4-BE49-F238E27FC236}">
                <a16:creationId xmlns:a16="http://schemas.microsoft.com/office/drawing/2014/main" id="{C9A3C1B6-103F-7A03-E812-CDED521300C7}"/>
              </a:ext>
            </a:extLst>
          </p:cNvPr>
          <p:cNvSpPr>
            <a:spLocks noGrp="1"/>
          </p:cNvSpPr>
          <p:nvPr>
            <p:ph type="body" sz="quarter" idx="18"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82168301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White_Team Intro">
    <p:bg>
      <p:bgPr>
        <a:solidFill>
          <a:schemeClr val="bg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323D021E-28F0-2EE1-47CF-AA03D10F0D73}"/>
              </a:ext>
            </a:extLst>
          </p:cNvPr>
          <p:cNvSpPr>
            <a:spLocks noGrp="1"/>
          </p:cNvSpPr>
          <p:nvPr>
            <p:ph type="body" sz="quarter" idx="14"/>
          </p:nvPr>
        </p:nvSpPr>
        <p:spPr>
          <a:xfrm>
            <a:off x="6099430" y="539624"/>
            <a:ext cx="5117909" cy="1444752"/>
          </a:xfrm>
        </p:spPr>
        <p:txBody>
          <a:bodyPr vert="horz" lIns="0" tIns="0" rIns="0" bIns="0" rtlCol="0">
            <a:noAutofit/>
          </a:bodyPr>
          <a:lstStyle>
            <a:lvl1pPr marL="0" indent="0">
              <a:spcBef>
                <a:spcPts val="600"/>
              </a:spcBef>
              <a:buNone/>
              <a:defRPr lang="en-US" sz="1400" dirty="0" smtClean="0">
                <a:solidFill>
                  <a:schemeClr val="tx1"/>
                </a:solidFill>
              </a:defRPr>
            </a:lvl1pPr>
            <a:lvl2pPr marL="457200" indent="0">
              <a:buNone/>
              <a:defRPr lang="en-US" sz="2000" dirty="0" smtClean="0"/>
            </a:lvl2pPr>
            <a:lvl3pPr marL="914400" indent="0">
              <a:buNone/>
              <a:defRPr lang="en-US" sz="2000" dirty="0" smtClean="0"/>
            </a:lvl3pPr>
            <a:lvl4pPr marL="1371600" indent="0">
              <a:buNone/>
              <a:defRPr lang="en-US" sz="2000" dirty="0" smtClean="0"/>
            </a:lvl4pPr>
          </a:lstStyle>
          <a:p>
            <a:pPr lvl="0"/>
            <a:r>
              <a:rPr lang="en-US"/>
              <a:t>Click to edit Master text styles</a:t>
            </a:r>
          </a:p>
        </p:txBody>
      </p:sp>
      <p:sp>
        <p:nvSpPr>
          <p:cNvPr id="2" name="Title 1"/>
          <p:cNvSpPr>
            <a:spLocks noGrp="1"/>
          </p:cNvSpPr>
          <p:nvPr>
            <p:ph type="title" hasCustomPrompt="1"/>
          </p:nvPr>
        </p:nvSpPr>
        <p:spPr>
          <a:xfrm>
            <a:off x="973392" y="536575"/>
            <a:ext cx="4774855" cy="1447800"/>
          </a:xfrm>
        </p:spPr>
        <p:txBody>
          <a:bodyPr/>
          <a:lstStyle>
            <a:lvl1pPr>
              <a:defRPr baseline="0">
                <a:solidFill>
                  <a:schemeClr val="tx1"/>
                </a:solidFill>
              </a:defRPr>
            </a:lvl1pPr>
          </a:lstStyle>
          <a:p>
            <a:r>
              <a:rPr lang="en-US"/>
              <a:t>Click to edit master title style</a:t>
            </a:r>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Date Placeholder 4"/>
          <p:cNvSpPr>
            <a:spLocks noGrp="1"/>
          </p:cNvSpPr>
          <p:nvPr>
            <p:ph type="dt" sz="half" idx="10"/>
          </p:nvPr>
        </p:nvSpPr>
        <p:spPr/>
        <p:txBody>
          <a:bodyPr/>
          <a:lstStyle>
            <a:lvl1pPr>
              <a:defRPr>
                <a:solidFill>
                  <a:schemeClr val="bg1">
                    <a:lumMod val="50000"/>
                    <a:lumOff val="50000"/>
                  </a:schemeClr>
                </a:solidFill>
              </a:defRPr>
            </a:lvl1pPr>
          </a:lstStyle>
          <a:p>
            <a:endParaRPr lang="en-US"/>
          </a:p>
        </p:txBody>
      </p:sp>
      <p:sp>
        <p:nvSpPr>
          <p:cNvPr id="6" name="Footer Placeholder 5"/>
          <p:cNvSpPr>
            <a:spLocks noGrp="1"/>
          </p:cNvSpPr>
          <p:nvPr>
            <p:ph type="ftr" sz="quarter" idx="11"/>
          </p:nvPr>
        </p:nvSpPr>
        <p:spPr/>
        <p:txBody>
          <a:bodyPr/>
          <a:lstStyle>
            <a:lvl1pPr>
              <a:defRPr>
                <a:solidFill>
                  <a:schemeClr val="tx1">
                    <a:lumMod val="50000"/>
                    <a:lumOff val="50000"/>
                  </a:schemeClr>
                </a:solidFill>
              </a:defRPr>
            </a:lvl1pPr>
          </a:lstStyle>
          <a:p>
            <a:endParaRPr lang="fr-FR"/>
          </a:p>
        </p:txBody>
      </p:sp>
      <p:sp>
        <p:nvSpPr>
          <p:cNvPr id="4" name="Picture Placeholder 22">
            <a:extLst>
              <a:ext uri="{FF2B5EF4-FFF2-40B4-BE49-F238E27FC236}">
                <a16:creationId xmlns:a16="http://schemas.microsoft.com/office/drawing/2014/main" id="{E7558D24-C3F2-9D09-228B-BB86E32257C9}"/>
              </a:ext>
            </a:extLst>
          </p:cNvPr>
          <p:cNvSpPr>
            <a:spLocks noGrp="1"/>
          </p:cNvSpPr>
          <p:nvPr>
            <p:ph type="pic" sz="quarter" idx="12"/>
          </p:nvPr>
        </p:nvSpPr>
        <p:spPr>
          <a:xfrm>
            <a:off x="980537"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1" name="Picture Placeholder 22">
            <a:extLst>
              <a:ext uri="{FF2B5EF4-FFF2-40B4-BE49-F238E27FC236}">
                <a16:creationId xmlns:a16="http://schemas.microsoft.com/office/drawing/2014/main" id="{8338E5E8-59AB-93F2-4715-D08D8FFA3F87}"/>
              </a:ext>
            </a:extLst>
          </p:cNvPr>
          <p:cNvSpPr>
            <a:spLocks noGrp="1"/>
          </p:cNvSpPr>
          <p:nvPr>
            <p:ph type="pic" sz="quarter" idx="13"/>
          </p:nvPr>
        </p:nvSpPr>
        <p:spPr>
          <a:xfrm>
            <a:off x="3101122"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2" name="Picture Placeholder 22">
            <a:extLst>
              <a:ext uri="{FF2B5EF4-FFF2-40B4-BE49-F238E27FC236}">
                <a16:creationId xmlns:a16="http://schemas.microsoft.com/office/drawing/2014/main" id="{53ECB930-EA51-2106-1E9C-EC1627B33626}"/>
              </a:ext>
            </a:extLst>
          </p:cNvPr>
          <p:cNvSpPr>
            <a:spLocks noGrp="1"/>
          </p:cNvSpPr>
          <p:nvPr>
            <p:ph type="pic" sz="quarter" idx="15"/>
          </p:nvPr>
        </p:nvSpPr>
        <p:spPr>
          <a:xfrm>
            <a:off x="5221708"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3" name="Picture Placeholder 22">
            <a:extLst>
              <a:ext uri="{FF2B5EF4-FFF2-40B4-BE49-F238E27FC236}">
                <a16:creationId xmlns:a16="http://schemas.microsoft.com/office/drawing/2014/main" id="{930C1BA4-9A6A-52BD-0EF8-656DBFE91F1E}"/>
              </a:ext>
            </a:extLst>
          </p:cNvPr>
          <p:cNvSpPr>
            <a:spLocks noGrp="1"/>
          </p:cNvSpPr>
          <p:nvPr>
            <p:ph type="pic" sz="quarter" idx="16"/>
          </p:nvPr>
        </p:nvSpPr>
        <p:spPr>
          <a:xfrm>
            <a:off x="7342293"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4" name="Picture Placeholder 22">
            <a:extLst>
              <a:ext uri="{FF2B5EF4-FFF2-40B4-BE49-F238E27FC236}">
                <a16:creationId xmlns:a16="http://schemas.microsoft.com/office/drawing/2014/main" id="{C5BA61AB-B0AB-285D-2459-4B52058CF589}"/>
              </a:ext>
            </a:extLst>
          </p:cNvPr>
          <p:cNvSpPr>
            <a:spLocks noGrp="1"/>
          </p:cNvSpPr>
          <p:nvPr>
            <p:ph type="pic" sz="quarter" idx="17"/>
          </p:nvPr>
        </p:nvSpPr>
        <p:spPr>
          <a:xfrm>
            <a:off x="9462877"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5" name="Text Placeholder 35">
            <a:extLst>
              <a:ext uri="{FF2B5EF4-FFF2-40B4-BE49-F238E27FC236}">
                <a16:creationId xmlns:a16="http://schemas.microsoft.com/office/drawing/2014/main" id="{213DAB99-EA3B-C93A-1AE6-CAE04992F04F}"/>
              </a:ext>
            </a:extLst>
          </p:cNvPr>
          <p:cNvSpPr>
            <a:spLocks noGrp="1"/>
          </p:cNvSpPr>
          <p:nvPr>
            <p:ph type="body" sz="quarter" idx="18" hasCustomPrompt="1"/>
          </p:nvPr>
        </p:nvSpPr>
        <p:spPr>
          <a:xfrm>
            <a:off x="3101057" y="5235730"/>
            <a:ext cx="1756231" cy="791699"/>
          </a:xfrm>
        </p:spPr>
        <p:txBody>
          <a:bodyPr tIns="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16" name="Text Placeholder 35">
            <a:extLst>
              <a:ext uri="{FF2B5EF4-FFF2-40B4-BE49-F238E27FC236}">
                <a16:creationId xmlns:a16="http://schemas.microsoft.com/office/drawing/2014/main" id="{9C1B5FB7-5D74-1DB9-3ABE-EFC367FC7DBA}"/>
              </a:ext>
            </a:extLst>
          </p:cNvPr>
          <p:cNvSpPr>
            <a:spLocks noGrp="1"/>
          </p:cNvSpPr>
          <p:nvPr>
            <p:ph type="body" sz="quarter" idx="19" hasCustomPrompt="1"/>
          </p:nvPr>
        </p:nvSpPr>
        <p:spPr>
          <a:xfrm>
            <a:off x="9462612" y="5235730"/>
            <a:ext cx="1756231" cy="791699"/>
          </a:xfrm>
        </p:spPr>
        <p:txBody>
          <a:bodyPr tIns="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17" name="Text Placeholder 35">
            <a:extLst>
              <a:ext uri="{FF2B5EF4-FFF2-40B4-BE49-F238E27FC236}">
                <a16:creationId xmlns:a16="http://schemas.microsoft.com/office/drawing/2014/main" id="{0CDCB8D7-BA5E-0626-E408-A54BF0200157}"/>
              </a:ext>
            </a:extLst>
          </p:cNvPr>
          <p:cNvSpPr>
            <a:spLocks noGrp="1"/>
          </p:cNvSpPr>
          <p:nvPr>
            <p:ph type="body" sz="quarter" idx="20" hasCustomPrompt="1"/>
          </p:nvPr>
        </p:nvSpPr>
        <p:spPr>
          <a:xfrm>
            <a:off x="7342095" y="5235730"/>
            <a:ext cx="1756231" cy="791699"/>
          </a:xfrm>
        </p:spPr>
        <p:txBody>
          <a:bodyPr tIns="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18" name="Text Placeholder 35">
            <a:extLst>
              <a:ext uri="{FF2B5EF4-FFF2-40B4-BE49-F238E27FC236}">
                <a16:creationId xmlns:a16="http://schemas.microsoft.com/office/drawing/2014/main" id="{8D0CEA63-BDCA-D243-F7D1-813BBBE1F6FA}"/>
              </a:ext>
            </a:extLst>
          </p:cNvPr>
          <p:cNvSpPr>
            <a:spLocks noGrp="1"/>
          </p:cNvSpPr>
          <p:nvPr>
            <p:ph type="body" sz="quarter" idx="21" hasCustomPrompt="1"/>
          </p:nvPr>
        </p:nvSpPr>
        <p:spPr>
          <a:xfrm>
            <a:off x="5221576" y="5235730"/>
            <a:ext cx="1756231" cy="791699"/>
          </a:xfrm>
        </p:spPr>
        <p:txBody>
          <a:bodyPr tIns="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19" name="Text Placeholder 35">
            <a:extLst>
              <a:ext uri="{FF2B5EF4-FFF2-40B4-BE49-F238E27FC236}">
                <a16:creationId xmlns:a16="http://schemas.microsoft.com/office/drawing/2014/main" id="{A02BAC42-698F-E97E-E259-A979C1B4CA17}"/>
              </a:ext>
            </a:extLst>
          </p:cNvPr>
          <p:cNvSpPr>
            <a:spLocks noGrp="1"/>
          </p:cNvSpPr>
          <p:nvPr>
            <p:ph type="body" sz="quarter" idx="22" hasCustomPrompt="1"/>
          </p:nvPr>
        </p:nvSpPr>
        <p:spPr>
          <a:xfrm>
            <a:off x="980538" y="5235730"/>
            <a:ext cx="1756231" cy="791699"/>
          </a:xfrm>
        </p:spPr>
        <p:txBody>
          <a:bodyPr tIns="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9" name="Text Placeholder 6">
            <a:extLst>
              <a:ext uri="{FF2B5EF4-FFF2-40B4-BE49-F238E27FC236}">
                <a16:creationId xmlns:a16="http://schemas.microsoft.com/office/drawing/2014/main" id="{99B51F7C-F5F5-5793-6B50-A85BF14B2B63}"/>
              </a:ext>
            </a:extLst>
          </p:cNvPr>
          <p:cNvSpPr>
            <a:spLocks noGrp="1"/>
          </p:cNvSpPr>
          <p:nvPr>
            <p:ph type="body" sz="quarter" idx="2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97337834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White_Large Team Intro">
    <p:bg>
      <p:bgPr>
        <a:solidFill>
          <a:schemeClr val="bg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323D021E-28F0-2EE1-47CF-AA03D10F0D73}"/>
              </a:ext>
            </a:extLst>
          </p:cNvPr>
          <p:cNvSpPr>
            <a:spLocks noGrp="1"/>
          </p:cNvSpPr>
          <p:nvPr>
            <p:ph type="body" sz="quarter" idx="14"/>
          </p:nvPr>
        </p:nvSpPr>
        <p:spPr>
          <a:xfrm>
            <a:off x="6099430" y="539624"/>
            <a:ext cx="5117909" cy="1444752"/>
          </a:xfrm>
        </p:spPr>
        <p:txBody>
          <a:bodyPr vert="horz" lIns="0" tIns="0" rIns="0" bIns="0" rtlCol="0">
            <a:noAutofit/>
          </a:bodyPr>
          <a:lstStyle>
            <a:lvl1pPr marL="0" indent="0">
              <a:spcBef>
                <a:spcPts val="600"/>
              </a:spcBef>
              <a:buNone/>
              <a:defRPr lang="en-US" sz="1400" dirty="0" smtClean="0">
                <a:solidFill>
                  <a:schemeClr val="tx1"/>
                </a:solidFill>
              </a:defRPr>
            </a:lvl1pPr>
            <a:lvl2pPr marL="457200" indent="0">
              <a:buNone/>
              <a:defRPr lang="en-US" sz="2000" dirty="0" smtClean="0"/>
            </a:lvl2pPr>
            <a:lvl3pPr marL="914400" indent="0">
              <a:buNone/>
              <a:defRPr lang="en-US" sz="2000" dirty="0" smtClean="0"/>
            </a:lvl3pPr>
            <a:lvl4pPr marL="1371600" indent="0">
              <a:buNone/>
              <a:defRPr lang="en-US" sz="2000" dirty="0" smtClean="0"/>
            </a:lvl4pPr>
          </a:lstStyle>
          <a:p>
            <a:pPr lvl="0"/>
            <a:r>
              <a:rPr lang="en-US"/>
              <a:t>Click to edit Master text styles</a:t>
            </a:r>
          </a:p>
        </p:txBody>
      </p:sp>
      <p:sp>
        <p:nvSpPr>
          <p:cNvPr id="2" name="Title 1"/>
          <p:cNvSpPr>
            <a:spLocks noGrp="1"/>
          </p:cNvSpPr>
          <p:nvPr>
            <p:ph type="title" hasCustomPrompt="1"/>
          </p:nvPr>
        </p:nvSpPr>
        <p:spPr>
          <a:xfrm>
            <a:off x="973392" y="536575"/>
            <a:ext cx="4774855" cy="1447800"/>
          </a:xfrm>
        </p:spPr>
        <p:txBody>
          <a:bodyPr/>
          <a:lstStyle>
            <a:lvl1pPr>
              <a:defRPr baseline="0">
                <a:solidFill>
                  <a:schemeClr val="tx1"/>
                </a:solidFill>
              </a:defRPr>
            </a:lvl1pPr>
          </a:lstStyle>
          <a:p>
            <a:r>
              <a:rPr lang="en-US"/>
              <a:t>Click to edit master title style</a:t>
            </a:r>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Date Placeholder 4"/>
          <p:cNvSpPr>
            <a:spLocks noGrp="1"/>
          </p:cNvSpPr>
          <p:nvPr>
            <p:ph type="dt" sz="half" idx="10"/>
          </p:nvPr>
        </p:nvSpPr>
        <p:spPr/>
        <p:txBody>
          <a:bodyPr/>
          <a:lstStyle>
            <a:lvl1pPr>
              <a:defRPr>
                <a:solidFill>
                  <a:schemeClr val="bg1">
                    <a:lumMod val="50000"/>
                    <a:lumOff val="50000"/>
                  </a:schemeClr>
                </a:solidFill>
              </a:defRPr>
            </a:lvl1pPr>
          </a:lstStyle>
          <a:p>
            <a:endParaRPr lang="en-US"/>
          </a:p>
        </p:txBody>
      </p:sp>
      <p:sp>
        <p:nvSpPr>
          <p:cNvPr id="6" name="Footer Placeholder 5"/>
          <p:cNvSpPr>
            <a:spLocks noGrp="1"/>
          </p:cNvSpPr>
          <p:nvPr>
            <p:ph type="ftr" sz="quarter" idx="11"/>
          </p:nvPr>
        </p:nvSpPr>
        <p:spPr/>
        <p:txBody>
          <a:bodyPr/>
          <a:lstStyle>
            <a:lvl1pPr>
              <a:defRPr>
                <a:solidFill>
                  <a:schemeClr val="bg1">
                    <a:lumMod val="50000"/>
                    <a:lumOff val="50000"/>
                  </a:schemeClr>
                </a:solidFill>
              </a:defRPr>
            </a:lvl1pPr>
          </a:lstStyle>
          <a:p>
            <a:endParaRPr lang="en-US"/>
          </a:p>
        </p:txBody>
      </p:sp>
      <p:sp>
        <p:nvSpPr>
          <p:cNvPr id="7" name="Picture Placeholder 22">
            <a:extLst>
              <a:ext uri="{FF2B5EF4-FFF2-40B4-BE49-F238E27FC236}">
                <a16:creationId xmlns:a16="http://schemas.microsoft.com/office/drawing/2014/main" id="{E03A4154-A1EC-BD03-17C0-115226616046}"/>
              </a:ext>
            </a:extLst>
          </p:cNvPr>
          <p:cNvSpPr>
            <a:spLocks noGrp="1" noChangeAspect="1"/>
          </p:cNvSpPr>
          <p:nvPr>
            <p:ph type="pic" sz="quarter" idx="12"/>
          </p:nvPr>
        </p:nvSpPr>
        <p:spPr>
          <a:xfrm>
            <a:off x="978949"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9" name="Picture Placeholder 22">
            <a:extLst>
              <a:ext uri="{FF2B5EF4-FFF2-40B4-BE49-F238E27FC236}">
                <a16:creationId xmlns:a16="http://schemas.microsoft.com/office/drawing/2014/main" id="{6096C9B8-F926-FE5D-34C5-49BD8CA72BF5}"/>
              </a:ext>
            </a:extLst>
          </p:cNvPr>
          <p:cNvSpPr>
            <a:spLocks noGrp="1" noChangeAspect="1"/>
          </p:cNvSpPr>
          <p:nvPr>
            <p:ph type="pic" sz="quarter" idx="13"/>
          </p:nvPr>
        </p:nvSpPr>
        <p:spPr>
          <a:xfrm>
            <a:off x="2764451"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20" name="Picture Placeholder 22">
            <a:extLst>
              <a:ext uri="{FF2B5EF4-FFF2-40B4-BE49-F238E27FC236}">
                <a16:creationId xmlns:a16="http://schemas.microsoft.com/office/drawing/2014/main" id="{D9AD9E50-67F9-1803-826D-40AB4A3A9700}"/>
              </a:ext>
            </a:extLst>
          </p:cNvPr>
          <p:cNvSpPr>
            <a:spLocks noGrp="1" noChangeAspect="1"/>
          </p:cNvSpPr>
          <p:nvPr>
            <p:ph type="pic" sz="quarter" idx="15"/>
          </p:nvPr>
        </p:nvSpPr>
        <p:spPr>
          <a:xfrm>
            <a:off x="4549953"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35" name="Picture Placeholder 22">
            <a:extLst>
              <a:ext uri="{FF2B5EF4-FFF2-40B4-BE49-F238E27FC236}">
                <a16:creationId xmlns:a16="http://schemas.microsoft.com/office/drawing/2014/main" id="{6F5639B4-4656-EFF1-ACFF-E0D6645233A1}"/>
              </a:ext>
            </a:extLst>
          </p:cNvPr>
          <p:cNvSpPr>
            <a:spLocks noGrp="1" noChangeAspect="1"/>
          </p:cNvSpPr>
          <p:nvPr>
            <p:ph type="pic" sz="quarter" idx="16"/>
          </p:nvPr>
        </p:nvSpPr>
        <p:spPr>
          <a:xfrm>
            <a:off x="8120957"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36" name="Picture Placeholder 22">
            <a:extLst>
              <a:ext uri="{FF2B5EF4-FFF2-40B4-BE49-F238E27FC236}">
                <a16:creationId xmlns:a16="http://schemas.microsoft.com/office/drawing/2014/main" id="{F55AED64-DA6A-8339-B778-417CD234A139}"/>
              </a:ext>
            </a:extLst>
          </p:cNvPr>
          <p:cNvSpPr>
            <a:spLocks noGrp="1" noChangeAspect="1"/>
          </p:cNvSpPr>
          <p:nvPr>
            <p:ph type="pic" sz="quarter" idx="17"/>
          </p:nvPr>
        </p:nvSpPr>
        <p:spPr>
          <a:xfrm>
            <a:off x="9906459"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37" name="Text Placeholder 35">
            <a:extLst>
              <a:ext uri="{FF2B5EF4-FFF2-40B4-BE49-F238E27FC236}">
                <a16:creationId xmlns:a16="http://schemas.microsoft.com/office/drawing/2014/main" id="{416BE438-B61F-2BC2-FC76-2E74FD4FD11F}"/>
              </a:ext>
            </a:extLst>
          </p:cNvPr>
          <p:cNvSpPr>
            <a:spLocks noGrp="1"/>
          </p:cNvSpPr>
          <p:nvPr>
            <p:ph type="body" sz="quarter" idx="18" hasCustomPrompt="1"/>
          </p:nvPr>
        </p:nvSpPr>
        <p:spPr>
          <a:xfrm>
            <a:off x="2765828" y="4003297"/>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38" name="Text Placeholder 35">
            <a:extLst>
              <a:ext uri="{FF2B5EF4-FFF2-40B4-BE49-F238E27FC236}">
                <a16:creationId xmlns:a16="http://schemas.microsoft.com/office/drawing/2014/main" id="{1718C8B2-06DD-026C-F813-9412B6C442AA}"/>
              </a:ext>
            </a:extLst>
          </p:cNvPr>
          <p:cNvSpPr>
            <a:spLocks noGrp="1"/>
          </p:cNvSpPr>
          <p:nvPr>
            <p:ph type="body" sz="quarter" idx="19" hasCustomPrompt="1"/>
          </p:nvPr>
        </p:nvSpPr>
        <p:spPr>
          <a:xfrm>
            <a:off x="9906993" y="4003297"/>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39" name="Text Placeholder 35">
            <a:extLst>
              <a:ext uri="{FF2B5EF4-FFF2-40B4-BE49-F238E27FC236}">
                <a16:creationId xmlns:a16="http://schemas.microsoft.com/office/drawing/2014/main" id="{FFC85773-B9B4-EBD6-917E-72194F44FAA3}"/>
              </a:ext>
            </a:extLst>
          </p:cNvPr>
          <p:cNvSpPr>
            <a:spLocks noGrp="1"/>
          </p:cNvSpPr>
          <p:nvPr>
            <p:ph type="body" sz="quarter" idx="20" hasCustomPrompt="1"/>
          </p:nvPr>
        </p:nvSpPr>
        <p:spPr>
          <a:xfrm>
            <a:off x="8121701" y="4003297"/>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0" name="Text Placeholder 35">
            <a:extLst>
              <a:ext uri="{FF2B5EF4-FFF2-40B4-BE49-F238E27FC236}">
                <a16:creationId xmlns:a16="http://schemas.microsoft.com/office/drawing/2014/main" id="{B58636B3-BDB5-D546-45BB-E6DF87D19B63}"/>
              </a:ext>
            </a:extLst>
          </p:cNvPr>
          <p:cNvSpPr>
            <a:spLocks noGrp="1"/>
          </p:cNvSpPr>
          <p:nvPr>
            <p:ph type="body" sz="quarter" idx="21" hasCustomPrompt="1"/>
          </p:nvPr>
        </p:nvSpPr>
        <p:spPr>
          <a:xfrm>
            <a:off x="4551119" y="4003297"/>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1" name="Text Placeholder 35">
            <a:extLst>
              <a:ext uri="{FF2B5EF4-FFF2-40B4-BE49-F238E27FC236}">
                <a16:creationId xmlns:a16="http://schemas.microsoft.com/office/drawing/2014/main" id="{AF07145E-F4F7-436A-B5F3-A889F17CCAD3}"/>
              </a:ext>
            </a:extLst>
          </p:cNvPr>
          <p:cNvSpPr>
            <a:spLocks noGrp="1"/>
          </p:cNvSpPr>
          <p:nvPr>
            <p:ph type="body" sz="quarter" idx="22" hasCustomPrompt="1"/>
          </p:nvPr>
        </p:nvSpPr>
        <p:spPr>
          <a:xfrm>
            <a:off x="980537" y="4003297"/>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2" name="Picture Placeholder 22">
            <a:extLst>
              <a:ext uri="{FF2B5EF4-FFF2-40B4-BE49-F238E27FC236}">
                <a16:creationId xmlns:a16="http://schemas.microsoft.com/office/drawing/2014/main" id="{B86C10AC-8E41-72DF-0C13-96BFB1192D27}"/>
              </a:ext>
            </a:extLst>
          </p:cNvPr>
          <p:cNvSpPr>
            <a:spLocks noGrp="1" noChangeAspect="1"/>
          </p:cNvSpPr>
          <p:nvPr>
            <p:ph type="pic" sz="quarter" idx="23"/>
          </p:nvPr>
        </p:nvSpPr>
        <p:spPr>
          <a:xfrm>
            <a:off x="6335455"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3" name="Text Placeholder 35">
            <a:extLst>
              <a:ext uri="{FF2B5EF4-FFF2-40B4-BE49-F238E27FC236}">
                <a16:creationId xmlns:a16="http://schemas.microsoft.com/office/drawing/2014/main" id="{3663DB5A-6460-CE1E-32CB-EE35E75E5144}"/>
              </a:ext>
            </a:extLst>
          </p:cNvPr>
          <p:cNvSpPr>
            <a:spLocks noGrp="1"/>
          </p:cNvSpPr>
          <p:nvPr>
            <p:ph type="body" sz="quarter" idx="24" hasCustomPrompt="1"/>
          </p:nvPr>
        </p:nvSpPr>
        <p:spPr>
          <a:xfrm>
            <a:off x="6336410" y="4003297"/>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4" name="Picture Placeholder 22">
            <a:extLst>
              <a:ext uri="{FF2B5EF4-FFF2-40B4-BE49-F238E27FC236}">
                <a16:creationId xmlns:a16="http://schemas.microsoft.com/office/drawing/2014/main" id="{D0E2F85F-CA0E-0EFB-985F-9985EE89042A}"/>
              </a:ext>
            </a:extLst>
          </p:cNvPr>
          <p:cNvSpPr>
            <a:spLocks noGrp="1" noChangeAspect="1"/>
          </p:cNvSpPr>
          <p:nvPr>
            <p:ph type="pic" sz="quarter" idx="25"/>
          </p:nvPr>
        </p:nvSpPr>
        <p:spPr>
          <a:xfrm>
            <a:off x="978949"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5" name="Picture Placeholder 22">
            <a:extLst>
              <a:ext uri="{FF2B5EF4-FFF2-40B4-BE49-F238E27FC236}">
                <a16:creationId xmlns:a16="http://schemas.microsoft.com/office/drawing/2014/main" id="{AE9110EE-A0D8-8E05-4714-256413B5D186}"/>
              </a:ext>
            </a:extLst>
          </p:cNvPr>
          <p:cNvSpPr>
            <a:spLocks noGrp="1" noChangeAspect="1"/>
          </p:cNvSpPr>
          <p:nvPr>
            <p:ph type="pic" sz="quarter" idx="26"/>
          </p:nvPr>
        </p:nvSpPr>
        <p:spPr>
          <a:xfrm>
            <a:off x="2764451"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6" name="Picture Placeholder 22">
            <a:extLst>
              <a:ext uri="{FF2B5EF4-FFF2-40B4-BE49-F238E27FC236}">
                <a16:creationId xmlns:a16="http://schemas.microsoft.com/office/drawing/2014/main" id="{09BF1A41-360D-4333-4297-303B5B792AD1}"/>
              </a:ext>
            </a:extLst>
          </p:cNvPr>
          <p:cNvSpPr>
            <a:spLocks noGrp="1" noChangeAspect="1"/>
          </p:cNvSpPr>
          <p:nvPr>
            <p:ph type="pic" sz="quarter" idx="27"/>
          </p:nvPr>
        </p:nvSpPr>
        <p:spPr>
          <a:xfrm>
            <a:off x="4549953"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7" name="Picture Placeholder 22">
            <a:extLst>
              <a:ext uri="{FF2B5EF4-FFF2-40B4-BE49-F238E27FC236}">
                <a16:creationId xmlns:a16="http://schemas.microsoft.com/office/drawing/2014/main" id="{9A657E46-4CE6-9A1D-CB7D-5B1661FC9472}"/>
              </a:ext>
            </a:extLst>
          </p:cNvPr>
          <p:cNvSpPr>
            <a:spLocks noGrp="1" noChangeAspect="1"/>
          </p:cNvSpPr>
          <p:nvPr>
            <p:ph type="pic" sz="quarter" idx="28"/>
          </p:nvPr>
        </p:nvSpPr>
        <p:spPr>
          <a:xfrm>
            <a:off x="8120957"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8" name="Picture Placeholder 22">
            <a:extLst>
              <a:ext uri="{FF2B5EF4-FFF2-40B4-BE49-F238E27FC236}">
                <a16:creationId xmlns:a16="http://schemas.microsoft.com/office/drawing/2014/main" id="{211623EB-574A-EEE0-399C-F3388A781F65}"/>
              </a:ext>
            </a:extLst>
          </p:cNvPr>
          <p:cNvSpPr>
            <a:spLocks noGrp="1" noChangeAspect="1"/>
          </p:cNvSpPr>
          <p:nvPr>
            <p:ph type="pic" sz="quarter" idx="29"/>
          </p:nvPr>
        </p:nvSpPr>
        <p:spPr>
          <a:xfrm>
            <a:off x="9906459"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9" name="Text Placeholder 35">
            <a:extLst>
              <a:ext uri="{FF2B5EF4-FFF2-40B4-BE49-F238E27FC236}">
                <a16:creationId xmlns:a16="http://schemas.microsoft.com/office/drawing/2014/main" id="{A67EB585-53CD-EC5F-3AF9-BF79B5017102}"/>
              </a:ext>
            </a:extLst>
          </p:cNvPr>
          <p:cNvSpPr>
            <a:spLocks noGrp="1"/>
          </p:cNvSpPr>
          <p:nvPr>
            <p:ph type="body" sz="quarter" idx="30" hasCustomPrompt="1"/>
          </p:nvPr>
        </p:nvSpPr>
        <p:spPr>
          <a:xfrm>
            <a:off x="2765828" y="6118092"/>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0" name="Text Placeholder 35">
            <a:extLst>
              <a:ext uri="{FF2B5EF4-FFF2-40B4-BE49-F238E27FC236}">
                <a16:creationId xmlns:a16="http://schemas.microsoft.com/office/drawing/2014/main" id="{7E8902CD-83D0-98B2-8EB7-06ABB2FB29C7}"/>
              </a:ext>
            </a:extLst>
          </p:cNvPr>
          <p:cNvSpPr>
            <a:spLocks noGrp="1"/>
          </p:cNvSpPr>
          <p:nvPr>
            <p:ph type="body" sz="quarter" idx="31" hasCustomPrompt="1"/>
          </p:nvPr>
        </p:nvSpPr>
        <p:spPr>
          <a:xfrm>
            <a:off x="9906993" y="6118092"/>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1" name="Text Placeholder 35">
            <a:extLst>
              <a:ext uri="{FF2B5EF4-FFF2-40B4-BE49-F238E27FC236}">
                <a16:creationId xmlns:a16="http://schemas.microsoft.com/office/drawing/2014/main" id="{0222283B-C6B5-01A4-94A1-DD09D75796C1}"/>
              </a:ext>
            </a:extLst>
          </p:cNvPr>
          <p:cNvSpPr>
            <a:spLocks noGrp="1"/>
          </p:cNvSpPr>
          <p:nvPr>
            <p:ph type="body" sz="quarter" idx="32" hasCustomPrompt="1"/>
          </p:nvPr>
        </p:nvSpPr>
        <p:spPr>
          <a:xfrm>
            <a:off x="8121701" y="6118092"/>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2" name="Text Placeholder 35">
            <a:extLst>
              <a:ext uri="{FF2B5EF4-FFF2-40B4-BE49-F238E27FC236}">
                <a16:creationId xmlns:a16="http://schemas.microsoft.com/office/drawing/2014/main" id="{DC414C6C-0815-819B-7B12-A0E837CC9983}"/>
              </a:ext>
            </a:extLst>
          </p:cNvPr>
          <p:cNvSpPr>
            <a:spLocks noGrp="1"/>
          </p:cNvSpPr>
          <p:nvPr>
            <p:ph type="body" sz="quarter" idx="33" hasCustomPrompt="1"/>
          </p:nvPr>
        </p:nvSpPr>
        <p:spPr>
          <a:xfrm>
            <a:off x="4551119" y="6118092"/>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3" name="Text Placeholder 35">
            <a:extLst>
              <a:ext uri="{FF2B5EF4-FFF2-40B4-BE49-F238E27FC236}">
                <a16:creationId xmlns:a16="http://schemas.microsoft.com/office/drawing/2014/main" id="{12A13BFD-511E-6272-662C-FB4EE4658367}"/>
              </a:ext>
            </a:extLst>
          </p:cNvPr>
          <p:cNvSpPr>
            <a:spLocks noGrp="1"/>
          </p:cNvSpPr>
          <p:nvPr>
            <p:ph type="body" sz="quarter" idx="34" hasCustomPrompt="1"/>
          </p:nvPr>
        </p:nvSpPr>
        <p:spPr>
          <a:xfrm>
            <a:off x="980537" y="6118092"/>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4" name="Picture Placeholder 22">
            <a:extLst>
              <a:ext uri="{FF2B5EF4-FFF2-40B4-BE49-F238E27FC236}">
                <a16:creationId xmlns:a16="http://schemas.microsoft.com/office/drawing/2014/main" id="{9DF4B2AF-8CF5-2250-11CE-90266F2CAC56}"/>
              </a:ext>
            </a:extLst>
          </p:cNvPr>
          <p:cNvSpPr>
            <a:spLocks noGrp="1" noChangeAspect="1"/>
          </p:cNvSpPr>
          <p:nvPr>
            <p:ph type="pic" sz="quarter" idx="35"/>
          </p:nvPr>
        </p:nvSpPr>
        <p:spPr>
          <a:xfrm>
            <a:off x="6335455"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55" name="Text Placeholder 35">
            <a:extLst>
              <a:ext uri="{FF2B5EF4-FFF2-40B4-BE49-F238E27FC236}">
                <a16:creationId xmlns:a16="http://schemas.microsoft.com/office/drawing/2014/main" id="{BCB63897-9C12-8CB4-A248-21C0D70889E4}"/>
              </a:ext>
            </a:extLst>
          </p:cNvPr>
          <p:cNvSpPr>
            <a:spLocks noGrp="1"/>
          </p:cNvSpPr>
          <p:nvPr>
            <p:ph type="body" sz="quarter" idx="36" hasCustomPrompt="1"/>
          </p:nvPr>
        </p:nvSpPr>
        <p:spPr>
          <a:xfrm>
            <a:off x="6336410" y="6118092"/>
            <a:ext cx="1143298" cy="397036"/>
          </a:xfrm>
        </p:spPr>
        <p:txBody>
          <a:bodyPr tIns="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 name="Text Placeholder 6">
            <a:extLst>
              <a:ext uri="{FF2B5EF4-FFF2-40B4-BE49-F238E27FC236}">
                <a16:creationId xmlns:a16="http://schemas.microsoft.com/office/drawing/2014/main" id="{5DF9C9AC-8B43-6AF2-2F50-E5341B2EF4BA}"/>
              </a:ext>
            </a:extLst>
          </p:cNvPr>
          <p:cNvSpPr>
            <a:spLocks noGrp="1"/>
          </p:cNvSpPr>
          <p:nvPr>
            <p:ph type="body" sz="quarter" idx="37"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38769765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3" name="Content Placeholder 2"/>
          <p:cNvSpPr>
            <a:spLocks noGrp="1"/>
          </p:cNvSpPr>
          <p:nvPr>
            <p:ph idx="1"/>
          </p:nvPr>
        </p:nvSpPr>
        <p:spPr>
          <a:xfrm>
            <a:off x="973390" y="1561762"/>
            <a:ext cx="10243948"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6">
            <a:extLst>
              <a:ext uri="{FF2B5EF4-FFF2-40B4-BE49-F238E27FC236}">
                <a16:creationId xmlns:a16="http://schemas.microsoft.com/office/drawing/2014/main" id="{F4DA9C83-2590-36B8-5BDA-CAF91CD05427}"/>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7504699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RS_ques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0" y="536574"/>
            <a:ext cx="10243948" cy="1645920"/>
          </a:xfrm>
        </p:spPr>
        <p:txBody>
          <a:bodyPr/>
          <a:lstStyle>
            <a:lvl1pPr>
              <a:defRPr sz="2400" baseline="0"/>
            </a:lvl1pPr>
          </a:lstStyle>
          <a:p>
            <a:r>
              <a:rPr lang="en-US"/>
              <a:t>Click to edit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 Placeholder 6">
            <a:extLst>
              <a:ext uri="{FF2B5EF4-FFF2-40B4-BE49-F238E27FC236}">
                <a16:creationId xmlns:a16="http://schemas.microsoft.com/office/drawing/2014/main" id="{C53253CB-BBFF-F55F-9DCF-36808D6AC18F}"/>
              </a:ext>
            </a:extLst>
          </p:cNvPr>
          <p:cNvSpPr>
            <a:spLocks noGrp="1"/>
          </p:cNvSpPr>
          <p:nvPr>
            <p:ph type="body" sz="quarter" idx="12"/>
          </p:nvPr>
        </p:nvSpPr>
        <p:spPr>
          <a:xfrm>
            <a:off x="973391" y="2748941"/>
            <a:ext cx="10243948" cy="3264408"/>
          </a:xfrm>
        </p:spPr>
        <p:txBody>
          <a:bodyPr/>
          <a:lstStyle>
            <a:lvl1pPr marL="285750" indent="-285750">
              <a:buFont typeface="+mj-lt"/>
              <a:buAutoNum type="arabicPeriod"/>
              <a:defRPr/>
            </a:lvl1pPr>
          </a:lstStyle>
          <a:p>
            <a:pPr lvl="0"/>
            <a:r>
              <a:rPr lang="en-US"/>
              <a:t>Click to edit Master text styles</a:t>
            </a:r>
          </a:p>
        </p:txBody>
      </p:sp>
      <p:sp>
        <p:nvSpPr>
          <p:cNvPr id="3" name="Text Placeholder 6">
            <a:extLst>
              <a:ext uri="{FF2B5EF4-FFF2-40B4-BE49-F238E27FC236}">
                <a16:creationId xmlns:a16="http://schemas.microsoft.com/office/drawing/2014/main" id="{C802F8A0-2FE8-8545-98E4-5D23F27EC9BB}"/>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38127517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rategy and Vis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4DD35E-FB4F-F627-C439-D4CCC4B34D04}"/>
              </a:ext>
            </a:extLst>
          </p:cNvPr>
          <p:cNvSpPr/>
          <p:nvPr userDrawn="1"/>
        </p:nvSpPr>
        <p:spPr>
          <a:xfrm>
            <a:off x="1" y="4572000"/>
            <a:ext cx="12192000" cy="228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endParaRPr lang="en-US" sz="2000"/>
          </a:p>
        </p:txBody>
      </p:sp>
      <p:sp>
        <p:nvSpPr>
          <p:cNvPr id="2" name="Title 1"/>
          <p:cNvSpPr>
            <a:spLocks noGrp="1"/>
          </p:cNvSpPr>
          <p:nvPr>
            <p:ph type="title" hasCustomPrompt="1"/>
          </p:nvPr>
        </p:nvSpPr>
        <p:spPr/>
        <p:txBody>
          <a:bodyPr/>
          <a:lstStyle/>
          <a:p>
            <a:r>
              <a:rPr lang="en-US"/>
              <a:t>Click to edit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9" name="Text Placeholder 9"/>
          <p:cNvSpPr>
            <a:spLocks noGrp="1"/>
          </p:cNvSpPr>
          <p:nvPr>
            <p:ph type="body" sz="quarter" idx="13"/>
          </p:nvPr>
        </p:nvSpPr>
        <p:spPr>
          <a:xfrm>
            <a:off x="973392" y="5240863"/>
            <a:ext cx="2286595" cy="896112"/>
          </a:xfrm>
        </p:spPr>
        <p:txBody>
          <a:bodyPr tIns="0" bIns="0"/>
          <a:lstStyle>
            <a:lvl1pPr marL="171450" indent="-171450">
              <a:spcBef>
                <a:spcPts val="600"/>
              </a:spcBef>
              <a:buFont typeface="Arial" panose="020B0604020202020204" pitchFamily="34" charset="0"/>
              <a:buChar char="•"/>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0" name="Text Placeholder 14"/>
          <p:cNvSpPr>
            <a:spLocks noGrp="1"/>
          </p:cNvSpPr>
          <p:nvPr>
            <p:ph type="body" sz="quarter" idx="17" hasCustomPrompt="1"/>
          </p:nvPr>
        </p:nvSpPr>
        <p:spPr>
          <a:xfrm>
            <a:off x="973392" y="4952999"/>
            <a:ext cx="2286595"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 </a:t>
            </a:r>
          </a:p>
        </p:txBody>
      </p:sp>
      <p:sp>
        <p:nvSpPr>
          <p:cNvPr id="30" name="Content Placeholder 2"/>
          <p:cNvSpPr>
            <a:spLocks noGrp="1"/>
          </p:cNvSpPr>
          <p:nvPr>
            <p:ph idx="24"/>
          </p:nvPr>
        </p:nvSpPr>
        <p:spPr>
          <a:xfrm>
            <a:off x="973390" y="1854509"/>
            <a:ext cx="10243948" cy="676656"/>
          </a:xfrm>
        </p:spPr>
        <p:txBody>
          <a:bodyPr tIns="0"/>
          <a:lstStyle>
            <a:lvl1pPr marL="169863" indent="-169863">
              <a:spcBef>
                <a:spcPts val="0"/>
              </a:spcBef>
              <a:buFont typeface="Arial" panose="020B0604020202020204" pitchFamily="34" charset="0"/>
              <a:buChar char="•"/>
              <a:defRPr sz="1400"/>
            </a:lvl1pPr>
            <a:lvl2pPr>
              <a:defRPr sz="1200"/>
            </a:lvl2pPr>
            <a:lvl4pPr marL="1371600" indent="0">
              <a:buNone/>
              <a:defRPr/>
            </a:lvl4pPr>
          </a:lstStyle>
          <a:p>
            <a:pPr lvl="0"/>
            <a:r>
              <a:rPr lang="en-US"/>
              <a:t>Click to edit Master text styles</a:t>
            </a:r>
          </a:p>
          <a:p>
            <a:pPr lvl="1"/>
            <a:r>
              <a:rPr lang="en-US"/>
              <a:t>Second level</a:t>
            </a:r>
          </a:p>
        </p:txBody>
      </p:sp>
      <p:sp>
        <p:nvSpPr>
          <p:cNvPr id="31" name="Text Placeholder 14"/>
          <p:cNvSpPr>
            <a:spLocks noGrp="1"/>
          </p:cNvSpPr>
          <p:nvPr>
            <p:ph type="body" sz="quarter" idx="25"/>
          </p:nvPr>
        </p:nvSpPr>
        <p:spPr>
          <a:xfrm>
            <a:off x="973496" y="1568450"/>
            <a:ext cx="10243948"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Content Placeholder 2"/>
          <p:cNvSpPr>
            <a:spLocks noGrp="1"/>
          </p:cNvSpPr>
          <p:nvPr>
            <p:ph idx="26"/>
          </p:nvPr>
        </p:nvSpPr>
        <p:spPr>
          <a:xfrm>
            <a:off x="973390" y="3141662"/>
            <a:ext cx="10243948" cy="960120"/>
          </a:xfrm>
        </p:spPr>
        <p:txBody>
          <a:bodyPr tIns="0"/>
          <a:lstStyle>
            <a:lvl1pPr marL="171450" indent="-171450">
              <a:spcBef>
                <a:spcPts val="600"/>
              </a:spcBef>
              <a:buFont typeface="Arial" panose="020B0604020202020204" pitchFamily="34" charset="0"/>
              <a:buChar char="•"/>
              <a:defRPr sz="1400"/>
            </a:lvl1pPr>
            <a:lvl2pPr>
              <a:spcBef>
                <a:spcPts val="600"/>
              </a:spcBef>
              <a:defRPr sz="1200"/>
            </a:lvl2pPr>
            <a:lvl3pPr>
              <a:spcBef>
                <a:spcPts val="600"/>
              </a:spcBef>
              <a:defRPr sz="1200"/>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33" name="Text Placeholder 14"/>
          <p:cNvSpPr>
            <a:spLocks noGrp="1"/>
          </p:cNvSpPr>
          <p:nvPr>
            <p:ph type="body" sz="quarter" idx="27"/>
          </p:nvPr>
        </p:nvSpPr>
        <p:spPr>
          <a:xfrm>
            <a:off x="973496" y="2854594"/>
            <a:ext cx="10243948"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18" name="Rectangle 1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9" name="Text Placeholder 9">
            <a:extLst>
              <a:ext uri="{FF2B5EF4-FFF2-40B4-BE49-F238E27FC236}">
                <a16:creationId xmlns:a16="http://schemas.microsoft.com/office/drawing/2014/main" id="{FCC8D01A-387E-4280-BAC9-38B7E85D8FA3}"/>
              </a:ext>
            </a:extLst>
          </p:cNvPr>
          <p:cNvSpPr>
            <a:spLocks noGrp="1"/>
          </p:cNvSpPr>
          <p:nvPr>
            <p:ph type="body" sz="quarter" idx="31"/>
          </p:nvPr>
        </p:nvSpPr>
        <p:spPr>
          <a:xfrm>
            <a:off x="3547580" y="5240863"/>
            <a:ext cx="2286595" cy="896112"/>
          </a:xfrm>
        </p:spPr>
        <p:txBody>
          <a:bodyPr tIns="0" bIns="0"/>
          <a:lstStyle>
            <a:lvl1pPr marL="171450" indent="-171450">
              <a:spcBef>
                <a:spcPts val="600"/>
              </a:spcBef>
              <a:buFont typeface="Arial" panose="020B0604020202020204" pitchFamily="34" charset="0"/>
              <a:buChar char="•"/>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0" name="Text Placeholder 14">
            <a:extLst>
              <a:ext uri="{FF2B5EF4-FFF2-40B4-BE49-F238E27FC236}">
                <a16:creationId xmlns:a16="http://schemas.microsoft.com/office/drawing/2014/main" id="{F7757D34-B5B7-47AD-AE62-7CA370616FC6}"/>
              </a:ext>
            </a:extLst>
          </p:cNvPr>
          <p:cNvSpPr>
            <a:spLocks noGrp="1"/>
          </p:cNvSpPr>
          <p:nvPr>
            <p:ph type="body" sz="quarter" idx="32" hasCustomPrompt="1"/>
          </p:nvPr>
        </p:nvSpPr>
        <p:spPr>
          <a:xfrm>
            <a:off x="3547580" y="4952999"/>
            <a:ext cx="2286595"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41" name="Text Placeholder 9">
            <a:extLst>
              <a:ext uri="{FF2B5EF4-FFF2-40B4-BE49-F238E27FC236}">
                <a16:creationId xmlns:a16="http://schemas.microsoft.com/office/drawing/2014/main" id="{88BF64C8-02FA-4776-8DE9-948D42CD3845}"/>
              </a:ext>
            </a:extLst>
          </p:cNvPr>
          <p:cNvSpPr>
            <a:spLocks noGrp="1"/>
          </p:cNvSpPr>
          <p:nvPr>
            <p:ph type="body" sz="quarter" idx="33"/>
          </p:nvPr>
        </p:nvSpPr>
        <p:spPr>
          <a:xfrm>
            <a:off x="6121767" y="5240863"/>
            <a:ext cx="2286595" cy="896112"/>
          </a:xfrm>
        </p:spPr>
        <p:txBody>
          <a:bodyPr tIns="0" bIns="0"/>
          <a:lstStyle>
            <a:lvl1pPr marL="171450" indent="-171450">
              <a:spcBef>
                <a:spcPts val="600"/>
              </a:spcBef>
              <a:buFont typeface="Arial" panose="020B0604020202020204" pitchFamily="34" charset="0"/>
              <a:buChar char="•"/>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2" name="Text Placeholder 14">
            <a:extLst>
              <a:ext uri="{FF2B5EF4-FFF2-40B4-BE49-F238E27FC236}">
                <a16:creationId xmlns:a16="http://schemas.microsoft.com/office/drawing/2014/main" id="{4F53157F-C018-4A4C-82A0-9761BBAC5B28}"/>
              </a:ext>
            </a:extLst>
          </p:cNvPr>
          <p:cNvSpPr>
            <a:spLocks noGrp="1"/>
          </p:cNvSpPr>
          <p:nvPr>
            <p:ph type="body" sz="quarter" idx="34" hasCustomPrompt="1"/>
          </p:nvPr>
        </p:nvSpPr>
        <p:spPr>
          <a:xfrm>
            <a:off x="6121767" y="4952999"/>
            <a:ext cx="2286595"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43" name="Text Placeholder 9">
            <a:extLst>
              <a:ext uri="{FF2B5EF4-FFF2-40B4-BE49-F238E27FC236}">
                <a16:creationId xmlns:a16="http://schemas.microsoft.com/office/drawing/2014/main" id="{BE2011B3-D7FA-47F6-B7B0-F9FE6EA46C14}"/>
              </a:ext>
            </a:extLst>
          </p:cNvPr>
          <p:cNvSpPr>
            <a:spLocks noGrp="1"/>
          </p:cNvSpPr>
          <p:nvPr>
            <p:ph type="body" sz="quarter" idx="35"/>
          </p:nvPr>
        </p:nvSpPr>
        <p:spPr>
          <a:xfrm>
            <a:off x="8686526" y="5240863"/>
            <a:ext cx="2286595" cy="896112"/>
          </a:xfrm>
        </p:spPr>
        <p:txBody>
          <a:bodyPr tIns="0" bIns="0"/>
          <a:lstStyle>
            <a:lvl1pPr marL="171450" indent="-171450">
              <a:spcBef>
                <a:spcPts val="600"/>
              </a:spcBef>
              <a:buFont typeface="Arial" panose="020B0604020202020204" pitchFamily="34" charset="0"/>
              <a:buChar char="•"/>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4" name="Text Placeholder 14">
            <a:extLst>
              <a:ext uri="{FF2B5EF4-FFF2-40B4-BE49-F238E27FC236}">
                <a16:creationId xmlns:a16="http://schemas.microsoft.com/office/drawing/2014/main" id="{DBAA90D9-8B22-4EB3-AB4B-DA12D85F0CC1}"/>
              </a:ext>
            </a:extLst>
          </p:cNvPr>
          <p:cNvSpPr>
            <a:spLocks noGrp="1"/>
          </p:cNvSpPr>
          <p:nvPr>
            <p:ph type="body" sz="quarter" idx="36" hasCustomPrompt="1"/>
          </p:nvPr>
        </p:nvSpPr>
        <p:spPr>
          <a:xfrm>
            <a:off x="8686526" y="4952999"/>
            <a:ext cx="2286595"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6" name="TextBox 5">
            <a:extLst>
              <a:ext uri="{FF2B5EF4-FFF2-40B4-BE49-F238E27FC236}">
                <a16:creationId xmlns:a16="http://schemas.microsoft.com/office/drawing/2014/main" id="{16A774FE-AC1B-3B1E-0C99-F2BD003A2853}"/>
              </a:ext>
            </a:extLst>
          </p:cNvPr>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9239F233-A28B-4E90-BD26-B7AF41444B49}"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
        <p:nvSpPr>
          <p:cNvPr id="7" name="Text Placeholder 6">
            <a:extLst>
              <a:ext uri="{FF2B5EF4-FFF2-40B4-BE49-F238E27FC236}">
                <a16:creationId xmlns:a16="http://schemas.microsoft.com/office/drawing/2014/main" id="{8A4693CA-146D-C5BD-314D-DC70CE2FD8B2}"/>
              </a:ext>
            </a:extLst>
          </p:cNvPr>
          <p:cNvSpPr>
            <a:spLocks noGrp="1"/>
          </p:cNvSpPr>
          <p:nvPr>
            <p:ph type="body" sz="quarter" idx="37"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94849283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Learning objective black_gray_bulleted text">
    <p:spTree>
      <p:nvGrpSpPr>
        <p:cNvPr id="1" name=""/>
        <p:cNvGrpSpPr/>
        <p:nvPr/>
      </p:nvGrpSpPr>
      <p:grpSpPr>
        <a:xfrm>
          <a:off x="0" y="0"/>
          <a:ext cx="0" cy="0"/>
          <a:chOff x="0" y="0"/>
          <a:chExt cx="0" cy="0"/>
        </a:xfrm>
      </p:grpSpPr>
      <p:sp>
        <p:nvSpPr>
          <p:cNvPr id="6" name="Rectangle 5"/>
          <p:cNvSpPr/>
          <p:nvPr userDrawn="1"/>
        </p:nvSpPr>
        <p:spPr>
          <a:xfrm>
            <a:off x="4417575" y="0"/>
            <a:ext cx="777442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a:p>
        </p:txBody>
      </p:sp>
      <p:sp>
        <p:nvSpPr>
          <p:cNvPr id="8" name="Text Placeholder 7">
            <a:extLst>
              <a:ext uri="{FF2B5EF4-FFF2-40B4-BE49-F238E27FC236}">
                <a16:creationId xmlns:a16="http://schemas.microsoft.com/office/drawing/2014/main" id="{ACB55729-EDF7-9029-D47E-9714EE558C80}"/>
              </a:ext>
            </a:extLst>
          </p:cNvPr>
          <p:cNvSpPr>
            <a:spLocks noGrp="1"/>
          </p:cNvSpPr>
          <p:nvPr>
            <p:ph type="body" sz="quarter" idx="14"/>
          </p:nvPr>
        </p:nvSpPr>
        <p:spPr>
          <a:xfrm>
            <a:off x="4986048" y="1561764"/>
            <a:ext cx="6231291" cy="3721774"/>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973392" y="2366170"/>
            <a:ext cx="3066261" cy="2125663"/>
          </a:xfrm>
        </p:spPr>
        <p:txBody>
          <a:bodyPr tIns="0" bIns="0" anchor="ctr" anchorCtr="0"/>
          <a:lstStyle>
            <a:lvl1pPr>
              <a:defRPr baseline="0">
                <a:solidFill>
                  <a:schemeClr val="tx1"/>
                </a:solidFill>
              </a:defRPr>
            </a:lvl1pPr>
          </a:lstStyle>
          <a:p>
            <a:r>
              <a:rPr lang="en-US"/>
              <a:t>Click to edit title</a:t>
            </a:r>
          </a:p>
        </p:txBody>
      </p:sp>
      <p:sp>
        <p:nvSpPr>
          <p:cNvPr id="4" name="Date Placeholder 3"/>
          <p:cNvSpPr>
            <a:spLocks noGrp="1"/>
          </p:cNvSpPr>
          <p:nvPr>
            <p:ph type="dt" sz="half" idx="10"/>
          </p:nvPr>
        </p:nvSpPr>
        <p:spPr/>
        <p:txBody>
          <a:bodyPr/>
          <a:lstStyle/>
          <a:p>
            <a:endParaRPr lang="en-US"/>
          </a:p>
        </p:txBody>
      </p:sp>
      <p:sp>
        <p:nvSpPr>
          <p:cNvPr id="7" name="Rectangle 6"/>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0" name="TextBox 9"/>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9239F233-A28B-4E90-BD26-B7AF41444B49}"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
        <p:nvSpPr>
          <p:cNvPr id="3" name="Text Placeholder 6">
            <a:extLst>
              <a:ext uri="{FF2B5EF4-FFF2-40B4-BE49-F238E27FC236}">
                <a16:creationId xmlns:a16="http://schemas.microsoft.com/office/drawing/2014/main" id="{F780EDB8-968C-0B36-DF59-22902B541E85}"/>
              </a:ext>
            </a:extLst>
          </p:cNvPr>
          <p:cNvSpPr>
            <a:spLocks noGrp="1"/>
          </p:cNvSpPr>
          <p:nvPr>
            <p:ph type="body" sz="quarter" idx="15"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159009522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_image right">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992401" y="0"/>
            <a:ext cx="7199600"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392" y="2366170"/>
            <a:ext cx="3656964" cy="2125663"/>
          </a:xfrm>
        </p:spPr>
        <p:txBody>
          <a:bodyPr tIns="0" bIns="0" anchor="ctr" anchorCtr="0"/>
          <a:lstStyle>
            <a:lvl1pPr>
              <a:defRPr sz="2400" baseline="0">
                <a:solidFill>
                  <a:schemeClr val="tx1"/>
                </a:solidFill>
              </a:defRPr>
            </a:lvl1pPr>
          </a:lstStyle>
          <a:p>
            <a:r>
              <a:rPr lang="en-US"/>
              <a:t>Click to edit master title</a:t>
            </a:r>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0" name="Text Placeholder 9"/>
          <p:cNvSpPr>
            <a:spLocks noGrp="1"/>
          </p:cNvSpPr>
          <p:nvPr>
            <p:ph type="body" sz="quarter" idx="13"/>
          </p:nvPr>
        </p:nvSpPr>
        <p:spPr>
          <a:xfrm>
            <a:off x="973392" y="4838700"/>
            <a:ext cx="3666492" cy="12763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6">
            <a:extLst>
              <a:ext uri="{FF2B5EF4-FFF2-40B4-BE49-F238E27FC236}">
                <a16:creationId xmlns:a16="http://schemas.microsoft.com/office/drawing/2014/main" id="{62D3A06D-E84D-318C-B9FC-E007FD5119BD}"/>
              </a:ext>
            </a:extLst>
          </p:cNvPr>
          <p:cNvSpPr>
            <a:spLocks noGrp="1"/>
          </p:cNvSpPr>
          <p:nvPr>
            <p:ph type="body" sz="quarter" idx="14"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27023829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_image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99042" y="2366170"/>
            <a:ext cx="3656964" cy="2125663"/>
          </a:xfrm>
        </p:spPr>
        <p:txBody>
          <a:bodyPr tIns="0" bIns="0" anchor="ctr" anchorCtr="0"/>
          <a:lstStyle>
            <a:lvl1pPr>
              <a:defRPr sz="2400" baseline="0">
                <a:solidFill>
                  <a:schemeClr val="tx1"/>
                </a:solidFill>
              </a:defRPr>
            </a:lvl1pPr>
          </a:lstStyle>
          <a:p>
            <a:r>
              <a:rPr lang="en-US"/>
              <a:t>Click to edit master title</a:t>
            </a:r>
          </a:p>
        </p:txBody>
      </p:sp>
      <p:sp>
        <p:nvSpPr>
          <p:cNvPr id="10" name="Text Placeholder 9"/>
          <p:cNvSpPr>
            <a:spLocks noGrp="1"/>
          </p:cNvSpPr>
          <p:nvPr>
            <p:ph type="body" sz="quarter" idx="13"/>
          </p:nvPr>
        </p:nvSpPr>
        <p:spPr>
          <a:xfrm>
            <a:off x="7399042" y="4838700"/>
            <a:ext cx="3666492" cy="12763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Picture Placeholder 7"/>
          <p:cNvSpPr>
            <a:spLocks noGrp="1"/>
          </p:cNvSpPr>
          <p:nvPr>
            <p:ph type="pic" sz="quarter" idx="12"/>
          </p:nvPr>
        </p:nvSpPr>
        <p:spPr>
          <a:xfrm>
            <a:off x="0" y="0"/>
            <a:ext cx="6878079" cy="6858000"/>
          </a:xfrm>
        </p:spPr>
        <p:txBody>
          <a:bodyPr/>
          <a:lstStyle>
            <a:lvl1pPr marL="0" indent="0">
              <a:buNone/>
              <a:defRPr/>
            </a:lvl1pPr>
          </a:lstStyle>
          <a:p>
            <a:r>
              <a:rPr lang="en-US"/>
              <a:t>Click icon to add picture</a:t>
            </a:r>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5" name="Footer Placeholder 4"/>
          <p:cNvSpPr>
            <a:spLocks noGrp="1"/>
          </p:cNvSpPr>
          <p:nvPr>
            <p:ph type="ftr" sz="quarter" idx="11"/>
          </p:nvPr>
        </p:nvSpPr>
        <p:spPr>
          <a:xfrm>
            <a:off x="976161" y="6135688"/>
            <a:ext cx="10243948" cy="365760"/>
          </a:xfrm>
        </p:spPr>
        <p:txBody>
          <a:bodyPr/>
          <a:lstStyle>
            <a:lvl1pPr>
              <a:defRPr>
                <a:solidFill>
                  <a:schemeClr val="tx1">
                    <a:lumMod val="50000"/>
                    <a:lumOff val="50000"/>
                  </a:schemeClr>
                </a:solidFill>
              </a:defRPr>
            </a:lvl1pPr>
          </a:lstStyle>
          <a:p>
            <a:endParaRPr lang="en-US"/>
          </a:p>
        </p:txBody>
      </p:sp>
      <p:sp>
        <p:nvSpPr>
          <p:cNvPr id="11" name="Rectangle 10">
            <a:extLst>
              <a:ext uri="{FF2B5EF4-FFF2-40B4-BE49-F238E27FC236}">
                <a16:creationId xmlns:a16="http://schemas.microsoft.com/office/drawing/2014/main" id="{F1503FE5-9572-BFFE-9E98-C018C0150A29}"/>
              </a:ext>
            </a:extLst>
          </p:cNvPr>
          <p:cNvSpPr/>
          <p:nvPr userDrawn="1"/>
        </p:nvSpPr>
        <p:spPr>
          <a:xfrm>
            <a:off x="7408570"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6">
            <a:extLst>
              <a:ext uri="{FF2B5EF4-FFF2-40B4-BE49-F238E27FC236}">
                <a16:creationId xmlns:a16="http://schemas.microsoft.com/office/drawing/2014/main" id="{4809FBE3-5D53-92BC-1BE3-F1E849F6B9E8}"/>
              </a:ext>
            </a:extLst>
          </p:cNvPr>
          <p:cNvSpPr>
            <a:spLocks noGrp="1"/>
          </p:cNvSpPr>
          <p:nvPr>
            <p:ph type="body" sz="quarter" idx="14"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71312642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Full slide quota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2497" y="3086100"/>
            <a:ext cx="8202420" cy="685800"/>
          </a:xfrm>
        </p:spPr>
        <p:txBody>
          <a:bodyPr anchor="ctr" anchorCtr="0"/>
          <a:lstStyle>
            <a:lvl1pPr algn="l">
              <a:lnSpc>
                <a:spcPct val="100000"/>
              </a:lnSpc>
              <a:defRPr sz="3600" b="1" cap="none"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lvl1pPr>
              <a:defRPr>
                <a:solidFill>
                  <a:schemeClr val="tx1"/>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3" name="Text Placeholder 6">
            <a:extLst>
              <a:ext uri="{FF2B5EF4-FFF2-40B4-BE49-F238E27FC236}">
                <a16:creationId xmlns:a16="http://schemas.microsoft.com/office/drawing/2014/main" id="{9124162C-485D-37E2-959C-75DFFAB5C513}"/>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318259199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0/50 Text_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5"/>
            <a:ext cx="4774855" cy="960120"/>
          </a:xfrm>
        </p:spPr>
        <p:txBody>
          <a:bodyPr>
            <a:noAutofit/>
          </a:bodyPr>
          <a:lstStyle>
            <a:lvl1pPr>
              <a:defRPr baseline="0">
                <a:solidFill>
                  <a:schemeClr val="tx1"/>
                </a:solidFill>
              </a:defRPr>
            </a:lvl1pPr>
          </a:lstStyle>
          <a:p>
            <a:r>
              <a:rPr lang="en-US"/>
              <a:t>Click to edit master title</a:t>
            </a:r>
          </a:p>
        </p:txBody>
      </p:sp>
      <p:sp>
        <p:nvSpPr>
          <p:cNvPr id="3" name="Content Placeholder 2"/>
          <p:cNvSpPr>
            <a:spLocks noGrp="1"/>
          </p:cNvSpPr>
          <p:nvPr>
            <p:ph idx="1"/>
          </p:nvPr>
        </p:nvSpPr>
        <p:spPr>
          <a:xfrm>
            <a:off x="973392" y="1561764"/>
            <a:ext cx="4774855" cy="457392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7" name="Content Placeholder 7"/>
          <p:cNvSpPr>
            <a:spLocks noGrp="1"/>
          </p:cNvSpPr>
          <p:nvPr>
            <p:ph sz="quarter" idx="12"/>
          </p:nvPr>
        </p:nvSpPr>
        <p:spPr>
          <a:xfrm>
            <a:off x="6096001" y="0"/>
            <a:ext cx="5121339"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 Placeholder 6">
            <a:extLst>
              <a:ext uri="{FF2B5EF4-FFF2-40B4-BE49-F238E27FC236}">
                <a16:creationId xmlns:a16="http://schemas.microsoft.com/office/drawing/2014/main" id="{9B098219-E5EC-7FC4-64B3-ED490D8A704F}"/>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61256383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0/50 Image_Tex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0" y="0"/>
            <a:ext cx="6096001"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2" name="Title 1"/>
          <p:cNvSpPr>
            <a:spLocks noGrp="1"/>
          </p:cNvSpPr>
          <p:nvPr>
            <p:ph type="title" hasCustomPrompt="1"/>
          </p:nvPr>
        </p:nvSpPr>
        <p:spPr>
          <a:xfrm>
            <a:off x="6442165" y="536575"/>
            <a:ext cx="4775174" cy="960120"/>
          </a:xfrm>
        </p:spPr>
        <p:txBody>
          <a:bodyPr>
            <a:noAutofit/>
          </a:bodyPr>
          <a:lstStyle>
            <a:lvl1pPr>
              <a:defRPr>
                <a:solidFill>
                  <a:schemeClr val="tx1"/>
                </a:solidFill>
              </a:defRPr>
            </a:lvl1pPr>
          </a:lstStyle>
          <a:p>
            <a:r>
              <a:rPr lang="en-US"/>
              <a:t>Click to edit master title</a:t>
            </a:r>
          </a:p>
        </p:txBody>
      </p:sp>
      <p:sp>
        <p:nvSpPr>
          <p:cNvPr id="3" name="Content Placeholder 2"/>
          <p:cNvSpPr>
            <a:spLocks noGrp="1"/>
          </p:cNvSpPr>
          <p:nvPr>
            <p:ph idx="1"/>
          </p:nvPr>
        </p:nvSpPr>
        <p:spPr>
          <a:xfrm>
            <a:off x="6442165" y="1561764"/>
            <a:ext cx="4775174" cy="4573920"/>
          </a:xfrm>
        </p:spPr>
        <p:txBody>
          <a:bodyPr/>
          <a:lstStyle>
            <a:lvl1pPr>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6442166"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6">
            <a:extLst>
              <a:ext uri="{FF2B5EF4-FFF2-40B4-BE49-F238E27FC236}">
                <a16:creationId xmlns:a16="http://schemas.microsoft.com/office/drawing/2014/main" id="{69813947-AACE-9CEF-B1B0-BB16494681FC}"/>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12656936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0/6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8" name="Content Placeholder 7"/>
          <p:cNvSpPr>
            <a:spLocks noGrp="1"/>
          </p:cNvSpPr>
          <p:nvPr>
            <p:ph sz="quarter" idx="12"/>
          </p:nvPr>
        </p:nvSpPr>
        <p:spPr>
          <a:xfrm>
            <a:off x="4992401" y="0"/>
            <a:ext cx="6224939"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391" y="1561764"/>
            <a:ext cx="3666493" cy="4573925"/>
          </a:xfrm>
        </p:spPr>
        <p:txBody>
          <a:bodyPr/>
          <a:lstStyle>
            <a:lvl1pPr>
              <a:defRPr sz="1400"/>
            </a:lvl1pPr>
            <a:lvl2pPr>
              <a:defRPr sz="1200"/>
            </a:lvl2pPr>
            <a:lvl3pPr>
              <a:defRPr sz="1200"/>
            </a:lvl3pPr>
            <a:lvl4pPr>
              <a:defRPr sz="1200"/>
            </a:lvl4pPr>
            <a:lvl5pPr>
              <a:defRPr sz="12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973391" y="536575"/>
            <a:ext cx="3666493" cy="960120"/>
          </a:xfrm>
        </p:spPr>
        <p:txBody>
          <a:bodyPr/>
          <a:lstStyle/>
          <a:p>
            <a:r>
              <a:rPr lang="en-US"/>
              <a:t>Click to edit title style</a:t>
            </a:r>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 Placeholder 6">
            <a:extLst>
              <a:ext uri="{FF2B5EF4-FFF2-40B4-BE49-F238E27FC236}">
                <a16:creationId xmlns:a16="http://schemas.microsoft.com/office/drawing/2014/main" id="{D406D418-87B9-6115-13E0-519755ED51C5}"/>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331320998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0/60 Image_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918" y="536576"/>
            <a:ext cx="5872422" cy="587375"/>
          </a:xfrm>
        </p:spPr>
        <p:txBody>
          <a:bodyPr/>
          <a:lstStyle>
            <a:lvl1pPr>
              <a:defRPr baseline="0">
                <a:solidFill>
                  <a:schemeClr val="tx1"/>
                </a:solidFill>
              </a:defRPr>
            </a:lvl1pPr>
          </a:lstStyle>
          <a:p>
            <a:r>
              <a:rPr lang="en-US"/>
              <a:t>Click to edit master title</a:t>
            </a:r>
          </a:p>
        </p:txBody>
      </p:sp>
      <p:sp>
        <p:nvSpPr>
          <p:cNvPr id="3" name="Content Placeholder 2"/>
          <p:cNvSpPr>
            <a:spLocks noGrp="1"/>
          </p:cNvSpPr>
          <p:nvPr>
            <p:ph idx="1"/>
          </p:nvPr>
        </p:nvSpPr>
        <p:spPr>
          <a:xfrm>
            <a:off x="5344918" y="1561762"/>
            <a:ext cx="5872422" cy="4573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5344917"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Picture Placeholder 13"/>
          <p:cNvSpPr>
            <a:spLocks noGrp="1"/>
          </p:cNvSpPr>
          <p:nvPr>
            <p:ph type="pic" sz="quarter" idx="12"/>
          </p:nvPr>
        </p:nvSpPr>
        <p:spPr>
          <a:xfrm>
            <a:off x="0" y="0"/>
            <a:ext cx="4992400" cy="6858000"/>
          </a:xfrm>
        </p:spPr>
        <p:txBody>
          <a:bodyPr/>
          <a:lstStyle>
            <a:lvl1pPr marL="0" indent="0">
              <a:buNone/>
              <a:defRPr/>
            </a:lvl1pPr>
          </a:lstStyle>
          <a:p>
            <a:r>
              <a:rPr lang="en-US"/>
              <a:t>Click icon to add picture</a:t>
            </a:r>
          </a:p>
        </p:txBody>
      </p:sp>
      <p:sp>
        <p:nvSpPr>
          <p:cNvPr id="7" name="Text Placeholder 6">
            <a:extLst>
              <a:ext uri="{FF2B5EF4-FFF2-40B4-BE49-F238E27FC236}">
                <a16:creationId xmlns:a16="http://schemas.microsoft.com/office/drawing/2014/main" id="{B398F403-77C9-3E09-DAA9-9F3CE035427E}"/>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339751157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0/4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8" name="Content Placeholder 7"/>
          <p:cNvSpPr>
            <a:spLocks noGrp="1"/>
          </p:cNvSpPr>
          <p:nvPr>
            <p:ph sz="quarter" idx="12"/>
          </p:nvPr>
        </p:nvSpPr>
        <p:spPr>
          <a:xfrm>
            <a:off x="7226596" y="0"/>
            <a:ext cx="3990744"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392" y="1561763"/>
            <a:ext cx="5895923" cy="4573922"/>
          </a:xfrm>
        </p:spPr>
        <p:txBody>
          <a:bodyPr/>
          <a:lstStyle>
            <a:lvl1pPr>
              <a:defRPr sz="1400"/>
            </a:lvl1pPr>
            <a:lvl2pPr>
              <a:defRPr sz="1200"/>
            </a:lvl2pPr>
            <a:lvl3pPr>
              <a:defRPr sz="1200"/>
            </a:lvl3pPr>
            <a:lvl4pPr>
              <a:defRPr sz="1200"/>
            </a:lvl4pPr>
            <a:lvl5pPr>
              <a:defRPr sz="12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973392" y="536576"/>
            <a:ext cx="5895923" cy="587375"/>
          </a:xfrm>
        </p:spPr>
        <p:txBody>
          <a:bodyPr/>
          <a:lstStyle/>
          <a:p>
            <a:r>
              <a:rPr lang="en-US"/>
              <a:t>Click to edit title style</a:t>
            </a:r>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 Placeholder 6">
            <a:extLst>
              <a:ext uri="{FF2B5EF4-FFF2-40B4-BE49-F238E27FC236}">
                <a16:creationId xmlns:a16="http://schemas.microsoft.com/office/drawing/2014/main" id="{DDE387A4-4999-68A4-D3AB-B9161A89AC81}"/>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1001336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60/40 Image_Tex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6878841"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7226595" y="536575"/>
            <a:ext cx="3990745" cy="960120"/>
          </a:xfrm>
        </p:spPr>
        <p:txBody>
          <a:bodyPr>
            <a:noAutofit/>
          </a:bodyPr>
          <a:lstStyle>
            <a:lvl1pPr>
              <a:defRPr>
                <a:solidFill>
                  <a:schemeClr val="tx1"/>
                </a:solidFill>
              </a:defRPr>
            </a:lvl1pPr>
          </a:lstStyle>
          <a:p>
            <a:r>
              <a:rPr lang="en-US"/>
              <a:t>Click to edit master title</a:t>
            </a:r>
          </a:p>
        </p:txBody>
      </p:sp>
      <p:sp>
        <p:nvSpPr>
          <p:cNvPr id="3" name="Content Placeholder 2"/>
          <p:cNvSpPr>
            <a:spLocks noGrp="1"/>
          </p:cNvSpPr>
          <p:nvPr>
            <p:ph idx="1"/>
          </p:nvPr>
        </p:nvSpPr>
        <p:spPr>
          <a:xfrm>
            <a:off x="7226595" y="1561762"/>
            <a:ext cx="3990745" cy="4573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7226595"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6">
            <a:extLst>
              <a:ext uri="{FF2B5EF4-FFF2-40B4-BE49-F238E27FC236}">
                <a16:creationId xmlns:a16="http://schemas.microsoft.com/office/drawing/2014/main" id="{3C8484B8-10D7-FA09-60D7-70C48D955DD6}"/>
              </a:ext>
            </a:extLst>
          </p:cNvPr>
          <p:cNvSpPr>
            <a:spLocks noGrp="1"/>
          </p:cNvSpPr>
          <p:nvPr>
            <p:ph type="body" sz="quarter" idx="14"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30222086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0" y="3086100"/>
            <a:ext cx="10243948" cy="685800"/>
          </a:xfrm>
        </p:spPr>
        <p:txBody>
          <a:bodyPr anchor="t" anchorCtr="0"/>
          <a:lstStyle>
            <a:lvl1pPr algn="l">
              <a:defRPr sz="3600" b="1" cap="none"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6">
            <a:extLst>
              <a:ext uri="{FF2B5EF4-FFF2-40B4-BE49-F238E27FC236}">
                <a16:creationId xmlns:a16="http://schemas.microsoft.com/office/drawing/2014/main" id="{3E616739-7706-F2F4-4DB0-8252BDA18A5B}"/>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76613896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ction Header with 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2499" y="2845917"/>
            <a:ext cx="8444840" cy="1397000"/>
          </a:xfrm>
        </p:spPr>
        <p:txBody>
          <a:bodyPr tIns="0" anchor="ctr" anchorCtr="0"/>
          <a:lstStyle>
            <a:lvl1pPr algn="l">
              <a:defRPr sz="3600" b="1" cap="none" baseline="0">
                <a:solidFill>
                  <a:schemeClr val="tx1"/>
                </a:solidFill>
              </a:defRPr>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2678796"/>
            <a:ext cx="1578690" cy="1731243"/>
          </a:xfrm>
        </p:spPr>
        <p:txBody>
          <a:bodyPr bIns="0">
            <a:spAutoFit/>
          </a:bodyPr>
          <a:lstStyle>
            <a:lvl1pPr marL="0" indent="0">
              <a:buNone/>
              <a:defRPr sz="125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 Placeholder 6">
            <a:extLst>
              <a:ext uri="{FF2B5EF4-FFF2-40B4-BE49-F238E27FC236}">
                <a16:creationId xmlns:a16="http://schemas.microsoft.com/office/drawing/2014/main" id="{3B902B1B-CB98-9CB5-5066-634A31C487C4}"/>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186309807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Header with number_5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096001" y="0"/>
            <a:ext cx="6095999"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392" y="4930775"/>
            <a:ext cx="4774855" cy="1397000"/>
          </a:xfrm>
        </p:spPr>
        <p:txBody>
          <a:bodyPr anchor="t" anchorCtr="0"/>
          <a:lstStyle>
            <a:lvl1pPr algn="l">
              <a:defRPr sz="2400" b="1" cap="none"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536576"/>
            <a:ext cx="1578690" cy="1731243"/>
          </a:xfrm>
        </p:spPr>
        <p:txBody>
          <a:bodyPr bIns="0">
            <a:spAutoFit/>
          </a:bodyPr>
          <a:lstStyle>
            <a:lvl1pPr marL="0" indent="0">
              <a:buNone/>
              <a:defRPr sz="125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6">
            <a:extLst>
              <a:ext uri="{FF2B5EF4-FFF2-40B4-BE49-F238E27FC236}">
                <a16:creationId xmlns:a16="http://schemas.microsoft.com/office/drawing/2014/main" id="{AA65BC24-0C1C-185B-245F-9E61C6A5C613}"/>
              </a:ext>
            </a:extLst>
          </p:cNvPr>
          <p:cNvSpPr>
            <a:spLocks noGrp="1"/>
          </p:cNvSpPr>
          <p:nvPr>
            <p:ph type="body" sz="quarter" idx="14"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50828954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Header with number_40/6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992401" y="0"/>
            <a:ext cx="7199600"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392" y="4930775"/>
            <a:ext cx="3656964" cy="1397000"/>
          </a:xfrm>
        </p:spPr>
        <p:txBody>
          <a:bodyPr anchor="t" anchorCtr="0"/>
          <a:lstStyle>
            <a:lvl1pPr algn="l">
              <a:defRPr sz="2400" b="1" cap="none"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536576"/>
            <a:ext cx="1578690" cy="1731243"/>
          </a:xfrm>
        </p:spPr>
        <p:txBody>
          <a:bodyPr bIns="0">
            <a:spAutoFit/>
          </a:bodyPr>
          <a:lstStyle>
            <a:lvl1pPr marL="0" indent="0">
              <a:buNone/>
              <a:defRPr sz="125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6">
            <a:extLst>
              <a:ext uri="{FF2B5EF4-FFF2-40B4-BE49-F238E27FC236}">
                <a16:creationId xmlns:a16="http://schemas.microsoft.com/office/drawing/2014/main" id="{F4EA4BBE-7BDF-8E3F-5B9F-305C15D6E1F5}"/>
              </a:ext>
            </a:extLst>
          </p:cNvPr>
          <p:cNvSpPr>
            <a:spLocks noGrp="1"/>
          </p:cNvSpPr>
          <p:nvPr>
            <p:ph type="body" sz="quarter" idx="14"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390480404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content lower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5"/>
            <a:ext cx="4774855" cy="1447800"/>
          </a:xfrm>
        </p:spPr>
        <p:txBody>
          <a:bodyPr/>
          <a:lstStyle>
            <a:lvl1pPr>
              <a:defRPr baseline="0"/>
            </a:lvl1pPr>
          </a:lstStyle>
          <a:p>
            <a:r>
              <a:rPr lang="en-US"/>
              <a:t>Click to edit master title style</a:t>
            </a:r>
          </a:p>
        </p:txBody>
      </p:sp>
      <p:sp>
        <p:nvSpPr>
          <p:cNvPr id="4" name="Content Placeholder 3"/>
          <p:cNvSpPr>
            <a:spLocks noGrp="1"/>
          </p:cNvSpPr>
          <p:nvPr>
            <p:ph sz="half" idx="2"/>
          </p:nvPr>
        </p:nvSpPr>
        <p:spPr>
          <a:xfrm>
            <a:off x="6096001" y="536576"/>
            <a:ext cx="5121339" cy="1447800"/>
          </a:xfrm>
        </p:spPr>
        <p:txBody>
          <a:bodyPr/>
          <a:lstStyle>
            <a:lvl1pPr marL="0" indent="0">
              <a:lnSpc>
                <a:spcPct val="114000"/>
              </a:lnSpc>
              <a:buNone/>
              <a:defRPr sz="16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1" name="Picture Placeholder 10"/>
          <p:cNvSpPr>
            <a:spLocks noGrp="1"/>
          </p:cNvSpPr>
          <p:nvPr>
            <p:ph type="pic" sz="quarter" idx="12"/>
          </p:nvPr>
        </p:nvSpPr>
        <p:spPr>
          <a:xfrm>
            <a:off x="1" y="2286000"/>
            <a:ext cx="12192000" cy="4572000"/>
          </a:xfrm>
        </p:spPr>
        <p:txBody>
          <a:bodyPr/>
          <a:lstStyle>
            <a:lvl1pPr marL="0" indent="0" algn="ctr">
              <a:buNone/>
              <a:defRPr/>
            </a:lvl1pPr>
          </a:lstStyle>
          <a:p>
            <a:r>
              <a:rPr lang="en-US"/>
              <a:t>Click icon to add picture</a:t>
            </a:r>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6">
            <a:extLst>
              <a:ext uri="{FF2B5EF4-FFF2-40B4-BE49-F238E27FC236}">
                <a16:creationId xmlns:a16="http://schemas.microsoft.com/office/drawing/2014/main" id="{A077FFED-2801-08A3-F49E-B3AFCE3E44B7}"/>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156971911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content lower image_blue line">
    <p:spTree>
      <p:nvGrpSpPr>
        <p:cNvPr id="1" name=""/>
        <p:cNvGrpSpPr/>
        <p:nvPr/>
      </p:nvGrpSpPr>
      <p:grpSpPr>
        <a:xfrm>
          <a:off x="0" y="0"/>
          <a:ext cx="0" cy="0"/>
          <a:chOff x="0" y="0"/>
          <a:chExt cx="0" cy="0"/>
        </a:xfrm>
      </p:grpSpPr>
      <p:sp>
        <p:nvSpPr>
          <p:cNvPr id="9" name="Rectangle 8"/>
          <p:cNvSpPr/>
          <p:nvPr userDrawn="1"/>
        </p:nvSpPr>
        <p:spPr>
          <a:xfrm>
            <a:off x="1" y="2286000"/>
            <a:ext cx="12192000" cy="4572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a:p>
        </p:txBody>
      </p:sp>
      <p:sp>
        <p:nvSpPr>
          <p:cNvPr id="2" name="Title 1"/>
          <p:cNvSpPr>
            <a:spLocks noGrp="1"/>
          </p:cNvSpPr>
          <p:nvPr>
            <p:ph type="title" hasCustomPrompt="1"/>
          </p:nvPr>
        </p:nvSpPr>
        <p:spPr>
          <a:xfrm>
            <a:off x="973392" y="536575"/>
            <a:ext cx="4774855" cy="978738"/>
          </a:xfrm>
        </p:spPr>
        <p:txBody>
          <a:bodyPr>
            <a:noAutofit/>
          </a:bodyPr>
          <a:lstStyle>
            <a:lvl1pPr>
              <a:defRPr baseline="0">
                <a:solidFill>
                  <a:schemeClr val="tx1"/>
                </a:solidFill>
              </a:defRPr>
            </a:lvl1pPr>
          </a:lstStyle>
          <a:p>
            <a:r>
              <a:rPr lang="en-US"/>
              <a:t>Click to edit master title style</a:t>
            </a:r>
          </a:p>
        </p:txBody>
      </p:sp>
      <p:sp>
        <p:nvSpPr>
          <p:cNvPr id="4" name="Content Placeholder 3"/>
          <p:cNvSpPr>
            <a:spLocks noGrp="1"/>
          </p:cNvSpPr>
          <p:nvPr>
            <p:ph sz="half" idx="2"/>
          </p:nvPr>
        </p:nvSpPr>
        <p:spPr>
          <a:xfrm>
            <a:off x="6096001" y="536576"/>
            <a:ext cx="5121339" cy="1447800"/>
          </a:xfrm>
        </p:spPr>
        <p:txBody>
          <a:bodyPr/>
          <a:lstStyle>
            <a:lvl1pPr marL="0" indent="0">
              <a:lnSpc>
                <a:spcPct val="1130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1">
                    <a:lumMod val="50000"/>
                    <a:lumOff val="50000"/>
                  </a:schemeClr>
                </a:solidFill>
              </a:defRPr>
            </a:lvl1pPr>
          </a:lstStyle>
          <a:p>
            <a:endParaRPr lang="en-US"/>
          </a:p>
        </p:txBody>
      </p:sp>
      <p:sp>
        <p:nvSpPr>
          <p:cNvPr id="6" name="Footer Placeholder 5"/>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0" name="Content Placeholder 9"/>
          <p:cNvSpPr>
            <a:spLocks noGrp="1"/>
          </p:cNvSpPr>
          <p:nvPr>
            <p:ph sz="quarter" idx="12"/>
          </p:nvPr>
        </p:nvSpPr>
        <p:spPr>
          <a:xfrm>
            <a:off x="973391" y="2838450"/>
            <a:ext cx="10243948" cy="3498850"/>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extBox 12"/>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©2022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
        <p:nvSpPr>
          <p:cNvPr id="7" name="Text Placeholder 6">
            <a:extLst>
              <a:ext uri="{FF2B5EF4-FFF2-40B4-BE49-F238E27FC236}">
                <a16:creationId xmlns:a16="http://schemas.microsoft.com/office/drawing/2014/main" id="{28A305D0-0523-3D33-1499-C937294479C7}"/>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5111647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Four icon layout_blue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Text Placeholder 7"/>
          <p:cNvSpPr>
            <a:spLocks noGrp="1"/>
          </p:cNvSpPr>
          <p:nvPr>
            <p:ph type="body" sz="quarter" idx="12"/>
          </p:nvPr>
        </p:nvSpPr>
        <p:spPr>
          <a:xfrm>
            <a:off x="973391" y="1560797"/>
            <a:ext cx="10243948" cy="1554480"/>
          </a:xfrm>
        </p:spPr>
        <p:txBody>
          <a:bodyPr/>
          <a:lstStyle>
            <a:lvl1pPr marL="0" indent="0">
              <a:spcBef>
                <a:spcPts val="600"/>
              </a:spcBef>
              <a:buNone/>
              <a:defRPr sz="1400"/>
            </a:lvl1pPr>
            <a:lvl2pPr marL="457200" indent="0">
              <a:buNone/>
              <a:defRPr sz="1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30" name="Text Placeholder 9"/>
          <p:cNvSpPr>
            <a:spLocks noGrp="1"/>
          </p:cNvSpPr>
          <p:nvPr>
            <p:ph type="body" sz="quarter" idx="13"/>
          </p:nvPr>
        </p:nvSpPr>
        <p:spPr>
          <a:xfrm>
            <a:off x="973392" y="4689970"/>
            <a:ext cx="2286595" cy="1444752"/>
          </a:xfrm>
        </p:spPr>
        <p:txBody>
          <a:bodyPr tIns="0" bIns="0"/>
          <a:lstStyle>
            <a:lvl1pPr marL="0" indent="0">
              <a:spcBef>
                <a:spcPts val="600"/>
              </a:spcBef>
              <a:buFont typeface="Arial" panose="020B0604020202020204" pitchFamily="34" charse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14"/>
          <p:cNvSpPr>
            <a:spLocks noGrp="1"/>
          </p:cNvSpPr>
          <p:nvPr>
            <p:ph type="body" sz="quarter" idx="17" hasCustomPrompt="1"/>
          </p:nvPr>
        </p:nvSpPr>
        <p:spPr>
          <a:xfrm>
            <a:off x="973392" y="4407495"/>
            <a:ext cx="2286595"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32" name="Text Placeholder 14"/>
          <p:cNvSpPr>
            <a:spLocks noGrp="1"/>
          </p:cNvSpPr>
          <p:nvPr>
            <p:ph type="body" sz="quarter" idx="18" hasCustomPrompt="1"/>
          </p:nvPr>
        </p:nvSpPr>
        <p:spPr>
          <a:xfrm>
            <a:off x="3625842" y="4407495"/>
            <a:ext cx="2286595"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33" name="Text Placeholder 14"/>
          <p:cNvSpPr>
            <a:spLocks noGrp="1"/>
          </p:cNvSpPr>
          <p:nvPr>
            <p:ph type="body" sz="quarter" idx="19" hasCustomPrompt="1"/>
          </p:nvPr>
        </p:nvSpPr>
        <p:spPr>
          <a:xfrm>
            <a:off x="6278293" y="4407495"/>
            <a:ext cx="2286595"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34" name="Text Placeholder 14"/>
          <p:cNvSpPr>
            <a:spLocks noGrp="1"/>
          </p:cNvSpPr>
          <p:nvPr>
            <p:ph type="body" sz="quarter" idx="20" hasCustomPrompt="1"/>
          </p:nvPr>
        </p:nvSpPr>
        <p:spPr>
          <a:xfrm>
            <a:off x="8930744" y="4407495"/>
            <a:ext cx="2286595" cy="274320"/>
          </a:xfrm>
        </p:spPr>
        <p:txBody>
          <a:bodyPr bIns="0" anchor="t" anchorCtr="0"/>
          <a:lstStyle>
            <a:lvl1pPr marL="0" indent="0">
              <a:buNone/>
              <a:defRPr sz="16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text</a:t>
            </a:r>
          </a:p>
        </p:txBody>
      </p:sp>
      <p:sp>
        <p:nvSpPr>
          <p:cNvPr id="35" name="Text Placeholder 9"/>
          <p:cNvSpPr>
            <a:spLocks noGrp="1"/>
          </p:cNvSpPr>
          <p:nvPr>
            <p:ph type="body" sz="quarter" idx="21"/>
          </p:nvPr>
        </p:nvSpPr>
        <p:spPr>
          <a:xfrm>
            <a:off x="3625842" y="4689970"/>
            <a:ext cx="2286595" cy="1444752"/>
          </a:xfrm>
        </p:spPr>
        <p:txBody>
          <a:bodyPr tIns="0" bIns="0"/>
          <a:lstStyle>
            <a:lvl1pPr marL="0" indent="0">
              <a:spcBef>
                <a:spcPts val="600"/>
              </a:spcBef>
              <a:buFont typeface="Arial" panose="020B0604020202020204" pitchFamily="34" charse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9"/>
          <p:cNvSpPr>
            <a:spLocks noGrp="1"/>
          </p:cNvSpPr>
          <p:nvPr>
            <p:ph type="body" sz="quarter" idx="22"/>
          </p:nvPr>
        </p:nvSpPr>
        <p:spPr>
          <a:xfrm>
            <a:off x="6278293" y="4689970"/>
            <a:ext cx="2286595" cy="1444752"/>
          </a:xfrm>
        </p:spPr>
        <p:txBody>
          <a:bodyPr tIns="0" bIns="0"/>
          <a:lstStyle>
            <a:lvl1pPr marL="0" indent="0">
              <a:spcBef>
                <a:spcPts val="600"/>
              </a:spcBef>
              <a:buFont typeface="Arial" panose="020B0604020202020204" pitchFamily="34" charse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Text Placeholder 9"/>
          <p:cNvSpPr>
            <a:spLocks noGrp="1"/>
          </p:cNvSpPr>
          <p:nvPr>
            <p:ph type="body" sz="quarter" idx="23"/>
          </p:nvPr>
        </p:nvSpPr>
        <p:spPr>
          <a:xfrm>
            <a:off x="8930744" y="4689970"/>
            <a:ext cx="2286595" cy="1444752"/>
          </a:xfrm>
        </p:spPr>
        <p:txBody>
          <a:bodyPr tIns="0" bIns="0"/>
          <a:lstStyle>
            <a:lvl1pPr marL="0" indent="0">
              <a:spcBef>
                <a:spcPts val="600"/>
              </a:spcBef>
              <a:buFont typeface="Arial" panose="020B0604020202020204" pitchFamily="34" charse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Rectangle 15"/>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6">
            <a:extLst>
              <a:ext uri="{FF2B5EF4-FFF2-40B4-BE49-F238E27FC236}">
                <a16:creationId xmlns:a16="http://schemas.microsoft.com/office/drawing/2014/main" id="{536BA2DB-9F9E-45CE-02E1-DE6270B95306}"/>
              </a:ext>
            </a:extLst>
          </p:cNvPr>
          <p:cNvSpPr>
            <a:spLocks noGrp="1"/>
          </p:cNvSpPr>
          <p:nvPr>
            <p:ph type="body" sz="quarter" idx="24"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4393159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0/50 Text_Icon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456904-7106-B7CE-D6AA-9148B3C7E129}"/>
              </a:ext>
            </a:extLst>
          </p:cNvPr>
          <p:cNvSpPr/>
          <p:nvPr userDrawn="1"/>
        </p:nvSpPr>
        <p:spPr>
          <a:xfrm>
            <a:off x="6091363" y="0"/>
            <a:ext cx="6100637"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973392" y="536575"/>
            <a:ext cx="4774855" cy="960120"/>
          </a:xfrm>
        </p:spPr>
        <p:txBody>
          <a:bodyPr>
            <a:noAutofit/>
          </a:bodyPr>
          <a:lstStyle>
            <a:lvl1pPr>
              <a:defRPr baseline="0">
                <a:solidFill>
                  <a:schemeClr val="tx1"/>
                </a:solidFill>
              </a:defRPr>
            </a:lvl1pPr>
          </a:lstStyle>
          <a:p>
            <a:r>
              <a:rPr lang="en-US"/>
              <a:t>Click to edit master title</a:t>
            </a:r>
          </a:p>
        </p:txBody>
      </p:sp>
      <p:sp>
        <p:nvSpPr>
          <p:cNvPr id="3" name="Content Placeholder 2"/>
          <p:cNvSpPr>
            <a:spLocks noGrp="1"/>
          </p:cNvSpPr>
          <p:nvPr>
            <p:ph idx="1"/>
          </p:nvPr>
        </p:nvSpPr>
        <p:spPr>
          <a:xfrm>
            <a:off x="973392" y="1561762"/>
            <a:ext cx="4774855" cy="457392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a:extLst>
              <a:ext uri="{FF2B5EF4-FFF2-40B4-BE49-F238E27FC236}">
                <a16:creationId xmlns:a16="http://schemas.microsoft.com/office/drawing/2014/main" id="{5F7FF1EF-D919-9496-FEAD-6F03C7D0E47F}"/>
              </a:ext>
            </a:extLst>
          </p:cNvPr>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9239F233-A28B-4E90-BD26-B7AF41444B49}"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
        <p:nvSpPr>
          <p:cNvPr id="10" name="Text Placeholder 16">
            <a:extLst>
              <a:ext uri="{FF2B5EF4-FFF2-40B4-BE49-F238E27FC236}">
                <a16:creationId xmlns:a16="http://schemas.microsoft.com/office/drawing/2014/main" id="{18AAEDFD-B047-92DA-67F4-03DC034D5CD1}"/>
              </a:ext>
            </a:extLst>
          </p:cNvPr>
          <p:cNvSpPr>
            <a:spLocks noGrp="1"/>
          </p:cNvSpPr>
          <p:nvPr>
            <p:ph type="body" sz="quarter" idx="12" hasCustomPrompt="1"/>
          </p:nvPr>
        </p:nvSpPr>
        <p:spPr>
          <a:xfrm>
            <a:off x="6441464" y="1561567"/>
            <a:ext cx="4775920" cy="390525"/>
          </a:xfrm>
        </p:spPr>
        <p:txBody>
          <a:bodyPr tIns="0" bIns="0"/>
          <a:lstStyle>
            <a:lvl1pPr marL="0" indent="0">
              <a:buNone/>
              <a:defRPr sz="1600"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text style</a:t>
            </a:r>
          </a:p>
        </p:txBody>
      </p:sp>
      <p:sp>
        <p:nvSpPr>
          <p:cNvPr id="11" name="Text Placeholder 16">
            <a:extLst>
              <a:ext uri="{FF2B5EF4-FFF2-40B4-BE49-F238E27FC236}">
                <a16:creationId xmlns:a16="http://schemas.microsoft.com/office/drawing/2014/main" id="{29D73FAC-B01D-3BFD-0C9A-6CA7A95FB124}"/>
              </a:ext>
            </a:extLst>
          </p:cNvPr>
          <p:cNvSpPr>
            <a:spLocks noGrp="1"/>
          </p:cNvSpPr>
          <p:nvPr>
            <p:ph type="body" sz="quarter" idx="13" hasCustomPrompt="1"/>
          </p:nvPr>
        </p:nvSpPr>
        <p:spPr>
          <a:xfrm>
            <a:off x="6441464" y="3167491"/>
            <a:ext cx="4775920" cy="390525"/>
          </a:xfrm>
        </p:spPr>
        <p:txBody>
          <a:bodyPr tIns="0" bIns="0"/>
          <a:lstStyle>
            <a:lvl1pPr marL="0" indent="0">
              <a:buNone/>
              <a:defRPr sz="1600"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text style</a:t>
            </a:r>
          </a:p>
        </p:txBody>
      </p:sp>
      <p:sp>
        <p:nvSpPr>
          <p:cNvPr id="12" name="Text Placeholder 16">
            <a:extLst>
              <a:ext uri="{FF2B5EF4-FFF2-40B4-BE49-F238E27FC236}">
                <a16:creationId xmlns:a16="http://schemas.microsoft.com/office/drawing/2014/main" id="{E899D747-6E00-B850-4C4C-D1A4CAFA2C1F}"/>
              </a:ext>
            </a:extLst>
          </p:cNvPr>
          <p:cNvSpPr>
            <a:spLocks noGrp="1"/>
          </p:cNvSpPr>
          <p:nvPr>
            <p:ph type="body" sz="quarter" idx="14" hasCustomPrompt="1"/>
          </p:nvPr>
        </p:nvSpPr>
        <p:spPr>
          <a:xfrm>
            <a:off x="6441464" y="4774725"/>
            <a:ext cx="4775920" cy="390525"/>
          </a:xfrm>
        </p:spPr>
        <p:txBody>
          <a:bodyPr tIns="0" bIns="0"/>
          <a:lstStyle>
            <a:lvl1pPr marL="0" indent="0">
              <a:buNone/>
              <a:defRPr sz="1600"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text style</a:t>
            </a:r>
          </a:p>
        </p:txBody>
      </p:sp>
      <p:sp>
        <p:nvSpPr>
          <p:cNvPr id="13" name="Text Placeholder 20">
            <a:extLst>
              <a:ext uri="{FF2B5EF4-FFF2-40B4-BE49-F238E27FC236}">
                <a16:creationId xmlns:a16="http://schemas.microsoft.com/office/drawing/2014/main" id="{2B3393D0-BC75-052B-3774-EF181DFADCE8}"/>
              </a:ext>
            </a:extLst>
          </p:cNvPr>
          <p:cNvSpPr>
            <a:spLocks noGrp="1"/>
          </p:cNvSpPr>
          <p:nvPr>
            <p:ph type="body" sz="quarter" idx="15" hasCustomPrompt="1"/>
          </p:nvPr>
        </p:nvSpPr>
        <p:spPr>
          <a:xfrm>
            <a:off x="6443755" y="3424280"/>
            <a:ext cx="4773584" cy="914400"/>
          </a:xfrm>
        </p:spPr>
        <p:txBody>
          <a:bodyPr tIns="0"/>
          <a:lstStyle>
            <a:lvl1pPr marL="0" indent="0">
              <a:buNone/>
              <a:defRPr sz="14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text</a:t>
            </a:r>
          </a:p>
        </p:txBody>
      </p:sp>
      <p:sp>
        <p:nvSpPr>
          <p:cNvPr id="14" name="Text Placeholder 20">
            <a:extLst>
              <a:ext uri="{FF2B5EF4-FFF2-40B4-BE49-F238E27FC236}">
                <a16:creationId xmlns:a16="http://schemas.microsoft.com/office/drawing/2014/main" id="{9806F3C3-5DF9-B6F7-C3B7-A9ACBC9AF561}"/>
              </a:ext>
            </a:extLst>
          </p:cNvPr>
          <p:cNvSpPr>
            <a:spLocks noGrp="1"/>
          </p:cNvSpPr>
          <p:nvPr>
            <p:ph type="body" sz="quarter" idx="16" hasCustomPrompt="1"/>
          </p:nvPr>
        </p:nvSpPr>
        <p:spPr>
          <a:xfrm>
            <a:off x="6443755" y="5035308"/>
            <a:ext cx="4773584" cy="914400"/>
          </a:xfrm>
        </p:spPr>
        <p:txBody>
          <a:bodyPr tIns="0"/>
          <a:lstStyle>
            <a:lvl1pPr marL="0" indent="0">
              <a:buNone/>
              <a:defRPr sz="14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text</a:t>
            </a:r>
          </a:p>
        </p:txBody>
      </p:sp>
      <p:sp>
        <p:nvSpPr>
          <p:cNvPr id="15" name="Text Placeholder 20">
            <a:extLst>
              <a:ext uri="{FF2B5EF4-FFF2-40B4-BE49-F238E27FC236}">
                <a16:creationId xmlns:a16="http://schemas.microsoft.com/office/drawing/2014/main" id="{673650EE-9977-3A77-5144-BA068018CD54}"/>
              </a:ext>
            </a:extLst>
          </p:cNvPr>
          <p:cNvSpPr>
            <a:spLocks noGrp="1"/>
          </p:cNvSpPr>
          <p:nvPr>
            <p:ph type="body" sz="quarter" idx="17" hasCustomPrompt="1"/>
          </p:nvPr>
        </p:nvSpPr>
        <p:spPr>
          <a:xfrm>
            <a:off x="6443755" y="1818467"/>
            <a:ext cx="4773584" cy="914400"/>
          </a:xfrm>
        </p:spPr>
        <p:txBody>
          <a:bodyPr tIns="0"/>
          <a:lstStyle>
            <a:lvl1pPr marL="0" indent="0">
              <a:buNone/>
              <a:defRPr sz="14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text</a:t>
            </a:r>
          </a:p>
        </p:txBody>
      </p:sp>
      <p:sp>
        <p:nvSpPr>
          <p:cNvPr id="17" name="Text Placeholder 6">
            <a:extLst>
              <a:ext uri="{FF2B5EF4-FFF2-40B4-BE49-F238E27FC236}">
                <a16:creationId xmlns:a16="http://schemas.microsoft.com/office/drawing/2014/main" id="{52622136-A9F5-B6C8-EB44-096F6683FE3F}"/>
              </a:ext>
            </a:extLst>
          </p:cNvPr>
          <p:cNvSpPr>
            <a:spLocks noGrp="1"/>
          </p:cNvSpPr>
          <p:nvPr>
            <p:ph type="body" sz="quarter" idx="18"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414540924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0" y="536576"/>
            <a:ext cx="10243948" cy="587375"/>
          </a:xfrm>
        </p:spPr>
        <p:txBody>
          <a:bodyPr/>
          <a:lstStyle/>
          <a:p>
            <a:r>
              <a:rPr lang="en-US"/>
              <a:t>Click to edit title style</a:t>
            </a:r>
          </a:p>
        </p:txBody>
      </p:sp>
      <p:sp>
        <p:nvSpPr>
          <p:cNvPr id="3" name="Content Placeholder 2"/>
          <p:cNvSpPr>
            <a:spLocks noGrp="1"/>
          </p:cNvSpPr>
          <p:nvPr>
            <p:ph sz="half" idx="1"/>
          </p:nvPr>
        </p:nvSpPr>
        <p:spPr>
          <a:xfrm>
            <a:off x="973392" y="1561763"/>
            <a:ext cx="4770569" cy="4573923"/>
          </a:xfrm>
        </p:spPr>
        <p:txBody>
          <a:bodyPr/>
          <a:lstStyle>
            <a:lvl1pPr>
              <a:defRPr sz="1400"/>
            </a:lvl1pPr>
            <a:lvl2pPr>
              <a:defRPr sz="1200"/>
            </a:lvl2pPr>
            <a:lvl3pPr>
              <a:defRPr sz="1200"/>
            </a:lvl3pPr>
            <a:lvl4pPr>
              <a:defRPr sz="1200"/>
            </a:lvl4pPr>
            <a:lvl5pPr>
              <a:defRPr sz="12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42166" y="1561763"/>
            <a:ext cx="4774855" cy="4573923"/>
          </a:xfrm>
        </p:spPr>
        <p:txBody>
          <a:bodyPr/>
          <a:lstStyle>
            <a:lvl1pPr>
              <a:defRPr sz="1400"/>
            </a:lvl1pPr>
            <a:lvl2pPr>
              <a:defRPr sz="1200"/>
            </a:lvl2pPr>
            <a:lvl3pPr>
              <a:defRPr sz="1200"/>
            </a:lvl3pPr>
            <a:lvl4pPr>
              <a:defRPr sz="1200"/>
            </a:lvl4pPr>
            <a:lvl5pPr>
              <a:defRPr sz="12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6">
            <a:extLst>
              <a:ext uri="{FF2B5EF4-FFF2-40B4-BE49-F238E27FC236}">
                <a16:creationId xmlns:a16="http://schemas.microsoft.com/office/drawing/2014/main" id="{6FB031D0-944B-B1E3-0173-202298B67C73}"/>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45928713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title style</a:t>
            </a:r>
          </a:p>
        </p:txBody>
      </p:sp>
      <p:sp>
        <p:nvSpPr>
          <p:cNvPr id="3" name="Text Placeholder 2"/>
          <p:cNvSpPr>
            <a:spLocks noGrp="1"/>
          </p:cNvSpPr>
          <p:nvPr>
            <p:ph type="body" idx="1"/>
          </p:nvPr>
        </p:nvSpPr>
        <p:spPr>
          <a:xfrm>
            <a:off x="968984" y="1575309"/>
            <a:ext cx="4774411" cy="295275"/>
          </a:xfrm>
        </p:spPr>
        <p:txBody>
          <a:bodyPr anchor="t" anchorCtr="0"/>
          <a:lstStyle>
            <a:lvl1pPr marL="0" indent="0">
              <a:buNone/>
              <a:defRPr sz="16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4" name="Content Placeholder 3"/>
          <p:cNvSpPr>
            <a:spLocks noGrp="1"/>
          </p:cNvSpPr>
          <p:nvPr>
            <p:ph sz="half" idx="2"/>
          </p:nvPr>
        </p:nvSpPr>
        <p:spPr>
          <a:xfrm>
            <a:off x="968984" y="1886457"/>
            <a:ext cx="4774411" cy="4249231"/>
          </a:xfrm>
        </p:spPr>
        <p:txBody>
          <a:bodyPr tIns="0"/>
          <a:lstStyle>
            <a:lvl1pPr>
              <a:defRPr sz="14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42166" y="1575309"/>
            <a:ext cx="4774411" cy="295275"/>
          </a:xfrm>
        </p:spPr>
        <p:txBody>
          <a:bodyPr anchor="t" anchorCtr="0"/>
          <a:lstStyle>
            <a:lvl1pPr marL="0" indent="0">
              <a:buNone/>
              <a:defRPr sz="16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42166" y="1886457"/>
            <a:ext cx="4774411" cy="4249231"/>
          </a:xfrm>
        </p:spPr>
        <p:txBody>
          <a:bodyPr tIns="0"/>
          <a:lstStyle>
            <a:lvl1pPr>
              <a:defRPr sz="14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 Placeholder 6">
            <a:extLst>
              <a:ext uri="{FF2B5EF4-FFF2-40B4-BE49-F238E27FC236}">
                <a16:creationId xmlns:a16="http://schemas.microsoft.com/office/drawing/2014/main" id="{1D4AB556-602F-F86D-65ED-1F33B0CF91AB}"/>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10607668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0/40 Title and Content_blue line">
    <p:spTree>
      <p:nvGrpSpPr>
        <p:cNvPr id="1" name=""/>
        <p:cNvGrpSpPr/>
        <p:nvPr/>
      </p:nvGrpSpPr>
      <p:grpSpPr>
        <a:xfrm>
          <a:off x="0" y="0"/>
          <a:ext cx="0" cy="0"/>
          <a:chOff x="0" y="0"/>
          <a:chExt cx="0" cy="0"/>
        </a:xfrm>
      </p:grpSpPr>
      <p:sp>
        <p:nvSpPr>
          <p:cNvPr id="7" name="Rectangle 6"/>
          <p:cNvSpPr/>
          <p:nvPr userDrawn="1"/>
        </p:nvSpPr>
        <p:spPr>
          <a:xfrm>
            <a:off x="7226595" y="0"/>
            <a:ext cx="496540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973393" y="536575"/>
            <a:ext cx="5730778" cy="960120"/>
          </a:xfrm>
        </p:spPr>
        <p:txBody>
          <a:bodyPr>
            <a:noAutofit/>
          </a:bodyPr>
          <a:lstStyle>
            <a:lvl1pPr>
              <a:defRPr/>
            </a:lvl1pPr>
          </a:lstStyle>
          <a:p>
            <a:r>
              <a:rPr lang="en-US"/>
              <a:t>Click to edit master title</a:t>
            </a:r>
          </a:p>
        </p:txBody>
      </p:sp>
      <p:sp>
        <p:nvSpPr>
          <p:cNvPr id="3" name="Content Placeholder 2"/>
          <p:cNvSpPr>
            <a:spLocks noGrp="1"/>
          </p:cNvSpPr>
          <p:nvPr>
            <p:ph idx="1"/>
          </p:nvPr>
        </p:nvSpPr>
        <p:spPr>
          <a:xfrm>
            <a:off x="973392" y="1571625"/>
            <a:ext cx="5730779" cy="45640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8" name="Content Placeholder 2"/>
          <p:cNvSpPr>
            <a:spLocks noGrp="1"/>
          </p:cNvSpPr>
          <p:nvPr>
            <p:ph idx="12"/>
          </p:nvPr>
        </p:nvSpPr>
        <p:spPr>
          <a:xfrm>
            <a:off x="7755369" y="1571624"/>
            <a:ext cx="3461970" cy="4572000"/>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extBox 11"/>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DE0E1CB7-DA98-4AE3-9B7A-4E54193F9C18}"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
        <p:nvSpPr>
          <p:cNvPr id="9" name="Text Placeholder 6">
            <a:extLst>
              <a:ext uri="{FF2B5EF4-FFF2-40B4-BE49-F238E27FC236}">
                <a16:creationId xmlns:a16="http://schemas.microsoft.com/office/drawing/2014/main" id="{BF0D510C-9682-4A3A-2911-2DD796139185}"/>
              </a:ext>
            </a:extLst>
          </p:cNvPr>
          <p:cNvSpPr>
            <a:spLocks noGrp="1"/>
          </p:cNvSpPr>
          <p:nvPr>
            <p:ph type="body" sz="quarter" idx="13"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96030708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0/60 Title and Two Content Comparison_blue line">
    <p:spTree>
      <p:nvGrpSpPr>
        <p:cNvPr id="1" name=""/>
        <p:cNvGrpSpPr/>
        <p:nvPr/>
      </p:nvGrpSpPr>
      <p:grpSpPr>
        <a:xfrm>
          <a:off x="0" y="0"/>
          <a:ext cx="0" cy="0"/>
          <a:chOff x="0" y="0"/>
          <a:chExt cx="0" cy="0"/>
        </a:xfrm>
      </p:grpSpPr>
      <p:sp>
        <p:nvSpPr>
          <p:cNvPr id="9" name="Rectangle 8"/>
          <p:cNvSpPr/>
          <p:nvPr userDrawn="1"/>
        </p:nvSpPr>
        <p:spPr>
          <a:xfrm>
            <a:off x="4417575" y="0"/>
            <a:ext cx="777442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a:p>
        </p:txBody>
      </p:sp>
      <p:sp>
        <p:nvSpPr>
          <p:cNvPr id="2" name="Title 1"/>
          <p:cNvSpPr>
            <a:spLocks noGrp="1"/>
          </p:cNvSpPr>
          <p:nvPr>
            <p:ph type="title" hasCustomPrompt="1"/>
          </p:nvPr>
        </p:nvSpPr>
        <p:spPr>
          <a:xfrm>
            <a:off x="973392" y="2366170"/>
            <a:ext cx="3075788" cy="2125663"/>
          </a:xfrm>
        </p:spPr>
        <p:txBody>
          <a:bodyPr tIns="0" bIns="0" anchor="ctr" anchorCtr="0"/>
          <a:lstStyle>
            <a:lvl1pPr>
              <a:defRPr sz="2400" baseline="0"/>
            </a:lvl1pPr>
          </a:lstStyle>
          <a:p>
            <a:r>
              <a:rPr lang="en-US"/>
              <a:t>Click to edit master title</a:t>
            </a:r>
          </a:p>
        </p:txBody>
      </p:sp>
      <p:sp>
        <p:nvSpPr>
          <p:cNvPr id="4" name="Date Placeholder 3"/>
          <p:cNvSpPr>
            <a:spLocks noGrp="1"/>
          </p:cNvSpPr>
          <p:nvPr>
            <p:ph type="dt" sz="half" idx="10"/>
          </p:nvPr>
        </p:nvSpPr>
        <p:spPr/>
        <p:txBody>
          <a:bodyPr/>
          <a:lstStyle/>
          <a:p>
            <a:endParaRPr lang="en-US"/>
          </a:p>
        </p:txBody>
      </p:sp>
      <p:sp>
        <p:nvSpPr>
          <p:cNvPr id="7" name="Rectangle 6"/>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2" name="Text Placeholder 2"/>
          <p:cNvSpPr>
            <a:spLocks noGrp="1"/>
          </p:cNvSpPr>
          <p:nvPr>
            <p:ph type="body" idx="1"/>
          </p:nvPr>
        </p:nvSpPr>
        <p:spPr>
          <a:xfrm>
            <a:off x="4992401" y="771188"/>
            <a:ext cx="2912033" cy="685800"/>
          </a:xfrm>
        </p:spPr>
        <p:txBody>
          <a:bodyPr bIns="0" anchor="b" anchorCtr="0"/>
          <a:lstStyle>
            <a:lvl1pPr marL="0" indent="0">
              <a:buNone/>
              <a:defRPr sz="16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3" name="Content Placeholder 3"/>
          <p:cNvSpPr>
            <a:spLocks noGrp="1"/>
          </p:cNvSpPr>
          <p:nvPr>
            <p:ph sz="half" idx="2"/>
          </p:nvPr>
        </p:nvSpPr>
        <p:spPr>
          <a:xfrm>
            <a:off x="4992401" y="1562115"/>
            <a:ext cx="2912033" cy="4572000"/>
          </a:xfrm>
        </p:spPr>
        <p:txBody>
          <a:bodyPr tIns="0" bIns="0"/>
          <a:lstStyle>
            <a:lvl1pPr>
              <a:defRPr sz="1400">
                <a:solidFill>
                  <a:schemeClr val="tx1"/>
                </a:solidFill>
              </a:defRPr>
            </a:lvl1pPr>
            <a:lvl2pPr>
              <a:buClr>
                <a:schemeClr val="tx1">
                  <a:lumMod val="50000"/>
                  <a:lumOff val="50000"/>
                </a:schemeClr>
              </a:buClr>
              <a:defRPr sz="1200">
                <a:solidFill>
                  <a:schemeClr val="tx1"/>
                </a:solidFill>
              </a:defRPr>
            </a:lvl2pPr>
            <a:lvl3pPr>
              <a:buClr>
                <a:schemeClr val="tx1">
                  <a:lumMod val="50000"/>
                  <a:lumOff val="50000"/>
                </a:schemeClr>
              </a:buClr>
              <a:defRPr sz="1200">
                <a:solidFill>
                  <a:schemeClr val="tx1"/>
                </a:solidFill>
              </a:defRPr>
            </a:lvl3pPr>
            <a:lvl4pPr>
              <a:buClr>
                <a:schemeClr val="tx1">
                  <a:lumMod val="50000"/>
                  <a:lumOff val="50000"/>
                </a:schemeClr>
              </a:buClr>
              <a:defRPr sz="1200">
                <a:solidFill>
                  <a:schemeClr val="tx1"/>
                </a:solidFill>
              </a:defRPr>
            </a:lvl4pPr>
            <a:lvl5pPr>
              <a:buClr>
                <a:schemeClr val="tx1">
                  <a:lumMod val="50000"/>
                  <a:lumOff val="50000"/>
                </a:schemeClr>
              </a:buClr>
              <a:defRPr sz="12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p:cNvSpPr>
            <a:spLocks noGrp="1"/>
          </p:cNvSpPr>
          <p:nvPr>
            <p:ph type="body" idx="12"/>
          </p:nvPr>
        </p:nvSpPr>
        <p:spPr>
          <a:xfrm>
            <a:off x="8305307" y="771188"/>
            <a:ext cx="2912033" cy="685800"/>
          </a:xfrm>
        </p:spPr>
        <p:txBody>
          <a:bodyPr bIns="0" anchor="b" anchorCtr="0"/>
          <a:lstStyle>
            <a:lvl1pPr marL="0" indent="0">
              <a:buNone/>
              <a:defRPr sz="16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5" name="Content Placeholder 3"/>
          <p:cNvSpPr>
            <a:spLocks noGrp="1"/>
          </p:cNvSpPr>
          <p:nvPr>
            <p:ph sz="half" idx="13"/>
          </p:nvPr>
        </p:nvSpPr>
        <p:spPr>
          <a:xfrm>
            <a:off x="8305307" y="1562115"/>
            <a:ext cx="2912033" cy="4572000"/>
          </a:xfrm>
        </p:spPr>
        <p:txBody>
          <a:bodyPr vert="horz" lIns="0" tIns="0" rIns="0" bIns="0" rtlCol="0">
            <a:noAutofit/>
          </a:bodyPr>
          <a:lstStyle>
            <a:lvl1pPr>
              <a:defRPr lang="en-US" sz="1400" dirty="0" smtClean="0">
                <a:solidFill>
                  <a:schemeClr val="tx1"/>
                </a:solidFill>
              </a:defRPr>
            </a:lvl1pPr>
            <a:lvl2pPr>
              <a:buClr>
                <a:schemeClr val="tx1">
                  <a:lumMod val="50000"/>
                  <a:lumOff val="50000"/>
                </a:schemeClr>
              </a:buClr>
              <a:defRPr lang="en-US" sz="1200" dirty="0" smtClean="0">
                <a:solidFill>
                  <a:schemeClr val="tx1"/>
                </a:solidFill>
              </a:defRPr>
            </a:lvl2pPr>
            <a:lvl3pPr>
              <a:buClr>
                <a:schemeClr val="tx1">
                  <a:lumMod val="50000"/>
                  <a:lumOff val="50000"/>
                </a:schemeClr>
              </a:buClr>
              <a:defRPr lang="en-US" sz="1200" dirty="0" smtClean="0">
                <a:solidFill>
                  <a:schemeClr val="tx1"/>
                </a:solidFill>
              </a:defRPr>
            </a:lvl3pPr>
            <a:lvl4pPr>
              <a:buClr>
                <a:schemeClr val="tx1">
                  <a:lumMod val="50000"/>
                  <a:lumOff val="50000"/>
                </a:schemeClr>
              </a:buClr>
              <a:defRPr lang="en-US" sz="1200" dirty="0" smtClean="0">
                <a:solidFill>
                  <a:schemeClr val="tx1"/>
                </a:solidFill>
              </a:defRPr>
            </a:lvl4pPr>
            <a:lvl5pPr>
              <a:buClr>
                <a:schemeClr val="tx1">
                  <a:lumMod val="50000"/>
                  <a:lumOff val="50000"/>
                </a:schemeClr>
              </a:buClr>
              <a:defRPr lang="en-US" sz="12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Box 16"/>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C4E928E9-032F-4C67-90C8-3230976C52E1}"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
        <p:nvSpPr>
          <p:cNvPr id="3" name="Text Placeholder 6">
            <a:extLst>
              <a:ext uri="{FF2B5EF4-FFF2-40B4-BE49-F238E27FC236}">
                <a16:creationId xmlns:a16="http://schemas.microsoft.com/office/drawing/2014/main" id="{02D141AA-AB99-9254-46B4-DA4266FDDE34}"/>
              </a:ext>
            </a:extLst>
          </p:cNvPr>
          <p:cNvSpPr>
            <a:spLocks noGrp="1"/>
          </p:cNvSpPr>
          <p:nvPr>
            <p:ph type="body" sz="quarter" idx="14"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148526581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6" name="Rectangle 5"/>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Text Placeholder 6">
            <a:extLst>
              <a:ext uri="{FF2B5EF4-FFF2-40B4-BE49-F238E27FC236}">
                <a16:creationId xmlns:a16="http://schemas.microsoft.com/office/drawing/2014/main" id="{A30E1FAB-C574-D798-F8AB-437FA5917DDA}"/>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409875416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only_no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Text Placeholder 6">
            <a:extLst>
              <a:ext uri="{FF2B5EF4-FFF2-40B4-BE49-F238E27FC236}">
                <a16:creationId xmlns:a16="http://schemas.microsoft.com/office/drawing/2014/main" id="{E0324822-0C08-C47E-4393-8EA8B4C22BF6}"/>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414219086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Text Placeholder 6">
            <a:extLst>
              <a:ext uri="{FF2B5EF4-FFF2-40B4-BE49-F238E27FC236}">
                <a16:creationId xmlns:a16="http://schemas.microsoft.com/office/drawing/2014/main" id="{5E69CA57-C3D1-5B0A-EB49-8F2A1EDB6B8C}"/>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104136595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Mayo End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2496" y="2733676"/>
            <a:ext cx="4454099" cy="1371600"/>
          </a:xfrm>
        </p:spPr>
        <p:txBody>
          <a:bodyPr anchor="ctr" anchorCtr="0"/>
          <a:lstStyle>
            <a:lvl1pPr algn="l">
              <a:defRPr sz="3600" baseline="0"/>
            </a:lvl1p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Text Placeholder 6">
            <a:extLst>
              <a:ext uri="{FF2B5EF4-FFF2-40B4-BE49-F238E27FC236}">
                <a16:creationId xmlns:a16="http://schemas.microsoft.com/office/drawing/2014/main" id="{0D1C05FE-8CB6-B512-1182-1499F058A0E9}"/>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42324250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Text Placeholder 6">
            <a:extLst>
              <a:ext uri="{FF2B5EF4-FFF2-40B4-BE49-F238E27FC236}">
                <a16:creationId xmlns:a16="http://schemas.microsoft.com/office/drawing/2014/main" id="{39619B48-69CB-64BE-31AC-805653C90E91}"/>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261840728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474139" y="536576"/>
            <a:ext cx="2743200" cy="5435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73392" y="536576"/>
            <a:ext cx="7144038" cy="5435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Text Placeholder 6">
            <a:extLst>
              <a:ext uri="{FF2B5EF4-FFF2-40B4-BE49-F238E27FC236}">
                <a16:creationId xmlns:a16="http://schemas.microsoft.com/office/drawing/2014/main" id="{EC92CA8A-BFA0-440C-57C3-A852525AC455}"/>
              </a:ext>
            </a:extLst>
          </p:cNvPr>
          <p:cNvSpPr>
            <a:spLocks noGrp="1"/>
          </p:cNvSpPr>
          <p:nvPr>
            <p:ph type="body" sz="quarter" idx="12" hasCustomPrompt="1"/>
          </p:nvPr>
        </p:nvSpPr>
        <p:spPr>
          <a:xfrm>
            <a:off x="10454187" y="0"/>
            <a:ext cx="1737813" cy="274320"/>
          </a:xfrm>
          <a:solidFill>
            <a:schemeClr val="bg1"/>
          </a:solidFill>
        </p:spPr>
        <p:txBody>
          <a:bodyPr tIns="45720" rIns="91440"/>
          <a:lstStyle>
            <a:lvl1pPr marL="0" indent="0" algn="r">
              <a:buNone/>
              <a:defRPr sz="1200" b="1" cap="all" baseline="0">
                <a:solidFill>
                  <a:srgbClr val="FF0000"/>
                </a:solidFill>
              </a:defRPr>
            </a:lvl1pPr>
          </a:lstStyle>
          <a:p>
            <a:pPr lvl="0"/>
            <a:r>
              <a:rPr lang="en-US"/>
              <a:t>Label (All caps)</a:t>
            </a:r>
          </a:p>
        </p:txBody>
      </p:sp>
    </p:spTree>
    <p:extLst>
      <p:ext uri="{BB962C8B-B14F-4D97-AF65-F5344CB8AC3E}">
        <p14:creationId xmlns:p14="http://schemas.microsoft.com/office/powerpoint/2010/main" val="334802970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cSld name="Full grap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3" y="536576"/>
            <a:ext cx="10245218" cy="682625"/>
          </a:xfrm>
        </p:spPr>
        <p:txBody>
          <a:bodyPr/>
          <a:lstStyle>
            <a:lvl1pPr algn="ctr">
              <a:defRPr baseline="0"/>
            </a:lvl1pPr>
          </a:lstStyle>
          <a:p>
            <a:r>
              <a:rPr lang="en-US"/>
              <a:t>CLICK TO EDIT TITLE STYLE</a:t>
            </a:r>
          </a:p>
        </p:txBody>
      </p:sp>
      <p:sp>
        <p:nvSpPr>
          <p:cNvPr id="3" name="Content Placeholder 2"/>
          <p:cNvSpPr>
            <a:spLocks noGrp="1"/>
          </p:cNvSpPr>
          <p:nvPr>
            <p:ph idx="1"/>
          </p:nvPr>
        </p:nvSpPr>
        <p:spPr>
          <a:xfrm>
            <a:off x="973393" y="1590674"/>
            <a:ext cx="10245218" cy="43891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218987">
              <a:defRPr/>
            </a:pPr>
            <a:fld id="{3465F197-B1B8-4584-8B75-5D45B647D250}" type="datetimeFigureOut">
              <a:rPr lang="en-US" smtClean="0">
                <a:solidFill>
                  <a:srgbClr val="000000">
                    <a:lumMod val="50000"/>
                    <a:lumOff val="50000"/>
                  </a:srgbClr>
                </a:solidFill>
              </a:rPr>
              <a:pPr defTabSz="1218987">
                <a:defRPr/>
              </a:pPr>
              <a:t>9/23/26</a:t>
            </a:fld>
            <a:endParaRPr lang="en-US">
              <a:solidFill>
                <a:srgbClr val="000000">
                  <a:lumMod val="50000"/>
                  <a:lumOff val="50000"/>
                </a:srgbClr>
              </a:solidFill>
            </a:endParaRPr>
          </a:p>
        </p:txBody>
      </p:sp>
      <p:sp>
        <p:nvSpPr>
          <p:cNvPr id="5" name="Footer Placeholder 4"/>
          <p:cNvSpPr>
            <a:spLocks noGrp="1"/>
          </p:cNvSpPr>
          <p:nvPr>
            <p:ph type="ftr" sz="quarter" idx="11"/>
          </p:nvPr>
        </p:nvSpPr>
        <p:spPr>
          <a:xfrm>
            <a:off x="973391" y="6135688"/>
            <a:ext cx="10689835" cy="365760"/>
          </a:xfrm>
        </p:spPr>
        <p:txBody>
          <a:bodyPr/>
          <a:lstStyle/>
          <a:p>
            <a:pPr defTabSz="1218987">
              <a:defRPr/>
            </a:pPr>
            <a:endParaRPr lang="en-US">
              <a:solidFill>
                <a:srgbClr val="000000">
                  <a:lumMod val="50000"/>
                  <a:lumOff val="50000"/>
                </a:srgbClr>
              </a:solidFill>
            </a:endParaRPr>
          </a:p>
        </p:txBody>
      </p:sp>
    </p:spTree>
    <p:extLst>
      <p:ext uri="{BB962C8B-B14F-4D97-AF65-F5344CB8AC3E}">
        <p14:creationId xmlns:p14="http://schemas.microsoft.com/office/powerpoint/2010/main" val="185052319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Blue Banner_Team Intro">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323D021E-28F0-2EE1-47CF-AA03D10F0D73}"/>
              </a:ext>
            </a:extLst>
          </p:cNvPr>
          <p:cNvSpPr>
            <a:spLocks noGrp="1"/>
          </p:cNvSpPr>
          <p:nvPr>
            <p:ph type="body" sz="quarter" idx="14"/>
          </p:nvPr>
        </p:nvSpPr>
        <p:spPr>
          <a:xfrm>
            <a:off x="6099430" y="539624"/>
            <a:ext cx="5570147" cy="1444752"/>
          </a:xfrm>
        </p:spPr>
        <p:txBody>
          <a:bodyPr vert="horz" lIns="0" tIns="64008" rIns="0" bIns="45724" rtlCol="0">
            <a:noAutofit/>
          </a:bodyPr>
          <a:lstStyle>
            <a:lvl1pPr marL="0" indent="0">
              <a:spcBef>
                <a:spcPts val="600"/>
              </a:spcBef>
              <a:buNone/>
              <a:defRPr lang="en-US" sz="1999" dirty="0" smtClean="0"/>
            </a:lvl1pPr>
            <a:lvl2pPr marL="457063" indent="0">
              <a:buNone/>
              <a:defRPr lang="en-US" sz="1999" dirty="0" smtClean="0"/>
            </a:lvl2pPr>
            <a:lvl3pPr marL="914126" indent="0">
              <a:buNone/>
              <a:defRPr lang="en-US" sz="1999" dirty="0" smtClean="0"/>
            </a:lvl3pPr>
            <a:lvl4pPr marL="1371189" indent="0">
              <a:buNone/>
              <a:defRPr lang="en-US" sz="1999" dirty="0" smtClean="0"/>
            </a:lvl4pPr>
          </a:lstStyle>
          <a:p>
            <a:pPr lvl="0"/>
            <a:r>
              <a:rPr lang="en-US"/>
              <a:t>Click to edit Master text styles</a:t>
            </a:r>
          </a:p>
        </p:txBody>
      </p:sp>
      <p:sp>
        <p:nvSpPr>
          <p:cNvPr id="9" name="Rectangle 8">
            <a:extLst>
              <a:ext uri="{FF2B5EF4-FFF2-40B4-BE49-F238E27FC236}">
                <a16:creationId xmlns:a16="http://schemas.microsoft.com/office/drawing/2014/main" id="{ED9AC854-5BE7-4270-942A-335892C85CCD}"/>
              </a:ext>
            </a:extLst>
          </p:cNvPr>
          <p:cNvSpPr/>
          <p:nvPr userDrawn="1"/>
        </p:nvSpPr>
        <p:spPr>
          <a:xfrm>
            <a:off x="2" y="2286000"/>
            <a:ext cx="1219200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p:cNvSpPr>
            <a:spLocks noGrp="1"/>
          </p:cNvSpPr>
          <p:nvPr>
            <p:ph type="title" hasCustomPrompt="1"/>
          </p:nvPr>
        </p:nvSpPr>
        <p:spPr>
          <a:xfrm>
            <a:off x="973393" y="536575"/>
            <a:ext cx="4774855" cy="1447800"/>
          </a:xfrm>
        </p:spPr>
        <p:txBody>
          <a:bodyPr/>
          <a:lstStyle>
            <a:lvl1pPr>
              <a:defRPr baseline="0"/>
            </a:lvl1pPr>
          </a:lstStyle>
          <a:p>
            <a:r>
              <a:rPr lang="en-US"/>
              <a:t>CLICK TO EDIT MASTER TITLE STYLE</a:t>
            </a:r>
          </a:p>
        </p:txBody>
      </p:sp>
      <p:sp>
        <p:nvSpPr>
          <p:cNvPr id="8" name="Rectangle 7"/>
          <p:cNvSpPr/>
          <p:nvPr userDrawn="1"/>
        </p:nvSpPr>
        <p:spPr>
          <a:xfrm>
            <a:off x="973393"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000000"/>
              </a:solidFill>
              <a:effectLst/>
              <a:uLnTx/>
              <a:uFillTx/>
              <a:latin typeface="Arial"/>
              <a:ea typeface="+mn-ea"/>
              <a:cs typeface="+mn-cs"/>
            </a:endParaRPr>
          </a:p>
        </p:txBody>
      </p:sp>
      <p:sp>
        <p:nvSpPr>
          <p:cNvPr id="5" name="Date Placeholder 4"/>
          <p:cNvSpPr>
            <a:spLocks noGrp="1"/>
          </p:cNvSpPr>
          <p:nvPr>
            <p:ph type="dt" sz="half" idx="10"/>
          </p:nvPr>
        </p:nvSpPr>
        <p:spPr/>
        <p:txBody>
          <a:bodyPr/>
          <a:lstStyle>
            <a:lvl1pPr>
              <a:defRPr>
                <a:solidFill>
                  <a:schemeClr val="bg1">
                    <a:lumMod val="50000"/>
                    <a:lumOff val="50000"/>
                  </a:schemeClr>
                </a:solidFill>
              </a:defRPr>
            </a:lvl1pPr>
          </a:lstStyle>
          <a:p>
            <a:pPr defTabSz="1218987">
              <a:defRPr/>
            </a:pPr>
            <a:fld id="{3465F197-B1B8-4584-8B75-5D45B647D250}" type="datetimeFigureOut">
              <a:rPr lang="en-US" smtClean="0">
                <a:solidFill>
                  <a:srgbClr val="FFFFFF">
                    <a:lumMod val="50000"/>
                    <a:lumOff val="50000"/>
                  </a:srgbClr>
                </a:solidFill>
              </a:rPr>
              <a:pPr defTabSz="1218987">
                <a:defRPr/>
              </a:pPr>
              <a:t>9/23/26</a:t>
            </a:fld>
            <a:endParaRPr lang="en-US">
              <a:solidFill>
                <a:srgbClr val="FFFFFF">
                  <a:lumMod val="50000"/>
                  <a:lumOff val="50000"/>
                </a:srgbClr>
              </a:solidFill>
            </a:endParaRPr>
          </a:p>
        </p:txBody>
      </p:sp>
      <p:sp>
        <p:nvSpPr>
          <p:cNvPr id="6" name="Footer Placeholder 5"/>
          <p:cNvSpPr>
            <a:spLocks noGrp="1"/>
          </p:cNvSpPr>
          <p:nvPr>
            <p:ph type="ftr" sz="quarter" idx="11"/>
          </p:nvPr>
        </p:nvSpPr>
        <p:spPr/>
        <p:txBody>
          <a:bodyPr/>
          <a:lstStyle>
            <a:lvl1pPr>
              <a:defRPr>
                <a:solidFill>
                  <a:schemeClr val="bg1">
                    <a:lumMod val="50000"/>
                    <a:lumOff val="50000"/>
                  </a:schemeClr>
                </a:solidFill>
              </a:defRPr>
            </a:lvl1pPr>
          </a:lstStyle>
          <a:p>
            <a:pPr defTabSz="1218987">
              <a:defRPr/>
            </a:pPr>
            <a:endParaRPr lang="en-US">
              <a:solidFill>
                <a:srgbClr val="FFFFFF">
                  <a:lumMod val="50000"/>
                  <a:lumOff val="50000"/>
                </a:srgbClr>
              </a:solidFill>
            </a:endParaRPr>
          </a:p>
        </p:txBody>
      </p:sp>
      <p:sp>
        <p:nvSpPr>
          <p:cNvPr id="10" name="TextBox 9">
            <a:extLst>
              <a:ext uri="{FF2B5EF4-FFF2-40B4-BE49-F238E27FC236}">
                <a16:creationId xmlns:a16="http://schemas.microsoft.com/office/drawing/2014/main" id="{4847E800-BBE7-EDC0-85A4-BCB91ABA5039}"/>
              </a:ext>
            </a:extLst>
          </p:cNvPr>
          <p:cNvSpPr txBox="1"/>
          <p:nvPr userDrawn="1"/>
        </p:nvSpPr>
        <p:spPr>
          <a:xfrm>
            <a:off x="6704172" y="6657950"/>
            <a:ext cx="5487829" cy="200053"/>
          </a:xfrm>
          <a:prstGeom prst="rect">
            <a:avLst/>
          </a:prstGeom>
        </p:spPr>
        <p:txBody>
          <a:bodyPr vert="horz" lIns="91424" tIns="45712" rIns="91424" bIns="45712" rtlCol="0" anchor="ctr">
            <a:noAutofit/>
          </a:bodyPr>
          <a:lstStyle>
            <a:defPPr>
              <a:defRPr lang="en-US"/>
            </a:defPPr>
            <a:lvl1pPr algn="r">
              <a:defRPr sz="1200">
                <a:solidFill>
                  <a:schemeClr val="tx1">
                    <a:tint val="75000"/>
                  </a:schemeClr>
                </a:solidFill>
              </a:defRPr>
            </a:lvl1pPr>
          </a:lstStyle>
          <a:p>
            <a:pPr marL="0" marR="0" lvl="0" indent="0" algn="r" defTabSz="121898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lumMod val="50000"/>
                    <a:lumOff val="50000"/>
                  </a:srgbClr>
                </a:solidFill>
                <a:effectLst/>
                <a:uLnTx/>
                <a:uFillTx/>
                <a:latin typeface="Arial"/>
                <a:ea typeface="+mn-ea"/>
                <a:cs typeface="+mn-cs"/>
              </a:rPr>
              <a:t>©</a:t>
            </a:r>
            <a:fld id="{D9A83689-69FC-49C3-AE01-B63256ED092A}" type="datetimeyyyy">
              <a:rPr kumimoji="0" lang="en-US" sz="700" b="0" i="0" u="none" strike="noStrike" kern="1200" cap="none" spc="0" normalizeH="0" baseline="0" noProof="0" smtClean="0">
                <a:ln>
                  <a:noFill/>
                </a:ln>
                <a:solidFill>
                  <a:srgbClr val="FFFFFF">
                    <a:lumMod val="50000"/>
                    <a:lumOff val="50000"/>
                  </a:srgbClr>
                </a:solidFill>
                <a:effectLst/>
                <a:uLnTx/>
                <a:uFillTx/>
                <a:latin typeface="Arial"/>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2026</a:t>
            </a:fld>
            <a:r>
              <a:rPr kumimoji="0" lang="en-US" sz="700" b="0" i="0" u="none" strike="noStrike" kern="1200" cap="none" spc="0" normalizeH="0" baseline="0" noProof="0">
                <a:ln>
                  <a:noFill/>
                </a:ln>
                <a:solidFill>
                  <a:srgbClr val="FFFFFF">
                    <a:lumMod val="50000"/>
                    <a:lumOff val="50000"/>
                  </a:srgbClr>
                </a:solidFill>
                <a:effectLst/>
                <a:uLnTx/>
                <a:uFillTx/>
                <a:latin typeface="Arial"/>
                <a:ea typeface="+mn-ea"/>
                <a:cs typeface="+mn-cs"/>
              </a:rPr>
              <a:t> Mayo Foundation for Medical Education and Research  |  slide-</a:t>
            </a:r>
            <a:fld id="{D445C29B-035B-48ED-941F-A66A11A8A322}" type="slidenum">
              <a:rPr kumimoji="0" lang="en-US" sz="700" b="0" i="0" u="none" strike="noStrike" kern="1200" cap="none" spc="0" normalizeH="0" baseline="0" noProof="0" smtClean="0">
                <a:ln>
                  <a:noFill/>
                </a:ln>
                <a:solidFill>
                  <a:srgbClr val="FFFFFF">
                    <a:lumMod val="50000"/>
                    <a:lumOff val="50000"/>
                  </a:srgbClr>
                </a:solidFill>
                <a:effectLst/>
                <a:uLnTx/>
                <a:uFillTx/>
                <a:latin typeface="Arial"/>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a:t>
            </a:fld>
            <a:endParaRPr kumimoji="0" lang="en-US" sz="700" b="0" i="0" u="none" strike="noStrike" kern="1200" cap="none" spc="0" normalizeH="0" baseline="0" noProof="0">
              <a:ln>
                <a:noFill/>
              </a:ln>
              <a:solidFill>
                <a:srgbClr val="FFFFFF">
                  <a:lumMod val="50000"/>
                  <a:lumOff val="50000"/>
                </a:srgbClr>
              </a:solidFill>
              <a:effectLst/>
              <a:uLnTx/>
              <a:uFillTx/>
              <a:latin typeface="Arial"/>
              <a:ea typeface="+mn-ea"/>
              <a:cs typeface="+mn-cs"/>
            </a:endParaRPr>
          </a:p>
        </p:txBody>
      </p:sp>
      <p:sp>
        <p:nvSpPr>
          <p:cNvPr id="4" name="Picture Placeholder 22">
            <a:extLst>
              <a:ext uri="{FF2B5EF4-FFF2-40B4-BE49-F238E27FC236}">
                <a16:creationId xmlns:a16="http://schemas.microsoft.com/office/drawing/2014/main" id="{E7558D24-C3F2-9D09-228B-BB86E32257C9}"/>
              </a:ext>
            </a:extLst>
          </p:cNvPr>
          <p:cNvSpPr>
            <a:spLocks noGrp="1"/>
          </p:cNvSpPr>
          <p:nvPr>
            <p:ph type="pic" sz="quarter" idx="12"/>
          </p:nvPr>
        </p:nvSpPr>
        <p:spPr>
          <a:xfrm>
            <a:off x="978949" y="3123084"/>
            <a:ext cx="1757820" cy="2103120"/>
          </a:xfrm>
          <a:solidFill>
            <a:schemeClr val="tx2"/>
          </a:solidFill>
          <a:ln>
            <a:solidFill>
              <a:schemeClr val="tx2"/>
            </a:solidFill>
          </a:ln>
        </p:spPr>
        <p:txBody>
          <a:bodyPr/>
          <a:lstStyle>
            <a:lvl1pPr marL="0" indent="0" algn="ctr">
              <a:buNone/>
              <a:defRPr sz="1600">
                <a:solidFill>
                  <a:schemeClr val="bg1"/>
                </a:solidFill>
              </a:defRPr>
            </a:lvl1pPr>
          </a:lstStyle>
          <a:p>
            <a:r>
              <a:rPr lang="en-US"/>
              <a:t>Click icon to add picture</a:t>
            </a:r>
          </a:p>
        </p:txBody>
      </p:sp>
      <p:sp>
        <p:nvSpPr>
          <p:cNvPr id="11" name="Picture Placeholder 22">
            <a:extLst>
              <a:ext uri="{FF2B5EF4-FFF2-40B4-BE49-F238E27FC236}">
                <a16:creationId xmlns:a16="http://schemas.microsoft.com/office/drawing/2014/main" id="{8338E5E8-59AB-93F2-4715-D08D8FFA3F87}"/>
              </a:ext>
            </a:extLst>
          </p:cNvPr>
          <p:cNvSpPr>
            <a:spLocks noGrp="1"/>
          </p:cNvSpPr>
          <p:nvPr>
            <p:ph type="pic" sz="quarter" idx="13"/>
          </p:nvPr>
        </p:nvSpPr>
        <p:spPr>
          <a:xfrm>
            <a:off x="3210826" y="3123084"/>
            <a:ext cx="1757820" cy="2103120"/>
          </a:xfrm>
          <a:solidFill>
            <a:schemeClr val="tx2"/>
          </a:solidFill>
          <a:ln>
            <a:solidFill>
              <a:schemeClr val="tx2"/>
            </a:solidFill>
          </a:ln>
        </p:spPr>
        <p:txBody>
          <a:bodyPr/>
          <a:lstStyle>
            <a:lvl1pPr marL="0" indent="0" algn="ctr">
              <a:buNone/>
              <a:defRPr sz="1600">
                <a:solidFill>
                  <a:schemeClr val="bg1"/>
                </a:solidFill>
              </a:defRPr>
            </a:lvl1pPr>
          </a:lstStyle>
          <a:p>
            <a:r>
              <a:rPr lang="en-US"/>
              <a:t>Click icon to add picture</a:t>
            </a:r>
          </a:p>
        </p:txBody>
      </p:sp>
      <p:sp>
        <p:nvSpPr>
          <p:cNvPr id="12" name="Picture Placeholder 22">
            <a:extLst>
              <a:ext uri="{FF2B5EF4-FFF2-40B4-BE49-F238E27FC236}">
                <a16:creationId xmlns:a16="http://schemas.microsoft.com/office/drawing/2014/main" id="{53ECB930-EA51-2106-1E9C-EC1627B33626}"/>
              </a:ext>
            </a:extLst>
          </p:cNvPr>
          <p:cNvSpPr>
            <a:spLocks noGrp="1"/>
          </p:cNvSpPr>
          <p:nvPr>
            <p:ph type="pic" sz="quarter" idx="15"/>
          </p:nvPr>
        </p:nvSpPr>
        <p:spPr>
          <a:xfrm>
            <a:off x="5442703" y="3123084"/>
            <a:ext cx="1757820" cy="2103120"/>
          </a:xfrm>
          <a:solidFill>
            <a:schemeClr val="tx2"/>
          </a:solidFill>
          <a:ln>
            <a:solidFill>
              <a:schemeClr val="tx2"/>
            </a:solidFill>
          </a:ln>
        </p:spPr>
        <p:txBody>
          <a:bodyPr/>
          <a:lstStyle>
            <a:lvl1pPr marL="0" indent="0" algn="ctr">
              <a:buNone/>
              <a:defRPr sz="1600">
                <a:solidFill>
                  <a:schemeClr val="bg1"/>
                </a:solidFill>
              </a:defRPr>
            </a:lvl1pPr>
          </a:lstStyle>
          <a:p>
            <a:r>
              <a:rPr lang="en-US"/>
              <a:t>Click icon to add picture</a:t>
            </a:r>
          </a:p>
        </p:txBody>
      </p:sp>
      <p:sp>
        <p:nvSpPr>
          <p:cNvPr id="13" name="Picture Placeholder 22">
            <a:extLst>
              <a:ext uri="{FF2B5EF4-FFF2-40B4-BE49-F238E27FC236}">
                <a16:creationId xmlns:a16="http://schemas.microsoft.com/office/drawing/2014/main" id="{930C1BA4-9A6A-52BD-0EF8-656DBFE91F1E}"/>
              </a:ext>
            </a:extLst>
          </p:cNvPr>
          <p:cNvSpPr>
            <a:spLocks noGrp="1"/>
          </p:cNvSpPr>
          <p:nvPr>
            <p:ph type="pic" sz="quarter" idx="16"/>
          </p:nvPr>
        </p:nvSpPr>
        <p:spPr>
          <a:xfrm>
            <a:off x="7674580" y="3123084"/>
            <a:ext cx="1757820" cy="2103120"/>
          </a:xfrm>
          <a:solidFill>
            <a:schemeClr val="tx2"/>
          </a:solidFill>
          <a:ln>
            <a:solidFill>
              <a:schemeClr val="tx2"/>
            </a:solidFill>
          </a:ln>
        </p:spPr>
        <p:txBody>
          <a:bodyPr/>
          <a:lstStyle>
            <a:lvl1pPr marL="0" indent="0" algn="ctr">
              <a:buNone/>
              <a:defRPr sz="1600">
                <a:solidFill>
                  <a:schemeClr val="bg1"/>
                </a:solidFill>
              </a:defRPr>
            </a:lvl1pPr>
          </a:lstStyle>
          <a:p>
            <a:r>
              <a:rPr lang="en-US"/>
              <a:t>Click icon to add picture</a:t>
            </a:r>
          </a:p>
        </p:txBody>
      </p:sp>
      <p:sp>
        <p:nvSpPr>
          <p:cNvPr id="14" name="Picture Placeholder 22">
            <a:extLst>
              <a:ext uri="{FF2B5EF4-FFF2-40B4-BE49-F238E27FC236}">
                <a16:creationId xmlns:a16="http://schemas.microsoft.com/office/drawing/2014/main" id="{C5BA61AB-B0AB-285D-2459-4B52058CF589}"/>
              </a:ext>
            </a:extLst>
          </p:cNvPr>
          <p:cNvSpPr>
            <a:spLocks noGrp="1"/>
          </p:cNvSpPr>
          <p:nvPr>
            <p:ph type="pic" sz="quarter" idx="17"/>
          </p:nvPr>
        </p:nvSpPr>
        <p:spPr>
          <a:xfrm>
            <a:off x="9906459" y="3123084"/>
            <a:ext cx="1757820" cy="2103120"/>
          </a:xfrm>
          <a:solidFill>
            <a:schemeClr val="tx2"/>
          </a:solidFill>
          <a:ln>
            <a:solidFill>
              <a:schemeClr val="tx2"/>
            </a:solidFill>
          </a:ln>
        </p:spPr>
        <p:txBody>
          <a:bodyPr/>
          <a:lstStyle>
            <a:lvl1pPr marL="0" indent="0" algn="ctr">
              <a:buNone/>
              <a:defRPr sz="1600">
                <a:solidFill>
                  <a:schemeClr val="bg1"/>
                </a:solidFill>
              </a:defRPr>
            </a:lvl1pPr>
          </a:lstStyle>
          <a:p>
            <a:r>
              <a:rPr lang="en-US"/>
              <a:t>Click icon to add picture</a:t>
            </a:r>
          </a:p>
        </p:txBody>
      </p:sp>
      <p:sp>
        <p:nvSpPr>
          <p:cNvPr id="15" name="Text Placeholder 35">
            <a:extLst>
              <a:ext uri="{FF2B5EF4-FFF2-40B4-BE49-F238E27FC236}">
                <a16:creationId xmlns:a16="http://schemas.microsoft.com/office/drawing/2014/main" id="{213DAB99-EA3B-C93A-1AE6-CAE04992F04F}"/>
              </a:ext>
            </a:extLst>
          </p:cNvPr>
          <p:cNvSpPr>
            <a:spLocks noGrp="1"/>
          </p:cNvSpPr>
          <p:nvPr>
            <p:ph type="body" sz="quarter" idx="18" hasCustomPrompt="1"/>
          </p:nvPr>
        </p:nvSpPr>
        <p:spPr>
          <a:xfrm>
            <a:off x="3212153" y="5235732"/>
            <a:ext cx="1756231" cy="791699"/>
          </a:xfrm>
        </p:spPr>
        <p:txBody>
          <a:bodyPr tIns="45720"/>
          <a:lstStyle>
            <a:lvl1pPr marL="0" indent="0" algn="ctr">
              <a:lnSpc>
                <a:spcPct val="100000"/>
              </a:lnSpc>
              <a:spcBef>
                <a:spcPts val="0"/>
              </a:spcBef>
              <a:buNone/>
              <a:defRPr sz="1400">
                <a:solidFill>
                  <a:schemeClr val="bg1"/>
                </a:solidFill>
              </a:defRPr>
            </a:lvl1pPr>
            <a:lvl2pPr marL="457063" indent="0">
              <a:spcBef>
                <a:spcPts val="300"/>
              </a:spcBef>
              <a:buNone/>
              <a:defRPr>
                <a:solidFill>
                  <a:schemeClr val="bg1"/>
                </a:solidFill>
              </a:defRPr>
            </a:lvl2pPr>
            <a:lvl3pPr marL="914126" indent="0">
              <a:spcBef>
                <a:spcPts val="300"/>
              </a:spcBef>
              <a:buNone/>
              <a:defRPr>
                <a:solidFill>
                  <a:schemeClr val="bg1"/>
                </a:solidFill>
              </a:defRPr>
            </a:lvl3pPr>
            <a:lvl4pPr marL="1371189" indent="0">
              <a:spcBef>
                <a:spcPts val="300"/>
              </a:spcBef>
              <a:buNone/>
              <a:defRPr>
                <a:solidFill>
                  <a:schemeClr val="bg1"/>
                </a:solidFill>
              </a:defRPr>
            </a:lvl4pPr>
            <a:lvl5pPr marL="1828251" indent="0">
              <a:spcBef>
                <a:spcPts val="300"/>
              </a:spcBef>
              <a:buNone/>
              <a:defRPr>
                <a:solidFill>
                  <a:schemeClr val="bg1"/>
                </a:solidFill>
              </a:defRPr>
            </a:lvl5pPr>
          </a:lstStyle>
          <a:p>
            <a:pPr lvl="0"/>
            <a:r>
              <a:rPr lang="en-US"/>
              <a:t>Click to edit text </a:t>
            </a:r>
          </a:p>
          <a:p>
            <a:pPr lvl="0"/>
            <a:r>
              <a:rPr lang="en-US"/>
              <a:t>Second level</a:t>
            </a:r>
          </a:p>
        </p:txBody>
      </p:sp>
      <p:sp>
        <p:nvSpPr>
          <p:cNvPr id="16" name="Text Placeholder 35">
            <a:extLst>
              <a:ext uri="{FF2B5EF4-FFF2-40B4-BE49-F238E27FC236}">
                <a16:creationId xmlns:a16="http://schemas.microsoft.com/office/drawing/2014/main" id="{9C1B5FB7-5D74-1DB9-3ABE-EFC367FC7DBA}"/>
              </a:ext>
            </a:extLst>
          </p:cNvPr>
          <p:cNvSpPr>
            <a:spLocks noGrp="1"/>
          </p:cNvSpPr>
          <p:nvPr>
            <p:ph type="body" sz="quarter" idx="19" hasCustomPrompt="1"/>
          </p:nvPr>
        </p:nvSpPr>
        <p:spPr>
          <a:xfrm>
            <a:off x="9906195" y="5235732"/>
            <a:ext cx="1756231" cy="791699"/>
          </a:xfrm>
        </p:spPr>
        <p:txBody>
          <a:bodyPr tIns="45720"/>
          <a:lstStyle>
            <a:lvl1pPr marL="0" indent="0" algn="ctr">
              <a:lnSpc>
                <a:spcPct val="100000"/>
              </a:lnSpc>
              <a:spcBef>
                <a:spcPts val="0"/>
              </a:spcBef>
              <a:buNone/>
              <a:defRPr sz="1400">
                <a:solidFill>
                  <a:schemeClr val="bg1"/>
                </a:solidFill>
              </a:defRPr>
            </a:lvl1pPr>
            <a:lvl2pPr marL="457063" indent="0">
              <a:spcBef>
                <a:spcPts val="300"/>
              </a:spcBef>
              <a:buNone/>
              <a:defRPr>
                <a:solidFill>
                  <a:schemeClr val="bg1"/>
                </a:solidFill>
              </a:defRPr>
            </a:lvl2pPr>
            <a:lvl3pPr marL="914126" indent="0">
              <a:spcBef>
                <a:spcPts val="300"/>
              </a:spcBef>
              <a:buNone/>
              <a:defRPr>
                <a:solidFill>
                  <a:schemeClr val="bg1"/>
                </a:solidFill>
              </a:defRPr>
            </a:lvl3pPr>
            <a:lvl4pPr marL="1371189" indent="0">
              <a:spcBef>
                <a:spcPts val="300"/>
              </a:spcBef>
              <a:buNone/>
              <a:defRPr>
                <a:solidFill>
                  <a:schemeClr val="bg1"/>
                </a:solidFill>
              </a:defRPr>
            </a:lvl4pPr>
            <a:lvl5pPr marL="1828251" indent="0">
              <a:spcBef>
                <a:spcPts val="300"/>
              </a:spcBef>
              <a:buNone/>
              <a:defRPr>
                <a:solidFill>
                  <a:schemeClr val="bg1"/>
                </a:solidFill>
              </a:defRPr>
            </a:lvl5pPr>
          </a:lstStyle>
          <a:p>
            <a:pPr lvl="0"/>
            <a:r>
              <a:rPr lang="en-US"/>
              <a:t>Click to edit text </a:t>
            </a:r>
          </a:p>
          <a:p>
            <a:pPr lvl="0"/>
            <a:r>
              <a:rPr lang="en-US"/>
              <a:t>Second level</a:t>
            </a:r>
          </a:p>
        </p:txBody>
      </p:sp>
      <p:sp>
        <p:nvSpPr>
          <p:cNvPr id="17" name="Text Placeholder 35">
            <a:extLst>
              <a:ext uri="{FF2B5EF4-FFF2-40B4-BE49-F238E27FC236}">
                <a16:creationId xmlns:a16="http://schemas.microsoft.com/office/drawing/2014/main" id="{0CDCB8D7-BA5E-0626-E408-A54BF0200157}"/>
              </a:ext>
            </a:extLst>
          </p:cNvPr>
          <p:cNvSpPr>
            <a:spLocks noGrp="1"/>
          </p:cNvSpPr>
          <p:nvPr>
            <p:ph type="body" sz="quarter" idx="20" hasCustomPrompt="1"/>
          </p:nvPr>
        </p:nvSpPr>
        <p:spPr>
          <a:xfrm>
            <a:off x="7674582" y="5235732"/>
            <a:ext cx="1756231" cy="791699"/>
          </a:xfrm>
        </p:spPr>
        <p:txBody>
          <a:bodyPr tIns="45720"/>
          <a:lstStyle>
            <a:lvl1pPr marL="0" indent="0" algn="ctr">
              <a:lnSpc>
                <a:spcPct val="100000"/>
              </a:lnSpc>
              <a:spcBef>
                <a:spcPts val="0"/>
              </a:spcBef>
              <a:buNone/>
              <a:defRPr sz="1400">
                <a:solidFill>
                  <a:schemeClr val="bg1"/>
                </a:solidFill>
              </a:defRPr>
            </a:lvl1pPr>
            <a:lvl2pPr marL="457063" indent="0">
              <a:spcBef>
                <a:spcPts val="300"/>
              </a:spcBef>
              <a:buNone/>
              <a:defRPr>
                <a:solidFill>
                  <a:schemeClr val="bg1"/>
                </a:solidFill>
              </a:defRPr>
            </a:lvl2pPr>
            <a:lvl3pPr marL="914126" indent="0">
              <a:spcBef>
                <a:spcPts val="300"/>
              </a:spcBef>
              <a:buNone/>
              <a:defRPr>
                <a:solidFill>
                  <a:schemeClr val="bg1"/>
                </a:solidFill>
              </a:defRPr>
            </a:lvl3pPr>
            <a:lvl4pPr marL="1371189" indent="0">
              <a:spcBef>
                <a:spcPts val="300"/>
              </a:spcBef>
              <a:buNone/>
              <a:defRPr>
                <a:solidFill>
                  <a:schemeClr val="bg1"/>
                </a:solidFill>
              </a:defRPr>
            </a:lvl4pPr>
            <a:lvl5pPr marL="1828251" indent="0">
              <a:spcBef>
                <a:spcPts val="300"/>
              </a:spcBef>
              <a:buNone/>
              <a:defRPr>
                <a:solidFill>
                  <a:schemeClr val="bg1"/>
                </a:solidFill>
              </a:defRPr>
            </a:lvl5pPr>
          </a:lstStyle>
          <a:p>
            <a:pPr lvl="0"/>
            <a:r>
              <a:rPr lang="en-US"/>
              <a:t>Click to edit text </a:t>
            </a:r>
          </a:p>
          <a:p>
            <a:pPr lvl="0"/>
            <a:r>
              <a:rPr lang="en-US"/>
              <a:t>Second level</a:t>
            </a:r>
          </a:p>
        </p:txBody>
      </p:sp>
      <p:sp>
        <p:nvSpPr>
          <p:cNvPr id="18" name="Text Placeholder 35">
            <a:extLst>
              <a:ext uri="{FF2B5EF4-FFF2-40B4-BE49-F238E27FC236}">
                <a16:creationId xmlns:a16="http://schemas.microsoft.com/office/drawing/2014/main" id="{8D0CEA63-BDCA-D243-F7D1-813BBBE1F6FA}"/>
              </a:ext>
            </a:extLst>
          </p:cNvPr>
          <p:cNvSpPr>
            <a:spLocks noGrp="1"/>
          </p:cNvSpPr>
          <p:nvPr>
            <p:ph type="body" sz="quarter" idx="21" hasCustomPrompt="1"/>
          </p:nvPr>
        </p:nvSpPr>
        <p:spPr>
          <a:xfrm>
            <a:off x="5443767" y="5235732"/>
            <a:ext cx="1756231" cy="791699"/>
          </a:xfrm>
        </p:spPr>
        <p:txBody>
          <a:bodyPr tIns="45720"/>
          <a:lstStyle>
            <a:lvl1pPr marL="0" indent="0" algn="ctr">
              <a:lnSpc>
                <a:spcPct val="100000"/>
              </a:lnSpc>
              <a:spcBef>
                <a:spcPts val="0"/>
              </a:spcBef>
              <a:buNone/>
              <a:defRPr sz="1400">
                <a:solidFill>
                  <a:schemeClr val="bg1"/>
                </a:solidFill>
              </a:defRPr>
            </a:lvl1pPr>
            <a:lvl2pPr marL="457063" indent="0">
              <a:spcBef>
                <a:spcPts val="300"/>
              </a:spcBef>
              <a:buNone/>
              <a:defRPr>
                <a:solidFill>
                  <a:schemeClr val="bg1"/>
                </a:solidFill>
              </a:defRPr>
            </a:lvl2pPr>
            <a:lvl3pPr marL="914126" indent="0">
              <a:spcBef>
                <a:spcPts val="300"/>
              </a:spcBef>
              <a:buNone/>
              <a:defRPr>
                <a:solidFill>
                  <a:schemeClr val="bg1"/>
                </a:solidFill>
              </a:defRPr>
            </a:lvl3pPr>
            <a:lvl4pPr marL="1371189" indent="0">
              <a:spcBef>
                <a:spcPts val="300"/>
              </a:spcBef>
              <a:buNone/>
              <a:defRPr>
                <a:solidFill>
                  <a:schemeClr val="bg1"/>
                </a:solidFill>
              </a:defRPr>
            </a:lvl4pPr>
            <a:lvl5pPr marL="1828251" indent="0">
              <a:spcBef>
                <a:spcPts val="300"/>
              </a:spcBef>
              <a:buNone/>
              <a:defRPr>
                <a:solidFill>
                  <a:schemeClr val="bg1"/>
                </a:solidFill>
              </a:defRPr>
            </a:lvl5pPr>
          </a:lstStyle>
          <a:p>
            <a:pPr lvl="0"/>
            <a:r>
              <a:rPr lang="en-US"/>
              <a:t>Click to edit text </a:t>
            </a:r>
          </a:p>
          <a:p>
            <a:pPr lvl="0"/>
            <a:r>
              <a:rPr lang="en-US"/>
              <a:t>Second level</a:t>
            </a:r>
          </a:p>
        </p:txBody>
      </p:sp>
      <p:sp>
        <p:nvSpPr>
          <p:cNvPr id="19" name="Text Placeholder 35">
            <a:extLst>
              <a:ext uri="{FF2B5EF4-FFF2-40B4-BE49-F238E27FC236}">
                <a16:creationId xmlns:a16="http://schemas.microsoft.com/office/drawing/2014/main" id="{A02BAC42-698F-E97E-E259-A979C1B4CA17}"/>
              </a:ext>
            </a:extLst>
          </p:cNvPr>
          <p:cNvSpPr>
            <a:spLocks noGrp="1"/>
          </p:cNvSpPr>
          <p:nvPr>
            <p:ph type="body" sz="quarter" idx="22" hasCustomPrompt="1"/>
          </p:nvPr>
        </p:nvSpPr>
        <p:spPr>
          <a:xfrm>
            <a:off x="980539" y="5235732"/>
            <a:ext cx="1756231" cy="791699"/>
          </a:xfrm>
        </p:spPr>
        <p:txBody>
          <a:bodyPr tIns="45720"/>
          <a:lstStyle>
            <a:lvl1pPr marL="0" indent="0" algn="ctr">
              <a:lnSpc>
                <a:spcPct val="100000"/>
              </a:lnSpc>
              <a:spcBef>
                <a:spcPts val="0"/>
              </a:spcBef>
              <a:buNone/>
              <a:defRPr sz="1400">
                <a:solidFill>
                  <a:schemeClr val="bg1"/>
                </a:solidFill>
              </a:defRPr>
            </a:lvl1pPr>
            <a:lvl2pPr marL="457063" indent="0">
              <a:spcBef>
                <a:spcPts val="300"/>
              </a:spcBef>
              <a:buNone/>
              <a:defRPr>
                <a:solidFill>
                  <a:schemeClr val="bg1"/>
                </a:solidFill>
              </a:defRPr>
            </a:lvl2pPr>
            <a:lvl3pPr marL="914126" indent="0">
              <a:spcBef>
                <a:spcPts val="300"/>
              </a:spcBef>
              <a:buNone/>
              <a:defRPr>
                <a:solidFill>
                  <a:schemeClr val="bg1"/>
                </a:solidFill>
              </a:defRPr>
            </a:lvl3pPr>
            <a:lvl4pPr marL="1371189" indent="0">
              <a:spcBef>
                <a:spcPts val="300"/>
              </a:spcBef>
              <a:buNone/>
              <a:defRPr>
                <a:solidFill>
                  <a:schemeClr val="bg1"/>
                </a:solidFill>
              </a:defRPr>
            </a:lvl4pPr>
            <a:lvl5pPr marL="1828251" indent="0">
              <a:spcBef>
                <a:spcPts val="300"/>
              </a:spcBef>
              <a:buNone/>
              <a:defRPr>
                <a:solidFill>
                  <a:schemeClr val="bg1"/>
                </a:solidFill>
              </a:defRPr>
            </a:lvl5pPr>
          </a:lstStyle>
          <a:p>
            <a:pPr lvl="0"/>
            <a:r>
              <a:rPr lang="en-US"/>
              <a:t>Click to edit text </a:t>
            </a:r>
          </a:p>
          <a:p>
            <a:pPr lvl="0"/>
            <a:r>
              <a:rPr lang="en-US"/>
              <a:t>Second level</a:t>
            </a:r>
          </a:p>
        </p:txBody>
      </p:sp>
    </p:spTree>
    <p:extLst>
      <p:ext uri="{BB962C8B-B14F-4D97-AF65-F5344CB8AC3E}">
        <p14:creationId xmlns:p14="http://schemas.microsoft.com/office/powerpoint/2010/main" val="64297281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2_Four icon layout_blue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8" name="Text Placeholder 7"/>
          <p:cNvSpPr>
            <a:spLocks noGrp="1"/>
          </p:cNvSpPr>
          <p:nvPr>
            <p:ph type="body" sz="quarter" idx="12"/>
          </p:nvPr>
        </p:nvSpPr>
        <p:spPr>
          <a:xfrm>
            <a:off x="973391" y="1984379"/>
            <a:ext cx="10002267" cy="790575"/>
          </a:xfrm>
        </p:spPr>
        <p:txBody>
          <a:bodyPr/>
          <a:lstStyle>
            <a:lvl1pPr marL="0" indent="0">
              <a:spcBef>
                <a:spcPts val="600"/>
              </a:spcBef>
              <a:buNone/>
              <a:defRPr sz="1400"/>
            </a:lvl1pPr>
            <a:lvl2pPr marL="456926" indent="0">
              <a:buNone/>
              <a:defRPr sz="1200"/>
            </a:lvl2pPr>
            <a:lvl3pPr marL="913852" indent="0">
              <a:buNone/>
              <a:defRPr/>
            </a:lvl3pPr>
            <a:lvl4pPr marL="1370778" indent="0">
              <a:buNone/>
              <a:defRPr/>
            </a:lvl4pPr>
            <a:lvl5pPr marL="1827703" indent="0">
              <a:buNone/>
              <a:defRPr/>
            </a:lvl5pPr>
          </a:lstStyle>
          <a:p>
            <a:pPr lvl="0"/>
            <a:r>
              <a:rPr lang="en-US"/>
              <a:t>Click to edit Master text styles</a:t>
            </a:r>
          </a:p>
          <a:p>
            <a:pPr lvl="1"/>
            <a:r>
              <a:rPr lang="en-US"/>
              <a:t>Second level</a:t>
            </a:r>
          </a:p>
        </p:txBody>
      </p:sp>
      <p:sp>
        <p:nvSpPr>
          <p:cNvPr id="30" name="Text Placeholder 9"/>
          <p:cNvSpPr>
            <a:spLocks noGrp="1"/>
          </p:cNvSpPr>
          <p:nvPr>
            <p:ph type="body" sz="quarter" idx="13"/>
          </p:nvPr>
        </p:nvSpPr>
        <p:spPr>
          <a:xfrm>
            <a:off x="973394" y="4689970"/>
            <a:ext cx="2286595" cy="1444752"/>
          </a:xfrm>
        </p:spPr>
        <p:txBody>
          <a:bodyPr tIns="91440" bIns="45720"/>
          <a:lstStyle>
            <a:lvl1pPr marL="0" indent="0">
              <a:spcBef>
                <a:spcPts val="600"/>
              </a:spcBef>
              <a:buFont typeface="Arial" panose="020B0604020202020204" pitchFamily="34" charset="0"/>
              <a:buNone/>
              <a:defRPr sz="1400"/>
            </a:lvl1pPr>
            <a:lvl2pPr marL="456926" indent="0">
              <a:buNone/>
              <a:defRPr/>
            </a:lvl2pPr>
            <a:lvl3pPr marL="913852" indent="0">
              <a:buNone/>
              <a:defRPr/>
            </a:lvl3pPr>
            <a:lvl4pPr marL="1370778" indent="0">
              <a:buNone/>
              <a:defRPr/>
            </a:lvl4pPr>
            <a:lvl5pPr marL="1827703" indent="0">
              <a:buNone/>
              <a:defRPr/>
            </a:lvl5pPr>
          </a:lstStyle>
          <a:p>
            <a:pPr lvl="0"/>
            <a:r>
              <a:rPr lang="en-US"/>
              <a:t>Click to edit Master text styles</a:t>
            </a:r>
          </a:p>
        </p:txBody>
      </p:sp>
      <p:sp>
        <p:nvSpPr>
          <p:cNvPr id="31" name="Text Placeholder 14"/>
          <p:cNvSpPr>
            <a:spLocks noGrp="1"/>
          </p:cNvSpPr>
          <p:nvPr>
            <p:ph type="body" sz="quarter" idx="17" hasCustomPrompt="1"/>
          </p:nvPr>
        </p:nvSpPr>
        <p:spPr>
          <a:xfrm>
            <a:off x="973394" y="4407495"/>
            <a:ext cx="2286595" cy="274320"/>
          </a:xfrm>
        </p:spPr>
        <p:txBody>
          <a:bodyPr bIns="0" anchor="t" anchorCtr="0"/>
          <a:lstStyle>
            <a:lvl1pPr marL="0" indent="0">
              <a:buNone/>
              <a:defRPr sz="1600" b="1"/>
            </a:lvl1pPr>
            <a:lvl2pPr marL="456926" indent="0">
              <a:buNone/>
              <a:defRPr b="1"/>
            </a:lvl2pPr>
            <a:lvl3pPr marL="913852" indent="0">
              <a:buNone/>
              <a:defRPr b="1"/>
            </a:lvl3pPr>
            <a:lvl4pPr marL="1370778" indent="0">
              <a:buNone/>
              <a:defRPr b="1"/>
            </a:lvl4pPr>
            <a:lvl5pPr marL="1827703" indent="0">
              <a:buNone/>
              <a:defRPr b="1"/>
            </a:lvl5pPr>
          </a:lstStyle>
          <a:p>
            <a:pPr lvl="0"/>
            <a:r>
              <a:rPr lang="en-US"/>
              <a:t>Click to edit text</a:t>
            </a:r>
          </a:p>
        </p:txBody>
      </p:sp>
      <p:sp>
        <p:nvSpPr>
          <p:cNvPr id="32" name="Text Placeholder 14"/>
          <p:cNvSpPr>
            <a:spLocks noGrp="1"/>
          </p:cNvSpPr>
          <p:nvPr>
            <p:ph type="body" sz="quarter" idx="18" hasCustomPrompt="1"/>
          </p:nvPr>
        </p:nvSpPr>
        <p:spPr>
          <a:xfrm>
            <a:off x="3547929" y="4407495"/>
            <a:ext cx="2286595" cy="274320"/>
          </a:xfrm>
        </p:spPr>
        <p:txBody>
          <a:bodyPr bIns="0" anchor="t" anchorCtr="0"/>
          <a:lstStyle>
            <a:lvl1pPr marL="0" indent="0">
              <a:buNone/>
              <a:defRPr sz="1600" b="1"/>
            </a:lvl1pPr>
            <a:lvl2pPr marL="456926" indent="0">
              <a:buNone/>
              <a:defRPr b="1"/>
            </a:lvl2pPr>
            <a:lvl3pPr marL="913852" indent="0">
              <a:buNone/>
              <a:defRPr b="1"/>
            </a:lvl3pPr>
            <a:lvl4pPr marL="1370778" indent="0">
              <a:buNone/>
              <a:defRPr b="1"/>
            </a:lvl4pPr>
            <a:lvl5pPr marL="1827703" indent="0">
              <a:buNone/>
              <a:defRPr b="1"/>
            </a:lvl5pPr>
          </a:lstStyle>
          <a:p>
            <a:pPr lvl="0"/>
            <a:r>
              <a:rPr lang="en-US"/>
              <a:t>Click to edit text</a:t>
            </a:r>
          </a:p>
        </p:txBody>
      </p:sp>
      <p:sp>
        <p:nvSpPr>
          <p:cNvPr id="33" name="Text Placeholder 14"/>
          <p:cNvSpPr>
            <a:spLocks noGrp="1"/>
          </p:cNvSpPr>
          <p:nvPr>
            <p:ph type="body" sz="quarter" idx="19" hasCustomPrompt="1"/>
          </p:nvPr>
        </p:nvSpPr>
        <p:spPr>
          <a:xfrm>
            <a:off x="6122469" y="4407495"/>
            <a:ext cx="2286595" cy="274320"/>
          </a:xfrm>
        </p:spPr>
        <p:txBody>
          <a:bodyPr bIns="0" anchor="t" anchorCtr="0"/>
          <a:lstStyle>
            <a:lvl1pPr marL="0" indent="0">
              <a:buNone/>
              <a:defRPr sz="1600" b="1"/>
            </a:lvl1pPr>
            <a:lvl2pPr marL="456926" indent="0">
              <a:buNone/>
              <a:defRPr b="1"/>
            </a:lvl2pPr>
            <a:lvl3pPr marL="913852" indent="0">
              <a:buNone/>
              <a:defRPr b="1"/>
            </a:lvl3pPr>
            <a:lvl4pPr marL="1370778" indent="0">
              <a:buNone/>
              <a:defRPr b="1"/>
            </a:lvl4pPr>
            <a:lvl5pPr marL="1827703" indent="0">
              <a:buNone/>
              <a:defRPr b="1"/>
            </a:lvl5pPr>
          </a:lstStyle>
          <a:p>
            <a:pPr lvl="0"/>
            <a:r>
              <a:rPr lang="en-US"/>
              <a:t>Click to edit text</a:t>
            </a:r>
          </a:p>
        </p:txBody>
      </p:sp>
      <p:sp>
        <p:nvSpPr>
          <p:cNvPr id="34" name="Text Placeholder 14"/>
          <p:cNvSpPr>
            <a:spLocks noGrp="1"/>
          </p:cNvSpPr>
          <p:nvPr>
            <p:ph type="body" sz="quarter" idx="20" hasCustomPrompt="1"/>
          </p:nvPr>
        </p:nvSpPr>
        <p:spPr>
          <a:xfrm>
            <a:off x="8697003" y="4407495"/>
            <a:ext cx="2286595" cy="274320"/>
          </a:xfrm>
        </p:spPr>
        <p:txBody>
          <a:bodyPr bIns="0" anchor="t" anchorCtr="0"/>
          <a:lstStyle>
            <a:lvl1pPr marL="0" indent="0">
              <a:buNone/>
              <a:defRPr sz="1600" b="1"/>
            </a:lvl1pPr>
            <a:lvl2pPr marL="456926" indent="0">
              <a:buNone/>
              <a:defRPr b="1"/>
            </a:lvl2pPr>
            <a:lvl3pPr marL="913852" indent="0">
              <a:buNone/>
              <a:defRPr b="1"/>
            </a:lvl3pPr>
            <a:lvl4pPr marL="1370778" indent="0">
              <a:buNone/>
              <a:defRPr b="1"/>
            </a:lvl4pPr>
            <a:lvl5pPr marL="1827703" indent="0">
              <a:buNone/>
              <a:defRPr b="1"/>
            </a:lvl5pPr>
          </a:lstStyle>
          <a:p>
            <a:pPr lvl="0"/>
            <a:r>
              <a:rPr lang="en-US"/>
              <a:t>Click to edit text</a:t>
            </a:r>
          </a:p>
        </p:txBody>
      </p:sp>
      <p:sp>
        <p:nvSpPr>
          <p:cNvPr id="35" name="Text Placeholder 9"/>
          <p:cNvSpPr>
            <a:spLocks noGrp="1"/>
          </p:cNvSpPr>
          <p:nvPr>
            <p:ph type="body" sz="quarter" idx="21"/>
          </p:nvPr>
        </p:nvSpPr>
        <p:spPr>
          <a:xfrm>
            <a:off x="3547929" y="4689970"/>
            <a:ext cx="2286595" cy="1444752"/>
          </a:xfrm>
        </p:spPr>
        <p:txBody>
          <a:bodyPr tIns="91440" bIns="45720"/>
          <a:lstStyle>
            <a:lvl1pPr marL="0" indent="0">
              <a:spcBef>
                <a:spcPts val="600"/>
              </a:spcBef>
              <a:buFont typeface="Arial" panose="020B0604020202020204" pitchFamily="34" charset="0"/>
              <a:buNone/>
              <a:defRPr sz="1400"/>
            </a:lvl1pPr>
            <a:lvl2pPr marL="456926" indent="0">
              <a:buNone/>
              <a:defRPr/>
            </a:lvl2pPr>
            <a:lvl3pPr marL="913852" indent="0">
              <a:buNone/>
              <a:defRPr/>
            </a:lvl3pPr>
            <a:lvl4pPr marL="1370778" indent="0">
              <a:buNone/>
              <a:defRPr/>
            </a:lvl4pPr>
            <a:lvl5pPr marL="1827703" indent="0">
              <a:buNone/>
              <a:defRPr/>
            </a:lvl5pPr>
          </a:lstStyle>
          <a:p>
            <a:pPr lvl="0"/>
            <a:r>
              <a:rPr lang="en-US"/>
              <a:t>Click to edit Master text styles</a:t>
            </a:r>
          </a:p>
        </p:txBody>
      </p:sp>
      <p:sp>
        <p:nvSpPr>
          <p:cNvPr id="36" name="Text Placeholder 9"/>
          <p:cNvSpPr>
            <a:spLocks noGrp="1"/>
          </p:cNvSpPr>
          <p:nvPr>
            <p:ph type="body" sz="quarter" idx="22"/>
          </p:nvPr>
        </p:nvSpPr>
        <p:spPr>
          <a:xfrm>
            <a:off x="6122469" y="4689970"/>
            <a:ext cx="2286595" cy="1444752"/>
          </a:xfrm>
        </p:spPr>
        <p:txBody>
          <a:bodyPr tIns="91440" bIns="45720"/>
          <a:lstStyle>
            <a:lvl1pPr marL="0" indent="0">
              <a:spcBef>
                <a:spcPts val="600"/>
              </a:spcBef>
              <a:buFont typeface="Arial" panose="020B0604020202020204" pitchFamily="34" charset="0"/>
              <a:buNone/>
              <a:defRPr sz="1400"/>
            </a:lvl1pPr>
            <a:lvl2pPr marL="456926" indent="0">
              <a:buNone/>
              <a:defRPr/>
            </a:lvl2pPr>
            <a:lvl3pPr marL="913852" indent="0">
              <a:buNone/>
              <a:defRPr/>
            </a:lvl3pPr>
            <a:lvl4pPr marL="1370778" indent="0">
              <a:buNone/>
              <a:defRPr/>
            </a:lvl4pPr>
            <a:lvl5pPr marL="1827703" indent="0">
              <a:buNone/>
              <a:defRPr/>
            </a:lvl5pPr>
          </a:lstStyle>
          <a:p>
            <a:pPr lvl="0"/>
            <a:r>
              <a:rPr lang="en-US"/>
              <a:t>Click to edit Master text styles</a:t>
            </a:r>
          </a:p>
        </p:txBody>
      </p:sp>
      <p:sp>
        <p:nvSpPr>
          <p:cNvPr id="37" name="Text Placeholder 9"/>
          <p:cNvSpPr>
            <a:spLocks noGrp="1"/>
          </p:cNvSpPr>
          <p:nvPr>
            <p:ph type="body" sz="quarter" idx="23"/>
          </p:nvPr>
        </p:nvSpPr>
        <p:spPr>
          <a:xfrm>
            <a:off x="8697003" y="4689970"/>
            <a:ext cx="2286595" cy="1444752"/>
          </a:xfrm>
        </p:spPr>
        <p:txBody>
          <a:bodyPr tIns="91440" bIns="45720"/>
          <a:lstStyle>
            <a:lvl1pPr marL="0" indent="0">
              <a:spcBef>
                <a:spcPts val="600"/>
              </a:spcBef>
              <a:buFont typeface="Arial" panose="020B0604020202020204" pitchFamily="34" charset="0"/>
              <a:buNone/>
              <a:defRPr sz="1400"/>
            </a:lvl1pPr>
            <a:lvl2pPr marL="456926" indent="0">
              <a:buNone/>
              <a:defRPr/>
            </a:lvl2pPr>
            <a:lvl3pPr marL="913852" indent="0">
              <a:buNone/>
              <a:defRPr/>
            </a:lvl3pPr>
            <a:lvl4pPr marL="1370778" indent="0">
              <a:buNone/>
              <a:defRPr/>
            </a:lvl4pPr>
            <a:lvl5pPr marL="1827703" indent="0">
              <a:buNone/>
              <a:defRPr/>
            </a:lvl5pPr>
          </a:lstStyle>
          <a:p>
            <a:pPr lvl="0"/>
            <a:r>
              <a:rPr lang="en-US"/>
              <a:t>Click to edit Master text styles</a:t>
            </a:r>
          </a:p>
        </p:txBody>
      </p:sp>
      <p:sp>
        <p:nvSpPr>
          <p:cNvPr id="16" name="Rectangle 15"/>
          <p:cNvSpPr/>
          <p:nvPr userDrawn="1"/>
        </p:nvSpPr>
        <p:spPr>
          <a:xfrm>
            <a:off x="973394"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Tree>
    <p:extLst>
      <p:ext uri="{BB962C8B-B14F-4D97-AF65-F5344CB8AC3E}">
        <p14:creationId xmlns:p14="http://schemas.microsoft.com/office/powerpoint/2010/main" val="188592780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_Learning objective black_gray">
    <p:spTree>
      <p:nvGrpSpPr>
        <p:cNvPr id="1" name=""/>
        <p:cNvGrpSpPr/>
        <p:nvPr/>
      </p:nvGrpSpPr>
      <p:grpSpPr>
        <a:xfrm>
          <a:off x="0" y="0"/>
          <a:ext cx="0" cy="0"/>
          <a:chOff x="0" y="0"/>
          <a:chExt cx="0" cy="0"/>
        </a:xfrm>
      </p:grpSpPr>
      <p:sp>
        <p:nvSpPr>
          <p:cNvPr id="6" name="Rectangle 5"/>
          <p:cNvSpPr/>
          <p:nvPr userDrawn="1"/>
        </p:nvSpPr>
        <p:spPr>
          <a:xfrm>
            <a:off x="4417575" y="0"/>
            <a:ext cx="777442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7"/>
          </a:p>
        </p:txBody>
      </p:sp>
      <p:sp>
        <p:nvSpPr>
          <p:cNvPr id="2" name="Title 1"/>
          <p:cNvSpPr>
            <a:spLocks noGrp="1"/>
          </p:cNvSpPr>
          <p:nvPr>
            <p:ph type="title" hasCustomPrompt="1"/>
          </p:nvPr>
        </p:nvSpPr>
        <p:spPr>
          <a:xfrm>
            <a:off x="973392" y="2366172"/>
            <a:ext cx="3066261" cy="2125663"/>
          </a:xfrm>
        </p:spPr>
        <p:txBody>
          <a:bodyPr tIns="0" bIns="0" anchor="ctr" anchorCtr="0"/>
          <a:lstStyle>
            <a:lvl1pPr>
              <a:defRPr>
                <a:solidFill>
                  <a:schemeClr val="tx1"/>
                </a:solidFill>
              </a:defRPr>
            </a:lvl1pPr>
          </a:lstStyle>
          <a:p>
            <a:r>
              <a:rPr lang="en-US"/>
              <a:t>CLICK TO EDIT TITLE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a:p>
        </p:txBody>
      </p:sp>
      <p:sp>
        <p:nvSpPr>
          <p:cNvPr id="7" name="Rectangle 6"/>
          <p:cNvSpPr/>
          <p:nvPr userDrawn="1"/>
        </p:nvSpPr>
        <p:spPr>
          <a:xfrm rot="16200000">
            <a:off x="-1624947" y="3362311"/>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7"/>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5" name="Content Placeholder 3"/>
          <p:cNvSpPr>
            <a:spLocks noGrp="1"/>
          </p:cNvSpPr>
          <p:nvPr>
            <p:ph sz="half" idx="13"/>
          </p:nvPr>
        </p:nvSpPr>
        <p:spPr>
          <a:xfrm>
            <a:off x="4992403" y="1597026"/>
            <a:ext cx="6680353" cy="3663950"/>
          </a:xfrm>
        </p:spPr>
        <p:txBody>
          <a:bodyPr vert="horz" lIns="0" tIns="0" rIns="0" bIns="0" rtlCol="0" anchor="ctr" anchorCtr="0">
            <a:noAutofit/>
          </a:bodyPr>
          <a:lstStyle>
            <a:lvl1pPr marL="0" indent="0">
              <a:lnSpc>
                <a:spcPct val="125000"/>
              </a:lnSpc>
              <a:buNone/>
              <a:defRPr lang="en-US" sz="2197" dirty="0" smtClean="0">
                <a:solidFill>
                  <a:schemeClr val="tx1"/>
                </a:solidFill>
              </a:defRPr>
            </a:lvl1pPr>
            <a:lvl2pPr marL="456789" indent="0">
              <a:buClr>
                <a:schemeClr val="tx1"/>
              </a:buClr>
              <a:buNone/>
              <a:defRPr lang="en-US" sz="2197" dirty="0" smtClean="0"/>
            </a:lvl2pPr>
            <a:lvl3pPr marL="913578" indent="0">
              <a:buClr>
                <a:schemeClr val="tx1"/>
              </a:buClr>
              <a:buNone/>
              <a:defRPr lang="en-US" sz="2197" dirty="0" smtClean="0"/>
            </a:lvl3pPr>
            <a:lvl4pPr marL="1370367" indent="0">
              <a:buClr>
                <a:schemeClr val="tx1"/>
              </a:buClr>
              <a:buNone/>
              <a:defRPr lang="en-US" sz="2197" dirty="0" smtClean="0"/>
            </a:lvl4pPr>
            <a:lvl5pPr marL="1827155" indent="0">
              <a:buClr>
                <a:schemeClr val="tx1"/>
              </a:buClr>
              <a:buNone/>
              <a:defRPr lang="en-US" sz="2197" dirty="0"/>
            </a:lvl5pPr>
          </a:lstStyle>
          <a:p>
            <a:pPr lvl="0"/>
            <a:r>
              <a:rPr lang="en-US"/>
              <a:t>Click to edit Master text styles</a:t>
            </a:r>
          </a:p>
        </p:txBody>
      </p:sp>
    </p:spTree>
    <p:extLst>
      <p:ext uri="{BB962C8B-B14F-4D97-AF65-F5344CB8AC3E}">
        <p14:creationId xmlns:p14="http://schemas.microsoft.com/office/powerpoint/2010/main" val="82964076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Agenda Slide">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289F01-F147-F94A-967E-DAC9589789C4}"/>
              </a:ext>
            </a:extLst>
          </p:cNvPr>
          <p:cNvSpPr/>
          <p:nvPr userDrawn="1"/>
        </p:nvSpPr>
        <p:spPr>
          <a:xfrm>
            <a:off x="1" y="0"/>
            <a:ext cx="1219200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000000"/>
              </a:solidFill>
              <a:effectLst/>
              <a:uLnTx/>
              <a:uFillTx/>
              <a:latin typeface="Arial"/>
              <a:ea typeface="+mn-ea"/>
              <a:cs typeface="+mn-cs"/>
            </a:endParaRPr>
          </a:p>
        </p:txBody>
      </p:sp>
      <p:sp>
        <p:nvSpPr>
          <p:cNvPr id="11" name="Text Placeholder 10">
            <a:extLst>
              <a:ext uri="{FF2B5EF4-FFF2-40B4-BE49-F238E27FC236}">
                <a16:creationId xmlns:a16="http://schemas.microsoft.com/office/drawing/2014/main" id="{81F70711-E2BF-7F43-BE4B-B8443BA44EB1}"/>
              </a:ext>
            </a:extLst>
          </p:cNvPr>
          <p:cNvSpPr>
            <a:spLocks noGrp="1"/>
          </p:cNvSpPr>
          <p:nvPr>
            <p:ph type="body" sz="quarter" idx="10" hasCustomPrompt="1"/>
          </p:nvPr>
        </p:nvSpPr>
        <p:spPr>
          <a:xfrm>
            <a:off x="710118" y="509097"/>
            <a:ext cx="10933113" cy="701723"/>
          </a:xfrm>
        </p:spPr>
        <p:txBody>
          <a:bodyPr anchor="ctr" anchorCtr="0">
            <a:normAutofit/>
          </a:bodyPr>
          <a:lstStyle>
            <a:lvl1pPr marL="0" indent="0">
              <a:buNone/>
              <a:defRPr sz="4399" b="1">
                <a:latin typeface="Arial" panose="020B0604020202020204" pitchFamily="34" charset="0"/>
                <a:cs typeface="Arial" panose="020B0604020202020204" pitchFamily="34" charset="0"/>
              </a:defRPr>
            </a:lvl1pPr>
          </a:lstStyle>
          <a:p>
            <a:pPr lvl="0"/>
            <a:r>
              <a:rPr lang="en-US"/>
              <a:t>Agenda slide</a:t>
            </a:r>
          </a:p>
        </p:txBody>
      </p:sp>
      <p:sp>
        <p:nvSpPr>
          <p:cNvPr id="3" name="Content Placeholder 2">
            <a:extLst>
              <a:ext uri="{FF2B5EF4-FFF2-40B4-BE49-F238E27FC236}">
                <a16:creationId xmlns:a16="http://schemas.microsoft.com/office/drawing/2014/main" id="{1AA0001E-99AE-6B49-B317-F3C73033C65B}"/>
              </a:ext>
            </a:extLst>
          </p:cNvPr>
          <p:cNvSpPr>
            <a:spLocks noGrp="1"/>
          </p:cNvSpPr>
          <p:nvPr>
            <p:ph sz="quarter" idx="13" hasCustomPrompt="1"/>
          </p:nvPr>
        </p:nvSpPr>
        <p:spPr>
          <a:xfrm>
            <a:off x="739775" y="1770509"/>
            <a:ext cx="10675477" cy="4713968"/>
          </a:xfrm>
        </p:spPr>
        <p:txBody>
          <a:bodyPr>
            <a:normAutofit/>
          </a:bodyPr>
          <a:lstStyle>
            <a:lvl1pPr marL="342797" indent="-342797">
              <a:lnSpc>
                <a:spcPct val="150000"/>
              </a:lnSpc>
              <a:buFont typeface="Arial" panose="020B0604020202020204" pitchFamily="34" charset="0"/>
              <a:buChar char="•"/>
              <a:defRPr sz="2399">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Use this slide for the presentation agenda.</a:t>
            </a:r>
          </a:p>
          <a:p>
            <a:pPr lvl="0"/>
            <a:r>
              <a:rPr lang="en-US"/>
              <a:t>Space out events in agenda so audience can clearly read, line spacing 1.5</a:t>
            </a:r>
          </a:p>
          <a:p>
            <a:pPr lvl="0"/>
            <a:r>
              <a:rPr lang="en-US"/>
              <a:t>Title Font: Arial Bold – Size: 44 pt.</a:t>
            </a:r>
          </a:p>
          <a:p>
            <a:pPr lvl="0"/>
            <a:r>
              <a:rPr lang="en-US"/>
              <a:t>Body Font: Arial MS – Size 24 pt.</a:t>
            </a:r>
          </a:p>
        </p:txBody>
      </p:sp>
    </p:spTree>
    <p:extLst>
      <p:ext uri="{BB962C8B-B14F-4D97-AF65-F5344CB8AC3E}">
        <p14:creationId xmlns:p14="http://schemas.microsoft.com/office/powerpoint/2010/main" val="309151306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le Only 2">
    <p:spTree>
      <p:nvGrpSpPr>
        <p:cNvPr id="1" name=""/>
        <p:cNvGrpSpPr/>
        <p:nvPr/>
      </p:nvGrpSpPr>
      <p:grpSpPr>
        <a:xfrm>
          <a:off x="0" y="0"/>
          <a:ext cx="0" cy="0"/>
          <a:chOff x="0" y="0"/>
          <a:chExt cx="0" cy="0"/>
        </a:xfrm>
      </p:grpSpPr>
      <p:pic>
        <p:nvPicPr>
          <p:cNvPr id="8" name="Picture 7" descr="A blue and green gradient&#10;&#10;AI-generated content may be incorrect.">
            <a:extLst>
              <a:ext uri="{FF2B5EF4-FFF2-40B4-BE49-F238E27FC236}">
                <a16:creationId xmlns:a16="http://schemas.microsoft.com/office/drawing/2014/main" id="{B47C66D9-D6A3-66D9-B025-AD51ED95616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2" name="Title 1"/>
          <p:cNvSpPr>
            <a:spLocks noGrp="1"/>
          </p:cNvSpPr>
          <p:nvPr>
            <p:ph type="title"/>
          </p:nvPr>
        </p:nvSpPr>
        <p:spPr>
          <a:xfrm>
            <a:off x="327838" y="464361"/>
            <a:ext cx="11041912" cy="1236848"/>
          </a:xfrm>
        </p:spPr>
        <p:txBody>
          <a:bodyPr anchor="t">
            <a:noAutofit/>
          </a:bodyPr>
          <a:lstStyle>
            <a:lvl1pPr>
              <a:defRPr sz="2666" b="1">
                <a:solidFill>
                  <a:schemeClr val="bg1"/>
                </a:solidFill>
              </a:defRPr>
            </a:lvl1pPr>
          </a:lstStyle>
          <a:p>
            <a:r>
              <a:rPr lang="en-US"/>
              <a:t>Click to edit Master title style</a:t>
            </a:r>
          </a:p>
        </p:txBody>
      </p:sp>
      <p:sp>
        <p:nvSpPr>
          <p:cNvPr id="4" name="Date Placeholder 3"/>
          <p:cNvSpPr>
            <a:spLocks noGrp="1"/>
          </p:cNvSpPr>
          <p:nvPr>
            <p:ph type="dt" sz="half" idx="10"/>
          </p:nvPr>
        </p:nvSpPr>
        <p:spPr/>
        <p:txBody>
          <a:bodyPr/>
          <a:lstStyle/>
          <a:p>
            <a:pPr defTabSz="1218987">
              <a:defRPr/>
            </a:pPr>
            <a:fld id="{BC150CAC-1C8C-DD4D-A22D-5B0B73F4B222}" type="datetimeFigureOut">
              <a:rPr lang="en-US" smtClean="0">
                <a:solidFill>
                  <a:srgbClr val="000000">
                    <a:tint val="75000"/>
                  </a:srgbClr>
                </a:solidFill>
              </a:rPr>
              <a:pPr defTabSz="1218987">
                <a:defRPr/>
              </a:pPr>
              <a:t>9/23/26</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pPr defTabSz="1218987">
              <a:defRPr/>
            </a:pPr>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pPr defTabSz="1218987">
              <a:defRPr/>
            </a:pPr>
            <a:fld id="{971821A3-96FC-1243-9172-4303A46FC069}" type="slidenum">
              <a:rPr lang="en-US" sz="2400" smtClean="0">
                <a:solidFill>
                  <a:srgbClr val="000000">
                    <a:tint val="75000"/>
                  </a:srgbClr>
                </a:solidFill>
              </a:rPr>
              <a:pPr defTabSz="1218987">
                <a:defRPr/>
              </a:pPr>
              <a:t>‹#›</a:t>
            </a:fld>
            <a:endParaRPr lang="en-US" sz="2400">
              <a:solidFill>
                <a:srgbClr val="000000">
                  <a:tint val="75000"/>
                </a:srgbClr>
              </a:solidFill>
            </a:endParaRPr>
          </a:p>
        </p:txBody>
      </p:sp>
    </p:spTree>
    <p:extLst>
      <p:ext uri="{BB962C8B-B14F-4D97-AF65-F5344CB8AC3E}">
        <p14:creationId xmlns:p14="http://schemas.microsoft.com/office/powerpoint/2010/main" val="22016092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27118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02E5-73E4-EABA-73F3-345B4F2B80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BD68D1-D991-0EFE-3CAF-04EBC773DE4D}"/>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4" name="Footer Placeholder 3">
            <a:extLst>
              <a:ext uri="{FF2B5EF4-FFF2-40B4-BE49-F238E27FC236}">
                <a16:creationId xmlns:a16="http://schemas.microsoft.com/office/drawing/2014/main" id="{3DDF52CF-72DB-02D2-38B8-F178B506EE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FCD1DB-0F8B-2A39-06C3-EC3BDE57A34F}"/>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76438096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FCA08-0202-CCE1-CDBA-9A6DB1285C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502B56-0B44-EFB1-55FB-A5F3C12006C8}"/>
              </a:ext>
            </a:extLst>
          </p:cNvPr>
          <p:cNvSpPr>
            <a:spLocks noGrp="1"/>
          </p:cNvSpPr>
          <p:nvPr>
            <p:ph type="dt" sz="half" idx="10"/>
          </p:nvPr>
        </p:nvSpPr>
        <p:spPr/>
        <p:txBody>
          <a:bodyPr/>
          <a:lstStyle/>
          <a:p>
            <a:fld id="{54BFFF0E-D997-8D47-A280-A07C3E759B07}" type="datetime1">
              <a:rPr lang="en-US" smtClean="0"/>
              <a:t>9/23/26</a:t>
            </a:fld>
            <a:endParaRPr lang="en-US"/>
          </a:p>
        </p:txBody>
      </p:sp>
      <p:sp>
        <p:nvSpPr>
          <p:cNvPr id="4" name="Footer Placeholder 3">
            <a:extLst>
              <a:ext uri="{FF2B5EF4-FFF2-40B4-BE49-F238E27FC236}">
                <a16:creationId xmlns:a16="http://schemas.microsoft.com/office/drawing/2014/main" id="{BCAC2A40-23D6-997F-D921-9B547ED5F87B}"/>
              </a:ext>
            </a:extLst>
          </p:cNvPr>
          <p:cNvSpPr>
            <a:spLocks noGrp="1"/>
          </p:cNvSpPr>
          <p:nvPr>
            <p:ph type="ftr" sz="quarter" idx="11"/>
          </p:nvPr>
        </p:nvSpPr>
        <p:spPr/>
        <p:txBody>
          <a:bodyPr/>
          <a:lstStyle/>
          <a:p>
            <a:r>
              <a:rPr lang="en-US"/>
              <a:t>Company Confidential</a:t>
            </a:r>
          </a:p>
        </p:txBody>
      </p:sp>
      <p:sp>
        <p:nvSpPr>
          <p:cNvPr id="5" name="Slide Number Placeholder 4">
            <a:extLst>
              <a:ext uri="{FF2B5EF4-FFF2-40B4-BE49-F238E27FC236}">
                <a16:creationId xmlns:a16="http://schemas.microsoft.com/office/drawing/2014/main" id="{FF7F355C-5266-9C50-C283-786F49FD5265}"/>
              </a:ext>
            </a:extLst>
          </p:cNvPr>
          <p:cNvSpPr>
            <a:spLocks noGrp="1"/>
          </p:cNvSpPr>
          <p:nvPr>
            <p:ph type="sldNum" sz="quarter" idx="12"/>
          </p:nvPr>
        </p:nvSpPr>
        <p:spPr/>
        <p:txBody>
          <a:bodyPr/>
          <a:lstStyle/>
          <a:p>
            <a:fld id="{D225F7DA-4333-F040-9D99-AEF24CED2ACD}" type="slidenum">
              <a:rPr lang="en-US" smtClean="0"/>
              <a:t>‹#›</a:t>
            </a:fld>
            <a:endParaRPr lang="en-US"/>
          </a:p>
        </p:txBody>
      </p:sp>
      <p:sp>
        <p:nvSpPr>
          <p:cNvPr id="10" name="Content Placeholder 9">
            <a:extLst>
              <a:ext uri="{FF2B5EF4-FFF2-40B4-BE49-F238E27FC236}">
                <a16:creationId xmlns:a16="http://schemas.microsoft.com/office/drawing/2014/main" id="{54ADC128-C092-7695-19D1-5BBA7AE84786}"/>
              </a:ext>
            </a:extLst>
          </p:cNvPr>
          <p:cNvSpPr>
            <a:spLocks noGrp="1"/>
          </p:cNvSpPr>
          <p:nvPr>
            <p:ph sz="quarter" idx="13" hasCustomPrompt="1"/>
          </p:nvPr>
        </p:nvSpPr>
        <p:spPr>
          <a:xfrm>
            <a:off x="312701" y="5902038"/>
            <a:ext cx="11566525" cy="595313"/>
          </a:xfrm>
        </p:spPr>
        <p:txBody>
          <a:bodyPr>
            <a:normAutofit/>
          </a:bodyPr>
          <a:lstStyle>
            <a:lvl1pPr marL="0" indent="0">
              <a:buNone/>
              <a:defRPr sz="3199" b="1">
                <a:solidFill>
                  <a:schemeClr val="tx2">
                    <a:lumMod val="75000"/>
                    <a:lumOff val="25000"/>
                  </a:schemeClr>
                </a:solidFill>
              </a:defRPr>
            </a:lvl1pPr>
            <a:lvl2pPr marL="457052" indent="0">
              <a:buNone/>
              <a:defRPr/>
            </a:lvl2pPr>
            <a:lvl3pPr marL="914103" indent="0">
              <a:buNone/>
              <a:defRPr/>
            </a:lvl3pPr>
            <a:lvl4pPr marL="1371155" indent="0">
              <a:buNone/>
              <a:defRPr/>
            </a:lvl4pPr>
            <a:lvl5pPr marL="1828205" indent="0">
              <a:buNone/>
              <a:defRPr/>
            </a:lvl5pPr>
          </a:lstStyle>
          <a:p>
            <a:pPr lvl="0"/>
            <a:r>
              <a:rPr lang="en-US" dirty="0"/>
              <a:t>Click to edit key take-away</a:t>
            </a:r>
          </a:p>
        </p:txBody>
      </p:sp>
    </p:spTree>
    <p:extLst>
      <p:ext uri="{BB962C8B-B14F-4D97-AF65-F5344CB8AC3E}">
        <p14:creationId xmlns:p14="http://schemas.microsoft.com/office/powerpoint/2010/main" val="236716536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EFF8F6F-CD57-4A4C-A46C-F178B7473D93}"/>
              </a:ext>
            </a:extLst>
          </p:cNvPr>
          <p:cNvSpPr>
            <a:spLocks noGrp="1"/>
          </p:cNvSpPr>
          <p:nvPr>
            <p:ph idx="1"/>
          </p:nvPr>
        </p:nvSpPr>
        <p:spPr>
          <a:xfrm>
            <a:off x="508000" y="1358540"/>
            <a:ext cx="10972801" cy="4621735"/>
          </a:xfrm>
          <a:prstGeom prst="rect">
            <a:avLst/>
          </a:prstGeom>
        </p:spPr>
        <p:txBody>
          <a:bodyPr/>
          <a:lstStyle>
            <a:lvl1pPr marL="457052" indent="-457052">
              <a:lnSpc>
                <a:spcPct val="100000"/>
              </a:lnSpc>
              <a:spcBef>
                <a:spcPts val="1200"/>
              </a:spcBef>
              <a:buClr>
                <a:srgbClr val="4DAF46"/>
              </a:buClr>
              <a:buFont typeface="Wingdings" pitchFamily="2" charset="2"/>
              <a:buChar char="§"/>
              <a:defRPr sz="2932">
                <a:latin typeface="Arial" panose="020B0604020202020204" pitchFamily="34" charset="0"/>
                <a:cs typeface="Arial" panose="020B0604020202020204" pitchFamily="34" charset="0"/>
              </a:defRPr>
            </a:lvl1pPr>
            <a:lvl2pPr marL="990278" indent="-380876">
              <a:lnSpc>
                <a:spcPct val="100000"/>
              </a:lnSpc>
              <a:spcBef>
                <a:spcPts val="1200"/>
              </a:spcBef>
              <a:buClr>
                <a:srgbClr val="4DAF46"/>
              </a:buClr>
              <a:buFont typeface="Arial" panose="020B0604020202020204" pitchFamily="34" charset="0"/>
              <a:buChar char="•"/>
              <a:defRPr sz="2666">
                <a:latin typeface="Arial" panose="020B0604020202020204" pitchFamily="34" charset="0"/>
                <a:cs typeface="Arial" panose="020B0604020202020204" pitchFamily="34" charset="0"/>
              </a:defRPr>
            </a:lvl2pPr>
            <a:lvl3pPr marL="1675855" indent="-457052">
              <a:lnSpc>
                <a:spcPct val="100000"/>
              </a:lnSpc>
              <a:spcBef>
                <a:spcPts val="1200"/>
              </a:spcBef>
              <a:buClr>
                <a:srgbClr val="4DAF46"/>
              </a:buClr>
              <a:buFont typeface="Wingdings" pitchFamily="2" charset="2"/>
              <a:buChar char="q"/>
              <a:defRPr sz="2399">
                <a:latin typeface="Arial" panose="020B0604020202020204" pitchFamily="34" charset="0"/>
                <a:cs typeface="Arial" panose="020B0604020202020204" pitchFamily="34" charset="0"/>
              </a:defRPr>
            </a:lvl3pPr>
            <a:lvl4pPr marL="2132907" indent="-304701">
              <a:lnSpc>
                <a:spcPct val="100000"/>
              </a:lnSpc>
              <a:spcBef>
                <a:spcPts val="1200"/>
              </a:spcBef>
              <a:buClr>
                <a:srgbClr val="4DAF46"/>
              </a:buClr>
              <a:buSzPct val="100000"/>
              <a:buFont typeface="Courier New" panose="02070309020205020404" pitchFamily="49" charset="0"/>
              <a:buChar char="o"/>
              <a:defRPr sz="2132">
                <a:latin typeface="Arial" panose="020B0604020202020204" pitchFamily="34" charset="0"/>
                <a:cs typeface="Arial" panose="020B0604020202020204" pitchFamily="34" charset="0"/>
              </a:defRPr>
            </a:lvl4pPr>
            <a:lvl5pPr marL="2742308" indent="-304701">
              <a:lnSpc>
                <a:spcPct val="100000"/>
              </a:lnSpc>
              <a:spcBef>
                <a:spcPts val="1200"/>
              </a:spcBef>
              <a:buClr>
                <a:srgbClr val="4DAF46"/>
              </a:buClr>
              <a:buSzPct val="100000"/>
              <a:buFont typeface="Lucida Grande"/>
              <a:buChar char="-"/>
              <a:defRPr sz="1866">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D3A0CC44-D3C5-4A46-ACF1-ADFBA933B2AE}"/>
              </a:ext>
            </a:extLst>
          </p:cNvPr>
          <p:cNvSpPr>
            <a:spLocks noGrp="1"/>
          </p:cNvSpPr>
          <p:nvPr>
            <p:ph type="title"/>
          </p:nvPr>
        </p:nvSpPr>
        <p:spPr>
          <a:xfrm>
            <a:off x="508001" y="55313"/>
            <a:ext cx="7737296" cy="822417"/>
          </a:xfrm>
          <a:prstGeom prst="rect">
            <a:avLst/>
          </a:prstGeom>
        </p:spPr>
        <p:txBody>
          <a:bodyPr anchor="b"/>
          <a:lstStyle>
            <a:lvl1pPr algn="l">
              <a:defRPr sz="3466">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33644360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FCA08-0202-CCE1-CDBA-9A6DB1285C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502B56-0B44-EFB1-55FB-A5F3C12006C8}"/>
              </a:ext>
            </a:extLst>
          </p:cNvPr>
          <p:cNvSpPr>
            <a:spLocks noGrp="1"/>
          </p:cNvSpPr>
          <p:nvPr>
            <p:ph type="dt" sz="half" idx="10"/>
          </p:nvPr>
        </p:nvSpPr>
        <p:spPr/>
        <p:txBody>
          <a:bodyPr/>
          <a:lstStyle/>
          <a:p>
            <a:pPr defTabSz="1218987"/>
            <a:fld id="{54BFFF0E-D997-8D47-A280-A07C3E759B07}" type="datetime1">
              <a:rPr lang="en-US" smtClean="0">
                <a:solidFill>
                  <a:srgbClr val="000000">
                    <a:lumMod val="50000"/>
                    <a:lumOff val="50000"/>
                  </a:srgbClr>
                </a:solidFill>
              </a:rPr>
              <a:pPr defTabSz="1218987"/>
              <a:t>9/23/26</a:t>
            </a:fld>
            <a:endParaRPr lang="en-US">
              <a:solidFill>
                <a:srgbClr val="000000">
                  <a:lumMod val="50000"/>
                  <a:lumOff val="50000"/>
                </a:srgbClr>
              </a:solidFill>
            </a:endParaRPr>
          </a:p>
        </p:txBody>
      </p:sp>
      <p:sp>
        <p:nvSpPr>
          <p:cNvPr id="4" name="Footer Placeholder 3">
            <a:extLst>
              <a:ext uri="{FF2B5EF4-FFF2-40B4-BE49-F238E27FC236}">
                <a16:creationId xmlns:a16="http://schemas.microsoft.com/office/drawing/2014/main" id="{BCAC2A40-23D6-997F-D921-9B547ED5F87B}"/>
              </a:ext>
            </a:extLst>
          </p:cNvPr>
          <p:cNvSpPr>
            <a:spLocks noGrp="1"/>
          </p:cNvSpPr>
          <p:nvPr>
            <p:ph type="ftr" sz="quarter" idx="11"/>
          </p:nvPr>
        </p:nvSpPr>
        <p:spPr/>
        <p:txBody>
          <a:bodyPr/>
          <a:lstStyle/>
          <a:p>
            <a:pPr defTabSz="1218987"/>
            <a:r>
              <a:rPr lang="en-US">
                <a:solidFill>
                  <a:srgbClr val="000000">
                    <a:lumMod val="50000"/>
                    <a:lumOff val="50000"/>
                  </a:srgbClr>
                </a:solidFill>
              </a:rPr>
              <a:t>Company Confidential</a:t>
            </a:r>
          </a:p>
        </p:txBody>
      </p:sp>
      <p:sp>
        <p:nvSpPr>
          <p:cNvPr id="5" name="Slide Number Placeholder 4">
            <a:extLst>
              <a:ext uri="{FF2B5EF4-FFF2-40B4-BE49-F238E27FC236}">
                <a16:creationId xmlns:a16="http://schemas.microsoft.com/office/drawing/2014/main" id="{FF7F355C-5266-9C50-C283-786F49FD5265}"/>
              </a:ext>
            </a:extLst>
          </p:cNvPr>
          <p:cNvSpPr>
            <a:spLocks noGrp="1"/>
          </p:cNvSpPr>
          <p:nvPr>
            <p:ph type="sldNum" sz="quarter" idx="12"/>
          </p:nvPr>
        </p:nvSpPr>
        <p:spPr/>
        <p:txBody>
          <a:bodyPr/>
          <a:lstStyle/>
          <a:p>
            <a:pPr defTabSz="1218987"/>
            <a:fld id="{D225F7DA-4333-F040-9D99-AEF24CED2ACD}" type="slidenum">
              <a:rPr lang="en-US" sz="2400" smtClean="0">
                <a:solidFill>
                  <a:srgbClr val="000000"/>
                </a:solidFill>
              </a:rPr>
              <a:pPr defTabSz="1218987"/>
              <a:t>‹#›</a:t>
            </a:fld>
            <a:endParaRPr lang="en-US" sz="2400">
              <a:solidFill>
                <a:srgbClr val="000000"/>
              </a:solidFill>
            </a:endParaRPr>
          </a:p>
        </p:txBody>
      </p:sp>
      <p:sp>
        <p:nvSpPr>
          <p:cNvPr id="10" name="Content Placeholder 9">
            <a:extLst>
              <a:ext uri="{FF2B5EF4-FFF2-40B4-BE49-F238E27FC236}">
                <a16:creationId xmlns:a16="http://schemas.microsoft.com/office/drawing/2014/main" id="{54ADC128-C092-7695-19D1-5BBA7AE84786}"/>
              </a:ext>
            </a:extLst>
          </p:cNvPr>
          <p:cNvSpPr>
            <a:spLocks noGrp="1"/>
          </p:cNvSpPr>
          <p:nvPr>
            <p:ph sz="quarter" idx="13" hasCustomPrompt="1"/>
          </p:nvPr>
        </p:nvSpPr>
        <p:spPr>
          <a:xfrm>
            <a:off x="312701" y="5902038"/>
            <a:ext cx="11566525" cy="595313"/>
          </a:xfrm>
        </p:spPr>
        <p:txBody>
          <a:bodyPr>
            <a:normAutofit/>
          </a:bodyPr>
          <a:lstStyle>
            <a:lvl1pPr marL="0" indent="0">
              <a:buNone/>
              <a:defRPr sz="3199" b="1">
                <a:solidFill>
                  <a:schemeClr val="tx2">
                    <a:lumMod val="75000"/>
                    <a:lumOff val="25000"/>
                  </a:schemeClr>
                </a:solidFill>
              </a:defRPr>
            </a:lvl1pPr>
            <a:lvl2pPr marL="457052" indent="0">
              <a:buNone/>
              <a:defRPr/>
            </a:lvl2pPr>
            <a:lvl3pPr marL="914103" indent="0">
              <a:buNone/>
              <a:defRPr/>
            </a:lvl3pPr>
            <a:lvl4pPr marL="1371155" indent="0">
              <a:buNone/>
              <a:defRPr/>
            </a:lvl4pPr>
            <a:lvl5pPr marL="1828205" indent="0">
              <a:buNone/>
              <a:defRPr/>
            </a:lvl5pPr>
          </a:lstStyle>
          <a:p>
            <a:pPr lvl="0"/>
            <a:r>
              <a:rPr lang="en-US" dirty="0"/>
              <a:t>Click to edit key take-away</a:t>
            </a:r>
          </a:p>
        </p:txBody>
      </p:sp>
    </p:spTree>
    <p:extLst>
      <p:ext uri="{BB962C8B-B14F-4D97-AF65-F5344CB8AC3E}">
        <p14:creationId xmlns:p14="http://schemas.microsoft.com/office/powerpoint/2010/main" val="298544174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7" name="Text 3">
            <a:extLst>
              <a:ext uri="{FF2B5EF4-FFF2-40B4-BE49-F238E27FC236}">
                <a16:creationId xmlns:a16="http://schemas.microsoft.com/office/drawing/2014/main" id="{85DCE30D-BD73-7A38-4E38-38063FE10580}"/>
              </a:ext>
            </a:extLst>
          </p:cNvPr>
          <p:cNvSpPr/>
          <p:nvPr userDrawn="1"/>
        </p:nvSpPr>
        <p:spPr>
          <a:xfrm>
            <a:off x="226084" y="6498385"/>
            <a:ext cx="176529" cy="189230"/>
          </a:xfrm>
          <a:prstGeom prst="rect">
            <a:avLst/>
          </a:prstGeom>
          <a:noFill/>
          <a:ln/>
        </p:spPr>
        <p:txBody>
          <a:bodyPr wrap="square" lIns="0" tIns="0" rIns="0" bIns="0" rtlCol="0" anchor="t"/>
          <a:lstStyle/>
          <a:p>
            <a:pPr marL="0" indent="0" algn="l">
              <a:lnSpc>
                <a:spcPts val="1132"/>
              </a:lnSpc>
              <a:spcAft>
                <a:spcPts val="257"/>
              </a:spcAft>
              <a:buNone/>
            </a:pPr>
            <a:fld id="{ECAA70BB-5D41-45D3-81AC-34C9C58DD707}" type="slidenum">
              <a:rPr lang="en-US" sz="1020" smtClean="0">
                <a:latin typeface="Outfit" pitchFamily="2" charset="0"/>
              </a:rPr>
              <a:pPr marL="0" indent="0" algn="l">
                <a:lnSpc>
                  <a:spcPts val="1132"/>
                </a:lnSpc>
                <a:spcAft>
                  <a:spcPts val="257"/>
                </a:spcAft>
                <a:buNone/>
              </a:pPr>
              <a:t>‹#›</a:t>
            </a:fld>
            <a:endParaRPr lang="en-US" sz="1020" dirty="0">
              <a:latin typeface="Outfit" pitchFamily="2" charset="0"/>
            </a:endParaRPr>
          </a:p>
        </p:txBody>
      </p:sp>
      <p:pic>
        <p:nvPicPr>
          <p:cNvPr id="8" name="Image 46" descr=" ">
            <a:extLst>
              <a:ext uri="{FF2B5EF4-FFF2-40B4-BE49-F238E27FC236}">
                <a16:creationId xmlns:a16="http://schemas.microsoft.com/office/drawing/2014/main" id="{B648639D-68AC-EA13-9268-F5B53DAEA6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0408" y="0"/>
            <a:ext cx="7620" cy="6857999"/>
          </a:xfrm>
          <a:prstGeom prst="rect">
            <a:avLst/>
          </a:prstGeom>
        </p:spPr>
      </p:pic>
    </p:spTree>
    <p:extLst>
      <p:ext uri="{BB962C8B-B14F-4D97-AF65-F5344CB8AC3E}">
        <p14:creationId xmlns:p14="http://schemas.microsoft.com/office/powerpoint/2010/main" val="26307185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704F-6947-2B17-7A17-B8E9A68922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6B618E-8352-D0DC-A271-FFDC636C91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42F9B-9D67-BF94-44C1-44AF607C897C}"/>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D59A1101-739F-0CC7-8C3B-D335D5F2E4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DD8FD5-EEE4-0010-6466-5729976071FB}"/>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115860425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2D9B-3E0F-37C8-1363-595499152D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6B5309-F579-4F6F-5D2B-868D5A2441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569F4-E28E-19F3-2AB7-EB68BEBF8610}"/>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E7FACDC8-3946-CB73-3BFF-675EE688F9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A3B138-A061-CE37-6F12-7BBAB63A919B}"/>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5371703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0067-24B8-1E7E-A745-C26BE5AE12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D8A001-9B04-38BF-E13F-70E2EBABF2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34E537-800E-E812-19CF-CE33E3FD8263}"/>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1E3DC8A0-E21B-52B3-F307-D39209E57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734241-9002-E747-C2B4-DC2C2E28726E}"/>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19395616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107A-3450-13BA-4E5A-E9D3423AEA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4E7BE5-AFF0-0FBD-FA15-DABA038F91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EDB845-C09C-0BB9-C59A-36DC7A99EF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80C22F-9A7F-81F6-A6D2-8D0309EACCD8}"/>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a:extLst>
              <a:ext uri="{FF2B5EF4-FFF2-40B4-BE49-F238E27FC236}">
                <a16:creationId xmlns:a16="http://schemas.microsoft.com/office/drawing/2014/main" id="{7CCDFB1D-15CD-2A62-C146-1B6AF9A546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AFA5A0-C36B-E768-1187-A55E48A492EF}"/>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58650418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9E92F-B430-4618-BC1B-C2D7B29CD0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AF78B6-576C-7F88-4A43-893DD2FE8D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E7B032-866E-75B4-D035-90A7199955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7123EA-48CB-3C06-0E17-4CBC218D14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501E96-1A4F-04EE-7E60-F3640816E7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1CED32-427C-6364-EE8A-59DD084BC06B}"/>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8" name="Footer Placeholder 7">
            <a:extLst>
              <a:ext uri="{FF2B5EF4-FFF2-40B4-BE49-F238E27FC236}">
                <a16:creationId xmlns:a16="http://schemas.microsoft.com/office/drawing/2014/main" id="{3B363F41-1392-E742-3787-7127B19C80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18F9D4-D032-3D9A-A17E-F705379CBDF4}"/>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8139141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02E5-73E4-EABA-73F3-345B4F2B80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BD68D1-D991-0EFE-3CAF-04EBC773DE4D}"/>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4" name="Footer Placeholder 3">
            <a:extLst>
              <a:ext uri="{FF2B5EF4-FFF2-40B4-BE49-F238E27FC236}">
                <a16:creationId xmlns:a16="http://schemas.microsoft.com/office/drawing/2014/main" id="{3DDF52CF-72DB-02D2-38B8-F178B506EE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FCD1DB-0F8B-2A39-06C3-EC3BDE57A34F}"/>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416462415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BB6C74-CC37-D27D-FAE5-670E5FE6D34B}"/>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3" name="Footer Placeholder 2">
            <a:extLst>
              <a:ext uri="{FF2B5EF4-FFF2-40B4-BE49-F238E27FC236}">
                <a16:creationId xmlns:a16="http://schemas.microsoft.com/office/drawing/2014/main" id="{833678F3-6C33-27ED-BA09-86185CBBB7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7E92EF-4332-DD53-664F-E7CC4BF79F2A}"/>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302606910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FD788-BF25-D1FB-0F35-944F0D9B10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CB5F91-24A9-476B-324E-7441FEB61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4F9BBB-7AD5-AE19-5A7B-E5704A93A8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376E4E-B059-0327-7C55-5D103CED6476}"/>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a:extLst>
              <a:ext uri="{FF2B5EF4-FFF2-40B4-BE49-F238E27FC236}">
                <a16:creationId xmlns:a16="http://schemas.microsoft.com/office/drawing/2014/main" id="{519C218E-5C99-750A-AF46-C4952F8E24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DBFD8-9A39-D34C-A309-7531997D854E}"/>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43990139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3FD14-90D3-FEFA-0DC0-CD7243A782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39F95D-2960-38B9-103F-F8AA2969F8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392D9E-94BA-725D-C91F-853D2B675D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16D25E-D8D8-5618-FCEF-017929926B81}"/>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a:extLst>
              <a:ext uri="{FF2B5EF4-FFF2-40B4-BE49-F238E27FC236}">
                <a16:creationId xmlns:a16="http://schemas.microsoft.com/office/drawing/2014/main" id="{C69E864A-973B-1BEC-D114-A451C89574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F4A4C-12BA-8DD3-9715-BAF192747707}"/>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300858147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BE2F-4ABD-B835-9D28-25701DBF92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FF956A-F772-F39D-18E1-AEB0495872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3EE173-13F1-DCA1-7F9E-D58513037CF5}"/>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E8D7713F-0584-5838-5361-74FB6B60B5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169CAE-BDE6-B7F7-2D03-4335BD526CA4}"/>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95064138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48F97-4BB1-9220-F43D-5C4C822551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F85D6A-BAB5-5465-55D5-9B682A81CF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89E0AC-0642-E19D-899A-614766834204}"/>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33EA26DF-6E29-6570-76B8-1BF039A464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F040C-89EC-BA6B-8D22-1493527FD995}"/>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335547648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1_Black_blue border">
    <p:spTree>
      <p:nvGrpSpPr>
        <p:cNvPr id="1" name=""/>
        <p:cNvGrpSpPr/>
        <p:nvPr/>
      </p:nvGrpSpPr>
      <p:grpSpPr>
        <a:xfrm>
          <a:off x="0" y="0"/>
          <a:ext cx="0" cy="0"/>
          <a:chOff x="0" y="0"/>
          <a:chExt cx="0" cy="0"/>
        </a:xfrm>
      </p:grpSpPr>
      <p:sp>
        <p:nvSpPr>
          <p:cNvPr id="7" name="Rectangle 6"/>
          <p:cNvSpPr/>
          <p:nvPr userDrawn="1"/>
        </p:nvSpPr>
        <p:spPr>
          <a:xfrm>
            <a:off x="0" y="0"/>
            <a:ext cx="6100637"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6091363" y="0"/>
            <a:ext cx="61006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a:xfrm>
            <a:off x="541479" y="536576"/>
            <a:ext cx="11128098"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973392" y="1077915"/>
            <a:ext cx="10010207" cy="587375"/>
          </a:xfrm>
        </p:spPr>
        <p:txBody>
          <a:bodyPr/>
          <a:lstStyle>
            <a:lvl1pPr>
              <a:defRPr baseline="0">
                <a:solidFill>
                  <a:schemeClr val="tx1"/>
                </a:solidFill>
              </a:defRPr>
            </a:lvl1pPr>
          </a:lstStyle>
          <a:p>
            <a:r>
              <a:rPr lang="en-US"/>
              <a:t>CLICK TO EDIT TITLE STYLE</a:t>
            </a:r>
          </a:p>
        </p:txBody>
      </p:sp>
      <p:sp>
        <p:nvSpPr>
          <p:cNvPr id="3" name="Content Placeholder 2"/>
          <p:cNvSpPr>
            <a:spLocks noGrp="1"/>
          </p:cNvSpPr>
          <p:nvPr>
            <p:ph idx="1"/>
          </p:nvPr>
        </p:nvSpPr>
        <p:spPr>
          <a:xfrm>
            <a:off x="973392" y="2132013"/>
            <a:ext cx="10010207" cy="3668712"/>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2"/>
                </a:solidFill>
              </a:defRPr>
            </a:lvl1pPr>
          </a:lstStyle>
          <a:p>
            <a:fld id="{3465F197-B1B8-4584-8B75-5D45B647D250}" type="datetimeFigureOut">
              <a:rPr lang="en-US" smtClean="0"/>
              <a:pPr/>
              <a:t>9/23/26</a:t>
            </a:fld>
            <a:endParaRPr lang="en-US"/>
          </a:p>
        </p:txBody>
      </p:sp>
      <p:sp>
        <p:nvSpPr>
          <p:cNvPr id="12" name="Footer Placeholder 4"/>
          <p:cNvSpPr>
            <a:spLocks noGrp="1"/>
          </p:cNvSpPr>
          <p:nvPr>
            <p:ph type="ftr" sz="quarter" idx="3"/>
          </p:nvPr>
        </p:nvSpPr>
        <p:spPr>
          <a:xfrm>
            <a:off x="2235201" y="6135688"/>
            <a:ext cx="8737600"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a:p>
        </p:txBody>
      </p:sp>
      <p:sp>
        <p:nvSpPr>
          <p:cNvPr id="14" name="Rectangle 13"/>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extBox 10"/>
          <p:cNvSpPr txBox="1"/>
          <p:nvPr userDrawn="1"/>
        </p:nvSpPr>
        <p:spPr>
          <a:xfrm>
            <a:off x="8422293" y="6657948"/>
            <a:ext cx="3769708"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bg2"/>
                </a:solidFill>
              </a:rPr>
              <a:t>©2021 Mayo Foundation for Medical Education and Research  |  slide-</a:t>
            </a:r>
            <a:fld id="{D445C29B-035B-48ED-941F-A66A11A8A322}" type="slidenum">
              <a:rPr lang="en-US" sz="700" smtClean="0">
                <a:solidFill>
                  <a:schemeClr val="bg2"/>
                </a:solidFill>
              </a:rPr>
              <a:pPr lvl="0"/>
              <a:t>‹#›</a:t>
            </a:fld>
            <a:endParaRPr lang="en-US" sz="700">
              <a:solidFill>
                <a:schemeClr val="bg2"/>
              </a:solidFill>
            </a:endParaRPr>
          </a:p>
        </p:txBody>
      </p:sp>
    </p:spTree>
    <p:extLst>
      <p:ext uri="{BB962C8B-B14F-4D97-AF65-F5344CB8AC3E}">
        <p14:creationId xmlns:p14="http://schemas.microsoft.com/office/powerpoint/2010/main" val="320428426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cSld name="Header, subhead and red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3525CB-3575-15ED-8355-4B7991B1D33D}"/>
              </a:ext>
            </a:extLst>
          </p:cNvPr>
          <p:cNvSpPr/>
          <p:nvPr/>
        </p:nvSpPr>
        <p:spPr>
          <a:xfrm>
            <a:off x="0" y="6134099"/>
            <a:ext cx="12192000" cy="729206"/>
          </a:xfrm>
          <a:prstGeom prst="rect">
            <a:avLst/>
          </a:prstGeom>
          <a:solidFill>
            <a:srgbClr val="BA0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Footer Placeholder 5">
            <a:extLst>
              <a:ext uri="{FF2B5EF4-FFF2-40B4-BE49-F238E27FC236}">
                <a16:creationId xmlns:a16="http://schemas.microsoft.com/office/drawing/2014/main" id="{477122EF-EC77-5683-5F0C-EEB6518DB368}"/>
              </a:ext>
            </a:extLst>
          </p:cNvPr>
          <p:cNvSpPr>
            <a:spLocks noGrp="1"/>
          </p:cNvSpPr>
          <p:nvPr>
            <p:ph type="ftr" sz="quarter" idx="3"/>
          </p:nvPr>
        </p:nvSpPr>
        <p:spPr>
          <a:xfrm>
            <a:off x="8755810" y="6385172"/>
            <a:ext cx="2668094" cy="365125"/>
          </a:xfrm>
          <a:prstGeom prst="rect">
            <a:avLst/>
          </a:prstGeom>
        </p:spPr>
        <p:txBody>
          <a:bodyPr vert="horz" lIns="91440" tIns="45720" rIns="182880" bIns="45720" rtlCol="0" anchor="ctr"/>
          <a:lstStyle>
            <a:lvl1pPr algn="r">
              <a:defRPr lang="en-US" sz="1000" b="1" i="0" kern="1200" cap="all" spc="20" baseline="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a:lnSpc>
                <a:spcPct val="85000"/>
              </a:lnSpc>
              <a:spcBef>
                <a:spcPct val="20000"/>
              </a:spcBef>
            </a:pPr>
            <a:r>
              <a:rPr lang="en-US"/>
              <a:t>DEPARTMENT PLACEHOLDER</a:t>
            </a:r>
            <a:endParaRPr lang="en-US" dirty="0"/>
          </a:p>
        </p:txBody>
      </p:sp>
      <p:sp>
        <p:nvSpPr>
          <p:cNvPr id="11" name="Slide Number Placeholder 6">
            <a:extLst>
              <a:ext uri="{FF2B5EF4-FFF2-40B4-BE49-F238E27FC236}">
                <a16:creationId xmlns:a16="http://schemas.microsoft.com/office/drawing/2014/main" id="{62C41F0B-5AAD-8344-8A22-63D161AC280B}"/>
              </a:ext>
            </a:extLst>
          </p:cNvPr>
          <p:cNvSpPr>
            <a:spLocks noGrp="1"/>
          </p:cNvSpPr>
          <p:nvPr>
            <p:ph type="sldNum" sz="quarter" idx="4"/>
          </p:nvPr>
        </p:nvSpPr>
        <p:spPr>
          <a:xfrm>
            <a:off x="11423904" y="6366510"/>
            <a:ext cx="258774" cy="365125"/>
          </a:xfrm>
          <a:prstGeom prst="rect">
            <a:avLst/>
          </a:prstGeom>
        </p:spPr>
        <p:txBody>
          <a:bodyPr vert="horz" lIns="0" tIns="45720" rIns="0" bIns="45720" rtlCol="0" anchor="ctr"/>
          <a:lstStyle>
            <a:lvl1pPr algn="r">
              <a:defRPr sz="1600" b="1">
                <a:solidFill>
                  <a:schemeClr val="tx1"/>
                </a:solidFill>
              </a:defRPr>
            </a:lvl1pPr>
          </a:lstStyle>
          <a:p>
            <a:fld id="{E2C19600-1FA6-49A4-BAD8-DAC77A900071}" type="slidenum">
              <a:rPr lang="en-US" smtClean="0"/>
              <a:pPr/>
              <a:t>‹#›</a:t>
            </a:fld>
            <a:endParaRPr lang="en-US" dirty="0"/>
          </a:p>
        </p:txBody>
      </p:sp>
      <p:sp>
        <p:nvSpPr>
          <p:cNvPr id="5" name="Title 1">
            <a:extLst>
              <a:ext uri="{FF2B5EF4-FFF2-40B4-BE49-F238E27FC236}">
                <a16:creationId xmlns:a16="http://schemas.microsoft.com/office/drawing/2014/main" id="{7588FC03-5CCE-0D86-8A3A-F919435777AE}"/>
              </a:ext>
            </a:extLst>
          </p:cNvPr>
          <p:cNvSpPr>
            <a:spLocks noGrp="1"/>
          </p:cNvSpPr>
          <p:nvPr>
            <p:ph type="title"/>
          </p:nvPr>
        </p:nvSpPr>
        <p:spPr>
          <a:xfrm>
            <a:off x="511427" y="437444"/>
            <a:ext cx="11167811" cy="614116"/>
          </a:xfrm>
        </p:spPr>
        <p:txBody>
          <a:bodyPr/>
          <a:lstStyle/>
          <a:p>
            <a:r>
              <a:rPr lang="en-US"/>
              <a:t>Click to edit Master title style</a:t>
            </a:r>
            <a:endParaRPr lang="en-US" dirty="0"/>
          </a:p>
        </p:txBody>
      </p:sp>
      <p:sp>
        <p:nvSpPr>
          <p:cNvPr id="7" name="Text Placeholder 5">
            <a:extLst>
              <a:ext uri="{FF2B5EF4-FFF2-40B4-BE49-F238E27FC236}">
                <a16:creationId xmlns:a16="http://schemas.microsoft.com/office/drawing/2014/main" id="{A2BE9C5B-C374-57E0-7BD7-2A01F8707B02}"/>
              </a:ext>
            </a:extLst>
          </p:cNvPr>
          <p:cNvSpPr>
            <a:spLocks noGrp="1"/>
          </p:cNvSpPr>
          <p:nvPr>
            <p:ph type="body" sz="quarter" idx="12"/>
          </p:nvPr>
        </p:nvSpPr>
        <p:spPr>
          <a:xfrm>
            <a:off x="509322" y="1270530"/>
            <a:ext cx="11169916" cy="2035377"/>
          </a:xfrm>
        </p:spPr>
        <p:txBody>
          <a:bodyPr>
            <a:normAutofit/>
          </a:bodyPr>
          <a:lstStyle>
            <a:lvl1pPr>
              <a:defRPr sz="1800">
                <a:solidFill>
                  <a:schemeClr val="tx1">
                    <a:lumMod val="65000"/>
                    <a:lumOff val="35000"/>
                  </a:schemeClr>
                </a:solidFill>
              </a:defRPr>
            </a:lvl1pPr>
          </a:lstStyle>
          <a:p>
            <a:pPr lvl="0"/>
            <a:r>
              <a:rPr lang="en-US"/>
              <a:t>Click to edit Master text styles</a:t>
            </a:r>
          </a:p>
        </p:txBody>
      </p:sp>
      <p:pic>
        <p:nvPicPr>
          <p:cNvPr id="2" name="Graphic 1">
            <a:extLst>
              <a:ext uri="{FF2B5EF4-FFF2-40B4-BE49-F238E27FC236}">
                <a16:creationId xmlns:a16="http://schemas.microsoft.com/office/drawing/2014/main" id="{DA132C04-CB78-14F0-5958-754E3BF58D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1426" y="6353070"/>
            <a:ext cx="2377440" cy="323734"/>
          </a:xfrm>
          <a:prstGeom prst="rect">
            <a:avLst/>
          </a:prstGeom>
        </p:spPr>
      </p:pic>
      <p:pic>
        <p:nvPicPr>
          <p:cNvPr id="3" name="Picture 2">
            <a:extLst>
              <a:ext uri="{FF2B5EF4-FFF2-40B4-BE49-F238E27FC236}">
                <a16:creationId xmlns:a16="http://schemas.microsoft.com/office/drawing/2014/main" id="{C8F43B1A-0984-4556-DA66-E23FFA402911}"/>
              </a:ext>
            </a:extLst>
          </p:cNvPr>
          <p:cNvPicPr>
            <a:picLocks noChangeAspect="1"/>
          </p:cNvPicPr>
          <p:nvPr/>
        </p:nvPicPr>
        <p:blipFill rotWithShape="1">
          <a:blip r:embed="rId4"/>
          <a:srcRect l="12609" r="12609"/>
          <a:stretch/>
        </p:blipFill>
        <p:spPr>
          <a:xfrm>
            <a:off x="10337659" y="5926924"/>
            <a:ext cx="1341579" cy="987264"/>
          </a:xfrm>
          <a:prstGeom prst="rect">
            <a:avLst/>
          </a:prstGeom>
        </p:spPr>
      </p:pic>
      <p:sp>
        <p:nvSpPr>
          <p:cNvPr id="4" name="Rectangle 3">
            <a:extLst>
              <a:ext uri="{FF2B5EF4-FFF2-40B4-BE49-F238E27FC236}">
                <a16:creationId xmlns:a16="http://schemas.microsoft.com/office/drawing/2014/main" id="{3F727292-5FDD-2970-2C88-2DCF8F5A3D16}"/>
              </a:ext>
            </a:extLst>
          </p:cNvPr>
          <p:cNvSpPr/>
          <p:nvPr/>
        </p:nvSpPr>
        <p:spPr>
          <a:xfrm>
            <a:off x="0" y="6134099"/>
            <a:ext cx="12192000" cy="729206"/>
          </a:xfrm>
          <a:prstGeom prst="rect">
            <a:avLst/>
          </a:prstGeom>
          <a:solidFill>
            <a:srgbClr val="BA0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34A0C581-732E-345A-8A7A-F11802B91E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1426" y="6353070"/>
            <a:ext cx="2377440" cy="323734"/>
          </a:xfrm>
          <a:prstGeom prst="rect">
            <a:avLst/>
          </a:prstGeom>
        </p:spPr>
      </p:pic>
      <p:pic>
        <p:nvPicPr>
          <p:cNvPr id="9" name="Picture 8">
            <a:extLst>
              <a:ext uri="{FF2B5EF4-FFF2-40B4-BE49-F238E27FC236}">
                <a16:creationId xmlns:a16="http://schemas.microsoft.com/office/drawing/2014/main" id="{DC62346E-7E05-9D71-68E3-11228A76892A}"/>
              </a:ext>
            </a:extLst>
          </p:cNvPr>
          <p:cNvPicPr>
            <a:picLocks noChangeAspect="1"/>
          </p:cNvPicPr>
          <p:nvPr/>
        </p:nvPicPr>
        <p:blipFill rotWithShape="1">
          <a:blip r:embed="rId4"/>
          <a:srcRect l="12609" r="12609"/>
          <a:stretch/>
        </p:blipFill>
        <p:spPr>
          <a:xfrm>
            <a:off x="10337659" y="5926924"/>
            <a:ext cx="1341579" cy="987264"/>
          </a:xfrm>
          <a:prstGeom prst="rect">
            <a:avLst/>
          </a:prstGeom>
        </p:spPr>
      </p:pic>
      <p:sp>
        <p:nvSpPr>
          <p:cNvPr id="12" name="Rectangle 11">
            <a:extLst>
              <a:ext uri="{FF2B5EF4-FFF2-40B4-BE49-F238E27FC236}">
                <a16:creationId xmlns:a16="http://schemas.microsoft.com/office/drawing/2014/main" id="{46603C1D-44D7-DCDF-1E99-9B12FAEDCA80}"/>
              </a:ext>
            </a:extLst>
          </p:cNvPr>
          <p:cNvSpPr/>
          <p:nvPr userDrawn="1"/>
        </p:nvSpPr>
        <p:spPr>
          <a:xfrm>
            <a:off x="0" y="6134099"/>
            <a:ext cx="12192000" cy="729206"/>
          </a:xfrm>
          <a:prstGeom prst="rect">
            <a:avLst/>
          </a:prstGeom>
          <a:solidFill>
            <a:srgbClr val="BA0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0593F4AF-5130-0290-9E82-63BF429CE9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1426" y="6353070"/>
            <a:ext cx="2377440" cy="323734"/>
          </a:xfrm>
          <a:prstGeom prst="rect">
            <a:avLst/>
          </a:prstGeom>
        </p:spPr>
      </p:pic>
      <p:pic>
        <p:nvPicPr>
          <p:cNvPr id="14" name="Picture 13">
            <a:extLst>
              <a:ext uri="{FF2B5EF4-FFF2-40B4-BE49-F238E27FC236}">
                <a16:creationId xmlns:a16="http://schemas.microsoft.com/office/drawing/2014/main" id="{036D29E0-B1D4-3C66-7575-87393B2277AE}"/>
              </a:ext>
            </a:extLst>
          </p:cNvPr>
          <p:cNvPicPr>
            <a:picLocks noChangeAspect="1"/>
          </p:cNvPicPr>
          <p:nvPr userDrawn="1"/>
        </p:nvPicPr>
        <p:blipFill rotWithShape="1">
          <a:blip r:embed="rId4"/>
          <a:srcRect l="12609" r="12609"/>
          <a:stretch/>
        </p:blipFill>
        <p:spPr>
          <a:xfrm>
            <a:off x="10337659" y="5926924"/>
            <a:ext cx="1341579" cy="987264"/>
          </a:xfrm>
          <a:prstGeom prst="rect">
            <a:avLst/>
          </a:prstGeom>
        </p:spPr>
      </p:pic>
    </p:spTree>
    <p:extLst>
      <p:ext uri="{BB962C8B-B14F-4D97-AF65-F5344CB8AC3E}">
        <p14:creationId xmlns:p14="http://schemas.microsoft.com/office/powerpoint/2010/main" val="420960596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491580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A31FA-B1F6-F371-C795-7CCD0801EC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D5E365-47A2-35B3-76E2-2AD1424EB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B05C39-E148-064C-4716-8F0C7DC46182}"/>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5" name="Footer Placeholder 4">
            <a:extLst>
              <a:ext uri="{FF2B5EF4-FFF2-40B4-BE49-F238E27FC236}">
                <a16:creationId xmlns:a16="http://schemas.microsoft.com/office/drawing/2014/main" id="{A5A1D6B7-0392-DE82-59FF-284421727F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91C95-C086-ED85-3A81-1EA49B08DF37}"/>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133640929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CF427-C541-B6D9-60E3-0F9781C991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440AD8-9A68-D027-13FE-3317A7744D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D68003-476A-5E5E-DA0F-BB93DCA08AEF}"/>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5" name="Footer Placeholder 4">
            <a:extLst>
              <a:ext uri="{FF2B5EF4-FFF2-40B4-BE49-F238E27FC236}">
                <a16:creationId xmlns:a16="http://schemas.microsoft.com/office/drawing/2014/main" id="{CA5001D0-92FF-E8C4-B1CE-62FA47F85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723757-0F89-9A45-7BF2-8C19F7B3DB45}"/>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147764586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4EDB-31D5-8292-09B2-C9E64B0AC9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A7C844-7B28-C151-AE99-CFB23BCF033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A68AF5-FCA7-5602-22BC-ED2AA85F67A3}"/>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5" name="Footer Placeholder 4">
            <a:extLst>
              <a:ext uri="{FF2B5EF4-FFF2-40B4-BE49-F238E27FC236}">
                <a16:creationId xmlns:a16="http://schemas.microsoft.com/office/drawing/2014/main" id="{7304CABA-92B5-B054-D914-B970115B4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3476EB-050A-B6AE-94D1-B897DF038248}"/>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350465517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98BE-8982-8E44-97D9-A469CFE8D0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39A9A6-7FE8-D5C7-CD3D-869CA1C2F1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18114D-3E93-0CBD-A0C0-527F94FDD7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5D1AA1-CC12-7B82-20A0-909D697EE295}"/>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6" name="Footer Placeholder 5">
            <a:extLst>
              <a:ext uri="{FF2B5EF4-FFF2-40B4-BE49-F238E27FC236}">
                <a16:creationId xmlns:a16="http://schemas.microsoft.com/office/drawing/2014/main" id="{9ECC3E4B-F9BF-FB17-1184-4D509026FF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D36CC-0C5A-928B-76DE-5800791EEB2D}"/>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90522068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67F71-259E-223B-345B-6B28FA853F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8A3F47-5798-F18E-86CE-DF87304937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033297-FE73-36C3-4822-B17E82BC4B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1828BB-3024-54A7-17B9-F36989380F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18CDD0-E91D-2A9C-3381-EB4B3FA5AE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413865-99DD-ED98-0A34-804E95AAA100}"/>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8" name="Footer Placeholder 7">
            <a:extLst>
              <a:ext uri="{FF2B5EF4-FFF2-40B4-BE49-F238E27FC236}">
                <a16:creationId xmlns:a16="http://schemas.microsoft.com/office/drawing/2014/main" id="{F6E33F63-470D-983C-E64E-E19FEE2A1C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C0E9D9-849F-9261-6221-4B8F0681FBD7}"/>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63645302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1F9EE-1F6C-B881-223C-B64E3FBFC8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BC4428-08D5-B5D6-3FAB-83186FE0AC92}"/>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4" name="Footer Placeholder 3">
            <a:extLst>
              <a:ext uri="{FF2B5EF4-FFF2-40B4-BE49-F238E27FC236}">
                <a16:creationId xmlns:a16="http://schemas.microsoft.com/office/drawing/2014/main" id="{1A07167C-100A-9723-268C-06B8E6E6D6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56AD74-A4AA-8462-33C0-E498AF792547}"/>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245751067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483E8A-455E-5A0E-A8F6-98987277EA25}"/>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3" name="Footer Placeholder 2">
            <a:extLst>
              <a:ext uri="{FF2B5EF4-FFF2-40B4-BE49-F238E27FC236}">
                <a16:creationId xmlns:a16="http://schemas.microsoft.com/office/drawing/2014/main" id="{C23D8517-47ED-B80F-6EC1-C1294A860F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F1846F-E4B6-4ED5-7F39-F08058BA8D75}"/>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372116690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99AB-1541-4764-AC02-F05201F8AE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6E2682-08A1-0BEC-84E1-F479AF0F92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7029DF-88F8-317E-04CF-EEE036B8B7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F61A1-21EC-3A2B-5225-9D86621E75B4}"/>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6" name="Footer Placeholder 5">
            <a:extLst>
              <a:ext uri="{FF2B5EF4-FFF2-40B4-BE49-F238E27FC236}">
                <a16:creationId xmlns:a16="http://schemas.microsoft.com/office/drawing/2014/main" id="{36E468DD-6EC3-4ADE-D97A-0A0982A522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3329C-D19D-340D-B046-F3691D25F7E2}"/>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7363928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3CD1-FF74-2222-F55C-87291EFE1C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C7044F-514F-CE82-6513-84700589AC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622731-89F2-8449-0625-0171123E4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038EE1-9535-DE0B-7F8F-7BC48CD6658B}"/>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6" name="Footer Placeholder 5">
            <a:extLst>
              <a:ext uri="{FF2B5EF4-FFF2-40B4-BE49-F238E27FC236}">
                <a16:creationId xmlns:a16="http://schemas.microsoft.com/office/drawing/2014/main" id="{4B78C8F1-2567-538D-BE8E-2972DA9B5E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4C0E74-5E46-4A44-C7F7-5299C4A1C4FF}"/>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384959088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59881-CBD6-A11C-96AF-3866CBE3DB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A01A88-1BA1-8E51-34B1-CFCF25D87B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E0CDFE-3635-9716-0D5A-FBCE05157CAB}"/>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5" name="Footer Placeholder 4">
            <a:extLst>
              <a:ext uri="{FF2B5EF4-FFF2-40B4-BE49-F238E27FC236}">
                <a16:creationId xmlns:a16="http://schemas.microsoft.com/office/drawing/2014/main" id="{A68831C0-429D-6101-2777-93A4C8C3D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A899F-78F4-CDBE-3E3A-5BD761FE850F}"/>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421812386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DDE21F-218D-6742-711B-885FB63C91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018130-D48B-63BC-DA8E-5AC92C4424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B7B13E-1184-62ED-D5E6-64BD0279D1A0}"/>
              </a:ext>
            </a:extLst>
          </p:cNvPr>
          <p:cNvSpPr>
            <a:spLocks noGrp="1"/>
          </p:cNvSpPr>
          <p:nvPr>
            <p:ph type="dt" sz="half" idx="10"/>
          </p:nvPr>
        </p:nvSpPr>
        <p:spPr/>
        <p:txBody>
          <a:bodyPr/>
          <a:lstStyle/>
          <a:p>
            <a:fld id="{D293F4B3-C05D-A944-AC01-AE31E5C13B9D}" type="datetimeFigureOut">
              <a:rPr lang="en-US" smtClean="0"/>
              <a:t>9/23/26</a:t>
            </a:fld>
            <a:endParaRPr lang="en-US"/>
          </a:p>
        </p:txBody>
      </p:sp>
      <p:sp>
        <p:nvSpPr>
          <p:cNvPr id="5" name="Footer Placeholder 4">
            <a:extLst>
              <a:ext uri="{FF2B5EF4-FFF2-40B4-BE49-F238E27FC236}">
                <a16:creationId xmlns:a16="http://schemas.microsoft.com/office/drawing/2014/main" id="{A1CB822D-D099-FC25-84E2-AB6415397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0CF18-08FF-1B6A-4A0D-3D6FABD17FD8}"/>
              </a:ext>
            </a:extLst>
          </p:cNvPr>
          <p:cNvSpPr>
            <a:spLocks noGrp="1"/>
          </p:cNvSpPr>
          <p:nvPr>
            <p:ph type="sldNum" sz="quarter" idx="12"/>
          </p:nvPr>
        </p:nvSpPr>
        <p:spPr/>
        <p:txBody>
          <a:bodyPr/>
          <a:lstStyle/>
          <a:p>
            <a:fld id="{D9AD6112-5DBA-BC4F-8A2D-AFE3DB726101}" type="slidenum">
              <a:rPr lang="en-US" smtClean="0"/>
              <a:t>‹#›</a:t>
            </a:fld>
            <a:endParaRPr lang="en-US"/>
          </a:p>
        </p:txBody>
      </p:sp>
    </p:spTree>
    <p:extLst>
      <p:ext uri="{BB962C8B-B14F-4D97-AF65-F5344CB8AC3E}">
        <p14:creationId xmlns:p14="http://schemas.microsoft.com/office/powerpoint/2010/main" val="4274172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EFF8F6F-CD57-4A4C-A46C-F178B7473D93}"/>
              </a:ext>
            </a:extLst>
          </p:cNvPr>
          <p:cNvSpPr>
            <a:spLocks noGrp="1"/>
          </p:cNvSpPr>
          <p:nvPr>
            <p:ph idx="1"/>
          </p:nvPr>
        </p:nvSpPr>
        <p:spPr>
          <a:xfrm>
            <a:off x="508000" y="1358540"/>
            <a:ext cx="10972801" cy="4621735"/>
          </a:xfrm>
          <a:prstGeom prst="rect">
            <a:avLst/>
          </a:prstGeom>
        </p:spPr>
        <p:txBody>
          <a:bodyPr/>
          <a:lstStyle>
            <a:lvl1pPr marL="457052" indent="-457052">
              <a:lnSpc>
                <a:spcPct val="100000"/>
              </a:lnSpc>
              <a:spcBef>
                <a:spcPts val="1200"/>
              </a:spcBef>
              <a:buClr>
                <a:srgbClr val="4DAF46"/>
              </a:buClr>
              <a:buFont typeface="Wingdings" pitchFamily="2" charset="2"/>
              <a:buChar char="§"/>
              <a:defRPr sz="2932">
                <a:latin typeface="Arial" panose="020B0604020202020204" pitchFamily="34" charset="0"/>
                <a:cs typeface="Arial" panose="020B0604020202020204" pitchFamily="34" charset="0"/>
              </a:defRPr>
            </a:lvl1pPr>
            <a:lvl2pPr marL="990278" indent="-380876">
              <a:lnSpc>
                <a:spcPct val="100000"/>
              </a:lnSpc>
              <a:spcBef>
                <a:spcPts val="1200"/>
              </a:spcBef>
              <a:buClr>
                <a:srgbClr val="4DAF46"/>
              </a:buClr>
              <a:buFont typeface="Arial" panose="020B0604020202020204" pitchFamily="34" charset="0"/>
              <a:buChar char="•"/>
              <a:defRPr sz="2666">
                <a:latin typeface="Arial" panose="020B0604020202020204" pitchFamily="34" charset="0"/>
                <a:cs typeface="Arial" panose="020B0604020202020204" pitchFamily="34" charset="0"/>
              </a:defRPr>
            </a:lvl2pPr>
            <a:lvl3pPr marL="1675855" indent="-457052">
              <a:lnSpc>
                <a:spcPct val="100000"/>
              </a:lnSpc>
              <a:spcBef>
                <a:spcPts val="1200"/>
              </a:spcBef>
              <a:buClr>
                <a:srgbClr val="4DAF46"/>
              </a:buClr>
              <a:buFont typeface="Wingdings" pitchFamily="2" charset="2"/>
              <a:buChar char="q"/>
              <a:defRPr sz="2399">
                <a:latin typeface="Arial" panose="020B0604020202020204" pitchFamily="34" charset="0"/>
                <a:cs typeface="Arial" panose="020B0604020202020204" pitchFamily="34" charset="0"/>
              </a:defRPr>
            </a:lvl3pPr>
            <a:lvl4pPr marL="2132907" indent="-304701">
              <a:lnSpc>
                <a:spcPct val="100000"/>
              </a:lnSpc>
              <a:spcBef>
                <a:spcPts val="1200"/>
              </a:spcBef>
              <a:buClr>
                <a:srgbClr val="4DAF46"/>
              </a:buClr>
              <a:buSzPct val="100000"/>
              <a:buFont typeface="Courier New" panose="02070309020205020404" pitchFamily="49" charset="0"/>
              <a:buChar char="o"/>
              <a:defRPr sz="2132">
                <a:latin typeface="Arial" panose="020B0604020202020204" pitchFamily="34" charset="0"/>
                <a:cs typeface="Arial" panose="020B0604020202020204" pitchFamily="34" charset="0"/>
              </a:defRPr>
            </a:lvl4pPr>
            <a:lvl5pPr marL="2742308" indent="-304701">
              <a:lnSpc>
                <a:spcPct val="100000"/>
              </a:lnSpc>
              <a:spcBef>
                <a:spcPts val="1200"/>
              </a:spcBef>
              <a:buClr>
                <a:srgbClr val="4DAF46"/>
              </a:buClr>
              <a:buSzPct val="100000"/>
              <a:buFont typeface="Lucida Grande"/>
              <a:buChar char="-"/>
              <a:defRPr sz="1866">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D3A0CC44-D3C5-4A46-ACF1-ADFBA933B2AE}"/>
              </a:ext>
            </a:extLst>
          </p:cNvPr>
          <p:cNvSpPr>
            <a:spLocks noGrp="1"/>
          </p:cNvSpPr>
          <p:nvPr>
            <p:ph type="title"/>
          </p:nvPr>
        </p:nvSpPr>
        <p:spPr>
          <a:xfrm>
            <a:off x="508001" y="55313"/>
            <a:ext cx="7737296" cy="822417"/>
          </a:xfrm>
          <a:prstGeom prst="rect">
            <a:avLst/>
          </a:prstGeom>
        </p:spPr>
        <p:txBody>
          <a:bodyPr anchor="b"/>
          <a:lstStyle>
            <a:lvl1pPr algn="l">
              <a:defRPr sz="3466">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3931949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249756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391" y="2854325"/>
            <a:ext cx="9999339" cy="1397000"/>
          </a:xfrm>
        </p:spPr>
        <p:txBody>
          <a:bodyPr lIns="0" tIns="0" rIns="0" bIns="0" anchor="b" anchorCtr="0">
            <a:noAutofit/>
          </a:bodyPr>
          <a:lstStyle>
            <a:lvl1pPr algn="l">
              <a:lnSpc>
                <a:spcPct val="80000"/>
              </a:lnSpc>
              <a:defRPr sz="6000" cap="all" baseline="0">
                <a:solidFill>
                  <a:schemeClr val="tx1"/>
                </a:solidFill>
              </a:defRPr>
            </a:lvl1pPr>
          </a:lstStyle>
          <a:p>
            <a:r>
              <a:rPr lang="en-US" dirty="0"/>
              <a:t>CLICK TO EDIT TITLE</a:t>
            </a:r>
          </a:p>
        </p:txBody>
      </p:sp>
      <p:sp>
        <p:nvSpPr>
          <p:cNvPr id="3" name="Subtitle 2"/>
          <p:cNvSpPr>
            <a:spLocks noGrp="1"/>
          </p:cNvSpPr>
          <p:nvPr>
            <p:ph type="subTitle" idx="1"/>
          </p:nvPr>
        </p:nvSpPr>
        <p:spPr>
          <a:xfrm>
            <a:off x="973392" y="4257675"/>
            <a:ext cx="10001526" cy="685800"/>
          </a:xfrm>
        </p:spPr>
        <p:txBody>
          <a:bodyPr lIns="0" tIns="45720" rIns="0">
            <a:noAutofit/>
          </a:bodyPr>
          <a:lstStyle>
            <a:lvl1pPr marL="0" indent="0" algn="l">
              <a:lnSpc>
                <a:spcPct val="80000"/>
              </a:lnSpc>
              <a:spcBef>
                <a:spcPts val="0"/>
              </a:spcBef>
              <a:buNone/>
              <a:defRPr sz="2400" b="0" cap="all" baseline="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endParaRPr lang="en-US" dirty="0"/>
          </a:p>
        </p:txBody>
      </p:sp>
      <p:sp>
        <p:nvSpPr>
          <p:cNvPr id="9" name="Rectangle 8"/>
          <p:cNvSpPr/>
          <p:nvPr userDrawn="1"/>
        </p:nvSpPr>
        <p:spPr>
          <a:xfrm>
            <a:off x="973392" y="672465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7" name="Picture 6">
            <a:extLst>
              <a:ext uri="{FF2B5EF4-FFF2-40B4-BE49-F238E27FC236}">
                <a16:creationId xmlns:a16="http://schemas.microsoft.com/office/drawing/2014/main" id="{876DE492-4088-D4A4-E11C-22CA70488472}"/>
              </a:ext>
            </a:extLst>
          </p:cNvPr>
          <p:cNvPicPr>
            <a:picLocks noChangeAspect="1"/>
          </p:cNvPicPr>
          <p:nvPr userDrawn="1"/>
        </p:nvPicPr>
        <p:blipFill>
          <a:blip r:embed="rId2"/>
          <a:stretch>
            <a:fillRect/>
          </a:stretch>
        </p:blipFill>
        <p:spPr>
          <a:xfrm>
            <a:off x="541479" y="536576"/>
            <a:ext cx="841467" cy="1017639"/>
          </a:xfrm>
          <a:prstGeom prst="rect">
            <a:avLst/>
          </a:prstGeom>
          <a:ln>
            <a:noFill/>
          </a:ln>
        </p:spPr>
      </p:pic>
    </p:spTree>
    <p:extLst>
      <p:ext uri="{BB962C8B-B14F-4D97-AF65-F5344CB8AC3E}">
        <p14:creationId xmlns:p14="http://schemas.microsoft.com/office/powerpoint/2010/main" val="289233997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Title Slide_with full bleed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391" y="2854325"/>
            <a:ext cx="9999339" cy="1397000"/>
          </a:xfrm>
        </p:spPr>
        <p:txBody>
          <a:bodyPr lIns="0" tIns="0" rIns="0" bIns="0" anchor="b" anchorCtr="0">
            <a:noAutofit/>
          </a:bodyPr>
          <a:lstStyle>
            <a:lvl1pPr algn="l">
              <a:lnSpc>
                <a:spcPct val="80000"/>
              </a:lnSpc>
              <a:defRPr sz="6000" cap="all" baseline="0">
                <a:solidFill>
                  <a:schemeClr val="tx1"/>
                </a:solidFill>
              </a:defRPr>
            </a:lvl1pPr>
          </a:lstStyle>
          <a:p>
            <a:r>
              <a:rPr lang="en-US" dirty="0"/>
              <a:t>CLICK TO EDIT TITLE</a:t>
            </a:r>
          </a:p>
        </p:txBody>
      </p:sp>
      <p:sp>
        <p:nvSpPr>
          <p:cNvPr id="3" name="Subtitle 2"/>
          <p:cNvSpPr>
            <a:spLocks noGrp="1"/>
          </p:cNvSpPr>
          <p:nvPr>
            <p:ph type="subTitle" idx="1"/>
          </p:nvPr>
        </p:nvSpPr>
        <p:spPr>
          <a:xfrm>
            <a:off x="973262" y="4257675"/>
            <a:ext cx="10001655" cy="685800"/>
          </a:xfrm>
        </p:spPr>
        <p:txBody>
          <a:bodyPr lIns="0" tIns="45720" rIns="0">
            <a:noAutofit/>
          </a:bodyPr>
          <a:lstStyle>
            <a:lvl1pPr marL="0" indent="0" algn="l">
              <a:lnSpc>
                <a:spcPct val="80000"/>
              </a:lnSpc>
              <a:spcBef>
                <a:spcPts val="0"/>
              </a:spcBef>
              <a:buNone/>
              <a:defRPr sz="2400" b="0" cap="all" baseline="0">
                <a:solidFill>
                  <a:schemeClr val="tx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pic>
        <p:nvPicPr>
          <p:cNvPr id="6" name="Picture 5">
            <a:extLst>
              <a:ext uri="{FF2B5EF4-FFF2-40B4-BE49-F238E27FC236}">
                <a16:creationId xmlns:a16="http://schemas.microsoft.com/office/drawing/2014/main" id="{D24BA3CC-1785-099B-9C2F-6EEAC88C3000}"/>
              </a:ext>
            </a:extLst>
          </p:cNvPr>
          <p:cNvPicPr>
            <a:picLocks noChangeAspect="1"/>
          </p:cNvPicPr>
          <p:nvPr userDrawn="1"/>
        </p:nvPicPr>
        <p:blipFill>
          <a:blip r:embed="rId2"/>
          <a:stretch>
            <a:fillRect/>
          </a:stretch>
        </p:blipFill>
        <p:spPr>
          <a:xfrm>
            <a:off x="541479" y="536576"/>
            <a:ext cx="841467" cy="1017639"/>
          </a:xfrm>
          <a:prstGeom prst="rect">
            <a:avLst/>
          </a:prstGeom>
          <a:ln>
            <a:noFill/>
          </a:ln>
        </p:spPr>
      </p:pic>
    </p:spTree>
    <p:extLst>
      <p:ext uri="{BB962C8B-B14F-4D97-AF65-F5344CB8AC3E}">
        <p14:creationId xmlns:p14="http://schemas.microsoft.com/office/powerpoint/2010/main" val="355756669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Dynamic Blue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CAC9F1-D503-6C92-7741-8F0E00E92764}"/>
              </a:ext>
            </a:extLst>
          </p:cNvPr>
          <p:cNvPicPr>
            <a:picLocks noChangeAspect="1"/>
          </p:cNvPicPr>
          <p:nvPr userDrawn="1"/>
        </p:nvPicPr>
        <p:blipFill>
          <a:blip r:embed="rId2"/>
          <a:stretch>
            <a:fillRect/>
          </a:stretch>
        </p:blipFill>
        <p:spPr>
          <a:xfrm>
            <a:off x="1" y="1786"/>
            <a:ext cx="12192000" cy="6856214"/>
          </a:xfrm>
          <a:prstGeom prst="rect">
            <a:avLst/>
          </a:prstGeom>
        </p:spPr>
      </p:pic>
      <p:sp>
        <p:nvSpPr>
          <p:cNvPr id="2" name="Title 1"/>
          <p:cNvSpPr>
            <a:spLocks noGrp="1"/>
          </p:cNvSpPr>
          <p:nvPr>
            <p:ph type="ctrTitle" hasCustomPrompt="1"/>
          </p:nvPr>
        </p:nvSpPr>
        <p:spPr>
          <a:xfrm>
            <a:off x="973391" y="2854325"/>
            <a:ext cx="9999339" cy="1397000"/>
          </a:xfrm>
        </p:spPr>
        <p:txBody>
          <a:bodyPr lIns="0" tIns="0" rIns="0" bIns="0" anchor="b" anchorCtr="0">
            <a:noAutofit/>
          </a:bodyPr>
          <a:lstStyle>
            <a:lvl1pPr algn="l">
              <a:lnSpc>
                <a:spcPct val="80000"/>
              </a:lnSpc>
              <a:defRPr sz="6000" cap="all" baseline="0">
                <a:solidFill>
                  <a:schemeClr val="bg1"/>
                </a:solidFill>
              </a:defRPr>
            </a:lvl1pPr>
          </a:lstStyle>
          <a:p>
            <a:r>
              <a:rPr lang="en-US" dirty="0"/>
              <a:t>CLICK TO EDIT TITLE</a:t>
            </a:r>
          </a:p>
        </p:txBody>
      </p:sp>
      <p:sp>
        <p:nvSpPr>
          <p:cNvPr id="3" name="Subtitle 2"/>
          <p:cNvSpPr>
            <a:spLocks noGrp="1"/>
          </p:cNvSpPr>
          <p:nvPr>
            <p:ph type="subTitle" idx="1"/>
          </p:nvPr>
        </p:nvSpPr>
        <p:spPr>
          <a:xfrm>
            <a:off x="973262" y="4257675"/>
            <a:ext cx="10001655" cy="685800"/>
          </a:xfrm>
        </p:spPr>
        <p:txBody>
          <a:bodyPr lIns="0" tIns="45720" rIns="0">
            <a:noAutofit/>
          </a:bodyPr>
          <a:lstStyle>
            <a:lvl1pPr marL="0" indent="0" algn="l">
              <a:lnSpc>
                <a:spcPct val="80000"/>
              </a:lnSpc>
              <a:spcBef>
                <a:spcPts val="0"/>
              </a:spcBef>
              <a:buNone/>
              <a:defRPr sz="2400" b="0" cap="all" baseline="0">
                <a:solidFill>
                  <a:schemeClr val="bg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endParaRPr lang="en-US" dirty="0"/>
          </a:p>
        </p:txBody>
      </p:sp>
      <p:sp>
        <p:nvSpPr>
          <p:cNvPr id="5" name="TextBox 4">
            <a:extLst>
              <a:ext uri="{FF2B5EF4-FFF2-40B4-BE49-F238E27FC236}">
                <a16:creationId xmlns:a16="http://schemas.microsoft.com/office/drawing/2014/main" id="{CE8CF814-30EA-D02D-D022-F9D826393C21}"/>
              </a:ext>
            </a:extLst>
          </p:cNvPr>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bg1"/>
                </a:solidFill>
              </a:rPr>
              <a:t>©</a:t>
            </a:r>
            <a:fld id="{D558B60A-1145-4F0A-8AF7-E7E89EA3B390}" type="datetimeyyyy">
              <a:rPr lang="en-US" sz="700" smtClean="0">
                <a:solidFill>
                  <a:schemeClr val="bg1"/>
                </a:solidFill>
              </a:rPr>
              <a:t>2026</a:t>
            </a:fld>
            <a:r>
              <a:rPr lang="en-US" sz="700" dirty="0">
                <a:solidFill>
                  <a:schemeClr val="bg1"/>
                </a:solidFill>
              </a:rPr>
              <a:t> Mayo Foundation for Medical Education and Research  |  slide-</a:t>
            </a:r>
            <a:fld id="{D445C29B-035B-48ED-941F-A66A11A8A322}" type="slidenum">
              <a:rPr lang="en-US" sz="700" smtClean="0">
                <a:solidFill>
                  <a:schemeClr val="bg1"/>
                </a:solidFill>
              </a:rPr>
              <a:pPr lvl="0"/>
              <a:t>‹#›</a:t>
            </a:fld>
            <a:endParaRPr lang="en-US" sz="700" dirty="0">
              <a:solidFill>
                <a:schemeClr val="bg1"/>
              </a:solidFill>
            </a:endParaRPr>
          </a:p>
        </p:txBody>
      </p:sp>
      <p:pic>
        <p:nvPicPr>
          <p:cNvPr id="8" name="Picture 7">
            <a:extLst>
              <a:ext uri="{FF2B5EF4-FFF2-40B4-BE49-F238E27FC236}">
                <a16:creationId xmlns:a16="http://schemas.microsoft.com/office/drawing/2014/main" id="{D13AFB36-C93F-32CD-6B3C-02F778D3CD3A}"/>
              </a:ext>
            </a:extLst>
          </p:cNvPr>
          <p:cNvPicPr>
            <a:picLocks noChangeAspect="1"/>
          </p:cNvPicPr>
          <p:nvPr userDrawn="1"/>
        </p:nvPicPr>
        <p:blipFill>
          <a:blip r:embed="rId3"/>
          <a:stretch>
            <a:fillRect/>
          </a:stretch>
        </p:blipFill>
        <p:spPr>
          <a:xfrm>
            <a:off x="541479" y="536576"/>
            <a:ext cx="841467" cy="1017639"/>
          </a:xfrm>
          <a:prstGeom prst="rect">
            <a:avLst/>
          </a:prstGeom>
          <a:ln>
            <a:noFill/>
          </a:ln>
        </p:spPr>
      </p:pic>
    </p:spTree>
    <p:extLst>
      <p:ext uri="{BB962C8B-B14F-4D97-AF65-F5344CB8AC3E}">
        <p14:creationId xmlns:p14="http://schemas.microsoft.com/office/powerpoint/2010/main" val="186320068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slide_60/40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389" y="2854325"/>
            <a:ext cx="5881124" cy="1397000"/>
          </a:xfrm>
        </p:spPr>
        <p:txBody>
          <a:bodyPr lIns="0" tIns="0" rIns="0" bIns="0" anchor="b" anchorCtr="0">
            <a:noAutofit/>
          </a:bodyPr>
          <a:lstStyle>
            <a:lvl1pPr algn="l">
              <a:lnSpc>
                <a:spcPct val="80000"/>
              </a:lnSpc>
              <a:defRPr sz="6000" cap="all" baseline="0">
                <a:solidFill>
                  <a:schemeClr val="tx1"/>
                </a:solidFill>
              </a:defRPr>
            </a:lvl1pPr>
          </a:lstStyle>
          <a:p>
            <a:r>
              <a:rPr lang="en-US" dirty="0"/>
              <a:t>CLICK TO EDIT TITLE</a:t>
            </a:r>
          </a:p>
        </p:txBody>
      </p:sp>
      <p:sp>
        <p:nvSpPr>
          <p:cNvPr id="3" name="Subtitle 2"/>
          <p:cNvSpPr>
            <a:spLocks noGrp="1"/>
          </p:cNvSpPr>
          <p:nvPr>
            <p:ph type="subTitle" idx="1"/>
          </p:nvPr>
        </p:nvSpPr>
        <p:spPr>
          <a:xfrm>
            <a:off x="973261" y="4257675"/>
            <a:ext cx="5881124" cy="685800"/>
          </a:xfrm>
        </p:spPr>
        <p:txBody>
          <a:bodyPr lIns="0" tIns="45720" rIns="0">
            <a:noAutofit/>
          </a:bodyPr>
          <a:lstStyle>
            <a:lvl1pPr marL="0" indent="0" algn="l">
              <a:lnSpc>
                <a:spcPct val="80000"/>
              </a:lnSpc>
              <a:spcBef>
                <a:spcPts val="0"/>
              </a:spcBef>
              <a:buNone/>
              <a:defRPr sz="2400" b="0" cap="all" baseline="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7" name="Picture Placeholder 6"/>
          <p:cNvSpPr>
            <a:spLocks noGrp="1"/>
          </p:cNvSpPr>
          <p:nvPr>
            <p:ph type="pic" sz="quarter" idx="12"/>
          </p:nvPr>
        </p:nvSpPr>
        <p:spPr>
          <a:xfrm>
            <a:off x="7226595" y="0"/>
            <a:ext cx="4965405" cy="6858000"/>
          </a:xfrm>
          <a:ln>
            <a:noFill/>
          </a:ln>
        </p:spPr>
        <p:txBody>
          <a:bodyPr/>
          <a:lstStyle>
            <a:lvl1pPr marL="0" indent="0">
              <a:buNone/>
              <a:defRPr/>
            </a:lvl1pPr>
          </a:lstStyle>
          <a:p>
            <a:r>
              <a:rPr lang="en-US"/>
              <a:t>Click icon to add picture</a:t>
            </a:r>
          </a:p>
        </p:txBody>
      </p:sp>
      <p:sp>
        <p:nvSpPr>
          <p:cNvPr id="10" name="Rectangle 9"/>
          <p:cNvSpPr/>
          <p:nvPr userDrawn="1"/>
        </p:nvSpPr>
        <p:spPr>
          <a:xfrm>
            <a:off x="973392" y="672465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6" name="Picture 5">
            <a:extLst>
              <a:ext uri="{FF2B5EF4-FFF2-40B4-BE49-F238E27FC236}">
                <a16:creationId xmlns:a16="http://schemas.microsoft.com/office/drawing/2014/main" id="{934C1DF5-8A82-8272-372A-63CA0047D4D4}"/>
              </a:ext>
            </a:extLst>
          </p:cNvPr>
          <p:cNvPicPr>
            <a:picLocks noChangeAspect="1"/>
          </p:cNvPicPr>
          <p:nvPr userDrawn="1"/>
        </p:nvPicPr>
        <p:blipFill>
          <a:blip r:embed="rId2"/>
          <a:stretch>
            <a:fillRect/>
          </a:stretch>
        </p:blipFill>
        <p:spPr>
          <a:xfrm>
            <a:off x="541479" y="536576"/>
            <a:ext cx="841467" cy="1017639"/>
          </a:xfrm>
          <a:prstGeom prst="rect">
            <a:avLst/>
          </a:prstGeom>
          <a:ln>
            <a:noFill/>
          </a:ln>
        </p:spPr>
      </p:pic>
    </p:spTree>
    <p:extLst>
      <p:ext uri="{BB962C8B-B14F-4D97-AF65-F5344CB8AC3E}">
        <p14:creationId xmlns:p14="http://schemas.microsoft.com/office/powerpoint/2010/main" val="319244051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Presenter Bio">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37699951-E944-7166-8E85-BCAF2C523958}"/>
              </a:ext>
            </a:extLst>
          </p:cNvPr>
          <p:cNvSpPr>
            <a:spLocks noGrp="1"/>
          </p:cNvSpPr>
          <p:nvPr>
            <p:ph type="body" sz="quarter" idx="17"/>
          </p:nvPr>
        </p:nvSpPr>
        <p:spPr>
          <a:xfrm>
            <a:off x="973392" y="2714625"/>
            <a:ext cx="4774855" cy="357188"/>
          </a:xfrm>
        </p:spPr>
        <p:txBody>
          <a:bodyPr anchor="b" anchorCtr="0"/>
          <a:lstStyle>
            <a:lvl1pPr marL="0" indent="0">
              <a:buNone/>
              <a:defRPr sz="1800"/>
            </a:lvl1pPr>
            <a:lvl2pPr>
              <a:defRPr sz="1800"/>
            </a:lvl2pPr>
            <a:lvl3pPr>
              <a:defRPr sz="1800"/>
            </a:lvl3pPr>
            <a:lvl4pPr>
              <a:defRPr sz="1800"/>
            </a:lvl4pPr>
            <a:lvl5pPr>
              <a:defRPr sz="1800"/>
            </a:lvl5pPr>
          </a:lstStyle>
          <a:p>
            <a:pPr lvl="0"/>
            <a:r>
              <a:rPr lang="en-US"/>
              <a:t>Click to edit Master text styles</a:t>
            </a:r>
          </a:p>
        </p:txBody>
      </p:sp>
      <p:sp>
        <p:nvSpPr>
          <p:cNvPr id="9" name="Picture Placeholder 8">
            <a:extLst>
              <a:ext uri="{FF2B5EF4-FFF2-40B4-BE49-F238E27FC236}">
                <a16:creationId xmlns:a16="http://schemas.microsoft.com/office/drawing/2014/main" id="{097ECC0D-9726-AC27-B563-B357C7ECDAF9}"/>
              </a:ext>
            </a:extLst>
          </p:cNvPr>
          <p:cNvSpPr>
            <a:spLocks noGrp="1"/>
          </p:cNvSpPr>
          <p:nvPr>
            <p:ph type="pic" sz="quarter" idx="13"/>
          </p:nvPr>
        </p:nvSpPr>
        <p:spPr>
          <a:xfrm>
            <a:off x="6096001" y="0"/>
            <a:ext cx="6095999" cy="6858000"/>
          </a:xfrm>
        </p:spPr>
        <p:txBody>
          <a:bodyPr lIns="365760" tIns="274320"/>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973392" y="536574"/>
            <a:ext cx="4774855" cy="978408"/>
          </a:xfrm>
        </p:spPr>
        <p:txBody>
          <a:bodyPr/>
          <a:lstStyle>
            <a:lvl1pPr>
              <a:defRPr baseline="0">
                <a:solidFill>
                  <a:schemeClr val="tx1"/>
                </a:solidFill>
              </a:defRPr>
            </a:lvl1pPr>
          </a:lstStyle>
          <a:p>
            <a:r>
              <a:rPr lang="en-US" dirty="0"/>
              <a:t>CLICK TO EDIT MASTER TITLE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 Placeholder 10">
            <a:extLst>
              <a:ext uri="{FF2B5EF4-FFF2-40B4-BE49-F238E27FC236}">
                <a16:creationId xmlns:a16="http://schemas.microsoft.com/office/drawing/2014/main" id="{8D1F8B54-E896-F7BA-1399-C4F7D8AA8588}"/>
              </a:ext>
            </a:extLst>
          </p:cNvPr>
          <p:cNvSpPr>
            <a:spLocks noGrp="1"/>
          </p:cNvSpPr>
          <p:nvPr>
            <p:ph type="body" sz="quarter" idx="14"/>
          </p:nvPr>
        </p:nvSpPr>
        <p:spPr>
          <a:xfrm>
            <a:off x="973392" y="1984375"/>
            <a:ext cx="4774855" cy="730250"/>
          </a:xfrm>
        </p:spPr>
        <p:txBody>
          <a:bodyPr anchor="b" anchorCtr="0"/>
          <a:lstStyle>
            <a:lvl1pPr marL="0" indent="0">
              <a:buNone/>
              <a:defRPr b="1"/>
            </a:lvl1pPr>
          </a:lstStyle>
          <a:p>
            <a:pPr lvl="0"/>
            <a:r>
              <a:rPr lang="en-US"/>
              <a:t>Click to edit Master text styles</a:t>
            </a:r>
          </a:p>
        </p:txBody>
      </p:sp>
      <p:sp>
        <p:nvSpPr>
          <p:cNvPr id="12" name="Text Placeholder 8">
            <a:extLst>
              <a:ext uri="{FF2B5EF4-FFF2-40B4-BE49-F238E27FC236}">
                <a16:creationId xmlns:a16="http://schemas.microsoft.com/office/drawing/2014/main" id="{60346084-E235-17F4-E090-59B38DAF3E70}"/>
              </a:ext>
            </a:extLst>
          </p:cNvPr>
          <p:cNvSpPr>
            <a:spLocks noGrp="1"/>
          </p:cNvSpPr>
          <p:nvPr>
            <p:ph type="body" sz="quarter" idx="15"/>
          </p:nvPr>
        </p:nvSpPr>
        <p:spPr>
          <a:xfrm>
            <a:off x="973392" y="3429000"/>
            <a:ext cx="4774855" cy="1828800"/>
          </a:xfrm>
        </p:spPr>
        <p:txBody>
          <a:bodyPr/>
          <a:lstStyle>
            <a:lvl1pPr marL="0" inden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0101568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White_Team Intro">
    <p:bg>
      <p:bgPr>
        <a:solidFill>
          <a:schemeClr val="bg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323D021E-28F0-2EE1-47CF-AA03D10F0D73}"/>
              </a:ext>
            </a:extLst>
          </p:cNvPr>
          <p:cNvSpPr>
            <a:spLocks noGrp="1"/>
          </p:cNvSpPr>
          <p:nvPr>
            <p:ph type="body" sz="quarter" idx="14"/>
          </p:nvPr>
        </p:nvSpPr>
        <p:spPr>
          <a:xfrm>
            <a:off x="6099430" y="539624"/>
            <a:ext cx="5570147" cy="1444752"/>
          </a:xfrm>
        </p:spPr>
        <p:txBody>
          <a:bodyPr vert="horz" lIns="0" tIns="64008" rIns="0" bIns="45724" rtlCol="0">
            <a:noAutofit/>
          </a:bodyPr>
          <a:lstStyle>
            <a:lvl1pPr marL="0" indent="0">
              <a:spcBef>
                <a:spcPts val="600"/>
              </a:spcBef>
              <a:buNone/>
              <a:defRPr lang="en-US" sz="2000" dirty="0" smtClean="0">
                <a:solidFill>
                  <a:schemeClr val="tx1"/>
                </a:solidFill>
              </a:defRPr>
            </a:lvl1pPr>
            <a:lvl2pPr marL="457200" indent="0">
              <a:buNone/>
              <a:defRPr lang="en-US" sz="2000" dirty="0" smtClean="0"/>
            </a:lvl2pPr>
            <a:lvl3pPr marL="914400" indent="0">
              <a:buNone/>
              <a:defRPr lang="en-US" sz="2000" dirty="0" smtClean="0"/>
            </a:lvl3pPr>
            <a:lvl4pPr marL="1371600" indent="0">
              <a:buNone/>
              <a:defRPr lang="en-US" sz="2000" dirty="0" smtClean="0"/>
            </a:lvl4pPr>
          </a:lstStyle>
          <a:p>
            <a:pPr lvl="0"/>
            <a:r>
              <a:rPr lang="en-US"/>
              <a:t>Click to edit Master text styles</a:t>
            </a:r>
          </a:p>
        </p:txBody>
      </p:sp>
      <p:sp>
        <p:nvSpPr>
          <p:cNvPr id="2" name="Title 1"/>
          <p:cNvSpPr>
            <a:spLocks noGrp="1"/>
          </p:cNvSpPr>
          <p:nvPr>
            <p:ph type="title" hasCustomPrompt="1"/>
          </p:nvPr>
        </p:nvSpPr>
        <p:spPr>
          <a:xfrm>
            <a:off x="973392" y="536575"/>
            <a:ext cx="4774855" cy="1447800"/>
          </a:xfrm>
        </p:spPr>
        <p:txBody>
          <a:bodyPr/>
          <a:lstStyle>
            <a:lvl1pPr>
              <a:defRPr baseline="0">
                <a:solidFill>
                  <a:schemeClr val="tx1"/>
                </a:solidFill>
              </a:defRPr>
            </a:lvl1pPr>
          </a:lstStyle>
          <a:p>
            <a:r>
              <a:rPr lang="en-US" dirty="0"/>
              <a:t>CLICK TO EDIT MASTER TITLE STYLE</a:t>
            </a:r>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Date Placeholder 4"/>
          <p:cNvSpPr>
            <a:spLocks noGrp="1"/>
          </p:cNvSpPr>
          <p:nvPr>
            <p:ph type="dt" sz="half" idx="10"/>
          </p:nvPr>
        </p:nvSpPr>
        <p:spPr/>
        <p:txBody>
          <a:bodyPr/>
          <a:lstStyle>
            <a:lvl1pPr>
              <a:defRPr>
                <a:solidFill>
                  <a:schemeClr val="bg1">
                    <a:lumMod val="50000"/>
                    <a:lumOff val="50000"/>
                  </a:schemeClr>
                </a:solidFill>
              </a:defRPr>
            </a:lvl1pPr>
          </a:lstStyle>
          <a:p>
            <a:fld id="{3465F197-B1B8-4584-8B75-5D45B647D250}" type="datetimeFigureOut">
              <a:rPr lang="en-US" smtClean="0"/>
              <a:pPr/>
              <a:t>9/23/26</a:t>
            </a:fld>
            <a:endParaRPr lang="en-US" dirty="0"/>
          </a:p>
        </p:txBody>
      </p:sp>
      <p:sp>
        <p:nvSpPr>
          <p:cNvPr id="6" name="Footer Placeholder 5"/>
          <p:cNvSpPr>
            <a:spLocks noGrp="1"/>
          </p:cNvSpPr>
          <p:nvPr>
            <p:ph type="ftr" sz="quarter" idx="11"/>
          </p:nvPr>
        </p:nvSpPr>
        <p:spPr/>
        <p:txBody>
          <a:bodyPr/>
          <a:lstStyle>
            <a:lvl1pPr>
              <a:defRPr>
                <a:solidFill>
                  <a:schemeClr val="bg1">
                    <a:lumMod val="50000"/>
                    <a:lumOff val="50000"/>
                  </a:schemeClr>
                </a:solidFill>
              </a:defRPr>
            </a:lvl1pPr>
          </a:lstStyle>
          <a:p>
            <a:endParaRPr lang="en-US" dirty="0"/>
          </a:p>
        </p:txBody>
      </p:sp>
      <p:sp>
        <p:nvSpPr>
          <p:cNvPr id="4" name="Picture Placeholder 22">
            <a:extLst>
              <a:ext uri="{FF2B5EF4-FFF2-40B4-BE49-F238E27FC236}">
                <a16:creationId xmlns:a16="http://schemas.microsoft.com/office/drawing/2014/main" id="{E7558D24-C3F2-9D09-228B-BB86E32257C9}"/>
              </a:ext>
            </a:extLst>
          </p:cNvPr>
          <p:cNvSpPr>
            <a:spLocks noGrp="1"/>
          </p:cNvSpPr>
          <p:nvPr>
            <p:ph type="pic" sz="quarter" idx="12"/>
          </p:nvPr>
        </p:nvSpPr>
        <p:spPr>
          <a:xfrm>
            <a:off x="978949"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11" name="Picture Placeholder 22">
            <a:extLst>
              <a:ext uri="{FF2B5EF4-FFF2-40B4-BE49-F238E27FC236}">
                <a16:creationId xmlns:a16="http://schemas.microsoft.com/office/drawing/2014/main" id="{8338E5E8-59AB-93F2-4715-D08D8FFA3F87}"/>
              </a:ext>
            </a:extLst>
          </p:cNvPr>
          <p:cNvSpPr>
            <a:spLocks noGrp="1"/>
          </p:cNvSpPr>
          <p:nvPr>
            <p:ph type="pic" sz="quarter" idx="13"/>
          </p:nvPr>
        </p:nvSpPr>
        <p:spPr>
          <a:xfrm>
            <a:off x="3210826"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12" name="Picture Placeholder 22">
            <a:extLst>
              <a:ext uri="{FF2B5EF4-FFF2-40B4-BE49-F238E27FC236}">
                <a16:creationId xmlns:a16="http://schemas.microsoft.com/office/drawing/2014/main" id="{53ECB930-EA51-2106-1E9C-EC1627B33626}"/>
              </a:ext>
            </a:extLst>
          </p:cNvPr>
          <p:cNvSpPr>
            <a:spLocks noGrp="1"/>
          </p:cNvSpPr>
          <p:nvPr>
            <p:ph type="pic" sz="quarter" idx="15"/>
          </p:nvPr>
        </p:nvSpPr>
        <p:spPr>
          <a:xfrm>
            <a:off x="5442703"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13" name="Picture Placeholder 22">
            <a:extLst>
              <a:ext uri="{FF2B5EF4-FFF2-40B4-BE49-F238E27FC236}">
                <a16:creationId xmlns:a16="http://schemas.microsoft.com/office/drawing/2014/main" id="{930C1BA4-9A6A-52BD-0EF8-656DBFE91F1E}"/>
              </a:ext>
            </a:extLst>
          </p:cNvPr>
          <p:cNvSpPr>
            <a:spLocks noGrp="1"/>
          </p:cNvSpPr>
          <p:nvPr>
            <p:ph type="pic" sz="quarter" idx="16"/>
          </p:nvPr>
        </p:nvSpPr>
        <p:spPr>
          <a:xfrm>
            <a:off x="7674580"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14" name="Picture Placeholder 22">
            <a:extLst>
              <a:ext uri="{FF2B5EF4-FFF2-40B4-BE49-F238E27FC236}">
                <a16:creationId xmlns:a16="http://schemas.microsoft.com/office/drawing/2014/main" id="{C5BA61AB-B0AB-285D-2459-4B52058CF589}"/>
              </a:ext>
            </a:extLst>
          </p:cNvPr>
          <p:cNvSpPr>
            <a:spLocks noGrp="1"/>
          </p:cNvSpPr>
          <p:nvPr>
            <p:ph type="pic" sz="quarter" idx="17"/>
          </p:nvPr>
        </p:nvSpPr>
        <p:spPr>
          <a:xfrm>
            <a:off x="9906459" y="3123084"/>
            <a:ext cx="1757820"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15" name="Text Placeholder 35">
            <a:extLst>
              <a:ext uri="{FF2B5EF4-FFF2-40B4-BE49-F238E27FC236}">
                <a16:creationId xmlns:a16="http://schemas.microsoft.com/office/drawing/2014/main" id="{213DAB99-EA3B-C93A-1AE6-CAE04992F04F}"/>
              </a:ext>
            </a:extLst>
          </p:cNvPr>
          <p:cNvSpPr>
            <a:spLocks noGrp="1"/>
          </p:cNvSpPr>
          <p:nvPr>
            <p:ph type="body" sz="quarter" idx="18" hasCustomPrompt="1"/>
          </p:nvPr>
        </p:nvSpPr>
        <p:spPr>
          <a:xfrm>
            <a:off x="3212152" y="5235730"/>
            <a:ext cx="1756231"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16" name="Text Placeholder 35">
            <a:extLst>
              <a:ext uri="{FF2B5EF4-FFF2-40B4-BE49-F238E27FC236}">
                <a16:creationId xmlns:a16="http://schemas.microsoft.com/office/drawing/2014/main" id="{9C1B5FB7-5D74-1DB9-3ABE-EFC367FC7DBA}"/>
              </a:ext>
            </a:extLst>
          </p:cNvPr>
          <p:cNvSpPr>
            <a:spLocks noGrp="1"/>
          </p:cNvSpPr>
          <p:nvPr>
            <p:ph type="body" sz="quarter" idx="19" hasCustomPrompt="1"/>
          </p:nvPr>
        </p:nvSpPr>
        <p:spPr>
          <a:xfrm>
            <a:off x="9906194" y="5235730"/>
            <a:ext cx="1756231"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17" name="Text Placeholder 35">
            <a:extLst>
              <a:ext uri="{FF2B5EF4-FFF2-40B4-BE49-F238E27FC236}">
                <a16:creationId xmlns:a16="http://schemas.microsoft.com/office/drawing/2014/main" id="{0CDCB8D7-BA5E-0626-E408-A54BF0200157}"/>
              </a:ext>
            </a:extLst>
          </p:cNvPr>
          <p:cNvSpPr>
            <a:spLocks noGrp="1"/>
          </p:cNvSpPr>
          <p:nvPr>
            <p:ph type="body" sz="quarter" idx="20" hasCustomPrompt="1"/>
          </p:nvPr>
        </p:nvSpPr>
        <p:spPr>
          <a:xfrm>
            <a:off x="7674581" y="5235730"/>
            <a:ext cx="1756231"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18" name="Text Placeholder 35">
            <a:extLst>
              <a:ext uri="{FF2B5EF4-FFF2-40B4-BE49-F238E27FC236}">
                <a16:creationId xmlns:a16="http://schemas.microsoft.com/office/drawing/2014/main" id="{8D0CEA63-BDCA-D243-F7D1-813BBBE1F6FA}"/>
              </a:ext>
            </a:extLst>
          </p:cNvPr>
          <p:cNvSpPr>
            <a:spLocks noGrp="1"/>
          </p:cNvSpPr>
          <p:nvPr>
            <p:ph type="body" sz="quarter" idx="21" hasCustomPrompt="1"/>
          </p:nvPr>
        </p:nvSpPr>
        <p:spPr>
          <a:xfrm>
            <a:off x="5443766" y="5235730"/>
            <a:ext cx="1756231"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19" name="Text Placeholder 35">
            <a:extLst>
              <a:ext uri="{FF2B5EF4-FFF2-40B4-BE49-F238E27FC236}">
                <a16:creationId xmlns:a16="http://schemas.microsoft.com/office/drawing/2014/main" id="{A02BAC42-698F-E97E-E259-A979C1B4CA17}"/>
              </a:ext>
            </a:extLst>
          </p:cNvPr>
          <p:cNvSpPr>
            <a:spLocks noGrp="1"/>
          </p:cNvSpPr>
          <p:nvPr>
            <p:ph type="body" sz="quarter" idx="22" hasCustomPrompt="1"/>
          </p:nvPr>
        </p:nvSpPr>
        <p:spPr>
          <a:xfrm>
            <a:off x="980538" y="5235730"/>
            <a:ext cx="1756231"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Tree>
    <p:extLst>
      <p:ext uri="{BB962C8B-B14F-4D97-AF65-F5344CB8AC3E}">
        <p14:creationId xmlns:p14="http://schemas.microsoft.com/office/powerpoint/2010/main" val="325999589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White_Large Team Intro">
    <p:bg>
      <p:bgPr>
        <a:solidFill>
          <a:schemeClr val="bg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323D021E-28F0-2EE1-47CF-AA03D10F0D73}"/>
              </a:ext>
            </a:extLst>
          </p:cNvPr>
          <p:cNvSpPr>
            <a:spLocks noGrp="1"/>
          </p:cNvSpPr>
          <p:nvPr>
            <p:ph type="body" sz="quarter" idx="14"/>
          </p:nvPr>
        </p:nvSpPr>
        <p:spPr>
          <a:xfrm>
            <a:off x="6099430" y="539624"/>
            <a:ext cx="5570147" cy="1444752"/>
          </a:xfrm>
        </p:spPr>
        <p:txBody>
          <a:bodyPr vert="horz" lIns="0" tIns="64008" rIns="0" bIns="45724" rtlCol="0">
            <a:noAutofit/>
          </a:bodyPr>
          <a:lstStyle>
            <a:lvl1pPr marL="0" indent="0">
              <a:spcBef>
                <a:spcPts val="600"/>
              </a:spcBef>
              <a:buNone/>
              <a:defRPr lang="en-US" sz="2000" dirty="0" smtClean="0">
                <a:solidFill>
                  <a:schemeClr val="tx1"/>
                </a:solidFill>
              </a:defRPr>
            </a:lvl1pPr>
            <a:lvl2pPr marL="457200" indent="0">
              <a:buNone/>
              <a:defRPr lang="en-US" sz="2000" dirty="0" smtClean="0"/>
            </a:lvl2pPr>
            <a:lvl3pPr marL="914400" indent="0">
              <a:buNone/>
              <a:defRPr lang="en-US" sz="2000" dirty="0" smtClean="0"/>
            </a:lvl3pPr>
            <a:lvl4pPr marL="1371600" indent="0">
              <a:buNone/>
              <a:defRPr lang="en-US" sz="2000" dirty="0" smtClean="0"/>
            </a:lvl4pPr>
          </a:lstStyle>
          <a:p>
            <a:pPr lvl="0"/>
            <a:r>
              <a:rPr lang="en-US"/>
              <a:t>Click to edit Master text styles</a:t>
            </a:r>
          </a:p>
        </p:txBody>
      </p:sp>
      <p:sp>
        <p:nvSpPr>
          <p:cNvPr id="2" name="Title 1"/>
          <p:cNvSpPr>
            <a:spLocks noGrp="1"/>
          </p:cNvSpPr>
          <p:nvPr>
            <p:ph type="title" hasCustomPrompt="1"/>
          </p:nvPr>
        </p:nvSpPr>
        <p:spPr>
          <a:xfrm>
            <a:off x="973392" y="536575"/>
            <a:ext cx="4774855" cy="1447800"/>
          </a:xfrm>
        </p:spPr>
        <p:txBody>
          <a:bodyPr/>
          <a:lstStyle>
            <a:lvl1pPr>
              <a:defRPr baseline="0">
                <a:solidFill>
                  <a:schemeClr val="tx1"/>
                </a:solidFill>
              </a:defRPr>
            </a:lvl1pPr>
          </a:lstStyle>
          <a:p>
            <a:r>
              <a:rPr lang="en-US" dirty="0"/>
              <a:t>CLICK TO EDIT MASTER TITLE STYLE</a:t>
            </a:r>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Date Placeholder 4"/>
          <p:cNvSpPr>
            <a:spLocks noGrp="1"/>
          </p:cNvSpPr>
          <p:nvPr>
            <p:ph type="dt" sz="half" idx="10"/>
          </p:nvPr>
        </p:nvSpPr>
        <p:spPr/>
        <p:txBody>
          <a:bodyPr/>
          <a:lstStyle>
            <a:lvl1pPr>
              <a:defRPr>
                <a:solidFill>
                  <a:schemeClr val="bg1">
                    <a:lumMod val="50000"/>
                    <a:lumOff val="50000"/>
                  </a:schemeClr>
                </a:solidFill>
              </a:defRPr>
            </a:lvl1pPr>
          </a:lstStyle>
          <a:p>
            <a:fld id="{3465F197-B1B8-4584-8B75-5D45B647D250}" type="datetimeFigureOut">
              <a:rPr lang="en-US" smtClean="0"/>
              <a:pPr/>
              <a:t>9/23/26</a:t>
            </a:fld>
            <a:endParaRPr lang="en-US" dirty="0"/>
          </a:p>
        </p:txBody>
      </p:sp>
      <p:sp>
        <p:nvSpPr>
          <p:cNvPr id="6" name="Footer Placeholder 5"/>
          <p:cNvSpPr>
            <a:spLocks noGrp="1"/>
          </p:cNvSpPr>
          <p:nvPr>
            <p:ph type="ftr" sz="quarter" idx="11"/>
          </p:nvPr>
        </p:nvSpPr>
        <p:spPr/>
        <p:txBody>
          <a:bodyPr/>
          <a:lstStyle>
            <a:lvl1pPr>
              <a:defRPr>
                <a:solidFill>
                  <a:schemeClr val="bg1">
                    <a:lumMod val="50000"/>
                    <a:lumOff val="50000"/>
                  </a:schemeClr>
                </a:solidFill>
              </a:defRPr>
            </a:lvl1pPr>
          </a:lstStyle>
          <a:p>
            <a:endParaRPr lang="en-US" dirty="0"/>
          </a:p>
        </p:txBody>
      </p:sp>
      <p:sp>
        <p:nvSpPr>
          <p:cNvPr id="7" name="Picture Placeholder 22">
            <a:extLst>
              <a:ext uri="{FF2B5EF4-FFF2-40B4-BE49-F238E27FC236}">
                <a16:creationId xmlns:a16="http://schemas.microsoft.com/office/drawing/2014/main" id="{E03A4154-A1EC-BD03-17C0-115226616046}"/>
              </a:ext>
            </a:extLst>
          </p:cNvPr>
          <p:cNvSpPr>
            <a:spLocks noGrp="1" noChangeAspect="1"/>
          </p:cNvSpPr>
          <p:nvPr>
            <p:ph type="pic" sz="quarter" idx="12"/>
          </p:nvPr>
        </p:nvSpPr>
        <p:spPr>
          <a:xfrm>
            <a:off x="978949"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9" name="Picture Placeholder 22">
            <a:extLst>
              <a:ext uri="{FF2B5EF4-FFF2-40B4-BE49-F238E27FC236}">
                <a16:creationId xmlns:a16="http://schemas.microsoft.com/office/drawing/2014/main" id="{6096C9B8-F926-FE5D-34C5-49BD8CA72BF5}"/>
              </a:ext>
            </a:extLst>
          </p:cNvPr>
          <p:cNvSpPr>
            <a:spLocks noGrp="1" noChangeAspect="1"/>
          </p:cNvSpPr>
          <p:nvPr>
            <p:ph type="pic" sz="quarter" idx="13"/>
          </p:nvPr>
        </p:nvSpPr>
        <p:spPr>
          <a:xfrm>
            <a:off x="2764451"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20" name="Picture Placeholder 22">
            <a:extLst>
              <a:ext uri="{FF2B5EF4-FFF2-40B4-BE49-F238E27FC236}">
                <a16:creationId xmlns:a16="http://schemas.microsoft.com/office/drawing/2014/main" id="{D9AD9E50-67F9-1803-826D-40AB4A3A9700}"/>
              </a:ext>
            </a:extLst>
          </p:cNvPr>
          <p:cNvSpPr>
            <a:spLocks noGrp="1" noChangeAspect="1"/>
          </p:cNvSpPr>
          <p:nvPr>
            <p:ph type="pic" sz="quarter" idx="15"/>
          </p:nvPr>
        </p:nvSpPr>
        <p:spPr>
          <a:xfrm>
            <a:off x="4549953"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35" name="Picture Placeholder 22">
            <a:extLst>
              <a:ext uri="{FF2B5EF4-FFF2-40B4-BE49-F238E27FC236}">
                <a16:creationId xmlns:a16="http://schemas.microsoft.com/office/drawing/2014/main" id="{6F5639B4-4656-EFF1-ACFF-E0D6645233A1}"/>
              </a:ext>
            </a:extLst>
          </p:cNvPr>
          <p:cNvSpPr>
            <a:spLocks noGrp="1" noChangeAspect="1"/>
          </p:cNvSpPr>
          <p:nvPr>
            <p:ph type="pic" sz="quarter" idx="16"/>
          </p:nvPr>
        </p:nvSpPr>
        <p:spPr>
          <a:xfrm>
            <a:off x="8120957"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36" name="Picture Placeholder 22">
            <a:extLst>
              <a:ext uri="{FF2B5EF4-FFF2-40B4-BE49-F238E27FC236}">
                <a16:creationId xmlns:a16="http://schemas.microsoft.com/office/drawing/2014/main" id="{F55AED64-DA6A-8339-B778-417CD234A139}"/>
              </a:ext>
            </a:extLst>
          </p:cNvPr>
          <p:cNvSpPr>
            <a:spLocks noGrp="1" noChangeAspect="1"/>
          </p:cNvSpPr>
          <p:nvPr>
            <p:ph type="pic" sz="quarter" idx="17"/>
          </p:nvPr>
        </p:nvSpPr>
        <p:spPr>
          <a:xfrm>
            <a:off x="9906459"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37" name="Text Placeholder 35">
            <a:extLst>
              <a:ext uri="{FF2B5EF4-FFF2-40B4-BE49-F238E27FC236}">
                <a16:creationId xmlns:a16="http://schemas.microsoft.com/office/drawing/2014/main" id="{416BE438-B61F-2BC2-FC76-2E74FD4FD11F}"/>
              </a:ext>
            </a:extLst>
          </p:cNvPr>
          <p:cNvSpPr>
            <a:spLocks noGrp="1"/>
          </p:cNvSpPr>
          <p:nvPr>
            <p:ph type="body" sz="quarter" idx="18" hasCustomPrompt="1"/>
          </p:nvPr>
        </p:nvSpPr>
        <p:spPr>
          <a:xfrm>
            <a:off x="2765828" y="4003297"/>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38" name="Text Placeholder 35">
            <a:extLst>
              <a:ext uri="{FF2B5EF4-FFF2-40B4-BE49-F238E27FC236}">
                <a16:creationId xmlns:a16="http://schemas.microsoft.com/office/drawing/2014/main" id="{1718C8B2-06DD-026C-F813-9412B6C442AA}"/>
              </a:ext>
            </a:extLst>
          </p:cNvPr>
          <p:cNvSpPr>
            <a:spLocks noGrp="1"/>
          </p:cNvSpPr>
          <p:nvPr>
            <p:ph type="body" sz="quarter" idx="19" hasCustomPrompt="1"/>
          </p:nvPr>
        </p:nvSpPr>
        <p:spPr>
          <a:xfrm>
            <a:off x="9906993" y="4003297"/>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39" name="Text Placeholder 35">
            <a:extLst>
              <a:ext uri="{FF2B5EF4-FFF2-40B4-BE49-F238E27FC236}">
                <a16:creationId xmlns:a16="http://schemas.microsoft.com/office/drawing/2014/main" id="{FFC85773-B9B4-EBD6-917E-72194F44FAA3}"/>
              </a:ext>
            </a:extLst>
          </p:cNvPr>
          <p:cNvSpPr>
            <a:spLocks noGrp="1"/>
          </p:cNvSpPr>
          <p:nvPr>
            <p:ph type="body" sz="quarter" idx="20" hasCustomPrompt="1"/>
          </p:nvPr>
        </p:nvSpPr>
        <p:spPr>
          <a:xfrm>
            <a:off x="8121701" y="4003297"/>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40" name="Text Placeholder 35">
            <a:extLst>
              <a:ext uri="{FF2B5EF4-FFF2-40B4-BE49-F238E27FC236}">
                <a16:creationId xmlns:a16="http://schemas.microsoft.com/office/drawing/2014/main" id="{B58636B3-BDB5-D546-45BB-E6DF87D19B63}"/>
              </a:ext>
            </a:extLst>
          </p:cNvPr>
          <p:cNvSpPr>
            <a:spLocks noGrp="1"/>
          </p:cNvSpPr>
          <p:nvPr>
            <p:ph type="body" sz="quarter" idx="21" hasCustomPrompt="1"/>
          </p:nvPr>
        </p:nvSpPr>
        <p:spPr>
          <a:xfrm>
            <a:off x="4551119" y="4003297"/>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41" name="Text Placeholder 35">
            <a:extLst>
              <a:ext uri="{FF2B5EF4-FFF2-40B4-BE49-F238E27FC236}">
                <a16:creationId xmlns:a16="http://schemas.microsoft.com/office/drawing/2014/main" id="{AF07145E-F4F7-436A-B5F3-A889F17CCAD3}"/>
              </a:ext>
            </a:extLst>
          </p:cNvPr>
          <p:cNvSpPr>
            <a:spLocks noGrp="1"/>
          </p:cNvSpPr>
          <p:nvPr>
            <p:ph type="body" sz="quarter" idx="22" hasCustomPrompt="1"/>
          </p:nvPr>
        </p:nvSpPr>
        <p:spPr>
          <a:xfrm>
            <a:off x="980537" y="4003297"/>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42" name="Picture Placeholder 22">
            <a:extLst>
              <a:ext uri="{FF2B5EF4-FFF2-40B4-BE49-F238E27FC236}">
                <a16:creationId xmlns:a16="http://schemas.microsoft.com/office/drawing/2014/main" id="{B86C10AC-8E41-72DF-0C13-96BFB1192D27}"/>
              </a:ext>
            </a:extLst>
          </p:cNvPr>
          <p:cNvSpPr>
            <a:spLocks noGrp="1" noChangeAspect="1"/>
          </p:cNvSpPr>
          <p:nvPr>
            <p:ph type="pic" sz="quarter" idx="23"/>
          </p:nvPr>
        </p:nvSpPr>
        <p:spPr>
          <a:xfrm>
            <a:off x="6335455" y="2635415"/>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43" name="Text Placeholder 35">
            <a:extLst>
              <a:ext uri="{FF2B5EF4-FFF2-40B4-BE49-F238E27FC236}">
                <a16:creationId xmlns:a16="http://schemas.microsoft.com/office/drawing/2014/main" id="{3663DB5A-6460-CE1E-32CB-EE35E75E5144}"/>
              </a:ext>
            </a:extLst>
          </p:cNvPr>
          <p:cNvSpPr>
            <a:spLocks noGrp="1"/>
          </p:cNvSpPr>
          <p:nvPr>
            <p:ph type="body" sz="quarter" idx="24" hasCustomPrompt="1"/>
          </p:nvPr>
        </p:nvSpPr>
        <p:spPr>
          <a:xfrm>
            <a:off x="6336410" y="4003297"/>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44" name="Picture Placeholder 22">
            <a:extLst>
              <a:ext uri="{FF2B5EF4-FFF2-40B4-BE49-F238E27FC236}">
                <a16:creationId xmlns:a16="http://schemas.microsoft.com/office/drawing/2014/main" id="{D0E2F85F-CA0E-0EFB-985F-9985EE89042A}"/>
              </a:ext>
            </a:extLst>
          </p:cNvPr>
          <p:cNvSpPr>
            <a:spLocks noGrp="1" noChangeAspect="1"/>
          </p:cNvSpPr>
          <p:nvPr>
            <p:ph type="pic" sz="quarter" idx="25"/>
          </p:nvPr>
        </p:nvSpPr>
        <p:spPr>
          <a:xfrm>
            <a:off x="978949"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45" name="Picture Placeholder 22">
            <a:extLst>
              <a:ext uri="{FF2B5EF4-FFF2-40B4-BE49-F238E27FC236}">
                <a16:creationId xmlns:a16="http://schemas.microsoft.com/office/drawing/2014/main" id="{AE9110EE-A0D8-8E05-4714-256413B5D186}"/>
              </a:ext>
            </a:extLst>
          </p:cNvPr>
          <p:cNvSpPr>
            <a:spLocks noGrp="1" noChangeAspect="1"/>
          </p:cNvSpPr>
          <p:nvPr>
            <p:ph type="pic" sz="quarter" idx="26"/>
          </p:nvPr>
        </p:nvSpPr>
        <p:spPr>
          <a:xfrm>
            <a:off x="2764451"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46" name="Picture Placeholder 22">
            <a:extLst>
              <a:ext uri="{FF2B5EF4-FFF2-40B4-BE49-F238E27FC236}">
                <a16:creationId xmlns:a16="http://schemas.microsoft.com/office/drawing/2014/main" id="{09BF1A41-360D-4333-4297-303B5B792AD1}"/>
              </a:ext>
            </a:extLst>
          </p:cNvPr>
          <p:cNvSpPr>
            <a:spLocks noGrp="1" noChangeAspect="1"/>
          </p:cNvSpPr>
          <p:nvPr>
            <p:ph type="pic" sz="quarter" idx="27"/>
          </p:nvPr>
        </p:nvSpPr>
        <p:spPr>
          <a:xfrm>
            <a:off x="4549953"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47" name="Picture Placeholder 22">
            <a:extLst>
              <a:ext uri="{FF2B5EF4-FFF2-40B4-BE49-F238E27FC236}">
                <a16:creationId xmlns:a16="http://schemas.microsoft.com/office/drawing/2014/main" id="{9A657E46-4CE6-9A1D-CB7D-5B1661FC9472}"/>
              </a:ext>
            </a:extLst>
          </p:cNvPr>
          <p:cNvSpPr>
            <a:spLocks noGrp="1" noChangeAspect="1"/>
          </p:cNvSpPr>
          <p:nvPr>
            <p:ph type="pic" sz="quarter" idx="28"/>
          </p:nvPr>
        </p:nvSpPr>
        <p:spPr>
          <a:xfrm>
            <a:off x="8120957"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48" name="Picture Placeholder 22">
            <a:extLst>
              <a:ext uri="{FF2B5EF4-FFF2-40B4-BE49-F238E27FC236}">
                <a16:creationId xmlns:a16="http://schemas.microsoft.com/office/drawing/2014/main" id="{211623EB-574A-EEE0-399C-F3388A781F65}"/>
              </a:ext>
            </a:extLst>
          </p:cNvPr>
          <p:cNvSpPr>
            <a:spLocks noGrp="1" noChangeAspect="1"/>
          </p:cNvSpPr>
          <p:nvPr>
            <p:ph type="pic" sz="quarter" idx="29"/>
          </p:nvPr>
        </p:nvSpPr>
        <p:spPr>
          <a:xfrm>
            <a:off x="9906459"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49" name="Text Placeholder 35">
            <a:extLst>
              <a:ext uri="{FF2B5EF4-FFF2-40B4-BE49-F238E27FC236}">
                <a16:creationId xmlns:a16="http://schemas.microsoft.com/office/drawing/2014/main" id="{A67EB585-53CD-EC5F-3AF9-BF79B5017102}"/>
              </a:ext>
            </a:extLst>
          </p:cNvPr>
          <p:cNvSpPr>
            <a:spLocks noGrp="1"/>
          </p:cNvSpPr>
          <p:nvPr>
            <p:ph type="body" sz="quarter" idx="30" hasCustomPrompt="1"/>
          </p:nvPr>
        </p:nvSpPr>
        <p:spPr>
          <a:xfrm>
            <a:off x="2765828" y="6118092"/>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50" name="Text Placeholder 35">
            <a:extLst>
              <a:ext uri="{FF2B5EF4-FFF2-40B4-BE49-F238E27FC236}">
                <a16:creationId xmlns:a16="http://schemas.microsoft.com/office/drawing/2014/main" id="{7E8902CD-83D0-98B2-8EB7-06ABB2FB29C7}"/>
              </a:ext>
            </a:extLst>
          </p:cNvPr>
          <p:cNvSpPr>
            <a:spLocks noGrp="1"/>
          </p:cNvSpPr>
          <p:nvPr>
            <p:ph type="body" sz="quarter" idx="31" hasCustomPrompt="1"/>
          </p:nvPr>
        </p:nvSpPr>
        <p:spPr>
          <a:xfrm>
            <a:off x="9906993" y="6118092"/>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51" name="Text Placeholder 35">
            <a:extLst>
              <a:ext uri="{FF2B5EF4-FFF2-40B4-BE49-F238E27FC236}">
                <a16:creationId xmlns:a16="http://schemas.microsoft.com/office/drawing/2014/main" id="{0222283B-C6B5-01A4-94A1-DD09D75796C1}"/>
              </a:ext>
            </a:extLst>
          </p:cNvPr>
          <p:cNvSpPr>
            <a:spLocks noGrp="1"/>
          </p:cNvSpPr>
          <p:nvPr>
            <p:ph type="body" sz="quarter" idx="32" hasCustomPrompt="1"/>
          </p:nvPr>
        </p:nvSpPr>
        <p:spPr>
          <a:xfrm>
            <a:off x="8121701" y="6118092"/>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52" name="Text Placeholder 35">
            <a:extLst>
              <a:ext uri="{FF2B5EF4-FFF2-40B4-BE49-F238E27FC236}">
                <a16:creationId xmlns:a16="http://schemas.microsoft.com/office/drawing/2014/main" id="{DC414C6C-0815-819B-7B12-A0E837CC9983}"/>
              </a:ext>
            </a:extLst>
          </p:cNvPr>
          <p:cNvSpPr>
            <a:spLocks noGrp="1"/>
          </p:cNvSpPr>
          <p:nvPr>
            <p:ph type="body" sz="quarter" idx="33" hasCustomPrompt="1"/>
          </p:nvPr>
        </p:nvSpPr>
        <p:spPr>
          <a:xfrm>
            <a:off x="4551119" y="6118092"/>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53" name="Text Placeholder 35">
            <a:extLst>
              <a:ext uri="{FF2B5EF4-FFF2-40B4-BE49-F238E27FC236}">
                <a16:creationId xmlns:a16="http://schemas.microsoft.com/office/drawing/2014/main" id="{12A13BFD-511E-6272-662C-FB4EE4658367}"/>
              </a:ext>
            </a:extLst>
          </p:cNvPr>
          <p:cNvSpPr>
            <a:spLocks noGrp="1"/>
          </p:cNvSpPr>
          <p:nvPr>
            <p:ph type="body" sz="quarter" idx="34" hasCustomPrompt="1"/>
          </p:nvPr>
        </p:nvSpPr>
        <p:spPr>
          <a:xfrm>
            <a:off x="980537" y="6118092"/>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
        <p:nvSpPr>
          <p:cNvPr id="54" name="Picture Placeholder 22">
            <a:extLst>
              <a:ext uri="{FF2B5EF4-FFF2-40B4-BE49-F238E27FC236}">
                <a16:creationId xmlns:a16="http://schemas.microsoft.com/office/drawing/2014/main" id="{9DF4B2AF-8CF5-2250-11CE-90266F2CAC56}"/>
              </a:ext>
            </a:extLst>
          </p:cNvPr>
          <p:cNvSpPr>
            <a:spLocks noGrp="1" noChangeAspect="1"/>
          </p:cNvSpPr>
          <p:nvPr>
            <p:ph type="pic" sz="quarter" idx="35"/>
          </p:nvPr>
        </p:nvSpPr>
        <p:spPr>
          <a:xfrm>
            <a:off x="6335455" y="4750210"/>
            <a:ext cx="1143298"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endParaRPr lang="en-US" dirty="0"/>
          </a:p>
        </p:txBody>
      </p:sp>
      <p:sp>
        <p:nvSpPr>
          <p:cNvPr id="55" name="Text Placeholder 35">
            <a:extLst>
              <a:ext uri="{FF2B5EF4-FFF2-40B4-BE49-F238E27FC236}">
                <a16:creationId xmlns:a16="http://schemas.microsoft.com/office/drawing/2014/main" id="{BCB63897-9C12-8CB4-A248-21C0D70889E4}"/>
              </a:ext>
            </a:extLst>
          </p:cNvPr>
          <p:cNvSpPr>
            <a:spLocks noGrp="1"/>
          </p:cNvSpPr>
          <p:nvPr>
            <p:ph type="body" sz="quarter" idx="36" hasCustomPrompt="1"/>
          </p:nvPr>
        </p:nvSpPr>
        <p:spPr>
          <a:xfrm>
            <a:off x="6336410" y="6118092"/>
            <a:ext cx="1143298"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dirty="0"/>
              <a:t>Click to edit text </a:t>
            </a:r>
          </a:p>
          <a:p>
            <a:pPr lvl="0"/>
            <a:r>
              <a:rPr lang="en-US" dirty="0"/>
              <a:t>Second level</a:t>
            </a:r>
          </a:p>
        </p:txBody>
      </p:sp>
    </p:spTree>
    <p:extLst>
      <p:ext uri="{BB962C8B-B14F-4D97-AF65-F5344CB8AC3E}">
        <p14:creationId xmlns:p14="http://schemas.microsoft.com/office/powerpoint/2010/main" val="212775473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TITLE STYLE</a:t>
            </a:r>
          </a:p>
        </p:txBody>
      </p:sp>
      <p:sp>
        <p:nvSpPr>
          <p:cNvPr id="3" name="Content Placeholder 2"/>
          <p:cNvSpPr>
            <a:spLocks noGrp="1"/>
          </p:cNvSpPr>
          <p:nvPr>
            <p:ph idx="1"/>
          </p:nvPr>
        </p:nvSpPr>
        <p:spPr>
          <a:xfrm>
            <a:off x="973392" y="1590674"/>
            <a:ext cx="10001526" cy="43891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4814982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ARS_ques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4"/>
            <a:ext cx="10001526" cy="1645920"/>
          </a:xfrm>
        </p:spPr>
        <p:txBody>
          <a:bodyPr/>
          <a:lstStyle>
            <a:lvl1pPr>
              <a:defRPr sz="2400" cap="none" baseline="0"/>
            </a:lvl1p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ext Placeholder 8">
            <a:extLst>
              <a:ext uri="{FF2B5EF4-FFF2-40B4-BE49-F238E27FC236}">
                <a16:creationId xmlns:a16="http://schemas.microsoft.com/office/drawing/2014/main" id="{DFF88AD6-1349-BDB1-CA0E-BCBBB76DB821}"/>
              </a:ext>
            </a:extLst>
          </p:cNvPr>
          <p:cNvSpPr>
            <a:spLocks noGrp="1"/>
          </p:cNvSpPr>
          <p:nvPr>
            <p:ph type="body" sz="quarter" idx="13"/>
          </p:nvPr>
        </p:nvSpPr>
        <p:spPr>
          <a:xfrm>
            <a:off x="973391" y="2746375"/>
            <a:ext cx="10002267" cy="3264408"/>
          </a:xfrm>
        </p:spPr>
        <p:txBody>
          <a:bodyPr/>
          <a:lstStyle>
            <a:lvl1pPr marL="457200" indent="-457200">
              <a:buFont typeface="+mj-lt"/>
              <a:buAutoNum type="arabicPeriod"/>
              <a:defRPr/>
            </a:lvl1pPr>
          </a:lstStyle>
          <a:p>
            <a:pPr lvl="0"/>
            <a:r>
              <a:rPr lang="en-US" dirty="0"/>
              <a:t>Click to edit Master text styles</a:t>
            </a:r>
          </a:p>
        </p:txBody>
      </p:sp>
    </p:spTree>
    <p:extLst>
      <p:ext uri="{BB962C8B-B14F-4D97-AF65-F5344CB8AC3E}">
        <p14:creationId xmlns:p14="http://schemas.microsoft.com/office/powerpoint/2010/main" val="59306747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trategy and Vis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4DD35E-FB4F-F627-C439-D4CCC4B34D04}"/>
              </a:ext>
            </a:extLst>
          </p:cNvPr>
          <p:cNvSpPr/>
          <p:nvPr userDrawn="1"/>
        </p:nvSpPr>
        <p:spPr>
          <a:xfrm>
            <a:off x="1" y="4572000"/>
            <a:ext cx="12192000" cy="228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endParaRPr lang="en-US" sz="2000" dirty="0"/>
          </a:p>
        </p:txBody>
      </p:sp>
      <p:sp>
        <p:nvSpPr>
          <p:cNvPr id="2" name="Title 1"/>
          <p:cNvSpPr>
            <a:spLocks noGrp="1"/>
          </p:cNvSpPr>
          <p:nvPr>
            <p:ph type="title" hasCustomPrompt="1"/>
          </p:nvPr>
        </p:nvSpPr>
        <p:spPr/>
        <p:txBody>
          <a:body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Text Placeholder 9"/>
          <p:cNvSpPr>
            <a:spLocks noGrp="1"/>
          </p:cNvSpPr>
          <p:nvPr>
            <p:ph type="body" sz="quarter" idx="13"/>
          </p:nvPr>
        </p:nvSpPr>
        <p:spPr>
          <a:xfrm>
            <a:off x="973392" y="5240863"/>
            <a:ext cx="2286595" cy="1088136"/>
          </a:xfrm>
        </p:spPr>
        <p:txBody>
          <a:bodyPr tIns="91440" bIns="45720"/>
          <a:lstStyle>
            <a:lvl1pPr marL="171450" indent="-171450">
              <a:spcBef>
                <a:spcPts val="600"/>
              </a:spcBef>
              <a:buFont typeface="Arial" panose="020B0604020202020204" pitchFamily="34" charset="0"/>
              <a:buChar char="•"/>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0" name="Text Placeholder 14"/>
          <p:cNvSpPr>
            <a:spLocks noGrp="1"/>
          </p:cNvSpPr>
          <p:nvPr>
            <p:ph type="body" sz="quarter" idx="17"/>
          </p:nvPr>
        </p:nvSpPr>
        <p:spPr>
          <a:xfrm>
            <a:off x="973392" y="4952999"/>
            <a:ext cx="2286595"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0" name="Content Placeholder 2"/>
          <p:cNvSpPr>
            <a:spLocks noGrp="1"/>
          </p:cNvSpPr>
          <p:nvPr>
            <p:ph idx="24"/>
          </p:nvPr>
        </p:nvSpPr>
        <p:spPr>
          <a:xfrm>
            <a:off x="973392" y="1883084"/>
            <a:ext cx="10001526" cy="676656"/>
          </a:xfrm>
        </p:spPr>
        <p:txBody>
          <a:bodyPr tIns="91440"/>
          <a:lstStyle>
            <a:lvl1pPr marL="0" indent="0">
              <a:spcBef>
                <a:spcPts val="0"/>
              </a:spcBef>
              <a:buNone/>
              <a:defRPr sz="1800"/>
            </a:lvl1pPr>
            <a:lvl2pPr>
              <a:defRPr sz="1800"/>
            </a:lvl2pPr>
            <a:lvl4pPr marL="1371600" indent="0">
              <a:buNone/>
              <a:defRPr/>
            </a:lvl4pPr>
          </a:lstStyle>
          <a:p>
            <a:pPr lvl="0"/>
            <a:r>
              <a:rPr lang="en-US"/>
              <a:t>Click to edit Master text styles</a:t>
            </a:r>
          </a:p>
          <a:p>
            <a:pPr lvl="1"/>
            <a:r>
              <a:rPr lang="en-US"/>
              <a:t>Second level</a:t>
            </a:r>
          </a:p>
        </p:txBody>
      </p:sp>
      <p:sp>
        <p:nvSpPr>
          <p:cNvPr id="31" name="Text Placeholder 14"/>
          <p:cNvSpPr>
            <a:spLocks noGrp="1"/>
          </p:cNvSpPr>
          <p:nvPr>
            <p:ph type="body" sz="quarter" idx="25"/>
          </p:nvPr>
        </p:nvSpPr>
        <p:spPr>
          <a:xfrm>
            <a:off x="973498" y="1597025"/>
            <a:ext cx="10004002"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Content Placeholder 2"/>
          <p:cNvSpPr>
            <a:spLocks noGrp="1"/>
          </p:cNvSpPr>
          <p:nvPr>
            <p:ph idx="26"/>
          </p:nvPr>
        </p:nvSpPr>
        <p:spPr>
          <a:xfrm>
            <a:off x="973392" y="3141662"/>
            <a:ext cx="10001526" cy="960120"/>
          </a:xfrm>
        </p:spPr>
        <p:txBody>
          <a:bodyPr tIns="91440"/>
          <a:lstStyle>
            <a:lvl1pPr marL="171450" indent="-171450">
              <a:spcBef>
                <a:spcPts val="600"/>
              </a:spcBef>
              <a:buFont typeface="Arial" panose="020B0604020202020204" pitchFamily="34" charset="0"/>
              <a:buChar char="•"/>
              <a:defRPr sz="1800"/>
            </a:lvl1pPr>
            <a:lvl2pPr>
              <a:spcBef>
                <a:spcPts val="600"/>
              </a:spcBef>
              <a:defRPr sz="1800"/>
            </a:lvl2pPr>
            <a:lvl3pPr>
              <a:spcBef>
                <a:spcPts val="600"/>
              </a:spcBef>
              <a:defRPr sz="1800"/>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33" name="Text Placeholder 14"/>
          <p:cNvSpPr>
            <a:spLocks noGrp="1"/>
          </p:cNvSpPr>
          <p:nvPr>
            <p:ph type="body" sz="quarter" idx="27"/>
          </p:nvPr>
        </p:nvSpPr>
        <p:spPr>
          <a:xfrm>
            <a:off x="973498" y="2854594"/>
            <a:ext cx="10004002"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18" name="Rectangle 1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9" name="Text Placeholder 9">
            <a:extLst>
              <a:ext uri="{FF2B5EF4-FFF2-40B4-BE49-F238E27FC236}">
                <a16:creationId xmlns:a16="http://schemas.microsoft.com/office/drawing/2014/main" id="{FCC8D01A-387E-4280-BAC9-38B7E85D8FA3}"/>
              </a:ext>
            </a:extLst>
          </p:cNvPr>
          <p:cNvSpPr>
            <a:spLocks noGrp="1"/>
          </p:cNvSpPr>
          <p:nvPr>
            <p:ph type="body" sz="quarter" idx="31"/>
          </p:nvPr>
        </p:nvSpPr>
        <p:spPr>
          <a:xfrm>
            <a:off x="3547580" y="5240863"/>
            <a:ext cx="2286595" cy="1088136"/>
          </a:xfrm>
        </p:spPr>
        <p:txBody>
          <a:bodyPr tIns="91440" bIns="45720"/>
          <a:lstStyle>
            <a:lvl1pPr marL="171450" indent="-171450">
              <a:spcBef>
                <a:spcPts val="600"/>
              </a:spcBef>
              <a:buFont typeface="Arial" panose="020B0604020202020204" pitchFamily="34" charset="0"/>
              <a:buChar char="•"/>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0" name="Text Placeholder 14">
            <a:extLst>
              <a:ext uri="{FF2B5EF4-FFF2-40B4-BE49-F238E27FC236}">
                <a16:creationId xmlns:a16="http://schemas.microsoft.com/office/drawing/2014/main" id="{F7757D34-B5B7-47AD-AE62-7CA370616FC6}"/>
              </a:ext>
            </a:extLst>
          </p:cNvPr>
          <p:cNvSpPr>
            <a:spLocks noGrp="1"/>
          </p:cNvSpPr>
          <p:nvPr>
            <p:ph type="body" sz="quarter" idx="32"/>
          </p:nvPr>
        </p:nvSpPr>
        <p:spPr>
          <a:xfrm>
            <a:off x="3547580" y="4952999"/>
            <a:ext cx="2286595"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41" name="Text Placeholder 9">
            <a:extLst>
              <a:ext uri="{FF2B5EF4-FFF2-40B4-BE49-F238E27FC236}">
                <a16:creationId xmlns:a16="http://schemas.microsoft.com/office/drawing/2014/main" id="{88BF64C8-02FA-4776-8DE9-948D42CD3845}"/>
              </a:ext>
            </a:extLst>
          </p:cNvPr>
          <p:cNvSpPr>
            <a:spLocks noGrp="1"/>
          </p:cNvSpPr>
          <p:nvPr>
            <p:ph type="body" sz="quarter" idx="33"/>
          </p:nvPr>
        </p:nvSpPr>
        <p:spPr>
          <a:xfrm>
            <a:off x="6121767" y="5240863"/>
            <a:ext cx="2286595" cy="1088136"/>
          </a:xfrm>
        </p:spPr>
        <p:txBody>
          <a:bodyPr tIns="91440" bIns="45720"/>
          <a:lstStyle>
            <a:lvl1pPr marL="171450" indent="-171450">
              <a:spcBef>
                <a:spcPts val="600"/>
              </a:spcBef>
              <a:buFont typeface="Arial" panose="020B0604020202020204" pitchFamily="34" charset="0"/>
              <a:buChar char="•"/>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2" name="Text Placeholder 14">
            <a:extLst>
              <a:ext uri="{FF2B5EF4-FFF2-40B4-BE49-F238E27FC236}">
                <a16:creationId xmlns:a16="http://schemas.microsoft.com/office/drawing/2014/main" id="{4F53157F-C018-4A4C-82A0-9761BBAC5B28}"/>
              </a:ext>
            </a:extLst>
          </p:cNvPr>
          <p:cNvSpPr>
            <a:spLocks noGrp="1"/>
          </p:cNvSpPr>
          <p:nvPr>
            <p:ph type="body" sz="quarter" idx="34"/>
          </p:nvPr>
        </p:nvSpPr>
        <p:spPr>
          <a:xfrm>
            <a:off x="6121767" y="4952999"/>
            <a:ext cx="2286595"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43" name="Text Placeholder 9">
            <a:extLst>
              <a:ext uri="{FF2B5EF4-FFF2-40B4-BE49-F238E27FC236}">
                <a16:creationId xmlns:a16="http://schemas.microsoft.com/office/drawing/2014/main" id="{BE2011B3-D7FA-47F6-B7B0-F9FE6EA46C14}"/>
              </a:ext>
            </a:extLst>
          </p:cNvPr>
          <p:cNvSpPr>
            <a:spLocks noGrp="1"/>
          </p:cNvSpPr>
          <p:nvPr>
            <p:ph type="body" sz="quarter" idx="35"/>
          </p:nvPr>
        </p:nvSpPr>
        <p:spPr>
          <a:xfrm>
            <a:off x="8686526" y="5240863"/>
            <a:ext cx="2286595" cy="1088136"/>
          </a:xfrm>
        </p:spPr>
        <p:txBody>
          <a:bodyPr tIns="91440" bIns="45720"/>
          <a:lstStyle>
            <a:lvl1pPr marL="171450" indent="-171450">
              <a:spcBef>
                <a:spcPts val="600"/>
              </a:spcBef>
              <a:buFont typeface="Arial" panose="020B0604020202020204" pitchFamily="34" charset="0"/>
              <a:buChar char="•"/>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4" name="Text Placeholder 14">
            <a:extLst>
              <a:ext uri="{FF2B5EF4-FFF2-40B4-BE49-F238E27FC236}">
                <a16:creationId xmlns:a16="http://schemas.microsoft.com/office/drawing/2014/main" id="{DBAA90D9-8B22-4EB3-AB4B-DA12D85F0CC1}"/>
              </a:ext>
            </a:extLst>
          </p:cNvPr>
          <p:cNvSpPr>
            <a:spLocks noGrp="1"/>
          </p:cNvSpPr>
          <p:nvPr>
            <p:ph type="body" sz="quarter" idx="36"/>
          </p:nvPr>
        </p:nvSpPr>
        <p:spPr>
          <a:xfrm>
            <a:off x="8686526" y="4952999"/>
            <a:ext cx="2286595"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6" name="TextBox 5">
            <a:extLst>
              <a:ext uri="{FF2B5EF4-FFF2-40B4-BE49-F238E27FC236}">
                <a16:creationId xmlns:a16="http://schemas.microsoft.com/office/drawing/2014/main" id="{16A774FE-AC1B-3B1E-0C99-F2BD003A2853}"/>
              </a:ext>
            </a:extLst>
          </p:cNvPr>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a:t>
            </a:r>
            <a:fld id="{9239F233-A28B-4E90-BD26-B7AF41444B49}" type="datetimeyyyy">
              <a:rPr lang="en-US" sz="700" smtClean="0">
                <a:solidFill>
                  <a:schemeClr val="tx1">
                    <a:lumMod val="50000"/>
                    <a:lumOff val="50000"/>
                  </a:schemeClr>
                </a:solidFill>
              </a:rPr>
              <a:t>2026</a:t>
            </a:fld>
            <a:r>
              <a:rPr lang="en-US" sz="700" dirty="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107887208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Learning objective black_gray_bulleted text">
    <p:spTree>
      <p:nvGrpSpPr>
        <p:cNvPr id="1" name=""/>
        <p:cNvGrpSpPr/>
        <p:nvPr/>
      </p:nvGrpSpPr>
      <p:grpSpPr>
        <a:xfrm>
          <a:off x="0" y="0"/>
          <a:ext cx="0" cy="0"/>
          <a:chOff x="0" y="0"/>
          <a:chExt cx="0" cy="0"/>
        </a:xfrm>
      </p:grpSpPr>
      <p:sp>
        <p:nvSpPr>
          <p:cNvPr id="6" name="Rectangle 5"/>
          <p:cNvSpPr/>
          <p:nvPr userDrawn="1"/>
        </p:nvSpPr>
        <p:spPr>
          <a:xfrm>
            <a:off x="4417575" y="0"/>
            <a:ext cx="777442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ext Placeholder 7">
            <a:extLst>
              <a:ext uri="{FF2B5EF4-FFF2-40B4-BE49-F238E27FC236}">
                <a16:creationId xmlns:a16="http://schemas.microsoft.com/office/drawing/2014/main" id="{ACB55729-EDF7-9029-D47E-9714EE558C80}"/>
              </a:ext>
            </a:extLst>
          </p:cNvPr>
          <p:cNvSpPr>
            <a:spLocks noGrp="1"/>
          </p:cNvSpPr>
          <p:nvPr>
            <p:ph type="body" sz="quarter" idx="14"/>
          </p:nvPr>
        </p:nvSpPr>
        <p:spPr>
          <a:xfrm>
            <a:off x="4986048" y="1585913"/>
            <a:ext cx="6683529" cy="3673475"/>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a:xfrm>
            <a:off x="973392" y="2366170"/>
            <a:ext cx="3066261" cy="2125663"/>
          </a:xfrm>
        </p:spPr>
        <p:txBody>
          <a:bodyPr tIns="0" bIns="0" anchor="ctr" anchorCtr="0"/>
          <a:lstStyle>
            <a:lvl1pPr>
              <a:defRPr baseline="0">
                <a:solidFill>
                  <a:schemeClr val="tx1"/>
                </a:solidFill>
              </a:defRPr>
            </a:lvl1pPr>
          </a:lstStyle>
          <a:p>
            <a:r>
              <a:rPr lang="en-US" dirty="0"/>
              <a:t>CLICK TO EDIT TITLE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7" name="Rectangle 6"/>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10" name="TextBox 9"/>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a:t>
            </a:r>
            <a:fld id="{9239F233-A28B-4E90-BD26-B7AF41444B49}" type="datetimeyyyy">
              <a:rPr lang="en-US" sz="700" smtClean="0">
                <a:solidFill>
                  <a:schemeClr val="tx1">
                    <a:lumMod val="50000"/>
                    <a:lumOff val="50000"/>
                  </a:schemeClr>
                </a:solidFill>
              </a:rPr>
              <a:t>2026</a:t>
            </a:fld>
            <a:r>
              <a:rPr lang="en-US" sz="700" dirty="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131196899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Quote_image right">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992401" y="0"/>
            <a:ext cx="7199600" cy="6858000"/>
          </a:xfrm>
        </p:spPr>
        <p:txBody>
          <a:bodyPr/>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973392" y="2366170"/>
            <a:ext cx="3656964" cy="2125663"/>
          </a:xfrm>
        </p:spPr>
        <p:txBody>
          <a:bodyPr tIns="0" bIns="0" anchor="ctr" anchorCtr="0"/>
          <a:lstStyle>
            <a:lvl1pPr>
              <a:defRPr sz="3200" baseline="0">
                <a:solidFill>
                  <a:schemeClr val="tx1"/>
                </a:solidFill>
              </a:defRPr>
            </a:lvl1pPr>
          </a:lstStyle>
          <a:p>
            <a:r>
              <a:rPr lang="en-US" dirty="0"/>
              <a:t>CLICK TO EDIT MASTER TITLE</a:t>
            </a:r>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9/23/26</a:t>
            </a:fld>
            <a:endParaRPr lang="en-US"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10" name="Text Placeholder 9"/>
          <p:cNvSpPr>
            <a:spLocks noGrp="1"/>
          </p:cNvSpPr>
          <p:nvPr>
            <p:ph type="body" sz="quarter" idx="13"/>
          </p:nvPr>
        </p:nvSpPr>
        <p:spPr>
          <a:xfrm>
            <a:off x="973392" y="4838700"/>
            <a:ext cx="3666492" cy="12763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99286629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Quote_image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99042" y="2366170"/>
            <a:ext cx="3656964" cy="2125663"/>
          </a:xfrm>
        </p:spPr>
        <p:txBody>
          <a:bodyPr tIns="0" bIns="0" anchor="ctr" anchorCtr="0"/>
          <a:lstStyle>
            <a:lvl1pPr>
              <a:defRPr sz="3200" baseline="0">
                <a:solidFill>
                  <a:schemeClr val="tx1"/>
                </a:solidFill>
              </a:defRPr>
            </a:lvl1pPr>
          </a:lstStyle>
          <a:p>
            <a:r>
              <a:rPr lang="en-US" dirty="0"/>
              <a:t>CLICK TO EDIT MASTER TITLE</a:t>
            </a:r>
          </a:p>
        </p:txBody>
      </p:sp>
      <p:sp>
        <p:nvSpPr>
          <p:cNvPr id="10" name="Text Placeholder 9"/>
          <p:cNvSpPr>
            <a:spLocks noGrp="1"/>
          </p:cNvSpPr>
          <p:nvPr>
            <p:ph type="body" sz="quarter" idx="13"/>
          </p:nvPr>
        </p:nvSpPr>
        <p:spPr>
          <a:xfrm>
            <a:off x="7399042" y="4838700"/>
            <a:ext cx="3666492" cy="12763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Picture Placeholder 7"/>
          <p:cNvSpPr>
            <a:spLocks noGrp="1"/>
          </p:cNvSpPr>
          <p:nvPr>
            <p:ph type="pic" sz="quarter" idx="12"/>
          </p:nvPr>
        </p:nvSpPr>
        <p:spPr>
          <a:xfrm>
            <a:off x="0" y="0"/>
            <a:ext cx="6878079" cy="6858000"/>
          </a:xfrm>
        </p:spPr>
        <p:txBody>
          <a:bodyPr/>
          <a:lstStyle>
            <a:lvl1pPr marL="0" indent="0">
              <a:buNone/>
              <a:defRPr/>
            </a:lvl1pPr>
          </a:lstStyle>
          <a:p>
            <a:r>
              <a:rPr lang="en-US"/>
              <a:t>Click icon to add picture</a:t>
            </a:r>
            <a:endParaRPr lang="en-US" dirty="0"/>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9/23/26</a:t>
            </a:fld>
            <a:endParaRPr lang="en-US" dirty="0"/>
          </a:p>
        </p:txBody>
      </p:sp>
      <p:sp>
        <p:nvSpPr>
          <p:cNvPr id="5" name="Footer Placeholder 4"/>
          <p:cNvSpPr>
            <a:spLocks noGrp="1"/>
          </p:cNvSpPr>
          <p:nvPr>
            <p:ph type="ftr" sz="quarter" idx="11"/>
          </p:nvPr>
        </p:nvSpPr>
        <p:spPr>
          <a:xfrm>
            <a:off x="7231358" y="6135688"/>
            <a:ext cx="4438218" cy="365760"/>
          </a:xfrm>
        </p:spPr>
        <p:txBody>
          <a:bodyPr/>
          <a:lstStyle>
            <a:lvl1pPr>
              <a:defRPr>
                <a:solidFill>
                  <a:schemeClr val="tx1">
                    <a:lumMod val="50000"/>
                    <a:lumOff val="50000"/>
                  </a:schemeClr>
                </a:solidFill>
              </a:defRPr>
            </a:lvl1pPr>
          </a:lstStyle>
          <a:p>
            <a:endParaRPr lang="en-US" dirty="0"/>
          </a:p>
        </p:txBody>
      </p:sp>
      <p:sp>
        <p:nvSpPr>
          <p:cNvPr id="11" name="Rectangle 10">
            <a:extLst>
              <a:ext uri="{FF2B5EF4-FFF2-40B4-BE49-F238E27FC236}">
                <a16:creationId xmlns:a16="http://schemas.microsoft.com/office/drawing/2014/main" id="{F1503FE5-9572-BFFE-9E98-C018C0150A29}"/>
              </a:ext>
            </a:extLst>
          </p:cNvPr>
          <p:cNvSpPr/>
          <p:nvPr userDrawn="1"/>
        </p:nvSpPr>
        <p:spPr>
          <a:xfrm>
            <a:off x="7408570"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2945847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Full slide quota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2497" y="3086100"/>
            <a:ext cx="8202420" cy="685800"/>
          </a:xfrm>
        </p:spPr>
        <p:txBody>
          <a:bodyPr anchor="ctr" anchorCtr="0"/>
          <a:lstStyle>
            <a:lvl1pPr algn="l">
              <a:lnSpc>
                <a:spcPct val="100000"/>
              </a:lnSpc>
              <a:defRPr sz="4000" b="1" cap="all" baseline="0">
                <a:solidFill>
                  <a:schemeClr val="tx1"/>
                </a:solidFill>
              </a:defRPr>
            </a:lvl1pPr>
          </a:lstStyle>
          <a:p>
            <a:r>
              <a:rPr lang="en-US" dirty="0"/>
              <a:t>CLICK TO EDIT TITLE STYLE</a:t>
            </a:r>
          </a:p>
        </p:txBody>
      </p:sp>
      <p:sp>
        <p:nvSpPr>
          <p:cNvPr id="4" name="Date Placeholder 3"/>
          <p:cNvSpPr>
            <a:spLocks noGrp="1"/>
          </p:cNvSpPr>
          <p:nvPr>
            <p:ph type="dt" sz="half" idx="10"/>
          </p:nvPr>
        </p:nvSpPr>
        <p:spPr/>
        <p:txBody>
          <a:bodyPr/>
          <a:lstStyle>
            <a:lvl1pPr>
              <a:defRPr>
                <a:solidFill>
                  <a:schemeClr val="tx1"/>
                </a:solidFill>
              </a:defRPr>
            </a:lvl1pPr>
          </a:lstStyle>
          <a:p>
            <a:fld id="{3465F197-B1B8-4584-8B75-5D45B647D250}" type="datetimeFigureOut">
              <a:rPr lang="en-US" smtClean="0"/>
              <a:pPr/>
              <a:t>9/23/26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Tree>
    <p:extLst>
      <p:ext uri="{BB962C8B-B14F-4D97-AF65-F5344CB8AC3E}">
        <p14:creationId xmlns:p14="http://schemas.microsoft.com/office/powerpoint/2010/main" val="294943161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50/50 Text_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5"/>
            <a:ext cx="4774855" cy="978738"/>
          </a:xfrm>
        </p:spPr>
        <p:txBody>
          <a:bodyPr>
            <a:noAutofit/>
          </a:bodyPr>
          <a:lstStyle>
            <a:lvl1pPr>
              <a:defRPr baseline="0">
                <a:solidFill>
                  <a:schemeClr val="tx1"/>
                </a:solidFill>
              </a:defRPr>
            </a:lvl1pPr>
          </a:lstStyle>
          <a:p>
            <a:r>
              <a:rPr lang="en-US" dirty="0"/>
              <a:t>CLICK TO EDIT MASTER TITLE</a:t>
            </a:r>
          </a:p>
        </p:txBody>
      </p:sp>
      <p:sp>
        <p:nvSpPr>
          <p:cNvPr id="3" name="Content Placeholder 2"/>
          <p:cNvSpPr>
            <a:spLocks noGrp="1"/>
          </p:cNvSpPr>
          <p:nvPr>
            <p:ph idx="1"/>
          </p:nvPr>
        </p:nvSpPr>
        <p:spPr>
          <a:xfrm>
            <a:off x="973392" y="1984375"/>
            <a:ext cx="4774855" cy="398678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Content Placeholder 7"/>
          <p:cNvSpPr>
            <a:spLocks noGrp="1"/>
          </p:cNvSpPr>
          <p:nvPr>
            <p:ph sz="quarter" idx="12"/>
          </p:nvPr>
        </p:nvSpPr>
        <p:spPr>
          <a:xfrm>
            <a:off x="6096001" y="0"/>
            <a:ext cx="6095998"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93554796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50/50 Image_Tex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0" y="0"/>
            <a:ext cx="6096001"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2" name="Title 1"/>
          <p:cNvSpPr>
            <a:spLocks noGrp="1"/>
          </p:cNvSpPr>
          <p:nvPr>
            <p:ph type="title" hasCustomPrompt="1"/>
          </p:nvPr>
        </p:nvSpPr>
        <p:spPr>
          <a:xfrm>
            <a:off x="6442166" y="536575"/>
            <a:ext cx="5227411" cy="978738"/>
          </a:xfrm>
        </p:spPr>
        <p:txBody>
          <a:bodyPr>
            <a:noAutofit/>
          </a:bodyPr>
          <a:lstStyle>
            <a:lvl1pPr>
              <a:defRPr>
                <a:solidFill>
                  <a:schemeClr val="tx1"/>
                </a:solidFill>
              </a:defRPr>
            </a:lvl1pPr>
          </a:lstStyle>
          <a:p>
            <a:r>
              <a:rPr lang="en-US" dirty="0"/>
              <a:t>CLICK TO EDIT MASTER TITLE</a:t>
            </a:r>
          </a:p>
        </p:txBody>
      </p:sp>
      <p:sp>
        <p:nvSpPr>
          <p:cNvPr id="3" name="Content Placeholder 2"/>
          <p:cNvSpPr>
            <a:spLocks noGrp="1"/>
          </p:cNvSpPr>
          <p:nvPr>
            <p:ph idx="1"/>
          </p:nvPr>
        </p:nvSpPr>
        <p:spPr>
          <a:xfrm>
            <a:off x="6442166" y="1984375"/>
            <a:ext cx="5227411" cy="3986784"/>
          </a:xfrm>
        </p:spPr>
        <p:txBody>
          <a:bodyPr/>
          <a:lstStyle>
            <a:lvl1pPr>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Rectangle 5"/>
          <p:cNvSpPr/>
          <p:nvPr userDrawn="1"/>
        </p:nvSpPr>
        <p:spPr>
          <a:xfrm>
            <a:off x="6442166"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9758145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40/6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Content Placeholder 7"/>
          <p:cNvSpPr>
            <a:spLocks noGrp="1"/>
          </p:cNvSpPr>
          <p:nvPr>
            <p:ph sz="quarter" idx="12"/>
          </p:nvPr>
        </p:nvSpPr>
        <p:spPr>
          <a:xfrm>
            <a:off x="4992401" y="0"/>
            <a:ext cx="7199600"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391" y="1984375"/>
            <a:ext cx="3666493"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hasCustomPrompt="1"/>
          </p:nvPr>
        </p:nvSpPr>
        <p:spPr>
          <a:xfrm>
            <a:off x="973391" y="536575"/>
            <a:ext cx="3666493" cy="1060450"/>
          </a:xfrm>
        </p:spPr>
        <p:txBody>
          <a:bodyPr/>
          <a:lstStyle/>
          <a:p>
            <a:r>
              <a:rPr lang="en-US" dirty="0"/>
              <a:t>CLICK TO EDIT TITLE STYLE</a:t>
            </a:r>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41699264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0/60 Image_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917" y="536576"/>
            <a:ext cx="6324659" cy="587375"/>
          </a:xfrm>
        </p:spPr>
        <p:txBody>
          <a:bodyPr/>
          <a:lstStyle>
            <a:lvl1pPr>
              <a:defRPr baseline="0">
                <a:solidFill>
                  <a:schemeClr val="tx1"/>
                </a:solidFill>
              </a:defRPr>
            </a:lvl1pPr>
          </a:lstStyle>
          <a:p>
            <a:r>
              <a:rPr lang="en-US" dirty="0"/>
              <a:t>CLICK TO EDIT MASTER TITLE</a:t>
            </a:r>
          </a:p>
        </p:txBody>
      </p:sp>
      <p:sp>
        <p:nvSpPr>
          <p:cNvPr id="3" name="Content Placeholder 2"/>
          <p:cNvSpPr>
            <a:spLocks noGrp="1"/>
          </p:cNvSpPr>
          <p:nvPr>
            <p:ph idx="1"/>
          </p:nvPr>
        </p:nvSpPr>
        <p:spPr>
          <a:xfrm>
            <a:off x="5344917" y="1984375"/>
            <a:ext cx="6324659"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Rectangle 5"/>
          <p:cNvSpPr/>
          <p:nvPr userDrawn="1"/>
        </p:nvSpPr>
        <p:spPr>
          <a:xfrm>
            <a:off x="5344917"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Picture Placeholder 13"/>
          <p:cNvSpPr>
            <a:spLocks noGrp="1"/>
          </p:cNvSpPr>
          <p:nvPr>
            <p:ph type="pic" sz="quarter" idx="12"/>
          </p:nvPr>
        </p:nvSpPr>
        <p:spPr>
          <a:xfrm>
            <a:off x="0" y="0"/>
            <a:ext cx="4992400" cy="6858000"/>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206259819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60/4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Content Placeholder 7"/>
          <p:cNvSpPr>
            <a:spLocks noGrp="1"/>
          </p:cNvSpPr>
          <p:nvPr>
            <p:ph sz="quarter" idx="12"/>
          </p:nvPr>
        </p:nvSpPr>
        <p:spPr>
          <a:xfrm>
            <a:off x="7226595" y="0"/>
            <a:ext cx="4965405"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392" y="1984375"/>
            <a:ext cx="5895923"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hasCustomPrompt="1"/>
          </p:nvPr>
        </p:nvSpPr>
        <p:spPr>
          <a:xfrm>
            <a:off x="973392" y="536576"/>
            <a:ext cx="5895923" cy="587375"/>
          </a:xfrm>
        </p:spPr>
        <p:txBody>
          <a:bodyPr/>
          <a:lstStyle/>
          <a:p>
            <a:r>
              <a:rPr lang="en-US" dirty="0"/>
              <a:t>CLICK TO EDIT TITLE STYLE</a:t>
            </a:r>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08569137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60/40 Image_Tex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6878841" cy="6858000"/>
          </a:xfrm>
        </p:spPr>
        <p:txBody>
          <a:bodyPr/>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7226594" y="536575"/>
            <a:ext cx="4442982" cy="978738"/>
          </a:xfrm>
        </p:spPr>
        <p:txBody>
          <a:bodyPr>
            <a:noAutofit/>
          </a:bodyPr>
          <a:lstStyle>
            <a:lvl1pPr>
              <a:defRPr>
                <a:solidFill>
                  <a:schemeClr val="tx1"/>
                </a:solidFill>
              </a:defRPr>
            </a:lvl1pPr>
          </a:lstStyle>
          <a:p>
            <a:r>
              <a:rPr lang="en-US" dirty="0"/>
              <a:t>CLICK TO EDIT MASTER TITLE</a:t>
            </a:r>
          </a:p>
        </p:txBody>
      </p:sp>
      <p:sp>
        <p:nvSpPr>
          <p:cNvPr id="3" name="Content Placeholder 2"/>
          <p:cNvSpPr>
            <a:spLocks noGrp="1"/>
          </p:cNvSpPr>
          <p:nvPr>
            <p:ph idx="1"/>
          </p:nvPr>
        </p:nvSpPr>
        <p:spPr>
          <a:xfrm>
            <a:off x="7226594" y="1984375"/>
            <a:ext cx="4442982"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Rectangle 5"/>
          <p:cNvSpPr/>
          <p:nvPr userDrawn="1"/>
        </p:nvSpPr>
        <p:spPr>
          <a:xfrm>
            <a:off x="7226595"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48679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3086100"/>
            <a:ext cx="10001526" cy="685800"/>
          </a:xfrm>
        </p:spPr>
        <p:txBody>
          <a:bodyPr anchor="t" anchorCtr="0"/>
          <a:lstStyle>
            <a:lvl1pPr algn="l">
              <a:defRPr sz="4000" b="1" cap="all" baseline="0">
                <a:solidFill>
                  <a:schemeClr val="tx1"/>
                </a:solidFill>
              </a:defRPr>
            </a:lvl1p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2889288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Section Header with 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2498" y="2845917"/>
            <a:ext cx="8193633" cy="1397000"/>
          </a:xfrm>
        </p:spPr>
        <p:txBody>
          <a:bodyPr tIns="0" anchor="ctr" anchorCtr="0"/>
          <a:lstStyle>
            <a:lvl1pPr algn="l">
              <a:defRPr sz="4000" b="1" cap="all" baseline="0">
                <a:solidFill>
                  <a:schemeClr val="tx1"/>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2505671"/>
            <a:ext cx="1578690"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t>
            </a:r>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6867138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Section Header with number_5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096001" y="0"/>
            <a:ext cx="6095999" cy="6858000"/>
          </a:xfrm>
        </p:spPr>
        <p:txBody>
          <a:bodyPr/>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973392" y="4930775"/>
            <a:ext cx="4774855" cy="1397000"/>
          </a:xfrm>
        </p:spPr>
        <p:txBody>
          <a:bodyPr anchor="t" anchorCtr="0"/>
          <a:lstStyle>
            <a:lvl1pPr algn="l">
              <a:defRPr sz="3200" b="1" cap="all" baseline="0">
                <a:solidFill>
                  <a:schemeClr val="tx1"/>
                </a:solidFill>
              </a:defRPr>
            </a:lvl1p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536575"/>
            <a:ext cx="1578690"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42207207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ection Header with number_40/6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992401" y="0"/>
            <a:ext cx="7199600" cy="6858000"/>
          </a:xfrm>
        </p:spPr>
        <p:txBody>
          <a:bodyPr/>
          <a:lstStyle>
            <a:lvl1pPr marL="0" indent="0">
              <a:buNone/>
              <a:defRPr/>
            </a:lvl1pPr>
          </a:lstStyle>
          <a:p>
            <a:r>
              <a:rPr lang="en-US"/>
              <a:t>Click icon to add picture</a:t>
            </a:r>
            <a:endParaRPr lang="en-US" dirty="0"/>
          </a:p>
        </p:txBody>
      </p:sp>
      <p:sp>
        <p:nvSpPr>
          <p:cNvPr id="2" name="Title 1"/>
          <p:cNvSpPr>
            <a:spLocks noGrp="1"/>
          </p:cNvSpPr>
          <p:nvPr>
            <p:ph type="title" hasCustomPrompt="1"/>
          </p:nvPr>
        </p:nvSpPr>
        <p:spPr>
          <a:xfrm>
            <a:off x="973392" y="4930775"/>
            <a:ext cx="3656964" cy="1397000"/>
          </a:xfrm>
        </p:spPr>
        <p:txBody>
          <a:bodyPr anchor="t" anchorCtr="0"/>
          <a:lstStyle>
            <a:lvl1pPr algn="l">
              <a:defRPr sz="3200" b="1" cap="all" baseline="0">
                <a:solidFill>
                  <a:schemeClr val="tx1"/>
                </a:solidFill>
              </a:defRPr>
            </a:lvl1p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392" y="536575"/>
            <a:ext cx="1578690"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t>
            </a:r>
          </a:p>
        </p:txBody>
      </p:sp>
      <p:sp>
        <p:nvSpPr>
          <p:cNvPr id="9" name="Rectangle 8"/>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06729469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content lower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5"/>
            <a:ext cx="4774855" cy="1447800"/>
          </a:xfrm>
        </p:spPr>
        <p:txBody>
          <a:bodyPr/>
          <a:lstStyle>
            <a:lvl1pPr>
              <a:defRPr baseline="0"/>
            </a:lvl1pPr>
          </a:lstStyle>
          <a:p>
            <a:r>
              <a:rPr lang="en-US" dirty="0"/>
              <a:t>CLICK TO EDIT MASTER TITLE STYLE</a:t>
            </a:r>
          </a:p>
        </p:txBody>
      </p:sp>
      <p:sp>
        <p:nvSpPr>
          <p:cNvPr id="4" name="Content Placeholder 3"/>
          <p:cNvSpPr>
            <a:spLocks noGrp="1"/>
          </p:cNvSpPr>
          <p:nvPr>
            <p:ph sz="half" idx="2"/>
          </p:nvPr>
        </p:nvSpPr>
        <p:spPr>
          <a:xfrm>
            <a:off x="6096001" y="536576"/>
            <a:ext cx="5573576" cy="1447800"/>
          </a:xfrm>
        </p:spPr>
        <p:txBody>
          <a:bodyPr/>
          <a:lstStyle>
            <a:lvl1pPr marL="0" indent="0">
              <a:lnSpc>
                <a:spcPct val="114000"/>
              </a:lnSpc>
              <a:buNone/>
              <a:defRPr sz="20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Picture Placeholder 10"/>
          <p:cNvSpPr>
            <a:spLocks noGrp="1"/>
          </p:cNvSpPr>
          <p:nvPr>
            <p:ph type="pic" sz="quarter" idx="12"/>
          </p:nvPr>
        </p:nvSpPr>
        <p:spPr>
          <a:xfrm>
            <a:off x="1" y="2286000"/>
            <a:ext cx="12192000" cy="4572000"/>
          </a:xfrm>
        </p:spPr>
        <p:txBody>
          <a:bodyPr/>
          <a:lstStyle>
            <a:lvl1pPr marL="0" indent="0" algn="ctr">
              <a:buNone/>
              <a:defRPr/>
            </a:lvl1pPr>
          </a:lstStyle>
          <a:p>
            <a:r>
              <a:rPr lang="en-US"/>
              <a:t>Click icon to add picture</a:t>
            </a:r>
            <a:endParaRPr lang="en-US" dirty="0"/>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1688965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content lower image_blue line">
    <p:spTree>
      <p:nvGrpSpPr>
        <p:cNvPr id="1" name=""/>
        <p:cNvGrpSpPr/>
        <p:nvPr/>
      </p:nvGrpSpPr>
      <p:grpSpPr>
        <a:xfrm>
          <a:off x="0" y="0"/>
          <a:ext cx="0" cy="0"/>
          <a:chOff x="0" y="0"/>
          <a:chExt cx="0" cy="0"/>
        </a:xfrm>
      </p:grpSpPr>
      <p:sp>
        <p:nvSpPr>
          <p:cNvPr id="9" name="Rectangle 8"/>
          <p:cNvSpPr/>
          <p:nvPr userDrawn="1"/>
        </p:nvSpPr>
        <p:spPr>
          <a:xfrm>
            <a:off x="1" y="2286000"/>
            <a:ext cx="12192000" cy="4572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1" y="0"/>
            <a:ext cx="12192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2" y="536575"/>
            <a:ext cx="4774855" cy="978738"/>
          </a:xfrm>
        </p:spPr>
        <p:txBody>
          <a:bodyPr>
            <a:noAutofit/>
          </a:bodyPr>
          <a:lstStyle>
            <a:lvl1pPr>
              <a:defRPr baseline="0">
                <a:solidFill>
                  <a:schemeClr val="tx1"/>
                </a:solidFill>
              </a:defRPr>
            </a:lvl1pPr>
          </a:lstStyle>
          <a:p>
            <a:r>
              <a:rPr lang="en-US" dirty="0"/>
              <a:t>CLICK TO EDIT MASTER TITLE STYLE</a:t>
            </a:r>
          </a:p>
        </p:txBody>
      </p:sp>
      <p:sp>
        <p:nvSpPr>
          <p:cNvPr id="4" name="Content Placeholder 3"/>
          <p:cNvSpPr>
            <a:spLocks noGrp="1"/>
          </p:cNvSpPr>
          <p:nvPr>
            <p:ph sz="half" idx="2"/>
          </p:nvPr>
        </p:nvSpPr>
        <p:spPr>
          <a:xfrm>
            <a:off x="6096001" y="536576"/>
            <a:ext cx="5573576" cy="1447800"/>
          </a:xfrm>
        </p:spPr>
        <p:txBody>
          <a:bodyPr/>
          <a:lstStyle>
            <a:lvl1pPr marL="0" indent="0">
              <a:lnSpc>
                <a:spcPct val="113000"/>
              </a:lnSpc>
              <a:buNone/>
              <a:defRPr sz="20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9/23/26</a:t>
            </a:fld>
            <a:endParaRPr lang="en-US" dirty="0"/>
          </a:p>
        </p:txBody>
      </p:sp>
      <p:sp>
        <p:nvSpPr>
          <p:cNvPr id="6" name="Footer Placeholder 5"/>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10" name="Content Placeholder 9"/>
          <p:cNvSpPr>
            <a:spLocks noGrp="1"/>
          </p:cNvSpPr>
          <p:nvPr>
            <p:ph sz="quarter" idx="12"/>
          </p:nvPr>
        </p:nvSpPr>
        <p:spPr>
          <a:xfrm>
            <a:off x="973392" y="2838450"/>
            <a:ext cx="10696185" cy="3498850"/>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extBox 12"/>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©2022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27972454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Four icon layout_blue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ext Placeholder 7"/>
          <p:cNvSpPr>
            <a:spLocks noGrp="1"/>
          </p:cNvSpPr>
          <p:nvPr>
            <p:ph type="body" sz="quarter" idx="12"/>
          </p:nvPr>
        </p:nvSpPr>
        <p:spPr>
          <a:xfrm>
            <a:off x="973391" y="1984376"/>
            <a:ext cx="10002267" cy="790575"/>
          </a:xfrm>
        </p:spPr>
        <p:txBody>
          <a:bodyPr/>
          <a:lstStyle>
            <a:lvl1pPr marL="0" indent="0">
              <a:spcBef>
                <a:spcPts val="600"/>
              </a:spcBef>
              <a:buNone/>
              <a:defRPr sz="2200"/>
            </a:lvl1pPr>
            <a:lvl2pPr marL="457200" indent="0">
              <a:buNone/>
              <a:defRPr sz="2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30" name="Text Placeholder 9"/>
          <p:cNvSpPr>
            <a:spLocks noGrp="1"/>
          </p:cNvSpPr>
          <p:nvPr>
            <p:ph type="body" sz="quarter" idx="13"/>
          </p:nvPr>
        </p:nvSpPr>
        <p:spPr>
          <a:xfrm>
            <a:off x="973392" y="4689970"/>
            <a:ext cx="2286595" cy="1444752"/>
          </a:xfrm>
        </p:spPr>
        <p:txBody>
          <a:bodyPr tIns="91440" bIns="45720"/>
          <a:lstStyle>
            <a:lvl1pPr marL="0" indent="0">
              <a:spcBef>
                <a:spcPts val="600"/>
              </a:spcBef>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14"/>
          <p:cNvSpPr>
            <a:spLocks noGrp="1"/>
          </p:cNvSpPr>
          <p:nvPr>
            <p:ph type="body" sz="quarter" idx="17"/>
          </p:nvPr>
        </p:nvSpPr>
        <p:spPr>
          <a:xfrm>
            <a:off x="973392" y="4407495"/>
            <a:ext cx="2286595"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Text Placeholder 14"/>
          <p:cNvSpPr>
            <a:spLocks noGrp="1"/>
          </p:cNvSpPr>
          <p:nvPr>
            <p:ph type="body" sz="quarter" idx="18"/>
          </p:nvPr>
        </p:nvSpPr>
        <p:spPr>
          <a:xfrm>
            <a:off x="3547929" y="4407495"/>
            <a:ext cx="2286595"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3" name="Text Placeholder 14"/>
          <p:cNvSpPr>
            <a:spLocks noGrp="1"/>
          </p:cNvSpPr>
          <p:nvPr>
            <p:ph type="body" sz="quarter" idx="19"/>
          </p:nvPr>
        </p:nvSpPr>
        <p:spPr>
          <a:xfrm>
            <a:off x="6122467" y="4407495"/>
            <a:ext cx="2286595"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4" name="Text Placeholder 14"/>
          <p:cNvSpPr>
            <a:spLocks noGrp="1"/>
          </p:cNvSpPr>
          <p:nvPr>
            <p:ph type="body" sz="quarter" idx="20"/>
          </p:nvPr>
        </p:nvSpPr>
        <p:spPr>
          <a:xfrm>
            <a:off x="8697003" y="4407495"/>
            <a:ext cx="2286595"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5" name="Text Placeholder 9"/>
          <p:cNvSpPr>
            <a:spLocks noGrp="1"/>
          </p:cNvSpPr>
          <p:nvPr>
            <p:ph type="body" sz="quarter" idx="21"/>
          </p:nvPr>
        </p:nvSpPr>
        <p:spPr>
          <a:xfrm>
            <a:off x="3547929" y="4689970"/>
            <a:ext cx="2286595" cy="1444752"/>
          </a:xfrm>
        </p:spPr>
        <p:txBody>
          <a:bodyPr tIns="91440" bIns="45720"/>
          <a:lstStyle>
            <a:lvl1pPr marL="0" indent="0">
              <a:spcBef>
                <a:spcPts val="600"/>
              </a:spcBef>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9"/>
          <p:cNvSpPr>
            <a:spLocks noGrp="1"/>
          </p:cNvSpPr>
          <p:nvPr>
            <p:ph type="body" sz="quarter" idx="22"/>
          </p:nvPr>
        </p:nvSpPr>
        <p:spPr>
          <a:xfrm>
            <a:off x="6122467" y="4689970"/>
            <a:ext cx="2286595" cy="1444752"/>
          </a:xfrm>
        </p:spPr>
        <p:txBody>
          <a:bodyPr tIns="91440" bIns="45720"/>
          <a:lstStyle>
            <a:lvl1pPr marL="0" indent="0">
              <a:spcBef>
                <a:spcPts val="600"/>
              </a:spcBef>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Text Placeholder 9"/>
          <p:cNvSpPr>
            <a:spLocks noGrp="1"/>
          </p:cNvSpPr>
          <p:nvPr>
            <p:ph type="body" sz="quarter" idx="23"/>
          </p:nvPr>
        </p:nvSpPr>
        <p:spPr>
          <a:xfrm>
            <a:off x="8697003" y="4689970"/>
            <a:ext cx="2286595" cy="1444752"/>
          </a:xfrm>
        </p:spPr>
        <p:txBody>
          <a:bodyPr tIns="91440" bIns="45720"/>
          <a:lstStyle>
            <a:lvl1pPr marL="0" indent="0">
              <a:spcBef>
                <a:spcPts val="600"/>
              </a:spcBef>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Rectangle 15"/>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93533236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50/50 Text_Icon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456904-7106-B7CE-D6AA-9148B3C7E129}"/>
              </a:ext>
            </a:extLst>
          </p:cNvPr>
          <p:cNvSpPr/>
          <p:nvPr userDrawn="1"/>
        </p:nvSpPr>
        <p:spPr>
          <a:xfrm>
            <a:off x="6091363" y="0"/>
            <a:ext cx="6100637"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973392" y="536575"/>
            <a:ext cx="4774855" cy="978738"/>
          </a:xfrm>
        </p:spPr>
        <p:txBody>
          <a:bodyPr>
            <a:noAutofit/>
          </a:bodyPr>
          <a:lstStyle>
            <a:lvl1pPr>
              <a:defRPr baseline="0">
                <a:solidFill>
                  <a:schemeClr val="tx1"/>
                </a:solidFill>
              </a:defRPr>
            </a:lvl1pPr>
          </a:lstStyle>
          <a:p>
            <a:r>
              <a:rPr lang="en-US" dirty="0"/>
              <a:t>CLICK TO EDIT MASTER TITLE</a:t>
            </a:r>
          </a:p>
        </p:txBody>
      </p:sp>
      <p:sp>
        <p:nvSpPr>
          <p:cNvPr id="3" name="Content Placeholder 2"/>
          <p:cNvSpPr>
            <a:spLocks noGrp="1"/>
          </p:cNvSpPr>
          <p:nvPr>
            <p:ph idx="1"/>
          </p:nvPr>
        </p:nvSpPr>
        <p:spPr>
          <a:xfrm>
            <a:off x="973392" y="1984375"/>
            <a:ext cx="4774855" cy="398678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Box 8">
            <a:extLst>
              <a:ext uri="{FF2B5EF4-FFF2-40B4-BE49-F238E27FC236}">
                <a16:creationId xmlns:a16="http://schemas.microsoft.com/office/drawing/2014/main" id="{5F7FF1EF-D919-9496-FEAD-6F03C7D0E47F}"/>
              </a:ext>
            </a:extLst>
          </p:cNvPr>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a:t>
            </a:r>
            <a:fld id="{9239F233-A28B-4E90-BD26-B7AF41444B49}" type="datetimeyyyy">
              <a:rPr lang="en-US" sz="700" smtClean="0">
                <a:solidFill>
                  <a:schemeClr val="tx1">
                    <a:lumMod val="50000"/>
                    <a:lumOff val="50000"/>
                  </a:schemeClr>
                </a:solidFill>
              </a:rPr>
              <a:t>2026</a:t>
            </a:fld>
            <a:r>
              <a:rPr lang="en-US" sz="700" dirty="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
        <p:nvSpPr>
          <p:cNvPr id="10" name="Text Placeholder 16">
            <a:extLst>
              <a:ext uri="{FF2B5EF4-FFF2-40B4-BE49-F238E27FC236}">
                <a16:creationId xmlns:a16="http://schemas.microsoft.com/office/drawing/2014/main" id="{18AAEDFD-B047-92DA-67F4-03DC034D5CD1}"/>
              </a:ext>
            </a:extLst>
          </p:cNvPr>
          <p:cNvSpPr>
            <a:spLocks noGrp="1"/>
          </p:cNvSpPr>
          <p:nvPr>
            <p:ph type="body" sz="quarter" idx="12" hasCustomPrompt="1"/>
          </p:nvPr>
        </p:nvSpPr>
        <p:spPr>
          <a:xfrm>
            <a:off x="7875594" y="1984376"/>
            <a:ext cx="3247284" cy="390525"/>
          </a:xfrm>
        </p:spPr>
        <p:txBody>
          <a:bodyPr tIns="0" bIns="0"/>
          <a:lstStyle>
            <a:lvl1pPr marL="0" indent="0">
              <a:buNone/>
              <a:defRPr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Click to edit text style</a:t>
            </a:r>
          </a:p>
        </p:txBody>
      </p:sp>
      <p:sp>
        <p:nvSpPr>
          <p:cNvPr id="11" name="Text Placeholder 16">
            <a:extLst>
              <a:ext uri="{FF2B5EF4-FFF2-40B4-BE49-F238E27FC236}">
                <a16:creationId xmlns:a16="http://schemas.microsoft.com/office/drawing/2014/main" id="{29D73FAC-B01D-3BFD-0C9A-6CA7A95FB124}"/>
              </a:ext>
            </a:extLst>
          </p:cNvPr>
          <p:cNvSpPr>
            <a:spLocks noGrp="1"/>
          </p:cNvSpPr>
          <p:nvPr>
            <p:ph type="body" sz="quarter" idx="13" hasCustomPrompt="1"/>
          </p:nvPr>
        </p:nvSpPr>
        <p:spPr>
          <a:xfrm>
            <a:off x="7875594" y="3379010"/>
            <a:ext cx="3247284" cy="390525"/>
          </a:xfrm>
        </p:spPr>
        <p:txBody>
          <a:bodyPr tIns="0" bIns="0"/>
          <a:lstStyle>
            <a:lvl1pPr marL="0" indent="0">
              <a:buNone/>
              <a:defRPr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Click to edit text style</a:t>
            </a:r>
          </a:p>
        </p:txBody>
      </p:sp>
      <p:sp>
        <p:nvSpPr>
          <p:cNvPr id="12" name="Text Placeholder 16">
            <a:extLst>
              <a:ext uri="{FF2B5EF4-FFF2-40B4-BE49-F238E27FC236}">
                <a16:creationId xmlns:a16="http://schemas.microsoft.com/office/drawing/2014/main" id="{E899D747-6E00-B850-4C4C-D1A4CAFA2C1F}"/>
              </a:ext>
            </a:extLst>
          </p:cNvPr>
          <p:cNvSpPr>
            <a:spLocks noGrp="1"/>
          </p:cNvSpPr>
          <p:nvPr>
            <p:ph type="body" sz="quarter" idx="14" hasCustomPrompt="1"/>
          </p:nvPr>
        </p:nvSpPr>
        <p:spPr>
          <a:xfrm>
            <a:off x="7875594" y="4774725"/>
            <a:ext cx="3247284" cy="390525"/>
          </a:xfrm>
        </p:spPr>
        <p:txBody>
          <a:bodyPr tIns="0" bIns="0"/>
          <a:lstStyle>
            <a:lvl1pPr marL="0" indent="0">
              <a:buNone/>
              <a:defRPr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Click to edit text style</a:t>
            </a:r>
          </a:p>
        </p:txBody>
      </p:sp>
      <p:sp>
        <p:nvSpPr>
          <p:cNvPr id="13" name="Text Placeholder 20">
            <a:extLst>
              <a:ext uri="{FF2B5EF4-FFF2-40B4-BE49-F238E27FC236}">
                <a16:creationId xmlns:a16="http://schemas.microsoft.com/office/drawing/2014/main" id="{2B3393D0-BC75-052B-3774-EF181DFADCE8}"/>
              </a:ext>
            </a:extLst>
          </p:cNvPr>
          <p:cNvSpPr>
            <a:spLocks noGrp="1"/>
          </p:cNvSpPr>
          <p:nvPr>
            <p:ph type="body" sz="quarter" idx="15" hasCustomPrompt="1"/>
          </p:nvPr>
        </p:nvSpPr>
        <p:spPr>
          <a:xfrm>
            <a:off x="7877182" y="3635799"/>
            <a:ext cx="3245695" cy="731520"/>
          </a:xfrm>
        </p:spPr>
        <p:txBody>
          <a:bodyPr tIns="91440"/>
          <a:lstStyle>
            <a:lvl1pPr marL="0" indent="0">
              <a:buNone/>
              <a:defRPr sz="20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dirty="0"/>
              <a:t>Click to edit text</a:t>
            </a:r>
          </a:p>
        </p:txBody>
      </p:sp>
      <p:sp>
        <p:nvSpPr>
          <p:cNvPr id="14" name="Text Placeholder 20">
            <a:extLst>
              <a:ext uri="{FF2B5EF4-FFF2-40B4-BE49-F238E27FC236}">
                <a16:creationId xmlns:a16="http://schemas.microsoft.com/office/drawing/2014/main" id="{9806F3C3-5DF9-B6F7-C3B7-A9ACBC9AF561}"/>
              </a:ext>
            </a:extLst>
          </p:cNvPr>
          <p:cNvSpPr>
            <a:spLocks noGrp="1"/>
          </p:cNvSpPr>
          <p:nvPr>
            <p:ph type="body" sz="quarter" idx="16" hasCustomPrompt="1"/>
          </p:nvPr>
        </p:nvSpPr>
        <p:spPr>
          <a:xfrm>
            <a:off x="7877182" y="5035308"/>
            <a:ext cx="3245695" cy="731520"/>
          </a:xfrm>
        </p:spPr>
        <p:txBody>
          <a:bodyPr tIns="91440"/>
          <a:lstStyle>
            <a:lvl1pPr marL="0" indent="0">
              <a:buNone/>
              <a:defRPr sz="20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dirty="0"/>
              <a:t>Click to edit text</a:t>
            </a:r>
          </a:p>
        </p:txBody>
      </p:sp>
      <p:sp>
        <p:nvSpPr>
          <p:cNvPr id="15" name="Text Placeholder 20">
            <a:extLst>
              <a:ext uri="{FF2B5EF4-FFF2-40B4-BE49-F238E27FC236}">
                <a16:creationId xmlns:a16="http://schemas.microsoft.com/office/drawing/2014/main" id="{673650EE-9977-3A77-5144-BA068018CD54}"/>
              </a:ext>
            </a:extLst>
          </p:cNvPr>
          <p:cNvSpPr>
            <a:spLocks noGrp="1"/>
          </p:cNvSpPr>
          <p:nvPr>
            <p:ph type="body" sz="quarter" idx="17" hasCustomPrompt="1"/>
          </p:nvPr>
        </p:nvSpPr>
        <p:spPr>
          <a:xfrm>
            <a:off x="7877182" y="2241276"/>
            <a:ext cx="3245695" cy="731520"/>
          </a:xfrm>
        </p:spPr>
        <p:txBody>
          <a:bodyPr tIns="91440"/>
          <a:lstStyle>
            <a:lvl1pPr marL="0" indent="0">
              <a:buNone/>
              <a:defRPr sz="20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dirty="0"/>
              <a:t>Click to edit text</a:t>
            </a:r>
          </a:p>
        </p:txBody>
      </p:sp>
    </p:spTree>
    <p:extLst>
      <p:ext uri="{BB962C8B-B14F-4D97-AF65-F5344CB8AC3E}">
        <p14:creationId xmlns:p14="http://schemas.microsoft.com/office/powerpoint/2010/main" val="275616081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392" y="536576"/>
            <a:ext cx="10001526" cy="587375"/>
          </a:xfrm>
        </p:spPr>
        <p:txBody>
          <a:bodyPr/>
          <a:lstStyle/>
          <a:p>
            <a:r>
              <a:rPr lang="en-US" dirty="0"/>
              <a:t>CLICK TO EDIT TITLE STYLE</a:t>
            </a:r>
          </a:p>
        </p:txBody>
      </p:sp>
      <p:sp>
        <p:nvSpPr>
          <p:cNvPr id="3" name="Content Placeholder 2"/>
          <p:cNvSpPr>
            <a:spLocks noGrp="1"/>
          </p:cNvSpPr>
          <p:nvPr>
            <p:ph sz="half" idx="1"/>
          </p:nvPr>
        </p:nvSpPr>
        <p:spPr>
          <a:xfrm>
            <a:off x="973392" y="1984375"/>
            <a:ext cx="4770569"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42166" y="1984375"/>
            <a:ext cx="4774855"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65F197-B1B8-4584-8B75-5D45B647D250}" type="datetimeFigureOut">
              <a:rPr lang="en-US" smtClean="0"/>
              <a:t>9/23/26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53305880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TITLE STYLE</a:t>
            </a:r>
          </a:p>
        </p:txBody>
      </p:sp>
      <p:sp>
        <p:nvSpPr>
          <p:cNvPr id="3" name="Text Placeholder 2"/>
          <p:cNvSpPr>
            <a:spLocks noGrp="1"/>
          </p:cNvSpPr>
          <p:nvPr>
            <p:ph type="body" idx="1"/>
          </p:nvPr>
        </p:nvSpPr>
        <p:spPr>
          <a:xfrm>
            <a:off x="968984" y="1984375"/>
            <a:ext cx="4774411"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4" name="Content Placeholder 3"/>
          <p:cNvSpPr>
            <a:spLocks noGrp="1"/>
          </p:cNvSpPr>
          <p:nvPr>
            <p:ph sz="half" idx="2"/>
          </p:nvPr>
        </p:nvSpPr>
        <p:spPr>
          <a:xfrm>
            <a:off x="968984" y="2276475"/>
            <a:ext cx="4774411" cy="3705225"/>
          </a:xfrm>
        </p:spPr>
        <p:txBody>
          <a:bodyPr tIns="91440"/>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2166" y="1984375"/>
            <a:ext cx="4774411"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42166" y="2276475"/>
            <a:ext cx="4774411" cy="3705225"/>
          </a:xfrm>
        </p:spPr>
        <p:txBody>
          <a:bodyPr tIns="91440"/>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65F197-B1B8-4584-8B75-5D45B647D250}" type="datetimeFigureOut">
              <a:rPr lang="en-US" smtClean="0"/>
              <a:t>9/23/26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6250591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60/40 Title and Content_blue line">
    <p:spTree>
      <p:nvGrpSpPr>
        <p:cNvPr id="1" name=""/>
        <p:cNvGrpSpPr/>
        <p:nvPr/>
      </p:nvGrpSpPr>
      <p:grpSpPr>
        <a:xfrm>
          <a:off x="0" y="0"/>
          <a:ext cx="0" cy="0"/>
          <a:chOff x="0" y="0"/>
          <a:chExt cx="0" cy="0"/>
        </a:xfrm>
      </p:grpSpPr>
      <p:sp>
        <p:nvSpPr>
          <p:cNvPr id="6" name="Rectangle 5"/>
          <p:cNvSpPr/>
          <p:nvPr userDrawn="1"/>
        </p:nvSpPr>
        <p:spPr>
          <a:xfrm>
            <a:off x="7226595" y="0"/>
            <a:ext cx="496540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3" y="536575"/>
            <a:ext cx="5468773" cy="978738"/>
          </a:xfrm>
        </p:spPr>
        <p:txBody>
          <a:bodyPr>
            <a:noAutofit/>
          </a:bodyPr>
          <a:lstStyle>
            <a:lvl1pPr>
              <a:defRPr/>
            </a:lvl1pPr>
          </a:lstStyle>
          <a:p>
            <a:r>
              <a:rPr lang="en-US" dirty="0"/>
              <a:t>CLICK TO EDIT MASTER TITLE</a:t>
            </a:r>
          </a:p>
        </p:txBody>
      </p:sp>
      <p:sp>
        <p:nvSpPr>
          <p:cNvPr id="3" name="Content Placeholder 2"/>
          <p:cNvSpPr>
            <a:spLocks noGrp="1"/>
          </p:cNvSpPr>
          <p:nvPr>
            <p:ph idx="1"/>
          </p:nvPr>
        </p:nvSpPr>
        <p:spPr>
          <a:xfrm>
            <a:off x="973393" y="1984375"/>
            <a:ext cx="5468774"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8" name="Content Placeholder 2"/>
          <p:cNvSpPr>
            <a:spLocks noGrp="1"/>
          </p:cNvSpPr>
          <p:nvPr>
            <p:ph idx="12"/>
          </p:nvPr>
        </p:nvSpPr>
        <p:spPr>
          <a:xfrm>
            <a:off x="7755370" y="1984375"/>
            <a:ext cx="3914207" cy="3986784"/>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extBox 11"/>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a:t>
            </a:r>
            <a:fld id="{DE0E1CB7-DA98-4AE3-9B7A-4E54193F9C18}" type="datetimeyyyy">
              <a:rPr lang="en-US" sz="700" smtClean="0">
                <a:solidFill>
                  <a:schemeClr val="tx1">
                    <a:lumMod val="50000"/>
                    <a:lumOff val="50000"/>
                  </a:schemeClr>
                </a:solidFill>
              </a:rPr>
              <a:t>2026</a:t>
            </a:fld>
            <a:r>
              <a:rPr lang="en-US" sz="700" dirty="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311035828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40/60 Title and Two Content Comparison_blue line">
    <p:spTree>
      <p:nvGrpSpPr>
        <p:cNvPr id="1" name=""/>
        <p:cNvGrpSpPr/>
        <p:nvPr/>
      </p:nvGrpSpPr>
      <p:grpSpPr>
        <a:xfrm>
          <a:off x="0" y="0"/>
          <a:ext cx="0" cy="0"/>
          <a:chOff x="0" y="0"/>
          <a:chExt cx="0" cy="0"/>
        </a:xfrm>
      </p:grpSpPr>
      <p:sp>
        <p:nvSpPr>
          <p:cNvPr id="6" name="Rectangle 5"/>
          <p:cNvSpPr/>
          <p:nvPr userDrawn="1"/>
        </p:nvSpPr>
        <p:spPr>
          <a:xfrm>
            <a:off x="4417575" y="0"/>
            <a:ext cx="7774425"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973392" y="2366170"/>
            <a:ext cx="3075788" cy="2125663"/>
          </a:xfrm>
        </p:spPr>
        <p:txBody>
          <a:bodyPr tIns="0" bIns="0" anchor="ctr" anchorCtr="0"/>
          <a:lstStyle>
            <a:lvl1pPr>
              <a:defRPr sz="3200" baseline="0"/>
            </a:lvl1pPr>
          </a:lstStyle>
          <a:p>
            <a:r>
              <a:rPr lang="en-US" dirty="0"/>
              <a:t>CLICK TO EDIT MASTER TITLE</a:t>
            </a:r>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7" name="Rectangle 6"/>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
        <p:nvSpPr>
          <p:cNvPr id="12" name="Text Placeholder 2"/>
          <p:cNvSpPr>
            <a:spLocks noGrp="1"/>
          </p:cNvSpPr>
          <p:nvPr>
            <p:ph type="body" idx="1"/>
          </p:nvPr>
        </p:nvSpPr>
        <p:spPr>
          <a:xfrm>
            <a:off x="4992401" y="1206457"/>
            <a:ext cx="3145656" cy="771525"/>
          </a:xfrm>
        </p:spPr>
        <p:txBody>
          <a:bodyPr bIns="0" anchor="b"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3" name="Content Placeholder 3"/>
          <p:cNvSpPr>
            <a:spLocks noGrp="1"/>
          </p:cNvSpPr>
          <p:nvPr>
            <p:ph sz="half" idx="2"/>
          </p:nvPr>
        </p:nvSpPr>
        <p:spPr>
          <a:xfrm>
            <a:off x="4992401" y="2260556"/>
            <a:ext cx="3145656" cy="3986784"/>
          </a:xfrm>
        </p:spPr>
        <p:txBody>
          <a:bodyPr tIns="91440"/>
          <a:lstStyle>
            <a:lvl1pPr>
              <a:defRPr sz="2000">
                <a:solidFill>
                  <a:schemeClr val="tx1"/>
                </a:solidFill>
              </a:defRPr>
            </a:lvl1pPr>
            <a:lvl2pPr>
              <a:buClr>
                <a:schemeClr val="tx1">
                  <a:lumMod val="50000"/>
                  <a:lumOff val="50000"/>
                </a:schemeClr>
              </a:buClr>
              <a:defRPr sz="2000">
                <a:solidFill>
                  <a:schemeClr val="tx1"/>
                </a:solidFill>
              </a:defRPr>
            </a:lvl2pPr>
            <a:lvl3pPr>
              <a:buClr>
                <a:schemeClr val="tx1">
                  <a:lumMod val="50000"/>
                  <a:lumOff val="50000"/>
                </a:schemeClr>
              </a:buClr>
              <a:defRPr sz="2000">
                <a:solidFill>
                  <a:schemeClr val="tx1"/>
                </a:solidFill>
              </a:defRPr>
            </a:lvl3pPr>
            <a:lvl4pPr>
              <a:buClr>
                <a:schemeClr val="tx1">
                  <a:lumMod val="50000"/>
                  <a:lumOff val="50000"/>
                </a:schemeClr>
              </a:buClr>
              <a:defRPr sz="2000">
                <a:solidFill>
                  <a:schemeClr val="tx1"/>
                </a:solidFill>
              </a:defRPr>
            </a:lvl4pPr>
            <a:lvl5pPr>
              <a:buClr>
                <a:schemeClr val="tx1">
                  <a:lumMod val="50000"/>
                  <a:lumOff val="50000"/>
                </a:schemeClr>
              </a:buCl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p:cNvSpPr>
            <a:spLocks noGrp="1"/>
          </p:cNvSpPr>
          <p:nvPr>
            <p:ph type="body" idx="12"/>
          </p:nvPr>
        </p:nvSpPr>
        <p:spPr>
          <a:xfrm>
            <a:off x="8527097" y="1206457"/>
            <a:ext cx="3145656" cy="771525"/>
          </a:xfrm>
        </p:spPr>
        <p:txBody>
          <a:bodyPr bIns="0" anchor="b"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5" name="Content Placeholder 3"/>
          <p:cNvSpPr>
            <a:spLocks noGrp="1"/>
          </p:cNvSpPr>
          <p:nvPr>
            <p:ph sz="half" idx="13"/>
          </p:nvPr>
        </p:nvSpPr>
        <p:spPr>
          <a:xfrm>
            <a:off x="8527097" y="2260556"/>
            <a:ext cx="3145656" cy="3986784"/>
          </a:xfrm>
        </p:spPr>
        <p:txBody>
          <a:bodyPr vert="horz" lIns="0" tIns="91440" rIns="0" bIns="45724" rtlCol="0">
            <a:noAutofit/>
          </a:bodyPr>
          <a:lstStyle>
            <a:lvl1pPr>
              <a:defRPr lang="en-US" sz="2000" dirty="0" smtClean="0">
                <a:solidFill>
                  <a:schemeClr val="tx1"/>
                </a:solidFill>
              </a:defRPr>
            </a:lvl1pPr>
            <a:lvl2pPr>
              <a:buClr>
                <a:schemeClr val="tx1">
                  <a:lumMod val="50000"/>
                  <a:lumOff val="50000"/>
                </a:schemeClr>
              </a:buClr>
              <a:defRPr lang="en-US" sz="2000" dirty="0" smtClean="0">
                <a:solidFill>
                  <a:schemeClr val="tx1"/>
                </a:solidFill>
              </a:defRPr>
            </a:lvl2pPr>
            <a:lvl3pPr>
              <a:buClr>
                <a:schemeClr val="tx1">
                  <a:lumMod val="50000"/>
                  <a:lumOff val="50000"/>
                </a:schemeClr>
              </a:buClr>
              <a:defRPr lang="en-US" sz="2000" dirty="0" smtClean="0">
                <a:solidFill>
                  <a:schemeClr val="tx1"/>
                </a:solidFill>
              </a:defRPr>
            </a:lvl3pPr>
            <a:lvl4pPr>
              <a:buClr>
                <a:schemeClr val="tx1">
                  <a:lumMod val="50000"/>
                  <a:lumOff val="50000"/>
                </a:schemeClr>
              </a:buClr>
              <a:defRPr lang="en-US" sz="2000" dirty="0" smtClean="0">
                <a:solidFill>
                  <a:schemeClr val="tx1"/>
                </a:solidFill>
              </a:defRPr>
            </a:lvl4pPr>
            <a:lvl5pPr>
              <a:buClr>
                <a:schemeClr val="tx1">
                  <a:lumMod val="50000"/>
                  <a:lumOff val="50000"/>
                </a:schemeClr>
              </a:buClr>
              <a:defRPr lang="en-US" sz="20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Box 16"/>
          <p:cNvSpPr txBox="1"/>
          <p:nvPr userDrawn="1"/>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a:t>
            </a:r>
            <a:fld id="{C4E928E9-032F-4C67-90C8-3230976C52E1}" type="datetimeyyyy">
              <a:rPr lang="en-US" sz="700" smtClean="0">
                <a:solidFill>
                  <a:schemeClr val="tx1">
                    <a:lumMod val="50000"/>
                    <a:lumOff val="50000"/>
                  </a:schemeClr>
                </a:solidFill>
              </a:rPr>
              <a:t>2026</a:t>
            </a:fld>
            <a:r>
              <a:rPr lang="en-US" sz="700" dirty="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388059493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9/23/26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Rectangle 5"/>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3201203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Only" preserve="1">
  <p:cSld name="Title only_no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9/23/26</a:t>
            </a:fld>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9837474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65F197-B1B8-4584-8B75-5D45B647D250}" type="datetimeFigureOut">
              <a:rPr lang="en-US" smtClean="0"/>
              <a:t>9/23/26</a:t>
            </a:fld>
            <a:endParaRPr lang="en-US" dirty="0"/>
          </a:p>
        </p:txBody>
      </p:sp>
      <p:sp>
        <p:nvSpPr>
          <p:cNvPr id="3" name="Footer Placeholder 2"/>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3870114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2496" y="2733676"/>
            <a:ext cx="4454099" cy="1371600"/>
          </a:xfrm>
        </p:spPr>
        <p:txBody>
          <a:bodyPr anchor="ctr" anchorCtr="0"/>
          <a:lstStyle>
            <a:lvl1pPr algn="l">
              <a:defRPr sz="4000" baseline="0"/>
            </a:lvl1pPr>
          </a:lstStyle>
          <a:p>
            <a:r>
              <a:rPr lang="en-US" dirty="0"/>
              <a:t>CLICK TO EDIT MASTER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9/23/26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Rectangle 5"/>
          <p:cNvSpPr/>
          <p:nvPr userDrawn="1"/>
        </p:nvSpPr>
        <p:spPr>
          <a:xfrm rot="16200000">
            <a:off x="-1624947" y="3362308"/>
            <a:ext cx="3383280" cy="133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81476802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4746093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926377" y="536576"/>
            <a:ext cx="2743200" cy="54356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973391" y="536576"/>
            <a:ext cx="7594488" cy="5435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5F197-B1B8-4584-8B75-5D45B647D250}" type="datetimeFigureOut">
              <a:rPr lang="en-US" smtClean="0"/>
              <a:t>9/23/26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84049159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6057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704F-6947-2B17-7A17-B8E9A68922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6B618E-8352-D0DC-A271-FFDC636C91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42F9B-9D67-BF94-44C1-44AF607C897C}"/>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D59A1101-739F-0CC7-8C3B-D335D5F2E4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DD8FD5-EEE4-0010-6466-5729976071FB}"/>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73579025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2D9B-3E0F-37C8-1363-595499152D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6B5309-F579-4F6F-5D2B-868D5A2441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569F4-E28E-19F3-2AB7-EB68BEBF8610}"/>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E7FACDC8-3946-CB73-3BFF-675EE688F9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A3B138-A061-CE37-6F12-7BBAB63A919B}"/>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44579650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0067-24B8-1E7E-A745-C26BE5AE12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D8A001-9B04-38BF-E13F-70E2EBABF2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34E537-800E-E812-19CF-CE33E3FD8263}"/>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1E3DC8A0-E21B-52B3-F307-D39209E57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734241-9002-E747-C2B4-DC2C2E28726E}"/>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326678780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107A-3450-13BA-4E5A-E9D3423AEA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4E7BE5-AFF0-0FBD-FA15-DABA038F91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EDB845-C09C-0BB9-C59A-36DC7A99EF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80C22F-9A7F-81F6-A6D2-8D0309EACCD8}"/>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a:extLst>
              <a:ext uri="{FF2B5EF4-FFF2-40B4-BE49-F238E27FC236}">
                <a16:creationId xmlns:a16="http://schemas.microsoft.com/office/drawing/2014/main" id="{7CCDFB1D-15CD-2A62-C146-1B6AF9A546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AFA5A0-C36B-E768-1187-A55E48A492EF}"/>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44954154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9E92F-B430-4618-BC1B-C2D7B29CD0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AF78B6-576C-7F88-4A43-893DD2FE8D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E7B032-866E-75B4-D035-90A7199955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7123EA-48CB-3C06-0E17-4CBC218D14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501E96-1A4F-04EE-7E60-F3640816E7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1CED32-427C-6364-EE8A-59DD084BC06B}"/>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8" name="Footer Placeholder 7">
            <a:extLst>
              <a:ext uri="{FF2B5EF4-FFF2-40B4-BE49-F238E27FC236}">
                <a16:creationId xmlns:a16="http://schemas.microsoft.com/office/drawing/2014/main" id="{3B363F41-1392-E742-3787-7127B19C80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18F9D4-D032-3D9A-A17E-F705379CBDF4}"/>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84442591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02E5-73E4-EABA-73F3-345B4F2B80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BD68D1-D991-0EFE-3CAF-04EBC773DE4D}"/>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4" name="Footer Placeholder 3">
            <a:extLst>
              <a:ext uri="{FF2B5EF4-FFF2-40B4-BE49-F238E27FC236}">
                <a16:creationId xmlns:a16="http://schemas.microsoft.com/office/drawing/2014/main" id="{3DDF52CF-72DB-02D2-38B8-F178B506EE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FCD1DB-0F8B-2A39-06C3-EC3BDE57A34F}"/>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09063905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BB6C74-CC37-D27D-FAE5-670E5FE6D34B}"/>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3" name="Footer Placeholder 2">
            <a:extLst>
              <a:ext uri="{FF2B5EF4-FFF2-40B4-BE49-F238E27FC236}">
                <a16:creationId xmlns:a16="http://schemas.microsoft.com/office/drawing/2014/main" id="{833678F3-6C33-27ED-BA09-86185CBBB7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7E92EF-4332-DD53-664F-E7CC4BF79F2A}"/>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85091522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FD788-BF25-D1FB-0F35-944F0D9B10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CB5F91-24A9-476B-324E-7441FEB61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4F9BBB-7AD5-AE19-5A7B-E5704A93A8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376E4E-B059-0327-7C55-5D103CED6476}"/>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a:extLst>
              <a:ext uri="{FF2B5EF4-FFF2-40B4-BE49-F238E27FC236}">
                <a16:creationId xmlns:a16="http://schemas.microsoft.com/office/drawing/2014/main" id="{519C218E-5C99-750A-AF46-C4952F8E24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DBFD8-9A39-D34C-A309-7531997D854E}"/>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124502619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3FD14-90D3-FEFA-0DC0-CD7243A782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39F95D-2960-38B9-103F-F8AA2969F8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392D9E-94BA-725D-C91F-853D2B675D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16D25E-D8D8-5618-FCEF-017929926B81}"/>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6" name="Footer Placeholder 5">
            <a:extLst>
              <a:ext uri="{FF2B5EF4-FFF2-40B4-BE49-F238E27FC236}">
                <a16:creationId xmlns:a16="http://schemas.microsoft.com/office/drawing/2014/main" id="{C69E864A-973B-1BEC-D114-A451C89574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F4A4C-12BA-8DD3-9715-BAF192747707}"/>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10518169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BE2F-4ABD-B835-9D28-25701DBF92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FF956A-F772-F39D-18E1-AEB0495872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3EE173-13F1-DCA1-7F9E-D58513037CF5}"/>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E8D7713F-0584-5838-5361-74FB6B60B5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169CAE-BDE6-B7F7-2D03-4335BD526CA4}"/>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78792775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48F97-4BB1-9220-F43D-5C4C822551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F85D6A-BAB5-5465-55D5-9B682A81CF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89E0AC-0642-E19D-899A-614766834204}"/>
              </a:ext>
            </a:extLst>
          </p:cNvPr>
          <p:cNvSpPr>
            <a:spLocks noGrp="1"/>
          </p:cNvSpPr>
          <p:nvPr>
            <p:ph type="dt" sz="half" idx="10"/>
          </p:nvPr>
        </p:nvSpPr>
        <p:spPr/>
        <p:txBody>
          <a:bodyPr/>
          <a:lstStyle/>
          <a:p>
            <a:fld id="{AA342582-F968-4FA2-887F-A94267C85317}" type="datetimeFigureOut">
              <a:rPr lang="en-US" smtClean="0"/>
              <a:t>9/23/26</a:t>
            </a:fld>
            <a:endParaRPr lang="en-US"/>
          </a:p>
        </p:txBody>
      </p:sp>
      <p:sp>
        <p:nvSpPr>
          <p:cNvPr id="5" name="Footer Placeholder 4">
            <a:extLst>
              <a:ext uri="{FF2B5EF4-FFF2-40B4-BE49-F238E27FC236}">
                <a16:creationId xmlns:a16="http://schemas.microsoft.com/office/drawing/2014/main" id="{33EA26DF-6E29-6570-76B8-1BF039A464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F040C-89EC-BA6B-8D22-1493527FD995}"/>
              </a:ext>
            </a:extLst>
          </p:cNvPr>
          <p:cNvSpPr>
            <a:spLocks noGrp="1"/>
          </p:cNvSpPr>
          <p:nvPr>
            <p:ph type="sldNum" sz="quarter" idx="12"/>
          </p:nvPr>
        </p:nvSpPr>
        <p:spPr/>
        <p:txBody>
          <a:bodyPr/>
          <a:lstStyle/>
          <a:p>
            <a:fld id="{42DA0FCB-476B-4C5E-B0FC-01ECD1DD2818}" type="slidenum">
              <a:rPr lang="en-US" smtClean="0"/>
              <a:t>‹#›</a:t>
            </a:fld>
            <a:endParaRPr lang="en-US"/>
          </a:p>
        </p:txBody>
      </p:sp>
    </p:spTree>
    <p:extLst>
      <p:ext uri="{BB962C8B-B14F-4D97-AF65-F5344CB8AC3E}">
        <p14:creationId xmlns:p14="http://schemas.microsoft.com/office/powerpoint/2010/main" val="299808049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Black_blue border">
    <p:spTree>
      <p:nvGrpSpPr>
        <p:cNvPr id="1" name=""/>
        <p:cNvGrpSpPr/>
        <p:nvPr/>
      </p:nvGrpSpPr>
      <p:grpSpPr>
        <a:xfrm>
          <a:off x="0" y="0"/>
          <a:ext cx="0" cy="0"/>
          <a:chOff x="0" y="0"/>
          <a:chExt cx="0" cy="0"/>
        </a:xfrm>
      </p:grpSpPr>
      <p:sp>
        <p:nvSpPr>
          <p:cNvPr id="7" name="Rectangle 6"/>
          <p:cNvSpPr/>
          <p:nvPr userDrawn="1"/>
        </p:nvSpPr>
        <p:spPr>
          <a:xfrm>
            <a:off x="0" y="0"/>
            <a:ext cx="6100637"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6091363" y="0"/>
            <a:ext cx="61006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a:xfrm>
            <a:off x="541479" y="536576"/>
            <a:ext cx="11128098" cy="580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973392" y="1077915"/>
            <a:ext cx="10010207" cy="587375"/>
          </a:xfrm>
        </p:spPr>
        <p:txBody>
          <a:bodyPr/>
          <a:lstStyle>
            <a:lvl1pPr>
              <a:defRPr baseline="0">
                <a:solidFill>
                  <a:schemeClr val="tx1"/>
                </a:solidFill>
              </a:defRPr>
            </a:lvl1pPr>
          </a:lstStyle>
          <a:p>
            <a:r>
              <a:rPr lang="en-US"/>
              <a:t>CLICK TO EDIT TITLE STYLE</a:t>
            </a:r>
          </a:p>
        </p:txBody>
      </p:sp>
      <p:sp>
        <p:nvSpPr>
          <p:cNvPr id="3" name="Content Placeholder 2"/>
          <p:cNvSpPr>
            <a:spLocks noGrp="1"/>
          </p:cNvSpPr>
          <p:nvPr>
            <p:ph idx="1"/>
          </p:nvPr>
        </p:nvSpPr>
        <p:spPr>
          <a:xfrm>
            <a:off x="973392" y="2132013"/>
            <a:ext cx="10010207" cy="3668712"/>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2"/>
                </a:solidFill>
              </a:defRPr>
            </a:lvl1pPr>
          </a:lstStyle>
          <a:p>
            <a:fld id="{3465F197-B1B8-4584-8B75-5D45B647D250}" type="datetimeFigureOut">
              <a:rPr lang="en-US" smtClean="0"/>
              <a:pPr/>
              <a:t>9/23/26</a:t>
            </a:fld>
            <a:endParaRPr lang="en-US"/>
          </a:p>
        </p:txBody>
      </p:sp>
      <p:sp>
        <p:nvSpPr>
          <p:cNvPr id="12" name="Footer Placeholder 4"/>
          <p:cNvSpPr>
            <a:spLocks noGrp="1"/>
          </p:cNvSpPr>
          <p:nvPr>
            <p:ph type="ftr" sz="quarter" idx="3"/>
          </p:nvPr>
        </p:nvSpPr>
        <p:spPr>
          <a:xfrm>
            <a:off x="2235201" y="6135688"/>
            <a:ext cx="8737600"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a:p>
        </p:txBody>
      </p:sp>
      <p:sp>
        <p:nvSpPr>
          <p:cNvPr id="14" name="Rectangle 13"/>
          <p:cNvSpPr/>
          <p:nvPr userDrawn="1"/>
        </p:nvSpPr>
        <p:spPr>
          <a:xfrm>
            <a:off x="973392" y="0"/>
            <a:ext cx="3384161"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extBox 10"/>
          <p:cNvSpPr txBox="1"/>
          <p:nvPr userDrawn="1"/>
        </p:nvSpPr>
        <p:spPr>
          <a:xfrm>
            <a:off x="8422293" y="6657948"/>
            <a:ext cx="3769708"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bg2"/>
                </a:solidFill>
              </a:rPr>
              <a:t>©2021 Mayo Foundation for Medical Education and Research  |  slide-</a:t>
            </a:r>
            <a:fld id="{D445C29B-035B-48ED-941F-A66A11A8A322}" type="slidenum">
              <a:rPr lang="en-US" sz="700" smtClean="0">
                <a:solidFill>
                  <a:schemeClr val="bg2"/>
                </a:solidFill>
              </a:rPr>
              <a:pPr lvl="0"/>
              <a:t>‹#›</a:t>
            </a:fld>
            <a:endParaRPr lang="en-US" sz="700">
              <a:solidFill>
                <a:schemeClr val="bg2"/>
              </a:solidFill>
            </a:endParaRPr>
          </a:p>
        </p:txBody>
      </p:sp>
    </p:spTree>
    <p:extLst>
      <p:ext uri="{BB962C8B-B14F-4D97-AF65-F5344CB8AC3E}">
        <p14:creationId xmlns:p14="http://schemas.microsoft.com/office/powerpoint/2010/main" val="326144011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572376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cSld name="Header, subhead and red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3525CB-3575-15ED-8355-4B7991B1D33D}"/>
              </a:ext>
            </a:extLst>
          </p:cNvPr>
          <p:cNvSpPr/>
          <p:nvPr/>
        </p:nvSpPr>
        <p:spPr>
          <a:xfrm>
            <a:off x="0" y="6134099"/>
            <a:ext cx="12192000" cy="729206"/>
          </a:xfrm>
          <a:prstGeom prst="rect">
            <a:avLst/>
          </a:prstGeom>
          <a:solidFill>
            <a:srgbClr val="BA0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Footer Placeholder 5">
            <a:extLst>
              <a:ext uri="{FF2B5EF4-FFF2-40B4-BE49-F238E27FC236}">
                <a16:creationId xmlns:a16="http://schemas.microsoft.com/office/drawing/2014/main" id="{477122EF-EC77-5683-5F0C-EEB6518DB368}"/>
              </a:ext>
            </a:extLst>
          </p:cNvPr>
          <p:cNvSpPr>
            <a:spLocks noGrp="1"/>
          </p:cNvSpPr>
          <p:nvPr>
            <p:ph type="ftr" sz="quarter" idx="3"/>
          </p:nvPr>
        </p:nvSpPr>
        <p:spPr>
          <a:xfrm>
            <a:off x="8755810" y="6385172"/>
            <a:ext cx="2668094" cy="365125"/>
          </a:xfrm>
          <a:prstGeom prst="rect">
            <a:avLst/>
          </a:prstGeom>
        </p:spPr>
        <p:txBody>
          <a:bodyPr vert="horz" lIns="91440" tIns="45720" rIns="182880" bIns="45720" rtlCol="0" anchor="ctr"/>
          <a:lstStyle>
            <a:lvl1pPr algn="r">
              <a:defRPr lang="en-US" sz="1000" b="1" i="0" kern="1200" cap="all" spc="20" baseline="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a:lnSpc>
                <a:spcPct val="85000"/>
              </a:lnSpc>
              <a:spcBef>
                <a:spcPct val="20000"/>
              </a:spcBef>
            </a:pPr>
            <a:r>
              <a:rPr lang="en-US"/>
              <a:t>DEPARTMENT PLACEHOLDER</a:t>
            </a:r>
            <a:endParaRPr lang="en-US" dirty="0"/>
          </a:p>
        </p:txBody>
      </p:sp>
      <p:sp>
        <p:nvSpPr>
          <p:cNvPr id="11" name="Slide Number Placeholder 6">
            <a:extLst>
              <a:ext uri="{FF2B5EF4-FFF2-40B4-BE49-F238E27FC236}">
                <a16:creationId xmlns:a16="http://schemas.microsoft.com/office/drawing/2014/main" id="{62C41F0B-5AAD-8344-8A22-63D161AC280B}"/>
              </a:ext>
            </a:extLst>
          </p:cNvPr>
          <p:cNvSpPr>
            <a:spLocks noGrp="1"/>
          </p:cNvSpPr>
          <p:nvPr>
            <p:ph type="sldNum" sz="quarter" idx="4"/>
          </p:nvPr>
        </p:nvSpPr>
        <p:spPr>
          <a:xfrm>
            <a:off x="11423904" y="6366510"/>
            <a:ext cx="258774" cy="365125"/>
          </a:xfrm>
          <a:prstGeom prst="rect">
            <a:avLst/>
          </a:prstGeom>
        </p:spPr>
        <p:txBody>
          <a:bodyPr vert="horz" lIns="0" tIns="45720" rIns="0" bIns="45720" rtlCol="0" anchor="ctr"/>
          <a:lstStyle>
            <a:lvl1pPr algn="r">
              <a:defRPr sz="1600" b="1">
                <a:solidFill>
                  <a:schemeClr val="tx1"/>
                </a:solidFill>
              </a:defRPr>
            </a:lvl1pPr>
          </a:lstStyle>
          <a:p>
            <a:fld id="{E2C19600-1FA6-49A4-BAD8-DAC77A900071}" type="slidenum">
              <a:rPr lang="en-US" smtClean="0"/>
              <a:pPr/>
              <a:t>‹#›</a:t>
            </a:fld>
            <a:endParaRPr lang="en-US" dirty="0"/>
          </a:p>
        </p:txBody>
      </p:sp>
      <p:sp>
        <p:nvSpPr>
          <p:cNvPr id="5" name="Title 1">
            <a:extLst>
              <a:ext uri="{FF2B5EF4-FFF2-40B4-BE49-F238E27FC236}">
                <a16:creationId xmlns:a16="http://schemas.microsoft.com/office/drawing/2014/main" id="{7588FC03-5CCE-0D86-8A3A-F919435777AE}"/>
              </a:ext>
            </a:extLst>
          </p:cNvPr>
          <p:cNvSpPr>
            <a:spLocks noGrp="1"/>
          </p:cNvSpPr>
          <p:nvPr>
            <p:ph type="title"/>
          </p:nvPr>
        </p:nvSpPr>
        <p:spPr>
          <a:xfrm>
            <a:off x="511427" y="437444"/>
            <a:ext cx="11167811" cy="614116"/>
          </a:xfrm>
        </p:spPr>
        <p:txBody>
          <a:bodyPr/>
          <a:lstStyle/>
          <a:p>
            <a:r>
              <a:rPr lang="en-US"/>
              <a:t>Click to edit Master title style</a:t>
            </a:r>
            <a:endParaRPr lang="en-US" dirty="0"/>
          </a:p>
        </p:txBody>
      </p:sp>
      <p:sp>
        <p:nvSpPr>
          <p:cNvPr id="7" name="Text Placeholder 5">
            <a:extLst>
              <a:ext uri="{FF2B5EF4-FFF2-40B4-BE49-F238E27FC236}">
                <a16:creationId xmlns:a16="http://schemas.microsoft.com/office/drawing/2014/main" id="{A2BE9C5B-C374-57E0-7BD7-2A01F8707B02}"/>
              </a:ext>
            </a:extLst>
          </p:cNvPr>
          <p:cNvSpPr>
            <a:spLocks noGrp="1"/>
          </p:cNvSpPr>
          <p:nvPr>
            <p:ph type="body" sz="quarter" idx="12"/>
          </p:nvPr>
        </p:nvSpPr>
        <p:spPr>
          <a:xfrm>
            <a:off x="509322" y="1270530"/>
            <a:ext cx="11169916" cy="2035377"/>
          </a:xfrm>
        </p:spPr>
        <p:txBody>
          <a:bodyPr>
            <a:normAutofit/>
          </a:bodyPr>
          <a:lstStyle>
            <a:lvl1pPr>
              <a:defRPr sz="1800">
                <a:solidFill>
                  <a:schemeClr val="tx1">
                    <a:lumMod val="65000"/>
                    <a:lumOff val="35000"/>
                  </a:schemeClr>
                </a:solidFill>
              </a:defRPr>
            </a:lvl1pPr>
          </a:lstStyle>
          <a:p>
            <a:pPr lvl="0"/>
            <a:r>
              <a:rPr lang="en-US"/>
              <a:t>Click to edit Master text styles</a:t>
            </a:r>
          </a:p>
        </p:txBody>
      </p:sp>
      <p:pic>
        <p:nvPicPr>
          <p:cNvPr id="2" name="Graphic 1">
            <a:extLst>
              <a:ext uri="{FF2B5EF4-FFF2-40B4-BE49-F238E27FC236}">
                <a16:creationId xmlns:a16="http://schemas.microsoft.com/office/drawing/2014/main" id="{DA132C04-CB78-14F0-5958-754E3BF58D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1426" y="6353070"/>
            <a:ext cx="2377440" cy="323734"/>
          </a:xfrm>
          <a:prstGeom prst="rect">
            <a:avLst/>
          </a:prstGeom>
        </p:spPr>
      </p:pic>
      <p:pic>
        <p:nvPicPr>
          <p:cNvPr id="3" name="Picture 2">
            <a:extLst>
              <a:ext uri="{FF2B5EF4-FFF2-40B4-BE49-F238E27FC236}">
                <a16:creationId xmlns:a16="http://schemas.microsoft.com/office/drawing/2014/main" id="{C8F43B1A-0984-4556-DA66-E23FFA402911}"/>
              </a:ext>
            </a:extLst>
          </p:cNvPr>
          <p:cNvPicPr>
            <a:picLocks noChangeAspect="1"/>
          </p:cNvPicPr>
          <p:nvPr/>
        </p:nvPicPr>
        <p:blipFill rotWithShape="1">
          <a:blip r:embed="rId4"/>
          <a:srcRect l="12609" r="12609"/>
          <a:stretch/>
        </p:blipFill>
        <p:spPr>
          <a:xfrm>
            <a:off x="10337659" y="5926924"/>
            <a:ext cx="1341579" cy="987264"/>
          </a:xfrm>
          <a:prstGeom prst="rect">
            <a:avLst/>
          </a:prstGeom>
        </p:spPr>
      </p:pic>
      <p:sp>
        <p:nvSpPr>
          <p:cNvPr id="4" name="Rectangle 3">
            <a:extLst>
              <a:ext uri="{FF2B5EF4-FFF2-40B4-BE49-F238E27FC236}">
                <a16:creationId xmlns:a16="http://schemas.microsoft.com/office/drawing/2014/main" id="{3F727292-5FDD-2970-2C88-2DCF8F5A3D16}"/>
              </a:ext>
            </a:extLst>
          </p:cNvPr>
          <p:cNvSpPr/>
          <p:nvPr/>
        </p:nvSpPr>
        <p:spPr>
          <a:xfrm>
            <a:off x="0" y="6134099"/>
            <a:ext cx="12192000" cy="729206"/>
          </a:xfrm>
          <a:prstGeom prst="rect">
            <a:avLst/>
          </a:prstGeom>
          <a:solidFill>
            <a:srgbClr val="BA0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34A0C581-732E-345A-8A7A-F11802B91E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1426" y="6353070"/>
            <a:ext cx="2377440" cy="323734"/>
          </a:xfrm>
          <a:prstGeom prst="rect">
            <a:avLst/>
          </a:prstGeom>
        </p:spPr>
      </p:pic>
      <p:pic>
        <p:nvPicPr>
          <p:cNvPr id="9" name="Picture 8">
            <a:extLst>
              <a:ext uri="{FF2B5EF4-FFF2-40B4-BE49-F238E27FC236}">
                <a16:creationId xmlns:a16="http://schemas.microsoft.com/office/drawing/2014/main" id="{DC62346E-7E05-9D71-68E3-11228A76892A}"/>
              </a:ext>
            </a:extLst>
          </p:cNvPr>
          <p:cNvPicPr>
            <a:picLocks noChangeAspect="1"/>
          </p:cNvPicPr>
          <p:nvPr/>
        </p:nvPicPr>
        <p:blipFill rotWithShape="1">
          <a:blip r:embed="rId4"/>
          <a:srcRect l="12609" r="12609"/>
          <a:stretch/>
        </p:blipFill>
        <p:spPr>
          <a:xfrm>
            <a:off x="10337659" y="5926924"/>
            <a:ext cx="1341579" cy="987264"/>
          </a:xfrm>
          <a:prstGeom prst="rect">
            <a:avLst/>
          </a:prstGeom>
        </p:spPr>
      </p:pic>
      <p:sp>
        <p:nvSpPr>
          <p:cNvPr id="12" name="Rectangle 11">
            <a:extLst>
              <a:ext uri="{FF2B5EF4-FFF2-40B4-BE49-F238E27FC236}">
                <a16:creationId xmlns:a16="http://schemas.microsoft.com/office/drawing/2014/main" id="{46603C1D-44D7-DCDF-1E99-9B12FAEDCA80}"/>
              </a:ext>
            </a:extLst>
          </p:cNvPr>
          <p:cNvSpPr/>
          <p:nvPr userDrawn="1"/>
        </p:nvSpPr>
        <p:spPr>
          <a:xfrm>
            <a:off x="0" y="6134099"/>
            <a:ext cx="12192000" cy="729206"/>
          </a:xfrm>
          <a:prstGeom prst="rect">
            <a:avLst/>
          </a:prstGeom>
          <a:solidFill>
            <a:srgbClr val="BA0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0593F4AF-5130-0290-9E82-63BF429CE9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1426" y="6353070"/>
            <a:ext cx="2377440" cy="323734"/>
          </a:xfrm>
          <a:prstGeom prst="rect">
            <a:avLst/>
          </a:prstGeom>
        </p:spPr>
      </p:pic>
      <p:pic>
        <p:nvPicPr>
          <p:cNvPr id="14" name="Picture 13">
            <a:extLst>
              <a:ext uri="{FF2B5EF4-FFF2-40B4-BE49-F238E27FC236}">
                <a16:creationId xmlns:a16="http://schemas.microsoft.com/office/drawing/2014/main" id="{036D29E0-B1D4-3C66-7575-87393B2277AE}"/>
              </a:ext>
            </a:extLst>
          </p:cNvPr>
          <p:cNvPicPr>
            <a:picLocks noChangeAspect="1"/>
          </p:cNvPicPr>
          <p:nvPr userDrawn="1"/>
        </p:nvPicPr>
        <p:blipFill rotWithShape="1">
          <a:blip r:embed="rId4"/>
          <a:srcRect l="12609" r="12609"/>
          <a:stretch/>
        </p:blipFill>
        <p:spPr>
          <a:xfrm>
            <a:off x="10337659" y="5926924"/>
            <a:ext cx="1341579" cy="987264"/>
          </a:xfrm>
          <a:prstGeom prst="rect">
            <a:avLst/>
          </a:prstGeom>
        </p:spPr>
      </p:pic>
    </p:spTree>
    <p:extLst>
      <p:ext uri="{BB962C8B-B14F-4D97-AF65-F5344CB8AC3E}">
        <p14:creationId xmlns:p14="http://schemas.microsoft.com/office/powerpoint/2010/main" val="2886828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21" Type="http://schemas.openxmlformats.org/officeDocument/2006/relationships/slideLayout" Target="../slideLayouts/slideLayout53.xml"/><Relationship Id="rId34" Type="http://schemas.openxmlformats.org/officeDocument/2006/relationships/slideLayout" Target="../slideLayouts/slideLayout66.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slideLayout" Target="../slideLayouts/slideLayout65.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37" Type="http://schemas.openxmlformats.org/officeDocument/2006/relationships/theme" Target="../theme/theme4.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36" Type="http://schemas.openxmlformats.org/officeDocument/2006/relationships/slideLayout" Target="../slideLayouts/slideLayout68.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slideLayout" Target="../slideLayouts/slideLayout67.xml"/><Relationship Id="rId8" Type="http://schemas.openxmlformats.org/officeDocument/2006/relationships/slideLayout" Target="../slideLayouts/slideLayout40.xml"/><Relationship Id="rId3"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5.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6" Type="http://schemas.openxmlformats.org/officeDocument/2006/relationships/image" Target="../media/image11.emf"/><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oleObject" Target="../embeddings/oleObject1.bin"/><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tags" Target="../tags/tag1.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9" Type="http://schemas.openxmlformats.org/officeDocument/2006/relationships/slideLayout" Target="../slideLayouts/slideLayout119.xml"/><Relationship Id="rId21" Type="http://schemas.openxmlformats.org/officeDocument/2006/relationships/slideLayout" Target="../slideLayouts/slideLayout101.xml"/><Relationship Id="rId34" Type="http://schemas.openxmlformats.org/officeDocument/2006/relationships/slideLayout" Target="../slideLayouts/slideLayout114.xml"/><Relationship Id="rId42" Type="http://schemas.openxmlformats.org/officeDocument/2006/relationships/slideLayout" Target="../slideLayouts/slideLayout122.xml"/><Relationship Id="rId47" Type="http://schemas.openxmlformats.org/officeDocument/2006/relationships/slideLayout" Target="../slideLayouts/slideLayout127.xml"/><Relationship Id="rId50" Type="http://schemas.openxmlformats.org/officeDocument/2006/relationships/slideLayout" Target="../slideLayouts/slideLayout130.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9" Type="http://schemas.openxmlformats.org/officeDocument/2006/relationships/slideLayout" Target="../slideLayouts/slideLayout109.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32" Type="http://schemas.openxmlformats.org/officeDocument/2006/relationships/slideLayout" Target="../slideLayouts/slideLayout112.xml"/><Relationship Id="rId37" Type="http://schemas.openxmlformats.org/officeDocument/2006/relationships/slideLayout" Target="../slideLayouts/slideLayout117.xml"/><Relationship Id="rId40" Type="http://schemas.openxmlformats.org/officeDocument/2006/relationships/slideLayout" Target="../slideLayouts/slideLayout120.xml"/><Relationship Id="rId45" Type="http://schemas.openxmlformats.org/officeDocument/2006/relationships/slideLayout" Target="../slideLayouts/slideLayout125.xml"/><Relationship Id="rId53" Type="http://schemas.openxmlformats.org/officeDocument/2006/relationships/oleObject" Target="../embeddings/oleObject2.bin"/><Relationship Id="rId5" Type="http://schemas.openxmlformats.org/officeDocument/2006/relationships/slideLayout" Target="../slideLayouts/slideLayout85.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31" Type="http://schemas.openxmlformats.org/officeDocument/2006/relationships/slideLayout" Target="../slideLayouts/slideLayout111.xml"/><Relationship Id="rId44" Type="http://schemas.openxmlformats.org/officeDocument/2006/relationships/slideLayout" Target="../slideLayouts/slideLayout124.xml"/><Relationship Id="rId52" Type="http://schemas.openxmlformats.org/officeDocument/2006/relationships/tags" Target="../tags/tag2.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slideLayout" Target="../slideLayouts/slideLayout110.xml"/><Relationship Id="rId35" Type="http://schemas.openxmlformats.org/officeDocument/2006/relationships/slideLayout" Target="../slideLayouts/slideLayout115.xml"/><Relationship Id="rId43" Type="http://schemas.openxmlformats.org/officeDocument/2006/relationships/slideLayout" Target="../slideLayouts/slideLayout123.xml"/><Relationship Id="rId48" Type="http://schemas.openxmlformats.org/officeDocument/2006/relationships/slideLayout" Target="../slideLayouts/slideLayout128.xml"/><Relationship Id="rId8" Type="http://schemas.openxmlformats.org/officeDocument/2006/relationships/slideLayout" Target="../slideLayouts/slideLayout88.xml"/><Relationship Id="rId51" Type="http://schemas.openxmlformats.org/officeDocument/2006/relationships/theme" Target="../theme/theme6.xml"/><Relationship Id="rId3" Type="http://schemas.openxmlformats.org/officeDocument/2006/relationships/slideLayout" Target="../slideLayouts/slideLayout83.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33" Type="http://schemas.openxmlformats.org/officeDocument/2006/relationships/slideLayout" Target="../slideLayouts/slideLayout113.xml"/><Relationship Id="rId38" Type="http://schemas.openxmlformats.org/officeDocument/2006/relationships/slideLayout" Target="../slideLayouts/slideLayout118.xml"/><Relationship Id="rId46" Type="http://schemas.openxmlformats.org/officeDocument/2006/relationships/slideLayout" Target="../slideLayouts/slideLayout126.xml"/><Relationship Id="rId20" Type="http://schemas.openxmlformats.org/officeDocument/2006/relationships/slideLayout" Target="../slideLayouts/slideLayout100.xml"/><Relationship Id="rId41" Type="http://schemas.openxmlformats.org/officeDocument/2006/relationships/slideLayout" Target="../slideLayouts/slideLayout121.xml"/><Relationship Id="rId54" Type="http://schemas.openxmlformats.org/officeDocument/2006/relationships/image" Target="../media/image12.emf"/><Relationship Id="rId1" Type="http://schemas.openxmlformats.org/officeDocument/2006/relationships/slideLayout" Target="../slideLayouts/slideLayout81.xml"/><Relationship Id="rId6" Type="http://schemas.openxmlformats.org/officeDocument/2006/relationships/slideLayout" Target="../slideLayouts/slideLayout86.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36" Type="http://schemas.openxmlformats.org/officeDocument/2006/relationships/slideLayout" Target="../slideLayouts/slideLayout116.xml"/><Relationship Id="rId49" Type="http://schemas.openxmlformats.org/officeDocument/2006/relationships/slideLayout" Target="../slideLayouts/slideLayout12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18" Type="http://schemas.openxmlformats.org/officeDocument/2006/relationships/image" Target="../media/image11.emf"/><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oleObject" Target="../embeddings/oleObject1.bin"/><Relationship Id="rId2" Type="http://schemas.openxmlformats.org/officeDocument/2006/relationships/slideLayout" Target="../slideLayouts/slideLayout132.xml"/><Relationship Id="rId16" Type="http://schemas.openxmlformats.org/officeDocument/2006/relationships/tags" Target="../tags/tag3.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theme" Target="../theme/theme7.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26" Type="http://schemas.openxmlformats.org/officeDocument/2006/relationships/slideLayout" Target="../slideLayouts/slideLayout183.xml"/><Relationship Id="rId39" Type="http://schemas.openxmlformats.org/officeDocument/2006/relationships/slideLayout" Target="../slideLayouts/slideLayout196.xml"/><Relationship Id="rId21" Type="http://schemas.openxmlformats.org/officeDocument/2006/relationships/slideLayout" Target="../slideLayouts/slideLayout178.xml"/><Relationship Id="rId34" Type="http://schemas.openxmlformats.org/officeDocument/2006/relationships/slideLayout" Target="../slideLayouts/slideLayout191.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slideLayout" Target="../slideLayouts/slideLayout182.xml"/><Relationship Id="rId33" Type="http://schemas.openxmlformats.org/officeDocument/2006/relationships/slideLayout" Target="../slideLayouts/slideLayout190.xml"/><Relationship Id="rId38" Type="http://schemas.openxmlformats.org/officeDocument/2006/relationships/slideLayout" Target="../slideLayouts/slideLayout195.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29" Type="http://schemas.openxmlformats.org/officeDocument/2006/relationships/slideLayout" Target="../slideLayouts/slideLayout186.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slideLayout" Target="../slideLayouts/slideLayout181.xml"/><Relationship Id="rId32" Type="http://schemas.openxmlformats.org/officeDocument/2006/relationships/slideLayout" Target="../slideLayouts/slideLayout189.xml"/><Relationship Id="rId37" Type="http://schemas.openxmlformats.org/officeDocument/2006/relationships/slideLayout" Target="../slideLayouts/slideLayout194.xml"/><Relationship Id="rId40" Type="http://schemas.openxmlformats.org/officeDocument/2006/relationships/theme" Target="../theme/theme9.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28" Type="http://schemas.openxmlformats.org/officeDocument/2006/relationships/slideLayout" Target="../slideLayouts/slideLayout185.xml"/><Relationship Id="rId36" Type="http://schemas.openxmlformats.org/officeDocument/2006/relationships/slideLayout" Target="../slideLayouts/slideLayout193.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31" Type="http://schemas.openxmlformats.org/officeDocument/2006/relationships/slideLayout" Target="../slideLayouts/slideLayout188.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 Id="rId27" Type="http://schemas.openxmlformats.org/officeDocument/2006/relationships/slideLayout" Target="../slideLayouts/slideLayout184.xml"/><Relationship Id="rId30" Type="http://schemas.openxmlformats.org/officeDocument/2006/relationships/slideLayout" Target="../slideLayouts/slideLayout187.xml"/><Relationship Id="rId35" Type="http://schemas.openxmlformats.org/officeDocument/2006/relationships/slideLayout" Target="../slideLayouts/slideLayout192.xml"/><Relationship Id="rId8" Type="http://schemas.openxmlformats.org/officeDocument/2006/relationships/slideLayout" Target="../slideLayouts/slideLayout165.xml"/><Relationship Id="rId3" Type="http://schemas.openxmlformats.org/officeDocument/2006/relationships/slideLayout" Target="../slideLayouts/slideLayout16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image" Target="../media/image11.emf"/><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oleObject" Target="../embeddings/oleObject1.bin"/><Relationship Id="rId2" Type="http://schemas.openxmlformats.org/officeDocument/2006/relationships/slideLayout" Target="../slideLayouts/slideLayout198.xml"/><Relationship Id="rId16" Type="http://schemas.openxmlformats.org/officeDocument/2006/relationships/tags" Target="../tags/tag4.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theme" Target="../theme/theme10.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0F8B10-7EE0-47CB-A371-137045842CE4}" type="datetimeFigureOut">
              <a:rPr lang="en-US" smtClean="0"/>
              <a:t>9/23/26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ABDDCF-D277-4BDB-A7EA-64198BE089CC}" type="slidenum">
              <a:rPr lang="en-US" smtClean="0"/>
              <a:t>‹#›</a:t>
            </a:fld>
            <a:endParaRPr lang="en-US"/>
          </a:p>
        </p:txBody>
      </p:sp>
    </p:spTree>
    <p:extLst>
      <p:ext uri="{BB962C8B-B14F-4D97-AF65-F5344CB8AC3E}">
        <p14:creationId xmlns:p14="http://schemas.microsoft.com/office/powerpoint/2010/main" val="32011584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1D04B95-07DE-4CE0-B2E3-32220ED46FC5}"/>
              </a:ext>
            </a:extLst>
          </p:cNvPr>
          <p:cNvPicPr>
            <a:picLocks noChangeAspect="1"/>
          </p:cNvPicPr>
          <p:nvPr userDrawn="1"/>
        </p:nvPicPr>
        <p:blipFill>
          <a:blip r:embed="rId12"/>
          <a:stretch>
            <a:fillRect/>
          </a:stretch>
        </p:blipFill>
        <p:spPr>
          <a:xfrm>
            <a:off x="762" y="7571"/>
            <a:ext cx="12198095" cy="6861429"/>
          </a:xfrm>
          <a:prstGeom prst="rect">
            <a:avLst/>
          </a:prstGeom>
        </p:spPr>
      </p:pic>
      <p:sp>
        <p:nvSpPr>
          <p:cNvPr id="2" name="Title Placeholder 1"/>
          <p:cNvSpPr>
            <a:spLocks noGrp="1"/>
          </p:cNvSpPr>
          <p:nvPr>
            <p:ph type="title"/>
          </p:nvPr>
        </p:nvSpPr>
        <p:spPr>
          <a:xfrm>
            <a:off x="838200" y="136525"/>
            <a:ext cx="10515600" cy="120247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2063261"/>
            <a:ext cx="10515600" cy="41137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67515" y="6438411"/>
            <a:ext cx="8968148" cy="365125"/>
          </a:xfrm>
          <a:prstGeom prst="rect">
            <a:avLst/>
          </a:prstGeom>
        </p:spPr>
        <p:txBody>
          <a:bodyPr vert="horz" lIns="91440" tIns="45720" rIns="91440" bIns="45720" rtlCol="0" anchor="ctr"/>
          <a:lstStyle>
            <a:lvl1pPr algn="l">
              <a:defRPr sz="1000">
                <a:solidFill>
                  <a:schemeClr val="bg1"/>
                </a:solidFill>
              </a:defRPr>
            </a:lvl1pPr>
          </a:lstStyle>
          <a:p>
            <a:r>
              <a:rPr lang="en-US"/>
              <a:t>© 2026 American College of Medical Genetics and Genomics. All rights reserved</a:t>
            </a:r>
            <a:endParaRPr lang="en-US" dirty="0"/>
          </a:p>
        </p:txBody>
      </p:sp>
      <p:sp>
        <p:nvSpPr>
          <p:cNvPr id="6" name="Slide Number Placeholder 5"/>
          <p:cNvSpPr>
            <a:spLocks noGrp="1"/>
          </p:cNvSpPr>
          <p:nvPr>
            <p:ph type="sldNum" sz="quarter" idx="4"/>
          </p:nvPr>
        </p:nvSpPr>
        <p:spPr>
          <a:xfrm>
            <a:off x="323239" y="6438411"/>
            <a:ext cx="638053" cy="365125"/>
          </a:xfrm>
          <a:prstGeom prst="rect">
            <a:avLst/>
          </a:prstGeom>
        </p:spPr>
        <p:txBody>
          <a:bodyPr vert="horz" lIns="91440" tIns="45720" rIns="91440" bIns="45720" rtlCol="0" anchor="ctr"/>
          <a:lstStyle>
            <a:lvl1pPr algn="l">
              <a:defRPr sz="1000">
                <a:solidFill>
                  <a:schemeClr val="bg1"/>
                </a:solidFill>
              </a:defRPr>
            </a:lvl1pPr>
          </a:lstStyle>
          <a:p>
            <a:fld id="{D0CEC17C-9528-449A-8C2B-A7802014B86D}" type="slidenum">
              <a:rPr lang="en-US" smtClean="0"/>
              <a:pPr/>
              <a:t>‹#›</a:t>
            </a:fld>
            <a:endParaRPr lang="en-US" dirty="0"/>
          </a:p>
        </p:txBody>
      </p:sp>
      <p:pic>
        <p:nvPicPr>
          <p:cNvPr id="7" name="Picture 6">
            <a:extLst>
              <a:ext uri="{FF2B5EF4-FFF2-40B4-BE49-F238E27FC236}">
                <a16:creationId xmlns:a16="http://schemas.microsoft.com/office/drawing/2014/main" id="{4A893D7C-0A10-4D9D-8C4C-1EBF5522CBD0}"/>
              </a:ext>
            </a:extLst>
          </p:cNvPr>
          <p:cNvPicPr>
            <a:picLocks noChangeAspect="1"/>
          </p:cNvPicPr>
          <p:nvPr userDrawn="1"/>
        </p:nvPicPr>
        <p:blipFill rotWithShape="1">
          <a:blip r:embed="rId13"/>
          <a:srcRect b="45513"/>
          <a:stretch/>
        </p:blipFill>
        <p:spPr>
          <a:xfrm>
            <a:off x="10515598" y="6394095"/>
            <a:ext cx="1502571" cy="344843"/>
          </a:xfrm>
          <a:prstGeom prst="rect">
            <a:avLst/>
          </a:prstGeom>
        </p:spPr>
      </p:pic>
      <p:pic>
        <p:nvPicPr>
          <p:cNvPr id="9" name="Picture 8">
            <a:extLst>
              <a:ext uri="{FF2B5EF4-FFF2-40B4-BE49-F238E27FC236}">
                <a16:creationId xmlns:a16="http://schemas.microsoft.com/office/drawing/2014/main" id="{CAE67DF3-24F5-4C6D-95C8-28F23CB3BC2D}"/>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b="45711"/>
          <a:stretch/>
        </p:blipFill>
        <p:spPr>
          <a:xfrm>
            <a:off x="10510477" y="6393908"/>
            <a:ext cx="1508866" cy="345030"/>
          </a:xfrm>
          <a:prstGeom prst="rect">
            <a:avLst/>
          </a:prstGeom>
        </p:spPr>
      </p:pic>
    </p:spTree>
    <p:extLst>
      <p:ext uri="{BB962C8B-B14F-4D97-AF65-F5344CB8AC3E}">
        <p14:creationId xmlns:p14="http://schemas.microsoft.com/office/powerpoint/2010/main" val="2554831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hf sldNum="0" hdr="0" dt="0"/>
  <p:txStyles>
    <p:titleStyle>
      <a:lvl1pPr algn="l" defTabSz="914400" rtl="0" eaLnBrk="1" latinLnBrk="0" hangingPunct="1">
        <a:lnSpc>
          <a:spcPct val="90000"/>
        </a:lnSpc>
        <a:spcBef>
          <a:spcPct val="0"/>
        </a:spcBef>
        <a:buNone/>
        <a:defRPr sz="4800" kern="1200">
          <a:solidFill>
            <a:schemeClr val="tx2"/>
          </a:solidFill>
          <a:latin typeface="+mj-lt"/>
          <a:ea typeface="+mj-ea"/>
          <a:cs typeface="+mj-cs"/>
        </a:defRPr>
      </a:lvl1pPr>
    </p:titleStyle>
    <p:bodyStyle>
      <a:lvl1pPr marL="228600" indent="-228600" algn="l" defTabSz="914400" rtl="0" eaLnBrk="1" latinLnBrk="0" hangingPunct="1">
        <a:lnSpc>
          <a:spcPct val="95000"/>
        </a:lnSpc>
        <a:spcBef>
          <a:spcPts val="1000"/>
        </a:spcBef>
        <a:buClr>
          <a:schemeClr val="tx2"/>
        </a:buClr>
        <a:buFont typeface="Wingdings" panose="05000000000000000000" pitchFamily="2" charset="2"/>
        <a:buChar char=""/>
        <a:defRPr sz="2400" kern="1200">
          <a:solidFill>
            <a:schemeClr val="tx1"/>
          </a:solidFill>
          <a:latin typeface="+mn-lt"/>
          <a:ea typeface="+mn-ea"/>
          <a:cs typeface="+mn-cs"/>
        </a:defRPr>
      </a:lvl1pPr>
      <a:lvl2pPr marL="633413" indent="-293688" algn="l" defTabSz="914400" rtl="0" eaLnBrk="1" latinLnBrk="0" hangingPunct="1">
        <a:lnSpc>
          <a:spcPct val="95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2pPr>
      <a:lvl3pPr marL="1031875" indent="-234950" algn="l" defTabSz="914400" rtl="0" eaLnBrk="1" latinLnBrk="0" hangingPunct="1">
        <a:lnSpc>
          <a:spcPct val="95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371600" indent="-222250" algn="l" defTabSz="914400" rtl="0" eaLnBrk="1" latinLnBrk="0" hangingPunct="1">
        <a:lnSpc>
          <a:spcPct val="95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4pPr>
      <a:lvl5pPr marL="1770063" indent="-280988" algn="l" defTabSz="914400" rtl="0" eaLnBrk="1" latinLnBrk="0" hangingPunct="1">
        <a:lnSpc>
          <a:spcPct val="95000"/>
        </a:lnSpc>
        <a:spcBef>
          <a:spcPts val="500"/>
        </a:spcBef>
        <a:buClr>
          <a:schemeClr val="tx2"/>
        </a:buClr>
        <a:buFont typeface="Wingdings" panose="05000000000000000000" pitchFamily="2" charset="2"/>
        <a:buChar char="w"/>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152">
          <p15:clr>
            <a:srgbClr val="F26B43"/>
          </p15:clr>
        </p15:guide>
        <p15:guide id="2" pos="7089">
          <p15:clr>
            <a:srgbClr val="F26B43"/>
          </p15:clr>
        </p15:guide>
        <p15:guide id="3" orient="horz" pos="86">
          <p15:clr>
            <a:srgbClr val="F26B43"/>
          </p15:clr>
        </p15:guide>
        <p15:guide id="4" orient="horz" pos="4209">
          <p15:clr>
            <a:srgbClr val="F26B43"/>
          </p15:clr>
        </p15:guide>
        <p15:guide id="5" pos="528">
          <p15:clr>
            <a:srgbClr val="F26B43"/>
          </p15:clr>
        </p15:guide>
        <p15:guide id="6" pos="59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FB5507-9528-47D5-A9F5-D7A91C614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FF4F3C-315C-4541-BB3B-F692D3EF71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BDFE83-C036-4E42-90B9-A8EB640C7A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297BC12D-C933-4777-B7BB-6862817365E3}"/>
              </a:ext>
            </a:extLst>
          </p:cNvPr>
          <p:cNvSpPr>
            <a:spLocks noGrp="1"/>
          </p:cNvSpPr>
          <p:nvPr>
            <p:ph type="ftr" sz="quarter" idx="3"/>
          </p:nvPr>
        </p:nvSpPr>
        <p:spPr>
          <a:xfrm>
            <a:off x="3581400" y="6356350"/>
            <a:ext cx="45720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t>© 2026 American College of Medical Genetics and Genomics. All rights reserved</a:t>
            </a:r>
            <a:endParaRPr lang="en-US" dirty="0"/>
          </a:p>
        </p:txBody>
      </p:sp>
      <p:sp>
        <p:nvSpPr>
          <p:cNvPr id="6" name="Slide Number Placeholder 5">
            <a:extLst>
              <a:ext uri="{FF2B5EF4-FFF2-40B4-BE49-F238E27FC236}">
                <a16:creationId xmlns:a16="http://schemas.microsoft.com/office/drawing/2014/main" id="{A7E979C8-D355-4C6C-9C59-0498535A4F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5599D-1C1F-426F-A8BB-3CD65B90533C}" type="slidenum">
              <a:rPr lang="en-US" smtClean="0"/>
              <a:t>‹#›</a:t>
            </a:fld>
            <a:endParaRPr lang="en-US"/>
          </a:p>
        </p:txBody>
      </p:sp>
    </p:spTree>
    <p:extLst>
      <p:ext uri="{BB962C8B-B14F-4D97-AF65-F5344CB8AC3E}">
        <p14:creationId xmlns:p14="http://schemas.microsoft.com/office/powerpoint/2010/main" val="306869211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3392" y="536576"/>
            <a:ext cx="10001526" cy="587375"/>
          </a:xfrm>
          <a:prstGeom prst="rect">
            <a:avLst/>
          </a:prstGeom>
        </p:spPr>
        <p:txBody>
          <a:bodyPr vert="horz" lIns="0" tIns="45724" rIns="0" bIns="45724" rtlCol="0" anchor="t" anchorCtr="0">
            <a:noAutofit/>
          </a:bodyPr>
          <a:lstStyle/>
          <a:p>
            <a:r>
              <a:rPr lang="en-US" dirty="0"/>
              <a:t>CLICK TO EDIT TITLE STYLE</a:t>
            </a:r>
          </a:p>
        </p:txBody>
      </p:sp>
      <p:sp>
        <p:nvSpPr>
          <p:cNvPr id="3" name="Text Placeholder 2"/>
          <p:cNvSpPr>
            <a:spLocks noGrp="1"/>
          </p:cNvSpPr>
          <p:nvPr>
            <p:ph type="body" idx="1"/>
          </p:nvPr>
        </p:nvSpPr>
        <p:spPr>
          <a:xfrm>
            <a:off x="973392" y="1597025"/>
            <a:ext cx="10001526" cy="4389120"/>
          </a:xfrm>
          <a:prstGeom prst="rect">
            <a:avLst/>
          </a:prstGeom>
        </p:spPr>
        <p:txBody>
          <a:bodyPr vert="horz" lIns="0" tIns="0" rIns="0" bIns="45724"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314177" y="6528816"/>
            <a:ext cx="877824" cy="109728"/>
          </a:xfrm>
          <a:prstGeom prst="rect">
            <a:avLst/>
          </a:prstGeom>
        </p:spPr>
        <p:txBody>
          <a:bodyPr vert="horz" lIns="91448" tIns="0" rIns="91448" bIns="0" rtlCol="0" anchor="ctr"/>
          <a:lstStyle>
            <a:lvl1pPr algn="r">
              <a:defRPr sz="700">
                <a:solidFill>
                  <a:schemeClr val="tx1">
                    <a:lumMod val="50000"/>
                    <a:lumOff val="50000"/>
                  </a:schemeClr>
                </a:solidFill>
              </a:defRPr>
            </a:lvl1pPr>
          </a:lstStyle>
          <a:p>
            <a:fld id="{3465F197-B1B8-4584-8B75-5D45B647D250}" type="datetimeFigureOut">
              <a:rPr lang="en-US" smtClean="0"/>
              <a:pPr/>
              <a:t>9/23/26</a:t>
            </a:fld>
            <a:endParaRPr lang="en-US" dirty="0"/>
          </a:p>
        </p:txBody>
      </p:sp>
      <p:sp>
        <p:nvSpPr>
          <p:cNvPr id="5" name="Footer Placeholder 4"/>
          <p:cNvSpPr>
            <a:spLocks noGrp="1"/>
          </p:cNvSpPr>
          <p:nvPr>
            <p:ph type="ftr" sz="quarter" idx="3"/>
          </p:nvPr>
        </p:nvSpPr>
        <p:spPr>
          <a:xfrm>
            <a:off x="2235201" y="6135688"/>
            <a:ext cx="8737600" cy="365760"/>
          </a:xfrm>
          <a:prstGeom prst="rect">
            <a:avLst/>
          </a:prstGeom>
        </p:spPr>
        <p:txBody>
          <a:bodyPr vert="horz" lIns="0" tIns="45724" rIns="0" bIns="0" rtlCol="0" anchor="t" anchorCtr="0"/>
          <a:lstStyle>
            <a:lvl1pPr algn="r">
              <a:lnSpc>
                <a:spcPct val="90000"/>
              </a:lnSpc>
              <a:defRPr sz="1200">
                <a:solidFill>
                  <a:schemeClr val="tx1">
                    <a:lumMod val="50000"/>
                    <a:lumOff val="50000"/>
                  </a:schemeClr>
                </a:solidFill>
              </a:defRPr>
            </a:lvl1pPr>
          </a:lstStyle>
          <a:p>
            <a:endParaRPr lang="en-US" dirty="0"/>
          </a:p>
        </p:txBody>
      </p:sp>
      <p:sp>
        <p:nvSpPr>
          <p:cNvPr id="7" name="TextBox 6"/>
          <p:cNvSpPr txBox="1"/>
          <p:nvPr/>
        </p:nvSpPr>
        <p:spPr>
          <a:xfrm>
            <a:off x="9347201" y="6657948"/>
            <a:ext cx="2844800" cy="200055"/>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©2020 MFMER  |  3969547-</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301850189"/>
      </p:ext>
    </p:extLst>
  </p:cSld>
  <p:clrMap bg1="dk1" tx1="lt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 id="2147483794" r:id="rId25"/>
    <p:sldLayoutId id="2147483795" r:id="rId26"/>
    <p:sldLayoutId id="2147483796" r:id="rId27"/>
    <p:sldLayoutId id="2147483797" r:id="rId28"/>
    <p:sldLayoutId id="2147483798" r:id="rId29"/>
    <p:sldLayoutId id="2147483799" r:id="rId30"/>
    <p:sldLayoutId id="2147483800" r:id="rId31"/>
    <p:sldLayoutId id="2147483801" r:id="rId32"/>
    <p:sldLayoutId id="2147483802" r:id="rId33"/>
    <p:sldLayoutId id="2147483803" r:id="rId34"/>
    <p:sldLayoutId id="2147483804" r:id="rId35"/>
    <p:sldLayoutId id="2147483805" r:id="rId36"/>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algn="l" defTabSz="914484"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171450" indent="-171450" algn="l" defTabSz="914484" rtl="0" eaLnBrk="1" latinLnBrk="0" hangingPunct="1">
        <a:lnSpc>
          <a:spcPct val="90000"/>
        </a:lnSpc>
        <a:spcBef>
          <a:spcPts val="1500"/>
        </a:spcBef>
        <a:buClr>
          <a:schemeClr val="accent1"/>
        </a:buClr>
        <a:buFont typeface="Arial" pitchFamily="34" charset="0"/>
        <a:buChar char="•"/>
        <a:defRPr sz="1800" kern="1200">
          <a:solidFill>
            <a:schemeClr val="tx1"/>
          </a:solidFill>
          <a:latin typeface="+mn-lt"/>
          <a:ea typeface="+mn-ea"/>
          <a:cs typeface="+mn-cs"/>
        </a:defRPr>
      </a:lvl1pPr>
      <a:lvl2pPr marL="6286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1800" kern="1200">
          <a:solidFill>
            <a:schemeClr val="tx1"/>
          </a:solidFill>
          <a:latin typeface="+mn-lt"/>
          <a:ea typeface="+mn-ea"/>
          <a:cs typeface="+mn-cs"/>
        </a:defRPr>
      </a:lvl2pPr>
      <a:lvl3pPr marL="10858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1800" kern="1200">
          <a:solidFill>
            <a:schemeClr val="tx1"/>
          </a:solidFill>
          <a:latin typeface="+mn-lt"/>
          <a:ea typeface="+mn-ea"/>
          <a:cs typeface="+mn-cs"/>
        </a:defRPr>
      </a:lvl3pPr>
      <a:lvl4pPr marL="15430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1800" kern="1200">
          <a:solidFill>
            <a:schemeClr val="tx1"/>
          </a:solidFill>
          <a:latin typeface="+mn-lt"/>
          <a:ea typeface="+mn-ea"/>
          <a:cs typeface="+mn-cs"/>
        </a:defRPr>
      </a:lvl4pPr>
      <a:lvl5pPr marL="20002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1800" kern="1200">
          <a:solidFill>
            <a:schemeClr val="tx1"/>
          </a:solidFill>
          <a:latin typeface="+mn-lt"/>
          <a:ea typeface="+mn-ea"/>
          <a:cs typeface="+mn-cs"/>
        </a:defRPr>
      </a:lvl5pPr>
      <a:lvl6pPr marL="2514830"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72"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14"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56"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84" rtl="0" eaLnBrk="1" latinLnBrk="0" hangingPunct="1">
        <a:defRPr sz="1900" kern="1200">
          <a:solidFill>
            <a:schemeClr val="tx1"/>
          </a:solidFill>
          <a:latin typeface="+mn-lt"/>
          <a:ea typeface="+mn-ea"/>
          <a:cs typeface="+mn-cs"/>
        </a:defRPr>
      </a:lvl1pPr>
      <a:lvl2pPr marL="457241" algn="l" defTabSz="914484" rtl="0" eaLnBrk="1" latinLnBrk="0" hangingPunct="1">
        <a:defRPr sz="1900" kern="1200">
          <a:solidFill>
            <a:schemeClr val="tx1"/>
          </a:solidFill>
          <a:latin typeface="+mn-lt"/>
          <a:ea typeface="+mn-ea"/>
          <a:cs typeface="+mn-cs"/>
        </a:defRPr>
      </a:lvl2pPr>
      <a:lvl3pPr marL="914484" algn="l" defTabSz="914484" rtl="0" eaLnBrk="1" latinLnBrk="0" hangingPunct="1">
        <a:defRPr sz="1900" kern="1200">
          <a:solidFill>
            <a:schemeClr val="tx1"/>
          </a:solidFill>
          <a:latin typeface="+mn-lt"/>
          <a:ea typeface="+mn-ea"/>
          <a:cs typeface="+mn-cs"/>
        </a:defRPr>
      </a:lvl3pPr>
      <a:lvl4pPr marL="1371725" algn="l" defTabSz="914484" rtl="0" eaLnBrk="1" latinLnBrk="0" hangingPunct="1">
        <a:defRPr sz="1900" kern="1200">
          <a:solidFill>
            <a:schemeClr val="tx1"/>
          </a:solidFill>
          <a:latin typeface="+mn-lt"/>
          <a:ea typeface="+mn-ea"/>
          <a:cs typeface="+mn-cs"/>
        </a:defRPr>
      </a:lvl4pPr>
      <a:lvl5pPr marL="1828968" algn="l" defTabSz="914484" rtl="0" eaLnBrk="1" latinLnBrk="0" hangingPunct="1">
        <a:defRPr sz="1900" kern="1200">
          <a:solidFill>
            <a:schemeClr val="tx1"/>
          </a:solidFill>
          <a:latin typeface="+mn-lt"/>
          <a:ea typeface="+mn-ea"/>
          <a:cs typeface="+mn-cs"/>
        </a:defRPr>
      </a:lvl5pPr>
      <a:lvl6pPr marL="2286209" algn="l" defTabSz="914484" rtl="0" eaLnBrk="1" latinLnBrk="0" hangingPunct="1">
        <a:defRPr sz="1900" kern="1200">
          <a:solidFill>
            <a:schemeClr val="tx1"/>
          </a:solidFill>
          <a:latin typeface="+mn-lt"/>
          <a:ea typeface="+mn-ea"/>
          <a:cs typeface="+mn-cs"/>
        </a:defRPr>
      </a:lvl6pPr>
      <a:lvl7pPr marL="2743452" algn="l" defTabSz="914484" rtl="0" eaLnBrk="1" latinLnBrk="0" hangingPunct="1">
        <a:defRPr sz="1900" kern="1200">
          <a:solidFill>
            <a:schemeClr val="tx1"/>
          </a:solidFill>
          <a:latin typeface="+mn-lt"/>
          <a:ea typeface="+mn-ea"/>
          <a:cs typeface="+mn-cs"/>
        </a:defRPr>
      </a:lvl7pPr>
      <a:lvl8pPr marL="3200693" algn="l" defTabSz="914484" rtl="0" eaLnBrk="1" latinLnBrk="0" hangingPunct="1">
        <a:defRPr sz="1900" kern="1200">
          <a:solidFill>
            <a:schemeClr val="tx1"/>
          </a:solidFill>
          <a:latin typeface="+mn-lt"/>
          <a:ea typeface="+mn-ea"/>
          <a:cs typeface="+mn-cs"/>
        </a:defRPr>
      </a:lvl8pPr>
      <a:lvl9pPr marL="3657936" algn="l" defTabSz="914484" rtl="0" eaLnBrk="1" latinLnBrk="0" hangingPunct="1">
        <a:defRPr sz="1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FB0C799B-19F2-2D42-6556-E37CCD86F310}"/>
              </a:ext>
            </a:extLst>
          </p:cNvPr>
          <p:cNvGraphicFramePr>
            <a:graphicFrameLocks noChangeAspect="1"/>
          </p:cNvGraphicFramePr>
          <p:nvPr userDrawn="1">
            <p:custDataLst>
              <p:tags r:id="rId14"/>
            </p:custDataLst>
            <p:extLst>
              <p:ext uri="{D42A27DB-BD31-4B8C-83A1-F6EECF244321}">
                <p14:modId xmlns:p14="http://schemas.microsoft.com/office/powerpoint/2010/main" val="21343547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53" imgH="353" progId="TCLayout.ActiveDocument.1">
                  <p:embed/>
                </p:oleObj>
              </mc:Choice>
              <mc:Fallback>
                <p:oleObj name="think-cell Slide" r:id="rId15" imgW="353" imgH="353" progId="TCLayout.ActiveDocument.1">
                  <p:embed/>
                  <p:pic>
                    <p:nvPicPr>
                      <p:cNvPr id="11" name="think-cell data - do not delete" hidden="1">
                        <a:extLst>
                          <a:ext uri="{FF2B5EF4-FFF2-40B4-BE49-F238E27FC236}">
                            <a16:creationId xmlns:a16="http://schemas.microsoft.com/office/drawing/2014/main" id="{FB0C799B-19F2-2D42-6556-E37CCD86F310}"/>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465F197-B1B8-4584-8B75-5D45B647D250}" type="datetimeFigureOut">
              <a:rPr lang="en-US" smtClean="0"/>
              <a:pPr/>
              <a:t>9/23/26</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7538436"/>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7DCA474-AD15-E112-06EF-719638DB264A}"/>
              </a:ext>
            </a:extLst>
          </p:cNvPr>
          <p:cNvGraphicFramePr>
            <a:graphicFrameLocks noChangeAspect="1"/>
          </p:cNvGraphicFramePr>
          <p:nvPr userDrawn="1">
            <p:custDataLst>
              <p:tags r:id="rId52"/>
            </p:custDataLst>
            <p:extLst>
              <p:ext uri="{D42A27DB-BD31-4B8C-83A1-F6EECF244321}">
                <p14:modId xmlns:p14="http://schemas.microsoft.com/office/powerpoint/2010/main" val="467362437"/>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53" imgW="395" imgH="394" progId="TCLayout.ActiveDocument.1">
                  <p:embed/>
                </p:oleObj>
              </mc:Choice>
              <mc:Fallback>
                <p:oleObj name="think-cell Slide" r:id="rId53" imgW="395" imgH="394" progId="TCLayout.ActiveDocument.1">
                  <p:embed/>
                  <p:pic>
                    <p:nvPicPr>
                      <p:cNvPr id="8" name="think-cell data - do not delete" hidden="1">
                        <a:extLst>
                          <a:ext uri="{FF2B5EF4-FFF2-40B4-BE49-F238E27FC236}">
                            <a16:creationId xmlns:a16="http://schemas.microsoft.com/office/drawing/2014/main" id="{57DCA474-AD15-E112-06EF-719638DB264A}"/>
                          </a:ext>
                        </a:extLst>
                      </p:cNvPr>
                      <p:cNvPicPr/>
                      <p:nvPr/>
                    </p:nvPicPr>
                    <p:blipFill>
                      <a:blip r:embed="rId54"/>
                      <a:stretch>
                        <a:fillRect/>
                      </a:stretch>
                    </p:blipFill>
                    <p:spPr>
                      <a:xfrm>
                        <a:off x="1589"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973390" y="536576"/>
            <a:ext cx="10243948" cy="587375"/>
          </a:xfrm>
          <a:prstGeom prst="rect">
            <a:avLst/>
          </a:prstGeom>
        </p:spPr>
        <p:txBody>
          <a:bodyPr vert="horz" lIns="0" tIns="0" rIns="0" bIns="0" rtlCol="0" anchor="t" anchorCtr="0">
            <a:noAutofit/>
          </a:bodyPr>
          <a:lstStyle/>
          <a:p>
            <a:r>
              <a:rPr lang="en-US"/>
              <a:t>Click to edit title style</a:t>
            </a:r>
          </a:p>
        </p:txBody>
      </p:sp>
      <p:sp>
        <p:nvSpPr>
          <p:cNvPr id="3" name="Text Placeholder 2"/>
          <p:cNvSpPr>
            <a:spLocks noGrp="1"/>
          </p:cNvSpPr>
          <p:nvPr>
            <p:ph type="body" idx="1"/>
          </p:nvPr>
        </p:nvSpPr>
        <p:spPr>
          <a:xfrm>
            <a:off x="973390" y="1561761"/>
            <a:ext cx="10243948" cy="4572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314177" y="6528816"/>
            <a:ext cx="877824" cy="109728"/>
          </a:xfrm>
          <a:prstGeom prst="rect">
            <a:avLst/>
          </a:prstGeom>
        </p:spPr>
        <p:txBody>
          <a:bodyPr vert="horz" lIns="91448" tIns="0" rIns="91448" bIns="0" rtlCol="0" anchor="ctr"/>
          <a:lstStyle>
            <a:lvl1pPr algn="r">
              <a:defRPr sz="700">
                <a:solidFill>
                  <a:schemeClr val="tx1">
                    <a:lumMod val="50000"/>
                    <a:lumOff val="50000"/>
                  </a:schemeClr>
                </a:solidFill>
              </a:defRPr>
            </a:lvl1pPr>
          </a:lstStyle>
          <a:p>
            <a:endParaRPr lang="en-US"/>
          </a:p>
        </p:txBody>
      </p:sp>
      <p:sp>
        <p:nvSpPr>
          <p:cNvPr id="5" name="Footer Placeholder 4"/>
          <p:cNvSpPr>
            <a:spLocks noGrp="1"/>
          </p:cNvSpPr>
          <p:nvPr>
            <p:ph type="ftr" sz="quarter" idx="3"/>
          </p:nvPr>
        </p:nvSpPr>
        <p:spPr>
          <a:xfrm>
            <a:off x="973391" y="6133762"/>
            <a:ext cx="10243948" cy="367687"/>
          </a:xfrm>
          <a:prstGeom prst="rect">
            <a:avLst/>
          </a:prstGeom>
        </p:spPr>
        <p:txBody>
          <a:bodyPr vert="horz" lIns="0" tIns="0" rIns="0" bIns="0" rtlCol="0" anchor="b" anchorCtr="0"/>
          <a:lstStyle>
            <a:lvl1pPr algn="l">
              <a:lnSpc>
                <a:spcPct val="90000"/>
              </a:lnSpc>
              <a:defRPr sz="1000">
                <a:solidFill>
                  <a:schemeClr val="tx1">
                    <a:lumMod val="50000"/>
                    <a:lumOff val="50000"/>
                  </a:schemeClr>
                </a:solidFill>
              </a:defRPr>
            </a:lvl1pPr>
          </a:lstStyle>
          <a:p>
            <a:endParaRPr lang="en-US"/>
          </a:p>
        </p:txBody>
      </p:sp>
      <p:sp>
        <p:nvSpPr>
          <p:cNvPr id="7" name="TextBox 6"/>
          <p:cNvSpPr txBox="1"/>
          <p:nvPr/>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D558B60A-1145-4F0A-8AF7-E7E89EA3B390}"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
        <p:nvSpPr>
          <p:cNvPr id="6" name="TextBox 5">
            <a:extLst>
              <a:ext uri="{FF2B5EF4-FFF2-40B4-BE49-F238E27FC236}">
                <a16:creationId xmlns:a16="http://schemas.microsoft.com/office/drawing/2014/main" id="{94E8AB82-0C07-B937-E251-66AE4AC0F025}"/>
              </a:ext>
            </a:extLst>
          </p:cNvPr>
          <p:cNvSpPr txBox="1"/>
          <p:nvPr userDrawn="1"/>
        </p:nvSpPr>
        <p:spPr>
          <a:xfrm>
            <a:off x="0" y="6656477"/>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lgn="l"/>
            <a:r>
              <a:rPr lang="en-US" sz="700">
                <a:solidFill>
                  <a:schemeClr val="tx1">
                    <a:lumMod val="50000"/>
                    <a:lumOff val="50000"/>
                  </a:schemeClr>
                </a:solidFill>
              </a:rPr>
              <a:t>BUSINESS CONFIDENTIAL INFORMATION – DO NOT DISTRIBUTE</a:t>
            </a:r>
          </a:p>
        </p:txBody>
      </p:sp>
    </p:spTree>
    <p:extLst>
      <p:ext uri="{BB962C8B-B14F-4D97-AF65-F5344CB8AC3E}">
        <p14:creationId xmlns:p14="http://schemas.microsoft.com/office/powerpoint/2010/main" val="4185979238"/>
      </p:ext>
    </p:extLst>
  </p:cSld>
  <p:clrMap bg1="dk1" tx1="lt1" bg2="dk2" tx2="lt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 id="2147483838" r:id="rId19"/>
    <p:sldLayoutId id="2147483839" r:id="rId20"/>
    <p:sldLayoutId id="2147483840" r:id="rId21"/>
    <p:sldLayoutId id="2147483841" r:id="rId22"/>
    <p:sldLayoutId id="2147483842" r:id="rId23"/>
    <p:sldLayoutId id="2147483843" r:id="rId24"/>
    <p:sldLayoutId id="2147483844" r:id="rId25"/>
    <p:sldLayoutId id="2147483845" r:id="rId26"/>
    <p:sldLayoutId id="2147483846" r:id="rId27"/>
    <p:sldLayoutId id="2147483847" r:id="rId28"/>
    <p:sldLayoutId id="2147483848" r:id="rId29"/>
    <p:sldLayoutId id="2147483849" r:id="rId30"/>
    <p:sldLayoutId id="2147483850" r:id="rId31"/>
    <p:sldLayoutId id="2147483851" r:id="rId32"/>
    <p:sldLayoutId id="2147483852" r:id="rId33"/>
    <p:sldLayoutId id="2147483853" r:id="rId34"/>
    <p:sldLayoutId id="2147483854" r:id="rId35"/>
    <p:sldLayoutId id="2147483855" r:id="rId36"/>
    <p:sldLayoutId id="2147483856" r:id="rId37"/>
    <p:sldLayoutId id="2147483857" r:id="rId38"/>
    <p:sldLayoutId id="2147483858" r:id="rId39"/>
    <p:sldLayoutId id="2147483859" r:id="rId40"/>
    <p:sldLayoutId id="2147483860" r:id="rId41"/>
    <p:sldLayoutId id="2147483861" r:id="rId42"/>
    <p:sldLayoutId id="2147483862" r:id="rId43"/>
    <p:sldLayoutId id="2147483863" r:id="rId44"/>
    <p:sldLayoutId id="2147483864" r:id="rId45"/>
    <p:sldLayoutId id="2147483865" r:id="rId46"/>
    <p:sldLayoutId id="2147483866" r:id="rId47"/>
    <p:sldLayoutId id="2147483867" r:id="rId48"/>
    <p:sldLayoutId id="2147483868" r:id="rId49"/>
    <p:sldLayoutId id="2147483869" r:id="rId50"/>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hf sldNum="0" hdr="0" dt="0"/>
  <p:txStyles>
    <p:titleStyle>
      <a:lvl1pPr algn="l" defTabSz="914484" rtl="0" eaLnBrk="1" latinLnBrk="0" hangingPunct="1">
        <a:lnSpc>
          <a:spcPct val="90000"/>
        </a:lnSpc>
        <a:spcBef>
          <a:spcPct val="0"/>
        </a:spcBef>
        <a:buNone/>
        <a:defRPr sz="2400" b="1" kern="1200" cap="none" baseline="0">
          <a:solidFill>
            <a:schemeClr val="tx1"/>
          </a:solidFill>
          <a:latin typeface="+mj-lt"/>
          <a:ea typeface="+mj-ea"/>
          <a:cs typeface="+mj-cs"/>
        </a:defRPr>
      </a:lvl1pPr>
    </p:titleStyle>
    <p:bodyStyle>
      <a:lvl1pPr marL="171450" indent="-171450" algn="l" defTabSz="914484" rtl="0" eaLnBrk="1" latinLnBrk="0" hangingPunct="1">
        <a:lnSpc>
          <a:spcPct val="90000"/>
        </a:lnSpc>
        <a:spcBef>
          <a:spcPts val="1500"/>
        </a:spcBef>
        <a:buClr>
          <a:schemeClr val="accent1"/>
        </a:buClr>
        <a:buFont typeface="Arial" pitchFamily="34" charset="0"/>
        <a:buChar char="•"/>
        <a:defRPr sz="1400" kern="1200">
          <a:solidFill>
            <a:schemeClr val="tx1"/>
          </a:solidFill>
          <a:latin typeface="+mn-lt"/>
          <a:ea typeface="+mn-ea"/>
          <a:cs typeface="+mn-cs"/>
        </a:defRPr>
      </a:lvl1pPr>
      <a:lvl2pPr marL="6286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1200" kern="1200">
          <a:solidFill>
            <a:schemeClr val="tx1"/>
          </a:solidFill>
          <a:latin typeface="+mn-lt"/>
          <a:ea typeface="+mn-ea"/>
          <a:cs typeface="+mn-cs"/>
        </a:defRPr>
      </a:lvl2pPr>
      <a:lvl3pPr marL="10858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1200" kern="1200">
          <a:solidFill>
            <a:schemeClr val="tx1"/>
          </a:solidFill>
          <a:latin typeface="+mn-lt"/>
          <a:ea typeface="+mn-ea"/>
          <a:cs typeface="+mn-cs"/>
        </a:defRPr>
      </a:lvl3pPr>
      <a:lvl4pPr marL="15430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1200" kern="1200">
          <a:solidFill>
            <a:schemeClr val="tx1"/>
          </a:solidFill>
          <a:latin typeface="+mn-lt"/>
          <a:ea typeface="+mn-ea"/>
          <a:cs typeface="+mn-cs"/>
        </a:defRPr>
      </a:lvl4pPr>
      <a:lvl5pPr marL="20002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1200" kern="1200">
          <a:solidFill>
            <a:schemeClr val="tx1"/>
          </a:solidFill>
          <a:latin typeface="+mn-lt"/>
          <a:ea typeface="+mn-ea"/>
          <a:cs typeface="+mn-cs"/>
        </a:defRPr>
      </a:lvl5pPr>
      <a:lvl6pPr marL="2514830"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72"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14"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56"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84" rtl="0" eaLnBrk="1" latinLnBrk="0" hangingPunct="1">
        <a:defRPr sz="1900" kern="1200">
          <a:solidFill>
            <a:schemeClr val="tx1"/>
          </a:solidFill>
          <a:latin typeface="+mn-lt"/>
          <a:ea typeface="+mn-ea"/>
          <a:cs typeface="+mn-cs"/>
        </a:defRPr>
      </a:lvl1pPr>
      <a:lvl2pPr marL="457241" algn="l" defTabSz="914484" rtl="0" eaLnBrk="1" latinLnBrk="0" hangingPunct="1">
        <a:defRPr sz="1900" kern="1200">
          <a:solidFill>
            <a:schemeClr val="tx1"/>
          </a:solidFill>
          <a:latin typeface="+mn-lt"/>
          <a:ea typeface="+mn-ea"/>
          <a:cs typeface="+mn-cs"/>
        </a:defRPr>
      </a:lvl2pPr>
      <a:lvl3pPr marL="914484" algn="l" defTabSz="914484" rtl="0" eaLnBrk="1" latinLnBrk="0" hangingPunct="1">
        <a:defRPr sz="1900" kern="1200">
          <a:solidFill>
            <a:schemeClr val="tx1"/>
          </a:solidFill>
          <a:latin typeface="+mn-lt"/>
          <a:ea typeface="+mn-ea"/>
          <a:cs typeface="+mn-cs"/>
        </a:defRPr>
      </a:lvl3pPr>
      <a:lvl4pPr marL="1371725" algn="l" defTabSz="914484" rtl="0" eaLnBrk="1" latinLnBrk="0" hangingPunct="1">
        <a:defRPr sz="1900" kern="1200">
          <a:solidFill>
            <a:schemeClr val="tx1"/>
          </a:solidFill>
          <a:latin typeface="+mn-lt"/>
          <a:ea typeface="+mn-ea"/>
          <a:cs typeface="+mn-cs"/>
        </a:defRPr>
      </a:lvl4pPr>
      <a:lvl5pPr marL="1828968" algn="l" defTabSz="914484" rtl="0" eaLnBrk="1" latinLnBrk="0" hangingPunct="1">
        <a:defRPr sz="1900" kern="1200">
          <a:solidFill>
            <a:schemeClr val="tx1"/>
          </a:solidFill>
          <a:latin typeface="+mn-lt"/>
          <a:ea typeface="+mn-ea"/>
          <a:cs typeface="+mn-cs"/>
        </a:defRPr>
      </a:lvl5pPr>
      <a:lvl6pPr marL="2286209" algn="l" defTabSz="914484" rtl="0" eaLnBrk="1" latinLnBrk="0" hangingPunct="1">
        <a:defRPr sz="1900" kern="1200">
          <a:solidFill>
            <a:schemeClr val="tx1"/>
          </a:solidFill>
          <a:latin typeface="+mn-lt"/>
          <a:ea typeface="+mn-ea"/>
          <a:cs typeface="+mn-cs"/>
        </a:defRPr>
      </a:lvl6pPr>
      <a:lvl7pPr marL="2743452" algn="l" defTabSz="914484" rtl="0" eaLnBrk="1" latinLnBrk="0" hangingPunct="1">
        <a:defRPr sz="1900" kern="1200">
          <a:solidFill>
            <a:schemeClr val="tx1"/>
          </a:solidFill>
          <a:latin typeface="+mn-lt"/>
          <a:ea typeface="+mn-ea"/>
          <a:cs typeface="+mn-cs"/>
        </a:defRPr>
      </a:lvl7pPr>
      <a:lvl8pPr marL="3200693" algn="l" defTabSz="914484" rtl="0" eaLnBrk="1" latinLnBrk="0" hangingPunct="1">
        <a:defRPr sz="1900" kern="1200">
          <a:solidFill>
            <a:schemeClr val="tx1"/>
          </a:solidFill>
          <a:latin typeface="+mn-lt"/>
          <a:ea typeface="+mn-ea"/>
          <a:cs typeface="+mn-cs"/>
        </a:defRPr>
      </a:lvl8pPr>
      <a:lvl9pPr marL="3657936" algn="l" defTabSz="914484"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9F0512-C56B-B861-8194-865052B502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A80F5D-3C91-51D5-97FB-755433939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80613C-73D6-9172-EE2D-83A4836793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65F197-B1B8-4584-8B75-5D45B647D250}" type="datetimeFigureOut">
              <a:rPr lang="en-US" smtClean="0"/>
              <a:pPr/>
              <a:t>9/23/26</a:t>
            </a:fld>
            <a:endParaRPr lang="en-US"/>
          </a:p>
        </p:txBody>
      </p:sp>
      <p:sp>
        <p:nvSpPr>
          <p:cNvPr id="5" name="Footer Placeholder 4">
            <a:extLst>
              <a:ext uri="{FF2B5EF4-FFF2-40B4-BE49-F238E27FC236}">
                <a16:creationId xmlns:a16="http://schemas.microsoft.com/office/drawing/2014/main" id="{B28605DE-37B8-D395-3BD3-316D885B05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96FE5C-3B1C-2E39-4C97-C33B48E35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AB73BC-B049-4115-A692-8D63A059BFB8}" type="slidenum">
              <a:rPr lang="en-US" smtClean="0"/>
              <a:pPr/>
              <a:t>‹#›</a:t>
            </a:fld>
            <a:endParaRPr lang="en-US"/>
          </a:p>
        </p:txBody>
      </p:sp>
      <p:graphicFrame>
        <p:nvGraphicFramePr>
          <p:cNvPr id="7" name="think-cell data - do not delete" hidden="1">
            <a:extLst>
              <a:ext uri="{FF2B5EF4-FFF2-40B4-BE49-F238E27FC236}">
                <a16:creationId xmlns:a16="http://schemas.microsoft.com/office/drawing/2014/main" id="{F13BCF9D-6956-0853-014D-897DFEF78241}"/>
              </a:ext>
            </a:extLst>
          </p:cNvPr>
          <p:cNvGraphicFramePr>
            <a:graphicFrameLocks noChangeAspect="1"/>
          </p:cNvGraphicFramePr>
          <p:nvPr userDrawn="1">
            <p:custDataLst>
              <p:tags r:id="rId16"/>
            </p:custDataLst>
            <p:extLst>
              <p:ext uri="{D42A27DB-BD31-4B8C-83A1-F6EECF244321}">
                <p14:modId xmlns:p14="http://schemas.microsoft.com/office/powerpoint/2010/main" val="21343547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353" imgH="353" progId="TCLayout.ActiveDocument.1">
                  <p:embed/>
                </p:oleObj>
              </mc:Choice>
              <mc:Fallback>
                <p:oleObj name="think-cell Slide" r:id="rId17" imgW="353" imgH="353" progId="TCLayout.ActiveDocument.1">
                  <p:embed/>
                  <p:pic>
                    <p:nvPicPr>
                      <p:cNvPr id="7" name="think-cell data - do not delete" hidden="1">
                        <a:extLst>
                          <a:ext uri="{FF2B5EF4-FFF2-40B4-BE49-F238E27FC236}">
                            <a16:creationId xmlns:a16="http://schemas.microsoft.com/office/drawing/2014/main" id="{F13BCF9D-6956-0853-014D-897DFEF78241}"/>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037479913"/>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4" r:id="rId13"/>
    <p:sldLayoutId id="2147483899" r:id="rId14"/>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B96E65-55F6-6F09-1E13-A6CB3C3088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728FBD-4FE5-4F57-F3FE-4482429D89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EA30EF-7780-5A3C-7D09-249B4CD252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93F4B3-C05D-A944-AC01-AE31E5C13B9D}" type="datetimeFigureOut">
              <a:rPr lang="en-US" smtClean="0"/>
              <a:t>9/23/26</a:t>
            </a:fld>
            <a:endParaRPr lang="en-US"/>
          </a:p>
        </p:txBody>
      </p:sp>
      <p:sp>
        <p:nvSpPr>
          <p:cNvPr id="5" name="Footer Placeholder 4">
            <a:extLst>
              <a:ext uri="{FF2B5EF4-FFF2-40B4-BE49-F238E27FC236}">
                <a16:creationId xmlns:a16="http://schemas.microsoft.com/office/drawing/2014/main" id="{8C662724-649A-73BC-693D-C98821E73B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90DF897-7F1F-F691-735A-426B65FAB4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AD6112-5DBA-BC4F-8A2D-AFE3DB726101}" type="slidenum">
              <a:rPr lang="en-US" smtClean="0"/>
              <a:t>‹#›</a:t>
            </a:fld>
            <a:endParaRPr lang="en-US"/>
          </a:p>
        </p:txBody>
      </p:sp>
    </p:spTree>
    <p:extLst>
      <p:ext uri="{BB962C8B-B14F-4D97-AF65-F5344CB8AC3E}">
        <p14:creationId xmlns:p14="http://schemas.microsoft.com/office/powerpoint/2010/main" val="2401474222"/>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3392" y="536576"/>
            <a:ext cx="10001526" cy="587375"/>
          </a:xfrm>
          <a:prstGeom prst="rect">
            <a:avLst/>
          </a:prstGeom>
        </p:spPr>
        <p:txBody>
          <a:bodyPr vert="horz" lIns="0" tIns="45724" rIns="0" bIns="45724" rtlCol="0" anchor="t" anchorCtr="0">
            <a:noAutofit/>
          </a:bodyPr>
          <a:lstStyle/>
          <a:p>
            <a:r>
              <a:rPr lang="en-US" dirty="0"/>
              <a:t>CLICK TO EDIT TITLE STYLE</a:t>
            </a:r>
          </a:p>
        </p:txBody>
      </p:sp>
      <p:sp>
        <p:nvSpPr>
          <p:cNvPr id="3" name="Text Placeholder 2"/>
          <p:cNvSpPr>
            <a:spLocks noGrp="1"/>
          </p:cNvSpPr>
          <p:nvPr>
            <p:ph type="body" idx="1"/>
          </p:nvPr>
        </p:nvSpPr>
        <p:spPr>
          <a:xfrm>
            <a:off x="973392" y="1597025"/>
            <a:ext cx="10001526" cy="4389120"/>
          </a:xfrm>
          <a:prstGeom prst="rect">
            <a:avLst/>
          </a:prstGeom>
        </p:spPr>
        <p:txBody>
          <a:bodyPr vert="horz" lIns="0" tIns="0" rIns="0" bIns="45724"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314177" y="6528816"/>
            <a:ext cx="877824" cy="109728"/>
          </a:xfrm>
          <a:prstGeom prst="rect">
            <a:avLst/>
          </a:prstGeom>
        </p:spPr>
        <p:txBody>
          <a:bodyPr vert="horz" lIns="91448" tIns="0" rIns="91448" bIns="0" rtlCol="0" anchor="ctr"/>
          <a:lstStyle>
            <a:lvl1pPr algn="r">
              <a:defRPr sz="700">
                <a:solidFill>
                  <a:schemeClr val="tx1">
                    <a:lumMod val="50000"/>
                    <a:lumOff val="50000"/>
                  </a:schemeClr>
                </a:solidFill>
              </a:defRPr>
            </a:lvl1pPr>
          </a:lstStyle>
          <a:p>
            <a:fld id="{3465F197-B1B8-4584-8B75-5D45B647D250}" type="datetimeFigureOut">
              <a:rPr lang="en-US" smtClean="0"/>
              <a:pPr/>
              <a:t>9/23/26</a:t>
            </a:fld>
            <a:endParaRPr lang="en-US" dirty="0"/>
          </a:p>
        </p:txBody>
      </p:sp>
      <p:sp>
        <p:nvSpPr>
          <p:cNvPr id="5" name="Footer Placeholder 4"/>
          <p:cNvSpPr>
            <a:spLocks noGrp="1"/>
          </p:cNvSpPr>
          <p:nvPr>
            <p:ph type="ftr" sz="quarter" idx="3"/>
          </p:nvPr>
        </p:nvSpPr>
        <p:spPr>
          <a:xfrm>
            <a:off x="2235200" y="6135688"/>
            <a:ext cx="9434377" cy="365760"/>
          </a:xfrm>
          <a:prstGeom prst="rect">
            <a:avLst/>
          </a:prstGeom>
        </p:spPr>
        <p:txBody>
          <a:bodyPr vert="horz" lIns="0" tIns="45724" rIns="0" bIns="0" rtlCol="0" anchor="b" anchorCtr="0"/>
          <a:lstStyle>
            <a:lvl1pPr algn="r">
              <a:lnSpc>
                <a:spcPct val="90000"/>
              </a:lnSpc>
              <a:defRPr sz="1200">
                <a:solidFill>
                  <a:schemeClr val="tx1">
                    <a:lumMod val="50000"/>
                    <a:lumOff val="50000"/>
                  </a:schemeClr>
                </a:solidFill>
              </a:defRPr>
            </a:lvl1pPr>
          </a:lstStyle>
          <a:p>
            <a:endParaRPr lang="en-US" dirty="0"/>
          </a:p>
        </p:txBody>
      </p:sp>
      <p:sp>
        <p:nvSpPr>
          <p:cNvPr id="7" name="TextBox 6"/>
          <p:cNvSpPr txBox="1"/>
          <p:nvPr/>
        </p:nvSpPr>
        <p:spPr>
          <a:xfrm>
            <a:off x="6704171" y="6657948"/>
            <a:ext cx="5487829"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dirty="0">
                <a:solidFill>
                  <a:schemeClr val="tx1">
                    <a:lumMod val="50000"/>
                    <a:lumOff val="50000"/>
                  </a:schemeClr>
                </a:solidFill>
              </a:rPr>
              <a:t>©</a:t>
            </a:r>
            <a:fld id="{D558B60A-1145-4F0A-8AF7-E7E89EA3B390}" type="datetimeyyyy">
              <a:rPr lang="en-US" sz="700" smtClean="0">
                <a:solidFill>
                  <a:schemeClr val="tx1">
                    <a:lumMod val="50000"/>
                    <a:lumOff val="50000"/>
                  </a:schemeClr>
                </a:solidFill>
              </a:rPr>
              <a:t>2026</a:t>
            </a:fld>
            <a:r>
              <a:rPr lang="en-US" sz="700" dirty="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dirty="0">
              <a:solidFill>
                <a:schemeClr val="tx1">
                  <a:lumMod val="50000"/>
                  <a:lumOff val="50000"/>
                </a:schemeClr>
              </a:solidFill>
            </a:endParaRPr>
          </a:p>
        </p:txBody>
      </p:sp>
    </p:spTree>
    <p:extLst>
      <p:ext uri="{BB962C8B-B14F-4D97-AF65-F5344CB8AC3E}">
        <p14:creationId xmlns:p14="http://schemas.microsoft.com/office/powerpoint/2010/main" val="1070648330"/>
      </p:ext>
    </p:extLst>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 id="2147483919" r:id="rId19"/>
    <p:sldLayoutId id="2147483920" r:id="rId20"/>
    <p:sldLayoutId id="2147483921" r:id="rId21"/>
    <p:sldLayoutId id="2147483922" r:id="rId22"/>
    <p:sldLayoutId id="2147483923" r:id="rId23"/>
    <p:sldLayoutId id="2147483924" r:id="rId24"/>
    <p:sldLayoutId id="2147483925" r:id="rId25"/>
    <p:sldLayoutId id="2147483926" r:id="rId26"/>
    <p:sldLayoutId id="2147483927" r:id="rId27"/>
    <p:sldLayoutId id="2147483928" r:id="rId28"/>
    <p:sldLayoutId id="2147483929" r:id="rId29"/>
    <p:sldLayoutId id="2147483930" r:id="rId30"/>
    <p:sldLayoutId id="2147483931" r:id="rId31"/>
    <p:sldLayoutId id="2147483932" r:id="rId32"/>
    <p:sldLayoutId id="2147483933" r:id="rId33"/>
    <p:sldLayoutId id="2147483934" r:id="rId34"/>
    <p:sldLayoutId id="2147483935" r:id="rId35"/>
    <p:sldLayoutId id="2147483936" r:id="rId36"/>
    <p:sldLayoutId id="2147483937" r:id="rId37"/>
    <p:sldLayoutId id="2147483938" r:id="rId38"/>
    <p:sldLayoutId id="2147483939" r:id="rId39"/>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algn="l" defTabSz="914484" rtl="0" eaLnBrk="1" latinLnBrk="0" hangingPunct="1">
        <a:lnSpc>
          <a:spcPct val="90000"/>
        </a:lnSpc>
        <a:spcBef>
          <a:spcPct val="0"/>
        </a:spcBef>
        <a:buNone/>
        <a:defRPr sz="3200" b="1" kern="1200" cap="all" baseline="0">
          <a:solidFill>
            <a:schemeClr val="tx1"/>
          </a:solidFill>
          <a:latin typeface="+mj-lt"/>
          <a:ea typeface="+mj-ea"/>
          <a:cs typeface="+mj-cs"/>
        </a:defRPr>
      </a:lvl1pPr>
    </p:titleStyle>
    <p:bodyStyle>
      <a:lvl1pPr marL="171450" indent="-171450" algn="l" defTabSz="914484" rtl="0" eaLnBrk="1" latinLnBrk="0" hangingPunct="1">
        <a:lnSpc>
          <a:spcPct val="90000"/>
        </a:lnSpc>
        <a:spcBef>
          <a:spcPts val="1500"/>
        </a:spcBef>
        <a:buClr>
          <a:schemeClr val="accent1"/>
        </a:buClr>
        <a:buFont typeface="Arial" pitchFamily="34" charset="0"/>
        <a:buChar char="•"/>
        <a:defRPr sz="2400" kern="1200">
          <a:solidFill>
            <a:schemeClr val="tx1"/>
          </a:solidFill>
          <a:latin typeface="+mn-lt"/>
          <a:ea typeface="+mn-ea"/>
          <a:cs typeface="+mn-cs"/>
        </a:defRPr>
      </a:lvl1pPr>
      <a:lvl2pPr marL="6286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10858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3pPr>
      <a:lvl4pPr marL="15430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4pPr>
      <a:lvl5pPr marL="20002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5pPr>
      <a:lvl6pPr marL="2514830"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72"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14"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56"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84" rtl="0" eaLnBrk="1" latinLnBrk="0" hangingPunct="1">
        <a:defRPr sz="1900" kern="1200">
          <a:solidFill>
            <a:schemeClr val="tx1"/>
          </a:solidFill>
          <a:latin typeface="+mn-lt"/>
          <a:ea typeface="+mn-ea"/>
          <a:cs typeface="+mn-cs"/>
        </a:defRPr>
      </a:lvl1pPr>
      <a:lvl2pPr marL="457241" algn="l" defTabSz="914484" rtl="0" eaLnBrk="1" latinLnBrk="0" hangingPunct="1">
        <a:defRPr sz="1900" kern="1200">
          <a:solidFill>
            <a:schemeClr val="tx1"/>
          </a:solidFill>
          <a:latin typeface="+mn-lt"/>
          <a:ea typeface="+mn-ea"/>
          <a:cs typeface="+mn-cs"/>
        </a:defRPr>
      </a:lvl2pPr>
      <a:lvl3pPr marL="914484" algn="l" defTabSz="914484" rtl="0" eaLnBrk="1" latinLnBrk="0" hangingPunct="1">
        <a:defRPr sz="1900" kern="1200">
          <a:solidFill>
            <a:schemeClr val="tx1"/>
          </a:solidFill>
          <a:latin typeface="+mn-lt"/>
          <a:ea typeface="+mn-ea"/>
          <a:cs typeface="+mn-cs"/>
        </a:defRPr>
      </a:lvl3pPr>
      <a:lvl4pPr marL="1371725" algn="l" defTabSz="914484" rtl="0" eaLnBrk="1" latinLnBrk="0" hangingPunct="1">
        <a:defRPr sz="1900" kern="1200">
          <a:solidFill>
            <a:schemeClr val="tx1"/>
          </a:solidFill>
          <a:latin typeface="+mn-lt"/>
          <a:ea typeface="+mn-ea"/>
          <a:cs typeface="+mn-cs"/>
        </a:defRPr>
      </a:lvl4pPr>
      <a:lvl5pPr marL="1828968" algn="l" defTabSz="914484" rtl="0" eaLnBrk="1" latinLnBrk="0" hangingPunct="1">
        <a:defRPr sz="1900" kern="1200">
          <a:solidFill>
            <a:schemeClr val="tx1"/>
          </a:solidFill>
          <a:latin typeface="+mn-lt"/>
          <a:ea typeface="+mn-ea"/>
          <a:cs typeface="+mn-cs"/>
        </a:defRPr>
      </a:lvl5pPr>
      <a:lvl6pPr marL="2286209" algn="l" defTabSz="914484" rtl="0" eaLnBrk="1" latinLnBrk="0" hangingPunct="1">
        <a:defRPr sz="1900" kern="1200">
          <a:solidFill>
            <a:schemeClr val="tx1"/>
          </a:solidFill>
          <a:latin typeface="+mn-lt"/>
          <a:ea typeface="+mn-ea"/>
          <a:cs typeface="+mn-cs"/>
        </a:defRPr>
      </a:lvl6pPr>
      <a:lvl7pPr marL="2743452" algn="l" defTabSz="914484" rtl="0" eaLnBrk="1" latinLnBrk="0" hangingPunct="1">
        <a:defRPr sz="1900" kern="1200">
          <a:solidFill>
            <a:schemeClr val="tx1"/>
          </a:solidFill>
          <a:latin typeface="+mn-lt"/>
          <a:ea typeface="+mn-ea"/>
          <a:cs typeface="+mn-cs"/>
        </a:defRPr>
      </a:lvl7pPr>
      <a:lvl8pPr marL="3200693" algn="l" defTabSz="914484" rtl="0" eaLnBrk="1" latinLnBrk="0" hangingPunct="1">
        <a:defRPr sz="1900" kern="1200">
          <a:solidFill>
            <a:schemeClr val="tx1"/>
          </a:solidFill>
          <a:latin typeface="+mn-lt"/>
          <a:ea typeface="+mn-ea"/>
          <a:cs typeface="+mn-cs"/>
        </a:defRPr>
      </a:lvl8pPr>
      <a:lvl9pPr marL="3657936" algn="l" defTabSz="914484" rtl="0" eaLnBrk="1" latinLnBrk="0" hangingPunct="1">
        <a:defRPr sz="19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9F0512-C56B-B861-8194-865052B502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A80F5D-3C91-51D5-97FB-755433939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80613C-73D6-9172-EE2D-83A4836793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65F197-B1B8-4584-8B75-5D45B647D250}" type="datetimeFigureOut">
              <a:rPr lang="en-US" smtClean="0"/>
              <a:pPr/>
              <a:t>9/23/26</a:t>
            </a:fld>
            <a:endParaRPr lang="en-US"/>
          </a:p>
        </p:txBody>
      </p:sp>
      <p:sp>
        <p:nvSpPr>
          <p:cNvPr id="5" name="Footer Placeholder 4">
            <a:extLst>
              <a:ext uri="{FF2B5EF4-FFF2-40B4-BE49-F238E27FC236}">
                <a16:creationId xmlns:a16="http://schemas.microsoft.com/office/drawing/2014/main" id="{B28605DE-37B8-D395-3BD3-316D885B05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96FE5C-3B1C-2E39-4C97-C33B48E35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AB73BC-B049-4115-A692-8D63A059BFB8}" type="slidenum">
              <a:rPr lang="en-US" smtClean="0"/>
              <a:pPr/>
              <a:t>‹#›</a:t>
            </a:fld>
            <a:endParaRPr lang="en-US"/>
          </a:p>
        </p:txBody>
      </p:sp>
      <p:graphicFrame>
        <p:nvGraphicFramePr>
          <p:cNvPr id="7" name="think-cell data - do not delete" hidden="1">
            <a:extLst>
              <a:ext uri="{FF2B5EF4-FFF2-40B4-BE49-F238E27FC236}">
                <a16:creationId xmlns:a16="http://schemas.microsoft.com/office/drawing/2014/main" id="{F13BCF9D-6956-0853-014D-897DFEF78241}"/>
              </a:ext>
            </a:extLst>
          </p:cNvPr>
          <p:cNvGraphicFramePr>
            <a:graphicFrameLocks noChangeAspect="1"/>
          </p:cNvGraphicFramePr>
          <p:nvPr userDrawn="1">
            <p:custDataLst>
              <p:tags r:id="rId16"/>
            </p:custDataLst>
            <p:extLst>
              <p:ext uri="{D42A27DB-BD31-4B8C-83A1-F6EECF244321}">
                <p14:modId xmlns:p14="http://schemas.microsoft.com/office/powerpoint/2010/main" val="21343547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353" imgH="353" progId="TCLayout.ActiveDocument.1">
                  <p:embed/>
                </p:oleObj>
              </mc:Choice>
              <mc:Fallback>
                <p:oleObj name="think-cell Slide" r:id="rId17" imgW="353" imgH="353" progId="TCLayout.ActiveDocument.1">
                  <p:embed/>
                  <p:pic>
                    <p:nvPicPr>
                      <p:cNvPr id="7" name="think-cell data - do not delete" hidden="1">
                        <a:extLst>
                          <a:ext uri="{FF2B5EF4-FFF2-40B4-BE49-F238E27FC236}">
                            <a16:creationId xmlns:a16="http://schemas.microsoft.com/office/drawing/2014/main" id="{F13BCF9D-6956-0853-014D-897DFEF78241}"/>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190027674"/>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notesSlide" Target="../notesSlides/notesSlide4.xml"/><Relationship Id="rId7" Type="http://schemas.openxmlformats.org/officeDocument/2006/relationships/chart" Target="../charts/chart2.xml"/><Relationship Id="rId2" Type="http://schemas.openxmlformats.org/officeDocument/2006/relationships/slideLayout" Target="../slideLayouts/slideLayout70.xml"/><Relationship Id="rId1" Type="http://schemas.openxmlformats.org/officeDocument/2006/relationships/tags" Target="../tags/tag5.xml"/><Relationship Id="rId6" Type="http://schemas.openxmlformats.org/officeDocument/2006/relationships/chart" Target="../charts/chart1.xml"/><Relationship Id="rId11" Type="http://schemas.openxmlformats.org/officeDocument/2006/relationships/image" Target="../media/image28.svg"/><Relationship Id="rId5" Type="http://schemas.openxmlformats.org/officeDocument/2006/relationships/image" Target="../media/image11.emf"/><Relationship Id="rId10" Type="http://schemas.openxmlformats.org/officeDocument/2006/relationships/image" Target="../media/image27.png"/><Relationship Id="rId4" Type="http://schemas.openxmlformats.org/officeDocument/2006/relationships/oleObject" Target="../embeddings/oleObject3.bin"/><Relationship Id="rId9" Type="http://schemas.openxmlformats.org/officeDocument/2006/relationships/chart" Target="../charts/chart4.xml"/></Relationships>
</file>

<file path=ppt/slides/_rels/slide7.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25.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28.svg"/><Relationship Id="rId4" Type="http://schemas.openxmlformats.org/officeDocument/2006/relationships/image" Target="../media/image30.sv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36.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32.xml"/></Relationships>
</file>

<file path=ppt/slides/_rels/slide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09.xml"/></Relationships>
</file>

<file path=ppt/slides/_rels/slide1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8.xml"/><Relationship Id="rId1" Type="http://schemas.openxmlformats.org/officeDocument/2006/relationships/slideLayout" Target="../slideLayouts/slideLayout209.xml"/><Relationship Id="rId4" Type="http://schemas.openxmlformats.org/officeDocument/2006/relationships/image" Target="../media/image39.emf"/></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2.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2.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2.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2.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2.xml"/></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29.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6.emf"/><Relationship Id="rId4" Type="http://schemas.openxmlformats.org/officeDocument/2006/relationships/image" Target="../media/image65.emf"/></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9.emf"/></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23.xml"/><Relationship Id="rId6" Type="http://schemas.openxmlformats.org/officeDocument/2006/relationships/image" Target="../media/image88.emf"/><Relationship Id="rId5" Type="http://schemas.openxmlformats.org/officeDocument/2006/relationships/image" Target="../media/image87.emf"/><Relationship Id="rId4" Type="http://schemas.openxmlformats.org/officeDocument/2006/relationships/image" Target="../media/image86.emf"/></Relationships>
</file>

<file path=ppt/slides/_rels/slide52.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image" Target="../media/image89.emf"/><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3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4.xml"/></Relationships>
</file>

<file path=ppt/slides/_rels/slide6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65.xml"/></Relationships>
</file>

<file path=ppt/slides/_rels/slide6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2.xml"/><Relationship Id="rId1" Type="http://schemas.openxmlformats.org/officeDocument/2006/relationships/slideLayout" Target="../slideLayouts/slideLayout192.xml"/></Relationships>
</file>

<file path=ppt/slides/_rels/slide6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3.xml"/><Relationship Id="rId1" Type="http://schemas.openxmlformats.org/officeDocument/2006/relationships/slideLayout" Target="../slideLayouts/slideLayout192.xml"/></Relationships>
</file>

<file path=ppt/slides/_rels/slide7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4.xml"/><Relationship Id="rId1" Type="http://schemas.openxmlformats.org/officeDocument/2006/relationships/slideLayout" Target="../slideLayouts/slideLayout192.xml"/></Relationships>
</file>

<file path=ppt/slides/_rels/slide7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92.xml"/></Relationships>
</file>

<file path=ppt/slides/_rels/slide7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92.xml"/></Relationships>
</file>

<file path=ppt/slides/_rels/slide73.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35.xml"/><Relationship Id="rId1" Type="http://schemas.openxmlformats.org/officeDocument/2006/relationships/slideLayout" Target="../slideLayouts/slideLayout192.xml"/></Relationships>
</file>

<file path=ppt/slides/_rels/slide74.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slideLayout" Target="../slideLayouts/slideLayout192.xml"/></Relationships>
</file>

<file path=ppt/slides/_rels/slide75.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36.xml"/><Relationship Id="rId1" Type="http://schemas.openxmlformats.org/officeDocument/2006/relationships/slideLayout" Target="../slideLayouts/slideLayout192.xml"/></Relationships>
</file>

<file path=ppt/slides/_rels/slide7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image" Target="../media/image112.emf"/><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image" Target="../media/image115.emf"/><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1.xml"/><Relationship Id="rId1" Type="http://schemas.openxmlformats.org/officeDocument/2006/relationships/slideLayout" Target="../slideLayouts/slideLayout11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7.xml"/></Relationships>
</file>

<file path=ppt/slides/_rels/slide85.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notesSlide" Target="../notesSlides/notesSlide43.xml"/><Relationship Id="rId1" Type="http://schemas.openxmlformats.org/officeDocument/2006/relationships/slideLayout" Target="../slideLayouts/slideLayout157.xml"/><Relationship Id="rId4" Type="http://schemas.openxmlformats.org/officeDocument/2006/relationships/image" Target="../media/image119.emf"/></Relationships>
</file>

<file path=ppt/slides/_rels/slide86.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notesSlide" Target="../notesSlides/notesSlide44.xml"/><Relationship Id="rId1" Type="http://schemas.openxmlformats.org/officeDocument/2006/relationships/slideLayout" Target="../slideLayouts/slideLayout156.xml"/></Relationships>
</file>

<file path=ppt/slides/_rels/slide8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5.xml"/><Relationship Id="rId1" Type="http://schemas.openxmlformats.org/officeDocument/2006/relationships/slideLayout" Target="../slideLayouts/slideLayout156.xml"/></Relationships>
</file>

<file path=ppt/slides/_rels/slide8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6.xml"/><Relationship Id="rId1" Type="http://schemas.openxmlformats.org/officeDocument/2006/relationships/slideLayout" Target="../slideLayouts/slideLayout157.xml"/></Relationships>
</file>

<file path=ppt/slides/_rels/slide8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7.xml"/><Relationship Id="rId1" Type="http://schemas.openxmlformats.org/officeDocument/2006/relationships/slideLayout" Target="../slideLayouts/slideLayout21.xml"/><Relationship Id="rId4" Type="http://schemas.openxmlformats.org/officeDocument/2006/relationships/image" Target="../media/image124.jpeg"/></Relationships>
</file>

<file path=ppt/slides/_rels/slide9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D76A3E8-8C94-6278-0E61-6F855755A435}"/>
              </a:ext>
            </a:extLst>
          </p:cNvPr>
          <p:cNvSpPr txBox="1">
            <a:spLocks/>
          </p:cNvSpPr>
          <p:nvPr/>
        </p:nvSpPr>
        <p:spPr>
          <a:xfrm>
            <a:off x="588123" y="1091586"/>
            <a:ext cx="8936877" cy="1194414"/>
          </a:xfrm>
          <a:prstGeom prst="rect">
            <a:avLst/>
          </a:prstGeom>
        </p:spPr>
        <p:txBody>
          <a:bodyPr anchor="t" anchorCtr="0">
            <a:noAutofit/>
          </a:bodyPr>
          <a:lstStyle>
            <a:lvl1pPr algn="l" defTabSz="457200" rtl="0" eaLnBrk="1" latinLnBrk="0" hangingPunct="1">
              <a:spcBef>
                <a:spcPct val="0"/>
              </a:spcBef>
              <a:buNone/>
              <a:defRPr sz="20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Multi-dimensional cell-free DNA analysis for cancer detection, risk stratification and MRD</a:t>
            </a:r>
          </a:p>
        </p:txBody>
      </p:sp>
      <p:pic>
        <p:nvPicPr>
          <p:cNvPr id="3" name="Picture 2" descr="Mayo Clinic | World Economic Forum">
            <a:extLst>
              <a:ext uri="{FF2B5EF4-FFF2-40B4-BE49-F238E27FC236}">
                <a16:creationId xmlns:a16="http://schemas.microsoft.com/office/drawing/2014/main" id="{935CF8C6-0708-B8C3-5E6F-7A98F77E7C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200" y="1016282"/>
            <a:ext cx="1949532" cy="2126226"/>
          </a:xfrm>
          <a:prstGeom prst="rect">
            <a:avLst/>
          </a:prstGeom>
          <a:noFill/>
          <a:extLst>
            <a:ext uri="{909E8E84-426E-40DD-AFC4-6F175D3DCCD1}">
              <a14:hiddenFill xmlns:a14="http://schemas.microsoft.com/office/drawing/2010/main">
                <a:solidFill>
                  <a:srgbClr val="FFFFFF"/>
                </a:solidFill>
              </a14:hiddenFill>
            </a:ext>
          </a:extLst>
        </p:spPr>
      </p:pic>
      <p:sp>
        <p:nvSpPr>
          <p:cNvPr id="4" name="Body">
            <a:extLst>
              <a:ext uri="{FF2B5EF4-FFF2-40B4-BE49-F238E27FC236}">
                <a16:creationId xmlns:a16="http://schemas.microsoft.com/office/drawing/2014/main" id="{889D1DB4-937A-DD28-B193-C0640E74033F}"/>
              </a:ext>
            </a:extLst>
          </p:cNvPr>
          <p:cNvSpPr txBox="1">
            <a:spLocks/>
          </p:cNvSpPr>
          <p:nvPr/>
        </p:nvSpPr>
        <p:spPr>
          <a:xfrm>
            <a:off x="588123" y="3999016"/>
            <a:ext cx="11375277" cy="877784"/>
          </a:xfrm>
          <a:prstGeom prst="rect">
            <a:avLst/>
          </a:prstGeom>
        </p:spPr>
        <p:txBody>
          <a:bodyPr>
            <a:noAutofit/>
          </a:bodyPr>
          <a:lstStyle>
            <a:lvl1pPr marL="342900" indent="-342900" algn="l" defTabSz="457200" rtl="0" eaLnBrk="1" latinLnBrk="0" hangingPunct="1">
              <a:spcBef>
                <a:spcPct val="20000"/>
              </a:spcBef>
              <a:buClr>
                <a:schemeClr val="accent1"/>
              </a:buClr>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SzPct val="100000"/>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SzPct val="100000"/>
              <a:buFont typeface="Lucida Grande"/>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SzPct val="150000"/>
              <a:buFont typeface="Wingdings" charset="2"/>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SzPct val="150000"/>
              <a:buFont typeface="Wingdings" charset="2"/>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Aadel Chaudhuri, MD PhD</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Professor and Vice Chair, Department of Radiation Oncology</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Principal Investigator, Liquid Biopsy &amp; Immunogenomics Laboratory</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Enterprise Co-Leader, Cancer Precision Medicine Office</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Mayo Clinic Comprehensive Cancer Center</a:t>
            </a:r>
          </a:p>
        </p:txBody>
      </p:sp>
    </p:spTree>
    <p:extLst>
      <p:ext uri="{BB962C8B-B14F-4D97-AF65-F5344CB8AC3E}">
        <p14:creationId xmlns:p14="http://schemas.microsoft.com/office/powerpoint/2010/main" val="245457877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004" y="1619581"/>
            <a:ext cx="4887086" cy="2600727"/>
          </a:xfrm>
        </p:spPr>
        <p:txBody>
          <a:bodyPr/>
          <a:lstStyle/>
          <a:p>
            <a:br>
              <a:rPr lang="en-US" sz="4200" dirty="0"/>
            </a:br>
            <a:r>
              <a:rPr lang="en-US" sz="4200" dirty="0"/>
              <a:t>Save the Date</a:t>
            </a:r>
            <a:r>
              <a:rPr lang="en-US" sz="3400" dirty="0"/>
              <a:t>!</a:t>
            </a:r>
            <a:br>
              <a:rPr lang="en-US" sz="3400" dirty="0"/>
            </a:br>
            <a:br>
              <a:rPr lang="en-US" sz="3400" dirty="0"/>
            </a:br>
            <a:r>
              <a:rPr lang="en-US" sz="3400" dirty="0"/>
              <a:t>Early Cancer Detection &amp; Precision Cancer Management 2027	</a:t>
            </a:r>
          </a:p>
        </p:txBody>
      </p:sp>
      <p:sp>
        <p:nvSpPr>
          <p:cNvPr id="3" name="Subtitle 2"/>
          <p:cNvSpPr>
            <a:spLocks noGrp="1"/>
          </p:cNvSpPr>
          <p:nvPr>
            <p:ph type="subTitle" idx="1"/>
          </p:nvPr>
        </p:nvSpPr>
        <p:spPr>
          <a:xfrm>
            <a:off x="138004" y="4546441"/>
            <a:ext cx="4334672" cy="691978"/>
          </a:xfrm>
        </p:spPr>
        <p:txBody>
          <a:bodyPr/>
          <a:lstStyle/>
          <a:p>
            <a:r>
              <a:rPr lang="en-US" dirty="0"/>
              <a:t>	</a:t>
            </a:r>
          </a:p>
          <a:p>
            <a:r>
              <a:rPr lang="en-US" dirty="0"/>
              <a:t>April 23-24, 2027</a:t>
            </a:r>
          </a:p>
        </p:txBody>
      </p:sp>
      <p:sp>
        <p:nvSpPr>
          <p:cNvPr id="8" name="Rounded Rectangle 6">
            <a:extLst>
              <a:ext uri="{FF2B5EF4-FFF2-40B4-BE49-F238E27FC236}">
                <a16:creationId xmlns:a16="http://schemas.microsoft.com/office/drawing/2014/main" id="{F4E83B2E-8D13-401F-B759-E5DDC2E72652}"/>
              </a:ext>
            </a:extLst>
          </p:cNvPr>
          <p:cNvSpPr/>
          <p:nvPr/>
        </p:nvSpPr>
        <p:spPr>
          <a:xfrm>
            <a:off x="5724940" y="5481733"/>
            <a:ext cx="6148218" cy="549417"/>
          </a:xfrm>
          <a:prstGeom prst="roundRect">
            <a:avLst/>
          </a:prstGeom>
          <a:solidFill>
            <a:schemeClr val="accent1"/>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ce.mayo.edu/cancerintercept2027</a:t>
            </a:r>
          </a:p>
        </p:txBody>
      </p:sp>
      <p:sp>
        <p:nvSpPr>
          <p:cNvPr id="9" name="TextBox 8">
            <a:extLst>
              <a:ext uri="{FF2B5EF4-FFF2-40B4-BE49-F238E27FC236}">
                <a16:creationId xmlns:a16="http://schemas.microsoft.com/office/drawing/2014/main" id="{59B84650-3435-4A28-970A-2F6644C1F269}"/>
              </a:ext>
            </a:extLst>
          </p:cNvPr>
          <p:cNvSpPr txBox="1"/>
          <p:nvPr/>
        </p:nvSpPr>
        <p:spPr>
          <a:xfrm>
            <a:off x="1588" y="5481732"/>
            <a:ext cx="5440594" cy="70788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The Westin Carlsbad Resort &amp; Spa</a:t>
            </a:r>
          </a:p>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Carlsbad, California</a:t>
            </a:r>
          </a:p>
        </p:txBody>
      </p:sp>
      <p:pic>
        <p:nvPicPr>
          <p:cNvPr id="5" name="Picture 4">
            <a:extLst>
              <a:ext uri="{FF2B5EF4-FFF2-40B4-BE49-F238E27FC236}">
                <a16:creationId xmlns:a16="http://schemas.microsoft.com/office/drawing/2014/main" id="{5594278F-B0D0-8D96-EB1B-A02E26FA2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9900" y="5590258"/>
            <a:ext cx="870379" cy="870379"/>
          </a:xfrm>
          <a:prstGeom prst="rect">
            <a:avLst/>
          </a:prstGeom>
        </p:spPr>
      </p:pic>
      <p:pic>
        <p:nvPicPr>
          <p:cNvPr id="10" name="Picture 9">
            <a:extLst>
              <a:ext uri="{FF2B5EF4-FFF2-40B4-BE49-F238E27FC236}">
                <a16:creationId xmlns:a16="http://schemas.microsoft.com/office/drawing/2014/main" id="{F8E57777-8903-89B7-77AE-0CFB5C1B4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5090" y="0"/>
            <a:ext cx="7165322" cy="4770916"/>
          </a:xfrm>
          <a:prstGeom prst="rect">
            <a:avLst/>
          </a:prstGeom>
        </p:spPr>
      </p:pic>
    </p:spTree>
    <p:extLst>
      <p:ext uri="{BB962C8B-B14F-4D97-AF65-F5344CB8AC3E}">
        <p14:creationId xmlns:p14="http://schemas.microsoft.com/office/powerpoint/2010/main" val="66317990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5BF7E-2F86-111D-929A-E5544F8E51A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04E71BA-50E5-A090-F5A0-7FEF888D2D4D}"/>
              </a:ext>
            </a:extLst>
          </p:cNvPr>
          <p:cNvSpPr/>
          <p:nvPr/>
        </p:nvSpPr>
        <p:spPr>
          <a:xfrm>
            <a:off x="1443318" y="1417638"/>
            <a:ext cx="356110" cy="639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3A5B3E55-00C1-432F-963F-728DBE731589}"/>
              </a:ext>
            </a:extLst>
          </p:cNvPr>
          <p:cNvSpPr txBox="1"/>
          <p:nvPr/>
        </p:nvSpPr>
        <p:spPr>
          <a:xfrm>
            <a:off x="7239000" y="6401575"/>
            <a:ext cx="48006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Wan et al. Nature Reviews Cancer, 2017</a:t>
            </a:r>
          </a:p>
        </p:txBody>
      </p:sp>
      <p:pic>
        <p:nvPicPr>
          <p:cNvPr id="4" name="Picture 3">
            <a:extLst>
              <a:ext uri="{FF2B5EF4-FFF2-40B4-BE49-F238E27FC236}">
                <a16:creationId xmlns:a16="http://schemas.microsoft.com/office/drawing/2014/main" id="{30A726D0-DF2C-0303-3437-6AA305156699}"/>
              </a:ext>
            </a:extLst>
          </p:cNvPr>
          <p:cNvPicPr>
            <a:picLocks noChangeAspect="1"/>
          </p:cNvPicPr>
          <p:nvPr/>
        </p:nvPicPr>
        <p:blipFill>
          <a:blip r:embed="rId3"/>
          <a:srcRect r="19084"/>
          <a:stretch/>
        </p:blipFill>
        <p:spPr>
          <a:xfrm>
            <a:off x="1403342" y="1691640"/>
            <a:ext cx="9385317" cy="4480560"/>
          </a:xfrm>
          <a:prstGeom prst="rect">
            <a:avLst/>
          </a:prstGeom>
        </p:spPr>
      </p:pic>
      <p:sp>
        <p:nvSpPr>
          <p:cNvPr id="3" name="Rectangle 2">
            <a:extLst>
              <a:ext uri="{FF2B5EF4-FFF2-40B4-BE49-F238E27FC236}">
                <a16:creationId xmlns:a16="http://schemas.microsoft.com/office/drawing/2014/main" id="{B45447E0-C892-211B-EBD4-25E0553AE227}"/>
              </a:ext>
            </a:extLst>
          </p:cNvPr>
          <p:cNvSpPr/>
          <p:nvPr/>
        </p:nvSpPr>
        <p:spPr>
          <a:xfrm>
            <a:off x="1403342" y="1691640"/>
            <a:ext cx="135745" cy="289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2765793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8B983E-8A38-CE4A-8369-8794B0769556}"/>
              </a:ext>
            </a:extLst>
          </p:cNvPr>
          <p:cNvSpPr/>
          <p:nvPr/>
        </p:nvSpPr>
        <p:spPr>
          <a:xfrm>
            <a:off x="1443318" y="1417638"/>
            <a:ext cx="356110" cy="639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72EF3D78-2096-031A-6B72-DCBF733C8789}"/>
              </a:ext>
            </a:extLst>
          </p:cNvPr>
          <p:cNvSpPr txBox="1"/>
          <p:nvPr/>
        </p:nvSpPr>
        <p:spPr>
          <a:xfrm>
            <a:off x="7150100" y="6494046"/>
            <a:ext cx="50292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Arial" charset="0"/>
                <a:cs typeface="Arial" charset="0"/>
              </a:rPr>
              <a:t>Image from: </a:t>
            </a:r>
            <a:r>
              <a:rPr kumimoji="0" lang="en-US" sz="1600" b="0" i="1" u="none" strike="noStrike" kern="1200" cap="none" spc="0" normalizeH="0" baseline="0" noProof="0" dirty="0">
                <a:ln>
                  <a:noFill/>
                </a:ln>
                <a:solidFill>
                  <a:prstClr val="black"/>
                </a:solidFill>
                <a:effectLst/>
                <a:uLnTx/>
                <a:uFillTx/>
                <a:latin typeface="Arial" charset="0"/>
                <a:ea typeface="Arial" charset="0"/>
                <a:cs typeface="Arial" charset="0"/>
              </a:rPr>
              <a:t>Wan et al. Nature Reviews Cancer, 2017</a:t>
            </a:r>
          </a:p>
        </p:txBody>
      </p:sp>
      <p:pic>
        <p:nvPicPr>
          <p:cNvPr id="4" name="Picture 3">
            <a:extLst>
              <a:ext uri="{FF2B5EF4-FFF2-40B4-BE49-F238E27FC236}">
                <a16:creationId xmlns:a16="http://schemas.microsoft.com/office/drawing/2014/main" id="{E6E91DB7-2DE4-664D-9525-4D9D5B943AE5}"/>
              </a:ext>
            </a:extLst>
          </p:cNvPr>
          <p:cNvPicPr>
            <a:picLocks noChangeAspect="1"/>
          </p:cNvPicPr>
          <p:nvPr/>
        </p:nvPicPr>
        <p:blipFill>
          <a:blip r:embed="rId3"/>
          <a:srcRect r="19084"/>
          <a:stretch/>
        </p:blipFill>
        <p:spPr>
          <a:xfrm>
            <a:off x="1403342" y="1691640"/>
            <a:ext cx="9385317" cy="4480560"/>
          </a:xfrm>
          <a:prstGeom prst="rect">
            <a:avLst/>
          </a:prstGeom>
        </p:spPr>
      </p:pic>
      <p:cxnSp>
        <p:nvCxnSpPr>
          <p:cNvPr id="10" name="Straight Arrow Connector 9">
            <a:extLst>
              <a:ext uri="{FF2B5EF4-FFF2-40B4-BE49-F238E27FC236}">
                <a16:creationId xmlns:a16="http://schemas.microsoft.com/office/drawing/2014/main" id="{30E287E5-671F-A453-E150-D0D56574CBCD}"/>
              </a:ext>
            </a:extLst>
          </p:cNvPr>
          <p:cNvCxnSpPr>
            <a:cxnSpLocks/>
          </p:cNvCxnSpPr>
          <p:nvPr/>
        </p:nvCxnSpPr>
        <p:spPr>
          <a:xfrm>
            <a:off x="2859377" y="1066800"/>
            <a:ext cx="0" cy="1219200"/>
          </a:xfrm>
          <a:prstGeom prst="straightConnector1">
            <a:avLst/>
          </a:prstGeom>
          <a:ln w="25400">
            <a:tailEnd type="arrow"/>
          </a:ln>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E5D3BE86-7A37-6557-D074-DED48C162DAF}"/>
              </a:ext>
            </a:extLst>
          </p:cNvPr>
          <p:cNvSpPr txBox="1"/>
          <p:nvPr/>
        </p:nvSpPr>
        <p:spPr>
          <a:xfrm>
            <a:off x="2004014" y="697468"/>
            <a:ext cx="17107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Early detection</a:t>
            </a:r>
          </a:p>
        </p:txBody>
      </p:sp>
      <p:sp>
        <p:nvSpPr>
          <p:cNvPr id="3" name="Rectangle 2">
            <a:extLst>
              <a:ext uri="{FF2B5EF4-FFF2-40B4-BE49-F238E27FC236}">
                <a16:creationId xmlns:a16="http://schemas.microsoft.com/office/drawing/2014/main" id="{043527F3-90DA-34AA-07DD-7229649E4234}"/>
              </a:ext>
            </a:extLst>
          </p:cNvPr>
          <p:cNvSpPr/>
          <p:nvPr/>
        </p:nvSpPr>
        <p:spPr>
          <a:xfrm>
            <a:off x="1403342" y="1691640"/>
            <a:ext cx="135745" cy="289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7413282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D49C-D124-A4DA-AD09-22D94254622E}"/>
              </a:ext>
            </a:extLst>
          </p:cNvPr>
          <p:cNvSpPr>
            <a:spLocks noGrp="1"/>
          </p:cNvSpPr>
          <p:nvPr>
            <p:ph type="title"/>
          </p:nvPr>
        </p:nvSpPr>
        <p:spPr>
          <a:xfrm>
            <a:off x="609600" y="152400"/>
            <a:ext cx="10972800" cy="1143000"/>
          </a:xfrm>
        </p:spPr>
        <p:txBody>
          <a:bodyPr>
            <a:normAutofit fontScale="90000"/>
          </a:bodyPr>
          <a:lstStyle/>
          <a:p>
            <a:r>
              <a:rPr lang="en-US" dirty="0">
                <a:latin typeface="Arial" panose="020B0604020202020204" pitchFamily="34" charset="0"/>
                <a:cs typeface="Arial" panose="020B0604020202020204" pitchFamily="34" charset="0"/>
              </a:rPr>
              <a:t>Companies in the MCD Liquid Biopsy Space</a:t>
            </a:r>
          </a:p>
        </p:txBody>
      </p:sp>
      <p:pic>
        <p:nvPicPr>
          <p:cNvPr id="4" name="Picture 3">
            <a:extLst>
              <a:ext uri="{FF2B5EF4-FFF2-40B4-BE49-F238E27FC236}">
                <a16:creationId xmlns:a16="http://schemas.microsoft.com/office/drawing/2014/main" id="{EE806311-DDC0-F15F-D3EC-2439E1B14D65}"/>
              </a:ext>
            </a:extLst>
          </p:cNvPr>
          <p:cNvPicPr>
            <a:picLocks noChangeAspect="1"/>
          </p:cNvPicPr>
          <p:nvPr/>
        </p:nvPicPr>
        <p:blipFill rotWithShape="1">
          <a:blip r:embed="rId2"/>
          <a:srcRect l="1351"/>
          <a:stretch/>
        </p:blipFill>
        <p:spPr>
          <a:xfrm>
            <a:off x="2619375" y="1199277"/>
            <a:ext cx="6953250" cy="5468773"/>
          </a:xfrm>
          <a:prstGeom prst="rect">
            <a:avLst/>
          </a:prstGeom>
        </p:spPr>
      </p:pic>
      <p:sp>
        <p:nvSpPr>
          <p:cNvPr id="7" name="Rectangle 6">
            <a:extLst>
              <a:ext uri="{FF2B5EF4-FFF2-40B4-BE49-F238E27FC236}">
                <a16:creationId xmlns:a16="http://schemas.microsoft.com/office/drawing/2014/main" id="{0C11A15D-B7A0-A51A-BD73-87BC7D29A538}"/>
              </a:ext>
            </a:extLst>
          </p:cNvPr>
          <p:cNvSpPr/>
          <p:nvPr/>
        </p:nvSpPr>
        <p:spPr>
          <a:xfrm>
            <a:off x="7696200" y="6096000"/>
            <a:ext cx="19812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2867643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DA8149D-EDD7-5C3B-5CAD-06AEA34EF573}"/>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29C9E947-48B8-520C-BB41-C0A74D150F7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35" imgH="235" progId="TCLayout.ActiveDocument.1">
                  <p:embed/>
                </p:oleObj>
              </mc:Choice>
              <mc:Fallback>
                <p:oleObj name="think-cell Slide" r:id="rId4" imgW="235" imgH="235" progId="TCLayout.ActiveDocument.1">
                  <p:embed/>
                  <p:pic>
                    <p:nvPicPr>
                      <p:cNvPr id="17" name="think-cell data - do not delete" hidden="1">
                        <a:extLst>
                          <a:ext uri="{FF2B5EF4-FFF2-40B4-BE49-F238E27FC236}">
                            <a16:creationId xmlns:a16="http://schemas.microsoft.com/office/drawing/2014/main" id="{29C9E947-48B8-520C-BB41-C0A74D150F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0CCF45B5-7884-1791-C2CE-A6EAD8D70A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76EDC8F5-AE17-FBE8-8559-D2667FE68909}"/>
              </a:ext>
            </a:extLst>
          </p:cNvPr>
          <p:cNvSpPr>
            <a:spLocks noGrp="1"/>
          </p:cNvSpPr>
          <p:nvPr>
            <p:ph type="title"/>
          </p:nvPr>
        </p:nvSpPr>
        <p:spPr>
          <a:xfrm>
            <a:off x="674617" y="540620"/>
            <a:ext cx="3540871" cy="5560628"/>
          </a:xfrm>
        </p:spPr>
        <p:txBody>
          <a:bodyPr vert="horz">
            <a:normAutofit/>
          </a:bodyPr>
          <a:lstStyle/>
          <a:p>
            <a:br>
              <a:rPr lang="en-US" dirty="0">
                <a:solidFill>
                  <a:srgbClr val="FFFFFF"/>
                </a:solidFill>
              </a:rPr>
            </a:br>
            <a:r>
              <a:rPr lang="en-US" dirty="0">
                <a:solidFill>
                  <a:srgbClr val="FFFFFF"/>
                </a:solidFill>
              </a:rPr>
              <a:t>Mayo Clinic Provider Survey Outcome</a:t>
            </a:r>
          </a:p>
        </p:txBody>
      </p:sp>
      <p:sp>
        <p:nvSpPr>
          <p:cNvPr id="11" name="Content Placeholder 2">
            <a:extLst>
              <a:ext uri="{FF2B5EF4-FFF2-40B4-BE49-F238E27FC236}">
                <a16:creationId xmlns:a16="http://schemas.microsoft.com/office/drawing/2014/main" id="{99A41B9A-CB0C-56C6-F3F6-C9B3DD6900B4}"/>
              </a:ext>
            </a:extLst>
          </p:cNvPr>
          <p:cNvSpPr>
            <a:spLocks noGrp="1"/>
          </p:cNvSpPr>
          <p:nvPr>
            <p:ph idx="1"/>
          </p:nvPr>
        </p:nvSpPr>
        <p:spPr>
          <a:xfrm>
            <a:off x="4736525" y="-178305"/>
            <a:ext cx="5749572" cy="885125"/>
          </a:xfrm>
        </p:spPr>
        <p:txBody>
          <a:bodyPr anchor="ctr">
            <a:normAutofit/>
          </a:bodyPr>
          <a:lstStyle/>
          <a:p>
            <a:pPr marL="0" indent="0">
              <a:buNone/>
            </a:pPr>
            <a:r>
              <a:rPr lang="en-US" sz="3200" kern="1200">
                <a:latin typeface="+mn-lt"/>
                <a:ea typeface="+mn-ea"/>
                <a:cs typeface="+mn-cs"/>
              </a:rPr>
              <a:t>Survey Statistics – Test Information</a:t>
            </a:r>
            <a:endParaRPr lang="en-US" sz="3200">
              <a:ea typeface="+mn-ea"/>
              <a:cs typeface="+mn-cs"/>
            </a:endParaRPr>
          </a:p>
        </p:txBody>
      </p:sp>
      <p:graphicFrame>
        <p:nvGraphicFramePr>
          <p:cNvPr id="13" name="Chart 12">
            <a:extLst>
              <a:ext uri="{FF2B5EF4-FFF2-40B4-BE49-F238E27FC236}">
                <a16:creationId xmlns:a16="http://schemas.microsoft.com/office/drawing/2014/main" id="{F6371230-1981-42FC-B931-A7D01CE8277D}"/>
              </a:ext>
            </a:extLst>
          </p:cNvPr>
          <p:cNvGraphicFramePr>
            <a:graphicFrameLocks/>
          </p:cNvGraphicFramePr>
          <p:nvPr/>
        </p:nvGraphicFramePr>
        <p:xfrm>
          <a:off x="4643006" y="3722305"/>
          <a:ext cx="3729997" cy="301766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hart 13">
            <a:extLst>
              <a:ext uri="{FF2B5EF4-FFF2-40B4-BE49-F238E27FC236}">
                <a16:creationId xmlns:a16="http://schemas.microsoft.com/office/drawing/2014/main" id="{D1D8C337-2CEA-4C27-8276-6E14C939C72D}"/>
              </a:ext>
            </a:extLst>
          </p:cNvPr>
          <p:cNvGraphicFramePr>
            <a:graphicFrameLocks/>
          </p:cNvGraphicFramePr>
          <p:nvPr/>
        </p:nvGraphicFramePr>
        <p:xfrm>
          <a:off x="4645813" y="707137"/>
          <a:ext cx="3721608" cy="302163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Chart 15">
            <a:extLst>
              <a:ext uri="{FF2B5EF4-FFF2-40B4-BE49-F238E27FC236}">
                <a16:creationId xmlns:a16="http://schemas.microsoft.com/office/drawing/2014/main" id="{7E12E9EE-7AA6-4586-B97B-9E60E2AA1A28}"/>
              </a:ext>
            </a:extLst>
          </p:cNvPr>
          <p:cNvGraphicFramePr>
            <a:graphicFrameLocks/>
          </p:cNvGraphicFramePr>
          <p:nvPr/>
        </p:nvGraphicFramePr>
        <p:xfrm>
          <a:off x="8374955" y="3722305"/>
          <a:ext cx="3723445" cy="301826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8" name="Chart 17">
            <a:extLst>
              <a:ext uri="{FF2B5EF4-FFF2-40B4-BE49-F238E27FC236}">
                <a16:creationId xmlns:a16="http://schemas.microsoft.com/office/drawing/2014/main" id="{08C80997-977D-4C03-A7C6-57FBF01E7DF4}"/>
              </a:ext>
            </a:extLst>
          </p:cNvPr>
          <p:cNvGraphicFramePr>
            <a:graphicFrameLocks/>
          </p:cNvGraphicFramePr>
          <p:nvPr/>
        </p:nvGraphicFramePr>
        <p:xfrm>
          <a:off x="8377125" y="707926"/>
          <a:ext cx="3730432" cy="3017848"/>
        </p:xfrm>
        <a:graphic>
          <a:graphicData uri="http://schemas.openxmlformats.org/drawingml/2006/chart">
            <c:chart xmlns:c="http://schemas.openxmlformats.org/drawingml/2006/chart" xmlns:r="http://schemas.openxmlformats.org/officeDocument/2006/relationships" r:id="rId9"/>
          </a:graphicData>
        </a:graphic>
      </p:graphicFrame>
      <p:grpSp>
        <p:nvGrpSpPr>
          <p:cNvPr id="10" name="Group 9">
            <a:extLst>
              <a:ext uri="{FF2B5EF4-FFF2-40B4-BE49-F238E27FC236}">
                <a16:creationId xmlns:a16="http://schemas.microsoft.com/office/drawing/2014/main" id="{127A306E-7FFE-CAB5-2DEC-8C6FAF385F27}"/>
              </a:ext>
            </a:extLst>
          </p:cNvPr>
          <p:cNvGrpSpPr/>
          <p:nvPr/>
        </p:nvGrpSpPr>
        <p:grpSpPr>
          <a:xfrm>
            <a:off x="725159" y="134606"/>
            <a:ext cx="1961487" cy="1827552"/>
            <a:chOff x="1520825" y="3039941"/>
            <a:chExt cx="3922972" cy="3655103"/>
          </a:xfrm>
        </p:grpSpPr>
        <p:sp>
          <p:nvSpPr>
            <p:cNvPr id="12" name="Freeform 1">
              <a:extLst>
                <a:ext uri="{FF2B5EF4-FFF2-40B4-BE49-F238E27FC236}">
                  <a16:creationId xmlns:a16="http://schemas.microsoft.com/office/drawing/2014/main" id="{99908EB1-D289-4D01-2E1F-45B293296D94}"/>
                </a:ext>
              </a:extLst>
            </p:cNvPr>
            <p:cNvSpPr>
              <a:spLocks noChangeArrowheads="1"/>
            </p:cNvSpPr>
            <p:nvPr/>
          </p:nvSpPr>
          <p:spPr bwMode="auto">
            <a:xfrm>
              <a:off x="2131449" y="3039941"/>
              <a:ext cx="2704603" cy="2491461"/>
            </a:xfrm>
            <a:custGeom>
              <a:avLst/>
              <a:gdLst>
                <a:gd name="T0" fmla="*/ 4139 w 4140"/>
                <a:gd name="T1" fmla="*/ 2859 h 3813"/>
                <a:gd name="T2" fmla="*/ 3720 w 4140"/>
                <a:gd name="T3" fmla="*/ 953 h 3813"/>
                <a:gd name="T4" fmla="*/ 2070 w 4140"/>
                <a:gd name="T5" fmla="*/ 0 h 3813"/>
                <a:gd name="T6" fmla="*/ 419 w 4140"/>
                <a:gd name="T7" fmla="*/ 953 h 3813"/>
                <a:gd name="T8" fmla="*/ 0 w 4140"/>
                <a:gd name="T9" fmla="*/ 2859 h 3813"/>
                <a:gd name="T10" fmla="*/ 2070 w 4140"/>
                <a:gd name="T11" fmla="*/ 3812 h 3813"/>
                <a:gd name="T12" fmla="*/ 4139 w 4140"/>
                <a:gd name="T13" fmla="*/ 2859 h 3813"/>
              </a:gdLst>
              <a:ahLst/>
              <a:cxnLst>
                <a:cxn ang="0">
                  <a:pos x="T0" y="T1"/>
                </a:cxn>
                <a:cxn ang="0">
                  <a:pos x="T2" y="T3"/>
                </a:cxn>
                <a:cxn ang="0">
                  <a:pos x="T4" y="T5"/>
                </a:cxn>
                <a:cxn ang="0">
                  <a:pos x="T6" y="T7"/>
                </a:cxn>
                <a:cxn ang="0">
                  <a:pos x="T8" y="T9"/>
                </a:cxn>
                <a:cxn ang="0">
                  <a:pos x="T10" y="T11"/>
                </a:cxn>
                <a:cxn ang="0">
                  <a:pos x="T12" y="T13"/>
                </a:cxn>
              </a:cxnLst>
              <a:rect l="0" t="0" r="r" b="b"/>
              <a:pathLst>
                <a:path w="4140" h="3813">
                  <a:moveTo>
                    <a:pt x="4139" y="2859"/>
                  </a:moveTo>
                  <a:lnTo>
                    <a:pt x="3720" y="953"/>
                  </a:lnTo>
                  <a:lnTo>
                    <a:pt x="2070" y="0"/>
                  </a:lnTo>
                  <a:lnTo>
                    <a:pt x="419" y="953"/>
                  </a:lnTo>
                  <a:lnTo>
                    <a:pt x="0" y="2859"/>
                  </a:lnTo>
                  <a:lnTo>
                    <a:pt x="2070" y="3812"/>
                  </a:lnTo>
                  <a:lnTo>
                    <a:pt x="4139" y="2859"/>
                  </a:lnTo>
                </a:path>
              </a:pathLst>
            </a:custGeom>
            <a:solidFill>
              <a:schemeClr val="accent6">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15" name="Freeform 2">
              <a:extLst>
                <a:ext uri="{FF2B5EF4-FFF2-40B4-BE49-F238E27FC236}">
                  <a16:creationId xmlns:a16="http://schemas.microsoft.com/office/drawing/2014/main" id="{F78A79CF-EDA9-55EA-BCDE-8F6CE8111671}"/>
                </a:ext>
              </a:extLst>
            </p:cNvPr>
            <p:cNvSpPr>
              <a:spLocks noChangeArrowheads="1"/>
            </p:cNvSpPr>
            <p:nvPr/>
          </p:nvSpPr>
          <p:spPr bwMode="auto">
            <a:xfrm>
              <a:off x="1520825" y="4284232"/>
              <a:ext cx="3922972" cy="2410812"/>
            </a:xfrm>
            <a:custGeom>
              <a:avLst/>
              <a:gdLst>
                <a:gd name="T0" fmla="*/ 0 w 6005"/>
                <a:gd name="T1" fmla="*/ 3655 h 3690"/>
                <a:gd name="T2" fmla="*/ 0 w 6005"/>
                <a:gd name="T3" fmla="*/ 34 h 3690"/>
                <a:gd name="T4" fmla="*/ 0 w 6005"/>
                <a:gd name="T5" fmla="*/ 34 h 3690"/>
                <a:gd name="T6" fmla="*/ 34 w 6005"/>
                <a:gd name="T7" fmla="*/ 0 h 3690"/>
                <a:gd name="T8" fmla="*/ 5971 w 6005"/>
                <a:gd name="T9" fmla="*/ 0 h 3690"/>
                <a:gd name="T10" fmla="*/ 5971 w 6005"/>
                <a:gd name="T11" fmla="*/ 0 h 3690"/>
                <a:gd name="T12" fmla="*/ 6004 w 6005"/>
                <a:gd name="T13" fmla="*/ 34 h 3690"/>
                <a:gd name="T14" fmla="*/ 6004 w 6005"/>
                <a:gd name="T15" fmla="*/ 3655 h 3690"/>
                <a:gd name="T16" fmla="*/ 6004 w 6005"/>
                <a:gd name="T17" fmla="*/ 3655 h 3690"/>
                <a:gd name="T18" fmla="*/ 5971 w 6005"/>
                <a:gd name="T19" fmla="*/ 3689 h 3690"/>
                <a:gd name="T20" fmla="*/ 34 w 6005"/>
                <a:gd name="T21" fmla="*/ 3689 h 3690"/>
                <a:gd name="T22" fmla="*/ 34 w 6005"/>
                <a:gd name="T23" fmla="*/ 3689 h 3690"/>
                <a:gd name="T24" fmla="*/ 0 w 6005"/>
                <a:gd name="T25" fmla="*/ 3655 h 3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05" h="3690">
                  <a:moveTo>
                    <a:pt x="0" y="3655"/>
                  </a:moveTo>
                  <a:lnTo>
                    <a:pt x="0" y="34"/>
                  </a:lnTo>
                  <a:lnTo>
                    <a:pt x="0" y="34"/>
                  </a:lnTo>
                  <a:cubicBezTo>
                    <a:pt x="0" y="15"/>
                    <a:pt x="16" y="0"/>
                    <a:pt x="34" y="0"/>
                  </a:cubicBezTo>
                  <a:lnTo>
                    <a:pt x="5971" y="0"/>
                  </a:lnTo>
                  <a:lnTo>
                    <a:pt x="5971" y="0"/>
                  </a:lnTo>
                  <a:cubicBezTo>
                    <a:pt x="5989" y="0"/>
                    <a:pt x="6004" y="15"/>
                    <a:pt x="6004" y="34"/>
                  </a:cubicBezTo>
                  <a:lnTo>
                    <a:pt x="6004" y="3655"/>
                  </a:lnTo>
                  <a:lnTo>
                    <a:pt x="6004" y="3655"/>
                  </a:lnTo>
                  <a:cubicBezTo>
                    <a:pt x="6004" y="3674"/>
                    <a:pt x="5989" y="3689"/>
                    <a:pt x="5971" y="3689"/>
                  </a:cubicBezTo>
                  <a:lnTo>
                    <a:pt x="34" y="3689"/>
                  </a:lnTo>
                  <a:lnTo>
                    <a:pt x="34" y="3689"/>
                  </a:lnTo>
                  <a:cubicBezTo>
                    <a:pt x="16" y="3689"/>
                    <a:pt x="0" y="3674"/>
                    <a:pt x="0" y="3655"/>
                  </a:cubicBezTo>
                </a:path>
              </a:pathLst>
            </a:custGeom>
            <a:solidFill>
              <a:schemeClr val="bg1">
                <a:lumMod val="85000"/>
              </a:schemeClr>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a:ln>
                  <a:noFill/>
                </a:ln>
                <a:solidFill>
                  <a:prstClr val="black"/>
                </a:solidFill>
                <a:effectLst/>
                <a:uLnTx/>
                <a:uFillTx/>
                <a:latin typeface="Lato Light" panose="020F0502020204030203" pitchFamily="34" charset="0"/>
                <a:ea typeface="+mn-ea"/>
                <a:cs typeface="+mn-cs"/>
              </a:endParaRPr>
            </a:p>
          </p:txBody>
        </p:sp>
        <p:sp>
          <p:nvSpPr>
            <p:cNvPr id="19" name="Freeform 3">
              <a:extLst>
                <a:ext uri="{FF2B5EF4-FFF2-40B4-BE49-F238E27FC236}">
                  <a16:creationId xmlns:a16="http://schemas.microsoft.com/office/drawing/2014/main" id="{A42924D0-FFF5-88F6-3355-9B52DC0CB1B7}"/>
                </a:ext>
              </a:extLst>
            </p:cNvPr>
            <p:cNvSpPr>
              <a:spLocks noChangeArrowheads="1"/>
            </p:cNvSpPr>
            <p:nvPr/>
          </p:nvSpPr>
          <p:spPr bwMode="auto">
            <a:xfrm>
              <a:off x="2405077" y="3039941"/>
              <a:ext cx="2157347" cy="2491461"/>
            </a:xfrm>
            <a:custGeom>
              <a:avLst/>
              <a:gdLst>
                <a:gd name="T0" fmla="*/ 3301 w 3302"/>
                <a:gd name="T1" fmla="*/ 2859 h 3813"/>
                <a:gd name="T2" fmla="*/ 3301 w 3302"/>
                <a:gd name="T3" fmla="*/ 953 h 3813"/>
                <a:gd name="T4" fmla="*/ 1651 w 3302"/>
                <a:gd name="T5" fmla="*/ 0 h 3813"/>
                <a:gd name="T6" fmla="*/ 0 w 3302"/>
                <a:gd name="T7" fmla="*/ 953 h 3813"/>
                <a:gd name="T8" fmla="*/ 0 w 3302"/>
                <a:gd name="T9" fmla="*/ 2859 h 3813"/>
                <a:gd name="T10" fmla="*/ 1651 w 3302"/>
                <a:gd name="T11" fmla="*/ 3812 h 3813"/>
                <a:gd name="T12" fmla="*/ 3301 w 3302"/>
                <a:gd name="T13" fmla="*/ 2859 h 3813"/>
              </a:gdLst>
              <a:ahLst/>
              <a:cxnLst>
                <a:cxn ang="0">
                  <a:pos x="T0" y="T1"/>
                </a:cxn>
                <a:cxn ang="0">
                  <a:pos x="T2" y="T3"/>
                </a:cxn>
                <a:cxn ang="0">
                  <a:pos x="T4" y="T5"/>
                </a:cxn>
                <a:cxn ang="0">
                  <a:pos x="T6" y="T7"/>
                </a:cxn>
                <a:cxn ang="0">
                  <a:pos x="T8" y="T9"/>
                </a:cxn>
                <a:cxn ang="0">
                  <a:pos x="T10" y="T11"/>
                </a:cxn>
                <a:cxn ang="0">
                  <a:pos x="T12" y="T13"/>
                </a:cxn>
              </a:cxnLst>
              <a:rect l="0" t="0" r="r" b="b"/>
              <a:pathLst>
                <a:path w="3302" h="3813">
                  <a:moveTo>
                    <a:pt x="3301" y="2859"/>
                  </a:moveTo>
                  <a:lnTo>
                    <a:pt x="3301" y="953"/>
                  </a:lnTo>
                  <a:lnTo>
                    <a:pt x="1651" y="0"/>
                  </a:lnTo>
                  <a:lnTo>
                    <a:pt x="0" y="953"/>
                  </a:lnTo>
                  <a:lnTo>
                    <a:pt x="0" y="2859"/>
                  </a:lnTo>
                  <a:lnTo>
                    <a:pt x="1651" y="3812"/>
                  </a:lnTo>
                  <a:lnTo>
                    <a:pt x="3301" y="2859"/>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66" b="0" i="0" u="none" strike="noStrike" kern="1200" cap="none" spc="0" normalizeH="0" baseline="0" noProof="0">
                <a:ln>
                  <a:noFill/>
                </a:ln>
                <a:solidFill>
                  <a:prstClr val="black"/>
                </a:solidFill>
                <a:effectLst/>
                <a:uLnTx/>
                <a:uFillTx/>
                <a:latin typeface="Lato Light" panose="020F0502020204030203" pitchFamily="34" charset="0"/>
                <a:ea typeface="+mn-ea"/>
                <a:cs typeface="+mn-cs"/>
              </a:endParaRPr>
            </a:p>
          </p:txBody>
        </p:sp>
      </p:grpSp>
      <p:sp>
        <p:nvSpPr>
          <p:cNvPr id="20" name="TextBox 19">
            <a:extLst>
              <a:ext uri="{FF2B5EF4-FFF2-40B4-BE49-F238E27FC236}">
                <a16:creationId xmlns:a16="http://schemas.microsoft.com/office/drawing/2014/main" id="{0F869CCD-5FCF-E3CD-DA86-1E19745FB8F9}"/>
              </a:ext>
            </a:extLst>
          </p:cNvPr>
          <p:cNvSpPr txBox="1"/>
          <p:nvPr/>
        </p:nvSpPr>
        <p:spPr>
          <a:xfrm>
            <a:off x="966763" y="1377926"/>
            <a:ext cx="1478290" cy="523220"/>
          </a:xfrm>
          <a:prstGeom prst="rect">
            <a:avLst/>
          </a:prstGeom>
          <a:noFill/>
        </p:spPr>
        <p:txBody>
          <a:bodyPr wrap="none" lIns="91440" tIns="45720" rIns="91440"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5B74"/>
                </a:solidFill>
                <a:effectLst>
                  <a:outerShdw blurRad="38100" dist="38100" dir="2700000" algn="tl">
                    <a:srgbClr val="000000">
                      <a:alpha val="43137"/>
                    </a:srgbClr>
                  </a:outerShdw>
                </a:effectLst>
                <a:uLnTx/>
                <a:uFillTx/>
                <a:latin typeface="Poppins"/>
                <a:ea typeface="+mn-ea"/>
                <a:cs typeface="Poppins"/>
              </a:rPr>
              <a:t>Testing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5B74"/>
                </a:solidFill>
                <a:effectLst>
                  <a:outerShdw blurRad="38100" dist="38100" dir="2700000" algn="tl">
                    <a:srgbClr val="000000">
                      <a:alpha val="43137"/>
                    </a:srgbClr>
                  </a:outerShdw>
                </a:effectLst>
                <a:uLnTx/>
                <a:uFillTx/>
                <a:latin typeface="Poppins"/>
                <a:ea typeface="+mn-ea"/>
                <a:cs typeface="Poppins"/>
              </a:rPr>
              <a:t>Infrastructure</a:t>
            </a:r>
            <a:endParaRPr kumimoji="0" lang="en-US" sz="1800" b="0" i="0" u="none" strike="noStrike" kern="1200" cap="none" spc="0" normalizeH="0" baseline="0" noProof="0" dirty="0">
              <a:ln>
                <a:noFill/>
              </a:ln>
              <a:solidFill>
                <a:srgbClr val="335B74"/>
              </a:solidFill>
              <a:effectLst/>
              <a:uLnTx/>
              <a:uFillTx/>
              <a:latin typeface="Tw Cen MT" panose="020B0602020104020603"/>
              <a:ea typeface="+mn-ea"/>
              <a:cs typeface="+mn-cs"/>
            </a:endParaRPr>
          </a:p>
        </p:txBody>
      </p:sp>
      <p:pic>
        <p:nvPicPr>
          <p:cNvPr id="21" name="Graphic 20" descr="Gold bars with solid fill">
            <a:extLst>
              <a:ext uri="{FF2B5EF4-FFF2-40B4-BE49-F238E27FC236}">
                <a16:creationId xmlns:a16="http://schemas.microsoft.com/office/drawing/2014/main" id="{21C336C2-ADF5-BA68-89ED-554527212C4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05005" y="466924"/>
            <a:ext cx="601794" cy="601794"/>
          </a:xfrm>
          <a:prstGeom prst="rect">
            <a:avLst/>
          </a:prstGeom>
        </p:spPr>
      </p:pic>
      <p:sp>
        <p:nvSpPr>
          <p:cNvPr id="3" name="Rectangle 2">
            <a:extLst>
              <a:ext uri="{FF2B5EF4-FFF2-40B4-BE49-F238E27FC236}">
                <a16:creationId xmlns:a16="http://schemas.microsoft.com/office/drawing/2014/main" id="{C8C4182F-712F-760A-2484-CC858BD12A02}"/>
              </a:ext>
            </a:extLst>
          </p:cNvPr>
          <p:cNvSpPr/>
          <p:nvPr/>
        </p:nvSpPr>
        <p:spPr>
          <a:xfrm>
            <a:off x="4736525" y="706820"/>
            <a:ext cx="3569275" cy="27221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 name="Rectangle 3">
            <a:extLst>
              <a:ext uri="{FF2B5EF4-FFF2-40B4-BE49-F238E27FC236}">
                <a16:creationId xmlns:a16="http://schemas.microsoft.com/office/drawing/2014/main" id="{522E0277-A690-6DFD-36B7-1F5266CB229D}"/>
              </a:ext>
            </a:extLst>
          </p:cNvPr>
          <p:cNvSpPr/>
          <p:nvPr/>
        </p:nvSpPr>
        <p:spPr>
          <a:xfrm>
            <a:off x="8466633" y="706820"/>
            <a:ext cx="3569275" cy="2722180"/>
          </a:xfrm>
          <a:prstGeom prst="rect">
            <a:avLst/>
          </a:prstGeom>
          <a:noFill/>
          <a:ln w="38100">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 name="Rectangle 4">
            <a:extLst>
              <a:ext uri="{FF2B5EF4-FFF2-40B4-BE49-F238E27FC236}">
                <a16:creationId xmlns:a16="http://schemas.microsoft.com/office/drawing/2014/main" id="{541C317E-7141-49C8-89BD-514672AD79F5}"/>
              </a:ext>
            </a:extLst>
          </p:cNvPr>
          <p:cNvSpPr/>
          <p:nvPr/>
        </p:nvSpPr>
        <p:spPr>
          <a:xfrm>
            <a:off x="4736525" y="3728768"/>
            <a:ext cx="3569275" cy="2900631"/>
          </a:xfrm>
          <a:prstGeom prst="rect">
            <a:avLst/>
          </a:prstGeom>
          <a:noFill/>
          <a:ln w="38100">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6" name="Rectangle 5">
            <a:extLst>
              <a:ext uri="{FF2B5EF4-FFF2-40B4-BE49-F238E27FC236}">
                <a16:creationId xmlns:a16="http://schemas.microsoft.com/office/drawing/2014/main" id="{6B34096F-1EFF-2605-8A42-EB5983710E37}"/>
              </a:ext>
            </a:extLst>
          </p:cNvPr>
          <p:cNvSpPr/>
          <p:nvPr/>
        </p:nvSpPr>
        <p:spPr>
          <a:xfrm>
            <a:off x="8455747" y="3721199"/>
            <a:ext cx="3569275" cy="290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22007521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Shape 31596">
            <a:extLst>
              <a:ext uri="{FF2B5EF4-FFF2-40B4-BE49-F238E27FC236}">
                <a16:creationId xmlns:a16="http://schemas.microsoft.com/office/drawing/2014/main" id="{116F1F4F-1F1B-F744-A81C-AB895356C9AC}"/>
              </a:ext>
            </a:extLst>
          </p:cNvPr>
          <p:cNvSpPr/>
          <p:nvPr/>
        </p:nvSpPr>
        <p:spPr>
          <a:xfrm rot="5400000" flipH="1">
            <a:off x="6351845" y="1281046"/>
            <a:ext cx="2421067" cy="2421066"/>
          </a:xfrm>
          <a:custGeom>
            <a:avLst/>
            <a:gdLst/>
            <a:ahLst/>
            <a:cxnLst>
              <a:cxn ang="0">
                <a:pos x="wd2" y="hd2"/>
              </a:cxn>
              <a:cxn ang="5400000">
                <a:pos x="wd2" y="hd2"/>
              </a:cxn>
              <a:cxn ang="10800000">
                <a:pos x="wd2" y="hd2"/>
              </a:cxn>
              <a:cxn ang="16200000">
                <a:pos x="wd2" y="hd2"/>
              </a:cxn>
            </a:cxnLst>
            <a:rect l="0" t="0" r="r" b="b"/>
            <a:pathLst>
              <a:path w="21600" h="21600" extrusionOk="0">
                <a:moveTo>
                  <a:pt x="529" y="529"/>
                </a:moveTo>
                <a:cubicBezTo>
                  <a:pt x="201" y="857"/>
                  <a:pt x="0" y="1311"/>
                  <a:pt x="0" y="1811"/>
                </a:cubicBezTo>
                <a:lnTo>
                  <a:pt x="0" y="12484"/>
                </a:lnTo>
                <a:cubicBezTo>
                  <a:pt x="0" y="12985"/>
                  <a:pt x="201" y="13439"/>
                  <a:pt x="529" y="13767"/>
                </a:cubicBezTo>
                <a:lnTo>
                  <a:pt x="8362" y="21600"/>
                </a:lnTo>
                <a:lnTo>
                  <a:pt x="21600" y="8362"/>
                </a:lnTo>
                <a:lnTo>
                  <a:pt x="13767" y="529"/>
                </a:lnTo>
                <a:cubicBezTo>
                  <a:pt x="13439" y="201"/>
                  <a:pt x="12985" y="0"/>
                  <a:pt x="12484" y="0"/>
                </a:cubicBezTo>
                <a:lnTo>
                  <a:pt x="1811" y="0"/>
                </a:lnTo>
                <a:cubicBezTo>
                  <a:pt x="1311" y="0"/>
                  <a:pt x="857" y="201"/>
                  <a:pt x="529" y="529"/>
                </a:cubicBezTo>
                <a:close/>
              </a:path>
            </a:pathLst>
          </a:custGeom>
          <a:solidFill>
            <a:schemeClr val="accent1"/>
          </a:solidFill>
          <a:ln w="12700" cap="flat">
            <a:noFill/>
            <a:miter lim="400000"/>
          </a:ln>
          <a:effectLst/>
        </p:spPr>
        <p:txBody>
          <a:bodyPr wrap="square" lIns="0" tIns="0" rIns="0" bIns="0" numCol="1" anchor="t">
            <a:no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sz="2531" b="0" i="0" u="none" strike="noStrike" kern="1200" cap="none" spc="0" normalizeH="0" baseline="0" noProof="0">
              <a:ln>
                <a:noFill/>
              </a:ln>
              <a:solidFill>
                <a:prstClr val="black"/>
              </a:solidFill>
              <a:effectLst/>
              <a:uLnTx/>
              <a:uFillTx/>
              <a:latin typeface="Lato Light" panose="020F0502020204030203" pitchFamily="34" charset="0"/>
              <a:ea typeface="+mn-ea"/>
              <a:cs typeface="+mn-cs"/>
            </a:endParaRPr>
          </a:p>
        </p:txBody>
      </p:sp>
      <p:sp>
        <p:nvSpPr>
          <p:cNvPr id="37" name="Shape 31601">
            <a:extLst>
              <a:ext uri="{FF2B5EF4-FFF2-40B4-BE49-F238E27FC236}">
                <a16:creationId xmlns:a16="http://schemas.microsoft.com/office/drawing/2014/main" id="{ECA7C758-DD5F-A546-BADF-9A9905AFEA48}"/>
              </a:ext>
            </a:extLst>
          </p:cNvPr>
          <p:cNvSpPr/>
          <p:nvPr/>
        </p:nvSpPr>
        <p:spPr>
          <a:xfrm rot="5400000">
            <a:off x="6351844" y="3866759"/>
            <a:ext cx="2421066" cy="2421066"/>
          </a:xfrm>
          <a:custGeom>
            <a:avLst/>
            <a:gdLst/>
            <a:ahLst/>
            <a:cxnLst>
              <a:cxn ang="0">
                <a:pos x="wd2" y="hd2"/>
              </a:cxn>
              <a:cxn ang="5400000">
                <a:pos x="wd2" y="hd2"/>
              </a:cxn>
              <a:cxn ang="10800000">
                <a:pos x="wd2" y="hd2"/>
              </a:cxn>
              <a:cxn ang="16200000">
                <a:pos x="wd2" y="hd2"/>
              </a:cxn>
            </a:cxnLst>
            <a:rect l="0" t="0" r="r" b="b"/>
            <a:pathLst>
              <a:path w="21600" h="21600" extrusionOk="0">
                <a:moveTo>
                  <a:pt x="529" y="529"/>
                </a:moveTo>
                <a:cubicBezTo>
                  <a:pt x="201" y="857"/>
                  <a:pt x="0" y="1311"/>
                  <a:pt x="0" y="1811"/>
                </a:cubicBezTo>
                <a:lnTo>
                  <a:pt x="0" y="12484"/>
                </a:lnTo>
                <a:cubicBezTo>
                  <a:pt x="0" y="12985"/>
                  <a:pt x="201" y="13439"/>
                  <a:pt x="529" y="13767"/>
                </a:cubicBezTo>
                <a:lnTo>
                  <a:pt x="8362" y="21600"/>
                </a:lnTo>
                <a:lnTo>
                  <a:pt x="21600" y="8362"/>
                </a:lnTo>
                <a:lnTo>
                  <a:pt x="13767" y="529"/>
                </a:lnTo>
                <a:cubicBezTo>
                  <a:pt x="13439" y="201"/>
                  <a:pt x="12985" y="0"/>
                  <a:pt x="12484" y="0"/>
                </a:cubicBezTo>
                <a:lnTo>
                  <a:pt x="1811" y="0"/>
                </a:lnTo>
                <a:cubicBezTo>
                  <a:pt x="1311" y="0"/>
                  <a:pt x="857" y="201"/>
                  <a:pt x="529" y="529"/>
                </a:cubicBezTo>
                <a:close/>
              </a:path>
            </a:pathLst>
          </a:custGeom>
          <a:solidFill>
            <a:schemeClr val="accent1">
              <a:lumMod val="60000"/>
              <a:lumOff val="40000"/>
            </a:schemeClr>
          </a:solidFill>
          <a:ln w="12700" cap="flat">
            <a:noFill/>
            <a:miter lim="400000"/>
          </a:ln>
          <a:effectLst/>
        </p:spPr>
        <p:txBody>
          <a:bodyPr wrap="square" lIns="0" tIns="0" rIns="0" bIns="0" numCol="1" anchor="t">
            <a:no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sz="2531" b="0" i="0" u="none" strike="noStrike" kern="1200" cap="none" spc="0" normalizeH="0" baseline="0" noProof="0">
              <a:ln>
                <a:noFill/>
              </a:ln>
              <a:solidFill>
                <a:prstClr val="black"/>
              </a:solidFill>
              <a:effectLst/>
              <a:uLnTx/>
              <a:uFillTx/>
              <a:latin typeface="Lato Light" panose="020F0502020204030203" pitchFamily="34" charset="0"/>
              <a:ea typeface="+mn-ea"/>
              <a:cs typeface="+mn-cs"/>
            </a:endParaRPr>
          </a:p>
        </p:txBody>
      </p:sp>
      <p:sp>
        <p:nvSpPr>
          <p:cNvPr id="33" name="Shape 31606">
            <a:extLst>
              <a:ext uri="{FF2B5EF4-FFF2-40B4-BE49-F238E27FC236}">
                <a16:creationId xmlns:a16="http://schemas.microsoft.com/office/drawing/2014/main" id="{1FD99F12-A70C-FE44-90B7-D53D0AD8B5F0}"/>
              </a:ext>
            </a:extLst>
          </p:cNvPr>
          <p:cNvSpPr/>
          <p:nvPr/>
        </p:nvSpPr>
        <p:spPr>
          <a:xfrm rot="16200000">
            <a:off x="8945834" y="1273503"/>
            <a:ext cx="2421066" cy="2421067"/>
          </a:xfrm>
          <a:custGeom>
            <a:avLst/>
            <a:gdLst/>
            <a:ahLst/>
            <a:cxnLst>
              <a:cxn ang="0">
                <a:pos x="wd2" y="hd2"/>
              </a:cxn>
              <a:cxn ang="5400000">
                <a:pos x="wd2" y="hd2"/>
              </a:cxn>
              <a:cxn ang="10800000">
                <a:pos x="wd2" y="hd2"/>
              </a:cxn>
              <a:cxn ang="16200000">
                <a:pos x="wd2" y="hd2"/>
              </a:cxn>
            </a:cxnLst>
            <a:rect l="0" t="0" r="r" b="b"/>
            <a:pathLst>
              <a:path w="21600" h="21600" extrusionOk="0">
                <a:moveTo>
                  <a:pt x="529" y="529"/>
                </a:moveTo>
                <a:cubicBezTo>
                  <a:pt x="201" y="857"/>
                  <a:pt x="0" y="1311"/>
                  <a:pt x="0" y="1811"/>
                </a:cubicBezTo>
                <a:lnTo>
                  <a:pt x="0" y="12484"/>
                </a:lnTo>
                <a:cubicBezTo>
                  <a:pt x="0" y="12985"/>
                  <a:pt x="201" y="13439"/>
                  <a:pt x="529" y="13767"/>
                </a:cubicBezTo>
                <a:lnTo>
                  <a:pt x="8362" y="21600"/>
                </a:lnTo>
                <a:lnTo>
                  <a:pt x="21600" y="8362"/>
                </a:lnTo>
                <a:lnTo>
                  <a:pt x="13767" y="529"/>
                </a:lnTo>
                <a:cubicBezTo>
                  <a:pt x="13439" y="201"/>
                  <a:pt x="12985" y="0"/>
                  <a:pt x="12484" y="0"/>
                </a:cubicBezTo>
                <a:lnTo>
                  <a:pt x="1811" y="0"/>
                </a:lnTo>
                <a:cubicBezTo>
                  <a:pt x="1311" y="0"/>
                  <a:pt x="857" y="201"/>
                  <a:pt x="529" y="529"/>
                </a:cubicBezTo>
                <a:close/>
              </a:path>
            </a:pathLst>
          </a:custGeom>
          <a:solidFill>
            <a:schemeClr val="tx2">
              <a:lumMod val="75000"/>
              <a:lumOff val="25000"/>
            </a:schemeClr>
          </a:solidFill>
          <a:ln w="12700" cap="flat">
            <a:noFill/>
            <a:miter lim="400000"/>
          </a:ln>
          <a:effectLst/>
        </p:spPr>
        <p:txBody>
          <a:bodyPr wrap="square" lIns="0" tIns="0" rIns="0" bIns="0" numCol="1" anchor="t">
            <a:no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sz="2531" b="0" i="0" u="none" strike="noStrike" kern="1200" cap="none" spc="0" normalizeH="0" baseline="0" noProof="0">
              <a:ln>
                <a:noFill/>
              </a:ln>
              <a:solidFill>
                <a:prstClr val="black"/>
              </a:solidFill>
              <a:effectLst/>
              <a:uLnTx/>
              <a:uFillTx/>
              <a:latin typeface="Lato Light" panose="020F0502020204030203" pitchFamily="34" charset="0"/>
              <a:ea typeface="+mn-ea"/>
              <a:cs typeface="+mn-cs"/>
            </a:endParaRPr>
          </a:p>
        </p:txBody>
      </p:sp>
      <p:sp>
        <p:nvSpPr>
          <p:cNvPr id="29" name="Shape 31611">
            <a:extLst>
              <a:ext uri="{FF2B5EF4-FFF2-40B4-BE49-F238E27FC236}">
                <a16:creationId xmlns:a16="http://schemas.microsoft.com/office/drawing/2014/main" id="{C8BB4F04-198C-E84A-B933-16C7F67465CE}"/>
              </a:ext>
            </a:extLst>
          </p:cNvPr>
          <p:cNvSpPr/>
          <p:nvPr/>
        </p:nvSpPr>
        <p:spPr>
          <a:xfrm rot="16200000" flipH="1">
            <a:off x="8945834" y="3866759"/>
            <a:ext cx="2421066" cy="2421066"/>
          </a:xfrm>
          <a:custGeom>
            <a:avLst/>
            <a:gdLst/>
            <a:ahLst/>
            <a:cxnLst>
              <a:cxn ang="0">
                <a:pos x="wd2" y="hd2"/>
              </a:cxn>
              <a:cxn ang="5400000">
                <a:pos x="wd2" y="hd2"/>
              </a:cxn>
              <a:cxn ang="10800000">
                <a:pos x="wd2" y="hd2"/>
              </a:cxn>
              <a:cxn ang="16200000">
                <a:pos x="wd2" y="hd2"/>
              </a:cxn>
            </a:cxnLst>
            <a:rect l="0" t="0" r="r" b="b"/>
            <a:pathLst>
              <a:path w="21600" h="21600" extrusionOk="0">
                <a:moveTo>
                  <a:pt x="529" y="529"/>
                </a:moveTo>
                <a:cubicBezTo>
                  <a:pt x="201" y="857"/>
                  <a:pt x="0" y="1311"/>
                  <a:pt x="0" y="1811"/>
                </a:cubicBezTo>
                <a:lnTo>
                  <a:pt x="0" y="12484"/>
                </a:lnTo>
                <a:cubicBezTo>
                  <a:pt x="0" y="12985"/>
                  <a:pt x="201" y="13439"/>
                  <a:pt x="529" y="13767"/>
                </a:cubicBezTo>
                <a:lnTo>
                  <a:pt x="8362" y="21600"/>
                </a:lnTo>
                <a:lnTo>
                  <a:pt x="21600" y="8362"/>
                </a:lnTo>
                <a:lnTo>
                  <a:pt x="13767" y="529"/>
                </a:lnTo>
                <a:cubicBezTo>
                  <a:pt x="13439" y="201"/>
                  <a:pt x="12985" y="0"/>
                  <a:pt x="12484" y="0"/>
                </a:cubicBezTo>
                <a:lnTo>
                  <a:pt x="1811" y="0"/>
                </a:lnTo>
                <a:cubicBezTo>
                  <a:pt x="1311" y="0"/>
                  <a:pt x="857" y="201"/>
                  <a:pt x="529" y="529"/>
                </a:cubicBezTo>
                <a:close/>
              </a:path>
            </a:pathLst>
          </a:custGeom>
          <a:solidFill>
            <a:schemeClr val="accent3"/>
          </a:solidFill>
          <a:ln w="12700" cap="flat">
            <a:noFill/>
            <a:miter lim="400000"/>
          </a:ln>
          <a:effectLst/>
        </p:spPr>
        <p:txBody>
          <a:bodyPr wrap="square" lIns="0" tIns="0" rIns="0" bIns="0" numCol="1" anchor="t">
            <a:no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sz="2531" b="0" i="0" u="none" strike="noStrike" kern="1200" cap="none" spc="0" normalizeH="0" baseline="0" noProof="0">
              <a:ln>
                <a:noFill/>
              </a:ln>
              <a:solidFill>
                <a:prstClr val="black"/>
              </a:solidFill>
              <a:effectLst/>
              <a:uLnTx/>
              <a:uFillTx/>
              <a:latin typeface="Lato Light" panose="020F0502020204030203" pitchFamily="34" charset="0"/>
              <a:ea typeface="+mn-ea"/>
              <a:cs typeface="+mn-cs"/>
            </a:endParaRPr>
          </a:p>
        </p:txBody>
      </p:sp>
      <p:sp>
        <p:nvSpPr>
          <p:cNvPr id="45" name="TextBox 44">
            <a:extLst>
              <a:ext uri="{FF2B5EF4-FFF2-40B4-BE49-F238E27FC236}">
                <a16:creationId xmlns:a16="http://schemas.microsoft.com/office/drawing/2014/main" id="{83C79087-5D53-B14C-8DBD-C276FA463CB3}"/>
              </a:ext>
            </a:extLst>
          </p:cNvPr>
          <p:cNvSpPr txBox="1"/>
          <p:nvPr/>
        </p:nvSpPr>
        <p:spPr>
          <a:xfrm>
            <a:off x="834392" y="92653"/>
            <a:ext cx="10523217" cy="523220"/>
          </a:xfrm>
          <a:prstGeom prst="rect">
            <a:avLst/>
          </a:prstGeom>
          <a:noFill/>
        </p:spPr>
        <p:txBody>
          <a:bodyPr wrap="square" lIns="91440" tIns="45720" rIns="91440" bIns="45720" rtlCol="0" anchor="t">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E2841"/>
                </a:solidFill>
                <a:effectLst/>
                <a:uLnTx/>
                <a:uFillTx/>
                <a:latin typeface="Arial"/>
                <a:ea typeface="+mn-ea"/>
                <a:cs typeface="Arial"/>
              </a:rPr>
              <a:t>Mayo Clinic Multi-Cancer Detection Clinic &amp; Pragmatic Trial</a:t>
            </a:r>
          </a:p>
        </p:txBody>
      </p:sp>
      <p:sp>
        <p:nvSpPr>
          <p:cNvPr id="52" name="TextBox 51">
            <a:extLst>
              <a:ext uri="{FF2B5EF4-FFF2-40B4-BE49-F238E27FC236}">
                <a16:creationId xmlns:a16="http://schemas.microsoft.com/office/drawing/2014/main" id="{E85E37E5-58DF-4747-A235-2105C59CB78B}"/>
              </a:ext>
            </a:extLst>
          </p:cNvPr>
          <p:cNvSpPr txBox="1"/>
          <p:nvPr/>
        </p:nvSpPr>
        <p:spPr>
          <a:xfrm rot="18900000">
            <a:off x="6591459" y="1908165"/>
            <a:ext cx="1615301" cy="830781"/>
          </a:xfrm>
          <a:prstGeom prst="rect">
            <a:avLst/>
          </a:prstGeom>
          <a:noFill/>
        </p:spPr>
        <p:txBody>
          <a:bodyPr wrap="square" rtlCol="0" anchor="t">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Poppins" pitchFamily="2" charset="77"/>
                <a:ea typeface="+mn-ea"/>
                <a:cs typeface="Poppins" pitchFamily="2" charset="77"/>
              </a:rPr>
              <a:t>MCD Positives Clinic</a:t>
            </a:r>
          </a:p>
        </p:txBody>
      </p:sp>
      <p:sp>
        <p:nvSpPr>
          <p:cNvPr id="54" name="TextBox 53">
            <a:extLst>
              <a:ext uri="{FF2B5EF4-FFF2-40B4-BE49-F238E27FC236}">
                <a16:creationId xmlns:a16="http://schemas.microsoft.com/office/drawing/2014/main" id="{C02059BF-CAB9-0F45-8871-B1EF3EEBDA75}"/>
              </a:ext>
            </a:extLst>
          </p:cNvPr>
          <p:cNvSpPr txBox="1"/>
          <p:nvPr/>
        </p:nvSpPr>
        <p:spPr>
          <a:xfrm rot="18900000">
            <a:off x="9479241" y="4896362"/>
            <a:ext cx="1724736" cy="584623"/>
          </a:xfrm>
          <a:prstGeom prst="rect">
            <a:avLst/>
          </a:prstGeom>
          <a:noFill/>
        </p:spPr>
        <p:txBody>
          <a:bodyPr wrap="square" rtlCol="0" anchor="b">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Poppins" pitchFamily="2" charset="77"/>
                <a:ea typeface="+mn-ea"/>
                <a:cs typeface="Poppins" pitchFamily="2" charset="77"/>
              </a:rPr>
              <a:t>Testing infrastructure</a:t>
            </a:r>
          </a:p>
        </p:txBody>
      </p:sp>
      <p:sp>
        <p:nvSpPr>
          <p:cNvPr id="55" name="TextBox 54">
            <a:extLst>
              <a:ext uri="{FF2B5EF4-FFF2-40B4-BE49-F238E27FC236}">
                <a16:creationId xmlns:a16="http://schemas.microsoft.com/office/drawing/2014/main" id="{00E5D673-25F0-1945-8383-EDDA539ABB29}"/>
              </a:ext>
            </a:extLst>
          </p:cNvPr>
          <p:cNvSpPr txBox="1"/>
          <p:nvPr/>
        </p:nvSpPr>
        <p:spPr>
          <a:xfrm rot="2700000">
            <a:off x="9495267" y="2031244"/>
            <a:ext cx="1615301" cy="584623"/>
          </a:xfrm>
          <a:prstGeom prst="rect">
            <a:avLst/>
          </a:prstGeom>
          <a:noFill/>
        </p:spPr>
        <p:txBody>
          <a:bodyPr wrap="square" rtlCol="0" anchor="t">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Poppins" pitchFamily="2" charset="77"/>
                <a:ea typeface="+mn-ea"/>
                <a:cs typeface="Poppins" pitchFamily="2" charset="77"/>
              </a:rPr>
              <a:t>Pragmatic trial</a:t>
            </a:r>
          </a:p>
        </p:txBody>
      </p:sp>
      <p:sp>
        <p:nvSpPr>
          <p:cNvPr id="56" name="TextBox 55">
            <a:extLst>
              <a:ext uri="{FF2B5EF4-FFF2-40B4-BE49-F238E27FC236}">
                <a16:creationId xmlns:a16="http://schemas.microsoft.com/office/drawing/2014/main" id="{303B0C7A-77A5-104C-8A5C-E0448B7DBBA5}"/>
              </a:ext>
            </a:extLst>
          </p:cNvPr>
          <p:cNvSpPr txBox="1"/>
          <p:nvPr/>
        </p:nvSpPr>
        <p:spPr>
          <a:xfrm rot="2700000">
            <a:off x="6600421" y="5058129"/>
            <a:ext cx="1615301" cy="338466"/>
          </a:xfrm>
          <a:prstGeom prst="rect">
            <a:avLst/>
          </a:prstGeom>
          <a:noFill/>
        </p:spPr>
        <p:txBody>
          <a:bodyPr wrap="square" rtlCol="0" anchor="b">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Poppins" pitchFamily="2" charset="77"/>
                <a:ea typeface="+mn-ea"/>
                <a:cs typeface="Poppins" pitchFamily="2" charset="77"/>
              </a:rPr>
              <a:t>Education</a:t>
            </a:r>
          </a:p>
        </p:txBody>
      </p:sp>
      <p:sp>
        <p:nvSpPr>
          <p:cNvPr id="57" name="Rectangle 56">
            <a:extLst>
              <a:ext uri="{FF2B5EF4-FFF2-40B4-BE49-F238E27FC236}">
                <a16:creationId xmlns:a16="http://schemas.microsoft.com/office/drawing/2014/main" id="{CA04DFAA-3D04-D149-997A-7C07B387B2EA}"/>
              </a:ext>
            </a:extLst>
          </p:cNvPr>
          <p:cNvSpPr/>
          <p:nvPr/>
        </p:nvSpPr>
        <p:spPr>
          <a:xfrm>
            <a:off x="587922" y="873872"/>
            <a:ext cx="282228" cy="2822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Lato Light" panose="020F0502020204030203" pitchFamily="34" charset="0"/>
              <a:ea typeface="+mn-ea"/>
              <a:cs typeface="+mn-cs"/>
            </a:endParaRPr>
          </a:p>
        </p:txBody>
      </p:sp>
      <p:sp>
        <p:nvSpPr>
          <p:cNvPr id="58" name="TextBox 57">
            <a:extLst>
              <a:ext uri="{FF2B5EF4-FFF2-40B4-BE49-F238E27FC236}">
                <a16:creationId xmlns:a16="http://schemas.microsoft.com/office/drawing/2014/main" id="{06E01F91-3AAE-D249-9E45-3AAF83A0E000}"/>
              </a:ext>
            </a:extLst>
          </p:cNvPr>
          <p:cNvSpPr txBox="1"/>
          <p:nvPr/>
        </p:nvSpPr>
        <p:spPr>
          <a:xfrm>
            <a:off x="1009381" y="1064669"/>
            <a:ext cx="4713804" cy="1598964"/>
          </a:xfrm>
          <a:prstGeom prst="rect">
            <a:avLst/>
          </a:prstGeom>
          <a:noFill/>
        </p:spPr>
        <p:txBody>
          <a:bodyPr wrap="square" lIns="91440" tIns="45720" rIns="91440" bIns="45720" rtlCol="0" anchor="t">
            <a:spAutoFit/>
          </a:bodyPr>
          <a:lstStyle/>
          <a:p>
            <a:pPr marL="0" marR="0" lvl="0" indent="0" algn="just" defTabSz="914126" rtl="0" eaLnBrk="1" fontAlgn="auto" latinLnBrk="0" hangingPunct="1">
              <a:lnSpc>
                <a:spcPts val="1749"/>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Develop a </a:t>
            </a:r>
            <a:r>
              <a:rPr kumimoji="0" lang="en-US" sz="1200" b="1"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tri-site clinic </a:t>
            </a: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for patients who receive a positive MCD test result at Mayo, or outside of Mayo.  Previously, there was no ‘home’ for these patients. This clinic will exclusively serve cancer positive signal patients nationwide agnostic to vendor (not for ordering test).</a:t>
            </a:r>
          </a:p>
          <a:p>
            <a:pPr marL="0" marR="0" lvl="0" indent="0" algn="just" defTabSz="914126" rtl="0" eaLnBrk="1" fontAlgn="auto" latinLnBrk="0" hangingPunct="1">
              <a:lnSpc>
                <a:spcPts val="1749"/>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Note competitors also launching such clinics: MSK, Dana-Farber, UCSF, Mercy and more coming. </a:t>
            </a:r>
          </a:p>
        </p:txBody>
      </p:sp>
      <p:sp>
        <p:nvSpPr>
          <p:cNvPr id="59" name="TextBox 58">
            <a:extLst>
              <a:ext uri="{FF2B5EF4-FFF2-40B4-BE49-F238E27FC236}">
                <a16:creationId xmlns:a16="http://schemas.microsoft.com/office/drawing/2014/main" id="{C5A7871A-6242-D94A-8BAB-3F8B0F857459}"/>
              </a:ext>
            </a:extLst>
          </p:cNvPr>
          <p:cNvSpPr txBox="1"/>
          <p:nvPr/>
        </p:nvSpPr>
        <p:spPr>
          <a:xfrm>
            <a:off x="1001519" y="827717"/>
            <a:ext cx="2314454" cy="338466"/>
          </a:xfrm>
          <a:prstGeom prst="rect">
            <a:avLst/>
          </a:prstGeom>
          <a:noFill/>
        </p:spPr>
        <p:txBody>
          <a:bodyPr wrap="square" lIns="91440" tIns="45720" rIns="91440" bIns="45720" rtlCol="0" anchor="b">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E2841"/>
                </a:solidFill>
                <a:effectLst/>
                <a:uLnTx/>
                <a:uFillTx/>
                <a:latin typeface="Arial"/>
                <a:ea typeface="+mn-ea"/>
                <a:cs typeface="Arial"/>
              </a:rPr>
              <a:t>MCD Positives Clinic</a:t>
            </a:r>
          </a:p>
        </p:txBody>
      </p:sp>
      <p:sp>
        <p:nvSpPr>
          <p:cNvPr id="63" name="Rectangle 62">
            <a:extLst>
              <a:ext uri="{FF2B5EF4-FFF2-40B4-BE49-F238E27FC236}">
                <a16:creationId xmlns:a16="http://schemas.microsoft.com/office/drawing/2014/main" id="{08104E1F-76FE-1F46-A7A2-A03164E40BC6}"/>
              </a:ext>
            </a:extLst>
          </p:cNvPr>
          <p:cNvSpPr/>
          <p:nvPr/>
        </p:nvSpPr>
        <p:spPr>
          <a:xfrm>
            <a:off x="587922" y="2775864"/>
            <a:ext cx="282228" cy="282228"/>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Lato Light" panose="020F0502020204030203" pitchFamily="34" charset="0"/>
              <a:ea typeface="+mn-ea"/>
              <a:cs typeface="+mn-cs"/>
            </a:endParaRPr>
          </a:p>
        </p:txBody>
      </p:sp>
      <p:sp>
        <p:nvSpPr>
          <p:cNvPr id="64" name="TextBox 63">
            <a:extLst>
              <a:ext uri="{FF2B5EF4-FFF2-40B4-BE49-F238E27FC236}">
                <a16:creationId xmlns:a16="http://schemas.microsoft.com/office/drawing/2014/main" id="{5425F0BD-F292-C945-AF98-D90D743C3AD0}"/>
              </a:ext>
            </a:extLst>
          </p:cNvPr>
          <p:cNvSpPr txBox="1"/>
          <p:nvPr/>
        </p:nvSpPr>
        <p:spPr>
          <a:xfrm>
            <a:off x="1009381" y="3008487"/>
            <a:ext cx="4713804" cy="942630"/>
          </a:xfrm>
          <a:prstGeom prst="rect">
            <a:avLst/>
          </a:prstGeom>
          <a:noFill/>
        </p:spPr>
        <p:txBody>
          <a:bodyPr wrap="square" lIns="91440" tIns="45720" rIns="91440" bIns="45720" rtlCol="0" anchor="t">
            <a:spAutoFit/>
          </a:bodyPr>
          <a:lstStyle/>
          <a:p>
            <a:pPr marL="0" marR="0" lvl="0" indent="0" algn="just" defTabSz="914126" rtl="0" eaLnBrk="1" fontAlgn="auto" latinLnBrk="0" hangingPunct="1">
              <a:lnSpc>
                <a:spcPts val="1749"/>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Launch a pragmatic </a:t>
            </a:r>
            <a:r>
              <a:rPr kumimoji="0" lang="en-US" sz="1200" b="1"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Observational Cohort trial </a:t>
            </a: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to follow patients who elect to have any MCD test regardless of the test company to follow and understand the journey, with survey and targeted biospecimen collection on those with positive results.</a:t>
            </a:r>
          </a:p>
        </p:txBody>
      </p:sp>
      <p:sp>
        <p:nvSpPr>
          <p:cNvPr id="65" name="TextBox 64">
            <a:extLst>
              <a:ext uri="{FF2B5EF4-FFF2-40B4-BE49-F238E27FC236}">
                <a16:creationId xmlns:a16="http://schemas.microsoft.com/office/drawing/2014/main" id="{C69F25CD-E57F-054E-AD06-2C690B765925}"/>
              </a:ext>
            </a:extLst>
          </p:cNvPr>
          <p:cNvSpPr txBox="1"/>
          <p:nvPr/>
        </p:nvSpPr>
        <p:spPr>
          <a:xfrm>
            <a:off x="1001520" y="2729710"/>
            <a:ext cx="1780793" cy="338466"/>
          </a:xfrm>
          <a:prstGeom prst="rect">
            <a:avLst/>
          </a:prstGeom>
          <a:noFill/>
        </p:spPr>
        <p:txBody>
          <a:bodyPr wrap="square" lIns="91440" tIns="45720" rIns="91440" bIns="45720" rtlCol="0" anchor="b">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solidFill>
                <a:effectLst/>
                <a:uLnTx/>
                <a:uFillTx/>
                <a:latin typeface="Arial"/>
                <a:ea typeface="+mn-ea"/>
                <a:cs typeface="Arial"/>
              </a:rPr>
              <a:t>Pragmatic trial</a:t>
            </a:r>
          </a:p>
        </p:txBody>
      </p:sp>
      <p:sp>
        <p:nvSpPr>
          <p:cNvPr id="67" name="Rectangle 66">
            <a:extLst>
              <a:ext uri="{FF2B5EF4-FFF2-40B4-BE49-F238E27FC236}">
                <a16:creationId xmlns:a16="http://schemas.microsoft.com/office/drawing/2014/main" id="{A80823DA-0749-6E4A-9710-C9CB42EF57DE}"/>
              </a:ext>
            </a:extLst>
          </p:cNvPr>
          <p:cNvSpPr/>
          <p:nvPr/>
        </p:nvSpPr>
        <p:spPr>
          <a:xfrm>
            <a:off x="552841" y="4085166"/>
            <a:ext cx="282228" cy="2822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Lato Light" panose="020F0502020204030203" pitchFamily="34" charset="0"/>
              <a:ea typeface="+mn-ea"/>
              <a:cs typeface="+mn-cs"/>
            </a:endParaRPr>
          </a:p>
        </p:txBody>
      </p:sp>
      <p:sp>
        <p:nvSpPr>
          <p:cNvPr id="68" name="TextBox 67">
            <a:extLst>
              <a:ext uri="{FF2B5EF4-FFF2-40B4-BE49-F238E27FC236}">
                <a16:creationId xmlns:a16="http://schemas.microsoft.com/office/drawing/2014/main" id="{0F300A5D-A44F-B440-A0AA-D094944C4DD1}"/>
              </a:ext>
            </a:extLst>
          </p:cNvPr>
          <p:cNvSpPr txBox="1"/>
          <p:nvPr/>
        </p:nvSpPr>
        <p:spPr>
          <a:xfrm>
            <a:off x="1009381" y="4279260"/>
            <a:ext cx="4713804" cy="1160639"/>
          </a:xfrm>
          <a:prstGeom prst="rect">
            <a:avLst/>
          </a:prstGeom>
          <a:noFill/>
        </p:spPr>
        <p:txBody>
          <a:bodyPr wrap="square" lIns="91440" tIns="45720" rIns="91440" bIns="45720" rtlCol="0" anchor="t">
            <a:spAutoFit/>
          </a:bodyPr>
          <a:lstStyle/>
          <a:p>
            <a:pPr marL="0" marR="0" lvl="0" indent="0" algn="just" defTabSz="914126" rtl="0" eaLnBrk="1" fontAlgn="auto" latinLnBrk="0" hangingPunct="1">
              <a:lnSpc>
                <a:spcPts val="1749"/>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Create test ordering infrastructure </a:t>
            </a:r>
            <a:r>
              <a:rPr kumimoji="0" lang="en-US" sz="1200" b="1"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agnostic of vendor</a:t>
            </a: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 for the three DMCs and Mayo Clinic Health System. </a:t>
            </a:r>
          </a:p>
          <a:p>
            <a:pPr marL="0" marR="0" lvl="0" indent="0" algn="just" defTabSz="914126" rtl="0" eaLnBrk="1" fontAlgn="auto" latinLnBrk="0" hangingPunct="1">
              <a:lnSpc>
                <a:spcPts val="1749"/>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Plummer chart orderset and diagnostic algorithms for those with MCD positive signals approved by SMEs with iterative updates.</a:t>
            </a:r>
          </a:p>
          <a:p>
            <a:pPr marL="0" marR="0" lvl="0" indent="0" algn="just" defTabSz="914126" rtl="0" eaLnBrk="1" fontAlgn="auto" latinLnBrk="0" hangingPunct="1">
              <a:lnSpc>
                <a:spcPts val="1749"/>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a:t>
            </a:r>
            <a:r>
              <a:rPr kumimoji="0" lang="en-US" sz="1200" b="1"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Only tests that utilize cell-free DNA given superior PPV</a:t>
            </a: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 </a:t>
            </a:r>
          </a:p>
        </p:txBody>
      </p:sp>
      <p:sp>
        <p:nvSpPr>
          <p:cNvPr id="69" name="TextBox 68">
            <a:extLst>
              <a:ext uri="{FF2B5EF4-FFF2-40B4-BE49-F238E27FC236}">
                <a16:creationId xmlns:a16="http://schemas.microsoft.com/office/drawing/2014/main" id="{6E4481ED-C97C-1742-9CE8-2CE2A5D003FB}"/>
              </a:ext>
            </a:extLst>
          </p:cNvPr>
          <p:cNvSpPr txBox="1"/>
          <p:nvPr/>
        </p:nvSpPr>
        <p:spPr>
          <a:xfrm>
            <a:off x="1001519" y="4039012"/>
            <a:ext cx="2493944" cy="338466"/>
          </a:xfrm>
          <a:prstGeom prst="rect">
            <a:avLst/>
          </a:prstGeom>
          <a:noFill/>
        </p:spPr>
        <p:txBody>
          <a:bodyPr wrap="square" lIns="91440" tIns="45720" rIns="91440" bIns="45720" rtlCol="0" anchor="b">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E2841"/>
                </a:solidFill>
                <a:effectLst/>
                <a:uLnTx/>
                <a:uFillTx/>
                <a:latin typeface="Arial"/>
                <a:ea typeface="+mn-ea"/>
                <a:cs typeface="Arial"/>
              </a:rPr>
              <a:t>Testing infrastructure</a:t>
            </a:r>
          </a:p>
        </p:txBody>
      </p:sp>
      <p:sp>
        <p:nvSpPr>
          <p:cNvPr id="71" name="Rectangle 70">
            <a:extLst>
              <a:ext uri="{FF2B5EF4-FFF2-40B4-BE49-F238E27FC236}">
                <a16:creationId xmlns:a16="http://schemas.microsoft.com/office/drawing/2014/main" id="{CBCFE93F-630D-0340-9F36-AA284301E458}"/>
              </a:ext>
            </a:extLst>
          </p:cNvPr>
          <p:cNvSpPr/>
          <p:nvPr/>
        </p:nvSpPr>
        <p:spPr>
          <a:xfrm>
            <a:off x="547769" y="5575785"/>
            <a:ext cx="282228" cy="28222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Lato Light" panose="020F0502020204030203" pitchFamily="34" charset="0"/>
              <a:ea typeface="+mn-ea"/>
              <a:cs typeface="+mn-cs"/>
            </a:endParaRPr>
          </a:p>
        </p:txBody>
      </p:sp>
      <p:sp>
        <p:nvSpPr>
          <p:cNvPr id="72" name="TextBox 71">
            <a:extLst>
              <a:ext uri="{FF2B5EF4-FFF2-40B4-BE49-F238E27FC236}">
                <a16:creationId xmlns:a16="http://schemas.microsoft.com/office/drawing/2014/main" id="{0D3EF05F-1A6C-3541-85AF-5BE4F5DB8421}"/>
              </a:ext>
            </a:extLst>
          </p:cNvPr>
          <p:cNvSpPr txBox="1"/>
          <p:nvPr/>
        </p:nvSpPr>
        <p:spPr>
          <a:xfrm>
            <a:off x="1009381" y="5757975"/>
            <a:ext cx="5101966" cy="726930"/>
          </a:xfrm>
          <a:prstGeom prst="rect">
            <a:avLst/>
          </a:prstGeom>
          <a:noFill/>
        </p:spPr>
        <p:txBody>
          <a:bodyPr wrap="square" lIns="91440" tIns="45720" rIns="91440" bIns="45720" rtlCol="0" anchor="t">
            <a:spAutoFit/>
          </a:bodyPr>
          <a:lstStyle/>
          <a:p>
            <a:pPr marL="0" marR="0" lvl="0" indent="0" algn="l" defTabSz="914126" rtl="0" eaLnBrk="1" fontAlgn="auto" latinLnBrk="0" hangingPunct="1">
              <a:lnSpc>
                <a:spcPts val="1749"/>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Lato Light" panose="020F0502020204030203" pitchFamily="34" charset="0"/>
                <a:cs typeface="Arial"/>
              </a:rPr>
              <a:t>Provider education completed including education regarding MCD ordering and consent. Patient education includes pre-test education materials including as video and brochures in multiple languages.</a:t>
            </a:r>
          </a:p>
        </p:txBody>
      </p:sp>
      <p:sp>
        <p:nvSpPr>
          <p:cNvPr id="73" name="TextBox 72">
            <a:extLst>
              <a:ext uri="{FF2B5EF4-FFF2-40B4-BE49-F238E27FC236}">
                <a16:creationId xmlns:a16="http://schemas.microsoft.com/office/drawing/2014/main" id="{F53FCEAD-EE36-1A40-9C13-E9EA165B352A}"/>
              </a:ext>
            </a:extLst>
          </p:cNvPr>
          <p:cNvSpPr txBox="1"/>
          <p:nvPr/>
        </p:nvSpPr>
        <p:spPr>
          <a:xfrm>
            <a:off x="1001520" y="5519548"/>
            <a:ext cx="1248735" cy="338466"/>
          </a:xfrm>
          <a:prstGeom prst="rect">
            <a:avLst/>
          </a:prstGeom>
          <a:noFill/>
        </p:spPr>
        <p:txBody>
          <a:bodyPr wrap="square" lIns="91440" tIns="45720" rIns="91440" bIns="45720" rtlCol="0" anchor="b">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E2841"/>
                </a:solidFill>
                <a:effectLst/>
                <a:uLnTx/>
                <a:uFillTx/>
                <a:latin typeface="Arial"/>
                <a:ea typeface="+mn-ea"/>
                <a:cs typeface="Arial"/>
              </a:rPr>
              <a:t>Education</a:t>
            </a:r>
          </a:p>
        </p:txBody>
      </p:sp>
      <p:pic>
        <p:nvPicPr>
          <p:cNvPr id="3" name="Graphic 2" descr="DNA with solid fill">
            <a:extLst>
              <a:ext uri="{FF2B5EF4-FFF2-40B4-BE49-F238E27FC236}">
                <a16:creationId xmlns:a16="http://schemas.microsoft.com/office/drawing/2014/main" id="{C4BCF951-8459-FA01-7C4D-FE9671547C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80823" y="2859618"/>
            <a:ext cx="547750" cy="547750"/>
          </a:xfrm>
          <a:prstGeom prst="rect">
            <a:avLst/>
          </a:prstGeom>
        </p:spPr>
      </p:pic>
      <p:pic>
        <p:nvPicPr>
          <p:cNvPr id="7" name="Graphic 6" descr="Closed book with solid fill">
            <a:extLst>
              <a:ext uri="{FF2B5EF4-FFF2-40B4-BE49-F238E27FC236}">
                <a16:creationId xmlns:a16="http://schemas.microsoft.com/office/drawing/2014/main" id="{C7FC08D3-E191-9D53-2665-8769958A6E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58702" y="2859617"/>
            <a:ext cx="512888" cy="512888"/>
          </a:xfrm>
          <a:prstGeom prst="rect">
            <a:avLst/>
          </a:prstGeom>
        </p:spPr>
      </p:pic>
      <p:pic>
        <p:nvPicPr>
          <p:cNvPr id="9" name="Graphic 8" descr="Classroom with solid fill">
            <a:extLst>
              <a:ext uri="{FF2B5EF4-FFF2-40B4-BE49-F238E27FC236}">
                <a16:creationId xmlns:a16="http://schemas.microsoft.com/office/drawing/2014/main" id="{B90D8A26-1F7D-1B19-FBB6-9B283EFFDD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978113" y="4002460"/>
            <a:ext cx="550460" cy="550460"/>
          </a:xfrm>
          <a:prstGeom prst="rect">
            <a:avLst/>
          </a:prstGeom>
        </p:spPr>
      </p:pic>
      <p:pic>
        <p:nvPicPr>
          <p:cNvPr id="11" name="Graphic 10" descr="Gold bars with solid fill">
            <a:extLst>
              <a:ext uri="{FF2B5EF4-FFF2-40B4-BE49-F238E27FC236}">
                <a16:creationId xmlns:a16="http://schemas.microsoft.com/office/drawing/2014/main" id="{30618BE8-EFF2-EEE5-1ACE-D64DA951DA5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093290" y="3951283"/>
            <a:ext cx="601637" cy="601637"/>
          </a:xfrm>
          <a:prstGeom prst="rect">
            <a:avLst/>
          </a:prstGeom>
        </p:spPr>
      </p:pic>
    </p:spTree>
    <p:extLst>
      <p:ext uri="{BB962C8B-B14F-4D97-AF65-F5344CB8AC3E}">
        <p14:creationId xmlns:p14="http://schemas.microsoft.com/office/powerpoint/2010/main" val="292119611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Freeform: Shape 2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C09C9154-A96E-895A-98FD-EF0457E692E8}"/>
              </a:ext>
            </a:extLst>
          </p:cNvPr>
          <p:cNvSpPr txBox="1"/>
          <p:nvPr/>
        </p:nvSpPr>
        <p:spPr>
          <a:xfrm>
            <a:off x="660041" y="2514600"/>
            <a:ext cx="2880828" cy="307190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ptos Display" panose="02110004020202020204"/>
                <a:ea typeface="+mn-ea"/>
                <a:cs typeface="+mn-cs"/>
              </a:rPr>
              <a:t>Mayo Clinic Multi-Cancer Detection Workflow</a:t>
            </a:r>
          </a:p>
        </p:txBody>
      </p:sp>
      <p:pic>
        <p:nvPicPr>
          <p:cNvPr id="5" name="Picture 4">
            <a:extLst>
              <a:ext uri="{FF2B5EF4-FFF2-40B4-BE49-F238E27FC236}">
                <a16:creationId xmlns:a16="http://schemas.microsoft.com/office/drawing/2014/main" id="{5C72740C-8B28-B61F-D801-B03C957A4C55}"/>
              </a:ext>
            </a:extLst>
          </p:cNvPr>
          <p:cNvPicPr>
            <a:picLocks noChangeAspect="1"/>
          </p:cNvPicPr>
          <p:nvPr/>
        </p:nvPicPr>
        <p:blipFill>
          <a:blip r:embed="rId3"/>
          <a:stretch>
            <a:fillRect/>
          </a:stretch>
        </p:blipFill>
        <p:spPr>
          <a:xfrm>
            <a:off x="5524501" y="42331"/>
            <a:ext cx="5191124" cy="6785784"/>
          </a:xfrm>
          <a:prstGeom prst="rect">
            <a:avLst/>
          </a:prstGeom>
        </p:spPr>
      </p:pic>
      <p:sp>
        <p:nvSpPr>
          <p:cNvPr id="2" name="Rectangle 1">
            <a:extLst>
              <a:ext uri="{FF2B5EF4-FFF2-40B4-BE49-F238E27FC236}">
                <a16:creationId xmlns:a16="http://schemas.microsoft.com/office/drawing/2014/main" id="{A4DF5490-9241-6A71-5BB7-AC1B9E9EEFF9}"/>
              </a:ext>
            </a:extLst>
          </p:cNvPr>
          <p:cNvSpPr/>
          <p:nvPr/>
        </p:nvSpPr>
        <p:spPr>
          <a:xfrm>
            <a:off x="5638800" y="42331"/>
            <a:ext cx="3962400" cy="140546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88BD17D9-E9D5-9E50-A5B6-2D738D553380}"/>
              </a:ext>
            </a:extLst>
          </p:cNvPr>
          <p:cNvSpPr/>
          <p:nvPr/>
        </p:nvSpPr>
        <p:spPr>
          <a:xfrm>
            <a:off x="6753225" y="1479245"/>
            <a:ext cx="3914775" cy="5336424"/>
          </a:xfrm>
          <a:prstGeom prst="rect">
            <a:avLst/>
          </a:prstGeom>
          <a:noFill/>
          <a:ln w="38100">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301321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C10FB-7CE1-9C25-C66A-CF1D356DFD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0BC636-2F68-96AD-6C8B-105918B32F15}"/>
              </a:ext>
            </a:extLst>
          </p:cNvPr>
          <p:cNvSpPr>
            <a:spLocks noGrp="1"/>
          </p:cNvSpPr>
          <p:nvPr>
            <p:ph idx="1"/>
          </p:nvPr>
        </p:nvSpPr>
        <p:spPr>
          <a:xfrm>
            <a:off x="1905000" y="5181600"/>
            <a:ext cx="10210800" cy="1295400"/>
          </a:xfrm>
        </p:spPr>
        <p:txBody>
          <a:bodyPr>
            <a:noAutofit/>
          </a:bodyPr>
          <a:lstStyle/>
          <a:p>
            <a:r>
              <a:rPr lang="en-US" sz="2200" u="sng" dirty="0">
                <a:latin typeface="Arial" panose="020B0604020202020204" pitchFamily="34" charset="0"/>
                <a:cs typeface="Arial" panose="020B0604020202020204" pitchFamily="34" charset="0"/>
              </a:rPr>
              <a:t>Results</a:t>
            </a:r>
            <a:r>
              <a:rPr lang="en-US" sz="2200" dirty="0">
                <a:latin typeface="Arial" panose="020B0604020202020204" pitchFamily="34" charset="0"/>
                <a:cs typeface="Arial" panose="020B0604020202020204" pitchFamily="34" charset="0"/>
              </a:rPr>
              <a:t>: Of the </a:t>
            </a:r>
            <a:r>
              <a:rPr lang="en-US" sz="2200" b="1" dirty="0">
                <a:latin typeface="Arial" panose="020B0604020202020204" pitchFamily="34" charset="0"/>
                <a:cs typeface="Arial" panose="020B0604020202020204" pitchFamily="34" charset="0"/>
              </a:rPr>
              <a:t>2244 patients tested</a:t>
            </a:r>
            <a:r>
              <a:rPr lang="en-US" sz="2200" dirty="0">
                <a:latin typeface="Arial" panose="020B0604020202020204" pitchFamily="34" charset="0"/>
                <a:cs typeface="Arial" panose="020B0604020202020204" pitchFamily="34" charset="0"/>
              </a:rPr>
              <a:t>, </a:t>
            </a:r>
            <a:r>
              <a:rPr lang="en-US" sz="2200" b="1" dirty="0">
                <a:latin typeface="Arial" panose="020B0604020202020204" pitchFamily="34" charset="0"/>
                <a:cs typeface="Arial" panose="020B0604020202020204" pitchFamily="34" charset="0"/>
              </a:rPr>
              <a:t>17 (0.76%) </a:t>
            </a:r>
            <a:r>
              <a:rPr lang="en-US" sz="2200" dirty="0">
                <a:latin typeface="Arial" panose="020B0604020202020204" pitchFamily="34" charset="0"/>
                <a:cs typeface="Arial" panose="020B0604020202020204" pitchFamily="34" charset="0"/>
              </a:rPr>
              <a:t>had positive results, and 15 underwent further diagnostic evaluation. </a:t>
            </a:r>
            <a:r>
              <a:rPr lang="en-US" sz="2200" b="1" dirty="0">
                <a:solidFill>
                  <a:srgbClr val="C00000"/>
                </a:solidFill>
                <a:latin typeface="Arial" panose="020B0604020202020204" pitchFamily="34" charset="0"/>
                <a:cs typeface="Arial" panose="020B0604020202020204" pitchFamily="34" charset="0"/>
              </a:rPr>
              <a:t>Cancer was confirmed in 11 (73.3%) patients</a:t>
            </a:r>
            <a:r>
              <a:rPr lang="en-US" sz="2200" dirty="0">
                <a:latin typeface="Arial" panose="020B0604020202020204" pitchFamily="34" charset="0"/>
                <a:cs typeface="Arial" panose="020B0604020202020204" pitchFamily="34" charset="0"/>
              </a:rPr>
              <a:t>, including cases of </a:t>
            </a:r>
            <a:r>
              <a:rPr lang="en-US" sz="2200" b="1" dirty="0">
                <a:latin typeface="Arial" panose="020B0604020202020204" pitchFamily="34" charset="0"/>
                <a:cs typeface="Arial" panose="020B0604020202020204" pitchFamily="34" charset="0"/>
              </a:rPr>
              <a:t>breast, colon, esophageal, lymphoma, ovarian, and pancreatic cancers</a:t>
            </a:r>
            <a:r>
              <a:rPr lang="en-US" sz="2200" dirty="0">
                <a:latin typeface="Arial" panose="020B0604020202020204" pitchFamily="34" charset="0"/>
                <a:cs typeface="Arial" panose="020B0604020202020204" pitchFamily="34" charset="0"/>
              </a:rPr>
              <a:t>. Four patients had no identifiable malignancy despite comprehensive work-up.</a:t>
            </a:r>
          </a:p>
        </p:txBody>
      </p:sp>
      <p:pic>
        <p:nvPicPr>
          <p:cNvPr id="4" name="Picture 3">
            <a:extLst>
              <a:ext uri="{FF2B5EF4-FFF2-40B4-BE49-F238E27FC236}">
                <a16:creationId xmlns:a16="http://schemas.microsoft.com/office/drawing/2014/main" id="{44F146CA-B8D5-702B-58E4-50331CCE0FA3}"/>
              </a:ext>
            </a:extLst>
          </p:cNvPr>
          <p:cNvPicPr>
            <a:picLocks noChangeAspect="1"/>
          </p:cNvPicPr>
          <p:nvPr/>
        </p:nvPicPr>
        <p:blipFill>
          <a:blip r:embed="rId3"/>
          <a:stretch>
            <a:fillRect/>
          </a:stretch>
        </p:blipFill>
        <p:spPr>
          <a:xfrm>
            <a:off x="228600" y="152400"/>
            <a:ext cx="9580589" cy="4876800"/>
          </a:xfrm>
          <a:prstGeom prst="rect">
            <a:avLst/>
          </a:prstGeom>
        </p:spPr>
      </p:pic>
    </p:spTree>
    <p:extLst>
      <p:ext uri="{BB962C8B-B14F-4D97-AF65-F5344CB8AC3E}">
        <p14:creationId xmlns:p14="http://schemas.microsoft.com/office/powerpoint/2010/main" val="50756915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8A37BB-BE32-AEBC-11E3-44CEFC265AA9}"/>
              </a:ext>
            </a:extLst>
          </p:cNvPr>
          <p:cNvPicPr>
            <a:picLocks noChangeAspect="1"/>
          </p:cNvPicPr>
          <p:nvPr/>
        </p:nvPicPr>
        <p:blipFill>
          <a:blip r:embed="rId2"/>
          <a:stretch>
            <a:fillRect/>
          </a:stretch>
        </p:blipFill>
        <p:spPr>
          <a:xfrm>
            <a:off x="1295400" y="201716"/>
            <a:ext cx="9601200" cy="6494269"/>
          </a:xfrm>
          <a:prstGeom prst="rect">
            <a:avLst/>
          </a:prstGeom>
        </p:spPr>
      </p:pic>
      <p:sp>
        <p:nvSpPr>
          <p:cNvPr id="3" name="Rectangle 2">
            <a:extLst>
              <a:ext uri="{FF2B5EF4-FFF2-40B4-BE49-F238E27FC236}">
                <a16:creationId xmlns:a16="http://schemas.microsoft.com/office/drawing/2014/main" id="{5C1CD6A4-199A-4617-7817-43A26D45AAE3}"/>
              </a:ext>
            </a:extLst>
          </p:cNvPr>
          <p:cNvSpPr/>
          <p:nvPr/>
        </p:nvSpPr>
        <p:spPr>
          <a:xfrm>
            <a:off x="3601616" y="162015"/>
            <a:ext cx="7294983" cy="6761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084372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D5348B-A835-551C-BC67-6288AFEFB1A2}"/>
              </a:ext>
            </a:extLst>
          </p:cNvPr>
          <p:cNvPicPr>
            <a:picLocks noChangeAspect="1"/>
          </p:cNvPicPr>
          <p:nvPr/>
        </p:nvPicPr>
        <p:blipFill rotWithShape="1">
          <a:blip r:embed="rId3"/>
          <a:srcRect t="5405" b="13515"/>
          <a:stretch/>
        </p:blipFill>
        <p:spPr>
          <a:xfrm>
            <a:off x="304800" y="609600"/>
            <a:ext cx="5044083" cy="2286000"/>
          </a:xfrm>
          <a:prstGeom prst="rect">
            <a:avLst/>
          </a:prstGeom>
        </p:spPr>
      </p:pic>
      <p:pic>
        <p:nvPicPr>
          <p:cNvPr id="3" name="Picture 2">
            <a:extLst>
              <a:ext uri="{FF2B5EF4-FFF2-40B4-BE49-F238E27FC236}">
                <a16:creationId xmlns:a16="http://schemas.microsoft.com/office/drawing/2014/main" id="{B935D365-6165-1AD8-46CF-7B9BF5FE624E}"/>
              </a:ext>
            </a:extLst>
          </p:cNvPr>
          <p:cNvPicPr>
            <a:picLocks noChangeAspect="1"/>
          </p:cNvPicPr>
          <p:nvPr/>
        </p:nvPicPr>
        <p:blipFill>
          <a:blip r:embed="rId4"/>
          <a:stretch>
            <a:fillRect/>
          </a:stretch>
        </p:blipFill>
        <p:spPr>
          <a:xfrm>
            <a:off x="5486400" y="2514600"/>
            <a:ext cx="6579177" cy="3327400"/>
          </a:xfrm>
          <a:prstGeom prst="rect">
            <a:avLst/>
          </a:prstGeom>
        </p:spPr>
      </p:pic>
      <p:sp>
        <p:nvSpPr>
          <p:cNvPr id="4" name="TextBox 3">
            <a:extLst>
              <a:ext uri="{FF2B5EF4-FFF2-40B4-BE49-F238E27FC236}">
                <a16:creationId xmlns:a16="http://schemas.microsoft.com/office/drawing/2014/main" id="{4611B7C5-72BB-641E-55B7-39D5C9BB2C16}"/>
              </a:ext>
            </a:extLst>
          </p:cNvPr>
          <p:cNvSpPr txBox="1"/>
          <p:nvPr/>
        </p:nvSpPr>
        <p:spPr>
          <a:xfrm>
            <a:off x="5105400" y="6400800"/>
            <a:ext cx="690756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Semenkovich</a:t>
            </a: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Agarwal &amp; Chaudhuri, JAMA Oncology, 2024</a:t>
            </a:r>
          </a:p>
        </p:txBody>
      </p:sp>
      <p:cxnSp>
        <p:nvCxnSpPr>
          <p:cNvPr id="12" name="Straight Connector 11">
            <a:extLst>
              <a:ext uri="{FF2B5EF4-FFF2-40B4-BE49-F238E27FC236}">
                <a16:creationId xmlns:a16="http://schemas.microsoft.com/office/drawing/2014/main" id="{42C394F6-5D4A-D349-FF37-492D9E5D5D73}"/>
              </a:ext>
            </a:extLst>
          </p:cNvPr>
          <p:cNvCxnSpPr>
            <a:cxnSpLocks/>
          </p:cNvCxnSpPr>
          <p:nvPr/>
        </p:nvCxnSpPr>
        <p:spPr>
          <a:xfrm flipV="1">
            <a:off x="1702865" y="1894049"/>
            <a:ext cx="2351966" cy="45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15678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9888-D1D0-7A1A-3EE2-42753EAA2B6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67F1529-D004-C45C-3C2F-CD06CE998353}"/>
              </a:ext>
            </a:extLst>
          </p:cNvPr>
          <p:cNvSpPr/>
          <p:nvPr/>
        </p:nvSpPr>
        <p:spPr>
          <a:xfrm>
            <a:off x="1443318" y="1417638"/>
            <a:ext cx="356110" cy="639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51BAA67B-CD1D-A9AC-CE98-DF10D94363C1}"/>
              </a:ext>
            </a:extLst>
          </p:cNvPr>
          <p:cNvPicPr>
            <a:picLocks noChangeAspect="1"/>
          </p:cNvPicPr>
          <p:nvPr/>
        </p:nvPicPr>
        <p:blipFill>
          <a:blip r:embed="rId3"/>
          <a:srcRect r="19084"/>
          <a:stretch/>
        </p:blipFill>
        <p:spPr>
          <a:xfrm>
            <a:off x="1403342" y="1691640"/>
            <a:ext cx="9385317" cy="4480560"/>
          </a:xfrm>
          <a:prstGeom prst="rect">
            <a:avLst/>
          </a:prstGeom>
        </p:spPr>
      </p:pic>
      <p:sp>
        <p:nvSpPr>
          <p:cNvPr id="3" name="Rectangle 2">
            <a:extLst>
              <a:ext uri="{FF2B5EF4-FFF2-40B4-BE49-F238E27FC236}">
                <a16:creationId xmlns:a16="http://schemas.microsoft.com/office/drawing/2014/main" id="{E7C89A4B-EEB7-C830-2400-B3CAFECB880B}"/>
              </a:ext>
            </a:extLst>
          </p:cNvPr>
          <p:cNvSpPr/>
          <p:nvPr/>
        </p:nvSpPr>
        <p:spPr>
          <a:xfrm>
            <a:off x="1403342" y="1691640"/>
            <a:ext cx="135745" cy="289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5" name="Straight Arrow Connector 4">
            <a:extLst>
              <a:ext uri="{FF2B5EF4-FFF2-40B4-BE49-F238E27FC236}">
                <a16:creationId xmlns:a16="http://schemas.microsoft.com/office/drawing/2014/main" id="{306DF860-F234-2F40-4E58-7BF3A9CFB114}"/>
              </a:ext>
            </a:extLst>
          </p:cNvPr>
          <p:cNvCxnSpPr>
            <a:cxnSpLocks/>
          </p:cNvCxnSpPr>
          <p:nvPr/>
        </p:nvCxnSpPr>
        <p:spPr>
          <a:xfrm>
            <a:off x="5222605" y="1066800"/>
            <a:ext cx="0" cy="1219200"/>
          </a:xfrm>
          <a:prstGeom prst="straightConnector1">
            <a:avLst/>
          </a:prstGeom>
          <a:ln w="25400">
            <a:tailEnd type="arrow"/>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3E8A08C7-8CAC-2D58-CA28-CFD3B9A899D7}"/>
              </a:ext>
            </a:extLst>
          </p:cNvPr>
          <p:cNvSpPr txBox="1"/>
          <p:nvPr/>
        </p:nvSpPr>
        <p:spPr>
          <a:xfrm>
            <a:off x="3879929" y="697468"/>
            <a:ext cx="27494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Pre/on-</a:t>
            </a:r>
            <a:r>
              <a:rPr kumimoji="0" lang="en-US" sz="1800" b="0" i="0" u="none" strike="noStrike" kern="1200" cap="none" spc="0" normalizeH="0" baseline="0" noProof="0" dirty="0" err="1">
                <a:ln>
                  <a:noFill/>
                </a:ln>
                <a:solidFill>
                  <a:srgbClr val="0432FF"/>
                </a:solidFill>
                <a:effectLst/>
                <a:uLnTx/>
                <a:uFillTx/>
                <a:latin typeface="Arial" panose="020B0604020202020204" pitchFamily="34" charset="0"/>
                <a:ea typeface="+mn-ea"/>
                <a:cs typeface="Arial" panose="020B0604020202020204" pitchFamily="34" charset="0"/>
              </a:rPr>
              <a:t>tx</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 prognostication</a:t>
            </a:r>
          </a:p>
        </p:txBody>
      </p:sp>
      <p:sp>
        <p:nvSpPr>
          <p:cNvPr id="9" name="TextBox 8">
            <a:extLst>
              <a:ext uri="{FF2B5EF4-FFF2-40B4-BE49-F238E27FC236}">
                <a16:creationId xmlns:a16="http://schemas.microsoft.com/office/drawing/2014/main" id="{B3FA5F3C-44E2-DDC2-0340-399016A4230E}"/>
              </a:ext>
            </a:extLst>
          </p:cNvPr>
          <p:cNvSpPr txBox="1"/>
          <p:nvPr/>
        </p:nvSpPr>
        <p:spPr>
          <a:xfrm>
            <a:off x="7150100" y="6494046"/>
            <a:ext cx="50292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Arial" charset="0"/>
                <a:cs typeface="Arial" charset="0"/>
              </a:rPr>
              <a:t>Image from: </a:t>
            </a:r>
            <a:r>
              <a:rPr kumimoji="0" lang="en-US" sz="1600" b="0" i="1" u="none" strike="noStrike" kern="1200" cap="none" spc="0" normalizeH="0" baseline="0" noProof="0" dirty="0">
                <a:ln>
                  <a:noFill/>
                </a:ln>
                <a:solidFill>
                  <a:prstClr val="black"/>
                </a:solidFill>
                <a:effectLst/>
                <a:uLnTx/>
                <a:uFillTx/>
                <a:latin typeface="Arial" charset="0"/>
                <a:ea typeface="Arial" charset="0"/>
                <a:cs typeface="Arial" charset="0"/>
              </a:rPr>
              <a:t>Wan et al. Nature Reviews Cancer, 2017</a:t>
            </a:r>
          </a:p>
        </p:txBody>
      </p:sp>
    </p:spTree>
    <p:extLst>
      <p:ext uri="{BB962C8B-B14F-4D97-AF65-F5344CB8AC3E}">
        <p14:creationId xmlns:p14="http://schemas.microsoft.com/office/powerpoint/2010/main" val="311686018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47F206-3791-F4E0-0E93-E3D6BEA5F21F}"/>
              </a:ext>
            </a:extLst>
          </p:cNvPr>
          <p:cNvPicPr>
            <a:picLocks noChangeAspect="1"/>
          </p:cNvPicPr>
          <p:nvPr/>
        </p:nvPicPr>
        <p:blipFill>
          <a:blip r:embed="rId2"/>
          <a:stretch>
            <a:fillRect/>
          </a:stretch>
        </p:blipFill>
        <p:spPr>
          <a:xfrm>
            <a:off x="457200" y="1600200"/>
            <a:ext cx="11430000" cy="3657600"/>
          </a:xfrm>
          <a:prstGeom prst="rect">
            <a:avLst/>
          </a:prstGeom>
        </p:spPr>
      </p:pic>
      <p:sp>
        <p:nvSpPr>
          <p:cNvPr id="5" name="TextBox 4">
            <a:extLst>
              <a:ext uri="{FF2B5EF4-FFF2-40B4-BE49-F238E27FC236}">
                <a16:creationId xmlns:a16="http://schemas.microsoft.com/office/drawing/2014/main" id="{B66D959F-893F-8472-90D3-E1D37F92971E}"/>
              </a:ext>
            </a:extLst>
          </p:cNvPr>
          <p:cNvSpPr txBox="1"/>
          <p:nvPr/>
        </p:nvSpPr>
        <p:spPr>
          <a:xfrm>
            <a:off x="6477000" y="640080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Tree>
    <p:extLst>
      <p:ext uri="{BB962C8B-B14F-4D97-AF65-F5344CB8AC3E}">
        <p14:creationId xmlns:p14="http://schemas.microsoft.com/office/powerpoint/2010/main" val="185282087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43D73-9E6A-A3A9-17EF-F0B70A377A91}"/>
            </a:ext>
          </a:extLst>
        </p:cNvPr>
        <p:cNvGrpSpPr/>
        <p:nvPr/>
      </p:nvGrpSpPr>
      <p:grpSpPr>
        <a:xfrm>
          <a:off x="0" y="0"/>
          <a:ext cx="0" cy="0"/>
          <a:chOff x="0" y="0"/>
          <a:chExt cx="0" cy="0"/>
        </a:xfrm>
      </p:grpSpPr>
      <p:pic>
        <p:nvPicPr>
          <p:cNvPr id="4" name="drawing">
            <a:extLst>
              <a:ext uri="{FF2B5EF4-FFF2-40B4-BE49-F238E27FC236}">
                <a16:creationId xmlns:a16="http://schemas.microsoft.com/office/drawing/2014/main" id="{DCD5A470-E7AF-3E60-9608-8B491BCC15AC}"/>
              </a:ext>
            </a:extLst>
          </p:cNvPr>
          <p:cNvPicPr>
            <a:picLocks noChangeAspect="1"/>
          </p:cNvPicPr>
          <p:nvPr/>
        </p:nvPicPr>
        <p:blipFill>
          <a:blip r:embed="rId2" cstate="print">
            <a:extLst>
              <a:ext uri="{28A0092B-C50C-407E-A947-70E740481C1C}">
                <a14:useLocalDpi xmlns:a14="http://schemas.microsoft.com/office/drawing/2010/main" val="0"/>
              </a:ext>
            </a:extLst>
          </a:blip>
          <a:srcRect t="1" b="49248"/>
          <a:stretch/>
        </p:blipFill>
        <p:spPr>
          <a:xfrm>
            <a:off x="133965" y="76200"/>
            <a:ext cx="11924071" cy="5867400"/>
          </a:xfrm>
          <a:prstGeom prst="rect">
            <a:avLst/>
          </a:prstGeom>
        </p:spPr>
      </p:pic>
      <p:sp>
        <p:nvSpPr>
          <p:cNvPr id="2" name="TextBox 1">
            <a:extLst>
              <a:ext uri="{FF2B5EF4-FFF2-40B4-BE49-F238E27FC236}">
                <a16:creationId xmlns:a16="http://schemas.microsoft.com/office/drawing/2014/main" id="{5B658C9B-1E42-123E-737B-0A0F21227D90}"/>
              </a:ext>
            </a:extLst>
          </p:cNvPr>
          <p:cNvSpPr txBox="1"/>
          <p:nvPr/>
        </p:nvSpPr>
        <p:spPr>
          <a:xfrm>
            <a:off x="6477000" y="640080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Tree>
    <p:extLst>
      <p:ext uri="{BB962C8B-B14F-4D97-AF65-F5344CB8AC3E}">
        <p14:creationId xmlns:p14="http://schemas.microsoft.com/office/powerpoint/2010/main" val="150850493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1FC20-FD9F-979B-ED7F-641B53373EA9}"/>
            </a:ext>
          </a:extLst>
        </p:cNvPr>
        <p:cNvGrpSpPr/>
        <p:nvPr/>
      </p:nvGrpSpPr>
      <p:grpSpPr>
        <a:xfrm>
          <a:off x="0" y="0"/>
          <a:ext cx="0" cy="0"/>
          <a:chOff x="0" y="0"/>
          <a:chExt cx="0" cy="0"/>
        </a:xfrm>
      </p:grpSpPr>
      <p:pic>
        <p:nvPicPr>
          <p:cNvPr id="4" name="drawing">
            <a:extLst>
              <a:ext uri="{FF2B5EF4-FFF2-40B4-BE49-F238E27FC236}">
                <a16:creationId xmlns:a16="http://schemas.microsoft.com/office/drawing/2014/main" id="{EA113DAD-7626-D82D-C32A-062DDE056096}"/>
              </a:ext>
            </a:extLst>
          </p:cNvPr>
          <p:cNvPicPr>
            <a:picLocks noChangeAspect="1"/>
          </p:cNvPicPr>
          <p:nvPr/>
        </p:nvPicPr>
        <p:blipFill>
          <a:blip r:embed="rId2" cstate="print">
            <a:extLst>
              <a:ext uri="{28A0092B-C50C-407E-A947-70E740481C1C}">
                <a14:useLocalDpi xmlns:a14="http://schemas.microsoft.com/office/drawing/2010/main" val="0"/>
              </a:ext>
            </a:extLst>
          </a:blip>
          <a:srcRect t="50739"/>
          <a:stretch/>
        </p:blipFill>
        <p:spPr>
          <a:xfrm>
            <a:off x="192875" y="609600"/>
            <a:ext cx="11806251" cy="5638800"/>
          </a:xfrm>
          <a:prstGeom prst="rect">
            <a:avLst/>
          </a:prstGeom>
        </p:spPr>
      </p:pic>
      <p:sp>
        <p:nvSpPr>
          <p:cNvPr id="3" name="TextBox 2">
            <a:extLst>
              <a:ext uri="{FF2B5EF4-FFF2-40B4-BE49-F238E27FC236}">
                <a16:creationId xmlns:a16="http://schemas.microsoft.com/office/drawing/2014/main" id="{BF5658DA-ED4D-127D-7191-336EE573911B}"/>
              </a:ext>
            </a:extLst>
          </p:cNvPr>
          <p:cNvSpPr txBox="1"/>
          <p:nvPr/>
        </p:nvSpPr>
        <p:spPr>
          <a:xfrm>
            <a:off x="6477000" y="640080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Tree>
    <p:extLst>
      <p:ext uri="{BB962C8B-B14F-4D97-AF65-F5344CB8AC3E}">
        <p14:creationId xmlns:p14="http://schemas.microsoft.com/office/powerpoint/2010/main" val="74300733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31E6FD-DDFD-7E9C-FE04-F9420C31B855}"/>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2BA08A5-C332-4199-8666-FF2843D8876D}"/>
              </a:ext>
            </a:extLst>
          </p:cNvPr>
          <p:cNvGrpSpPr/>
          <p:nvPr/>
        </p:nvGrpSpPr>
        <p:grpSpPr>
          <a:xfrm>
            <a:off x="1348154" y="76200"/>
            <a:ext cx="9495693" cy="6172200"/>
            <a:chOff x="1348154" y="342900"/>
            <a:chExt cx="9495693" cy="6172200"/>
          </a:xfrm>
        </p:grpSpPr>
        <p:pic>
          <p:nvPicPr>
            <p:cNvPr id="4" name="Picture 3" descr="A graph of a graph&#10;&#10;AI-generated content may be incorrect.">
              <a:extLst>
                <a:ext uri="{FF2B5EF4-FFF2-40B4-BE49-F238E27FC236}">
                  <a16:creationId xmlns:a16="http://schemas.microsoft.com/office/drawing/2014/main" id="{4B0471B5-576D-E66F-ABAD-94C76583D0D0}"/>
                </a:ext>
              </a:extLst>
            </p:cNvPr>
            <p:cNvPicPr>
              <a:picLocks noChangeAspect="1"/>
            </p:cNvPicPr>
            <p:nvPr/>
          </p:nvPicPr>
          <p:blipFill>
            <a:blip r:embed="rId2"/>
            <a:stretch>
              <a:fillRect/>
            </a:stretch>
          </p:blipFill>
          <p:spPr>
            <a:xfrm>
              <a:off x="1348154" y="342900"/>
              <a:ext cx="9495693" cy="6172200"/>
            </a:xfrm>
            <a:prstGeom prst="rect">
              <a:avLst/>
            </a:prstGeom>
          </p:spPr>
        </p:pic>
        <p:sp>
          <p:nvSpPr>
            <p:cNvPr id="5" name="Rectangle 4">
              <a:extLst>
                <a:ext uri="{FF2B5EF4-FFF2-40B4-BE49-F238E27FC236}">
                  <a16:creationId xmlns:a16="http://schemas.microsoft.com/office/drawing/2014/main" id="{2E5E850E-5063-CE82-46E5-970D8A7D2A9E}"/>
                </a:ext>
              </a:extLst>
            </p:cNvPr>
            <p:cNvSpPr/>
            <p:nvPr/>
          </p:nvSpPr>
          <p:spPr>
            <a:xfrm>
              <a:off x="1348154" y="342900"/>
              <a:ext cx="633046" cy="190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extBox 1">
            <a:extLst>
              <a:ext uri="{FF2B5EF4-FFF2-40B4-BE49-F238E27FC236}">
                <a16:creationId xmlns:a16="http://schemas.microsoft.com/office/drawing/2014/main" id="{5B3B34F7-A111-2DCF-B17B-FDD8BFD3F9E6}"/>
              </a:ext>
            </a:extLst>
          </p:cNvPr>
          <p:cNvSpPr txBox="1"/>
          <p:nvPr/>
        </p:nvSpPr>
        <p:spPr>
          <a:xfrm>
            <a:off x="6477000" y="640080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Tree>
    <p:extLst>
      <p:ext uri="{BB962C8B-B14F-4D97-AF65-F5344CB8AC3E}">
        <p14:creationId xmlns:p14="http://schemas.microsoft.com/office/powerpoint/2010/main" val="375286611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AEFA4-1441-9E0E-2439-2B44495D0156}"/>
            </a:ext>
          </a:extLst>
        </p:cNvPr>
        <p:cNvGrpSpPr/>
        <p:nvPr/>
      </p:nvGrpSpPr>
      <p:grpSpPr>
        <a:xfrm>
          <a:off x="0" y="0"/>
          <a:ext cx="0" cy="0"/>
          <a:chOff x="0" y="0"/>
          <a:chExt cx="0" cy="0"/>
        </a:xfrm>
      </p:grpSpPr>
      <p:pic>
        <p:nvPicPr>
          <p:cNvPr id="4" name="drawing" descr="A graph of survival outcomes&#10;&#10;AI-generated content may be incorrect.">
            <a:extLst>
              <a:ext uri="{FF2B5EF4-FFF2-40B4-BE49-F238E27FC236}">
                <a16:creationId xmlns:a16="http://schemas.microsoft.com/office/drawing/2014/main" id="{828CE7C7-2399-8CAB-2C48-3976EF854C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 y="876300"/>
            <a:ext cx="10896600" cy="5448300"/>
          </a:xfrm>
          <a:prstGeom prst="rect">
            <a:avLst/>
          </a:prstGeom>
        </p:spPr>
      </p:pic>
      <p:sp>
        <p:nvSpPr>
          <p:cNvPr id="2" name="TextBox 1">
            <a:extLst>
              <a:ext uri="{FF2B5EF4-FFF2-40B4-BE49-F238E27FC236}">
                <a16:creationId xmlns:a16="http://schemas.microsoft.com/office/drawing/2014/main" id="{8D632ECE-5569-E213-AEBF-F620AB1C4071}"/>
              </a:ext>
            </a:extLst>
          </p:cNvPr>
          <p:cNvSpPr txBox="1"/>
          <p:nvPr/>
        </p:nvSpPr>
        <p:spPr>
          <a:xfrm>
            <a:off x="6477000" y="640080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Tree>
    <p:extLst>
      <p:ext uri="{BB962C8B-B14F-4D97-AF65-F5344CB8AC3E}">
        <p14:creationId xmlns:p14="http://schemas.microsoft.com/office/powerpoint/2010/main" val="16263532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081A1-247F-3EE7-9A0A-1AD5812D2F0E}"/>
            </a:ext>
          </a:extLst>
        </p:cNvPr>
        <p:cNvGrpSpPr/>
        <p:nvPr/>
      </p:nvGrpSpPr>
      <p:grpSpPr>
        <a:xfrm>
          <a:off x="0" y="0"/>
          <a:ext cx="0" cy="0"/>
          <a:chOff x="0" y="0"/>
          <a:chExt cx="0" cy="0"/>
        </a:xfrm>
      </p:grpSpPr>
      <p:pic>
        <p:nvPicPr>
          <p:cNvPr id="4" name="drawing" descr="A graph of survival outcomes&#10;&#10;AI-generated content may be incorrect.">
            <a:extLst>
              <a:ext uri="{FF2B5EF4-FFF2-40B4-BE49-F238E27FC236}">
                <a16:creationId xmlns:a16="http://schemas.microsoft.com/office/drawing/2014/main" id="{F5BBF2F0-6FBF-78F4-E5C9-5BCE14AA85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176" y="874776"/>
            <a:ext cx="10899648" cy="5449824"/>
          </a:xfrm>
          <a:prstGeom prst="rect">
            <a:avLst/>
          </a:prstGeom>
        </p:spPr>
      </p:pic>
      <p:sp>
        <p:nvSpPr>
          <p:cNvPr id="3" name="TextBox 2">
            <a:extLst>
              <a:ext uri="{FF2B5EF4-FFF2-40B4-BE49-F238E27FC236}">
                <a16:creationId xmlns:a16="http://schemas.microsoft.com/office/drawing/2014/main" id="{70B35AA8-E832-C18C-D896-F2C6166AD6CD}"/>
              </a:ext>
            </a:extLst>
          </p:cNvPr>
          <p:cNvSpPr txBox="1"/>
          <p:nvPr/>
        </p:nvSpPr>
        <p:spPr>
          <a:xfrm>
            <a:off x="6477000" y="640080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Tree>
    <p:extLst>
      <p:ext uri="{BB962C8B-B14F-4D97-AF65-F5344CB8AC3E}">
        <p14:creationId xmlns:p14="http://schemas.microsoft.com/office/powerpoint/2010/main" val="34390603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4880-C551-C3FB-E482-8938A806339D}"/>
            </a:ext>
          </a:extLst>
        </p:cNvPr>
        <p:cNvGrpSpPr/>
        <p:nvPr/>
      </p:nvGrpSpPr>
      <p:grpSpPr>
        <a:xfrm>
          <a:off x="0" y="0"/>
          <a:ext cx="0" cy="0"/>
          <a:chOff x="0" y="0"/>
          <a:chExt cx="0" cy="0"/>
        </a:xfrm>
      </p:grpSpPr>
      <p:pic>
        <p:nvPicPr>
          <p:cNvPr id="4" name="Picture 3" descr="A graph of survival of a patient&#10;&#10;AI-generated content may be incorrect.">
            <a:extLst>
              <a:ext uri="{FF2B5EF4-FFF2-40B4-BE49-F238E27FC236}">
                <a16:creationId xmlns:a16="http://schemas.microsoft.com/office/drawing/2014/main" id="{1E4FB1B5-0181-95E4-EA0D-C702E030626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265" r="16026" b="10683"/>
          <a:stretch>
            <a:fillRect/>
          </a:stretch>
        </p:blipFill>
        <p:spPr bwMode="auto">
          <a:xfrm>
            <a:off x="715110" y="990600"/>
            <a:ext cx="10761781" cy="5257800"/>
          </a:xfrm>
          <a:prstGeom prst="rect">
            <a:avLst/>
          </a:prstGeom>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F8A1C24C-BCFD-5C08-A736-40240A59FCC3}"/>
              </a:ext>
            </a:extLst>
          </p:cNvPr>
          <p:cNvSpPr txBox="1"/>
          <p:nvPr/>
        </p:nvSpPr>
        <p:spPr>
          <a:xfrm>
            <a:off x="6477000" y="640080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Tree>
    <p:extLst>
      <p:ext uri="{BB962C8B-B14F-4D97-AF65-F5344CB8AC3E}">
        <p14:creationId xmlns:p14="http://schemas.microsoft.com/office/powerpoint/2010/main" val="337460546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13E5A-E02B-60E1-0C1E-2667A4C37D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330BC-98C9-1E38-79D0-6B5F25AE9204}"/>
              </a:ext>
            </a:extLst>
          </p:cNvPr>
          <p:cNvSpPr>
            <a:spLocks noGrp="1"/>
          </p:cNvSpPr>
          <p:nvPr>
            <p:ph type="title"/>
          </p:nvPr>
        </p:nvSpPr>
        <p:spPr>
          <a:xfrm>
            <a:off x="838200" y="228600"/>
            <a:ext cx="10515600" cy="1325563"/>
          </a:xfrm>
        </p:spPr>
        <p:txBody>
          <a:bodyPr>
            <a:noAutofit/>
          </a:bodyPr>
          <a:lstStyle/>
          <a:p>
            <a:r>
              <a:rPr lang="en-US" sz="3800" dirty="0">
                <a:latin typeface="Arial" panose="020B0604020202020204" pitchFamily="34" charset="0"/>
                <a:cs typeface="Arial" panose="020B0604020202020204" pitchFamily="34" charset="0"/>
              </a:rPr>
              <a:t>Future paradigm to adapt treatment for NSCLC based on early ctDNA dynamics</a:t>
            </a:r>
          </a:p>
        </p:txBody>
      </p:sp>
      <p:pic>
        <p:nvPicPr>
          <p:cNvPr id="4" name="Picture 3" descr="A diagram of a medical procedure&#10;&#10;AI-generated content may be incorrect.">
            <a:extLst>
              <a:ext uri="{FF2B5EF4-FFF2-40B4-BE49-F238E27FC236}">
                <a16:creationId xmlns:a16="http://schemas.microsoft.com/office/drawing/2014/main" id="{0C836DC5-B42F-CA2C-5A0D-DAAD03E929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878" y="1455738"/>
            <a:ext cx="8176245" cy="5127624"/>
          </a:xfrm>
          <a:prstGeom prst="rect">
            <a:avLst/>
          </a:prstGeom>
        </p:spPr>
      </p:pic>
      <p:sp>
        <p:nvSpPr>
          <p:cNvPr id="5" name="TextBox 4">
            <a:extLst>
              <a:ext uri="{FF2B5EF4-FFF2-40B4-BE49-F238E27FC236}">
                <a16:creationId xmlns:a16="http://schemas.microsoft.com/office/drawing/2014/main" id="{D1B243A2-9522-E4A3-DE2E-AF5E1C749B23}"/>
              </a:ext>
            </a:extLst>
          </p:cNvPr>
          <p:cNvSpPr txBox="1"/>
          <p:nvPr/>
        </p:nvSpPr>
        <p:spPr>
          <a:xfrm>
            <a:off x="6553199" y="645789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Tree>
    <p:extLst>
      <p:ext uri="{BB962C8B-B14F-4D97-AF65-F5344CB8AC3E}">
        <p14:creationId xmlns:p14="http://schemas.microsoft.com/office/powerpoint/2010/main" val="34714085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7A5F772E-D4E7-4699-2432-C264FC87C8F6}"/>
              </a:ext>
            </a:extLst>
          </p:cNvPr>
          <p:cNvPicPr>
            <a:picLocks noChangeAspect="1"/>
          </p:cNvPicPr>
          <p:nvPr/>
        </p:nvPicPr>
        <p:blipFill>
          <a:blip r:embed="rId2"/>
          <a:srcRect t="900"/>
          <a:stretch>
            <a:fillRect/>
          </a:stretch>
        </p:blipFill>
        <p:spPr>
          <a:xfrm>
            <a:off x="450834" y="1489660"/>
            <a:ext cx="11290333" cy="4605719"/>
          </a:xfrm>
          <a:prstGeom prst="rect">
            <a:avLst/>
          </a:prstGeom>
        </p:spPr>
      </p:pic>
    </p:spTree>
    <p:extLst>
      <p:ext uri="{BB962C8B-B14F-4D97-AF65-F5344CB8AC3E}">
        <p14:creationId xmlns:p14="http://schemas.microsoft.com/office/powerpoint/2010/main" val="12057678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C03F5-BA8B-0152-1190-06158A3F2A03}"/>
              </a:ext>
            </a:extLst>
          </p:cNvPr>
          <p:cNvSpPr/>
          <p:nvPr/>
        </p:nvSpPr>
        <p:spPr>
          <a:xfrm>
            <a:off x="6915152" y="2019821"/>
            <a:ext cx="3808866" cy="4651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381739CC-6431-2073-5624-9502B372DEF1}"/>
              </a:ext>
            </a:extLst>
          </p:cNvPr>
          <p:cNvSpPr/>
          <p:nvPr/>
        </p:nvSpPr>
        <p:spPr>
          <a:xfrm>
            <a:off x="393357" y="6573662"/>
            <a:ext cx="5855043" cy="211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8030822" y="2438400"/>
            <a:ext cx="4100437" cy="1692771"/>
          </a:xfrm>
          <a:prstGeom prst="rect">
            <a:avLst/>
          </a:prstGeom>
          <a:solidFill>
            <a:schemeClr val="accent6">
              <a:lumMod val="20000"/>
              <a:lumOff val="80000"/>
              <a:alpha val="5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129 </a:t>
            </a:r>
            <a:r>
              <a:rPr kumimoji="0" lang="en-US" sz="2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mCRPC</a:t>
            </a: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patients enrolled from 3 institutions (</a:t>
            </a:r>
            <a:r>
              <a:rPr kumimoji="0" lang="en-US" sz="2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52 Tulane, </a:t>
            </a:r>
            <a:r>
              <a:rPr kumimoji="0" lang="en-US" sz="2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47 WashU, n = 27 MDACC)</a:t>
            </a:r>
          </a:p>
        </p:txBody>
      </p:sp>
      <p:sp>
        <p:nvSpPr>
          <p:cNvPr id="11" name="TextBox 10">
            <a:extLst>
              <a:ext uri="{FF2B5EF4-FFF2-40B4-BE49-F238E27FC236}">
                <a16:creationId xmlns:a16="http://schemas.microsoft.com/office/drawing/2014/main" id="{2644FA85-F58D-3ADA-A04A-7B39821E0EED}"/>
              </a:ext>
            </a:extLst>
          </p:cNvPr>
          <p:cNvSpPr txBox="1"/>
          <p:nvPr/>
        </p:nvSpPr>
        <p:spPr>
          <a:xfrm>
            <a:off x="7714116" y="4572000"/>
            <a:ext cx="4417143" cy="178510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Key Collaborators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Oliver Sartor, MD (Tulane)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Russell </a:t>
            </a:r>
            <a:r>
              <a:rPr kumimoji="0" lang="en-US" sz="2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Pachynski</a:t>
            </a: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MD (WashU)</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Christopher Maher, PhD (WashU)</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Chad Tang (MD Anderson)</a:t>
            </a:r>
          </a:p>
        </p:txBody>
      </p:sp>
      <p:pic>
        <p:nvPicPr>
          <p:cNvPr id="2" name="Picture 1">
            <a:extLst>
              <a:ext uri="{FF2B5EF4-FFF2-40B4-BE49-F238E27FC236}">
                <a16:creationId xmlns:a16="http://schemas.microsoft.com/office/drawing/2014/main" id="{68229DB4-C938-B09E-C310-AD7B920514B3}"/>
              </a:ext>
            </a:extLst>
          </p:cNvPr>
          <p:cNvPicPr>
            <a:picLocks noChangeAspect="1"/>
          </p:cNvPicPr>
          <p:nvPr/>
        </p:nvPicPr>
        <p:blipFill>
          <a:blip r:embed="rId3"/>
          <a:stretch>
            <a:fillRect/>
          </a:stretch>
        </p:blipFill>
        <p:spPr>
          <a:xfrm>
            <a:off x="65996" y="457200"/>
            <a:ext cx="7772400" cy="5405803"/>
          </a:xfrm>
          <a:prstGeom prst="rect">
            <a:avLst/>
          </a:prstGeom>
        </p:spPr>
      </p:pic>
      <p:sp>
        <p:nvSpPr>
          <p:cNvPr id="8" name="TextBox 7">
            <a:extLst>
              <a:ext uri="{FF2B5EF4-FFF2-40B4-BE49-F238E27FC236}">
                <a16:creationId xmlns:a16="http://schemas.microsoft.com/office/drawing/2014/main" id="{02D3C218-2FD9-47C2-5115-05C7672A5938}"/>
              </a:ext>
            </a:extLst>
          </p:cNvPr>
          <p:cNvSpPr txBox="1"/>
          <p:nvPr/>
        </p:nvSpPr>
        <p:spPr>
          <a:xfrm>
            <a:off x="75028" y="6406342"/>
            <a:ext cx="67067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Chauhan et al. Clinical Cancer Research, 2025</a:t>
            </a:r>
          </a:p>
        </p:txBody>
      </p:sp>
    </p:spTree>
    <p:extLst>
      <p:ext uri="{BB962C8B-B14F-4D97-AF65-F5344CB8AC3E}">
        <p14:creationId xmlns:p14="http://schemas.microsoft.com/office/powerpoint/2010/main" val="252875834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8145" y="265093"/>
            <a:ext cx="11395710"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Global promoter-level hypomethylation in high-risk lethal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mCRPC</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patients compared to lower risk</a:t>
            </a:r>
          </a:p>
        </p:txBody>
      </p:sp>
      <p:sp>
        <p:nvSpPr>
          <p:cNvPr id="3" name="TextBox 2">
            <a:extLst>
              <a:ext uri="{FF2B5EF4-FFF2-40B4-BE49-F238E27FC236}">
                <a16:creationId xmlns:a16="http://schemas.microsoft.com/office/drawing/2014/main" id="{8D1EC807-F731-5185-8743-2DD9D1E6402B}"/>
              </a:ext>
            </a:extLst>
          </p:cNvPr>
          <p:cNvSpPr txBox="1"/>
          <p:nvPr/>
        </p:nvSpPr>
        <p:spPr>
          <a:xfrm>
            <a:off x="75028" y="6150114"/>
            <a:ext cx="413312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Chauhan et 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Clinical Cancer Research, 2025</a:t>
            </a:r>
          </a:p>
        </p:txBody>
      </p:sp>
      <p:pic>
        <p:nvPicPr>
          <p:cNvPr id="2" name="Picture 1">
            <a:extLst>
              <a:ext uri="{FF2B5EF4-FFF2-40B4-BE49-F238E27FC236}">
                <a16:creationId xmlns:a16="http://schemas.microsoft.com/office/drawing/2014/main" id="{F5C9810D-4960-3E4B-CBC5-AB260DB3816E}"/>
              </a:ext>
            </a:extLst>
          </p:cNvPr>
          <p:cNvPicPr>
            <a:picLocks noChangeAspect="1"/>
          </p:cNvPicPr>
          <p:nvPr/>
        </p:nvPicPr>
        <p:blipFill>
          <a:blip r:embed="rId2"/>
          <a:stretch>
            <a:fillRect/>
          </a:stretch>
        </p:blipFill>
        <p:spPr>
          <a:xfrm>
            <a:off x="4400550" y="1362898"/>
            <a:ext cx="3390900" cy="5130273"/>
          </a:xfrm>
          <a:prstGeom prst="rect">
            <a:avLst/>
          </a:prstGeom>
        </p:spPr>
      </p:pic>
    </p:spTree>
    <p:extLst>
      <p:ext uri="{BB962C8B-B14F-4D97-AF65-F5344CB8AC3E}">
        <p14:creationId xmlns:p14="http://schemas.microsoft.com/office/powerpoint/2010/main" val="66012870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4818" y="265093"/>
            <a:ext cx="11542364"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Nucleosome-positioning inference in AR/enhancer wild-type vs. altered lethal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mCRPC</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patients</a:t>
            </a:r>
          </a:p>
        </p:txBody>
      </p:sp>
      <p:sp>
        <p:nvSpPr>
          <p:cNvPr id="7" name="TextBox 6">
            <a:extLst>
              <a:ext uri="{FF2B5EF4-FFF2-40B4-BE49-F238E27FC236}">
                <a16:creationId xmlns:a16="http://schemas.microsoft.com/office/drawing/2014/main" id="{C7660232-42C5-78F1-AE0A-91B735916298}"/>
              </a:ext>
            </a:extLst>
          </p:cNvPr>
          <p:cNvSpPr txBox="1"/>
          <p:nvPr/>
        </p:nvSpPr>
        <p:spPr>
          <a:xfrm>
            <a:off x="75028" y="6406342"/>
            <a:ext cx="67829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Chauhan et al. Clinical Cancer Research, 2025</a:t>
            </a:r>
          </a:p>
        </p:txBody>
      </p:sp>
      <p:pic>
        <p:nvPicPr>
          <p:cNvPr id="6" name="Picture 5">
            <a:extLst>
              <a:ext uri="{FF2B5EF4-FFF2-40B4-BE49-F238E27FC236}">
                <a16:creationId xmlns:a16="http://schemas.microsoft.com/office/drawing/2014/main" id="{84EE2DC4-AD25-A269-D8FD-B306FE400B56}"/>
              </a:ext>
            </a:extLst>
          </p:cNvPr>
          <p:cNvPicPr>
            <a:picLocks noChangeAspect="1"/>
          </p:cNvPicPr>
          <p:nvPr/>
        </p:nvPicPr>
        <p:blipFill>
          <a:blip r:embed="rId3"/>
          <a:stretch>
            <a:fillRect/>
          </a:stretch>
        </p:blipFill>
        <p:spPr>
          <a:xfrm>
            <a:off x="397635" y="1362071"/>
            <a:ext cx="11396730" cy="4886330"/>
          </a:xfrm>
          <a:prstGeom prst="rect">
            <a:avLst/>
          </a:prstGeom>
        </p:spPr>
      </p:pic>
      <p:sp>
        <p:nvSpPr>
          <p:cNvPr id="8" name="Rectangle 7">
            <a:extLst>
              <a:ext uri="{FF2B5EF4-FFF2-40B4-BE49-F238E27FC236}">
                <a16:creationId xmlns:a16="http://schemas.microsoft.com/office/drawing/2014/main" id="{98ACDA93-8292-9CC9-B528-3A2D8503DC9A}"/>
              </a:ext>
            </a:extLst>
          </p:cNvPr>
          <p:cNvSpPr/>
          <p:nvPr/>
        </p:nvSpPr>
        <p:spPr>
          <a:xfrm>
            <a:off x="6629400" y="1219200"/>
            <a:ext cx="5237782" cy="51871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2933557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914400"/>
            <a:ext cx="465221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Top 20 transcription factor more accessible in high-risk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mCRPC</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graphicFrame>
        <p:nvGraphicFramePr>
          <p:cNvPr id="7" name="Table 6"/>
          <p:cNvGraphicFramePr>
            <a:graphicFrameLocks noGrp="1"/>
          </p:cNvGraphicFramePr>
          <p:nvPr/>
        </p:nvGraphicFramePr>
        <p:xfrm>
          <a:off x="1315453" y="1534723"/>
          <a:ext cx="1122947" cy="4965023"/>
        </p:xfrm>
        <a:graphic>
          <a:graphicData uri="http://schemas.openxmlformats.org/drawingml/2006/table">
            <a:tbl>
              <a:tblPr firstRow="1" bandRow="1">
                <a:tableStyleId>{BC89EF96-8CEA-46FF-86C4-4CE0E7609802}</a:tableStyleId>
              </a:tblPr>
              <a:tblGrid>
                <a:gridCol w="1122947">
                  <a:extLst>
                    <a:ext uri="{9D8B030D-6E8A-4147-A177-3AD203B41FA5}">
                      <a16:colId xmlns:a16="http://schemas.microsoft.com/office/drawing/2014/main" val="3416426121"/>
                    </a:ext>
                  </a:extLst>
                </a:gridCol>
              </a:tblGrid>
              <a:tr h="261317">
                <a:tc>
                  <a:txBody>
                    <a:bodyPr/>
                    <a:lstStyle/>
                    <a:p>
                      <a:pPr algn="ctr" fontAlgn="t"/>
                      <a:r>
                        <a:rPr lang="en-US" sz="1600" b="0" i="1" u="none" strike="noStrike" dirty="0">
                          <a:effectLst/>
                          <a:latin typeface="Arial" panose="020B0604020202020204" pitchFamily="34" charset="0"/>
                          <a:cs typeface="Arial" panose="020B0604020202020204" pitchFamily="34" charset="0"/>
                        </a:rPr>
                        <a:t>ZNF384</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1603066669"/>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HOXB13</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849916481"/>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GRHL2</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1366084050"/>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AR</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791946804"/>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ASCL2</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270033855"/>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FOXA1</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782214264"/>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GLIS3</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2568669053"/>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NKX3-1</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1240023390"/>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ERF</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3443710106"/>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PRDM6</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4103706157"/>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HMGA1</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3633254055"/>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ZNF22</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2906759563"/>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ZNF280A</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2762952525"/>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SP1</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561860724"/>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RELB</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349575870"/>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SP4</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4116311997"/>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NFKB2</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1008243127"/>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HNF4G</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683246822"/>
                  </a:ext>
                </a:extLst>
              </a:tr>
              <a:tr h="261317">
                <a:tc>
                  <a:txBody>
                    <a:bodyPr/>
                    <a:lstStyle/>
                    <a:p>
                      <a:pPr algn="ctr" fontAlgn="t"/>
                      <a:r>
                        <a:rPr lang="en-US" sz="1600" i="1" u="none" strike="noStrike" dirty="0">
                          <a:effectLst/>
                          <a:latin typeface="Arial" panose="020B0604020202020204" pitchFamily="34" charset="0"/>
                          <a:cs typeface="Arial" panose="020B0604020202020204" pitchFamily="34" charset="0"/>
                        </a:rPr>
                        <a:t>HSF1</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tc>
                <a:extLst>
                  <a:ext uri="{0D108BD9-81ED-4DB2-BD59-A6C34878D82A}">
                    <a16:rowId xmlns:a16="http://schemas.microsoft.com/office/drawing/2014/main" val="71577159"/>
                  </a:ext>
                </a:extLst>
              </a:tr>
            </a:tbl>
          </a:graphicData>
        </a:graphic>
      </p:graphicFrame>
      <p:sp>
        <p:nvSpPr>
          <p:cNvPr id="8" name="Right Arrow 7"/>
          <p:cNvSpPr/>
          <p:nvPr/>
        </p:nvSpPr>
        <p:spPr>
          <a:xfrm>
            <a:off x="2582779" y="2854177"/>
            <a:ext cx="2010025" cy="352927"/>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6589" y="981984"/>
            <a:ext cx="7166059" cy="5342616"/>
          </a:xfrm>
          <a:prstGeom prst="rect">
            <a:avLst/>
          </a:prstGeom>
        </p:spPr>
      </p:pic>
      <p:sp>
        <p:nvSpPr>
          <p:cNvPr id="11" name="Rounded Rectangle 10"/>
          <p:cNvSpPr/>
          <p:nvPr/>
        </p:nvSpPr>
        <p:spPr>
          <a:xfrm>
            <a:off x="4684294" y="1245324"/>
            <a:ext cx="7186864" cy="4709944"/>
          </a:xfrm>
          <a:prstGeom prst="roundRect">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 y="36493"/>
            <a:ext cx="11967411"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Gene set enrichment analysis of top 20 accessible transcription factors (based on cfDNA analysis) in </a:t>
            </a:r>
            <a:r>
              <a:rPr kumimoji="0" lang="en-US" sz="28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AR</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-altered lethal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mCRPC</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p>
        </p:txBody>
      </p:sp>
      <p:sp>
        <p:nvSpPr>
          <p:cNvPr id="14" name="TextBox 13"/>
          <p:cNvSpPr txBox="1"/>
          <p:nvPr/>
        </p:nvSpPr>
        <p:spPr>
          <a:xfrm>
            <a:off x="2742614" y="6139934"/>
            <a:ext cx="6706773" cy="369332"/>
          </a:xfrm>
          <a:prstGeom prst="rect">
            <a:avLst/>
          </a:prstGeom>
          <a:solidFill>
            <a:schemeClr val="accent1">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Pathways related to development immaturity / stemness</a:t>
            </a:r>
          </a:p>
        </p:txBody>
      </p:sp>
      <p:sp>
        <p:nvSpPr>
          <p:cNvPr id="3" name="TextBox 2">
            <a:extLst>
              <a:ext uri="{FF2B5EF4-FFF2-40B4-BE49-F238E27FC236}">
                <a16:creationId xmlns:a16="http://schemas.microsoft.com/office/drawing/2014/main" id="{24DB80B7-DF69-DD5A-AB04-44FFA83067DE}"/>
              </a:ext>
            </a:extLst>
          </p:cNvPr>
          <p:cNvSpPr txBox="1"/>
          <p:nvPr/>
        </p:nvSpPr>
        <p:spPr>
          <a:xfrm>
            <a:off x="75028" y="6457890"/>
            <a:ext cx="67067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Chauhan et al. Clinical Cancer Research, 2025</a:t>
            </a:r>
          </a:p>
        </p:txBody>
      </p:sp>
    </p:spTree>
    <p:extLst>
      <p:ext uri="{BB962C8B-B14F-4D97-AF65-F5344CB8AC3E}">
        <p14:creationId xmlns:p14="http://schemas.microsoft.com/office/powerpoint/2010/main" val="153358589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ssolv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11"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0" y="651362"/>
            <a:ext cx="12192000" cy="38275"/>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496" t="3044" b="49912"/>
          <a:stretch/>
        </p:blipFill>
        <p:spPr>
          <a:xfrm>
            <a:off x="649705" y="1443790"/>
            <a:ext cx="6922520" cy="4211053"/>
          </a:xfrm>
          <a:prstGeom prst="rect">
            <a:avLst/>
          </a:prstGeom>
        </p:spPr>
      </p:pic>
      <p:sp>
        <p:nvSpPr>
          <p:cNvPr id="8" name="TextBox 7"/>
          <p:cNvSpPr txBox="1"/>
          <p:nvPr/>
        </p:nvSpPr>
        <p:spPr>
          <a:xfrm>
            <a:off x="1663366" y="76200"/>
            <a:ext cx="886526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Inference of stemness using the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CytoTRACE</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platform</a:t>
            </a:r>
          </a:p>
        </p:txBody>
      </p:sp>
      <p:sp>
        <p:nvSpPr>
          <p:cNvPr id="10" name="TextBox 9"/>
          <p:cNvSpPr txBox="1"/>
          <p:nvPr/>
        </p:nvSpPr>
        <p:spPr>
          <a:xfrm>
            <a:off x="8241632" y="1130968"/>
            <a:ext cx="3489157"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CytoTRACE</a:t>
            </a:r>
            <a:r>
              <a:rPr kumimoji="0" lang="en-US" sz="1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cell score </a:t>
            </a:r>
            <a:endParaRPr kumimoji="0" lang="en-US" sz="1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 cell is given a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stemness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score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More stem-like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 Less stem-like</a:t>
            </a:r>
          </a:p>
        </p:txBody>
      </p:sp>
      <p:sp>
        <p:nvSpPr>
          <p:cNvPr id="11" name="TextBox 10"/>
          <p:cNvSpPr txBox="1"/>
          <p:nvPr/>
        </p:nvSpPr>
        <p:spPr>
          <a:xfrm>
            <a:off x="8201527" y="3581401"/>
            <a:ext cx="3489157"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CytoTRACE</a:t>
            </a:r>
            <a:r>
              <a:rPr kumimoji="0" lang="en-US" sz="1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Gene score</a:t>
            </a:r>
            <a:endParaRPr kumimoji="0" lang="en-US" sz="1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 cell state-specific gene is given a score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Genes correlated with more stem-like features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 Genes correlated with less stem-like features</a:t>
            </a:r>
          </a:p>
        </p:txBody>
      </p:sp>
      <p:sp>
        <p:nvSpPr>
          <p:cNvPr id="12" name="Rectangle 11"/>
          <p:cNvSpPr/>
          <p:nvPr/>
        </p:nvSpPr>
        <p:spPr>
          <a:xfrm>
            <a:off x="1827540" y="5898861"/>
            <a:ext cx="4254691"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Gulati,…, Newman, </a:t>
            </a:r>
            <a:r>
              <a:rPr kumimoji="0" lang="en-US" sz="2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Science</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2020</a:t>
            </a:r>
          </a:p>
        </p:txBody>
      </p:sp>
    </p:spTree>
    <p:extLst>
      <p:ext uri="{BB962C8B-B14F-4D97-AF65-F5344CB8AC3E}">
        <p14:creationId xmlns:p14="http://schemas.microsoft.com/office/powerpoint/2010/main" val="14263606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0" y="663394"/>
            <a:ext cx="12192000" cy="38275"/>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 y="76200"/>
            <a:ext cx="11887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Adaptation of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CytoTRACE</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cell-free DNA to assess stemness signatures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877256"/>
            <a:ext cx="3934976" cy="587350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059" y="1600200"/>
            <a:ext cx="5251715" cy="4309881"/>
          </a:xfrm>
          <a:prstGeom prst="rect">
            <a:avLst/>
          </a:prstGeom>
        </p:spPr>
      </p:pic>
      <p:sp>
        <p:nvSpPr>
          <p:cNvPr id="7" name="Right Arrow 6"/>
          <p:cNvSpPr/>
          <p:nvPr/>
        </p:nvSpPr>
        <p:spPr>
          <a:xfrm>
            <a:off x="6100011" y="3461084"/>
            <a:ext cx="1138989" cy="352927"/>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335507" y="1058779"/>
            <a:ext cx="40305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Single-cell RNA-seq (</a:t>
            </a:r>
            <a:r>
              <a:rPr kumimoji="0" lang="en-US" sz="18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mCRPC</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14) </a:t>
            </a:r>
          </a:p>
        </p:txBody>
      </p:sp>
      <p:sp>
        <p:nvSpPr>
          <p:cNvPr id="9" name="TextBox 8"/>
          <p:cNvSpPr txBox="1"/>
          <p:nvPr/>
        </p:nvSpPr>
        <p:spPr>
          <a:xfrm>
            <a:off x="1339307" y="5893784"/>
            <a:ext cx="353749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Van Allen, </a:t>
            </a:r>
            <a:r>
              <a:rPr kumimoji="0" lang="en-US" sz="14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Nature Medicine</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2021</a:t>
            </a:r>
          </a:p>
        </p:txBody>
      </p:sp>
      <p:sp>
        <p:nvSpPr>
          <p:cNvPr id="2" name="TextBox 1">
            <a:extLst>
              <a:ext uri="{FF2B5EF4-FFF2-40B4-BE49-F238E27FC236}">
                <a16:creationId xmlns:a16="http://schemas.microsoft.com/office/drawing/2014/main" id="{12318911-9BD0-03D2-5E6B-C6FE760606CD}"/>
              </a:ext>
            </a:extLst>
          </p:cNvPr>
          <p:cNvSpPr txBox="1"/>
          <p:nvPr/>
        </p:nvSpPr>
        <p:spPr>
          <a:xfrm>
            <a:off x="75027" y="6400800"/>
            <a:ext cx="67386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Chauhan et al. Clinical Cancer Research, 2025</a:t>
            </a:r>
          </a:p>
        </p:txBody>
      </p:sp>
    </p:spTree>
    <p:extLst>
      <p:ext uri="{BB962C8B-B14F-4D97-AF65-F5344CB8AC3E}">
        <p14:creationId xmlns:p14="http://schemas.microsoft.com/office/powerpoint/2010/main" val="311165807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061" y="1343602"/>
            <a:ext cx="4399473" cy="5085462"/>
          </a:xfrm>
          <a:prstGeom prst="rect">
            <a:avLst/>
          </a:prstGeom>
        </p:spPr>
      </p:pic>
      <p:sp>
        <p:nvSpPr>
          <p:cNvPr id="9" name="Right Arrow 8"/>
          <p:cNvSpPr/>
          <p:nvPr/>
        </p:nvSpPr>
        <p:spPr>
          <a:xfrm>
            <a:off x="5974555" y="2362200"/>
            <a:ext cx="1138989" cy="352927"/>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ight Arrow 9"/>
          <p:cNvSpPr/>
          <p:nvPr/>
        </p:nvSpPr>
        <p:spPr>
          <a:xfrm>
            <a:off x="5946481" y="4804610"/>
            <a:ext cx="1138989" cy="352927"/>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277730" y="96253"/>
            <a:ext cx="116365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Stemness signature in </a:t>
            </a:r>
            <a:r>
              <a:rPr kumimoji="0" lang="en-US" sz="2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/enhancer altered lethal patients</a:t>
            </a:r>
          </a:p>
        </p:txBody>
      </p:sp>
      <p:sp>
        <p:nvSpPr>
          <p:cNvPr id="12" name="TextBox 11"/>
          <p:cNvSpPr txBox="1"/>
          <p:nvPr/>
        </p:nvSpPr>
        <p:spPr>
          <a:xfrm>
            <a:off x="1299200" y="621268"/>
            <a:ext cx="4568200" cy="646331"/>
          </a:xfrm>
          <a:prstGeom prst="rect">
            <a:avLst/>
          </a:prstGeom>
          <a:solidFill>
            <a:schemeClr val="accent1">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and least stem-like genes by scRNA-seq stemness analysis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CytoTRACE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pic>
        <p:nvPicPr>
          <p:cNvPr id="5" name="Picture 4">
            <a:extLst>
              <a:ext uri="{FF2B5EF4-FFF2-40B4-BE49-F238E27FC236}">
                <a16:creationId xmlns:a16="http://schemas.microsoft.com/office/drawing/2014/main" id="{0C269D1F-7FF3-2A0D-DE6C-871531D21B8B}"/>
              </a:ext>
            </a:extLst>
          </p:cNvPr>
          <p:cNvPicPr>
            <a:picLocks noChangeAspect="1"/>
          </p:cNvPicPr>
          <p:nvPr/>
        </p:nvPicPr>
        <p:blipFill rotWithShape="1">
          <a:blip r:embed="rId3"/>
          <a:srcRect t="16004" r="62745"/>
          <a:stretch/>
        </p:blipFill>
        <p:spPr>
          <a:xfrm>
            <a:off x="7474491" y="1275304"/>
            <a:ext cx="2964909" cy="2687096"/>
          </a:xfrm>
          <a:prstGeom prst="rect">
            <a:avLst/>
          </a:prstGeom>
        </p:spPr>
      </p:pic>
      <p:pic>
        <p:nvPicPr>
          <p:cNvPr id="6" name="Picture 5">
            <a:extLst>
              <a:ext uri="{FF2B5EF4-FFF2-40B4-BE49-F238E27FC236}">
                <a16:creationId xmlns:a16="http://schemas.microsoft.com/office/drawing/2014/main" id="{78FB8A42-A5DB-D2B2-1584-2B9631723DFC}"/>
              </a:ext>
            </a:extLst>
          </p:cNvPr>
          <p:cNvPicPr>
            <a:picLocks noChangeAspect="1"/>
          </p:cNvPicPr>
          <p:nvPr/>
        </p:nvPicPr>
        <p:blipFill rotWithShape="1">
          <a:blip r:embed="rId4"/>
          <a:srcRect l="61765" t="16004"/>
          <a:stretch/>
        </p:blipFill>
        <p:spPr>
          <a:xfrm>
            <a:off x="7439585" y="4117825"/>
            <a:ext cx="3042933" cy="2687095"/>
          </a:xfrm>
          <a:prstGeom prst="rect">
            <a:avLst/>
          </a:prstGeom>
        </p:spPr>
      </p:pic>
      <p:sp>
        <p:nvSpPr>
          <p:cNvPr id="13" name="TextBox 12">
            <a:extLst>
              <a:ext uri="{FF2B5EF4-FFF2-40B4-BE49-F238E27FC236}">
                <a16:creationId xmlns:a16="http://schemas.microsoft.com/office/drawing/2014/main" id="{11EAB7E7-60E6-7EED-B3DD-B8479D49D88D}"/>
              </a:ext>
            </a:extLst>
          </p:cNvPr>
          <p:cNvSpPr txBox="1"/>
          <p:nvPr/>
        </p:nvSpPr>
        <p:spPr>
          <a:xfrm>
            <a:off x="6515975" y="619473"/>
            <a:ext cx="4568200" cy="369332"/>
          </a:xfrm>
          <a:prstGeom prst="rect">
            <a:avLst/>
          </a:prstGeom>
          <a:solidFill>
            <a:schemeClr val="accent1">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Promoter-level cfDNA methylation analysis</a:t>
            </a:r>
          </a:p>
        </p:txBody>
      </p:sp>
      <p:sp>
        <p:nvSpPr>
          <p:cNvPr id="2" name="TextBox 1">
            <a:extLst>
              <a:ext uri="{FF2B5EF4-FFF2-40B4-BE49-F238E27FC236}">
                <a16:creationId xmlns:a16="http://schemas.microsoft.com/office/drawing/2014/main" id="{5A50ECCB-99FD-EF36-4387-1ED771DF4CAA}"/>
              </a:ext>
            </a:extLst>
          </p:cNvPr>
          <p:cNvSpPr txBox="1"/>
          <p:nvPr/>
        </p:nvSpPr>
        <p:spPr>
          <a:xfrm>
            <a:off x="75027" y="6400800"/>
            <a:ext cx="67386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Chauhan et al. Clinical Cancer Research, 2025</a:t>
            </a:r>
          </a:p>
        </p:txBody>
      </p:sp>
    </p:spTree>
    <p:extLst>
      <p:ext uri="{BB962C8B-B14F-4D97-AF65-F5344CB8AC3E}">
        <p14:creationId xmlns:p14="http://schemas.microsoft.com/office/powerpoint/2010/main" val="145067799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par>
                                <p:cTn id="16" presetID="9"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9"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dissolv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88595" y="457200"/>
            <a:ext cx="1021481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Epigenomic stemness signature in cfDNA pre-treatment correlates with worse survival outcomes in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mCRPC</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patients</a:t>
            </a:r>
          </a:p>
        </p:txBody>
      </p:sp>
      <p:sp>
        <p:nvSpPr>
          <p:cNvPr id="5" name="Rectangle 4">
            <a:extLst>
              <a:ext uri="{FF2B5EF4-FFF2-40B4-BE49-F238E27FC236}">
                <a16:creationId xmlns:a16="http://schemas.microsoft.com/office/drawing/2014/main" id="{B45D8D12-9E8F-A254-0D22-0D3378AFB5FE}"/>
              </a:ext>
            </a:extLst>
          </p:cNvPr>
          <p:cNvSpPr/>
          <p:nvPr/>
        </p:nvSpPr>
        <p:spPr>
          <a:xfrm>
            <a:off x="4698124" y="2057400"/>
            <a:ext cx="864476"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0C00F969-A592-3D74-21ED-F66D11C0C87D}"/>
              </a:ext>
            </a:extLst>
          </p:cNvPr>
          <p:cNvSpPr/>
          <p:nvPr/>
        </p:nvSpPr>
        <p:spPr>
          <a:xfrm>
            <a:off x="10710041" y="2057400"/>
            <a:ext cx="925602"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607E9EB6-F6F4-BA6D-B2C2-131597E0CE48}"/>
              </a:ext>
            </a:extLst>
          </p:cNvPr>
          <p:cNvPicPr>
            <a:picLocks noChangeAspect="1"/>
          </p:cNvPicPr>
          <p:nvPr/>
        </p:nvPicPr>
        <p:blipFill rotWithShape="1">
          <a:blip r:embed="rId2"/>
          <a:srcRect r="6716"/>
          <a:stretch/>
        </p:blipFill>
        <p:spPr>
          <a:xfrm>
            <a:off x="276103" y="1617062"/>
            <a:ext cx="11639793" cy="4581947"/>
          </a:xfrm>
          <a:prstGeom prst="rect">
            <a:avLst/>
          </a:prstGeom>
        </p:spPr>
      </p:pic>
      <p:sp>
        <p:nvSpPr>
          <p:cNvPr id="11" name="Rectangle 10">
            <a:extLst>
              <a:ext uri="{FF2B5EF4-FFF2-40B4-BE49-F238E27FC236}">
                <a16:creationId xmlns:a16="http://schemas.microsoft.com/office/drawing/2014/main" id="{0152882E-3B08-64EF-E58B-AB5F753808CF}"/>
              </a:ext>
            </a:extLst>
          </p:cNvPr>
          <p:cNvSpPr/>
          <p:nvPr/>
        </p:nvSpPr>
        <p:spPr>
          <a:xfrm>
            <a:off x="2071517" y="1617062"/>
            <a:ext cx="3795883" cy="7832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6A5F8ED6-8378-8861-9F34-FEE9DFA7878C}"/>
              </a:ext>
            </a:extLst>
          </p:cNvPr>
          <p:cNvSpPr/>
          <p:nvPr/>
        </p:nvSpPr>
        <p:spPr>
          <a:xfrm>
            <a:off x="9144000" y="1562904"/>
            <a:ext cx="3043362"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9D1E9EB9-444A-FFE1-8948-E9BD898CFD0D}"/>
              </a:ext>
            </a:extLst>
          </p:cNvPr>
          <p:cNvPicPr>
            <a:picLocks noChangeAspect="1"/>
          </p:cNvPicPr>
          <p:nvPr/>
        </p:nvPicPr>
        <p:blipFill>
          <a:blip r:embed="rId3"/>
          <a:stretch>
            <a:fillRect/>
          </a:stretch>
        </p:blipFill>
        <p:spPr>
          <a:xfrm>
            <a:off x="3657638" y="1991700"/>
            <a:ext cx="2080971" cy="667481"/>
          </a:xfrm>
          <a:prstGeom prst="rect">
            <a:avLst/>
          </a:prstGeom>
        </p:spPr>
      </p:pic>
      <p:sp>
        <p:nvSpPr>
          <p:cNvPr id="6" name="TextBox 5">
            <a:extLst>
              <a:ext uri="{FF2B5EF4-FFF2-40B4-BE49-F238E27FC236}">
                <a16:creationId xmlns:a16="http://schemas.microsoft.com/office/drawing/2014/main" id="{09FC8AA2-DB14-E2E2-07AD-13676B80C176}"/>
              </a:ext>
            </a:extLst>
          </p:cNvPr>
          <p:cNvSpPr txBox="1"/>
          <p:nvPr/>
        </p:nvSpPr>
        <p:spPr>
          <a:xfrm>
            <a:off x="75027" y="6400800"/>
            <a:ext cx="67386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Chauhan et al. Clinical Cancer Research, 2025</a:t>
            </a:r>
          </a:p>
        </p:txBody>
      </p:sp>
    </p:spTree>
    <p:extLst>
      <p:ext uri="{BB962C8B-B14F-4D97-AF65-F5344CB8AC3E}">
        <p14:creationId xmlns:p14="http://schemas.microsoft.com/office/powerpoint/2010/main" val="180186984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BF87F62-D7FD-4BCE-DAD4-3C7EB34D1715}"/>
              </a:ext>
            </a:extLst>
          </p:cNvPr>
          <p:cNvPicPr>
            <a:picLocks noChangeAspect="1"/>
          </p:cNvPicPr>
          <p:nvPr/>
        </p:nvPicPr>
        <p:blipFill>
          <a:blip r:embed="rId2"/>
          <a:stretch>
            <a:fillRect/>
          </a:stretch>
        </p:blipFill>
        <p:spPr>
          <a:xfrm>
            <a:off x="2729753" y="1600200"/>
            <a:ext cx="6074934" cy="4758113"/>
          </a:xfrm>
          <a:prstGeom prst="rect">
            <a:avLst/>
          </a:prstGeom>
        </p:spPr>
      </p:pic>
      <p:sp>
        <p:nvSpPr>
          <p:cNvPr id="5" name="TextBox 4">
            <a:extLst>
              <a:ext uri="{FF2B5EF4-FFF2-40B4-BE49-F238E27FC236}">
                <a16:creationId xmlns:a16="http://schemas.microsoft.com/office/drawing/2014/main" id="{099FFBDE-1B6B-7ABE-334A-8706985FCD4A}"/>
              </a:ext>
            </a:extLst>
          </p:cNvPr>
          <p:cNvSpPr txBox="1"/>
          <p:nvPr/>
        </p:nvSpPr>
        <p:spPr>
          <a:xfrm>
            <a:off x="494298" y="479048"/>
            <a:ext cx="11203405"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Stemness signature also predicts survival in </a:t>
            </a:r>
            <a:r>
              <a:rPr kumimoji="0" lang="en-US" sz="2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bulk RNA-seq</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data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(External cohort of 80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mCRPC</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patients from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Abida</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a:t>
            </a:r>
            <a:r>
              <a:rPr kumimoji="0" lang="en-US" sz="2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PNAS</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2019)</a:t>
            </a:r>
          </a:p>
        </p:txBody>
      </p:sp>
      <p:sp>
        <p:nvSpPr>
          <p:cNvPr id="3" name="Rectangle 2">
            <a:extLst>
              <a:ext uri="{FF2B5EF4-FFF2-40B4-BE49-F238E27FC236}">
                <a16:creationId xmlns:a16="http://schemas.microsoft.com/office/drawing/2014/main" id="{D12F7101-B319-3B11-2597-794C4421127F}"/>
              </a:ext>
            </a:extLst>
          </p:cNvPr>
          <p:cNvSpPr/>
          <p:nvPr/>
        </p:nvSpPr>
        <p:spPr>
          <a:xfrm>
            <a:off x="5248132" y="1631091"/>
            <a:ext cx="3840511" cy="722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5EA371F-4608-F955-20D9-10773D29ED22}"/>
              </a:ext>
            </a:extLst>
          </p:cNvPr>
          <p:cNvSpPr/>
          <p:nvPr/>
        </p:nvSpPr>
        <p:spPr>
          <a:xfrm>
            <a:off x="8240110" y="1676400"/>
            <a:ext cx="1132490" cy="972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30D1EB74-142E-3384-88F1-47067871AD93}"/>
              </a:ext>
            </a:extLst>
          </p:cNvPr>
          <p:cNvPicPr>
            <a:picLocks noChangeAspect="1"/>
          </p:cNvPicPr>
          <p:nvPr/>
        </p:nvPicPr>
        <p:blipFill>
          <a:blip r:embed="rId3"/>
          <a:stretch>
            <a:fillRect/>
          </a:stretch>
        </p:blipFill>
        <p:spPr>
          <a:xfrm>
            <a:off x="6430955" y="1686116"/>
            <a:ext cx="2080971" cy="667481"/>
          </a:xfrm>
          <a:prstGeom prst="rect">
            <a:avLst/>
          </a:prstGeom>
        </p:spPr>
      </p:pic>
      <p:sp>
        <p:nvSpPr>
          <p:cNvPr id="6" name="TextBox 5">
            <a:extLst>
              <a:ext uri="{FF2B5EF4-FFF2-40B4-BE49-F238E27FC236}">
                <a16:creationId xmlns:a16="http://schemas.microsoft.com/office/drawing/2014/main" id="{7A7CED4F-8B0E-9202-5A07-091E5FAB8C7D}"/>
              </a:ext>
            </a:extLst>
          </p:cNvPr>
          <p:cNvSpPr txBox="1"/>
          <p:nvPr/>
        </p:nvSpPr>
        <p:spPr>
          <a:xfrm>
            <a:off x="75027" y="6400800"/>
            <a:ext cx="67386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Chauhan et al. Clinical Cancer Research, 2025</a:t>
            </a:r>
          </a:p>
        </p:txBody>
      </p:sp>
    </p:spTree>
    <p:extLst>
      <p:ext uri="{BB962C8B-B14F-4D97-AF65-F5344CB8AC3E}">
        <p14:creationId xmlns:p14="http://schemas.microsoft.com/office/powerpoint/2010/main" val="11215392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1CB6420-3978-A3AE-47A4-62D9F94B9AD5}"/>
              </a:ext>
            </a:extLst>
          </p:cNvPr>
          <p:cNvGrpSpPr/>
          <p:nvPr/>
        </p:nvGrpSpPr>
        <p:grpSpPr>
          <a:xfrm>
            <a:off x="1398860" y="1066800"/>
            <a:ext cx="9394281" cy="5105400"/>
            <a:chOff x="1439566" y="1066800"/>
            <a:chExt cx="9394281" cy="5105400"/>
          </a:xfrm>
        </p:grpSpPr>
        <p:pic>
          <p:nvPicPr>
            <p:cNvPr id="4" name="Picture 3">
              <a:extLst>
                <a:ext uri="{FF2B5EF4-FFF2-40B4-BE49-F238E27FC236}">
                  <a16:creationId xmlns:a16="http://schemas.microsoft.com/office/drawing/2014/main" id="{E6E91DB7-2DE4-664D-9525-4D9D5B943AE5}"/>
                </a:ext>
              </a:extLst>
            </p:cNvPr>
            <p:cNvPicPr>
              <a:picLocks noChangeAspect="1"/>
            </p:cNvPicPr>
            <p:nvPr/>
          </p:nvPicPr>
          <p:blipFill rotWithShape="1">
            <a:blip r:embed="rId3"/>
            <a:srcRect r="19007"/>
            <a:stretch/>
          </p:blipFill>
          <p:spPr>
            <a:xfrm>
              <a:off x="1439566" y="1691640"/>
              <a:ext cx="9394281" cy="4480560"/>
            </a:xfrm>
            <a:prstGeom prst="rect">
              <a:avLst/>
            </a:prstGeom>
          </p:spPr>
        </p:pic>
        <p:cxnSp>
          <p:nvCxnSpPr>
            <p:cNvPr id="12" name="Straight Arrow Connector 11">
              <a:extLst>
                <a:ext uri="{FF2B5EF4-FFF2-40B4-BE49-F238E27FC236}">
                  <a16:creationId xmlns:a16="http://schemas.microsoft.com/office/drawing/2014/main" id="{5835FDD1-0D47-8122-9180-48DB795195DD}"/>
                </a:ext>
              </a:extLst>
            </p:cNvPr>
            <p:cNvCxnSpPr>
              <a:cxnSpLocks/>
            </p:cNvCxnSpPr>
            <p:nvPr/>
          </p:nvCxnSpPr>
          <p:spPr>
            <a:xfrm>
              <a:off x="6477000" y="1066800"/>
              <a:ext cx="0" cy="1219200"/>
            </a:xfrm>
            <a:prstGeom prst="straightConnector1">
              <a:avLst/>
            </a:prstGeom>
            <a:ln w="25400">
              <a:tailEnd type="arrow"/>
            </a:ln>
          </p:spPr>
          <p:style>
            <a:lnRef idx="1">
              <a:schemeClr val="dk1"/>
            </a:lnRef>
            <a:fillRef idx="0">
              <a:schemeClr val="dk1"/>
            </a:fillRef>
            <a:effectRef idx="0">
              <a:schemeClr val="dk1"/>
            </a:effectRef>
            <a:fontRef idx="minor">
              <a:schemeClr val="tx1"/>
            </a:fontRef>
          </p:style>
        </p:cxnSp>
      </p:grpSp>
      <p:sp>
        <p:nvSpPr>
          <p:cNvPr id="3" name="Rectangle 2">
            <a:extLst>
              <a:ext uri="{FF2B5EF4-FFF2-40B4-BE49-F238E27FC236}">
                <a16:creationId xmlns:a16="http://schemas.microsoft.com/office/drawing/2014/main" id="{0B59602F-C391-6157-C534-E045E3DC0D16}"/>
              </a:ext>
            </a:extLst>
          </p:cNvPr>
          <p:cNvSpPr/>
          <p:nvPr/>
        </p:nvSpPr>
        <p:spPr>
          <a:xfrm>
            <a:off x="1219200" y="16002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85BF6E2-0C1A-2E75-A4BB-42105889CB5C}"/>
              </a:ext>
            </a:extLst>
          </p:cNvPr>
          <p:cNvSpPr txBox="1"/>
          <p:nvPr/>
        </p:nvSpPr>
        <p:spPr>
          <a:xfrm>
            <a:off x="5604475" y="697468"/>
            <a:ext cx="1710725" cy="369332"/>
          </a:xfrm>
          <a:prstGeom prst="rect">
            <a:avLst/>
          </a:prstGeom>
          <a:noFill/>
        </p:spPr>
        <p:txBody>
          <a:bodyPr wrap="none" rtlCol="0">
            <a:spAutoFit/>
          </a:bodyPr>
          <a:lstStyle/>
          <a:p>
            <a:r>
              <a:rPr lang="en-US" dirty="0">
                <a:solidFill>
                  <a:srgbClr val="0432FF"/>
                </a:solidFill>
                <a:latin typeface="Arial" panose="020B0604020202020204" pitchFamily="34" charset="0"/>
                <a:cs typeface="Arial" panose="020B0604020202020204" pitchFamily="34" charset="0"/>
              </a:rPr>
              <a:t>MRD detection</a:t>
            </a:r>
          </a:p>
        </p:txBody>
      </p:sp>
      <p:sp>
        <p:nvSpPr>
          <p:cNvPr id="6" name="TextBox 5">
            <a:extLst>
              <a:ext uri="{FF2B5EF4-FFF2-40B4-BE49-F238E27FC236}">
                <a16:creationId xmlns:a16="http://schemas.microsoft.com/office/drawing/2014/main" id="{D3F3D1A3-52EF-E61B-210F-8D603398AD9C}"/>
              </a:ext>
            </a:extLst>
          </p:cNvPr>
          <p:cNvSpPr txBox="1"/>
          <p:nvPr/>
        </p:nvSpPr>
        <p:spPr>
          <a:xfrm>
            <a:off x="7150100" y="6494046"/>
            <a:ext cx="50292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Arial" charset="0"/>
                <a:cs typeface="Arial" charset="0"/>
              </a:rPr>
              <a:t>Image from: </a:t>
            </a:r>
            <a:r>
              <a:rPr kumimoji="0" lang="en-US" sz="1600" b="0" i="1" u="none" strike="noStrike" kern="1200" cap="none" spc="0" normalizeH="0" baseline="0" noProof="0" dirty="0">
                <a:ln>
                  <a:noFill/>
                </a:ln>
                <a:solidFill>
                  <a:prstClr val="black"/>
                </a:solidFill>
                <a:effectLst/>
                <a:uLnTx/>
                <a:uFillTx/>
                <a:latin typeface="Arial" charset="0"/>
                <a:ea typeface="Arial" charset="0"/>
                <a:cs typeface="Arial" charset="0"/>
              </a:rPr>
              <a:t>Wan et al. Nature Reviews Cancer, 2017</a:t>
            </a:r>
          </a:p>
        </p:txBody>
      </p:sp>
    </p:spTree>
    <p:extLst>
      <p:ext uri="{BB962C8B-B14F-4D97-AF65-F5344CB8AC3E}">
        <p14:creationId xmlns:p14="http://schemas.microsoft.com/office/powerpoint/2010/main" val="115914531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10721-C6D6-3D44-BF8B-07EC0E726459}"/>
              </a:ext>
            </a:extLst>
          </p:cNvPr>
          <p:cNvSpPr>
            <a:spLocks noGrp="1"/>
          </p:cNvSpPr>
          <p:nvPr>
            <p:ph type="title"/>
          </p:nvPr>
        </p:nvSpPr>
        <p:spPr>
          <a:xfrm>
            <a:off x="304800" y="274638"/>
            <a:ext cx="6172200" cy="1143000"/>
          </a:xfrm>
        </p:spPr>
        <p:txBody>
          <a:bodyPr>
            <a:noAutofit/>
          </a:bodyPr>
          <a:lstStyle/>
          <a:p>
            <a:pPr algn="l"/>
            <a:r>
              <a:rPr lang="en-US" sz="3600" dirty="0">
                <a:latin typeface="Arial" panose="020B0604020202020204" pitchFamily="34" charset="0"/>
                <a:cs typeface="Arial" panose="020B0604020202020204" pitchFamily="34" charset="0"/>
              </a:rPr>
              <a:t>Highly Sensitive Methods are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Required for MRD detection</a:t>
            </a:r>
          </a:p>
        </p:txBody>
      </p:sp>
      <p:pic>
        <p:nvPicPr>
          <p:cNvPr id="4" name="Picture 3">
            <a:extLst>
              <a:ext uri="{FF2B5EF4-FFF2-40B4-BE49-F238E27FC236}">
                <a16:creationId xmlns:a16="http://schemas.microsoft.com/office/drawing/2014/main" id="{19A0407E-00ED-584D-9ABD-9DB9ED5B72C9}"/>
              </a:ext>
            </a:extLst>
          </p:cNvPr>
          <p:cNvPicPr>
            <a:picLocks noChangeAspect="1"/>
          </p:cNvPicPr>
          <p:nvPr/>
        </p:nvPicPr>
        <p:blipFill>
          <a:blip r:embed="rId3"/>
          <a:stretch>
            <a:fillRect/>
          </a:stretch>
        </p:blipFill>
        <p:spPr>
          <a:xfrm>
            <a:off x="5410200" y="76200"/>
            <a:ext cx="6477000" cy="6756738"/>
          </a:xfrm>
          <a:prstGeom prst="rect">
            <a:avLst/>
          </a:prstGeom>
        </p:spPr>
      </p:pic>
      <p:sp>
        <p:nvSpPr>
          <p:cNvPr id="5" name="Rectangle 4">
            <a:extLst>
              <a:ext uri="{FF2B5EF4-FFF2-40B4-BE49-F238E27FC236}">
                <a16:creationId xmlns:a16="http://schemas.microsoft.com/office/drawing/2014/main" id="{2F718213-73D6-304A-934F-582149FE1542}"/>
              </a:ext>
            </a:extLst>
          </p:cNvPr>
          <p:cNvSpPr/>
          <p:nvPr/>
        </p:nvSpPr>
        <p:spPr>
          <a:xfrm>
            <a:off x="5257800" y="4038600"/>
            <a:ext cx="6781800" cy="2794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C335D3-3016-1F4F-8FC2-A1741AAC9606}"/>
              </a:ext>
            </a:extLst>
          </p:cNvPr>
          <p:cNvSpPr txBox="1"/>
          <p:nvPr/>
        </p:nvSpPr>
        <p:spPr>
          <a:xfrm>
            <a:off x="152400" y="6383307"/>
            <a:ext cx="4953000" cy="400110"/>
          </a:xfrm>
          <a:prstGeom prst="rect">
            <a:avLst/>
          </a:prstGeom>
          <a:noFill/>
        </p:spPr>
        <p:txBody>
          <a:bodyPr wrap="square" rtlCol="0">
            <a:spAutoFit/>
          </a:bodyPr>
          <a:lstStyle/>
          <a:p>
            <a:r>
              <a:rPr lang="en-US" sz="2000" i="1" dirty="0">
                <a:latin typeface="Arial" charset="0"/>
                <a:ea typeface="Arial" charset="0"/>
                <a:cs typeface="Arial" charset="0"/>
              </a:rPr>
              <a:t>Wan et al. Nature Reviews Cancer, 2017</a:t>
            </a:r>
          </a:p>
        </p:txBody>
      </p:sp>
    </p:spTree>
    <p:extLst>
      <p:ext uri="{BB962C8B-B14F-4D97-AF65-F5344CB8AC3E}">
        <p14:creationId xmlns:p14="http://schemas.microsoft.com/office/powerpoint/2010/main" val="423372676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23836B-4A18-D2A5-A3D1-1EA300103EA9}"/>
              </a:ext>
            </a:extLst>
          </p:cNvPr>
          <p:cNvPicPr>
            <a:picLocks noChangeAspect="1"/>
          </p:cNvPicPr>
          <p:nvPr/>
        </p:nvPicPr>
        <p:blipFill>
          <a:blip r:embed="rId3"/>
          <a:stretch>
            <a:fillRect/>
          </a:stretch>
        </p:blipFill>
        <p:spPr>
          <a:xfrm>
            <a:off x="900817" y="977705"/>
            <a:ext cx="10327002" cy="5331019"/>
          </a:xfrm>
          <a:prstGeom prst="rect">
            <a:avLst/>
          </a:prstGeom>
        </p:spPr>
      </p:pic>
      <p:sp>
        <p:nvSpPr>
          <p:cNvPr id="5" name="Title 1">
            <a:extLst>
              <a:ext uri="{FF2B5EF4-FFF2-40B4-BE49-F238E27FC236}">
                <a16:creationId xmlns:a16="http://schemas.microsoft.com/office/drawing/2014/main" id="{138A5E14-2245-D449-B31E-2B2368904F8A}"/>
              </a:ext>
            </a:extLst>
          </p:cNvPr>
          <p:cNvSpPr>
            <a:spLocks noGrp="1"/>
          </p:cNvSpPr>
          <p:nvPr>
            <p:ph type="title"/>
          </p:nvPr>
        </p:nvSpPr>
        <p:spPr>
          <a:xfrm>
            <a:off x="647700" y="0"/>
            <a:ext cx="10896600" cy="1143000"/>
          </a:xfrm>
        </p:spPr>
        <p:txBody>
          <a:bodyPr>
            <a:normAutofit fontScale="90000"/>
          </a:bodyPr>
          <a:lstStyle/>
          <a:p>
            <a:r>
              <a:rPr lang="en-US" sz="3800" dirty="0">
                <a:latin typeface="Arial" panose="020B0604020202020204" pitchFamily="34" charset="0"/>
                <a:cs typeface="Arial" panose="020B0604020202020204" pitchFamily="34" charset="0"/>
              </a:rPr>
              <a:t>Multi-mutation tracking lowers the limit of detection</a:t>
            </a:r>
          </a:p>
        </p:txBody>
      </p:sp>
      <p:sp>
        <p:nvSpPr>
          <p:cNvPr id="6" name="Rectangle 5">
            <a:extLst>
              <a:ext uri="{FF2B5EF4-FFF2-40B4-BE49-F238E27FC236}">
                <a16:creationId xmlns:a16="http://schemas.microsoft.com/office/drawing/2014/main" id="{CE1FEC64-9507-E548-8391-31CAEBCCD6A9}"/>
              </a:ext>
            </a:extLst>
          </p:cNvPr>
          <p:cNvSpPr/>
          <p:nvPr/>
        </p:nvSpPr>
        <p:spPr>
          <a:xfrm>
            <a:off x="921920" y="1295400"/>
            <a:ext cx="52588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A59DC2E-DC44-E947-96F1-96A4411B2835}"/>
              </a:ext>
            </a:extLst>
          </p:cNvPr>
          <p:cNvSpPr txBox="1"/>
          <p:nvPr/>
        </p:nvSpPr>
        <p:spPr>
          <a:xfrm>
            <a:off x="4114800" y="6412741"/>
            <a:ext cx="8001000" cy="400110"/>
          </a:xfrm>
          <a:prstGeom prst="rect">
            <a:avLst/>
          </a:prstGeom>
          <a:noFill/>
        </p:spPr>
        <p:txBody>
          <a:bodyPr wrap="square" rtlCol="0">
            <a:spAutoFit/>
          </a:bodyPr>
          <a:lstStyle/>
          <a:p>
            <a:pPr algn="ctr"/>
            <a:r>
              <a:rPr lang="en-US" sz="2000" i="1" dirty="0" err="1">
                <a:latin typeface="Arial" charset="0"/>
                <a:ea typeface="Arial" charset="0"/>
                <a:cs typeface="Arial" charset="0"/>
              </a:rPr>
              <a:t>Abbosh</a:t>
            </a:r>
            <a:r>
              <a:rPr lang="en-US" sz="2000" i="1" dirty="0">
                <a:latin typeface="Arial" charset="0"/>
                <a:ea typeface="Arial" charset="0"/>
                <a:cs typeface="Arial" charset="0"/>
              </a:rPr>
              <a:t>, </a:t>
            </a:r>
            <a:r>
              <a:rPr lang="en-US" sz="2000" i="1" dirty="0" err="1">
                <a:latin typeface="Arial" charset="0"/>
                <a:ea typeface="Arial" charset="0"/>
                <a:cs typeface="Arial" charset="0"/>
              </a:rPr>
              <a:t>Birbak</a:t>
            </a:r>
            <a:r>
              <a:rPr lang="en-US" sz="2000" i="1" dirty="0">
                <a:latin typeface="Arial" charset="0"/>
                <a:ea typeface="Arial" charset="0"/>
                <a:cs typeface="Arial" charset="0"/>
              </a:rPr>
              <a:t> &amp; Swanton, Nature Reviews Clinical Oncology, 2018</a:t>
            </a:r>
          </a:p>
        </p:txBody>
      </p:sp>
      <p:sp>
        <p:nvSpPr>
          <p:cNvPr id="9" name="Rectangle 8">
            <a:extLst>
              <a:ext uri="{FF2B5EF4-FFF2-40B4-BE49-F238E27FC236}">
                <a16:creationId xmlns:a16="http://schemas.microsoft.com/office/drawing/2014/main" id="{8EFF16F2-C4E1-D249-94DE-78B7C9BE97EE}"/>
              </a:ext>
            </a:extLst>
          </p:cNvPr>
          <p:cNvSpPr/>
          <p:nvPr/>
        </p:nvSpPr>
        <p:spPr>
          <a:xfrm>
            <a:off x="921920" y="990600"/>
            <a:ext cx="52588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925441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38802" y="2797176"/>
            <a:ext cx="371561" cy="517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p:nvPicPr>
        <p:blipFill>
          <a:blip r:embed="rId3"/>
          <a:stretch>
            <a:fillRect/>
          </a:stretch>
        </p:blipFill>
        <p:spPr>
          <a:xfrm>
            <a:off x="1865800" y="268504"/>
            <a:ext cx="8447472" cy="3308101"/>
          </a:xfrm>
          <a:prstGeom prst="rect">
            <a:avLst/>
          </a:prstGeom>
        </p:spPr>
      </p:pic>
      <p:pic>
        <p:nvPicPr>
          <p:cNvPr id="3" name="Picture 2"/>
          <p:cNvPicPr>
            <a:picLocks noChangeAspect="1"/>
          </p:cNvPicPr>
          <p:nvPr/>
        </p:nvPicPr>
        <p:blipFill>
          <a:blip r:embed="rId4"/>
          <a:stretch>
            <a:fillRect/>
          </a:stretch>
        </p:blipFill>
        <p:spPr>
          <a:xfrm>
            <a:off x="152400" y="6316851"/>
            <a:ext cx="4463640" cy="452833"/>
          </a:xfrm>
          <a:prstGeom prst="rect">
            <a:avLst/>
          </a:prstGeom>
        </p:spPr>
      </p:pic>
      <p:pic>
        <p:nvPicPr>
          <p:cNvPr id="10" name="Picture 9"/>
          <p:cNvPicPr>
            <a:picLocks noChangeAspect="1"/>
          </p:cNvPicPr>
          <p:nvPr/>
        </p:nvPicPr>
        <p:blipFill>
          <a:blip r:embed="rId5"/>
          <a:stretch>
            <a:fillRect/>
          </a:stretch>
        </p:blipFill>
        <p:spPr>
          <a:xfrm>
            <a:off x="1524000" y="3627249"/>
            <a:ext cx="10034510" cy="2621151"/>
          </a:xfrm>
          <a:prstGeom prst="rect">
            <a:avLst/>
          </a:prstGeom>
        </p:spPr>
      </p:pic>
      <p:sp>
        <p:nvSpPr>
          <p:cNvPr id="8" name="TextBox 7">
            <a:extLst>
              <a:ext uri="{FF2B5EF4-FFF2-40B4-BE49-F238E27FC236}">
                <a16:creationId xmlns:a16="http://schemas.microsoft.com/office/drawing/2014/main" id="{6476F7A3-46AA-E311-8D4B-8445BDD87D64}"/>
              </a:ext>
            </a:extLst>
          </p:cNvPr>
          <p:cNvSpPr txBox="1"/>
          <p:nvPr/>
        </p:nvSpPr>
        <p:spPr>
          <a:xfrm>
            <a:off x="7239001" y="6400800"/>
            <a:ext cx="4800600" cy="400110"/>
          </a:xfrm>
          <a:prstGeom prst="rect">
            <a:avLst/>
          </a:prstGeom>
          <a:noFill/>
        </p:spPr>
        <p:txBody>
          <a:bodyPr wrap="square" rtlCol="0">
            <a:spAutoFit/>
          </a:bodyPr>
          <a:lstStyle/>
          <a:p>
            <a:pPr algn="r"/>
            <a:r>
              <a:rPr lang="en-US" sz="2000" i="1" dirty="0">
                <a:latin typeface="Arial" charset="0"/>
                <a:ea typeface="Arial" charset="0"/>
                <a:cs typeface="Arial" charset="0"/>
              </a:rPr>
              <a:t>Chaudhuri et al. Cancer Discovery, 2017</a:t>
            </a:r>
          </a:p>
        </p:txBody>
      </p:sp>
      <p:cxnSp>
        <p:nvCxnSpPr>
          <p:cNvPr id="9" name="Straight Connector 8">
            <a:extLst>
              <a:ext uri="{FF2B5EF4-FFF2-40B4-BE49-F238E27FC236}">
                <a16:creationId xmlns:a16="http://schemas.microsoft.com/office/drawing/2014/main" id="{C392A56C-31B6-7323-BA63-6794E5C369C9}"/>
              </a:ext>
            </a:extLst>
          </p:cNvPr>
          <p:cNvCxnSpPr>
            <a:cxnSpLocks/>
          </p:cNvCxnSpPr>
          <p:nvPr/>
        </p:nvCxnSpPr>
        <p:spPr>
          <a:xfrm>
            <a:off x="1865800" y="2393731"/>
            <a:ext cx="1715600"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222015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0574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4" descr="A close up of a logo&#10;&#10;Description automatically generated">
            <a:extLst>
              <a:ext uri="{FF2B5EF4-FFF2-40B4-BE49-F238E27FC236}">
                <a16:creationId xmlns:a16="http://schemas.microsoft.com/office/drawing/2014/main" id="{17BA13D7-06D5-EFE1-C39A-609C1BDCCA90}"/>
              </a:ext>
            </a:extLst>
          </p:cNvPr>
          <p:cNvPicPr>
            <a:picLocks noGrp="1" noChangeAspect="1"/>
          </p:cNvPicPr>
          <p:nvPr>
            <p:ph idx="1"/>
          </p:nvPr>
        </p:nvPicPr>
        <p:blipFill>
          <a:blip r:embed="rId3"/>
          <a:stretch>
            <a:fillRect/>
          </a:stretch>
        </p:blipFill>
        <p:spPr>
          <a:xfrm>
            <a:off x="1861358" y="1295400"/>
            <a:ext cx="8469284" cy="5228863"/>
          </a:xfrm>
        </p:spPr>
      </p:pic>
      <p:sp>
        <p:nvSpPr>
          <p:cNvPr id="11" name="Title 2">
            <a:extLst>
              <a:ext uri="{FF2B5EF4-FFF2-40B4-BE49-F238E27FC236}">
                <a16:creationId xmlns:a16="http://schemas.microsoft.com/office/drawing/2014/main" id="{59334067-94C1-A76B-5C4B-854E97B168CD}"/>
              </a:ext>
            </a:extLst>
          </p:cNvPr>
          <p:cNvSpPr txBox="1">
            <a:spLocks/>
          </p:cNvSpPr>
          <p:nvPr/>
        </p:nvSpPr>
        <p:spPr>
          <a:xfrm>
            <a:off x="0" y="363554"/>
            <a:ext cx="121920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1" kern="1200">
                <a:solidFill>
                  <a:schemeClr val="tx1"/>
                </a:solidFill>
                <a:latin typeface="+mj-lt"/>
                <a:ea typeface="+mj-ea"/>
                <a:cs typeface="+mj-cs"/>
              </a:defRPr>
            </a:lvl1pPr>
          </a:lstStyle>
          <a:p>
            <a:pPr algn="ctr"/>
            <a:r>
              <a:rPr lang="en-US" dirty="0">
                <a:solidFill>
                  <a:srgbClr val="7A0000"/>
                </a:solidFill>
                <a:latin typeface="Arial" charset="0"/>
                <a:ea typeface="Arial" charset="0"/>
                <a:cs typeface="Arial" charset="0"/>
              </a:rPr>
              <a:t>ctDNA MRD detection requires a low limit of detection</a:t>
            </a:r>
          </a:p>
        </p:txBody>
      </p:sp>
      <p:sp>
        <p:nvSpPr>
          <p:cNvPr id="3" name="Rectangle 2">
            <a:extLst>
              <a:ext uri="{FF2B5EF4-FFF2-40B4-BE49-F238E27FC236}">
                <a16:creationId xmlns:a16="http://schemas.microsoft.com/office/drawing/2014/main" id="{A1F7026B-5BE4-221E-B4DD-542D75C21FF9}"/>
              </a:ext>
            </a:extLst>
          </p:cNvPr>
          <p:cNvSpPr/>
          <p:nvPr/>
        </p:nvSpPr>
        <p:spPr>
          <a:xfrm>
            <a:off x="6400800" y="4495800"/>
            <a:ext cx="381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44C24B4-20F2-2553-8C21-465D9B3E3ACC}"/>
              </a:ext>
            </a:extLst>
          </p:cNvPr>
          <p:cNvSpPr txBox="1"/>
          <p:nvPr/>
        </p:nvSpPr>
        <p:spPr>
          <a:xfrm>
            <a:off x="7239001" y="6400800"/>
            <a:ext cx="4800600" cy="400110"/>
          </a:xfrm>
          <a:prstGeom prst="rect">
            <a:avLst/>
          </a:prstGeom>
          <a:noFill/>
        </p:spPr>
        <p:txBody>
          <a:bodyPr wrap="square" rtlCol="0">
            <a:spAutoFit/>
          </a:bodyPr>
          <a:lstStyle/>
          <a:p>
            <a:pPr algn="r"/>
            <a:r>
              <a:rPr lang="en-US" sz="2000" i="1" dirty="0">
                <a:latin typeface="Arial" charset="0"/>
                <a:ea typeface="Arial" charset="0"/>
                <a:cs typeface="Arial" charset="0"/>
              </a:rPr>
              <a:t>Chaudhuri et al. Cancer Discovery, 2017</a:t>
            </a:r>
          </a:p>
        </p:txBody>
      </p:sp>
    </p:spTree>
    <p:extLst>
      <p:ext uri="{BB962C8B-B14F-4D97-AF65-F5344CB8AC3E}">
        <p14:creationId xmlns:p14="http://schemas.microsoft.com/office/powerpoint/2010/main" val="378091777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0500" y="274292"/>
            <a:ext cx="11811000" cy="1325908"/>
          </a:xfrm>
        </p:spPr>
        <p:txBody>
          <a:bodyPr>
            <a:normAutofit/>
          </a:bodyPr>
          <a:lstStyle/>
          <a:p>
            <a:pPr algn="ctr"/>
            <a:r>
              <a:rPr lang="en-US" sz="3601" dirty="0">
                <a:solidFill>
                  <a:srgbClr val="7A0000"/>
                </a:solidFill>
                <a:latin typeface="Arial" charset="0"/>
                <a:cs typeface="Arial" charset="0"/>
              </a:rPr>
              <a:t>ctDNA MRD detection was highly prognostic after localized lung cancer XRT</a:t>
            </a:r>
          </a:p>
        </p:txBody>
      </p:sp>
      <p:pic>
        <p:nvPicPr>
          <p:cNvPr id="6" name="Picture 5"/>
          <p:cNvPicPr>
            <a:picLocks noChangeAspect="1"/>
          </p:cNvPicPr>
          <p:nvPr/>
        </p:nvPicPr>
        <p:blipFill>
          <a:blip r:embed="rId3"/>
          <a:stretch>
            <a:fillRect/>
          </a:stretch>
        </p:blipFill>
        <p:spPr>
          <a:xfrm>
            <a:off x="436727" y="2253310"/>
            <a:ext cx="7571647" cy="3179741"/>
          </a:xfrm>
          <a:prstGeom prst="rect">
            <a:avLst/>
          </a:prstGeom>
        </p:spPr>
      </p:pic>
      <p:pic>
        <p:nvPicPr>
          <p:cNvPr id="7" name="Picture 6"/>
          <p:cNvPicPr>
            <a:picLocks noChangeAspect="1"/>
          </p:cNvPicPr>
          <p:nvPr/>
        </p:nvPicPr>
        <p:blipFill>
          <a:blip r:embed="rId4"/>
          <a:stretch>
            <a:fillRect/>
          </a:stretch>
        </p:blipFill>
        <p:spPr>
          <a:xfrm>
            <a:off x="8111527" y="2684207"/>
            <a:ext cx="3983270" cy="2689852"/>
          </a:xfrm>
          <a:prstGeom prst="rect">
            <a:avLst/>
          </a:prstGeom>
        </p:spPr>
      </p:pic>
      <p:sp>
        <p:nvSpPr>
          <p:cNvPr id="2" name="Rectangle 1"/>
          <p:cNvSpPr/>
          <p:nvPr/>
        </p:nvSpPr>
        <p:spPr>
          <a:xfrm>
            <a:off x="381000" y="20574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268086F-2250-EF43-9572-46B76B0DDA5A}"/>
              </a:ext>
            </a:extLst>
          </p:cNvPr>
          <p:cNvSpPr txBox="1"/>
          <p:nvPr/>
        </p:nvSpPr>
        <p:spPr>
          <a:xfrm>
            <a:off x="381001" y="6248400"/>
            <a:ext cx="5867400" cy="400110"/>
          </a:xfrm>
          <a:prstGeom prst="rect">
            <a:avLst/>
          </a:prstGeom>
          <a:solidFill>
            <a:schemeClr val="accent6">
              <a:lumMod val="20000"/>
              <a:lumOff val="80000"/>
              <a:alpha val="49000"/>
            </a:schemeClr>
          </a:solidFill>
        </p:spPr>
        <p:txBody>
          <a:bodyPr wrap="square" rtlCol="0">
            <a:spAutoFit/>
          </a:bodyPr>
          <a:lstStyle/>
          <a:p>
            <a:r>
              <a:rPr lang="en-US" sz="2000" dirty="0">
                <a:latin typeface="Arial" panose="020B0604020202020204" pitchFamily="34" charset="0"/>
                <a:cs typeface="Arial" panose="020B0604020202020204" pitchFamily="34" charset="0"/>
              </a:rPr>
              <a:t>CAPP-Seq targeted hybrid capture NGS approach</a:t>
            </a:r>
          </a:p>
        </p:txBody>
      </p:sp>
      <p:sp>
        <p:nvSpPr>
          <p:cNvPr id="4" name="TextBox 3">
            <a:extLst>
              <a:ext uri="{FF2B5EF4-FFF2-40B4-BE49-F238E27FC236}">
                <a16:creationId xmlns:a16="http://schemas.microsoft.com/office/drawing/2014/main" id="{16FAC7A4-BE16-CBDD-400E-85122060C099}"/>
              </a:ext>
            </a:extLst>
          </p:cNvPr>
          <p:cNvSpPr txBox="1"/>
          <p:nvPr/>
        </p:nvSpPr>
        <p:spPr>
          <a:xfrm>
            <a:off x="7239001" y="6400800"/>
            <a:ext cx="4800600" cy="400110"/>
          </a:xfrm>
          <a:prstGeom prst="rect">
            <a:avLst/>
          </a:prstGeom>
          <a:noFill/>
        </p:spPr>
        <p:txBody>
          <a:bodyPr wrap="square" rtlCol="0">
            <a:spAutoFit/>
          </a:bodyPr>
          <a:lstStyle/>
          <a:p>
            <a:pPr algn="r"/>
            <a:r>
              <a:rPr lang="en-US" sz="2000" i="1" dirty="0">
                <a:latin typeface="Arial" charset="0"/>
                <a:ea typeface="Arial" charset="0"/>
                <a:cs typeface="Arial" charset="0"/>
              </a:rPr>
              <a:t>Chaudhuri et al. Cancer Discovery, 2017</a:t>
            </a:r>
          </a:p>
        </p:txBody>
      </p:sp>
    </p:spTree>
    <p:extLst>
      <p:ext uri="{BB962C8B-B14F-4D97-AF65-F5344CB8AC3E}">
        <p14:creationId xmlns:p14="http://schemas.microsoft.com/office/powerpoint/2010/main" val="412920821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5E180-470F-CC46-9330-32CF4A1051E7}"/>
              </a:ext>
            </a:extLst>
          </p:cNvPr>
          <p:cNvSpPr>
            <a:spLocks noGrp="1"/>
          </p:cNvSpPr>
          <p:nvPr>
            <p:ph type="title"/>
          </p:nvPr>
        </p:nvSpPr>
        <p:spPr>
          <a:xfrm>
            <a:off x="0" y="438545"/>
            <a:ext cx="12192000" cy="1143000"/>
          </a:xfrm>
        </p:spPr>
        <p:txBody>
          <a:bodyPr>
            <a:noAutofit/>
          </a:bodyPr>
          <a:lstStyle/>
          <a:p>
            <a:r>
              <a:rPr lang="en-US" sz="3600" dirty="0">
                <a:latin typeface="Arial" panose="020B0604020202020204" pitchFamily="34" charset="0"/>
                <a:cs typeface="Arial" panose="020B0604020202020204" pitchFamily="34" charset="0"/>
              </a:rPr>
              <a:t>ctDNA MRD highly prognostic for locally advanced esophageal cancer after </a:t>
            </a:r>
            <a:r>
              <a:rPr lang="en-US" sz="3600" dirty="0" err="1">
                <a:latin typeface="Arial" panose="020B0604020202020204" pitchFamily="34" charset="0"/>
                <a:cs typeface="Arial" panose="020B0604020202020204" pitchFamily="34" charset="0"/>
              </a:rPr>
              <a:t>chemoRT</a:t>
            </a:r>
            <a:endParaRPr lang="en-US" sz="3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9FAFEA6-320A-5446-85E8-EB7EE8EAF359}"/>
              </a:ext>
            </a:extLst>
          </p:cNvPr>
          <p:cNvSpPr txBox="1"/>
          <p:nvPr/>
        </p:nvSpPr>
        <p:spPr>
          <a:xfrm>
            <a:off x="6400801" y="6400800"/>
            <a:ext cx="5715000" cy="400110"/>
          </a:xfrm>
          <a:prstGeom prst="rect">
            <a:avLst/>
          </a:prstGeom>
          <a:noFill/>
        </p:spPr>
        <p:txBody>
          <a:bodyPr wrap="square" rtlCol="0">
            <a:spAutoFit/>
          </a:bodyPr>
          <a:lstStyle/>
          <a:p>
            <a:pPr algn="r"/>
            <a:r>
              <a:rPr lang="en-US" sz="2000" i="1" dirty="0">
                <a:latin typeface="Arial" charset="0"/>
                <a:ea typeface="Arial" charset="0"/>
                <a:cs typeface="Arial" charset="0"/>
              </a:rPr>
              <a:t>Azad &amp; Chaudhuri et al. Gastroenterology, 2020</a:t>
            </a:r>
          </a:p>
        </p:txBody>
      </p:sp>
      <p:sp>
        <p:nvSpPr>
          <p:cNvPr id="3" name="Rectangle 2">
            <a:extLst>
              <a:ext uri="{FF2B5EF4-FFF2-40B4-BE49-F238E27FC236}">
                <a16:creationId xmlns:a16="http://schemas.microsoft.com/office/drawing/2014/main" id="{B50EC43D-E9E6-8949-8F28-262761E96D4B}"/>
              </a:ext>
            </a:extLst>
          </p:cNvPr>
          <p:cNvSpPr/>
          <p:nvPr/>
        </p:nvSpPr>
        <p:spPr>
          <a:xfrm>
            <a:off x="3809999" y="2526107"/>
            <a:ext cx="334617"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80B271-8FA9-1443-8FDB-3FEC5F1014E6}"/>
              </a:ext>
            </a:extLst>
          </p:cNvPr>
          <p:cNvSpPr/>
          <p:nvPr/>
        </p:nvSpPr>
        <p:spPr>
          <a:xfrm>
            <a:off x="7649817" y="2459846"/>
            <a:ext cx="334617"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59DE2B9-4572-5B4E-91EA-415397CB72C7}"/>
              </a:ext>
            </a:extLst>
          </p:cNvPr>
          <p:cNvSpPr/>
          <p:nvPr/>
        </p:nvSpPr>
        <p:spPr>
          <a:xfrm>
            <a:off x="7629939" y="2459846"/>
            <a:ext cx="334617"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6281A0-40FE-7946-A65C-6C2501A61AEB}"/>
              </a:ext>
            </a:extLst>
          </p:cNvPr>
          <p:cNvSpPr/>
          <p:nvPr/>
        </p:nvSpPr>
        <p:spPr>
          <a:xfrm>
            <a:off x="160216" y="2345247"/>
            <a:ext cx="296984" cy="419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02B282E-2495-3F42-9482-B8323374C4C9}"/>
              </a:ext>
            </a:extLst>
          </p:cNvPr>
          <p:cNvSpPr/>
          <p:nvPr/>
        </p:nvSpPr>
        <p:spPr>
          <a:xfrm>
            <a:off x="3965008" y="2367678"/>
            <a:ext cx="296984" cy="419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2A68FF5-CF58-2A42-B3A6-8B0B29DC8C25}"/>
              </a:ext>
            </a:extLst>
          </p:cNvPr>
          <p:cNvSpPr/>
          <p:nvPr/>
        </p:nvSpPr>
        <p:spPr>
          <a:xfrm>
            <a:off x="7698860" y="2316407"/>
            <a:ext cx="296984" cy="419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252371D-6B5A-A042-8AE5-11E80FBF4F2C}"/>
              </a:ext>
            </a:extLst>
          </p:cNvPr>
          <p:cNvPicPr>
            <a:picLocks noChangeAspect="1"/>
          </p:cNvPicPr>
          <p:nvPr/>
        </p:nvPicPr>
        <p:blipFill>
          <a:blip r:embed="rId3"/>
          <a:stretch>
            <a:fillRect/>
          </a:stretch>
        </p:blipFill>
        <p:spPr>
          <a:xfrm>
            <a:off x="1" y="1916507"/>
            <a:ext cx="12192000" cy="3874693"/>
          </a:xfrm>
          <a:prstGeom prst="rect">
            <a:avLst/>
          </a:prstGeom>
        </p:spPr>
      </p:pic>
      <p:sp>
        <p:nvSpPr>
          <p:cNvPr id="12" name="Rectangle 11"/>
          <p:cNvSpPr/>
          <p:nvPr/>
        </p:nvSpPr>
        <p:spPr>
          <a:xfrm>
            <a:off x="0" y="2459846"/>
            <a:ext cx="308708" cy="599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894596" y="2459846"/>
            <a:ext cx="308708" cy="599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769800" y="2435975"/>
            <a:ext cx="308708" cy="599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ABE0937-683C-1A1E-8A49-EE0E1B980E15}"/>
              </a:ext>
            </a:extLst>
          </p:cNvPr>
          <p:cNvSpPr txBox="1"/>
          <p:nvPr/>
        </p:nvSpPr>
        <p:spPr>
          <a:xfrm>
            <a:off x="381001" y="6248400"/>
            <a:ext cx="5867400" cy="400110"/>
          </a:xfrm>
          <a:prstGeom prst="rect">
            <a:avLst/>
          </a:prstGeom>
          <a:solidFill>
            <a:schemeClr val="accent6">
              <a:lumMod val="20000"/>
              <a:lumOff val="80000"/>
              <a:alpha val="49000"/>
            </a:schemeClr>
          </a:solidFill>
        </p:spPr>
        <p:txBody>
          <a:bodyPr wrap="square" rtlCol="0">
            <a:spAutoFit/>
          </a:bodyPr>
          <a:lstStyle/>
          <a:p>
            <a:r>
              <a:rPr lang="en-US" sz="2000" dirty="0">
                <a:latin typeface="Arial" panose="020B0604020202020204" pitchFamily="34" charset="0"/>
                <a:cs typeface="Arial" panose="020B0604020202020204" pitchFamily="34" charset="0"/>
              </a:rPr>
              <a:t>CAPP-Seq targeted hybrid capture NGS approach</a:t>
            </a:r>
          </a:p>
        </p:txBody>
      </p:sp>
    </p:spTree>
    <p:extLst>
      <p:ext uri="{BB962C8B-B14F-4D97-AF65-F5344CB8AC3E}">
        <p14:creationId xmlns:p14="http://schemas.microsoft.com/office/powerpoint/2010/main" val="357397497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D7E192-AE35-1825-3E63-0F000816A770}"/>
              </a:ext>
            </a:extLst>
          </p:cNvPr>
          <p:cNvPicPr>
            <a:picLocks noChangeAspect="1"/>
          </p:cNvPicPr>
          <p:nvPr/>
        </p:nvPicPr>
        <p:blipFill>
          <a:blip r:embed="rId2"/>
          <a:stretch>
            <a:fillRect/>
          </a:stretch>
        </p:blipFill>
        <p:spPr>
          <a:xfrm>
            <a:off x="1866900" y="228600"/>
            <a:ext cx="8458200" cy="6521986"/>
          </a:xfrm>
          <a:prstGeom prst="rect">
            <a:avLst/>
          </a:prstGeom>
        </p:spPr>
      </p:pic>
      <p:sp>
        <p:nvSpPr>
          <p:cNvPr id="5" name="TextBox 4">
            <a:extLst>
              <a:ext uri="{FF2B5EF4-FFF2-40B4-BE49-F238E27FC236}">
                <a16:creationId xmlns:a16="http://schemas.microsoft.com/office/drawing/2014/main" id="{7DEC0BD4-ADBB-1513-A856-1C2EDA7581EE}"/>
              </a:ext>
            </a:extLst>
          </p:cNvPr>
          <p:cNvSpPr txBox="1"/>
          <p:nvPr/>
        </p:nvSpPr>
        <p:spPr>
          <a:xfrm>
            <a:off x="-21772" y="6424917"/>
            <a:ext cx="4746171" cy="415498"/>
          </a:xfrm>
          <a:prstGeom prst="rect">
            <a:avLst/>
          </a:prstGeom>
          <a:noFill/>
        </p:spPr>
        <p:txBody>
          <a:bodyPr wrap="square" rtlCol="0">
            <a:spAutoFit/>
          </a:bodyPr>
          <a:lstStyle/>
          <a:p>
            <a:pPr algn="ctr"/>
            <a:r>
              <a:rPr lang="en-US" sz="2100" i="1" dirty="0" err="1">
                <a:latin typeface="Arial" charset="0"/>
                <a:ea typeface="Arial" charset="0"/>
                <a:cs typeface="Arial" charset="0"/>
              </a:rPr>
              <a:t>Moding</a:t>
            </a:r>
            <a:r>
              <a:rPr lang="en-US" sz="2100" i="1" dirty="0">
                <a:latin typeface="Arial" charset="0"/>
                <a:ea typeface="Arial" charset="0"/>
                <a:cs typeface="Arial" charset="0"/>
              </a:rPr>
              <a:t> et al. Cancer Discovery, 2021</a:t>
            </a:r>
          </a:p>
        </p:txBody>
      </p:sp>
    </p:spTree>
    <p:extLst>
      <p:ext uri="{BB962C8B-B14F-4D97-AF65-F5344CB8AC3E}">
        <p14:creationId xmlns:p14="http://schemas.microsoft.com/office/powerpoint/2010/main" val="48557979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52247B-4839-F546-A6A7-82876C5AE599}"/>
              </a:ext>
            </a:extLst>
          </p:cNvPr>
          <p:cNvPicPr>
            <a:picLocks noChangeAspect="1"/>
          </p:cNvPicPr>
          <p:nvPr/>
        </p:nvPicPr>
        <p:blipFill>
          <a:blip r:embed="rId2"/>
          <a:stretch>
            <a:fillRect/>
          </a:stretch>
        </p:blipFill>
        <p:spPr>
          <a:xfrm>
            <a:off x="304800" y="838200"/>
            <a:ext cx="11582400" cy="5593210"/>
          </a:xfrm>
          <a:prstGeom prst="rect">
            <a:avLst/>
          </a:prstGeom>
        </p:spPr>
      </p:pic>
      <p:sp>
        <p:nvSpPr>
          <p:cNvPr id="5" name="TextBox 4">
            <a:extLst>
              <a:ext uri="{FF2B5EF4-FFF2-40B4-BE49-F238E27FC236}">
                <a16:creationId xmlns:a16="http://schemas.microsoft.com/office/drawing/2014/main" id="{8E088B44-F97C-9D49-A44F-73ABB3B2DC0D}"/>
              </a:ext>
            </a:extLst>
          </p:cNvPr>
          <p:cNvSpPr txBox="1"/>
          <p:nvPr/>
        </p:nvSpPr>
        <p:spPr>
          <a:xfrm>
            <a:off x="7543799" y="6431410"/>
            <a:ext cx="4657725" cy="415498"/>
          </a:xfrm>
          <a:prstGeom prst="rect">
            <a:avLst/>
          </a:prstGeom>
          <a:noFill/>
        </p:spPr>
        <p:txBody>
          <a:bodyPr wrap="square" rtlCol="0">
            <a:spAutoFit/>
          </a:bodyPr>
          <a:lstStyle/>
          <a:p>
            <a:r>
              <a:rPr lang="en-US" sz="2000" i="1" dirty="0" err="1">
                <a:latin typeface="Arial" charset="0"/>
                <a:ea typeface="Arial" charset="0"/>
                <a:cs typeface="Arial" charset="0"/>
              </a:rPr>
              <a:t>Moding</a:t>
            </a:r>
            <a:r>
              <a:rPr lang="en-US" sz="2000" i="1" dirty="0">
                <a:latin typeface="Arial" charset="0"/>
                <a:ea typeface="Arial" charset="0"/>
                <a:cs typeface="Arial" charset="0"/>
              </a:rPr>
              <a:t> et al. Cancer Discovery, 2021</a:t>
            </a:r>
          </a:p>
        </p:txBody>
      </p:sp>
    </p:spTree>
    <p:extLst>
      <p:ext uri="{BB962C8B-B14F-4D97-AF65-F5344CB8AC3E}">
        <p14:creationId xmlns:p14="http://schemas.microsoft.com/office/powerpoint/2010/main" val="83671753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9AE831-3BEE-88FA-A31B-B9FAAA80E20C}"/>
              </a:ext>
            </a:extLst>
          </p:cNvPr>
          <p:cNvPicPr>
            <a:picLocks noChangeAspect="1"/>
          </p:cNvPicPr>
          <p:nvPr/>
        </p:nvPicPr>
        <p:blipFill>
          <a:blip r:embed="rId2"/>
          <a:stretch>
            <a:fillRect/>
          </a:stretch>
        </p:blipFill>
        <p:spPr>
          <a:xfrm>
            <a:off x="279838" y="734233"/>
            <a:ext cx="11683562" cy="5742767"/>
          </a:xfrm>
          <a:prstGeom prst="rect">
            <a:avLst/>
          </a:prstGeom>
        </p:spPr>
      </p:pic>
      <p:sp>
        <p:nvSpPr>
          <p:cNvPr id="6" name="Rectangle 5">
            <a:extLst>
              <a:ext uri="{FF2B5EF4-FFF2-40B4-BE49-F238E27FC236}">
                <a16:creationId xmlns:a16="http://schemas.microsoft.com/office/drawing/2014/main" id="{782AAB34-DD0D-7CCD-43B3-E5D9BDFF3EA2}"/>
              </a:ext>
            </a:extLst>
          </p:cNvPr>
          <p:cNvSpPr/>
          <p:nvPr/>
        </p:nvSpPr>
        <p:spPr>
          <a:xfrm>
            <a:off x="5943600" y="609600"/>
            <a:ext cx="685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7907D4F-A03A-6E37-7E00-A1F683FB5608}"/>
              </a:ext>
            </a:extLst>
          </p:cNvPr>
          <p:cNvSpPr txBox="1"/>
          <p:nvPr/>
        </p:nvSpPr>
        <p:spPr>
          <a:xfrm>
            <a:off x="7543799" y="6431410"/>
            <a:ext cx="4657725" cy="415498"/>
          </a:xfrm>
          <a:prstGeom prst="rect">
            <a:avLst/>
          </a:prstGeom>
          <a:noFill/>
        </p:spPr>
        <p:txBody>
          <a:bodyPr wrap="square" rtlCol="0">
            <a:spAutoFit/>
          </a:bodyPr>
          <a:lstStyle/>
          <a:p>
            <a:r>
              <a:rPr lang="en-US" sz="2000" i="1" dirty="0" err="1">
                <a:latin typeface="Arial" charset="0"/>
                <a:ea typeface="Arial" charset="0"/>
                <a:cs typeface="Arial" charset="0"/>
              </a:rPr>
              <a:t>Moding</a:t>
            </a:r>
            <a:r>
              <a:rPr lang="en-US" sz="2000" i="1" dirty="0">
                <a:latin typeface="Arial" charset="0"/>
                <a:ea typeface="Arial" charset="0"/>
                <a:cs typeface="Arial" charset="0"/>
              </a:rPr>
              <a:t> et al. Cancer Discovery, 2021</a:t>
            </a:r>
          </a:p>
        </p:txBody>
      </p:sp>
    </p:spTree>
    <p:extLst>
      <p:ext uri="{BB962C8B-B14F-4D97-AF65-F5344CB8AC3E}">
        <p14:creationId xmlns:p14="http://schemas.microsoft.com/office/powerpoint/2010/main" val="288315595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AD607-CC7C-3F39-8966-F906814A17E4}"/>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897E3E5-115C-422F-8369-DD3B68F40581}"/>
              </a:ext>
            </a:extLst>
          </p:cNvPr>
          <p:cNvGraphicFramePr>
            <a:graphicFrameLocks noGrp="1"/>
          </p:cNvGraphicFramePr>
          <p:nvPr/>
        </p:nvGraphicFramePr>
        <p:xfrm>
          <a:off x="228600" y="282383"/>
          <a:ext cx="11734800" cy="6518759"/>
        </p:xfrm>
        <a:graphic>
          <a:graphicData uri="http://schemas.openxmlformats.org/drawingml/2006/table">
            <a:tbl>
              <a:tblPr firstRow="1" bandRow="1">
                <a:tableStyleId>{5C22544A-7EE6-4342-B048-85BDC9FD1C3A}</a:tableStyleId>
              </a:tblPr>
              <a:tblGrid>
                <a:gridCol w="3911600">
                  <a:extLst>
                    <a:ext uri="{9D8B030D-6E8A-4147-A177-3AD203B41FA5}">
                      <a16:colId xmlns:a16="http://schemas.microsoft.com/office/drawing/2014/main" val="4091464568"/>
                    </a:ext>
                  </a:extLst>
                </a:gridCol>
                <a:gridCol w="3911600">
                  <a:extLst>
                    <a:ext uri="{9D8B030D-6E8A-4147-A177-3AD203B41FA5}">
                      <a16:colId xmlns:a16="http://schemas.microsoft.com/office/drawing/2014/main" val="1495839869"/>
                    </a:ext>
                  </a:extLst>
                </a:gridCol>
                <a:gridCol w="3911600">
                  <a:extLst>
                    <a:ext uri="{9D8B030D-6E8A-4147-A177-3AD203B41FA5}">
                      <a16:colId xmlns:a16="http://schemas.microsoft.com/office/drawing/2014/main" val="3284561496"/>
                    </a:ext>
                  </a:extLst>
                </a:gridCol>
              </a:tblGrid>
              <a:tr h="377374">
                <a:tc>
                  <a:txBody>
                    <a:bodyPr/>
                    <a:lstStyle/>
                    <a:p>
                      <a:pPr algn="ctr"/>
                      <a:r>
                        <a:rPr lang="en-US" dirty="0">
                          <a:latin typeface="Arial"/>
                          <a:cs typeface="Arial"/>
                        </a:rPr>
                        <a:t>ctDNA MRD technology</a:t>
                      </a:r>
                    </a:p>
                  </a:txBody>
                  <a:tcPr anchor="ctr"/>
                </a:tc>
                <a:tc>
                  <a:txBody>
                    <a:bodyPr/>
                    <a:lstStyle/>
                    <a:p>
                      <a:pPr algn="ctr"/>
                      <a:r>
                        <a:rPr lang="en-US" dirty="0">
                          <a:latin typeface="Arial" panose="020B0604020202020204" pitchFamily="34" charset="0"/>
                          <a:cs typeface="Arial" panose="020B0604020202020204" pitchFamily="34" charset="0"/>
                        </a:rPr>
                        <a:t>Example Assay</a:t>
                      </a:r>
                    </a:p>
                  </a:txBody>
                  <a:tcPr anchor="ctr"/>
                </a:tc>
                <a:tc>
                  <a:txBody>
                    <a:bodyPr/>
                    <a:lstStyle/>
                    <a:p>
                      <a:pPr algn="ctr"/>
                      <a:r>
                        <a:rPr lang="en-US" dirty="0">
                          <a:latin typeface="Arial" panose="020B0604020202020204" pitchFamily="34" charset="0"/>
                          <a:cs typeface="Arial" panose="020B0604020202020204" pitchFamily="34" charset="0"/>
                        </a:rPr>
                        <a:t>Estimated lower limit of detection</a:t>
                      </a:r>
                    </a:p>
                  </a:txBody>
                  <a:tcPr anchor="ctr"/>
                </a:tc>
                <a:extLst>
                  <a:ext uri="{0D108BD9-81ED-4DB2-BD59-A6C34878D82A}">
                    <a16:rowId xmlns:a16="http://schemas.microsoft.com/office/drawing/2014/main" val="1469516345"/>
                  </a:ext>
                </a:extLst>
              </a:tr>
              <a:tr h="651359">
                <a:tc>
                  <a:txBody>
                    <a:bodyPr/>
                    <a:lstStyle/>
                    <a:p>
                      <a:pPr algn="ctr"/>
                      <a:r>
                        <a:rPr lang="en-US" dirty="0">
                          <a:latin typeface="Arial" panose="020B0604020202020204" pitchFamily="34" charset="0"/>
                          <a:cs typeface="Arial" panose="020B0604020202020204" pitchFamily="34" charset="0"/>
                        </a:rPr>
                        <a:t>Limited panel with ~10 targets</a:t>
                      </a:r>
                    </a:p>
                  </a:txBody>
                  <a:tcPr anchor="ctr"/>
                </a:tc>
                <a:tc>
                  <a:txBody>
                    <a:bodyPr/>
                    <a:lstStyle/>
                    <a:p>
                      <a:pPr algn="ctr"/>
                      <a:r>
                        <a:rPr lang="en-US" dirty="0">
                          <a:latin typeface="Arial" panose="020B0604020202020204" pitchFamily="34" charset="0"/>
                          <a:cs typeface="Arial" panose="020B0604020202020204" pitchFamily="34" charset="0"/>
                        </a:rPr>
                        <a:t>CAPP-Seq (Stanford / Roche), </a:t>
                      </a:r>
                      <a:r>
                        <a:rPr lang="en-US" dirty="0" err="1">
                          <a:latin typeface="Arial" panose="020B0604020202020204" pitchFamily="34" charset="0"/>
                          <a:cs typeface="Arial" panose="020B0604020202020204" pitchFamily="34" charset="0"/>
                        </a:rPr>
                        <a:t>SafeSeqS</a:t>
                      </a:r>
                      <a:r>
                        <a:rPr lang="en-US" dirty="0">
                          <a:latin typeface="Arial" panose="020B0604020202020204" pitchFamily="34" charset="0"/>
                          <a:cs typeface="Arial" panose="020B0604020202020204" pitchFamily="34" charset="0"/>
                        </a:rPr>
                        <a:t> (Hopkins / Illumina) </a:t>
                      </a:r>
                    </a:p>
                  </a:txBody>
                  <a:tcPr anchor="ctr"/>
                </a:tc>
                <a:tc>
                  <a:txBody>
                    <a:bodyPr/>
                    <a:lstStyle/>
                    <a:p>
                      <a:pPr algn="ctr"/>
                      <a:r>
                        <a:rPr lang="en-US" dirty="0">
                          <a:latin typeface="Arial" panose="020B0604020202020204" pitchFamily="34" charset="0"/>
                          <a:cs typeface="Arial" panose="020B0604020202020204" pitchFamily="34" charset="0"/>
                        </a:rPr>
                        <a:t>100 ppm</a:t>
                      </a:r>
                    </a:p>
                  </a:txBody>
                  <a:tcPr anchor="ctr"/>
                </a:tc>
                <a:extLst>
                  <a:ext uri="{0D108BD9-81ED-4DB2-BD59-A6C34878D82A}">
                    <a16:rowId xmlns:a16="http://schemas.microsoft.com/office/drawing/2014/main" val="1331434458"/>
                  </a:ext>
                </a:extLst>
              </a:tr>
              <a:tr h="651359">
                <a:tc>
                  <a:txBody>
                    <a:bodyPr/>
                    <a:lstStyle/>
                    <a:p>
                      <a:pPr algn="ctr"/>
                      <a:r>
                        <a:rPr lang="en-US" dirty="0">
                          <a:latin typeface="Arial" panose="020B0604020202020204" pitchFamily="34" charset="0"/>
                          <a:cs typeface="Arial" panose="020B0604020202020204" pitchFamily="34" charset="0"/>
                        </a:rPr>
                        <a:t>WES-based personalized with &lt;25 mutational targets</a:t>
                      </a:r>
                    </a:p>
                  </a:txBody>
                  <a:tcPr anchor="ctr"/>
                </a:tc>
                <a:tc>
                  <a:txBody>
                    <a:bodyPr/>
                    <a:lstStyle/>
                    <a:p>
                      <a:pPr algn="ctr"/>
                      <a:r>
                        <a:rPr lang="en-US" dirty="0" err="1">
                          <a:latin typeface="Arial" panose="020B0604020202020204" pitchFamily="34" charset="0"/>
                          <a:cs typeface="Arial" panose="020B0604020202020204" pitchFamily="34" charset="0"/>
                        </a:rPr>
                        <a:t>Signatera</a:t>
                      </a:r>
                      <a:r>
                        <a:rPr lang="en-US" dirty="0">
                          <a:latin typeface="Arial" panose="020B0604020202020204" pitchFamily="34" charset="0"/>
                          <a:cs typeface="Arial" panose="020B0604020202020204" pitchFamily="34" charset="0"/>
                        </a:rPr>
                        <a:t> (Natera)</a:t>
                      </a:r>
                    </a:p>
                  </a:txBody>
                  <a:tcPr anchor="ctr"/>
                </a:tc>
                <a:tc>
                  <a:txBody>
                    <a:bodyPr/>
                    <a:lstStyle/>
                    <a:p>
                      <a:pPr algn="ctr"/>
                      <a:r>
                        <a:rPr lang="en-US" dirty="0">
                          <a:latin typeface="Arial" panose="020B0604020202020204" pitchFamily="34" charset="0"/>
                          <a:cs typeface="Arial" panose="020B0604020202020204" pitchFamily="34" charset="0"/>
                        </a:rPr>
                        <a:t>50 ppm</a:t>
                      </a:r>
                    </a:p>
                  </a:txBody>
                  <a:tcPr anchor="ctr"/>
                </a:tc>
                <a:extLst>
                  <a:ext uri="{0D108BD9-81ED-4DB2-BD59-A6C34878D82A}">
                    <a16:rowId xmlns:a16="http://schemas.microsoft.com/office/drawing/2014/main" val="762872360"/>
                  </a:ext>
                </a:extLst>
              </a:tr>
              <a:tr h="930513">
                <a:tc>
                  <a:txBody>
                    <a:bodyPr/>
                    <a:lstStyle/>
                    <a:p>
                      <a:pPr algn="ctr"/>
                      <a:r>
                        <a:rPr lang="en-US" dirty="0">
                          <a:latin typeface="Arial" panose="020B0604020202020204" pitchFamily="34" charset="0"/>
                          <a:cs typeface="Arial" panose="020B0604020202020204" pitchFamily="34" charset="0"/>
                        </a:rPr>
                        <a:t>WES-based personalized with &gt;25 mutational targets</a:t>
                      </a:r>
                    </a:p>
                  </a:txBody>
                  <a:tcPr anchor="ctr"/>
                </a:tc>
                <a:tc>
                  <a:txBody>
                    <a:bodyPr/>
                    <a:lstStyle/>
                    <a:p>
                      <a:pPr algn="ctr"/>
                      <a:r>
                        <a:rPr lang="en-US" dirty="0">
                          <a:latin typeface="Arial" panose="020B0604020202020204" pitchFamily="34" charset="0"/>
                          <a:cs typeface="Arial" panose="020B0604020202020204" pitchFamily="34" charset="0"/>
                        </a:rPr>
                        <a:t>RADAR (</a:t>
                      </a:r>
                      <a:r>
                        <a:rPr lang="en-US" dirty="0" err="1">
                          <a:latin typeface="Arial" panose="020B0604020202020204" pitchFamily="34" charset="0"/>
                          <a:cs typeface="Arial" panose="020B0604020202020204" pitchFamily="34" charset="0"/>
                        </a:rPr>
                        <a:t>Neogenomics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OncoDetect</a:t>
                      </a:r>
                      <a:r>
                        <a:rPr lang="en-US" dirty="0">
                          <a:latin typeface="Arial" panose="020B0604020202020204" pitchFamily="34" charset="0"/>
                          <a:cs typeface="Arial" panose="020B0604020202020204" pitchFamily="34" charset="0"/>
                        </a:rPr>
                        <a:t> (Exact), PCM (</a:t>
                      </a:r>
                      <a:r>
                        <a:rPr lang="en-US" dirty="0" err="1">
                          <a:latin typeface="Arial" panose="020B0604020202020204" pitchFamily="34" charset="0"/>
                          <a:cs typeface="Arial" panose="020B0604020202020204" pitchFamily="34" charset="0"/>
                        </a:rPr>
                        <a:t>Invitae</a:t>
                      </a:r>
                      <a:r>
                        <a:rPr lang="en-US" dirty="0">
                          <a:latin typeface="Arial" panose="020B0604020202020204" pitchFamily="34" charset="0"/>
                          <a:cs typeface="Arial" panose="020B0604020202020204" pitchFamily="34" charset="0"/>
                        </a:rPr>
                        <a:t> / </a:t>
                      </a:r>
                      <a:r>
                        <a:rPr lang="en-US" dirty="0" err="1">
                          <a:latin typeface="Arial" panose="020B0604020202020204" pitchFamily="34" charset="0"/>
                          <a:cs typeface="Arial" panose="020B0604020202020204" pitchFamily="34" charset="0"/>
                        </a:rPr>
                        <a:t>Labcorp</a:t>
                      </a:r>
                      <a:r>
                        <a:rPr lang="en-US" dirty="0">
                          <a:latin typeface="Arial" panose="020B0604020202020204" pitchFamily="34" charset="0"/>
                          <a:cs typeface="Arial" panose="020B0604020202020204" pitchFamily="34" charset="0"/>
                        </a:rPr>
                        <a:t>)</a:t>
                      </a:r>
                    </a:p>
                  </a:txBody>
                  <a:tcPr anchor="ctr"/>
                </a:tc>
                <a:tc>
                  <a:txBody>
                    <a:bodyPr/>
                    <a:lstStyle/>
                    <a:p>
                      <a:pPr algn="ctr"/>
                      <a:r>
                        <a:rPr lang="en-US" dirty="0">
                          <a:latin typeface="Arial" panose="020B0604020202020204" pitchFamily="34" charset="0"/>
                          <a:cs typeface="Arial" panose="020B0604020202020204" pitchFamily="34" charset="0"/>
                        </a:rPr>
                        <a:t>10 ppm</a:t>
                      </a:r>
                    </a:p>
                  </a:txBody>
                  <a:tcPr anchor="ctr"/>
                </a:tc>
                <a:extLst>
                  <a:ext uri="{0D108BD9-81ED-4DB2-BD59-A6C34878D82A}">
                    <a16:rowId xmlns:a16="http://schemas.microsoft.com/office/drawing/2014/main" val="1264123146"/>
                  </a:ext>
                </a:extLst>
              </a:tr>
              <a:tr h="651359">
                <a:tc>
                  <a:txBody>
                    <a:bodyPr/>
                    <a:lstStyle/>
                    <a:p>
                      <a:pPr algn="ctr"/>
                      <a:r>
                        <a:rPr lang="en-US" dirty="0">
                          <a:latin typeface="Arial" panose="020B0604020202020204" pitchFamily="34" charset="0"/>
                          <a:cs typeface="Arial" panose="020B0604020202020204" pitchFamily="34" charset="0"/>
                        </a:rPr>
                        <a:t>Tumor-informed 30x WGS</a:t>
                      </a:r>
                    </a:p>
                  </a:txBody>
                  <a:tcPr anchor="ctr"/>
                </a:tc>
                <a:tc>
                  <a:txBody>
                    <a:bodyPr/>
                    <a:lstStyle/>
                    <a:p>
                      <a:pPr algn="ctr"/>
                      <a:r>
                        <a:rPr lang="en-US" dirty="0" err="1">
                          <a:latin typeface="Arial" panose="020B0604020202020204" pitchFamily="34" charset="0"/>
                          <a:cs typeface="Arial" panose="020B0604020202020204" pitchFamily="34" charset="0"/>
                        </a:rPr>
                        <a:t>MRDetect</a:t>
                      </a:r>
                      <a:r>
                        <a:rPr lang="en-US" dirty="0">
                          <a:latin typeface="Arial" panose="020B0604020202020204" pitchFamily="34" charset="0"/>
                          <a:cs typeface="Arial" panose="020B0604020202020204" pitchFamily="34" charset="0"/>
                        </a:rPr>
                        <a:t> / </a:t>
                      </a:r>
                      <a:r>
                        <a:rPr lang="en-US" dirty="0" err="1">
                          <a:latin typeface="Arial" panose="020B0604020202020204" pitchFamily="34" charset="0"/>
                          <a:cs typeface="Arial" panose="020B0604020202020204" pitchFamily="34" charset="0"/>
                        </a:rPr>
                        <a:t>MRDEdge</a:t>
                      </a:r>
                      <a:r>
                        <a:rPr lang="en-US" dirty="0">
                          <a:latin typeface="Arial" panose="020B0604020202020204" pitchFamily="34" charset="0"/>
                          <a:cs typeface="Arial" panose="020B0604020202020204" pitchFamily="34" charset="0"/>
                        </a:rPr>
                        <a:t> (Cornell / </a:t>
                      </a:r>
                      <a:r>
                        <a:rPr lang="en-US" dirty="0" err="1">
                          <a:latin typeface="Arial" panose="020B0604020202020204" pitchFamily="34" charset="0"/>
                          <a:cs typeface="Arial" panose="020B0604020202020204" pitchFamily="34" charset="0"/>
                        </a:rPr>
                        <a:t>Veracyte</a:t>
                      </a:r>
                      <a:r>
                        <a:rPr lang="en-US" dirty="0">
                          <a:latin typeface="Arial" panose="020B0604020202020204" pitchFamily="34" charset="0"/>
                          <a:cs typeface="Arial" panose="020B0604020202020204" pitchFamily="34" charset="0"/>
                        </a:rPr>
                        <a:t>)</a:t>
                      </a:r>
                    </a:p>
                  </a:txBody>
                  <a:tcPr anchor="ctr"/>
                </a:tc>
                <a:tc>
                  <a:txBody>
                    <a:bodyPr/>
                    <a:lstStyle/>
                    <a:p>
                      <a:pPr algn="ctr"/>
                      <a:r>
                        <a:rPr lang="en-US" dirty="0">
                          <a:latin typeface="Arial" panose="020B0604020202020204" pitchFamily="34" charset="0"/>
                          <a:cs typeface="Arial" panose="020B0604020202020204" pitchFamily="34" charset="0"/>
                        </a:rPr>
                        <a:t>10 ppm</a:t>
                      </a:r>
                    </a:p>
                  </a:txBody>
                  <a:tcPr anchor="ctr"/>
                </a:tc>
                <a:extLst>
                  <a:ext uri="{0D108BD9-81ED-4DB2-BD59-A6C34878D82A}">
                    <a16:rowId xmlns:a16="http://schemas.microsoft.com/office/drawing/2014/main" val="3063316394"/>
                  </a:ext>
                </a:extLst>
              </a:tr>
              <a:tr h="651359">
                <a:tc>
                  <a:txBody>
                    <a:bodyPr/>
                    <a:lstStyle/>
                    <a:p>
                      <a:pPr algn="ctr"/>
                      <a:r>
                        <a:rPr lang="en-US" dirty="0">
                          <a:latin typeface="Arial" panose="020B0604020202020204" pitchFamily="34" charset="0"/>
                          <a:cs typeface="Arial" panose="020B0604020202020204" pitchFamily="34" charset="0"/>
                        </a:rPr>
                        <a:t>WGS-based personalized with ≥1,000 mutational targets</a:t>
                      </a:r>
                    </a:p>
                  </a:txBody>
                  <a:tcPr anchor="ctr"/>
                </a:tc>
                <a:tc>
                  <a:txBody>
                    <a:bodyPr/>
                    <a:lstStyle/>
                    <a:p>
                      <a:pPr algn="ctr"/>
                      <a:r>
                        <a:rPr lang="en-US" dirty="0">
                          <a:latin typeface="Arial" panose="020B0604020202020204" pitchFamily="34" charset="0"/>
                          <a:cs typeface="Arial" panose="020B0604020202020204" pitchFamily="34" charset="0"/>
                        </a:rPr>
                        <a:t>NeXT Personal (</a:t>
                      </a:r>
                      <a:r>
                        <a:rPr lang="en-US" dirty="0" err="1">
                          <a:latin typeface="Arial" panose="020B0604020202020204" pitchFamily="34" charset="0"/>
                          <a:cs typeface="Arial" panose="020B0604020202020204" pitchFamily="34" charset="0"/>
                        </a:rPr>
                        <a:t>Personalis</a:t>
                      </a:r>
                      <a:r>
                        <a:rPr lang="en-US" dirty="0">
                          <a:latin typeface="Arial" panose="020B0604020202020204" pitchFamily="34" charset="0"/>
                          <a:cs typeface="Arial" panose="020B0604020202020204" pitchFamily="34" charset="0"/>
                        </a:rPr>
                        <a:t>)</a:t>
                      </a:r>
                    </a:p>
                  </a:txBody>
                  <a:tcPr anchor="ctr"/>
                </a:tc>
                <a:tc>
                  <a:txBody>
                    <a:bodyPr/>
                    <a:lstStyle/>
                    <a:p>
                      <a:pPr algn="ctr"/>
                      <a:r>
                        <a:rPr lang="en-US" dirty="0">
                          <a:latin typeface="Arial" panose="020B0604020202020204" pitchFamily="34" charset="0"/>
                          <a:cs typeface="Arial" panose="020B0604020202020204" pitchFamily="34" charset="0"/>
                        </a:rPr>
                        <a:t>1 ppm</a:t>
                      </a:r>
                    </a:p>
                  </a:txBody>
                  <a:tcPr anchor="ctr"/>
                </a:tc>
                <a:extLst>
                  <a:ext uri="{0D108BD9-81ED-4DB2-BD59-A6C34878D82A}">
                    <a16:rowId xmlns:a16="http://schemas.microsoft.com/office/drawing/2014/main" val="1599500465"/>
                  </a:ext>
                </a:extLst>
              </a:tr>
              <a:tr h="651359">
                <a:tc>
                  <a:txBody>
                    <a:bodyPr/>
                    <a:lstStyle/>
                    <a:p>
                      <a:pPr algn="ctr"/>
                      <a:r>
                        <a:rPr lang="en-US" dirty="0">
                          <a:latin typeface="Arial" panose="020B0604020202020204" pitchFamily="34" charset="0"/>
                          <a:cs typeface="Arial" panose="020B0604020202020204" pitchFamily="34" charset="0"/>
                        </a:rPr>
                        <a:t>Tumor-informed 150x WGS</a:t>
                      </a:r>
                    </a:p>
                  </a:txBody>
                  <a:tcPr anchor="ctr"/>
                </a:tc>
                <a:tc>
                  <a:txBody>
                    <a:bodyPr/>
                    <a:lstStyle/>
                    <a:p>
                      <a:pPr algn="ctr"/>
                      <a:r>
                        <a:rPr lang="en-US" dirty="0" err="1">
                          <a:latin typeface="Arial"/>
                          <a:cs typeface="Arial"/>
                        </a:rPr>
                        <a:t>MRDetect</a:t>
                      </a:r>
                      <a:r>
                        <a:rPr lang="en-US" dirty="0">
                          <a:latin typeface="Arial"/>
                          <a:cs typeface="Arial"/>
                        </a:rPr>
                        <a:t> / </a:t>
                      </a:r>
                      <a:r>
                        <a:rPr lang="en-US" dirty="0" err="1">
                          <a:latin typeface="Arial"/>
                          <a:cs typeface="Arial"/>
                        </a:rPr>
                        <a:t>MRDEdge</a:t>
                      </a:r>
                      <a:r>
                        <a:rPr lang="en-US" dirty="0">
                          <a:latin typeface="Arial"/>
                          <a:cs typeface="Arial"/>
                        </a:rPr>
                        <a:t> on Ultima Genomics sequencer (Cornell)</a:t>
                      </a:r>
                    </a:p>
                  </a:txBody>
                  <a:tcPr anchor="ctr"/>
                </a:tc>
                <a:tc>
                  <a:txBody>
                    <a:bodyPr/>
                    <a:lstStyle/>
                    <a:p>
                      <a:pPr algn="ctr"/>
                      <a:r>
                        <a:rPr lang="en-US" dirty="0">
                          <a:latin typeface="Arial" panose="020B0604020202020204" pitchFamily="34" charset="0"/>
                          <a:cs typeface="Arial" panose="020B0604020202020204" pitchFamily="34" charset="0"/>
                        </a:rPr>
                        <a:t>1 ppm</a:t>
                      </a:r>
                    </a:p>
                  </a:txBody>
                  <a:tcPr anchor="ctr"/>
                </a:tc>
                <a:extLst>
                  <a:ext uri="{0D108BD9-81ED-4DB2-BD59-A6C34878D82A}">
                    <a16:rowId xmlns:a16="http://schemas.microsoft.com/office/drawing/2014/main" val="1186764997"/>
                  </a:ext>
                </a:extLst>
              </a:tr>
              <a:tr h="651359">
                <a:tc>
                  <a:txBody>
                    <a:bodyPr/>
                    <a:lstStyle/>
                    <a:p>
                      <a:pPr algn="ctr"/>
                      <a:r>
                        <a:rPr lang="en-US" dirty="0">
                          <a:latin typeface="Arial" panose="020B0604020202020204" pitchFamily="34" charset="0"/>
                          <a:cs typeface="Arial" panose="020B0604020202020204" pitchFamily="34" charset="0"/>
                        </a:rPr>
                        <a:t>Paired plus-minus duplex sequencing (300x WGS)</a:t>
                      </a:r>
                    </a:p>
                  </a:txBody>
                  <a:tcPr anchor="ctr"/>
                </a:tc>
                <a:tc>
                  <a:txBody>
                    <a:bodyPr/>
                    <a:lstStyle/>
                    <a:p>
                      <a:pPr algn="ctr"/>
                      <a:r>
                        <a:rPr lang="en-US" dirty="0" err="1">
                          <a:latin typeface="Arial"/>
                          <a:cs typeface="Arial"/>
                        </a:rPr>
                        <a:t>ppmSeq</a:t>
                      </a:r>
                      <a:r>
                        <a:rPr lang="en-US" dirty="0">
                          <a:latin typeface="Arial"/>
                          <a:cs typeface="Arial"/>
                        </a:rPr>
                        <a:t> (Ultima Genomics)</a:t>
                      </a:r>
                    </a:p>
                  </a:txBody>
                  <a:tcPr anchor="ctr"/>
                </a:tc>
                <a:tc>
                  <a:txBody>
                    <a:bodyPr/>
                    <a:lstStyle/>
                    <a:p>
                      <a:pPr algn="ctr"/>
                      <a:r>
                        <a:rPr lang="en-US" dirty="0">
                          <a:latin typeface="Arial" panose="020B0604020202020204" pitchFamily="34" charset="0"/>
                          <a:cs typeface="Arial" panose="020B0604020202020204" pitchFamily="34" charset="0"/>
                        </a:rPr>
                        <a:t>&lt;1 ppm</a:t>
                      </a:r>
                    </a:p>
                  </a:txBody>
                  <a:tcPr anchor="ctr"/>
                </a:tc>
                <a:extLst>
                  <a:ext uri="{0D108BD9-81ED-4DB2-BD59-A6C34878D82A}">
                    <a16:rowId xmlns:a16="http://schemas.microsoft.com/office/drawing/2014/main" val="796785196"/>
                  </a:ext>
                </a:extLst>
              </a:tr>
              <a:tr h="651359">
                <a:tc>
                  <a:txBody>
                    <a:bodyPr/>
                    <a:lstStyle/>
                    <a:p>
                      <a:pPr algn="ctr"/>
                      <a:r>
                        <a:rPr lang="en-US" dirty="0">
                          <a:latin typeface="Arial"/>
                          <a:cs typeface="Arial"/>
                        </a:rPr>
                        <a:t>WGS-based personalized with phased variants</a:t>
                      </a:r>
                    </a:p>
                  </a:txBody>
                  <a:tcPr anchor="ctr"/>
                </a:tc>
                <a:tc>
                  <a:txBody>
                    <a:bodyPr/>
                    <a:lstStyle/>
                    <a:p>
                      <a:pPr algn="ctr"/>
                      <a:r>
                        <a:rPr lang="en-US" dirty="0">
                          <a:latin typeface="Arial" panose="020B0604020202020204" pitchFamily="34" charset="0"/>
                          <a:cs typeface="Arial" panose="020B0604020202020204" pitchFamily="34" charset="0"/>
                        </a:rPr>
                        <a:t>Clarity (Stanford / Foresight / Natera)</a:t>
                      </a:r>
                    </a:p>
                  </a:txBody>
                  <a:tcPr anchor="ctr"/>
                </a:tc>
                <a:tc>
                  <a:txBody>
                    <a:bodyPr/>
                    <a:lstStyle/>
                    <a:p>
                      <a:pPr algn="ctr"/>
                      <a:r>
                        <a:rPr lang="en-US" dirty="0">
                          <a:latin typeface="Arial" panose="020B0604020202020204" pitchFamily="34" charset="0"/>
                          <a:cs typeface="Arial" panose="020B0604020202020204" pitchFamily="34" charset="0"/>
                        </a:rPr>
                        <a:t>&lt;1 ppm</a:t>
                      </a:r>
                    </a:p>
                  </a:txBody>
                  <a:tcPr anchor="ctr"/>
                </a:tc>
                <a:extLst>
                  <a:ext uri="{0D108BD9-81ED-4DB2-BD59-A6C34878D82A}">
                    <a16:rowId xmlns:a16="http://schemas.microsoft.com/office/drawing/2014/main" val="3192176145"/>
                  </a:ext>
                </a:extLst>
              </a:tr>
              <a:tr h="651359">
                <a:tc>
                  <a:txBody>
                    <a:bodyPr/>
                    <a:lstStyle/>
                    <a:p>
                      <a:pPr algn="ctr"/>
                      <a:r>
                        <a:rPr lang="en-US" dirty="0">
                          <a:latin typeface="Arial" panose="020B0604020202020204" pitchFamily="34" charset="0"/>
                          <a:cs typeface="Arial" panose="020B0604020202020204" pitchFamily="34" charset="0"/>
                        </a:rPr>
                        <a:t>WGS-based personalized with mutational enrichment</a:t>
                      </a:r>
                    </a:p>
                  </a:txBody>
                  <a:tcPr anchor="ctr"/>
                </a:tc>
                <a:tc>
                  <a:txBody>
                    <a:bodyPr/>
                    <a:lstStyle/>
                    <a:p>
                      <a:pPr algn="ctr"/>
                      <a:r>
                        <a:rPr lang="en-US" dirty="0">
                          <a:latin typeface="Arial" panose="020B0604020202020204" pitchFamily="34" charset="0"/>
                          <a:cs typeface="Arial" panose="020B0604020202020204" pitchFamily="34" charset="0"/>
                        </a:rPr>
                        <a:t>MAESTRO (Broad / Exact)</a:t>
                      </a:r>
                    </a:p>
                  </a:txBody>
                  <a:tcPr anchor="ctr"/>
                </a:tc>
                <a:tc>
                  <a:txBody>
                    <a:bodyPr/>
                    <a:lstStyle/>
                    <a:p>
                      <a:pPr algn="ctr"/>
                      <a:r>
                        <a:rPr lang="en-US" dirty="0">
                          <a:latin typeface="Arial" panose="020B0604020202020204" pitchFamily="34" charset="0"/>
                          <a:cs typeface="Arial" panose="020B0604020202020204" pitchFamily="34" charset="0"/>
                        </a:rPr>
                        <a:t>&lt;1 ppm</a:t>
                      </a:r>
                    </a:p>
                  </a:txBody>
                  <a:tcPr anchor="ctr"/>
                </a:tc>
                <a:extLst>
                  <a:ext uri="{0D108BD9-81ED-4DB2-BD59-A6C34878D82A}">
                    <a16:rowId xmlns:a16="http://schemas.microsoft.com/office/drawing/2014/main" val="3622862715"/>
                  </a:ext>
                </a:extLst>
              </a:tr>
            </a:tbl>
          </a:graphicData>
        </a:graphic>
      </p:graphicFrame>
      <p:sp>
        <p:nvSpPr>
          <p:cNvPr id="5" name="Title 2">
            <a:extLst>
              <a:ext uri="{FF2B5EF4-FFF2-40B4-BE49-F238E27FC236}">
                <a16:creationId xmlns:a16="http://schemas.microsoft.com/office/drawing/2014/main" id="{31ED8D86-E6A6-E09E-1354-68532900C5F4}"/>
              </a:ext>
            </a:extLst>
          </p:cNvPr>
          <p:cNvSpPr txBox="1">
            <a:spLocks/>
          </p:cNvSpPr>
          <p:nvPr/>
        </p:nvSpPr>
        <p:spPr>
          <a:xfrm>
            <a:off x="0" y="-304802"/>
            <a:ext cx="12192000" cy="8734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Arial" charset="0"/>
                <a:cs typeface="Arial" charset="0"/>
              </a:rPr>
              <a:t>2026 Update: Tumor-informed </a:t>
            </a:r>
            <a:r>
              <a:rPr kumimoji="0" lang="en-US" sz="2000" b="1" i="0" u="none" strike="noStrike" kern="1200" cap="none" spc="0" normalizeH="0" baseline="0" noProof="0" dirty="0" err="1">
                <a:ln>
                  <a:noFill/>
                </a:ln>
                <a:solidFill>
                  <a:prstClr val="black"/>
                </a:solidFill>
                <a:effectLst/>
                <a:uLnTx/>
                <a:uFillTx/>
                <a:latin typeface="Arial" charset="0"/>
                <a:ea typeface="Arial" charset="0"/>
                <a:cs typeface="Arial" charset="0"/>
              </a:rPr>
              <a:t>ctDNA</a:t>
            </a:r>
            <a:r>
              <a:rPr kumimoji="0" lang="en-US" sz="2000" b="1" i="0" u="none" strike="noStrike" kern="1200" cap="none" spc="0" normalizeH="0" baseline="0" noProof="0" dirty="0">
                <a:ln>
                  <a:noFill/>
                </a:ln>
                <a:solidFill>
                  <a:prstClr val="black"/>
                </a:solidFill>
                <a:effectLst/>
                <a:uLnTx/>
                <a:uFillTx/>
                <a:latin typeface="Arial" charset="0"/>
                <a:ea typeface="Arial" charset="0"/>
                <a:cs typeface="Arial" charset="0"/>
              </a:rPr>
              <a:t> MRD assay performance</a:t>
            </a:r>
          </a:p>
        </p:txBody>
      </p:sp>
    </p:spTree>
    <p:extLst>
      <p:ext uri="{BB962C8B-B14F-4D97-AF65-F5344CB8AC3E}">
        <p14:creationId xmlns:p14="http://schemas.microsoft.com/office/powerpoint/2010/main" val="372817503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CF5AB5DE-EACC-BECF-23EF-122E48F8C790}"/>
              </a:ext>
            </a:extLst>
          </p:cNvPr>
          <p:cNvSpPr>
            <a:spLocks noGrp="1"/>
          </p:cNvSpPr>
          <p:nvPr>
            <p:ph type="title"/>
          </p:nvPr>
        </p:nvSpPr>
        <p:spPr>
          <a:xfrm>
            <a:off x="266700" y="152400"/>
            <a:ext cx="11658600" cy="1143000"/>
          </a:xfrm>
        </p:spPr>
        <p:txBody>
          <a:bodyPr>
            <a:noAutofit/>
          </a:bodyPr>
          <a:lstStyle/>
          <a:p>
            <a:pPr algn="ctr">
              <a:lnSpc>
                <a:spcPct val="100000"/>
              </a:lnSpc>
            </a:pPr>
            <a:r>
              <a:rPr lang="en-US" sz="3600" dirty="0">
                <a:solidFill>
                  <a:srgbClr val="7A0000"/>
                </a:solidFill>
                <a:latin typeface="Arial" charset="0"/>
                <a:ea typeface="Arial" charset="0"/>
                <a:cs typeface="Arial" charset="0"/>
              </a:rPr>
              <a:t>Patient with locoregional-only recurrence: </a:t>
            </a:r>
            <a:br>
              <a:rPr lang="en-US" sz="3600" dirty="0">
                <a:solidFill>
                  <a:srgbClr val="7A0000"/>
                </a:solidFill>
                <a:latin typeface="Arial" charset="0"/>
                <a:ea typeface="Arial" charset="0"/>
                <a:cs typeface="Arial" charset="0"/>
              </a:rPr>
            </a:br>
            <a:r>
              <a:rPr lang="en-US" sz="3600" dirty="0">
                <a:solidFill>
                  <a:srgbClr val="7A0000"/>
                </a:solidFill>
                <a:latin typeface="Arial" charset="0"/>
                <a:ea typeface="Arial" charset="0"/>
                <a:cs typeface="Arial" charset="0"/>
              </a:rPr>
              <a:t>ctDNA MRD detection very challenging in this setting</a:t>
            </a:r>
          </a:p>
        </p:txBody>
      </p:sp>
      <p:pic>
        <p:nvPicPr>
          <p:cNvPr id="5" name="Picture 4">
            <a:extLst>
              <a:ext uri="{FF2B5EF4-FFF2-40B4-BE49-F238E27FC236}">
                <a16:creationId xmlns:a16="http://schemas.microsoft.com/office/drawing/2014/main" id="{77E8CD74-B644-96BE-6084-D1DF511D98AA}"/>
              </a:ext>
            </a:extLst>
          </p:cNvPr>
          <p:cNvPicPr>
            <a:picLocks noChangeAspect="1"/>
          </p:cNvPicPr>
          <p:nvPr/>
        </p:nvPicPr>
        <p:blipFill rotWithShape="1">
          <a:blip r:embed="rId2"/>
          <a:srcRect b="13861"/>
          <a:stretch/>
        </p:blipFill>
        <p:spPr>
          <a:xfrm>
            <a:off x="1524000" y="1295400"/>
            <a:ext cx="9067800" cy="5181600"/>
          </a:xfrm>
          <a:prstGeom prst="rect">
            <a:avLst/>
          </a:prstGeom>
        </p:spPr>
      </p:pic>
      <p:sp>
        <p:nvSpPr>
          <p:cNvPr id="6" name="TextBox 5">
            <a:extLst>
              <a:ext uri="{FF2B5EF4-FFF2-40B4-BE49-F238E27FC236}">
                <a16:creationId xmlns:a16="http://schemas.microsoft.com/office/drawing/2014/main" id="{3BE8E0AA-B183-74E5-6F86-219A2C44B3EB}"/>
              </a:ext>
            </a:extLst>
          </p:cNvPr>
          <p:cNvSpPr txBox="1"/>
          <p:nvPr/>
        </p:nvSpPr>
        <p:spPr>
          <a:xfrm>
            <a:off x="76200" y="6400800"/>
            <a:ext cx="48768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Chaudhuri et al. Cancer Discovery, 2017</a:t>
            </a:r>
          </a:p>
        </p:txBody>
      </p:sp>
    </p:spTree>
    <p:extLst>
      <p:ext uri="{BB962C8B-B14F-4D97-AF65-F5344CB8AC3E}">
        <p14:creationId xmlns:p14="http://schemas.microsoft.com/office/powerpoint/2010/main" val="318479015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1F28B8A8-29B8-3136-640D-9FD682CE04E6}"/>
              </a:ext>
            </a:extLst>
          </p:cNvPr>
          <p:cNvSpPr txBox="1">
            <a:spLocks/>
          </p:cNvSpPr>
          <p:nvPr/>
        </p:nvSpPr>
        <p:spPr>
          <a:xfrm>
            <a:off x="266700" y="2286000"/>
            <a:ext cx="11658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7A0000"/>
                </a:solidFill>
                <a:effectLst/>
                <a:uLnTx/>
                <a:uFillTx/>
                <a:latin typeface="Arial" charset="0"/>
                <a:ea typeface="Arial" charset="0"/>
                <a:cs typeface="Arial" charset="0"/>
              </a:rPr>
              <a:t>Can we improve the sensitivity of locoregional ctDNA MRD detection by sampling more proximally than blood?</a:t>
            </a:r>
          </a:p>
        </p:txBody>
      </p:sp>
    </p:spTree>
    <p:extLst>
      <p:ext uri="{BB962C8B-B14F-4D97-AF65-F5344CB8AC3E}">
        <p14:creationId xmlns:p14="http://schemas.microsoft.com/office/powerpoint/2010/main" val="204458045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EB3437B8-207D-B493-F2BA-62C695A1D6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17" t="2634" r="-1832" b="49"/>
          <a:stretch/>
        </p:blipFill>
        <p:spPr>
          <a:xfrm>
            <a:off x="4419600" y="34068"/>
            <a:ext cx="8252279" cy="6823931"/>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grpSp>
      <p:sp>
        <p:nvSpPr>
          <p:cNvPr id="5" name="Rectangle 4">
            <a:extLst>
              <a:ext uri="{FF2B5EF4-FFF2-40B4-BE49-F238E27FC236}">
                <a16:creationId xmlns:a16="http://schemas.microsoft.com/office/drawing/2014/main" id="{6F02C45E-0790-2B73-5648-087FDEF1145F}"/>
              </a:ext>
            </a:extLst>
          </p:cNvPr>
          <p:cNvSpPr/>
          <p:nvPr/>
        </p:nvSpPr>
        <p:spPr>
          <a:xfrm>
            <a:off x="4419600" y="34068"/>
            <a:ext cx="838200" cy="346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BCE7AE45-D4A6-F047-FD5B-81403112CAA9}"/>
              </a:ext>
            </a:extLst>
          </p:cNvPr>
          <p:cNvSpPr txBox="1"/>
          <p:nvPr/>
        </p:nvSpPr>
        <p:spPr>
          <a:xfrm>
            <a:off x="85725" y="6096000"/>
            <a:ext cx="341947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white"/>
                </a:solidFill>
                <a:effectLst/>
                <a:uLnTx/>
                <a:uFillTx/>
                <a:latin typeface="Arial" charset="0"/>
                <a:ea typeface="Arial" charset="0"/>
                <a:cs typeface="Arial" charset="0"/>
              </a:rPr>
              <a:t>Semenkovich</a:t>
            </a:r>
            <a:r>
              <a:rPr kumimoji="0" lang="en-US" sz="2000" b="0" i="1" u="none" strike="noStrike" kern="1200" cap="none" spc="0" normalizeH="0" baseline="0" noProof="0" dirty="0">
                <a:ln>
                  <a:noFill/>
                </a:ln>
                <a:solidFill>
                  <a:prstClr val="white"/>
                </a:solidFill>
                <a:effectLst/>
                <a:uLnTx/>
                <a:uFillTx/>
                <a:latin typeface="Arial" charset="0"/>
                <a:ea typeface="Arial" charset="0"/>
                <a:cs typeface="Arial" charset="0"/>
              </a:rPr>
              <a:t>,..,Chaudhuri, JITC, 2023</a:t>
            </a:r>
          </a:p>
        </p:txBody>
      </p:sp>
      <p:cxnSp>
        <p:nvCxnSpPr>
          <p:cNvPr id="3" name="Straight Arrow Connector 2">
            <a:extLst>
              <a:ext uri="{FF2B5EF4-FFF2-40B4-BE49-F238E27FC236}">
                <a16:creationId xmlns:a16="http://schemas.microsoft.com/office/drawing/2014/main" id="{04A33CEC-8C4A-7A5F-D5AD-E6498356D9F8}"/>
              </a:ext>
            </a:extLst>
          </p:cNvPr>
          <p:cNvCxnSpPr/>
          <p:nvPr/>
        </p:nvCxnSpPr>
        <p:spPr>
          <a:xfrm flipH="1">
            <a:off x="8991600" y="2438400"/>
            <a:ext cx="990600" cy="0"/>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23BFBF06-0F47-7AA5-CA36-73459CE91254}"/>
              </a:ext>
            </a:extLst>
          </p:cNvPr>
          <p:cNvSpPr txBox="1"/>
          <p:nvPr/>
        </p:nvSpPr>
        <p:spPr>
          <a:xfrm>
            <a:off x="9982200" y="2238345"/>
            <a:ext cx="108728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Lymph?</a:t>
            </a:r>
          </a:p>
        </p:txBody>
      </p:sp>
    </p:spTree>
    <p:extLst>
      <p:ext uri="{BB962C8B-B14F-4D97-AF65-F5344CB8AC3E}">
        <p14:creationId xmlns:p14="http://schemas.microsoft.com/office/powerpoint/2010/main" val="302116470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AE4616FD-BACA-7CB0-9EA8-AA6E1250BA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3689" y="935981"/>
            <a:ext cx="4939289" cy="5822097"/>
          </a:xfrm>
          <a:prstGeom prst="rect">
            <a:avLst/>
          </a:prstGeom>
        </p:spPr>
      </p:pic>
      <p:sp>
        <p:nvSpPr>
          <p:cNvPr id="2" name="Title 1">
            <a:extLst>
              <a:ext uri="{FF2B5EF4-FFF2-40B4-BE49-F238E27FC236}">
                <a16:creationId xmlns:a16="http://schemas.microsoft.com/office/drawing/2014/main" id="{C937A3AF-449E-55D6-0558-4BCEA5EE6B12}"/>
              </a:ext>
            </a:extLst>
          </p:cNvPr>
          <p:cNvSpPr>
            <a:spLocks noGrp="1"/>
          </p:cNvSpPr>
          <p:nvPr>
            <p:ph type="title"/>
          </p:nvPr>
        </p:nvSpPr>
        <p:spPr>
          <a:xfrm>
            <a:off x="609600" y="152400"/>
            <a:ext cx="10972800" cy="1143000"/>
          </a:xfrm>
        </p:spPr>
        <p:txBody>
          <a:bodyPr>
            <a:normAutofit/>
          </a:bodyPr>
          <a:lstStyle/>
          <a:p>
            <a:pPr algn="ctr"/>
            <a:r>
              <a:rPr lang="en-US" sz="3200" dirty="0">
                <a:latin typeface="Arial" panose="020B0604020202020204" pitchFamily="34" charset="0"/>
                <a:cs typeface="Arial" panose="020B0604020202020204" pitchFamily="34" charset="0"/>
              </a:rPr>
              <a:t>Surgical drain fluid – A lymph-enriched proximal biofluid</a:t>
            </a:r>
          </a:p>
        </p:txBody>
      </p:sp>
      <p:sp>
        <p:nvSpPr>
          <p:cNvPr id="3" name="Content Placeholder 2">
            <a:extLst>
              <a:ext uri="{FF2B5EF4-FFF2-40B4-BE49-F238E27FC236}">
                <a16:creationId xmlns:a16="http://schemas.microsoft.com/office/drawing/2014/main" id="{2D376088-5AE3-31AF-9373-D96797A4AC96}"/>
              </a:ext>
            </a:extLst>
          </p:cNvPr>
          <p:cNvSpPr>
            <a:spLocks noGrp="1"/>
          </p:cNvSpPr>
          <p:nvPr>
            <p:ph idx="1"/>
          </p:nvPr>
        </p:nvSpPr>
        <p:spPr>
          <a:xfrm>
            <a:off x="959341" y="3225847"/>
            <a:ext cx="3536459" cy="1803303"/>
          </a:xfrm>
        </p:spPr>
        <p:txBody>
          <a:bodyPr>
            <a:normAutofit/>
          </a:bodyPr>
          <a:lstStyle/>
          <a:p>
            <a:pPr marL="0" indent="0">
              <a:buNone/>
            </a:pPr>
            <a:r>
              <a:rPr lang="en-US" b="1" dirty="0"/>
              <a:t>A proximal biofluid that is enriched for lymph</a:t>
            </a:r>
            <a:endParaRPr lang="en-US" dirty="0"/>
          </a:p>
          <a:p>
            <a:pPr marL="0" indent="0">
              <a:buNone/>
            </a:pPr>
            <a:endParaRPr lang="en-US" dirty="0"/>
          </a:p>
        </p:txBody>
      </p:sp>
      <p:sp>
        <p:nvSpPr>
          <p:cNvPr id="4" name="TextBox 3">
            <a:extLst>
              <a:ext uri="{FF2B5EF4-FFF2-40B4-BE49-F238E27FC236}">
                <a16:creationId xmlns:a16="http://schemas.microsoft.com/office/drawing/2014/main" id="{E2B547BA-02F6-7285-EE94-DC467929D1B5}"/>
              </a:ext>
            </a:extLst>
          </p:cNvPr>
          <p:cNvSpPr txBox="1"/>
          <p:nvPr/>
        </p:nvSpPr>
        <p:spPr>
          <a:xfrm>
            <a:off x="7283394" y="2383896"/>
            <a:ext cx="22097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Proximal to disease</a:t>
            </a:r>
          </a:p>
        </p:txBody>
      </p:sp>
      <p:sp>
        <p:nvSpPr>
          <p:cNvPr id="11" name="TextBox 10">
            <a:extLst>
              <a:ext uri="{FF2B5EF4-FFF2-40B4-BE49-F238E27FC236}">
                <a16:creationId xmlns:a16="http://schemas.microsoft.com/office/drawing/2014/main" id="{95E6D571-2118-80E0-2C2E-E66B8E6BFA25}"/>
              </a:ext>
            </a:extLst>
          </p:cNvPr>
          <p:cNvSpPr txBox="1"/>
          <p:nvPr/>
        </p:nvSpPr>
        <p:spPr>
          <a:xfrm>
            <a:off x="5715000" y="3657600"/>
            <a:ext cx="190423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Likely enriched with biomarkers</a:t>
            </a:r>
          </a:p>
        </p:txBody>
      </p:sp>
      <p:sp>
        <p:nvSpPr>
          <p:cNvPr id="12" name="TextBox 11">
            <a:extLst>
              <a:ext uri="{FF2B5EF4-FFF2-40B4-BE49-F238E27FC236}">
                <a16:creationId xmlns:a16="http://schemas.microsoft.com/office/drawing/2014/main" id="{65CBE156-C931-D36F-05B4-D9EFF05A523F}"/>
              </a:ext>
            </a:extLst>
          </p:cNvPr>
          <p:cNvSpPr txBox="1"/>
          <p:nvPr/>
        </p:nvSpPr>
        <p:spPr>
          <a:xfrm>
            <a:off x="5144267" y="5633214"/>
            <a:ext cx="1392297"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Proximal to locoregional LNs</a:t>
            </a:r>
          </a:p>
        </p:txBody>
      </p:sp>
      <p:sp>
        <p:nvSpPr>
          <p:cNvPr id="19" name="TextBox 18">
            <a:extLst>
              <a:ext uri="{FF2B5EF4-FFF2-40B4-BE49-F238E27FC236}">
                <a16:creationId xmlns:a16="http://schemas.microsoft.com/office/drawing/2014/main" id="{53651E9B-CA49-C01C-45AC-D57B3F8195A6}"/>
              </a:ext>
            </a:extLst>
          </p:cNvPr>
          <p:cNvSpPr txBox="1"/>
          <p:nvPr/>
        </p:nvSpPr>
        <p:spPr>
          <a:xfrm>
            <a:off x="10376666" y="5633214"/>
            <a:ext cx="17669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Standard-of-care post-surgical biofluid</a:t>
            </a:r>
          </a:p>
        </p:txBody>
      </p:sp>
      <p:sp>
        <p:nvSpPr>
          <p:cNvPr id="20" name="TextBox 19">
            <a:extLst>
              <a:ext uri="{FF2B5EF4-FFF2-40B4-BE49-F238E27FC236}">
                <a16:creationId xmlns:a16="http://schemas.microsoft.com/office/drawing/2014/main" id="{E534FF48-F2EA-55F4-EAFC-0936F74170FB}"/>
              </a:ext>
            </a:extLst>
          </p:cNvPr>
          <p:cNvSpPr txBox="1"/>
          <p:nvPr/>
        </p:nvSpPr>
        <p:spPr>
          <a:xfrm>
            <a:off x="9493194" y="3657600"/>
            <a:ext cx="1389450" cy="107721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Abundant in quantity after surgery</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675FA7EC-7BF5-89F1-B08A-7F672FDC8220}"/>
              </a:ext>
            </a:extLst>
          </p:cNvPr>
          <p:cNvPicPr>
            <a:picLocks noChangeAspect="1"/>
          </p:cNvPicPr>
          <p:nvPr/>
        </p:nvPicPr>
        <p:blipFill>
          <a:blip r:embed="rId4"/>
          <a:stretch>
            <a:fillRect/>
          </a:stretch>
        </p:blipFill>
        <p:spPr>
          <a:xfrm>
            <a:off x="9735750" y="2362200"/>
            <a:ext cx="1389450" cy="1342209"/>
          </a:xfrm>
          <a:prstGeom prst="rect">
            <a:avLst/>
          </a:prstGeom>
        </p:spPr>
      </p:pic>
    </p:spTree>
    <p:extLst>
      <p:ext uri="{BB962C8B-B14F-4D97-AF65-F5344CB8AC3E}">
        <p14:creationId xmlns:p14="http://schemas.microsoft.com/office/powerpoint/2010/main" val="216215582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11" grpId="0"/>
      <p:bldP spid="12" grpId="0"/>
      <p:bldP spid="19" grpId="0"/>
      <p:bldP spid="20"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72481B-06CD-189E-AE73-4745CD7DC7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272162-0F19-A5AD-6CCC-2F9E89768D39}"/>
              </a:ext>
            </a:extLst>
          </p:cNvPr>
          <p:cNvPicPr>
            <a:picLocks noChangeAspect="1"/>
          </p:cNvPicPr>
          <p:nvPr/>
        </p:nvPicPr>
        <p:blipFill>
          <a:blip r:embed="rId2"/>
          <a:stretch>
            <a:fillRect/>
          </a:stretch>
        </p:blipFill>
        <p:spPr>
          <a:xfrm>
            <a:off x="643467" y="1179830"/>
            <a:ext cx="10905066" cy="4498339"/>
          </a:xfrm>
          <a:prstGeom prst="rect">
            <a:avLst/>
          </a:prstGeom>
        </p:spPr>
      </p:pic>
    </p:spTree>
    <p:extLst>
      <p:ext uri="{BB962C8B-B14F-4D97-AF65-F5344CB8AC3E}">
        <p14:creationId xmlns:p14="http://schemas.microsoft.com/office/powerpoint/2010/main" val="106372939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9A7299-DE0E-AA5D-87F8-87FCFD79D3B3}"/>
              </a:ext>
            </a:extLst>
          </p:cNvPr>
          <p:cNvPicPr>
            <a:picLocks noChangeAspect="1"/>
          </p:cNvPicPr>
          <p:nvPr/>
        </p:nvPicPr>
        <p:blipFill>
          <a:blip r:embed="rId2"/>
          <a:stretch>
            <a:fillRect/>
          </a:stretch>
        </p:blipFill>
        <p:spPr>
          <a:xfrm>
            <a:off x="643467" y="784522"/>
            <a:ext cx="10905066" cy="5288954"/>
          </a:xfrm>
          <a:prstGeom prst="rect">
            <a:avLst/>
          </a:prstGeom>
        </p:spPr>
      </p:pic>
    </p:spTree>
    <p:extLst>
      <p:ext uri="{BB962C8B-B14F-4D97-AF65-F5344CB8AC3E}">
        <p14:creationId xmlns:p14="http://schemas.microsoft.com/office/powerpoint/2010/main" val="396425267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B2958C30-A0F9-A8C8-DC5A-8C2D091381EF}"/>
              </a:ext>
            </a:extLst>
          </p:cNvPr>
          <p:cNvPicPr>
            <a:picLocks noChangeAspect="1"/>
          </p:cNvPicPr>
          <p:nvPr/>
        </p:nvPicPr>
        <p:blipFill>
          <a:blip r:embed="rId2">
            <a:extLst>
              <a:ext uri="{28A0092B-C50C-407E-A947-70E740481C1C}">
                <a14:useLocalDpi xmlns:a14="http://schemas.microsoft.com/office/drawing/2010/main" val="0"/>
              </a:ext>
            </a:extLst>
          </a:blip>
          <a:srcRect l="5681" t="4973" r="6084" b="60853"/>
          <a:stretch/>
        </p:blipFill>
        <p:spPr>
          <a:xfrm>
            <a:off x="685800" y="47625"/>
            <a:ext cx="10820400" cy="6762750"/>
          </a:xfrm>
          <a:prstGeom prst="rect">
            <a:avLst/>
          </a:prstGeom>
        </p:spPr>
      </p:pic>
    </p:spTree>
    <p:extLst>
      <p:ext uri="{BB962C8B-B14F-4D97-AF65-F5344CB8AC3E}">
        <p14:creationId xmlns:p14="http://schemas.microsoft.com/office/powerpoint/2010/main" val="37704062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different types of lymphoma&#10;&#10;Description automatically generated">
            <a:extLst>
              <a:ext uri="{FF2B5EF4-FFF2-40B4-BE49-F238E27FC236}">
                <a16:creationId xmlns:a16="http://schemas.microsoft.com/office/drawing/2014/main" id="{8A249062-012D-2463-69F2-50E88BCAF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228600"/>
            <a:ext cx="8060556" cy="6394610"/>
          </a:xfrm>
          <a:prstGeom prst="rect">
            <a:avLst/>
          </a:prstGeom>
        </p:spPr>
      </p:pic>
      <p:sp>
        <p:nvSpPr>
          <p:cNvPr id="11" name="TextBox 10">
            <a:extLst>
              <a:ext uri="{FF2B5EF4-FFF2-40B4-BE49-F238E27FC236}">
                <a16:creationId xmlns:a16="http://schemas.microsoft.com/office/drawing/2014/main" id="{803ED7B6-5AD6-5ED9-B653-CDEE4239501B}"/>
              </a:ext>
            </a:extLst>
          </p:cNvPr>
          <p:cNvSpPr txBox="1"/>
          <p:nvPr/>
        </p:nvSpPr>
        <p:spPr>
          <a:xfrm>
            <a:off x="457200" y="609600"/>
            <a:ext cx="3352800" cy="193899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24h postoperative lymph is distinct from blood and enriched in </a:t>
            </a:r>
            <a:r>
              <a:rPr kumimoji="0" lang="en-US" sz="3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ctDNA</a:t>
            </a:r>
            <a:endPar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5AE35599-BCD9-104E-019D-7BC33D8C75FA}"/>
              </a:ext>
            </a:extLst>
          </p:cNvPr>
          <p:cNvSpPr/>
          <p:nvPr/>
        </p:nvSpPr>
        <p:spPr>
          <a:xfrm>
            <a:off x="3810000" y="3048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CE209220-7800-F166-511A-9FD78998FC66}"/>
              </a:ext>
            </a:extLst>
          </p:cNvPr>
          <p:cNvSpPr/>
          <p:nvPr/>
        </p:nvSpPr>
        <p:spPr>
          <a:xfrm>
            <a:off x="3810000" y="34290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6C36860C-B4FC-7DF2-D0F0-6AFD64D258C2}"/>
              </a:ext>
            </a:extLst>
          </p:cNvPr>
          <p:cNvSpPr/>
          <p:nvPr/>
        </p:nvSpPr>
        <p:spPr>
          <a:xfrm>
            <a:off x="7315200" y="340233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A503E93C-B113-8E81-2067-CD8ACBD65725}"/>
              </a:ext>
            </a:extLst>
          </p:cNvPr>
          <p:cNvSpPr/>
          <p:nvPr/>
        </p:nvSpPr>
        <p:spPr>
          <a:xfrm>
            <a:off x="7344978" y="3810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D23E29BC-AB9C-E6D8-CEF0-7740DA1BACA4}"/>
              </a:ext>
            </a:extLst>
          </p:cNvPr>
          <p:cNvSpPr txBox="1"/>
          <p:nvPr/>
        </p:nvSpPr>
        <p:spPr>
          <a:xfrm>
            <a:off x="8259378" y="211723"/>
            <a:ext cx="263722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Lymph-associated proteins</a:t>
            </a:r>
          </a:p>
        </p:txBody>
      </p:sp>
      <p:sp>
        <p:nvSpPr>
          <p:cNvPr id="5" name="TextBox 4">
            <a:extLst>
              <a:ext uri="{FF2B5EF4-FFF2-40B4-BE49-F238E27FC236}">
                <a16:creationId xmlns:a16="http://schemas.microsoft.com/office/drawing/2014/main" id="{AC31A29E-0827-523E-4B54-B89F9782B7AA}"/>
              </a:ext>
            </a:extLst>
          </p:cNvPr>
          <p:cNvSpPr txBox="1"/>
          <p:nvPr/>
        </p:nvSpPr>
        <p:spPr>
          <a:xfrm>
            <a:off x="0" y="6439249"/>
            <a:ext cx="5343129" cy="400110"/>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mn-ea"/>
                <a:cs typeface="Arial"/>
              </a:rPr>
              <a:t>Lazare et al. Clinical Cancer Research, 2026</a:t>
            </a:r>
          </a:p>
        </p:txBody>
      </p:sp>
    </p:spTree>
    <p:extLst>
      <p:ext uri="{BB962C8B-B14F-4D97-AF65-F5344CB8AC3E}">
        <p14:creationId xmlns:p14="http://schemas.microsoft.com/office/powerpoint/2010/main" val="35874475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C870D1-6E33-36BB-EF7A-80F28B6BAF6F}"/>
              </a:ext>
            </a:extLst>
          </p:cNvPr>
          <p:cNvPicPr>
            <a:picLocks noChangeAspect="1"/>
          </p:cNvPicPr>
          <p:nvPr/>
        </p:nvPicPr>
        <p:blipFill rotWithShape="1">
          <a:blip r:embed="rId2"/>
          <a:srcRect r="51358" b="52933"/>
          <a:stretch/>
        </p:blipFill>
        <p:spPr>
          <a:xfrm>
            <a:off x="391421" y="2178252"/>
            <a:ext cx="5716936" cy="3841548"/>
          </a:xfrm>
          <a:prstGeom prst="rect">
            <a:avLst/>
          </a:prstGeom>
        </p:spPr>
      </p:pic>
      <p:pic>
        <p:nvPicPr>
          <p:cNvPr id="6" name="Picture 5">
            <a:extLst>
              <a:ext uri="{FF2B5EF4-FFF2-40B4-BE49-F238E27FC236}">
                <a16:creationId xmlns:a16="http://schemas.microsoft.com/office/drawing/2014/main" id="{B058F8F6-AC3E-4C15-52AC-6CA97AD05A1B}"/>
              </a:ext>
            </a:extLst>
          </p:cNvPr>
          <p:cNvPicPr>
            <a:picLocks noChangeAspect="1"/>
          </p:cNvPicPr>
          <p:nvPr/>
        </p:nvPicPr>
        <p:blipFill rotWithShape="1">
          <a:blip r:embed="rId2"/>
          <a:srcRect t="54294" r="51358"/>
          <a:stretch/>
        </p:blipFill>
        <p:spPr>
          <a:xfrm>
            <a:off x="6371683" y="2178252"/>
            <a:ext cx="5716935" cy="3730465"/>
          </a:xfrm>
          <a:prstGeom prst="rect">
            <a:avLst/>
          </a:prstGeom>
        </p:spPr>
      </p:pic>
      <p:sp>
        <p:nvSpPr>
          <p:cNvPr id="3" name="TextBox 2">
            <a:extLst>
              <a:ext uri="{FF2B5EF4-FFF2-40B4-BE49-F238E27FC236}">
                <a16:creationId xmlns:a16="http://schemas.microsoft.com/office/drawing/2014/main" id="{69C213EF-8906-610F-19AE-EB0BA9EBEF74}"/>
              </a:ext>
            </a:extLst>
          </p:cNvPr>
          <p:cNvSpPr txBox="1"/>
          <p:nvPr/>
        </p:nvSpPr>
        <p:spPr>
          <a:xfrm>
            <a:off x="1143000" y="3873843"/>
            <a:ext cx="112523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0.03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3.3 </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F21E4AFD-9CC2-4A2A-A2C6-B121562B384C}"/>
              </a:ext>
            </a:extLst>
          </p:cNvPr>
          <p:cNvSpPr txBox="1"/>
          <p:nvPr/>
        </p:nvSpPr>
        <p:spPr>
          <a:xfrm>
            <a:off x="1390650" y="1568733"/>
            <a:ext cx="3486150"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Progression-free Survival</a:t>
            </a:r>
          </a:p>
        </p:txBody>
      </p:sp>
      <p:sp>
        <p:nvSpPr>
          <p:cNvPr id="9" name="TextBox 8">
            <a:extLst>
              <a:ext uri="{FF2B5EF4-FFF2-40B4-BE49-F238E27FC236}">
                <a16:creationId xmlns:a16="http://schemas.microsoft.com/office/drawing/2014/main" id="{AAC4ED8A-A7A1-E906-E789-3693BEF86FEF}"/>
              </a:ext>
            </a:extLst>
          </p:cNvPr>
          <p:cNvSpPr txBox="1"/>
          <p:nvPr/>
        </p:nvSpPr>
        <p:spPr>
          <a:xfrm>
            <a:off x="6781800" y="1568733"/>
            <a:ext cx="4648200"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Locoregional Progression-free Survival</a:t>
            </a:r>
          </a:p>
        </p:txBody>
      </p:sp>
      <p:sp>
        <p:nvSpPr>
          <p:cNvPr id="11" name="TextBox 10">
            <a:extLst>
              <a:ext uri="{FF2B5EF4-FFF2-40B4-BE49-F238E27FC236}">
                <a16:creationId xmlns:a16="http://schemas.microsoft.com/office/drawing/2014/main" id="{1555EAC9-04B4-9F13-CF5C-98AEAAFDD502}"/>
              </a:ext>
            </a:extLst>
          </p:cNvPr>
          <p:cNvSpPr txBox="1"/>
          <p:nvPr/>
        </p:nvSpPr>
        <p:spPr>
          <a:xfrm>
            <a:off x="457200" y="368643"/>
            <a:ext cx="11277600" cy="1015663"/>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Lymph </a:t>
            </a:r>
            <a:r>
              <a:rPr kumimoji="0" lang="en-US" sz="3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ctDNA</a:t>
            </a: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MRD is associated with worse PFS and locoregional PFS</a:t>
            </a:r>
          </a:p>
        </p:txBody>
      </p:sp>
      <p:sp>
        <p:nvSpPr>
          <p:cNvPr id="12" name="TextBox 11">
            <a:extLst>
              <a:ext uri="{FF2B5EF4-FFF2-40B4-BE49-F238E27FC236}">
                <a16:creationId xmlns:a16="http://schemas.microsoft.com/office/drawing/2014/main" id="{10595E71-F086-D6DA-7E6D-BEEA664E6C62}"/>
              </a:ext>
            </a:extLst>
          </p:cNvPr>
          <p:cNvSpPr txBox="1"/>
          <p:nvPr/>
        </p:nvSpPr>
        <p:spPr>
          <a:xfrm>
            <a:off x="7086600" y="3873843"/>
            <a:ext cx="117118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4.9 </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FE37028-E812-C5A4-5466-5DB8A8C723CC}"/>
              </a:ext>
            </a:extLst>
          </p:cNvPr>
          <p:cNvSpPr txBox="1"/>
          <p:nvPr/>
        </p:nvSpPr>
        <p:spPr>
          <a:xfrm>
            <a:off x="143271" y="6400800"/>
            <a:ext cx="5343129" cy="400110"/>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mn-ea"/>
                <a:cs typeface="Arial"/>
              </a:rPr>
              <a:t>Lazare et al. Clinical Cancer Research, 2026</a:t>
            </a:r>
          </a:p>
        </p:txBody>
      </p:sp>
    </p:spTree>
    <p:extLst>
      <p:ext uri="{BB962C8B-B14F-4D97-AF65-F5344CB8AC3E}">
        <p14:creationId xmlns:p14="http://schemas.microsoft.com/office/powerpoint/2010/main" val="100748668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par>
                                <p:cTn id="19" presetID="9"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P spid="9" grpId="0" animBg="1"/>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5E185C3-71F8-97E1-52DB-A0E57E719C05}"/>
              </a:ext>
            </a:extLst>
          </p:cNvPr>
          <p:cNvPicPr>
            <a:picLocks noGrp="1" noChangeAspect="1"/>
          </p:cNvPicPr>
          <p:nvPr>
            <p:ph idx="1"/>
          </p:nvPr>
        </p:nvPicPr>
        <p:blipFill>
          <a:blip r:embed="rId2"/>
          <a:stretch>
            <a:fillRect/>
          </a:stretch>
        </p:blipFill>
        <p:spPr>
          <a:xfrm>
            <a:off x="5119992" y="381000"/>
            <a:ext cx="3595358" cy="2902746"/>
          </a:xfrm>
        </p:spPr>
      </p:pic>
      <p:pic>
        <p:nvPicPr>
          <p:cNvPr id="7" name="Picture 6">
            <a:extLst>
              <a:ext uri="{FF2B5EF4-FFF2-40B4-BE49-F238E27FC236}">
                <a16:creationId xmlns:a16="http://schemas.microsoft.com/office/drawing/2014/main" id="{F32575FD-3107-4B36-599A-55BBC591A859}"/>
              </a:ext>
            </a:extLst>
          </p:cNvPr>
          <p:cNvPicPr>
            <a:picLocks noChangeAspect="1"/>
          </p:cNvPicPr>
          <p:nvPr/>
        </p:nvPicPr>
        <p:blipFill>
          <a:blip r:embed="rId3"/>
          <a:stretch>
            <a:fillRect/>
          </a:stretch>
        </p:blipFill>
        <p:spPr>
          <a:xfrm>
            <a:off x="8750942" y="3712464"/>
            <a:ext cx="3359444" cy="2902746"/>
          </a:xfrm>
          <a:prstGeom prst="rect">
            <a:avLst/>
          </a:prstGeom>
        </p:spPr>
      </p:pic>
      <p:pic>
        <p:nvPicPr>
          <p:cNvPr id="9" name="Picture 8">
            <a:extLst>
              <a:ext uri="{FF2B5EF4-FFF2-40B4-BE49-F238E27FC236}">
                <a16:creationId xmlns:a16="http://schemas.microsoft.com/office/drawing/2014/main" id="{8538F900-D718-54D0-4198-F581E74F9D4E}"/>
              </a:ext>
            </a:extLst>
          </p:cNvPr>
          <p:cNvPicPr>
            <a:picLocks noChangeAspect="1"/>
          </p:cNvPicPr>
          <p:nvPr/>
        </p:nvPicPr>
        <p:blipFill>
          <a:blip r:embed="rId4"/>
          <a:stretch>
            <a:fillRect/>
          </a:stretch>
        </p:blipFill>
        <p:spPr>
          <a:xfrm>
            <a:off x="5110467" y="3704270"/>
            <a:ext cx="3396831" cy="2902746"/>
          </a:xfrm>
          <a:prstGeom prst="rect">
            <a:avLst/>
          </a:prstGeom>
        </p:spPr>
      </p:pic>
      <p:pic>
        <p:nvPicPr>
          <p:cNvPr id="11" name="Picture 10">
            <a:extLst>
              <a:ext uri="{FF2B5EF4-FFF2-40B4-BE49-F238E27FC236}">
                <a16:creationId xmlns:a16="http://schemas.microsoft.com/office/drawing/2014/main" id="{432E1027-946B-BD65-7933-032906A3B8A0}"/>
              </a:ext>
            </a:extLst>
          </p:cNvPr>
          <p:cNvPicPr>
            <a:picLocks noChangeAspect="1"/>
          </p:cNvPicPr>
          <p:nvPr/>
        </p:nvPicPr>
        <p:blipFill>
          <a:blip r:embed="rId5"/>
          <a:stretch>
            <a:fillRect/>
          </a:stretch>
        </p:blipFill>
        <p:spPr>
          <a:xfrm>
            <a:off x="8756356" y="393192"/>
            <a:ext cx="3359444" cy="2883906"/>
          </a:xfrm>
          <a:prstGeom prst="rect">
            <a:avLst/>
          </a:prstGeom>
        </p:spPr>
      </p:pic>
      <p:pic>
        <p:nvPicPr>
          <p:cNvPr id="12" name="Picture 11">
            <a:extLst>
              <a:ext uri="{FF2B5EF4-FFF2-40B4-BE49-F238E27FC236}">
                <a16:creationId xmlns:a16="http://schemas.microsoft.com/office/drawing/2014/main" id="{3BEC347E-A5F4-1A50-91BF-233BE92DE760}"/>
              </a:ext>
            </a:extLst>
          </p:cNvPr>
          <p:cNvPicPr>
            <a:picLocks noChangeAspect="1"/>
          </p:cNvPicPr>
          <p:nvPr/>
        </p:nvPicPr>
        <p:blipFill>
          <a:blip r:embed="rId6"/>
          <a:srcRect t="10173"/>
          <a:stretch/>
        </p:blipFill>
        <p:spPr>
          <a:xfrm>
            <a:off x="174305" y="2328106"/>
            <a:ext cx="4858806" cy="3762518"/>
          </a:xfrm>
          <a:prstGeom prst="rect">
            <a:avLst/>
          </a:prstGeom>
        </p:spPr>
      </p:pic>
      <p:sp>
        <p:nvSpPr>
          <p:cNvPr id="13" name="TextBox 12">
            <a:extLst>
              <a:ext uri="{FF2B5EF4-FFF2-40B4-BE49-F238E27FC236}">
                <a16:creationId xmlns:a16="http://schemas.microsoft.com/office/drawing/2014/main" id="{1DA759EC-BE82-0DFB-7BFF-0DD5D406C35A}"/>
              </a:ext>
            </a:extLst>
          </p:cNvPr>
          <p:cNvSpPr txBox="1"/>
          <p:nvPr/>
        </p:nvSpPr>
        <p:spPr>
          <a:xfrm>
            <a:off x="762000" y="4114800"/>
            <a:ext cx="12192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0.003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3.1 </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01DE06A1-D4DD-4A51-585A-2D47E61FF8C1}"/>
              </a:ext>
            </a:extLst>
          </p:cNvPr>
          <p:cNvSpPr txBox="1"/>
          <p:nvPr/>
        </p:nvSpPr>
        <p:spPr>
          <a:xfrm>
            <a:off x="1539288" y="2133600"/>
            <a:ext cx="1508712" cy="3810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Lymph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ctDNA</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25DAEEF8-489A-2423-E48E-62890F626E04}"/>
              </a:ext>
            </a:extLst>
          </p:cNvPr>
          <p:cNvSpPr txBox="1"/>
          <p:nvPr/>
        </p:nvSpPr>
        <p:spPr>
          <a:xfrm>
            <a:off x="609600" y="447378"/>
            <a:ext cx="3733800"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Lymph </a:t>
            </a:r>
            <a:r>
              <a:rPr kumimoji="0" lang="en-US" sz="2800" b="1" i="0" u="none" strike="noStrike" kern="1200" cap="none" spc="0" normalizeH="0" baseline="0" noProof="0" dirty="0" err="1">
                <a:ln>
                  <a:noFill/>
                </a:ln>
                <a:solidFill>
                  <a:prstClr val="black"/>
                </a:solidFill>
                <a:effectLst/>
                <a:uLnTx/>
                <a:uFillTx/>
                <a:latin typeface="Calibri"/>
                <a:ea typeface="+mn-ea"/>
                <a:cs typeface="+mn-cs"/>
              </a:rPr>
              <a:t>ctDNA</a:t>
            </a:r>
            <a:r>
              <a:rPr kumimoji="0" lang="en-US" sz="2800" b="1" i="0" u="none" strike="noStrike" kern="1200" cap="none" spc="0" normalizeH="0" baseline="0" noProof="0" dirty="0">
                <a:ln>
                  <a:noFill/>
                </a:ln>
                <a:solidFill>
                  <a:prstClr val="black"/>
                </a:solidFill>
                <a:effectLst/>
                <a:uLnTx/>
                <a:uFillTx/>
                <a:latin typeface="Calibri"/>
                <a:ea typeface="+mn-ea"/>
                <a:cs typeface="+mn-cs"/>
              </a:rPr>
              <a:t> outperforms individual pathology features</a:t>
            </a:r>
          </a:p>
        </p:txBody>
      </p:sp>
      <p:sp>
        <p:nvSpPr>
          <p:cNvPr id="3" name="TextBox 2">
            <a:extLst>
              <a:ext uri="{FF2B5EF4-FFF2-40B4-BE49-F238E27FC236}">
                <a16:creationId xmlns:a16="http://schemas.microsoft.com/office/drawing/2014/main" id="{825A2D47-B386-393A-CDD4-8D59C1B7A9FE}"/>
              </a:ext>
            </a:extLst>
          </p:cNvPr>
          <p:cNvSpPr txBox="1"/>
          <p:nvPr/>
        </p:nvSpPr>
        <p:spPr>
          <a:xfrm>
            <a:off x="5523296" y="5155642"/>
            <a:ext cx="12954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0.03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2.4</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6" name="TextBox 5">
            <a:extLst>
              <a:ext uri="{FF2B5EF4-FFF2-40B4-BE49-F238E27FC236}">
                <a16:creationId xmlns:a16="http://schemas.microsoft.com/office/drawing/2014/main" id="{02C75882-812E-EE94-D4C3-93A7FEE1B6A2}"/>
              </a:ext>
            </a:extLst>
          </p:cNvPr>
          <p:cNvSpPr txBox="1"/>
          <p:nvPr/>
        </p:nvSpPr>
        <p:spPr>
          <a:xfrm>
            <a:off x="9144000" y="5155643"/>
            <a:ext cx="12954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0.02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2.2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29AEF3FD-7D99-5B9F-43D4-D8D49216EC1C}"/>
              </a:ext>
            </a:extLst>
          </p:cNvPr>
          <p:cNvSpPr txBox="1"/>
          <p:nvPr/>
        </p:nvSpPr>
        <p:spPr>
          <a:xfrm>
            <a:off x="9144000" y="1799243"/>
            <a:ext cx="12954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0.38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1.4</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17" name="TextBox 16">
            <a:extLst>
              <a:ext uri="{FF2B5EF4-FFF2-40B4-BE49-F238E27FC236}">
                <a16:creationId xmlns:a16="http://schemas.microsoft.com/office/drawing/2014/main" id="{A0438C26-FBF1-418B-E366-B7B6237AD30E}"/>
              </a:ext>
            </a:extLst>
          </p:cNvPr>
          <p:cNvSpPr txBox="1"/>
          <p:nvPr/>
        </p:nvSpPr>
        <p:spPr>
          <a:xfrm>
            <a:off x="5523296" y="1810434"/>
            <a:ext cx="12954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1.5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8BBC99D9-B3DF-1590-7449-8E8B502D0322}"/>
              </a:ext>
            </a:extLst>
          </p:cNvPr>
          <p:cNvSpPr txBox="1"/>
          <p:nvPr/>
        </p:nvSpPr>
        <p:spPr>
          <a:xfrm>
            <a:off x="0" y="6439249"/>
            <a:ext cx="5343129" cy="400110"/>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mn-ea"/>
                <a:cs typeface="Arial"/>
              </a:rPr>
              <a:t>Lazare et al. Clinical Cancer Research, 2026</a:t>
            </a:r>
          </a:p>
        </p:txBody>
      </p:sp>
    </p:spTree>
    <p:extLst>
      <p:ext uri="{BB962C8B-B14F-4D97-AF65-F5344CB8AC3E}">
        <p14:creationId xmlns:p14="http://schemas.microsoft.com/office/powerpoint/2010/main" val="119823450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9"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ssolve">
                                      <p:cBhvr>
                                        <p:cTn id="30" dur="500"/>
                                        <p:tgtEl>
                                          <p:spTgt spid="3"/>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dissolve">
                                      <p:cBhvr>
                                        <p:cTn id="36" dur="500"/>
                                        <p:tgtEl>
                                          <p:spTgt spid="10"/>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dissolve">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 grpId="0"/>
      <p:bldP spid="6" grpId="0"/>
      <p:bldP spid="10" grpId="0"/>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3FC5AEA-6E7E-9BD6-5BA8-D8B73011F11A}"/>
              </a:ext>
            </a:extLst>
          </p:cNvPr>
          <p:cNvPicPr>
            <a:picLocks noGrp="1" noChangeAspect="1"/>
          </p:cNvPicPr>
          <p:nvPr>
            <p:ph idx="1"/>
          </p:nvPr>
        </p:nvPicPr>
        <p:blipFill rotWithShape="1">
          <a:blip r:embed="rId2"/>
          <a:srcRect t="9381" r="16594"/>
          <a:stretch/>
        </p:blipFill>
        <p:spPr>
          <a:xfrm>
            <a:off x="6633625" y="2141704"/>
            <a:ext cx="4872575" cy="4357002"/>
          </a:xfrm>
        </p:spPr>
      </p:pic>
      <p:pic>
        <p:nvPicPr>
          <p:cNvPr id="7" name="Picture 6">
            <a:extLst>
              <a:ext uri="{FF2B5EF4-FFF2-40B4-BE49-F238E27FC236}">
                <a16:creationId xmlns:a16="http://schemas.microsoft.com/office/drawing/2014/main" id="{E5ED61DB-FB69-8049-8E65-C71179A1965E}"/>
              </a:ext>
            </a:extLst>
          </p:cNvPr>
          <p:cNvPicPr>
            <a:picLocks noChangeAspect="1"/>
          </p:cNvPicPr>
          <p:nvPr/>
        </p:nvPicPr>
        <p:blipFill>
          <a:blip r:embed="rId3"/>
          <a:srcRect t="7776"/>
          <a:stretch/>
        </p:blipFill>
        <p:spPr>
          <a:xfrm>
            <a:off x="486825" y="2058086"/>
            <a:ext cx="5842000" cy="4357002"/>
          </a:xfrm>
          <a:prstGeom prst="rect">
            <a:avLst/>
          </a:prstGeom>
        </p:spPr>
      </p:pic>
      <p:sp>
        <p:nvSpPr>
          <p:cNvPr id="6" name="TextBox 5">
            <a:extLst>
              <a:ext uri="{FF2B5EF4-FFF2-40B4-BE49-F238E27FC236}">
                <a16:creationId xmlns:a16="http://schemas.microsoft.com/office/drawing/2014/main" id="{23A93B68-6D34-67ED-944F-560FBF70783C}"/>
              </a:ext>
            </a:extLst>
          </p:cNvPr>
          <p:cNvSpPr txBox="1"/>
          <p:nvPr/>
        </p:nvSpPr>
        <p:spPr>
          <a:xfrm>
            <a:off x="1252152" y="1657976"/>
            <a:ext cx="333793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sng"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PFS in N0 patients (n = 27)</a:t>
            </a:r>
          </a:p>
        </p:txBody>
      </p:sp>
      <p:sp>
        <p:nvSpPr>
          <p:cNvPr id="2" name="TextBox 1">
            <a:extLst>
              <a:ext uri="{FF2B5EF4-FFF2-40B4-BE49-F238E27FC236}">
                <a16:creationId xmlns:a16="http://schemas.microsoft.com/office/drawing/2014/main" id="{372F162C-9615-94BA-F1C2-F87CB9E7155C}"/>
              </a:ext>
            </a:extLst>
          </p:cNvPr>
          <p:cNvSpPr txBox="1"/>
          <p:nvPr/>
        </p:nvSpPr>
        <p:spPr>
          <a:xfrm>
            <a:off x="800100" y="355937"/>
            <a:ext cx="10591800" cy="1015663"/>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Lymph ctDNA MRD remains prognostic in patients with low- or intermediate-risk pathology features</a:t>
            </a:r>
          </a:p>
        </p:txBody>
      </p:sp>
      <p:sp>
        <p:nvSpPr>
          <p:cNvPr id="4" name="TextBox 3">
            <a:extLst>
              <a:ext uri="{FF2B5EF4-FFF2-40B4-BE49-F238E27FC236}">
                <a16:creationId xmlns:a16="http://schemas.microsoft.com/office/drawing/2014/main" id="{39DE0A96-469B-B9ED-AC95-9008C7675887}"/>
              </a:ext>
            </a:extLst>
          </p:cNvPr>
          <p:cNvSpPr txBox="1"/>
          <p:nvPr/>
        </p:nvSpPr>
        <p:spPr>
          <a:xfrm>
            <a:off x="7181387" y="1657976"/>
            <a:ext cx="432481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sng"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PFS in N(+) ENE(-) patients (n = 50)</a:t>
            </a:r>
            <a:endParaRPr kumimoji="0" lang="en-US" sz="2000" b="0" i="0" u="sng"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4F89029D-03FD-1906-390C-5CFD524CA3D3}"/>
              </a:ext>
            </a:extLst>
          </p:cNvPr>
          <p:cNvSpPr txBox="1"/>
          <p:nvPr/>
        </p:nvSpPr>
        <p:spPr>
          <a:xfrm>
            <a:off x="1252152" y="4292083"/>
            <a:ext cx="12192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3.4 </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216F3FFB-BDD1-AA61-54BB-E39A9B538D09}"/>
              </a:ext>
            </a:extLst>
          </p:cNvPr>
          <p:cNvSpPr txBox="1"/>
          <p:nvPr/>
        </p:nvSpPr>
        <p:spPr>
          <a:xfrm>
            <a:off x="7391173" y="4320205"/>
            <a:ext cx="117118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0.003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4.6</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BC722CAD-8E94-7D2B-B9C8-D5C7C56EDDAF}"/>
              </a:ext>
            </a:extLst>
          </p:cNvPr>
          <p:cNvSpPr/>
          <p:nvPr/>
        </p:nvSpPr>
        <p:spPr>
          <a:xfrm>
            <a:off x="11277600" y="2362200"/>
            <a:ext cx="381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10F1A49F-A3F1-5105-5E1F-06485D52FE6D}"/>
              </a:ext>
            </a:extLst>
          </p:cNvPr>
          <p:cNvSpPr txBox="1"/>
          <p:nvPr/>
        </p:nvSpPr>
        <p:spPr>
          <a:xfrm>
            <a:off x="143271" y="6400800"/>
            <a:ext cx="5343129" cy="400110"/>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mn-ea"/>
                <a:cs typeface="Arial"/>
              </a:rPr>
              <a:t>Lazare et al. Clinical Cancer Research, 2026</a:t>
            </a:r>
          </a:p>
        </p:txBody>
      </p:sp>
    </p:spTree>
    <p:extLst>
      <p:ext uri="{BB962C8B-B14F-4D97-AF65-F5344CB8AC3E}">
        <p14:creationId xmlns:p14="http://schemas.microsoft.com/office/powerpoint/2010/main" val="106014602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par>
                                <p:cTn id="19" presetID="9"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ssolve">
                                      <p:cBhvr>
                                        <p:cTn id="21" dur="500"/>
                                        <p:tgtEl>
                                          <p:spTgt spid="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12" grpId="0"/>
      <p:bldP spid="1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51E273-7226-D836-C21A-CC8D90377B34}"/>
              </a:ext>
            </a:extLst>
          </p:cNvPr>
          <p:cNvPicPr>
            <a:picLocks noChangeAspect="1"/>
          </p:cNvPicPr>
          <p:nvPr/>
        </p:nvPicPr>
        <p:blipFill>
          <a:blip r:embed="rId2"/>
          <a:stretch>
            <a:fillRect/>
          </a:stretch>
        </p:blipFill>
        <p:spPr>
          <a:xfrm>
            <a:off x="259362" y="2365702"/>
            <a:ext cx="11796846" cy="3713822"/>
          </a:xfrm>
          <a:prstGeom prst="rect">
            <a:avLst/>
          </a:prstGeom>
        </p:spPr>
      </p:pic>
      <p:sp>
        <p:nvSpPr>
          <p:cNvPr id="2" name="TextBox 1">
            <a:extLst>
              <a:ext uri="{FF2B5EF4-FFF2-40B4-BE49-F238E27FC236}">
                <a16:creationId xmlns:a16="http://schemas.microsoft.com/office/drawing/2014/main" id="{B983D4F7-DECE-F094-266F-2BE9998B707E}"/>
              </a:ext>
            </a:extLst>
          </p:cNvPr>
          <p:cNvSpPr txBox="1"/>
          <p:nvPr/>
        </p:nvSpPr>
        <p:spPr>
          <a:xfrm>
            <a:off x="358281" y="432137"/>
            <a:ext cx="11475438" cy="1015663"/>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Lymph </a:t>
            </a:r>
            <a:r>
              <a:rPr kumimoji="0" lang="en-US" sz="3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ctDNA</a:t>
            </a: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24h after surgery significantly stratifies PFS while plasma </a:t>
            </a:r>
            <a:r>
              <a:rPr kumimoji="0" lang="en-US" sz="3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ctDNA</a:t>
            </a: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does not</a:t>
            </a:r>
          </a:p>
        </p:txBody>
      </p:sp>
      <p:sp>
        <p:nvSpPr>
          <p:cNvPr id="8" name="TextBox 7">
            <a:extLst>
              <a:ext uri="{FF2B5EF4-FFF2-40B4-BE49-F238E27FC236}">
                <a16:creationId xmlns:a16="http://schemas.microsoft.com/office/drawing/2014/main" id="{179EA339-2054-787D-73E5-692CF028BC6E}"/>
              </a:ext>
            </a:extLst>
          </p:cNvPr>
          <p:cNvSpPr txBox="1"/>
          <p:nvPr/>
        </p:nvSpPr>
        <p:spPr>
          <a:xfrm>
            <a:off x="990600" y="4066722"/>
            <a:ext cx="12192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3.2</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7D2702E3-F2C5-4D4A-E096-286AD52A3E24}"/>
              </a:ext>
            </a:extLst>
          </p:cNvPr>
          <p:cNvSpPr txBox="1"/>
          <p:nvPr/>
        </p:nvSpPr>
        <p:spPr>
          <a:xfrm>
            <a:off x="7086600" y="4066722"/>
            <a:ext cx="117118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0.8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HR = 1.1</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DC15D1A6-7F2C-6BE8-9425-2729B89297BA}"/>
              </a:ext>
            </a:extLst>
          </p:cNvPr>
          <p:cNvSpPr txBox="1"/>
          <p:nvPr/>
        </p:nvSpPr>
        <p:spPr>
          <a:xfrm>
            <a:off x="1252152" y="1657976"/>
            <a:ext cx="333793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sng"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Lymph </a:t>
            </a:r>
            <a:r>
              <a:rPr kumimoji="0" lang="en-GB" sz="2000" b="0" i="0" u="sng"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ctDNA</a:t>
            </a:r>
            <a:endParaRPr kumimoji="0" lang="en-GB" sz="2000" b="0" i="0" u="sng"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F50ADE6-7C72-6512-15C4-BE3A2C6F0FDD}"/>
              </a:ext>
            </a:extLst>
          </p:cNvPr>
          <p:cNvSpPr txBox="1"/>
          <p:nvPr/>
        </p:nvSpPr>
        <p:spPr>
          <a:xfrm>
            <a:off x="7181387" y="1657976"/>
            <a:ext cx="377704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sng"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Plasma </a:t>
            </a:r>
            <a:r>
              <a:rPr kumimoji="0" lang="en-GB" sz="2000" b="0" i="0" u="sng"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ctDNA</a:t>
            </a:r>
            <a:endParaRPr kumimoji="0" lang="en-US" sz="2000" b="0" i="0" u="sng"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54091C6F-0CC2-1553-67BD-999F1988AE29}"/>
              </a:ext>
            </a:extLst>
          </p:cNvPr>
          <p:cNvSpPr txBox="1"/>
          <p:nvPr/>
        </p:nvSpPr>
        <p:spPr>
          <a:xfrm>
            <a:off x="143271" y="6400800"/>
            <a:ext cx="5343129" cy="400110"/>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mn-ea"/>
                <a:cs typeface="Arial"/>
              </a:rPr>
              <a:t>Lazare et al. Clinical Cancer Research, 2026</a:t>
            </a:r>
          </a:p>
        </p:txBody>
      </p:sp>
    </p:spTree>
    <p:extLst>
      <p:ext uri="{BB962C8B-B14F-4D97-AF65-F5344CB8AC3E}">
        <p14:creationId xmlns:p14="http://schemas.microsoft.com/office/powerpoint/2010/main" val="171259429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a:extLst>
              <a:ext uri="{FF2B5EF4-FFF2-40B4-BE49-F238E27FC236}">
                <a16:creationId xmlns:a16="http://schemas.microsoft.com/office/drawing/2014/main" id="{A6FCD0ED-327E-8E4A-A809-0F3894056FD8}"/>
              </a:ext>
            </a:extLst>
          </p:cNvPr>
          <p:cNvSpPr>
            <a:spLocks noGrp="1"/>
          </p:cNvSpPr>
          <p:nvPr>
            <p:ph type="subTitle" idx="1"/>
          </p:nvPr>
        </p:nvSpPr>
        <p:spPr>
          <a:xfrm>
            <a:off x="478646" y="1490730"/>
            <a:ext cx="9190601" cy="4091381"/>
          </a:xfrm>
        </p:spPr>
        <p:txBody>
          <a:bodyPr/>
          <a:lstStyle/>
          <a:p>
            <a:pPr algn="l" eaLnBrk="1" hangingPunct="1">
              <a:buFont typeface="Arial" charset="0"/>
              <a:buNone/>
              <a:defRPr/>
            </a:pPr>
            <a:r>
              <a:rPr lang="en-US" altLang="en-US">
                <a:solidFill>
                  <a:schemeClr val="bg1"/>
                </a:solidFill>
                <a:latin typeface="Verdana" charset="0"/>
                <a:ea typeface="Verdana" charset="0"/>
                <a:cs typeface="Verdana" charset="0"/>
              </a:rPr>
              <a:t>Bullet three</a:t>
            </a:r>
          </a:p>
          <a:p>
            <a:pPr marL="341220" indent="-341220" algn="l">
              <a:buFont typeface="Arial" charset="0"/>
              <a:buChar char="•"/>
              <a:defRPr/>
            </a:pPr>
            <a:endParaRPr lang="en-US" altLang="en-US">
              <a:solidFill>
                <a:schemeClr val="bg1"/>
              </a:solidFill>
              <a:latin typeface="Verdana" charset="0"/>
              <a:ea typeface="Verdana" charset="0"/>
              <a:cs typeface="Verdana" charset="0"/>
            </a:endParaRPr>
          </a:p>
        </p:txBody>
      </p:sp>
      <p:pic>
        <p:nvPicPr>
          <p:cNvPr id="15362" name="Picture 1">
            <a:extLst>
              <a:ext uri="{FF2B5EF4-FFF2-40B4-BE49-F238E27FC236}">
                <a16:creationId xmlns:a16="http://schemas.microsoft.com/office/drawing/2014/main" id="{EA8E491A-BBDD-E346-A7A4-5B98C9A40F95}"/>
              </a:ext>
            </a:extLst>
          </p:cNvPr>
          <p:cNvPicPr>
            <a:picLocks noChangeAspect="1"/>
          </p:cNvPicPr>
          <p:nvPr/>
        </p:nvPicPr>
        <p:blipFill>
          <a:blip r:embed="rId3">
            <a:extLst>
              <a:ext uri="{28A0092B-C50C-407E-A947-70E740481C1C}">
                <a14:useLocalDpi xmlns:a14="http://schemas.microsoft.com/office/drawing/2010/main" val="0"/>
              </a:ext>
            </a:extLst>
          </a:blip>
          <a:srcRect t="6381"/>
          <a:stretch>
            <a:fillRect/>
          </a:stretch>
        </p:blipFill>
        <p:spPr bwMode="auto">
          <a:xfrm>
            <a:off x="1333500" y="653679"/>
            <a:ext cx="9525001" cy="6204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Box 4">
            <a:extLst>
              <a:ext uri="{FF2B5EF4-FFF2-40B4-BE49-F238E27FC236}">
                <a16:creationId xmlns:a16="http://schemas.microsoft.com/office/drawing/2014/main" id="{A92D1176-4FCF-4847-8BAE-C3EC7A88C061}"/>
              </a:ext>
            </a:extLst>
          </p:cNvPr>
          <p:cNvSpPr txBox="1">
            <a:spLocks noChangeArrowheads="1"/>
          </p:cNvSpPr>
          <p:nvPr/>
        </p:nvSpPr>
        <p:spPr bwMode="auto">
          <a:xfrm>
            <a:off x="304800" y="6353034"/>
            <a:ext cx="6172200" cy="42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189"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Chaudhuri et al. </a:t>
            </a:r>
            <a:r>
              <a:rPr kumimoji="0" lang="en-US" altLang="en-US" sz="2189"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JCO Precision Oncology</a:t>
            </a:r>
            <a:r>
              <a:rPr kumimoji="0" lang="en-US" altLang="en-US" sz="2189"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(2020)</a:t>
            </a:r>
            <a:endParaRPr kumimoji="0" lang="en-US" altLang="en-US" sz="2189"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365" name="Title 1">
            <a:extLst>
              <a:ext uri="{FF2B5EF4-FFF2-40B4-BE49-F238E27FC236}">
                <a16:creationId xmlns:a16="http://schemas.microsoft.com/office/drawing/2014/main" id="{34D47EED-D3BD-9548-BD5D-5FBCF1B076F2}"/>
              </a:ext>
            </a:extLst>
          </p:cNvPr>
          <p:cNvSpPr>
            <a:spLocks noGrp="1"/>
          </p:cNvSpPr>
          <p:nvPr>
            <p:ph type="ctrTitle"/>
          </p:nvPr>
        </p:nvSpPr>
        <p:spPr>
          <a:xfrm>
            <a:off x="486543" y="76200"/>
            <a:ext cx="11218915" cy="593961"/>
          </a:xfrm>
        </p:spPr>
        <p:txBody>
          <a:bodyPr/>
          <a:lstStyle/>
          <a:p>
            <a:pPr eaLnBrk="1" hangingPunct="1"/>
            <a:r>
              <a:rPr lang="en-US" altLang="en-US" sz="3184" dirty="0">
                <a:latin typeface="Arial" panose="020B0604020202020204" pitchFamily="34" charset="0"/>
                <a:cs typeface="Arial" panose="020B0604020202020204" pitchFamily="34" charset="0"/>
              </a:rPr>
              <a:t>Urine-based biomarkers</a:t>
            </a:r>
          </a:p>
        </p:txBody>
      </p:sp>
    </p:spTree>
    <p:extLst>
      <p:ext uri="{BB962C8B-B14F-4D97-AF65-F5344CB8AC3E}">
        <p14:creationId xmlns:p14="http://schemas.microsoft.com/office/powerpoint/2010/main" val="111082621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CBF0E-0290-F649-B310-6BB6F99A750B}"/>
              </a:ext>
            </a:extLst>
          </p:cNvPr>
          <p:cNvPicPr>
            <a:picLocks noChangeAspect="1"/>
          </p:cNvPicPr>
          <p:nvPr/>
        </p:nvPicPr>
        <p:blipFill>
          <a:blip r:embed="rId3"/>
          <a:stretch>
            <a:fillRect/>
          </a:stretch>
        </p:blipFill>
        <p:spPr>
          <a:xfrm>
            <a:off x="1255395" y="1162050"/>
            <a:ext cx="9681211" cy="4533900"/>
          </a:xfrm>
          <a:prstGeom prst="rect">
            <a:avLst/>
          </a:prstGeom>
        </p:spPr>
      </p:pic>
      <p:sp>
        <p:nvSpPr>
          <p:cNvPr id="5" name="TextBox 4">
            <a:extLst>
              <a:ext uri="{FF2B5EF4-FFF2-40B4-BE49-F238E27FC236}">
                <a16:creationId xmlns:a16="http://schemas.microsoft.com/office/drawing/2014/main" id="{2BB0C49E-4C9F-FB45-9A79-DB99D66A3D42}"/>
              </a:ext>
            </a:extLst>
          </p:cNvPr>
          <p:cNvSpPr txBox="1"/>
          <p:nvPr/>
        </p:nvSpPr>
        <p:spPr>
          <a:xfrm>
            <a:off x="9372600" y="6381690"/>
            <a:ext cx="267893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PLOS Medicine, 2021</a:t>
            </a:r>
          </a:p>
        </p:txBody>
      </p:sp>
    </p:spTree>
    <p:extLst>
      <p:ext uri="{BB962C8B-B14F-4D97-AF65-F5344CB8AC3E}">
        <p14:creationId xmlns:p14="http://schemas.microsoft.com/office/powerpoint/2010/main" val="24806969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5">
            <a:extLst>
              <a:ext uri="{FF2B5EF4-FFF2-40B4-BE49-F238E27FC236}">
                <a16:creationId xmlns:a16="http://schemas.microsoft.com/office/drawing/2014/main" id="{EC7D4434-B09A-DF44-A61C-780675CF71EB}"/>
              </a:ext>
            </a:extLst>
          </p:cNvPr>
          <p:cNvSpPr txBox="1">
            <a:spLocks noChangeArrowheads="1"/>
          </p:cNvSpPr>
          <p:nvPr/>
        </p:nvSpPr>
        <p:spPr bwMode="auto">
          <a:xfrm>
            <a:off x="1748712" y="689828"/>
            <a:ext cx="3661707" cy="39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990" b="0" i="0" u="none" strike="noStrike" kern="1200" cap="none" spc="0" normalizeH="0" baseline="0" noProof="0">
                <a:ln>
                  <a:noFill/>
                </a:ln>
                <a:solidFill>
                  <a:srgbClr val="2F5597"/>
                </a:solidFill>
                <a:effectLst/>
                <a:uLnTx/>
                <a:uFillTx/>
                <a:latin typeface="Arial" panose="020B0604020202020204" pitchFamily="34" charset="0"/>
                <a:ea typeface="+mn-ea"/>
                <a:cs typeface="Arial" panose="020B0604020202020204" pitchFamily="34" charset="0"/>
              </a:rPr>
              <a:t>utDNA MRD (-) </a:t>
            </a:r>
            <a:r>
              <a:rPr kumimoji="0" lang="en-US" altLang="en-US" sz="199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Wingdings" pitchFamily="2" charset="2"/>
              </a:rPr>
              <a:t> </a:t>
            </a:r>
            <a:r>
              <a:rPr kumimoji="0" lang="en-US" altLang="en-US" sz="1990" b="0" i="0" u="none" strike="noStrike" kern="1200" cap="none" spc="0" normalizeH="0" baseline="0" noProof="0">
                <a:ln>
                  <a:noFill/>
                </a:ln>
                <a:solidFill>
                  <a:srgbClr val="2F5597"/>
                </a:solidFill>
                <a:effectLst/>
                <a:uLnTx/>
                <a:uFillTx/>
                <a:latin typeface="Arial" panose="020B0604020202020204" pitchFamily="34" charset="0"/>
                <a:ea typeface="+mn-ea"/>
                <a:cs typeface="Arial" panose="020B0604020202020204" pitchFamily="34" charset="0"/>
                <a:sym typeface="Wingdings" pitchFamily="2" charset="2"/>
              </a:rPr>
              <a:t>pCR</a:t>
            </a:r>
            <a:endParaRPr kumimoji="0" lang="en-US" altLang="en-US" sz="1990" b="0" i="0" u="none" strike="noStrike" kern="1200" cap="none" spc="0" normalizeH="0" baseline="0" noProof="0">
              <a:ln>
                <a:noFill/>
              </a:ln>
              <a:solidFill>
                <a:srgbClr val="2F5597"/>
              </a:solidFill>
              <a:effectLst/>
              <a:uLnTx/>
              <a:uFillTx/>
              <a:latin typeface="Arial" panose="020B0604020202020204" pitchFamily="34" charset="0"/>
              <a:ea typeface="+mn-ea"/>
              <a:cs typeface="Arial" panose="020B0604020202020204" pitchFamily="34" charset="0"/>
            </a:endParaRPr>
          </a:p>
        </p:txBody>
      </p:sp>
      <p:sp>
        <p:nvSpPr>
          <p:cNvPr id="28674" name="TextBox 6">
            <a:extLst>
              <a:ext uri="{FF2B5EF4-FFF2-40B4-BE49-F238E27FC236}">
                <a16:creationId xmlns:a16="http://schemas.microsoft.com/office/drawing/2014/main" id="{2D8C1D7C-EAF6-654B-AACB-8D368A5BA910}"/>
              </a:ext>
            </a:extLst>
          </p:cNvPr>
          <p:cNvSpPr txBox="1">
            <a:spLocks noChangeArrowheads="1"/>
          </p:cNvSpPr>
          <p:nvPr/>
        </p:nvSpPr>
        <p:spPr bwMode="auto">
          <a:xfrm>
            <a:off x="7359749" y="689828"/>
            <a:ext cx="3661707" cy="39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99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utDNA MRD (+) </a:t>
            </a:r>
            <a:r>
              <a:rPr kumimoji="0" lang="en-US" altLang="en-US" sz="199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Wingdings" pitchFamily="2" charset="2"/>
              </a:rPr>
              <a:t></a:t>
            </a:r>
            <a:r>
              <a:rPr kumimoji="0" lang="en-US" altLang="en-US" sz="199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Wingdings" pitchFamily="2" charset="2"/>
              </a:rPr>
              <a:t> no pCR</a:t>
            </a:r>
            <a:endParaRPr kumimoji="0" lang="en-US" altLang="en-US" sz="199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24578" name="Picture 2">
            <a:extLst>
              <a:ext uri="{FF2B5EF4-FFF2-40B4-BE49-F238E27FC236}">
                <a16:creationId xmlns:a16="http://schemas.microsoft.com/office/drawing/2014/main" id="{B0B542AC-4191-3C44-8082-3591C88DA6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889"/>
          <a:stretch/>
        </p:blipFill>
        <p:spPr bwMode="auto">
          <a:xfrm>
            <a:off x="2573" y="1685029"/>
            <a:ext cx="12053949" cy="424619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AFE35A2-B4CE-D243-B588-DC2B9667569F}"/>
              </a:ext>
            </a:extLst>
          </p:cNvPr>
          <p:cNvSpPr/>
          <p:nvPr/>
        </p:nvSpPr>
        <p:spPr>
          <a:xfrm>
            <a:off x="6247650" y="244358"/>
            <a:ext cx="5808872" cy="6369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1"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560D4CD6-8F8C-FE88-BD42-BF417B15A251}"/>
              </a:ext>
            </a:extLst>
          </p:cNvPr>
          <p:cNvSpPr txBox="1"/>
          <p:nvPr/>
        </p:nvSpPr>
        <p:spPr>
          <a:xfrm>
            <a:off x="181011" y="6275591"/>
            <a:ext cx="448712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Chauhan et al. PLOS Medicine, 2021</a:t>
            </a:r>
          </a:p>
        </p:txBody>
      </p:sp>
    </p:spTree>
    <p:extLst>
      <p:ext uri="{BB962C8B-B14F-4D97-AF65-F5344CB8AC3E}">
        <p14:creationId xmlns:p14="http://schemas.microsoft.com/office/powerpoint/2010/main" val="220378493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DF2959-16DE-2537-6DB4-73CE29D5523D}"/>
              </a:ext>
            </a:extLst>
          </p:cNvPr>
          <p:cNvPicPr>
            <a:picLocks noChangeAspect="1"/>
          </p:cNvPicPr>
          <p:nvPr/>
        </p:nvPicPr>
        <p:blipFill>
          <a:blip r:embed="rId3"/>
          <a:stretch>
            <a:fillRect/>
          </a:stretch>
        </p:blipFill>
        <p:spPr>
          <a:xfrm>
            <a:off x="456201" y="1575138"/>
            <a:ext cx="11279599" cy="3835061"/>
          </a:xfrm>
          <a:prstGeom prst="rect">
            <a:avLst/>
          </a:prstGeom>
          <a:ln>
            <a:noFill/>
          </a:ln>
        </p:spPr>
      </p:pic>
      <p:sp>
        <p:nvSpPr>
          <p:cNvPr id="3" name="TextBox 2">
            <a:extLst>
              <a:ext uri="{FF2B5EF4-FFF2-40B4-BE49-F238E27FC236}">
                <a16:creationId xmlns:a16="http://schemas.microsoft.com/office/drawing/2014/main" id="{5FAC7521-6FEA-799C-57C7-FEF2D70BC2ED}"/>
              </a:ext>
            </a:extLst>
          </p:cNvPr>
          <p:cNvSpPr txBox="1"/>
          <p:nvPr/>
        </p:nvSpPr>
        <p:spPr>
          <a:xfrm>
            <a:off x="7925282" y="6248400"/>
            <a:ext cx="4100843" cy="3981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Arial" charset="0"/>
                <a:ea typeface="Arial" charset="0"/>
                <a:cs typeface="Arial" charset="0"/>
              </a:rPr>
              <a:t>npj</a:t>
            </a: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 Precision Oncology, 2023</a:t>
            </a:r>
          </a:p>
        </p:txBody>
      </p:sp>
    </p:spTree>
    <p:extLst>
      <p:ext uri="{BB962C8B-B14F-4D97-AF65-F5344CB8AC3E}">
        <p14:creationId xmlns:p14="http://schemas.microsoft.com/office/powerpoint/2010/main" val="247023952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D4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C15D973D-6AD5-59A2-49B0-AF01A9D29E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467" y="1531958"/>
            <a:ext cx="10905066" cy="4716442"/>
          </a:xfrm>
          <a:prstGeom prst="rect">
            <a:avLst/>
          </a:prstGeom>
        </p:spPr>
      </p:pic>
      <p:sp>
        <p:nvSpPr>
          <p:cNvPr id="5" name="Title 1">
            <a:extLst>
              <a:ext uri="{FF2B5EF4-FFF2-40B4-BE49-F238E27FC236}">
                <a16:creationId xmlns:a16="http://schemas.microsoft.com/office/drawing/2014/main" id="{8562A692-D8E7-672F-4738-122053705062}"/>
              </a:ext>
            </a:extLst>
          </p:cNvPr>
          <p:cNvSpPr txBox="1">
            <a:spLocks/>
          </p:cNvSpPr>
          <p:nvPr/>
        </p:nvSpPr>
        <p:spPr>
          <a:xfrm>
            <a:off x="573427" y="701439"/>
            <a:ext cx="11056208" cy="593961"/>
          </a:xfrm>
          <a:prstGeom prst="rect">
            <a:avLst/>
          </a:prstGeom>
        </p:spPr>
        <p:txBody>
          <a:bodyPr vert="horz" lIns="108651" tIns="54326" rIns="108651" bIns="54326" rtlCol="0" anchor="ctr">
            <a:normAutofit/>
          </a:bodyPr>
          <a:lstStyle>
            <a:lvl1pPr algn="ctr" defTabSz="1091894" rtl="0" eaLnBrk="1" latinLnBrk="0" hangingPunct="1">
              <a:spcBef>
                <a:spcPct val="0"/>
              </a:spcBef>
              <a:buNone/>
              <a:defRPr sz="5200" kern="1200">
                <a:solidFill>
                  <a:schemeClr val="tx1"/>
                </a:solidFill>
                <a:latin typeface="+mj-lt"/>
                <a:ea typeface="+mj-ea"/>
                <a:cs typeface="+mj-cs"/>
              </a:defRPr>
            </a:lvl1pPr>
          </a:lstStyle>
          <a:p>
            <a:pPr marL="0" marR="0" lvl="0" indent="0" algn="ctr" defTabSz="1091894" rtl="0" eaLnBrk="1" fontAlgn="auto" latinLnBrk="0" hangingPunct="1">
              <a:lnSpc>
                <a:spcPct val="100000"/>
              </a:lnSpc>
              <a:spcBef>
                <a:spcPct val="0"/>
              </a:spcBef>
              <a:spcAft>
                <a:spcPts val="0"/>
              </a:spcAft>
              <a:buClrTx/>
              <a:buSzTx/>
              <a:buFontTx/>
              <a:buNone/>
              <a:tabLst/>
              <a:defRPr/>
            </a:pPr>
            <a:r>
              <a:rPr kumimoji="0" lang="en-US" altLang="en-US" sz="3184"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Urine outperforms plasma for bladder cancer MRD detection</a:t>
            </a:r>
          </a:p>
        </p:txBody>
      </p:sp>
      <p:sp>
        <p:nvSpPr>
          <p:cNvPr id="6" name="Rectangle 5">
            <a:extLst>
              <a:ext uri="{FF2B5EF4-FFF2-40B4-BE49-F238E27FC236}">
                <a16:creationId xmlns:a16="http://schemas.microsoft.com/office/drawing/2014/main" id="{26D1522C-52C9-BBBC-B3DC-1B8977C38CB5}"/>
              </a:ext>
            </a:extLst>
          </p:cNvPr>
          <p:cNvSpPr/>
          <p:nvPr/>
        </p:nvSpPr>
        <p:spPr>
          <a:xfrm>
            <a:off x="6324600" y="1447800"/>
            <a:ext cx="5305035" cy="4708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4B6543A6-50F5-3A76-360E-9A63CCCAC874}"/>
              </a:ext>
            </a:extLst>
          </p:cNvPr>
          <p:cNvSpPr txBox="1"/>
          <p:nvPr/>
        </p:nvSpPr>
        <p:spPr>
          <a:xfrm>
            <a:off x="113371" y="6381690"/>
            <a:ext cx="530965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Chauhan et al. </a:t>
            </a:r>
            <a:r>
              <a:rPr kumimoji="0" lang="en-US" sz="2000" b="0"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npj</a:t>
            </a:r>
            <a:r>
              <a:rPr kumimoji="0" lang="en-US" sz="20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219967082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AFF96B-1B5D-BE41-1104-6D4933DB46C1}"/>
              </a:ext>
            </a:extLst>
          </p:cNvPr>
          <p:cNvPicPr>
            <a:picLocks noChangeAspect="1"/>
          </p:cNvPicPr>
          <p:nvPr/>
        </p:nvPicPr>
        <p:blipFill>
          <a:blip r:embed="rId2"/>
          <a:stretch>
            <a:fillRect/>
          </a:stretch>
        </p:blipFill>
        <p:spPr>
          <a:xfrm>
            <a:off x="311305" y="571500"/>
            <a:ext cx="11569391" cy="5715000"/>
          </a:xfrm>
          <a:prstGeom prst="rect">
            <a:avLst/>
          </a:prstGeom>
        </p:spPr>
      </p:pic>
      <p:sp>
        <p:nvSpPr>
          <p:cNvPr id="3" name="TextBox 2">
            <a:extLst>
              <a:ext uri="{FF2B5EF4-FFF2-40B4-BE49-F238E27FC236}">
                <a16:creationId xmlns:a16="http://schemas.microsoft.com/office/drawing/2014/main" id="{EF005BCF-ABE2-5E63-C9C1-589A31111EEF}"/>
              </a:ext>
            </a:extLst>
          </p:cNvPr>
          <p:cNvSpPr txBox="1"/>
          <p:nvPr/>
        </p:nvSpPr>
        <p:spPr>
          <a:xfrm>
            <a:off x="113371" y="6381690"/>
            <a:ext cx="530965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Chauhan et al. </a:t>
            </a:r>
            <a:r>
              <a:rPr kumimoji="0" lang="en-US" sz="2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npj</a:t>
            </a: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364299055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979F96-1558-692D-9009-ED8361172563}"/>
              </a:ext>
            </a:extLst>
          </p:cNvPr>
          <p:cNvPicPr>
            <a:picLocks noChangeAspect="1"/>
          </p:cNvPicPr>
          <p:nvPr/>
        </p:nvPicPr>
        <p:blipFill>
          <a:blip r:embed="rId2"/>
          <a:stretch>
            <a:fillRect/>
          </a:stretch>
        </p:blipFill>
        <p:spPr>
          <a:xfrm>
            <a:off x="4782378" y="0"/>
            <a:ext cx="5276022" cy="6858000"/>
          </a:xfrm>
          <a:prstGeom prst="rect">
            <a:avLst/>
          </a:prstGeom>
        </p:spPr>
      </p:pic>
      <p:sp>
        <p:nvSpPr>
          <p:cNvPr id="5" name="TextBox 4">
            <a:extLst>
              <a:ext uri="{FF2B5EF4-FFF2-40B4-BE49-F238E27FC236}">
                <a16:creationId xmlns:a16="http://schemas.microsoft.com/office/drawing/2014/main" id="{DFAFA772-C6B0-9B95-7B97-7F90C328997C}"/>
              </a:ext>
            </a:extLst>
          </p:cNvPr>
          <p:cNvSpPr txBox="1"/>
          <p:nvPr/>
        </p:nvSpPr>
        <p:spPr>
          <a:xfrm>
            <a:off x="615950" y="304800"/>
            <a:ext cx="3422650"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Canonical genomic positions are copy number altered in urine cell-free DNA in no PCR patients</a:t>
            </a:r>
          </a:p>
        </p:txBody>
      </p:sp>
      <p:sp>
        <p:nvSpPr>
          <p:cNvPr id="6" name="Rectangle 5">
            <a:extLst>
              <a:ext uri="{FF2B5EF4-FFF2-40B4-BE49-F238E27FC236}">
                <a16:creationId xmlns:a16="http://schemas.microsoft.com/office/drawing/2014/main" id="{8BB47757-DE2B-C964-FCE2-8BF4B4E8261D}"/>
              </a:ext>
            </a:extLst>
          </p:cNvPr>
          <p:cNvSpPr/>
          <p:nvPr/>
        </p:nvSpPr>
        <p:spPr>
          <a:xfrm>
            <a:off x="4782378" y="2286000"/>
            <a:ext cx="5580822" cy="220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4284CD3C-514E-F06E-6385-8C3CA93DFC1C}"/>
              </a:ext>
            </a:extLst>
          </p:cNvPr>
          <p:cNvSpPr/>
          <p:nvPr/>
        </p:nvSpPr>
        <p:spPr>
          <a:xfrm>
            <a:off x="4782378" y="4495800"/>
            <a:ext cx="5580822"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A311F869-AF70-DEFB-85E6-C556E0856250}"/>
              </a:ext>
            </a:extLst>
          </p:cNvPr>
          <p:cNvSpPr txBox="1"/>
          <p:nvPr/>
        </p:nvSpPr>
        <p:spPr>
          <a:xfrm>
            <a:off x="113371" y="6096000"/>
            <a:ext cx="350147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Chauhan et 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npj</a:t>
            </a: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174300650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D43004-F0DA-335C-C8B6-ABC9776A44D6}"/>
              </a:ext>
            </a:extLst>
          </p:cNvPr>
          <p:cNvPicPr>
            <a:picLocks noChangeAspect="1"/>
          </p:cNvPicPr>
          <p:nvPr/>
        </p:nvPicPr>
        <p:blipFill>
          <a:blip r:embed="rId2"/>
          <a:stretch>
            <a:fillRect/>
          </a:stretch>
        </p:blipFill>
        <p:spPr>
          <a:xfrm>
            <a:off x="304800" y="761999"/>
            <a:ext cx="11125200" cy="5248433"/>
          </a:xfrm>
          <a:prstGeom prst="rect">
            <a:avLst/>
          </a:prstGeom>
        </p:spPr>
      </p:pic>
      <p:sp>
        <p:nvSpPr>
          <p:cNvPr id="7" name="Rectangle 6">
            <a:extLst>
              <a:ext uri="{FF2B5EF4-FFF2-40B4-BE49-F238E27FC236}">
                <a16:creationId xmlns:a16="http://schemas.microsoft.com/office/drawing/2014/main" id="{21480430-305A-C17C-DD9A-8DE819271581}"/>
              </a:ext>
            </a:extLst>
          </p:cNvPr>
          <p:cNvSpPr/>
          <p:nvPr/>
        </p:nvSpPr>
        <p:spPr>
          <a:xfrm>
            <a:off x="6400800" y="609600"/>
            <a:ext cx="5181600" cy="54008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93431CF5-A2B8-60D2-A857-36416B88D0E6}"/>
              </a:ext>
            </a:extLst>
          </p:cNvPr>
          <p:cNvSpPr txBox="1"/>
          <p:nvPr/>
        </p:nvSpPr>
        <p:spPr>
          <a:xfrm>
            <a:off x="113371" y="6381690"/>
            <a:ext cx="530965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Chauhan et al. </a:t>
            </a:r>
            <a:r>
              <a:rPr kumimoji="0" lang="en-US" sz="2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npj</a:t>
            </a: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294665251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B493EF-15A0-8899-2F00-7C18F43F9D7C}"/>
              </a:ext>
            </a:extLst>
          </p:cNvPr>
          <p:cNvPicPr>
            <a:picLocks noChangeAspect="1"/>
          </p:cNvPicPr>
          <p:nvPr/>
        </p:nvPicPr>
        <p:blipFill>
          <a:blip r:embed="rId2"/>
          <a:stretch>
            <a:fillRect/>
          </a:stretch>
        </p:blipFill>
        <p:spPr>
          <a:xfrm>
            <a:off x="762000" y="804783"/>
            <a:ext cx="10741417" cy="5248433"/>
          </a:xfrm>
          <a:prstGeom prst="rect">
            <a:avLst/>
          </a:prstGeom>
        </p:spPr>
      </p:pic>
      <p:sp>
        <p:nvSpPr>
          <p:cNvPr id="2" name="TextBox 1">
            <a:extLst>
              <a:ext uri="{FF2B5EF4-FFF2-40B4-BE49-F238E27FC236}">
                <a16:creationId xmlns:a16="http://schemas.microsoft.com/office/drawing/2014/main" id="{3408C264-2317-3001-BFB9-B0ECC3CDBED7}"/>
              </a:ext>
            </a:extLst>
          </p:cNvPr>
          <p:cNvSpPr txBox="1"/>
          <p:nvPr/>
        </p:nvSpPr>
        <p:spPr>
          <a:xfrm>
            <a:off x="113371" y="6381690"/>
            <a:ext cx="530965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Chauhan et al. </a:t>
            </a:r>
            <a:r>
              <a:rPr kumimoji="0" lang="en-US" sz="2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npj</a:t>
            </a: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144681850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8E33-CE83-8353-C95A-C6BDF48AE8E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D0AE360-7508-3762-8C60-DD93ABA74998}"/>
              </a:ext>
            </a:extLst>
          </p:cNvPr>
          <p:cNvSpPr/>
          <p:nvPr/>
        </p:nvSpPr>
        <p:spPr>
          <a:xfrm>
            <a:off x="1443318" y="1417638"/>
            <a:ext cx="356110" cy="639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6FEA1EA8-EC7E-008D-D7ED-DCE4EF222605}"/>
              </a:ext>
            </a:extLst>
          </p:cNvPr>
          <p:cNvPicPr>
            <a:picLocks noChangeAspect="1"/>
          </p:cNvPicPr>
          <p:nvPr/>
        </p:nvPicPr>
        <p:blipFill>
          <a:blip r:embed="rId3"/>
          <a:srcRect r="19084"/>
          <a:stretch/>
        </p:blipFill>
        <p:spPr>
          <a:xfrm>
            <a:off x="1403342" y="1691640"/>
            <a:ext cx="9385317" cy="4480560"/>
          </a:xfrm>
          <a:prstGeom prst="rect">
            <a:avLst/>
          </a:prstGeom>
        </p:spPr>
      </p:pic>
      <p:sp>
        <p:nvSpPr>
          <p:cNvPr id="3" name="Rectangle 2">
            <a:extLst>
              <a:ext uri="{FF2B5EF4-FFF2-40B4-BE49-F238E27FC236}">
                <a16:creationId xmlns:a16="http://schemas.microsoft.com/office/drawing/2014/main" id="{2666D125-46B4-6581-94AF-751E5B5A5C42}"/>
              </a:ext>
            </a:extLst>
          </p:cNvPr>
          <p:cNvSpPr/>
          <p:nvPr/>
        </p:nvSpPr>
        <p:spPr>
          <a:xfrm>
            <a:off x="1403342" y="1691640"/>
            <a:ext cx="135745" cy="289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 name="Straight Arrow Connector 4">
            <a:extLst>
              <a:ext uri="{FF2B5EF4-FFF2-40B4-BE49-F238E27FC236}">
                <a16:creationId xmlns:a16="http://schemas.microsoft.com/office/drawing/2014/main" id="{7C2E40BF-ECCE-6941-CF53-BF8741E8D758}"/>
              </a:ext>
            </a:extLst>
          </p:cNvPr>
          <p:cNvCxnSpPr>
            <a:cxnSpLocks/>
          </p:cNvCxnSpPr>
          <p:nvPr/>
        </p:nvCxnSpPr>
        <p:spPr>
          <a:xfrm>
            <a:off x="8839200" y="1066800"/>
            <a:ext cx="0" cy="1219200"/>
          </a:xfrm>
          <a:prstGeom prst="straightConnector1">
            <a:avLst/>
          </a:prstGeom>
          <a:ln w="25400">
            <a:tailEnd type="arrow"/>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B873E020-FDD6-AB09-6291-D255F5DA8F9A}"/>
              </a:ext>
            </a:extLst>
          </p:cNvPr>
          <p:cNvSpPr txBox="1"/>
          <p:nvPr/>
        </p:nvSpPr>
        <p:spPr>
          <a:xfrm>
            <a:off x="7150100" y="6494046"/>
            <a:ext cx="50292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Arial" charset="0"/>
                <a:cs typeface="Arial" charset="0"/>
              </a:rPr>
              <a:t>Image from: </a:t>
            </a:r>
            <a:r>
              <a:rPr kumimoji="0" lang="en-US" sz="1600" b="0" i="1" u="none" strike="noStrike" kern="1200" cap="none" spc="0" normalizeH="0" baseline="0" noProof="0" dirty="0">
                <a:ln>
                  <a:noFill/>
                </a:ln>
                <a:solidFill>
                  <a:prstClr val="black"/>
                </a:solidFill>
                <a:effectLst/>
                <a:uLnTx/>
                <a:uFillTx/>
                <a:latin typeface="Arial" charset="0"/>
                <a:ea typeface="Arial" charset="0"/>
                <a:cs typeface="Arial" charset="0"/>
              </a:rPr>
              <a:t>Wan et al. Nature Reviews Cancer, 2017</a:t>
            </a:r>
          </a:p>
        </p:txBody>
      </p:sp>
      <p:sp>
        <p:nvSpPr>
          <p:cNvPr id="12" name="TextBox 11">
            <a:extLst>
              <a:ext uri="{FF2B5EF4-FFF2-40B4-BE49-F238E27FC236}">
                <a16:creationId xmlns:a16="http://schemas.microsoft.com/office/drawing/2014/main" id="{7A21F0B5-3553-88F7-1A33-9BA4577A4058}"/>
              </a:ext>
            </a:extLst>
          </p:cNvPr>
          <p:cNvSpPr txBox="1"/>
          <p:nvPr/>
        </p:nvSpPr>
        <p:spPr>
          <a:xfrm>
            <a:off x="7098536" y="697468"/>
            <a:ext cx="34932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Oligometastatic risk stratification</a:t>
            </a:r>
          </a:p>
        </p:txBody>
      </p:sp>
    </p:spTree>
    <p:extLst>
      <p:ext uri="{BB962C8B-B14F-4D97-AF65-F5344CB8AC3E}">
        <p14:creationId xmlns:p14="http://schemas.microsoft.com/office/powerpoint/2010/main" val="149440543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is an Iceberg? Everything You Need to Know - American Oceans">
            <a:extLst>
              <a:ext uri="{FF2B5EF4-FFF2-40B4-BE49-F238E27FC236}">
                <a16:creationId xmlns:a16="http://schemas.microsoft.com/office/drawing/2014/main" id="{BC2FAE74-5D95-2F0A-4D06-88B6ED65A9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429" y="893"/>
            <a:ext cx="10279559" cy="685621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BF664DC-32EB-59C2-3E84-A9E14B14460E}"/>
              </a:ext>
            </a:extLst>
          </p:cNvPr>
          <p:cNvSpPr/>
          <p:nvPr/>
        </p:nvSpPr>
        <p:spPr>
          <a:xfrm>
            <a:off x="6476902" y="915056"/>
            <a:ext cx="2666305" cy="159978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000000"/>
              </a:solidFill>
              <a:effectLst/>
              <a:uLnTx/>
              <a:uFillTx/>
              <a:latin typeface="Arial"/>
              <a:ea typeface="+mn-ea"/>
              <a:cs typeface="+mn-cs"/>
            </a:endParaRPr>
          </a:p>
        </p:txBody>
      </p:sp>
      <p:sp>
        <p:nvSpPr>
          <p:cNvPr id="5" name="Rectangle 4">
            <a:extLst>
              <a:ext uri="{FF2B5EF4-FFF2-40B4-BE49-F238E27FC236}">
                <a16:creationId xmlns:a16="http://schemas.microsoft.com/office/drawing/2014/main" id="{094CE6C3-9A0F-FC70-3BB9-2371441577C8}"/>
              </a:ext>
            </a:extLst>
          </p:cNvPr>
          <p:cNvSpPr/>
          <p:nvPr/>
        </p:nvSpPr>
        <p:spPr>
          <a:xfrm>
            <a:off x="6476902" y="915056"/>
            <a:ext cx="2666305" cy="457080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000000"/>
              </a:solidFill>
              <a:effectLst/>
              <a:uLnTx/>
              <a:uFillTx/>
              <a:latin typeface="Arial"/>
              <a:ea typeface="+mn-ea"/>
              <a:cs typeface="+mn-cs"/>
            </a:endParaRPr>
          </a:p>
        </p:txBody>
      </p:sp>
      <p:sp>
        <p:nvSpPr>
          <p:cNvPr id="6" name="TextBox 5">
            <a:extLst>
              <a:ext uri="{FF2B5EF4-FFF2-40B4-BE49-F238E27FC236}">
                <a16:creationId xmlns:a16="http://schemas.microsoft.com/office/drawing/2014/main" id="{1126EC0F-41E9-9462-8FAF-298E1462B8B3}"/>
              </a:ext>
            </a:extLst>
          </p:cNvPr>
          <p:cNvSpPr txBox="1"/>
          <p:nvPr/>
        </p:nvSpPr>
        <p:spPr>
          <a:xfrm>
            <a:off x="991930" y="6247666"/>
            <a:ext cx="9242430" cy="523084"/>
          </a:xfrm>
          <a:prstGeom prst="rect">
            <a:avLst/>
          </a:prstGeom>
          <a:solidFill>
            <a:srgbClr val="073B63"/>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799"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 conundrum of oligometastatic disease management.</a:t>
            </a:r>
          </a:p>
        </p:txBody>
      </p:sp>
    </p:spTree>
    <p:extLst>
      <p:ext uri="{BB962C8B-B14F-4D97-AF65-F5344CB8AC3E}">
        <p14:creationId xmlns:p14="http://schemas.microsoft.com/office/powerpoint/2010/main" val="367157020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6600B-8132-FE9A-A192-48095E40A2A4}"/>
              </a:ext>
            </a:extLst>
          </p:cNvPr>
          <p:cNvSpPr>
            <a:spLocks noGrp="1"/>
          </p:cNvSpPr>
          <p:nvPr>
            <p:ph type="title"/>
          </p:nvPr>
        </p:nvSpPr>
        <p:spPr>
          <a:xfrm>
            <a:off x="304800" y="365125"/>
            <a:ext cx="11506200" cy="1325563"/>
          </a:xfrm>
        </p:spPr>
        <p:txBody>
          <a:bodyPr/>
          <a:lstStyle/>
          <a:p>
            <a:r>
              <a:rPr lang="en-US" dirty="0">
                <a:latin typeface="Arial" panose="020B0604020202020204" pitchFamily="34" charset="0"/>
                <a:cs typeface="Arial" panose="020B0604020202020204" pitchFamily="34" charset="0"/>
              </a:rPr>
              <a:t>Oligometastatic </a:t>
            </a:r>
            <a:r>
              <a:rPr lang="en-US" dirty="0" err="1">
                <a:latin typeface="Arial" panose="020B0604020202020204" pitchFamily="34" charset="0"/>
                <a:cs typeface="Arial" panose="020B0604020202020204" pitchFamily="34" charset="0"/>
              </a:rPr>
              <a:t>dz</a:t>
            </a:r>
            <a:r>
              <a:rPr lang="en-US" dirty="0">
                <a:latin typeface="Arial" panose="020B0604020202020204" pitchFamily="34" charset="0"/>
                <a:cs typeface="Arial" panose="020B0604020202020204" pitchFamily="34" charset="0"/>
              </a:rPr>
              <a:t>: From Anatomy to Biology</a:t>
            </a:r>
          </a:p>
        </p:txBody>
      </p:sp>
      <p:sp>
        <p:nvSpPr>
          <p:cNvPr id="3" name="Content Placeholder 2">
            <a:extLst>
              <a:ext uri="{FF2B5EF4-FFF2-40B4-BE49-F238E27FC236}">
                <a16:creationId xmlns:a16="http://schemas.microsoft.com/office/drawing/2014/main" id="{6E5DABBA-9C8B-15C6-570C-8D5FB822AFE9}"/>
              </a:ext>
            </a:extLst>
          </p:cNvPr>
          <p:cNvSpPr>
            <a:spLocks noGrp="1"/>
          </p:cNvSpPr>
          <p:nvPr>
            <p:ph idx="1"/>
          </p:nvPr>
        </p:nvSpPr>
        <p:spPr>
          <a:xfrm>
            <a:off x="152400" y="2018371"/>
            <a:ext cx="11887200" cy="5373029"/>
          </a:xfrm>
        </p:spPr>
        <p:txBody>
          <a:bodyPr>
            <a:normAutofit/>
          </a:bodyPr>
          <a:lstStyle/>
          <a:p>
            <a:pPr>
              <a:lnSpc>
                <a:spcPct val="100000"/>
              </a:lnSpc>
            </a:pPr>
            <a:r>
              <a:rPr lang="en-US" sz="3000" dirty="0" err="1">
                <a:latin typeface="Arial" panose="020B0604020202020204" pitchFamily="34" charset="0"/>
                <a:cs typeface="Arial" panose="020B0604020202020204" pitchFamily="34" charset="0"/>
              </a:rPr>
              <a:t>Oligometastasis</a:t>
            </a:r>
            <a:r>
              <a:rPr lang="en-US" sz="3000" dirty="0">
                <a:latin typeface="Arial" panose="020B0604020202020204" pitchFamily="34" charset="0"/>
                <a:cs typeface="Arial" panose="020B0604020202020204" pitchFamily="34" charset="0"/>
              </a:rPr>
              <a:t> is clinically defined, but biologically heterogeneous</a:t>
            </a:r>
          </a:p>
          <a:p>
            <a:pPr>
              <a:lnSpc>
                <a:spcPct val="100000"/>
              </a:lnSpc>
            </a:pPr>
            <a:r>
              <a:rPr lang="en-US" sz="3000" dirty="0">
                <a:latin typeface="Arial" panose="020B0604020202020204" pitchFamily="34" charset="0"/>
                <a:cs typeface="Arial" panose="020B0604020202020204" pitchFamily="34" charset="0"/>
              </a:rPr>
              <a:t>Radiographic burden (lesion count) doesn’t equal systemic risk</a:t>
            </a:r>
          </a:p>
          <a:p>
            <a:pPr lvl="1">
              <a:lnSpc>
                <a:spcPct val="100000"/>
              </a:lnSpc>
            </a:pPr>
            <a:r>
              <a:rPr lang="en-US" sz="3000" dirty="0">
                <a:latin typeface="Arial" panose="020B0604020202020204" pitchFamily="34" charset="0"/>
                <a:cs typeface="Arial" panose="020B0604020202020204" pitchFamily="34" charset="0"/>
              </a:rPr>
              <a:t>Precision biomarkers may be required to accurately capture </a:t>
            </a:r>
            <a:r>
              <a:rPr lang="en-US" sz="3000" dirty="0" err="1">
                <a:latin typeface="Arial" panose="020B0604020202020204" pitchFamily="34" charset="0"/>
                <a:cs typeface="Arial" panose="020B0604020202020204" pitchFamily="34" charset="0"/>
              </a:rPr>
              <a:t>micrometastatic</a:t>
            </a:r>
            <a:r>
              <a:rPr lang="en-US" sz="3000" dirty="0">
                <a:latin typeface="Arial" panose="020B0604020202020204" pitchFamily="34" charset="0"/>
                <a:cs typeface="Arial" panose="020B0604020202020204" pitchFamily="34" charset="0"/>
              </a:rPr>
              <a:t> disease burden</a:t>
            </a:r>
          </a:p>
          <a:p>
            <a:pPr>
              <a:lnSpc>
                <a:spcPct val="100000"/>
              </a:lnSpc>
            </a:pPr>
            <a:r>
              <a:rPr lang="en-US" sz="3000" dirty="0">
                <a:latin typeface="Arial" panose="020B0604020202020204" pitchFamily="34" charset="0"/>
                <a:cs typeface="Arial" panose="020B0604020202020204" pitchFamily="34" charset="0"/>
              </a:rPr>
              <a:t>Immunotherapy use in modern studies could be diluting the benefit of consolidative RT in certain patients, further highlighting the importance of biological selection</a:t>
            </a:r>
          </a:p>
        </p:txBody>
      </p:sp>
    </p:spTree>
    <p:extLst>
      <p:ext uri="{BB962C8B-B14F-4D97-AF65-F5344CB8AC3E}">
        <p14:creationId xmlns:p14="http://schemas.microsoft.com/office/powerpoint/2010/main" val="8578091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ED1694D-B146-4C07-A2E8-7EE6D5C239BD}"/>
              </a:ext>
            </a:extLst>
          </p:cNvPr>
          <p:cNvSpPr>
            <a:spLocks noGrp="1"/>
          </p:cNvSpPr>
          <p:nvPr/>
        </p:nvSpPr>
        <p:spPr>
          <a:xfrm>
            <a:off x="228600" y="95250"/>
            <a:ext cx="11734800" cy="590550"/>
          </a:xfrm>
          <a:prstGeom prst="rect">
            <a:avLst/>
          </a:prstGeom>
          <a:noFill/>
          <a:ln w="0">
            <a:noFill/>
          </a:ln>
        </p:spPr>
        <p:txBody>
          <a:bodyP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000" b="0">
                <a:solidFill>
                  <a:srgbClr val="005A9C"/>
                </a:solidFill>
                <a:latin typeface="Arial"/>
                <a:ea typeface="Arial"/>
                <a:cs typeface="Arial"/>
              </a:defRPr>
            </a:pPr>
            <a:r>
              <a:rPr kumimoji="0" lang="en-US" sz="3200" b="0" i="0" u="none" strike="noStrike" kern="1200" cap="none" spc="0" normalizeH="0" baseline="0" noProof="0" dirty="0">
                <a:ln>
                  <a:noFill/>
                </a:ln>
                <a:solidFill>
                  <a:srgbClr val="005A9C"/>
                </a:solidFill>
                <a:effectLst/>
                <a:uLnTx/>
                <a:uFillTx/>
                <a:latin typeface="Arial"/>
                <a:cs typeface="Arial"/>
              </a:rPr>
              <a:t>Radiation for extracranial oligo-metastasis/progression: </a:t>
            </a:r>
          </a:p>
          <a:p>
            <a:pPr marL="0" marR="0" lvl="0" indent="0" algn="ctr" defTabSz="914400" rtl="0" eaLnBrk="1" fontAlgn="auto" latinLnBrk="0" hangingPunct="1">
              <a:lnSpc>
                <a:spcPct val="100000"/>
              </a:lnSpc>
              <a:spcBef>
                <a:spcPts val="0"/>
              </a:spcBef>
              <a:spcAft>
                <a:spcPts val="0"/>
              </a:spcAft>
              <a:buClrTx/>
              <a:buSzTx/>
              <a:buFontTx/>
              <a:buNone/>
              <a:tabLst/>
              <a:defRPr sz="3000" b="0">
                <a:solidFill>
                  <a:srgbClr val="005A9C"/>
                </a:solidFill>
                <a:latin typeface="Arial"/>
                <a:ea typeface="Arial"/>
                <a:cs typeface="Arial"/>
              </a:defRPr>
            </a:pPr>
            <a:r>
              <a:rPr kumimoji="0" lang="en-US" sz="3200" b="0" i="0" u="none" strike="noStrike" kern="1200" cap="none" spc="0" normalizeH="0" baseline="0" noProof="0" dirty="0">
                <a:ln>
                  <a:noFill/>
                </a:ln>
                <a:solidFill>
                  <a:srgbClr val="005A9C"/>
                </a:solidFill>
                <a:effectLst/>
                <a:uLnTx/>
                <a:uFillTx/>
                <a:latin typeface="Arial"/>
                <a:cs typeface="Arial"/>
              </a:rPr>
              <a:t>Key randomized phase II clinical trials</a:t>
            </a:r>
            <a:endParaRPr kumimoji="0" sz="3200" b="0" i="0" u="none" strike="noStrike" kern="1200" cap="none" spc="0" normalizeH="0" baseline="0" noProof="0" dirty="0">
              <a:ln>
                <a:noFill/>
              </a:ln>
              <a:solidFill>
                <a:srgbClr val="005A9C"/>
              </a:solidFill>
              <a:effectLst/>
              <a:uLnTx/>
              <a:uFillTx/>
              <a:latin typeface="Arial"/>
              <a:ea typeface="Arial"/>
              <a:cs typeface="Arial"/>
            </a:endParaRPr>
          </a:p>
        </p:txBody>
      </p:sp>
      <p:graphicFrame>
        <p:nvGraphicFramePr>
          <p:cNvPr id="7" name="Table 6"/>
          <p:cNvGraphicFramePr/>
          <p:nvPr/>
        </p:nvGraphicFramePr>
        <p:xfrm>
          <a:off x="152400" y="1247775"/>
          <a:ext cx="11887200" cy="4752975"/>
        </p:xfrm>
        <a:graphic>
          <a:graphicData uri="http://schemas.openxmlformats.org/drawingml/2006/table">
            <a:tbl>
              <a:tblPr/>
              <a:tblGrid>
                <a:gridCol w="1257300">
                  <a:extLst>
                    <a:ext uri="{9D8B030D-6E8A-4147-A177-3AD203B41FA5}">
                      <a16:colId xmlns:a16="http://schemas.microsoft.com/office/drawing/2014/main" val="20000"/>
                    </a:ext>
                  </a:extLst>
                </a:gridCol>
                <a:gridCol w="2476500">
                  <a:extLst>
                    <a:ext uri="{9D8B030D-6E8A-4147-A177-3AD203B41FA5}">
                      <a16:colId xmlns:a16="http://schemas.microsoft.com/office/drawing/2014/main" val="20001"/>
                    </a:ext>
                  </a:extLst>
                </a:gridCol>
                <a:gridCol w="3676650">
                  <a:extLst>
                    <a:ext uri="{9D8B030D-6E8A-4147-A177-3AD203B41FA5}">
                      <a16:colId xmlns:a16="http://schemas.microsoft.com/office/drawing/2014/main" val="20002"/>
                    </a:ext>
                  </a:extLst>
                </a:gridCol>
                <a:gridCol w="4476750">
                  <a:extLst>
                    <a:ext uri="{9D8B030D-6E8A-4147-A177-3AD203B41FA5}">
                      <a16:colId xmlns:a16="http://schemas.microsoft.com/office/drawing/2014/main" val="20003"/>
                    </a:ext>
                  </a:extLst>
                </a:gridCol>
              </a:tblGrid>
              <a:tr h="400050">
                <a:tc>
                  <a:txBody>
                    <a:bodyPr/>
                    <a:lstStyle/>
                    <a:p>
                      <a:r>
                        <a:rPr sz="1575" b="1">
                          <a:solidFill>
                            <a:srgbClr val="FFFFFF"/>
                          </a:solidFill>
                          <a:latin typeface="Arial"/>
                          <a:ea typeface="Arial"/>
                          <a:cs typeface="Arial"/>
                        </a:rPr>
                        <a:t>Result</a:t>
                      </a:r>
                    </a:p>
                  </a:txBody>
                  <a:tcPr marL="114300" marR="95250" marT="66675" marB="57150" anchor="ctr">
                    <a:solidFill>
                      <a:srgbClr val="005A9C"/>
                    </a:solidFill>
                  </a:tcPr>
                </a:tc>
                <a:tc>
                  <a:txBody>
                    <a:bodyPr/>
                    <a:lstStyle/>
                    <a:p>
                      <a:r>
                        <a:rPr sz="1575" b="1">
                          <a:solidFill>
                            <a:srgbClr val="FFFFFF"/>
                          </a:solidFill>
                          <a:latin typeface="Arial"/>
                          <a:ea typeface="Arial"/>
                          <a:cs typeface="Arial"/>
                        </a:rPr>
                        <a:t>Study</a:t>
                      </a:r>
                    </a:p>
                  </a:txBody>
                  <a:tcPr marL="114300" marR="95250" marT="66675" marB="57150" anchor="ctr">
                    <a:solidFill>
                      <a:srgbClr val="005A9C"/>
                    </a:solidFill>
                  </a:tcPr>
                </a:tc>
                <a:tc>
                  <a:txBody>
                    <a:bodyPr/>
                    <a:lstStyle/>
                    <a:p>
                      <a:r>
                        <a:rPr sz="1575" b="1">
                          <a:solidFill>
                            <a:srgbClr val="FFFFFF"/>
                          </a:solidFill>
                          <a:latin typeface="Arial"/>
                          <a:ea typeface="Arial"/>
                          <a:cs typeface="Arial"/>
                        </a:rPr>
                        <a:t>Clinical setting</a:t>
                      </a:r>
                    </a:p>
                  </a:txBody>
                  <a:tcPr marL="114300" marR="95250" marT="66675" marB="57150" anchor="ctr">
                    <a:solidFill>
                      <a:srgbClr val="005A9C"/>
                    </a:solidFill>
                  </a:tcPr>
                </a:tc>
                <a:tc>
                  <a:txBody>
                    <a:bodyPr/>
                    <a:lstStyle/>
                    <a:p>
                      <a:r>
                        <a:rPr sz="1575" b="1" dirty="0">
                          <a:solidFill>
                            <a:srgbClr val="FFFFFF"/>
                          </a:solidFill>
                          <a:latin typeface="Arial"/>
                          <a:ea typeface="Arial"/>
                          <a:cs typeface="Arial"/>
                        </a:rPr>
                        <a:t>Key outcome with local therapy</a:t>
                      </a:r>
                    </a:p>
                  </a:txBody>
                  <a:tcPr marL="114300" marR="95250" marT="66675" marB="57150" anchor="ctr">
                    <a:solidFill>
                      <a:srgbClr val="005A9C"/>
                    </a:solidFill>
                  </a:tcPr>
                </a:tc>
                <a:extLst>
                  <a:ext uri="{0D108BD9-81ED-4DB2-BD59-A6C34878D82A}">
                    <a16:rowId xmlns:a16="http://schemas.microsoft.com/office/drawing/2014/main" val="10000"/>
                  </a:ext>
                </a:extLst>
              </a:tr>
              <a:tr h="590550">
                <a:tc>
                  <a:txBody>
                    <a:bodyPr/>
                    <a:lstStyle/>
                    <a:p>
                      <a:r>
                        <a:rPr sz="1575" b="1">
                          <a:solidFill>
                            <a:srgbClr val="167348"/>
                          </a:solidFill>
                          <a:latin typeface="Arial"/>
                          <a:ea typeface="Arial"/>
                          <a:cs typeface="Arial"/>
                        </a:rPr>
                        <a:t>Positive</a:t>
                      </a:r>
                    </a:p>
                  </a:txBody>
                  <a:tcPr marL="114300" marR="95250" marT="66675" marB="57150" anchor="ctr">
                    <a:solidFill>
                      <a:srgbClr val="F4F7FA"/>
                    </a:solidFill>
                  </a:tcPr>
                </a:tc>
                <a:tc>
                  <a:txBody>
                    <a:bodyPr/>
                    <a:lstStyle/>
                    <a:p>
                      <a:r>
                        <a:rPr sz="1500">
                          <a:solidFill>
                            <a:srgbClr val="111111"/>
                          </a:solidFill>
                          <a:latin typeface="Arial"/>
                          <a:ea typeface="Arial"/>
                          <a:cs typeface="Arial"/>
                        </a:rPr>
                        <a:t>SABR-COMET</a:t>
                      </a:r>
                    </a:p>
                    <a:p>
                      <a:r>
                        <a:rPr sz="1500">
                          <a:solidFill>
                            <a:srgbClr val="111111"/>
                          </a:solidFill>
                          <a:latin typeface="Arial"/>
                          <a:ea typeface="Arial"/>
                          <a:cs typeface="Arial"/>
                        </a:rPr>
                        <a:t>Palma 2019/2020 • n=99</a:t>
                      </a:r>
                    </a:p>
                  </a:txBody>
                  <a:tcPr marL="114300" marR="95250" marT="66675" marB="57150" anchor="ctr">
                    <a:solidFill>
                      <a:srgbClr val="F4F7FA"/>
                    </a:solidFill>
                  </a:tcPr>
                </a:tc>
                <a:tc>
                  <a:txBody>
                    <a:bodyPr/>
                    <a:lstStyle/>
                    <a:p>
                      <a:r>
                        <a:rPr sz="1500" dirty="0">
                          <a:solidFill>
                            <a:srgbClr val="111111"/>
                          </a:solidFill>
                          <a:latin typeface="Arial"/>
                          <a:ea typeface="Arial"/>
                          <a:cs typeface="Arial"/>
                        </a:rPr>
                        <a:t>Multiple cancer types</a:t>
                      </a:r>
                    </a:p>
                    <a:p>
                      <a:r>
                        <a:rPr sz="1500" dirty="0">
                          <a:solidFill>
                            <a:srgbClr val="111111"/>
                          </a:solidFill>
                          <a:latin typeface="Arial"/>
                          <a:ea typeface="Arial"/>
                          <a:cs typeface="Arial"/>
                        </a:rPr>
                        <a:t>1–5 metastases</a:t>
                      </a:r>
                    </a:p>
                  </a:txBody>
                  <a:tcPr marL="114300" marR="95250" marT="66675" marB="57150" anchor="ctr">
                    <a:solidFill>
                      <a:srgbClr val="F4F7FA"/>
                    </a:solidFill>
                  </a:tcPr>
                </a:tc>
                <a:tc>
                  <a:txBody>
                    <a:bodyPr/>
                    <a:lstStyle/>
                    <a:p>
                      <a:r>
                        <a:rPr lang="en-US" sz="1425" dirty="0">
                          <a:solidFill>
                            <a:srgbClr val="111111"/>
                          </a:solidFill>
                          <a:latin typeface="Arial"/>
                          <a:ea typeface="Arial"/>
                          <a:cs typeface="Arial"/>
                        </a:rPr>
                        <a:t>PFS: 5-year Not Reached vs 17.3% (P = 0.001)</a:t>
                      </a:r>
                      <a:endParaRPr sz="1425" dirty="0">
                        <a:solidFill>
                          <a:srgbClr val="111111"/>
                        </a:solidFill>
                        <a:latin typeface="Arial"/>
                        <a:ea typeface="Arial"/>
                        <a:cs typeface="Arial"/>
                      </a:endParaRPr>
                    </a:p>
                    <a:p>
                      <a:r>
                        <a:rPr sz="1425" dirty="0">
                          <a:solidFill>
                            <a:srgbClr val="111111"/>
                          </a:solidFill>
                          <a:latin typeface="Arial"/>
                          <a:ea typeface="Arial"/>
                          <a:cs typeface="Arial"/>
                        </a:rPr>
                        <a:t>OS: </a:t>
                      </a:r>
                      <a:r>
                        <a:rPr lang="en-US" sz="1425" dirty="0">
                          <a:solidFill>
                            <a:srgbClr val="111111"/>
                          </a:solidFill>
                          <a:latin typeface="Arial"/>
                          <a:ea typeface="Arial"/>
                          <a:cs typeface="Arial"/>
                        </a:rPr>
                        <a:t>5-year 42.3%</a:t>
                      </a:r>
                      <a:r>
                        <a:rPr sz="1425" dirty="0">
                          <a:solidFill>
                            <a:srgbClr val="111111"/>
                          </a:solidFill>
                          <a:latin typeface="Arial"/>
                          <a:ea typeface="Arial"/>
                          <a:cs typeface="Arial"/>
                        </a:rPr>
                        <a:t> vs 17.7% (P = 0.006)</a:t>
                      </a:r>
                    </a:p>
                  </a:txBody>
                  <a:tcPr marL="114300" marR="95250" marT="66675" marB="57150" anchor="ctr">
                    <a:solidFill>
                      <a:srgbClr val="F4F7FA"/>
                    </a:solidFill>
                  </a:tcPr>
                </a:tc>
                <a:extLst>
                  <a:ext uri="{0D108BD9-81ED-4DB2-BD59-A6C34878D82A}">
                    <a16:rowId xmlns:a16="http://schemas.microsoft.com/office/drawing/2014/main" val="10001"/>
                  </a:ext>
                </a:extLst>
              </a:tr>
              <a:tr h="590550">
                <a:tc>
                  <a:txBody>
                    <a:bodyPr/>
                    <a:lstStyle/>
                    <a:p>
                      <a:r>
                        <a:rPr sz="1575" b="1">
                          <a:solidFill>
                            <a:srgbClr val="167348"/>
                          </a:solidFill>
                          <a:latin typeface="Arial"/>
                          <a:ea typeface="Arial"/>
                          <a:cs typeface="Arial"/>
                        </a:rPr>
                        <a:t>Positive</a:t>
                      </a:r>
                    </a:p>
                  </a:txBody>
                  <a:tcPr marL="114300" marR="95250" marT="66675" marB="57150" anchor="ctr">
                    <a:solidFill>
                      <a:srgbClr val="FFFFFF"/>
                    </a:solidFill>
                  </a:tcPr>
                </a:tc>
                <a:tc>
                  <a:txBody>
                    <a:bodyPr/>
                    <a:lstStyle/>
                    <a:p>
                      <a:r>
                        <a:rPr sz="1500">
                          <a:solidFill>
                            <a:srgbClr val="111111"/>
                          </a:solidFill>
                          <a:latin typeface="Arial"/>
                          <a:ea typeface="Arial"/>
                          <a:cs typeface="Arial"/>
                        </a:rPr>
                        <a:t>Gomez</a:t>
                      </a:r>
                    </a:p>
                    <a:p>
                      <a:r>
                        <a:rPr sz="1500">
                          <a:solidFill>
                            <a:srgbClr val="111111"/>
                          </a:solidFill>
                          <a:latin typeface="Arial"/>
                          <a:ea typeface="Arial"/>
                          <a:cs typeface="Arial"/>
                        </a:rPr>
                        <a:t>2016/2019 • n=49</a:t>
                      </a:r>
                    </a:p>
                  </a:txBody>
                  <a:tcPr marL="114300" marR="95250" marT="66675" marB="57150" anchor="ctr">
                    <a:solidFill>
                      <a:srgbClr val="FFFFFF"/>
                    </a:solidFill>
                  </a:tcPr>
                </a:tc>
                <a:tc>
                  <a:txBody>
                    <a:bodyPr/>
                    <a:lstStyle/>
                    <a:p>
                      <a:r>
                        <a:rPr sz="1500" dirty="0">
                          <a:solidFill>
                            <a:srgbClr val="111111"/>
                          </a:solidFill>
                          <a:latin typeface="Arial"/>
                          <a:ea typeface="Arial"/>
                          <a:cs typeface="Arial"/>
                        </a:rPr>
                        <a:t>NSCLC • ≤3 metastases</a:t>
                      </a:r>
                    </a:p>
                    <a:p>
                      <a:r>
                        <a:rPr sz="1500" dirty="0">
                          <a:solidFill>
                            <a:srgbClr val="111111"/>
                          </a:solidFill>
                          <a:latin typeface="Arial"/>
                          <a:ea typeface="Arial"/>
                          <a:cs typeface="Arial"/>
                        </a:rPr>
                        <a:t>No progression after </a:t>
                      </a:r>
                      <a:r>
                        <a:rPr lang="en-US" sz="1500" dirty="0">
                          <a:solidFill>
                            <a:srgbClr val="111111"/>
                          </a:solidFill>
                          <a:latin typeface="Arial"/>
                          <a:ea typeface="Arial"/>
                          <a:cs typeface="Arial"/>
                        </a:rPr>
                        <a:t>induction chemo</a:t>
                      </a:r>
                      <a:endParaRPr sz="1500" dirty="0">
                        <a:solidFill>
                          <a:srgbClr val="111111"/>
                        </a:solidFill>
                        <a:latin typeface="Arial"/>
                        <a:ea typeface="Arial"/>
                        <a:cs typeface="Arial"/>
                      </a:endParaRPr>
                    </a:p>
                  </a:txBody>
                  <a:tcPr marL="114300" marR="95250" marT="66675" marB="57150" anchor="ctr">
                    <a:solidFill>
                      <a:srgbClr val="FFFFFF"/>
                    </a:solidFill>
                  </a:tcPr>
                </a:tc>
                <a:tc>
                  <a:txBody>
                    <a:bodyPr/>
                    <a:lstStyle/>
                    <a:p>
                      <a:r>
                        <a:rPr sz="1425" dirty="0">
                          <a:solidFill>
                            <a:srgbClr val="111111"/>
                          </a:solidFill>
                          <a:latin typeface="Arial"/>
                          <a:ea typeface="Arial"/>
                          <a:cs typeface="Arial"/>
                        </a:rPr>
                        <a:t>PFS: Median 14.2 vs 4.4 </a:t>
                      </a:r>
                      <a:r>
                        <a:rPr sz="1425" dirty="0" err="1">
                          <a:solidFill>
                            <a:srgbClr val="111111"/>
                          </a:solidFill>
                          <a:latin typeface="Arial"/>
                          <a:ea typeface="Arial"/>
                          <a:cs typeface="Arial"/>
                        </a:rPr>
                        <a:t>mo</a:t>
                      </a:r>
                      <a:r>
                        <a:rPr sz="1425" dirty="0">
                          <a:solidFill>
                            <a:srgbClr val="111111"/>
                          </a:solidFill>
                          <a:latin typeface="Arial"/>
                          <a:ea typeface="Arial"/>
                          <a:cs typeface="Arial"/>
                        </a:rPr>
                        <a:t> (P = 0.022)</a:t>
                      </a:r>
                    </a:p>
                    <a:p>
                      <a:r>
                        <a:rPr sz="1425" dirty="0">
                          <a:solidFill>
                            <a:srgbClr val="111111"/>
                          </a:solidFill>
                          <a:latin typeface="Arial"/>
                          <a:ea typeface="Arial"/>
                          <a:cs typeface="Arial"/>
                        </a:rPr>
                        <a:t>OS: Median 41.2 vs 17.0 </a:t>
                      </a:r>
                      <a:r>
                        <a:rPr sz="1425" dirty="0" err="1">
                          <a:solidFill>
                            <a:srgbClr val="111111"/>
                          </a:solidFill>
                          <a:latin typeface="Arial"/>
                          <a:ea typeface="Arial"/>
                          <a:cs typeface="Arial"/>
                        </a:rPr>
                        <a:t>mo</a:t>
                      </a:r>
                      <a:r>
                        <a:rPr sz="1425" dirty="0">
                          <a:solidFill>
                            <a:srgbClr val="111111"/>
                          </a:solidFill>
                          <a:latin typeface="Arial"/>
                          <a:ea typeface="Arial"/>
                          <a:cs typeface="Arial"/>
                        </a:rPr>
                        <a:t> (P = 0.017)</a:t>
                      </a:r>
                    </a:p>
                  </a:txBody>
                  <a:tcPr marL="114300" marR="95250" marT="66675" marB="57150" anchor="ctr">
                    <a:solidFill>
                      <a:srgbClr val="FFFFFF"/>
                    </a:solidFill>
                  </a:tcPr>
                </a:tc>
                <a:extLst>
                  <a:ext uri="{0D108BD9-81ED-4DB2-BD59-A6C34878D82A}">
                    <a16:rowId xmlns:a16="http://schemas.microsoft.com/office/drawing/2014/main" val="10002"/>
                  </a:ext>
                </a:extLst>
              </a:tr>
              <a:tr h="590550">
                <a:tc>
                  <a:txBody>
                    <a:bodyPr/>
                    <a:lstStyle/>
                    <a:p>
                      <a:r>
                        <a:rPr sz="1575" b="1">
                          <a:solidFill>
                            <a:srgbClr val="167348"/>
                          </a:solidFill>
                          <a:latin typeface="Arial"/>
                          <a:ea typeface="Arial"/>
                          <a:cs typeface="Arial"/>
                        </a:rPr>
                        <a:t>Positive</a:t>
                      </a:r>
                    </a:p>
                  </a:txBody>
                  <a:tcPr marL="114300" marR="95250" marT="66675" marB="57150" anchor="ctr">
                    <a:solidFill>
                      <a:srgbClr val="F4F7FA"/>
                    </a:solidFill>
                  </a:tcPr>
                </a:tc>
                <a:tc>
                  <a:txBody>
                    <a:bodyPr/>
                    <a:lstStyle/>
                    <a:p>
                      <a:r>
                        <a:rPr sz="1500">
                          <a:solidFill>
                            <a:srgbClr val="111111"/>
                          </a:solidFill>
                          <a:latin typeface="Arial"/>
                          <a:ea typeface="Arial"/>
                          <a:cs typeface="Arial"/>
                        </a:rPr>
                        <a:t>Iyengar / UTSW</a:t>
                      </a:r>
                    </a:p>
                    <a:p>
                      <a:r>
                        <a:rPr sz="1500">
                          <a:solidFill>
                            <a:srgbClr val="111111"/>
                          </a:solidFill>
                          <a:latin typeface="Arial"/>
                          <a:ea typeface="Arial"/>
                          <a:cs typeface="Arial"/>
                        </a:rPr>
                        <a:t>2018 • n=29</a:t>
                      </a:r>
                    </a:p>
                  </a:txBody>
                  <a:tcPr marL="114300" marR="95250" marT="66675" marB="57150" anchor="ctr">
                    <a:solidFill>
                      <a:srgbClr val="F4F7FA"/>
                    </a:solidFill>
                  </a:tcPr>
                </a:tc>
                <a:tc>
                  <a:txBody>
                    <a:bodyPr/>
                    <a:lstStyle/>
                    <a:p>
                      <a:r>
                        <a:rPr sz="1500" dirty="0">
                          <a:solidFill>
                            <a:srgbClr val="111111"/>
                          </a:solidFill>
                          <a:latin typeface="Arial"/>
                          <a:ea typeface="Arial"/>
                          <a:cs typeface="Arial"/>
                        </a:rPr>
                        <a:t>NSCLC • primary + ≤5 metastatic sites</a:t>
                      </a:r>
                    </a:p>
                    <a:p>
                      <a:r>
                        <a:rPr sz="1500" dirty="0">
                          <a:solidFill>
                            <a:srgbClr val="111111"/>
                          </a:solidFill>
                          <a:latin typeface="Arial"/>
                          <a:ea typeface="Arial"/>
                          <a:cs typeface="Arial"/>
                        </a:rPr>
                        <a:t>No progression after </a:t>
                      </a:r>
                      <a:r>
                        <a:rPr lang="en-US" sz="1500" dirty="0">
                          <a:solidFill>
                            <a:srgbClr val="111111"/>
                          </a:solidFill>
                          <a:latin typeface="Arial"/>
                          <a:ea typeface="Arial"/>
                          <a:cs typeface="Arial"/>
                        </a:rPr>
                        <a:t>induction chemo</a:t>
                      </a:r>
                      <a:endParaRPr sz="1500" dirty="0">
                        <a:solidFill>
                          <a:srgbClr val="111111"/>
                        </a:solidFill>
                        <a:latin typeface="Arial"/>
                        <a:ea typeface="Arial"/>
                        <a:cs typeface="Arial"/>
                      </a:endParaRPr>
                    </a:p>
                  </a:txBody>
                  <a:tcPr marL="114300" marR="95250" marT="66675" marB="57150" anchor="ctr">
                    <a:solidFill>
                      <a:srgbClr val="F4F7FA"/>
                    </a:solidFill>
                  </a:tcPr>
                </a:tc>
                <a:tc>
                  <a:txBody>
                    <a:bodyPr/>
                    <a:lstStyle/>
                    <a:p>
                      <a:r>
                        <a:rPr sz="1425" dirty="0">
                          <a:solidFill>
                            <a:srgbClr val="111111"/>
                          </a:solidFill>
                          <a:latin typeface="Arial"/>
                          <a:ea typeface="Arial"/>
                          <a:cs typeface="Arial"/>
                        </a:rPr>
                        <a:t>Improved PFS; Not powered for OS</a:t>
                      </a:r>
                    </a:p>
                    <a:p>
                      <a:r>
                        <a:rPr sz="1425" dirty="0">
                          <a:solidFill>
                            <a:srgbClr val="111111"/>
                          </a:solidFill>
                          <a:latin typeface="Arial"/>
                          <a:ea typeface="Arial"/>
                          <a:cs typeface="Arial"/>
                        </a:rPr>
                        <a:t>PFS: </a:t>
                      </a:r>
                      <a:r>
                        <a:rPr lang="en-US" sz="1425" dirty="0">
                          <a:solidFill>
                            <a:srgbClr val="111111"/>
                          </a:solidFill>
                          <a:latin typeface="Arial"/>
                          <a:ea typeface="Arial"/>
                          <a:cs typeface="Arial"/>
                        </a:rPr>
                        <a:t>Median </a:t>
                      </a:r>
                      <a:r>
                        <a:rPr sz="1425" dirty="0">
                          <a:solidFill>
                            <a:srgbClr val="111111"/>
                          </a:solidFill>
                          <a:latin typeface="Arial"/>
                          <a:ea typeface="Arial"/>
                          <a:cs typeface="Arial"/>
                        </a:rPr>
                        <a:t>9.7 vs 3.5 </a:t>
                      </a:r>
                      <a:r>
                        <a:rPr sz="1425" dirty="0" err="1">
                          <a:solidFill>
                            <a:srgbClr val="111111"/>
                          </a:solidFill>
                          <a:latin typeface="Arial"/>
                          <a:ea typeface="Arial"/>
                          <a:cs typeface="Arial"/>
                        </a:rPr>
                        <a:t>mo</a:t>
                      </a:r>
                      <a:r>
                        <a:rPr sz="1425" dirty="0">
                          <a:solidFill>
                            <a:srgbClr val="111111"/>
                          </a:solidFill>
                          <a:latin typeface="Arial"/>
                          <a:ea typeface="Arial"/>
                          <a:cs typeface="Arial"/>
                        </a:rPr>
                        <a:t> (P = 0.01)</a:t>
                      </a:r>
                    </a:p>
                  </a:txBody>
                  <a:tcPr marL="114300" marR="95250" marT="66675" marB="57150" anchor="ctr">
                    <a:solidFill>
                      <a:srgbClr val="F4F7FA"/>
                    </a:solidFill>
                  </a:tcPr>
                </a:tc>
                <a:extLst>
                  <a:ext uri="{0D108BD9-81ED-4DB2-BD59-A6C34878D82A}">
                    <a16:rowId xmlns:a16="http://schemas.microsoft.com/office/drawing/2014/main" val="10003"/>
                  </a:ext>
                </a:extLst>
              </a:tr>
              <a:tr h="590550">
                <a:tc>
                  <a:txBody>
                    <a:bodyPr/>
                    <a:lstStyle/>
                    <a:p>
                      <a:r>
                        <a:rPr sz="1575" b="1">
                          <a:solidFill>
                            <a:srgbClr val="167348"/>
                          </a:solidFill>
                          <a:latin typeface="Arial"/>
                          <a:ea typeface="Arial"/>
                          <a:cs typeface="Arial"/>
                        </a:rPr>
                        <a:t>Positive</a:t>
                      </a:r>
                    </a:p>
                  </a:txBody>
                  <a:tcPr marL="114300" marR="95250" marT="66675" marB="57150" anchor="ctr">
                    <a:solidFill>
                      <a:srgbClr val="FFFFFF"/>
                    </a:solidFill>
                  </a:tcPr>
                </a:tc>
                <a:tc>
                  <a:txBody>
                    <a:bodyPr/>
                    <a:lstStyle/>
                    <a:p>
                      <a:r>
                        <a:rPr sz="1500">
                          <a:solidFill>
                            <a:srgbClr val="111111"/>
                          </a:solidFill>
                          <a:latin typeface="Arial"/>
                          <a:ea typeface="Arial"/>
                          <a:cs typeface="Arial"/>
                        </a:rPr>
                        <a:t>CURB</a:t>
                      </a:r>
                    </a:p>
                    <a:p>
                      <a:r>
                        <a:rPr sz="1500">
                          <a:solidFill>
                            <a:srgbClr val="111111"/>
                          </a:solidFill>
                          <a:latin typeface="Arial"/>
                          <a:ea typeface="Arial"/>
                          <a:cs typeface="Arial"/>
                        </a:rPr>
                        <a:t>Tsai 2024 • n=59</a:t>
                      </a:r>
                    </a:p>
                  </a:txBody>
                  <a:tcPr marL="114300" marR="95250" marT="66675" marB="57150" anchor="ctr">
                    <a:solidFill>
                      <a:srgbClr val="FFFFFF"/>
                    </a:solidFill>
                  </a:tcPr>
                </a:tc>
                <a:tc>
                  <a:txBody>
                    <a:bodyPr/>
                    <a:lstStyle/>
                    <a:p>
                      <a:r>
                        <a:rPr sz="1500" dirty="0">
                          <a:solidFill>
                            <a:srgbClr val="111111"/>
                          </a:solidFill>
                          <a:latin typeface="Arial"/>
                          <a:ea typeface="Arial"/>
                          <a:cs typeface="Arial"/>
                        </a:rPr>
                        <a:t>NSCLC</a:t>
                      </a:r>
                    </a:p>
                    <a:p>
                      <a:r>
                        <a:rPr sz="1500" dirty="0">
                          <a:solidFill>
                            <a:srgbClr val="111111"/>
                          </a:solidFill>
                          <a:latin typeface="Arial"/>
                          <a:ea typeface="Arial"/>
                          <a:cs typeface="Arial"/>
                        </a:rPr>
                        <a:t>≤5 </a:t>
                      </a:r>
                      <a:r>
                        <a:rPr sz="1500" dirty="0" err="1">
                          <a:solidFill>
                            <a:srgbClr val="111111"/>
                          </a:solidFill>
                          <a:latin typeface="Arial"/>
                          <a:ea typeface="Arial"/>
                          <a:cs typeface="Arial"/>
                        </a:rPr>
                        <a:t>oligoprogressive</a:t>
                      </a:r>
                      <a:r>
                        <a:rPr sz="1500" dirty="0">
                          <a:solidFill>
                            <a:srgbClr val="111111"/>
                          </a:solidFill>
                          <a:latin typeface="Arial"/>
                          <a:ea typeface="Arial"/>
                          <a:cs typeface="Arial"/>
                        </a:rPr>
                        <a:t> lesions</a:t>
                      </a:r>
                    </a:p>
                  </a:txBody>
                  <a:tcPr marL="114300" marR="95250" marT="66675" marB="57150" anchor="ctr">
                    <a:solidFill>
                      <a:srgbClr val="FFFFFF"/>
                    </a:solidFill>
                  </a:tcPr>
                </a:tc>
                <a:tc>
                  <a:txBody>
                    <a:bodyPr/>
                    <a:lstStyle/>
                    <a:p>
                      <a:r>
                        <a:rPr sz="1425" dirty="0">
                          <a:solidFill>
                            <a:srgbClr val="111111"/>
                          </a:solidFill>
                          <a:latin typeface="Arial"/>
                          <a:ea typeface="Arial"/>
                          <a:cs typeface="Arial"/>
                        </a:rPr>
                        <a:t>Improved PFS</a:t>
                      </a:r>
                    </a:p>
                    <a:p>
                      <a:r>
                        <a:rPr sz="1425" dirty="0">
                          <a:solidFill>
                            <a:srgbClr val="111111"/>
                          </a:solidFill>
                          <a:latin typeface="Arial"/>
                          <a:ea typeface="Arial"/>
                          <a:cs typeface="Arial"/>
                        </a:rPr>
                        <a:t>PFS: </a:t>
                      </a:r>
                      <a:r>
                        <a:rPr lang="en-US" sz="1425" dirty="0">
                          <a:solidFill>
                            <a:srgbClr val="111111"/>
                          </a:solidFill>
                          <a:latin typeface="Arial"/>
                          <a:ea typeface="Arial"/>
                          <a:cs typeface="Arial"/>
                        </a:rPr>
                        <a:t>Median </a:t>
                      </a:r>
                      <a:r>
                        <a:rPr sz="1425" dirty="0">
                          <a:solidFill>
                            <a:srgbClr val="111111"/>
                          </a:solidFill>
                          <a:latin typeface="Arial"/>
                          <a:ea typeface="Arial"/>
                          <a:cs typeface="Arial"/>
                        </a:rPr>
                        <a:t>10.0 vs 2.2 </a:t>
                      </a:r>
                      <a:r>
                        <a:rPr sz="1425" dirty="0" err="1">
                          <a:solidFill>
                            <a:srgbClr val="111111"/>
                          </a:solidFill>
                          <a:latin typeface="Arial"/>
                          <a:ea typeface="Arial"/>
                          <a:cs typeface="Arial"/>
                        </a:rPr>
                        <a:t>mo</a:t>
                      </a:r>
                      <a:r>
                        <a:rPr sz="1425" dirty="0">
                          <a:solidFill>
                            <a:srgbClr val="111111"/>
                          </a:solidFill>
                          <a:latin typeface="Arial"/>
                          <a:ea typeface="Arial"/>
                          <a:cs typeface="Arial"/>
                        </a:rPr>
                        <a:t> (P = 0.0039)</a:t>
                      </a:r>
                    </a:p>
                  </a:txBody>
                  <a:tcPr marL="114300" marR="95250" marT="66675" marB="57150" anchor="ctr">
                    <a:solidFill>
                      <a:srgbClr val="FFFFFF"/>
                    </a:solidFill>
                  </a:tcPr>
                </a:tc>
                <a:extLst>
                  <a:ext uri="{0D108BD9-81ED-4DB2-BD59-A6C34878D82A}">
                    <a16:rowId xmlns:a16="http://schemas.microsoft.com/office/drawing/2014/main" val="10004"/>
                  </a:ext>
                </a:extLst>
              </a:tr>
              <a:tr h="590550">
                <a:tc>
                  <a:txBody>
                    <a:bodyPr/>
                    <a:lstStyle/>
                    <a:p>
                      <a:r>
                        <a:rPr sz="1575" b="1">
                          <a:solidFill>
                            <a:srgbClr val="AF3333"/>
                          </a:solidFill>
                          <a:latin typeface="Arial"/>
                          <a:ea typeface="Arial"/>
                          <a:cs typeface="Arial"/>
                        </a:rPr>
                        <a:t>Negative</a:t>
                      </a:r>
                    </a:p>
                  </a:txBody>
                  <a:tcPr marL="114300" marR="95250" marT="66675" marB="57150" anchor="ctr">
                    <a:solidFill>
                      <a:srgbClr val="F4F7FA"/>
                    </a:solidFill>
                  </a:tcPr>
                </a:tc>
                <a:tc>
                  <a:txBody>
                    <a:bodyPr/>
                    <a:lstStyle/>
                    <a:p>
                      <a:r>
                        <a:rPr sz="1500">
                          <a:solidFill>
                            <a:srgbClr val="111111"/>
                          </a:solidFill>
                          <a:latin typeface="Arial"/>
                          <a:ea typeface="Arial"/>
                          <a:cs typeface="Arial"/>
                        </a:rPr>
                        <a:t>CURB</a:t>
                      </a:r>
                    </a:p>
                    <a:p>
                      <a:r>
                        <a:rPr sz="1500">
                          <a:solidFill>
                            <a:srgbClr val="111111"/>
                          </a:solidFill>
                          <a:latin typeface="Arial"/>
                          <a:ea typeface="Arial"/>
                          <a:cs typeface="Arial"/>
                        </a:rPr>
                        <a:t>Tsai 2024 • n=47</a:t>
                      </a:r>
                    </a:p>
                  </a:txBody>
                  <a:tcPr marL="114300" marR="95250" marT="66675" marB="57150" anchor="ctr">
                    <a:solidFill>
                      <a:srgbClr val="F4F7FA"/>
                    </a:solidFill>
                  </a:tcPr>
                </a:tc>
                <a:tc>
                  <a:txBody>
                    <a:bodyPr/>
                    <a:lstStyle/>
                    <a:p>
                      <a:r>
                        <a:rPr sz="1500" dirty="0">
                          <a:solidFill>
                            <a:srgbClr val="111111"/>
                          </a:solidFill>
                          <a:latin typeface="Arial"/>
                          <a:ea typeface="Arial"/>
                          <a:cs typeface="Arial"/>
                        </a:rPr>
                        <a:t>Breast cancer</a:t>
                      </a:r>
                    </a:p>
                    <a:p>
                      <a:r>
                        <a:rPr sz="1500" dirty="0">
                          <a:solidFill>
                            <a:srgbClr val="111111"/>
                          </a:solidFill>
                          <a:latin typeface="Arial"/>
                          <a:ea typeface="Arial"/>
                          <a:cs typeface="Arial"/>
                        </a:rPr>
                        <a:t>≤5 </a:t>
                      </a:r>
                      <a:r>
                        <a:rPr sz="1500" dirty="0" err="1">
                          <a:solidFill>
                            <a:srgbClr val="111111"/>
                          </a:solidFill>
                          <a:latin typeface="Arial"/>
                          <a:ea typeface="Arial"/>
                          <a:cs typeface="Arial"/>
                        </a:rPr>
                        <a:t>oligoprogressive</a:t>
                      </a:r>
                      <a:r>
                        <a:rPr sz="1500" dirty="0">
                          <a:solidFill>
                            <a:srgbClr val="111111"/>
                          </a:solidFill>
                          <a:latin typeface="Arial"/>
                          <a:ea typeface="Arial"/>
                          <a:cs typeface="Arial"/>
                        </a:rPr>
                        <a:t> lesions</a:t>
                      </a:r>
                    </a:p>
                  </a:txBody>
                  <a:tcPr marL="114300" marR="95250" marT="66675" marB="57150" anchor="ctr">
                    <a:solidFill>
                      <a:srgbClr val="F4F7FA"/>
                    </a:solidFill>
                  </a:tcPr>
                </a:tc>
                <a:tc>
                  <a:txBody>
                    <a:bodyPr/>
                    <a:lstStyle/>
                    <a:p>
                      <a:r>
                        <a:rPr sz="1425" dirty="0">
                          <a:solidFill>
                            <a:srgbClr val="111111"/>
                          </a:solidFill>
                          <a:latin typeface="Arial"/>
                          <a:ea typeface="Arial"/>
                          <a:cs typeface="Arial"/>
                        </a:rPr>
                        <a:t>No PFS benefit</a:t>
                      </a:r>
                    </a:p>
                    <a:p>
                      <a:r>
                        <a:rPr sz="1425" dirty="0">
                          <a:solidFill>
                            <a:srgbClr val="111111"/>
                          </a:solidFill>
                          <a:latin typeface="Arial"/>
                          <a:ea typeface="Arial"/>
                          <a:cs typeface="Arial"/>
                        </a:rPr>
                        <a:t>PFS: </a:t>
                      </a:r>
                      <a:r>
                        <a:rPr lang="en-US" sz="1425" dirty="0">
                          <a:solidFill>
                            <a:srgbClr val="111111"/>
                          </a:solidFill>
                          <a:latin typeface="Arial"/>
                          <a:ea typeface="Arial"/>
                          <a:cs typeface="Arial"/>
                        </a:rPr>
                        <a:t>Median </a:t>
                      </a:r>
                      <a:r>
                        <a:rPr sz="1425" dirty="0">
                          <a:solidFill>
                            <a:srgbClr val="111111"/>
                          </a:solidFill>
                          <a:latin typeface="Arial"/>
                          <a:ea typeface="Arial"/>
                          <a:cs typeface="Arial"/>
                        </a:rPr>
                        <a:t>4.4 vs 4.2 </a:t>
                      </a:r>
                      <a:r>
                        <a:rPr sz="1425" dirty="0" err="1">
                          <a:solidFill>
                            <a:srgbClr val="111111"/>
                          </a:solidFill>
                          <a:latin typeface="Arial"/>
                          <a:ea typeface="Arial"/>
                          <a:cs typeface="Arial"/>
                        </a:rPr>
                        <a:t>mo</a:t>
                      </a:r>
                      <a:r>
                        <a:rPr sz="1425" dirty="0">
                          <a:solidFill>
                            <a:srgbClr val="111111"/>
                          </a:solidFill>
                          <a:latin typeface="Arial"/>
                          <a:ea typeface="Arial"/>
                          <a:cs typeface="Arial"/>
                        </a:rPr>
                        <a:t> (P = 0.43)</a:t>
                      </a:r>
                    </a:p>
                  </a:txBody>
                  <a:tcPr marL="114300" marR="95250" marT="66675" marB="57150" anchor="ctr">
                    <a:solidFill>
                      <a:srgbClr val="F4F7FA"/>
                    </a:solidFill>
                  </a:tcPr>
                </a:tc>
                <a:extLst>
                  <a:ext uri="{0D108BD9-81ED-4DB2-BD59-A6C34878D82A}">
                    <a16:rowId xmlns:a16="http://schemas.microsoft.com/office/drawing/2014/main" val="10005"/>
                  </a:ext>
                </a:extLst>
              </a:tr>
              <a:tr h="590550">
                <a:tc>
                  <a:txBody>
                    <a:bodyPr/>
                    <a:lstStyle/>
                    <a:p>
                      <a:r>
                        <a:rPr sz="1575" b="1">
                          <a:solidFill>
                            <a:srgbClr val="AF3333"/>
                          </a:solidFill>
                          <a:latin typeface="Arial"/>
                          <a:ea typeface="Arial"/>
                          <a:cs typeface="Arial"/>
                        </a:rPr>
                        <a:t>Negative</a:t>
                      </a:r>
                    </a:p>
                  </a:txBody>
                  <a:tcPr marL="114300" marR="95250" marT="66675" marB="57150" anchor="ctr">
                    <a:solidFill>
                      <a:srgbClr val="FFFFFF"/>
                    </a:solidFill>
                  </a:tcPr>
                </a:tc>
                <a:tc>
                  <a:txBody>
                    <a:bodyPr/>
                    <a:lstStyle/>
                    <a:p>
                      <a:r>
                        <a:rPr sz="1500">
                          <a:solidFill>
                            <a:srgbClr val="111111"/>
                          </a:solidFill>
                          <a:latin typeface="Arial"/>
                          <a:ea typeface="Arial"/>
                          <a:cs typeface="Arial"/>
                        </a:rPr>
                        <a:t>NRG-LU002</a:t>
                      </a:r>
                    </a:p>
                    <a:p>
                      <a:r>
                        <a:rPr sz="1500">
                          <a:solidFill>
                            <a:srgbClr val="111111"/>
                          </a:solidFill>
                          <a:latin typeface="Arial"/>
                          <a:ea typeface="Arial"/>
                          <a:cs typeface="Arial"/>
                        </a:rPr>
                        <a:t>Iyengar 2024 • n=215</a:t>
                      </a:r>
                    </a:p>
                  </a:txBody>
                  <a:tcPr marL="114300" marR="95250" marT="66675" marB="57150" anchor="ctr">
                    <a:solidFill>
                      <a:srgbClr val="FFFFFF"/>
                    </a:solidFill>
                  </a:tcPr>
                </a:tc>
                <a:tc>
                  <a:txBody>
                    <a:bodyPr/>
                    <a:lstStyle/>
                    <a:p>
                      <a:r>
                        <a:rPr lang="en-US" sz="1500" dirty="0">
                          <a:solidFill>
                            <a:srgbClr val="111111"/>
                          </a:solidFill>
                          <a:latin typeface="Arial"/>
                          <a:ea typeface="Arial"/>
                          <a:cs typeface="Arial"/>
                        </a:rPr>
                        <a:t>NSCLC • primary + ≤3 metastatic sites</a:t>
                      </a:r>
                    </a:p>
                    <a:p>
                      <a:r>
                        <a:rPr lang="en-US" sz="1500" dirty="0">
                          <a:solidFill>
                            <a:srgbClr val="111111"/>
                          </a:solidFill>
                          <a:latin typeface="Arial"/>
                          <a:ea typeface="Arial"/>
                          <a:cs typeface="Arial"/>
                        </a:rPr>
                        <a:t>No progression after induction chemo</a:t>
                      </a:r>
                    </a:p>
                  </a:txBody>
                  <a:tcPr marL="114300" marR="95250" marT="66675" marB="57150" anchor="ctr">
                    <a:solidFill>
                      <a:srgbClr val="FFFFFF"/>
                    </a:solidFill>
                  </a:tcPr>
                </a:tc>
                <a:tc>
                  <a:txBody>
                    <a:bodyPr/>
                    <a:lstStyle/>
                    <a:p>
                      <a:r>
                        <a:rPr sz="1425" dirty="0">
                          <a:solidFill>
                            <a:srgbClr val="111111"/>
                          </a:solidFill>
                          <a:latin typeface="Arial"/>
                          <a:ea typeface="Arial"/>
                          <a:cs typeface="Arial"/>
                        </a:rPr>
                        <a:t>No PFS benefit</a:t>
                      </a:r>
                      <a:r>
                        <a:rPr lang="en-US" sz="1425" dirty="0">
                          <a:solidFill>
                            <a:srgbClr val="111111"/>
                          </a:solidFill>
                          <a:latin typeface="Arial"/>
                          <a:ea typeface="Arial"/>
                          <a:cs typeface="Arial"/>
                        </a:rPr>
                        <a:t>: HR 0.93</a:t>
                      </a:r>
                      <a:r>
                        <a:rPr sz="1425" dirty="0">
                          <a:solidFill>
                            <a:srgbClr val="111111"/>
                          </a:solidFill>
                          <a:latin typeface="Arial"/>
                          <a:ea typeface="Arial"/>
                          <a:cs typeface="Arial"/>
                        </a:rPr>
                        <a:t> (P = 0.66)</a:t>
                      </a:r>
                    </a:p>
                    <a:p>
                      <a:r>
                        <a:rPr sz="1425" dirty="0">
                          <a:solidFill>
                            <a:srgbClr val="111111"/>
                          </a:solidFill>
                          <a:latin typeface="Arial"/>
                          <a:ea typeface="Arial"/>
                          <a:cs typeface="Arial"/>
                        </a:rPr>
                        <a:t>No OS benefit: HR 1.05 (95% CI 0.70–1.56)</a:t>
                      </a:r>
                    </a:p>
                  </a:txBody>
                  <a:tcPr marL="114300" marR="95250" marT="66675" marB="57150" anchor="ctr">
                    <a:solidFill>
                      <a:srgbClr val="FFFFFF"/>
                    </a:solidFill>
                  </a:tcPr>
                </a:tc>
                <a:extLst>
                  <a:ext uri="{0D108BD9-81ED-4DB2-BD59-A6C34878D82A}">
                    <a16:rowId xmlns:a16="http://schemas.microsoft.com/office/drawing/2014/main" val="10006"/>
                  </a:ext>
                </a:extLst>
              </a:tr>
              <a:tr h="742950">
                <a:tc>
                  <a:txBody>
                    <a:bodyPr/>
                    <a:lstStyle/>
                    <a:p>
                      <a:r>
                        <a:rPr sz="1575" b="1" dirty="0">
                          <a:solidFill>
                            <a:srgbClr val="AF3333"/>
                          </a:solidFill>
                          <a:latin typeface="Arial"/>
                          <a:ea typeface="Arial"/>
                          <a:cs typeface="Arial"/>
                        </a:rPr>
                        <a:t>Negative</a:t>
                      </a:r>
                    </a:p>
                  </a:txBody>
                  <a:tcPr marL="114300" marR="95250" marT="66675" marB="57150" anchor="ctr">
                    <a:solidFill>
                      <a:srgbClr val="F4F7FA"/>
                    </a:solidFill>
                  </a:tcPr>
                </a:tc>
                <a:tc>
                  <a:txBody>
                    <a:bodyPr/>
                    <a:lstStyle/>
                    <a:p>
                      <a:r>
                        <a:rPr sz="1500">
                          <a:solidFill>
                            <a:srgbClr val="111111"/>
                          </a:solidFill>
                          <a:latin typeface="Arial"/>
                          <a:ea typeface="Arial"/>
                          <a:cs typeface="Arial"/>
                        </a:rPr>
                        <a:t>NRG-BR002</a:t>
                      </a:r>
                    </a:p>
                    <a:p>
                      <a:r>
                        <a:rPr sz="1500">
                          <a:solidFill>
                            <a:srgbClr val="111111"/>
                          </a:solidFill>
                          <a:latin typeface="Arial"/>
                          <a:ea typeface="Arial"/>
                          <a:cs typeface="Arial"/>
                        </a:rPr>
                        <a:t>Chmura 2022 • n=125 eligible</a:t>
                      </a:r>
                    </a:p>
                  </a:txBody>
                  <a:tcPr marL="114300" marR="95250" marT="66675" marB="57150" anchor="ctr">
                    <a:solidFill>
                      <a:srgbClr val="F4F7F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1500" dirty="0">
                          <a:solidFill>
                            <a:srgbClr val="111111"/>
                          </a:solidFill>
                          <a:latin typeface="Arial"/>
                          <a:ea typeface="Arial"/>
                          <a:cs typeface="Arial"/>
                        </a:rPr>
                        <a:t>Breast cancer</a:t>
                      </a:r>
                      <a:r>
                        <a:rPr lang="en-US" sz="1500" dirty="0">
                          <a:solidFill>
                            <a:srgbClr val="111111"/>
                          </a:solidFill>
                          <a:latin typeface="Arial"/>
                          <a:ea typeface="Arial"/>
                          <a:cs typeface="Arial"/>
                        </a:rPr>
                        <a:t> • ≤4 metastases</a:t>
                      </a:r>
                      <a:endParaRPr sz="1500" dirty="0">
                        <a:solidFill>
                          <a:srgbClr val="111111"/>
                        </a:solidFill>
                        <a:latin typeface="Arial"/>
                        <a:ea typeface="Arial"/>
                        <a:cs typeface="Arial"/>
                      </a:endParaRPr>
                    </a:p>
                    <a:p>
                      <a:r>
                        <a:rPr lang="en-US" sz="1500" dirty="0">
                          <a:solidFill>
                            <a:srgbClr val="111111"/>
                          </a:solidFill>
                          <a:latin typeface="Arial"/>
                          <a:ea typeface="Arial"/>
                          <a:cs typeface="Arial"/>
                        </a:rPr>
                        <a:t>No progression on 1</a:t>
                      </a:r>
                      <a:r>
                        <a:rPr lang="en-US" sz="1500" baseline="30000" dirty="0">
                          <a:solidFill>
                            <a:srgbClr val="111111"/>
                          </a:solidFill>
                          <a:latin typeface="Arial"/>
                          <a:ea typeface="Arial"/>
                          <a:cs typeface="Arial"/>
                        </a:rPr>
                        <a:t>st</a:t>
                      </a:r>
                      <a:r>
                        <a:rPr lang="en-US" sz="1500" dirty="0">
                          <a:solidFill>
                            <a:srgbClr val="111111"/>
                          </a:solidFill>
                          <a:latin typeface="Arial"/>
                          <a:ea typeface="Arial"/>
                          <a:cs typeface="Arial"/>
                        </a:rPr>
                        <a:t>-line systemic </a:t>
                      </a:r>
                      <a:r>
                        <a:rPr lang="en-US" sz="1500" dirty="0" err="1">
                          <a:solidFill>
                            <a:srgbClr val="111111"/>
                          </a:solidFill>
                          <a:latin typeface="Arial"/>
                          <a:ea typeface="Arial"/>
                          <a:cs typeface="Arial"/>
                        </a:rPr>
                        <a:t>tx</a:t>
                      </a:r>
                      <a:endParaRPr sz="1500" dirty="0">
                        <a:solidFill>
                          <a:srgbClr val="111111"/>
                        </a:solidFill>
                        <a:latin typeface="Arial"/>
                        <a:ea typeface="Arial"/>
                        <a:cs typeface="Arial"/>
                      </a:endParaRPr>
                    </a:p>
                  </a:txBody>
                  <a:tcPr marL="114300" marR="95250" marT="66675" marB="57150" anchor="ctr">
                    <a:solidFill>
                      <a:srgbClr val="F4F7FA"/>
                    </a:solidFill>
                  </a:tcPr>
                </a:tc>
                <a:tc>
                  <a:txBody>
                    <a:bodyPr/>
                    <a:lstStyle/>
                    <a:p>
                      <a:r>
                        <a:rPr lang="en-US" sz="1425" dirty="0">
                          <a:solidFill>
                            <a:srgbClr val="111111"/>
                          </a:solidFill>
                          <a:latin typeface="Arial"/>
                          <a:ea typeface="Arial"/>
                          <a:cs typeface="Arial"/>
                        </a:rPr>
                        <a:t>No </a:t>
                      </a:r>
                      <a:r>
                        <a:rPr sz="1425" dirty="0">
                          <a:solidFill>
                            <a:srgbClr val="111111"/>
                          </a:solidFill>
                          <a:latin typeface="Arial"/>
                          <a:ea typeface="Arial"/>
                          <a:cs typeface="Arial"/>
                        </a:rPr>
                        <a:t>PFS</a:t>
                      </a:r>
                      <a:r>
                        <a:rPr lang="en-US" sz="1425" dirty="0">
                          <a:solidFill>
                            <a:srgbClr val="111111"/>
                          </a:solidFill>
                          <a:latin typeface="Arial"/>
                          <a:ea typeface="Arial"/>
                          <a:cs typeface="Arial"/>
                        </a:rPr>
                        <a:t> benefit</a:t>
                      </a:r>
                      <a:r>
                        <a:rPr sz="1425" dirty="0">
                          <a:solidFill>
                            <a:srgbClr val="111111"/>
                          </a:solidFill>
                          <a:latin typeface="Arial"/>
                          <a:ea typeface="Arial"/>
                          <a:cs typeface="Arial"/>
                        </a:rPr>
                        <a:t>: </a:t>
                      </a:r>
                      <a:r>
                        <a:rPr lang="en-US" sz="1425" dirty="0">
                          <a:solidFill>
                            <a:srgbClr val="111111"/>
                          </a:solidFill>
                          <a:latin typeface="Arial"/>
                          <a:ea typeface="Arial"/>
                          <a:cs typeface="Arial"/>
                        </a:rPr>
                        <a:t>Median </a:t>
                      </a:r>
                      <a:r>
                        <a:rPr sz="1425" dirty="0">
                          <a:solidFill>
                            <a:srgbClr val="111111"/>
                          </a:solidFill>
                          <a:latin typeface="Arial"/>
                          <a:ea typeface="Arial"/>
                          <a:cs typeface="Arial"/>
                        </a:rPr>
                        <a:t>19.5 vs 23.0 </a:t>
                      </a:r>
                      <a:r>
                        <a:rPr sz="1425" dirty="0" err="1">
                          <a:solidFill>
                            <a:srgbClr val="111111"/>
                          </a:solidFill>
                          <a:latin typeface="Arial"/>
                          <a:ea typeface="Arial"/>
                          <a:cs typeface="Arial"/>
                        </a:rPr>
                        <a:t>mo</a:t>
                      </a:r>
                      <a:r>
                        <a:rPr sz="1425" dirty="0">
                          <a:solidFill>
                            <a:srgbClr val="111111"/>
                          </a:solidFill>
                          <a:latin typeface="Arial"/>
                          <a:ea typeface="Arial"/>
                          <a:cs typeface="Arial"/>
                        </a:rPr>
                        <a:t> (P = 0.36)</a:t>
                      </a:r>
                    </a:p>
                    <a:p>
                      <a:r>
                        <a:rPr sz="1425" dirty="0">
                          <a:solidFill>
                            <a:srgbClr val="111111"/>
                          </a:solidFill>
                          <a:latin typeface="Arial"/>
                          <a:ea typeface="Arial"/>
                          <a:cs typeface="Arial"/>
                        </a:rPr>
                        <a:t>No OS benefit</a:t>
                      </a:r>
                      <a:r>
                        <a:rPr lang="en-US" sz="1425" dirty="0">
                          <a:solidFill>
                            <a:srgbClr val="111111"/>
                          </a:solidFill>
                          <a:latin typeface="Arial"/>
                          <a:ea typeface="Arial"/>
                          <a:cs typeface="Arial"/>
                        </a:rPr>
                        <a:t>: 3-year 68.9% vs 71.8% </a:t>
                      </a:r>
                      <a:r>
                        <a:rPr sz="1425" dirty="0">
                          <a:solidFill>
                            <a:srgbClr val="111111"/>
                          </a:solidFill>
                          <a:latin typeface="Arial"/>
                          <a:ea typeface="Arial"/>
                          <a:cs typeface="Arial"/>
                        </a:rPr>
                        <a:t>(P = 0.54)</a:t>
                      </a:r>
                    </a:p>
                  </a:txBody>
                  <a:tcPr marL="114300" marR="95250" marT="66675" marB="57150" anchor="ctr">
                    <a:solidFill>
                      <a:srgbClr val="F4F7FA"/>
                    </a:solidFill>
                  </a:tcPr>
                </a:tc>
                <a:extLst>
                  <a:ext uri="{0D108BD9-81ED-4DB2-BD59-A6C34878D82A}">
                    <a16:rowId xmlns:a16="http://schemas.microsoft.com/office/drawing/2014/main" val="10007"/>
                  </a:ext>
                </a:extLst>
              </a:tr>
            </a:tbl>
          </a:graphicData>
        </a:graphic>
      </p:graphicFrame>
      <p:sp>
        <p:nvSpPr>
          <p:cNvPr id="3" name="Rectangle 2">
            <a:extLst>
              <a:ext uri="{FF2B5EF4-FFF2-40B4-BE49-F238E27FC236}">
                <a16:creationId xmlns:a16="http://schemas.microsoft.com/office/drawing/2014/main" id="{A03C3C2B-F525-4158-8A8E-1941CE1FA431}"/>
              </a:ext>
            </a:extLst>
          </p:cNvPr>
          <p:cNvSpPr>
            <a:spLocks noGrp="1"/>
          </p:cNvSpPr>
          <p:nvPr/>
        </p:nvSpPr>
        <p:spPr>
          <a:xfrm>
            <a:off x="0" y="6400800"/>
            <a:ext cx="12192000" cy="457200"/>
          </a:xfrm>
          <a:prstGeom prst="rect">
            <a:avLst/>
          </a:prstGeom>
          <a:solidFill>
            <a:srgbClr val="F5F8FB"/>
          </a:solidFill>
          <a:ln w="0">
            <a:noFill/>
          </a:ln>
        </p:spPr>
        <p:txBody>
          <a:bodyP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2025" b="1">
                <a:solidFill>
                  <a:srgbClr val="005A9C"/>
                </a:solidFill>
                <a:latin typeface="Arial"/>
                <a:ea typeface="Arial"/>
                <a:cs typeface="Arial"/>
              </a:defRPr>
            </a:pPr>
            <a:r>
              <a:rPr kumimoji="0" sz="2025" b="1" i="0" u="none" strike="noStrike" kern="1200" cap="none" spc="0" normalizeH="0" baseline="0" noProof="0" dirty="0">
                <a:ln>
                  <a:noFill/>
                </a:ln>
                <a:solidFill>
                  <a:srgbClr val="C00000"/>
                </a:solidFill>
                <a:effectLst/>
                <a:uLnTx/>
                <a:uFillTx/>
                <a:latin typeface="Arial"/>
                <a:ea typeface="Arial"/>
                <a:cs typeface="Arial"/>
              </a:rPr>
              <a:t>Variable benefit motivates testing biological selection beyond lesion count</a:t>
            </a:r>
          </a:p>
        </p:txBody>
      </p:sp>
      <p:sp>
        <p:nvSpPr>
          <p:cNvPr id="2" name="TextBox 1">
            <a:extLst>
              <a:ext uri="{FF2B5EF4-FFF2-40B4-BE49-F238E27FC236}">
                <a16:creationId xmlns:a16="http://schemas.microsoft.com/office/drawing/2014/main" id="{0048A510-EA6A-2313-15FF-6358E15B4CCB}"/>
              </a:ext>
            </a:extLst>
          </p:cNvPr>
          <p:cNvSpPr txBox="1"/>
          <p:nvPr/>
        </p:nvSpPr>
        <p:spPr>
          <a:xfrm>
            <a:off x="152400" y="6019800"/>
            <a:ext cx="11931150"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Arial"/>
                <a:ea typeface="Arial"/>
                <a:cs typeface="Arial"/>
              </a:rPr>
              <a:t>Palma, JCO 2020; Gomez, JCO 2019; Iyengar, JAMA Oncol 2018; Tsai, Lancet 2024; Iyengar, ASCO 2024; Chmura, ASCO 2022</a:t>
            </a:r>
          </a:p>
        </p:txBody>
      </p:sp>
    </p:spTree>
    <p:extLst>
      <p:ext uri="{BB962C8B-B14F-4D97-AF65-F5344CB8AC3E}">
        <p14:creationId xmlns:p14="http://schemas.microsoft.com/office/powerpoint/2010/main" val="194082884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FDB46D-2859-9386-1C60-00DA5302122E}"/>
              </a:ext>
            </a:extLst>
          </p:cNvPr>
          <p:cNvPicPr>
            <a:picLocks noChangeAspect="1"/>
          </p:cNvPicPr>
          <p:nvPr/>
        </p:nvPicPr>
        <p:blipFill>
          <a:blip r:embed="rId2"/>
          <a:stretch>
            <a:fillRect/>
          </a:stretch>
        </p:blipFill>
        <p:spPr>
          <a:xfrm>
            <a:off x="291796" y="1372136"/>
            <a:ext cx="11608411" cy="3656648"/>
          </a:xfrm>
          <a:prstGeom prst="rect">
            <a:avLst/>
          </a:prstGeom>
        </p:spPr>
      </p:pic>
      <p:sp>
        <p:nvSpPr>
          <p:cNvPr id="2" name="TextBox 1">
            <a:extLst>
              <a:ext uri="{FF2B5EF4-FFF2-40B4-BE49-F238E27FC236}">
                <a16:creationId xmlns:a16="http://schemas.microsoft.com/office/drawing/2014/main" id="{6BFA7AB6-3B0A-7064-8A35-3C294DCBEA8F}"/>
              </a:ext>
            </a:extLst>
          </p:cNvPr>
          <p:cNvSpPr txBox="1"/>
          <p:nvPr/>
        </p:nvSpPr>
        <p:spPr>
          <a:xfrm>
            <a:off x="7924807" y="6247666"/>
            <a:ext cx="4099775" cy="39803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srgbClr val="000000"/>
                </a:solidFill>
                <a:effectLst/>
                <a:uLnTx/>
                <a:uFillTx/>
                <a:latin typeface="Arial" charset="0"/>
                <a:ea typeface="Arial" charset="0"/>
                <a:cs typeface="Arial" charset="0"/>
              </a:rPr>
              <a:t>npj</a:t>
            </a:r>
            <a:r>
              <a:rPr kumimoji="0" lang="en-US" sz="2000" b="0" i="1" u="none" strike="noStrike" kern="1200" cap="none" spc="0" normalizeH="0" baseline="0" noProof="0" dirty="0">
                <a:ln>
                  <a:noFill/>
                </a:ln>
                <a:solidFill>
                  <a:srgbClr val="000000"/>
                </a:solidFill>
                <a:effectLst/>
                <a:uLnTx/>
                <a:uFillTx/>
                <a:latin typeface="Arial" charset="0"/>
                <a:ea typeface="Arial" charset="0"/>
                <a:cs typeface="Arial" charset="0"/>
              </a:rPr>
              <a:t> Precision Oncology, 2023</a:t>
            </a:r>
          </a:p>
        </p:txBody>
      </p:sp>
    </p:spTree>
    <p:extLst>
      <p:ext uri="{BB962C8B-B14F-4D97-AF65-F5344CB8AC3E}">
        <p14:creationId xmlns:p14="http://schemas.microsoft.com/office/powerpoint/2010/main" val="199410576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DAF06E5F-14BB-68CF-99AC-6C0A9352E116}"/>
              </a:ext>
            </a:extLst>
          </p:cNvPr>
          <p:cNvPicPr>
            <a:picLocks noChangeAspect="1"/>
          </p:cNvPicPr>
          <p:nvPr/>
        </p:nvPicPr>
        <p:blipFill rotWithShape="1">
          <a:blip r:embed="rId3">
            <a:extLst>
              <a:ext uri="{28A0092B-C50C-407E-A947-70E740481C1C}">
                <a14:useLocalDpi xmlns:a14="http://schemas.microsoft.com/office/drawing/2010/main" val="0"/>
              </a:ext>
            </a:extLst>
          </a:blip>
          <a:srcRect t="23810" b="32773"/>
          <a:stretch/>
        </p:blipFill>
        <p:spPr>
          <a:xfrm>
            <a:off x="205555" y="1143596"/>
            <a:ext cx="11780892" cy="3580467"/>
          </a:xfrm>
          <a:prstGeom prst="rect">
            <a:avLst/>
          </a:prstGeom>
        </p:spPr>
      </p:pic>
      <p:sp>
        <p:nvSpPr>
          <p:cNvPr id="2" name="TextBox 1">
            <a:extLst>
              <a:ext uri="{FF2B5EF4-FFF2-40B4-BE49-F238E27FC236}">
                <a16:creationId xmlns:a16="http://schemas.microsoft.com/office/drawing/2014/main" id="{24F4C9B2-D875-1B67-192A-602111F8302D}"/>
              </a:ext>
            </a:extLst>
          </p:cNvPr>
          <p:cNvSpPr txBox="1"/>
          <p:nvPr/>
        </p:nvSpPr>
        <p:spPr>
          <a:xfrm>
            <a:off x="1220470" y="5028784"/>
            <a:ext cx="9751060" cy="1569251"/>
          </a:xfrm>
          <a:prstGeom prst="rect">
            <a:avLst/>
          </a:prstGeom>
          <a:solidFill>
            <a:schemeClr val="accent6">
              <a:lumMod val="20000"/>
              <a:lumOff val="80000"/>
            </a:schemeClr>
          </a:solidFill>
          <a:ln w="25400">
            <a:solidFill>
              <a:srgbClr val="C00000"/>
            </a:solidFill>
          </a:ln>
        </p:spPr>
        <p:txBody>
          <a:bodyPr wrap="squar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399"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Question</a:t>
            </a:r>
            <a:r>
              <a:rPr kumimoji="0" lang="en-US" sz="23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Can ctDNA detection before XRT stratify survival outcomes in oligometastatic NSCLC patients?</a:t>
            </a:r>
          </a:p>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so, ctDNA could represent a precision biomarker to determine which oligometastatic patients should be prioritized for consolidation XRT. </a:t>
            </a:r>
          </a:p>
        </p:txBody>
      </p:sp>
      <p:sp>
        <p:nvSpPr>
          <p:cNvPr id="5" name="TextBox 4">
            <a:extLst>
              <a:ext uri="{FF2B5EF4-FFF2-40B4-BE49-F238E27FC236}">
                <a16:creationId xmlns:a16="http://schemas.microsoft.com/office/drawing/2014/main" id="{A052E220-3439-DC01-05B0-4304DE6D5D89}"/>
              </a:ext>
            </a:extLst>
          </p:cNvPr>
          <p:cNvSpPr txBox="1"/>
          <p:nvPr/>
        </p:nvSpPr>
        <p:spPr>
          <a:xfrm>
            <a:off x="1588" y="57968"/>
            <a:ext cx="5687122" cy="40000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Semenkovich</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npj</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366200772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picture containing flying, colorful, dark, night sky&#10;&#10;Description automatically generated">
            <a:extLst>
              <a:ext uri="{FF2B5EF4-FFF2-40B4-BE49-F238E27FC236}">
                <a16:creationId xmlns:a16="http://schemas.microsoft.com/office/drawing/2014/main" id="{FFB0EAE9-EFFE-B7F9-292D-2190AE67D8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5919"/>
          <a:stretch/>
        </p:blipFill>
        <p:spPr>
          <a:xfrm>
            <a:off x="1229984" y="1390423"/>
            <a:ext cx="9732032" cy="5314325"/>
          </a:xfrm>
          <a:prstGeom prst="rect">
            <a:avLst/>
          </a:prstGeom>
        </p:spPr>
      </p:pic>
      <p:sp>
        <p:nvSpPr>
          <p:cNvPr id="5" name="Title 1">
            <a:extLst>
              <a:ext uri="{FF2B5EF4-FFF2-40B4-BE49-F238E27FC236}">
                <a16:creationId xmlns:a16="http://schemas.microsoft.com/office/drawing/2014/main" id="{3D39BD79-C69A-92DF-AA7D-26F51D1B5E1B}"/>
              </a:ext>
            </a:extLst>
          </p:cNvPr>
          <p:cNvSpPr txBox="1">
            <a:spLocks/>
          </p:cNvSpPr>
          <p:nvPr/>
        </p:nvSpPr>
        <p:spPr>
          <a:xfrm>
            <a:off x="1588" y="686514"/>
            <a:ext cx="12188825" cy="7618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999" b="0" i="0" u="none" strike="noStrike" kern="1200" cap="none" spc="0" normalizeH="0" baseline="0" noProof="0" dirty="0">
                <a:ln>
                  <a:noFill/>
                </a:ln>
                <a:solidFill>
                  <a:srgbClr val="0432FF"/>
                </a:solidFill>
                <a:effectLst/>
                <a:uLnTx/>
                <a:uFillTx/>
                <a:latin typeface="Arial" charset="0"/>
                <a:ea typeface="Arial" charset="0"/>
                <a:cs typeface="Arial" charset="0"/>
              </a:rPr>
              <a:t>ctDNA detection pre-XRT portends PFS</a:t>
            </a:r>
          </a:p>
        </p:txBody>
      </p:sp>
      <p:sp>
        <p:nvSpPr>
          <p:cNvPr id="8" name="TextBox 7">
            <a:extLst>
              <a:ext uri="{FF2B5EF4-FFF2-40B4-BE49-F238E27FC236}">
                <a16:creationId xmlns:a16="http://schemas.microsoft.com/office/drawing/2014/main" id="{B4FC20F2-6B85-70AC-33EF-D16D5BE7B68E}"/>
              </a:ext>
            </a:extLst>
          </p:cNvPr>
          <p:cNvSpPr txBox="1"/>
          <p:nvPr/>
        </p:nvSpPr>
        <p:spPr>
          <a:xfrm>
            <a:off x="8914667" y="3198229"/>
            <a:ext cx="2383365" cy="461545"/>
          </a:xfrm>
          <a:prstGeom prst="rect">
            <a:avLst/>
          </a:prstGeom>
          <a:solidFill>
            <a:schemeClr val="accent2">
              <a:lumMod val="20000"/>
              <a:lumOff val="80000"/>
              <a:alpha val="40000"/>
            </a:schemeClr>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309 patients</a:t>
            </a:r>
          </a:p>
        </p:txBody>
      </p:sp>
      <p:sp>
        <p:nvSpPr>
          <p:cNvPr id="6" name="TextBox 5">
            <a:extLst>
              <a:ext uri="{FF2B5EF4-FFF2-40B4-BE49-F238E27FC236}">
                <a16:creationId xmlns:a16="http://schemas.microsoft.com/office/drawing/2014/main" id="{37D48E09-57BA-0D9E-9DA5-8E59DB118471}"/>
              </a:ext>
            </a:extLst>
          </p:cNvPr>
          <p:cNvSpPr txBox="1"/>
          <p:nvPr/>
        </p:nvSpPr>
        <p:spPr>
          <a:xfrm>
            <a:off x="2744074" y="3886082"/>
            <a:ext cx="1578867" cy="830781"/>
          </a:xfrm>
          <a:prstGeom prst="rect">
            <a:avLst/>
          </a:prstGeom>
          <a:solidFill>
            <a:schemeClr val="bg1"/>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0.004</a:t>
            </a:r>
          </a:p>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HR = 1.57</a:t>
            </a:r>
          </a:p>
        </p:txBody>
      </p:sp>
      <p:sp>
        <p:nvSpPr>
          <p:cNvPr id="3" name="TextBox 2">
            <a:extLst>
              <a:ext uri="{FF2B5EF4-FFF2-40B4-BE49-F238E27FC236}">
                <a16:creationId xmlns:a16="http://schemas.microsoft.com/office/drawing/2014/main" id="{C0C74E29-939B-4652-E0C4-982CBAF1CBC2}"/>
              </a:ext>
            </a:extLst>
          </p:cNvPr>
          <p:cNvSpPr txBox="1"/>
          <p:nvPr/>
        </p:nvSpPr>
        <p:spPr>
          <a:xfrm>
            <a:off x="1588" y="57968"/>
            <a:ext cx="6932394" cy="40000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Semenkovich</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npj</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17103706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AA9FFD6-B62A-8397-4994-2549EEC4BAE7}"/>
              </a:ext>
            </a:extLst>
          </p:cNvPr>
          <p:cNvSpPr txBox="1">
            <a:spLocks/>
          </p:cNvSpPr>
          <p:nvPr/>
        </p:nvSpPr>
        <p:spPr>
          <a:xfrm>
            <a:off x="1588" y="686514"/>
            <a:ext cx="12188825" cy="7618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999" b="0" i="0" u="none" strike="noStrike" kern="1200" cap="none" spc="0" normalizeH="0" baseline="0" noProof="0" dirty="0">
                <a:ln>
                  <a:noFill/>
                </a:ln>
                <a:solidFill>
                  <a:srgbClr val="0432FF"/>
                </a:solidFill>
                <a:effectLst/>
                <a:uLnTx/>
                <a:uFillTx/>
                <a:latin typeface="Arial" charset="0"/>
                <a:ea typeface="Arial" charset="0"/>
                <a:cs typeface="Arial" charset="0"/>
              </a:rPr>
              <a:t>ctDNA detection pre-XRT portends OS</a:t>
            </a:r>
          </a:p>
        </p:txBody>
      </p:sp>
      <p:sp>
        <p:nvSpPr>
          <p:cNvPr id="10" name="TextBox 9">
            <a:extLst>
              <a:ext uri="{FF2B5EF4-FFF2-40B4-BE49-F238E27FC236}">
                <a16:creationId xmlns:a16="http://schemas.microsoft.com/office/drawing/2014/main" id="{7F939CA9-6E97-1C6E-1319-4CC615B67D56}"/>
              </a:ext>
            </a:extLst>
          </p:cNvPr>
          <p:cNvSpPr txBox="1"/>
          <p:nvPr/>
        </p:nvSpPr>
        <p:spPr>
          <a:xfrm>
            <a:off x="9067027" y="3962262"/>
            <a:ext cx="2383365" cy="461545"/>
          </a:xfrm>
          <a:prstGeom prst="rect">
            <a:avLst/>
          </a:prstGeom>
          <a:solidFill>
            <a:schemeClr val="accent2">
              <a:lumMod val="20000"/>
              <a:lumOff val="80000"/>
              <a:alpha val="40000"/>
            </a:schemeClr>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309 patients</a:t>
            </a:r>
          </a:p>
        </p:txBody>
      </p:sp>
      <p:pic>
        <p:nvPicPr>
          <p:cNvPr id="4" name="Picture 3" descr="A picture containing flying, colorful, dark, night sky&#10;&#10;Description automatically generated">
            <a:extLst>
              <a:ext uri="{FF2B5EF4-FFF2-40B4-BE49-F238E27FC236}">
                <a16:creationId xmlns:a16="http://schemas.microsoft.com/office/drawing/2014/main" id="{E0B8961E-3178-002C-C646-F2F2D1FC97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276" b="52466"/>
          <a:stretch/>
        </p:blipFill>
        <p:spPr>
          <a:xfrm>
            <a:off x="1182380" y="1524497"/>
            <a:ext cx="9827240" cy="5022631"/>
          </a:xfrm>
          <a:prstGeom prst="rect">
            <a:avLst/>
          </a:prstGeom>
        </p:spPr>
      </p:pic>
      <p:sp>
        <p:nvSpPr>
          <p:cNvPr id="5" name="TextBox 4">
            <a:extLst>
              <a:ext uri="{FF2B5EF4-FFF2-40B4-BE49-F238E27FC236}">
                <a16:creationId xmlns:a16="http://schemas.microsoft.com/office/drawing/2014/main" id="{991C2C4A-A715-C6E4-9C6F-37786E261329}"/>
              </a:ext>
            </a:extLst>
          </p:cNvPr>
          <p:cNvSpPr txBox="1"/>
          <p:nvPr/>
        </p:nvSpPr>
        <p:spPr>
          <a:xfrm>
            <a:off x="2667894" y="3994911"/>
            <a:ext cx="1578867" cy="830781"/>
          </a:xfrm>
          <a:prstGeom prst="rect">
            <a:avLst/>
          </a:prstGeom>
          <a:solidFill>
            <a:schemeClr val="bg1"/>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0.030</a:t>
            </a:r>
          </a:p>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HR = 1.65</a:t>
            </a:r>
          </a:p>
        </p:txBody>
      </p:sp>
      <p:sp>
        <p:nvSpPr>
          <p:cNvPr id="2" name="TextBox 1">
            <a:extLst>
              <a:ext uri="{FF2B5EF4-FFF2-40B4-BE49-F238E27FC236}">
                <a16:creationId xmlns:a16="http://schemas.microsoft.com/office/drawing/2014/main" id="{F9C43598-94A9-CB39-3541-D973862A8274}"/>
              </a:ext>
            </a:extLst>
          </p:cNvPr>
          <p:cNvSpPr txBox="1"/>
          <p:nvPr/>
        </p:nvSpPr>
        <p:spPr>
          <a:xfrm>
            <a:off x="1588" y="57968"/>
            <a:ext cx="5687122" cy="40000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Semenkovich</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npj</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41932349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Chart, line chart, histogram&#10;&#10;Description automatically generated">
            <a:extLst>
              <a:ext uri="{FF2B5EF4-FFF2-40B4-BE49-F238E27FC236}">
                <a16:creationId xmlns:a16="http://schemas.microsoft.com/office/drawing/2014/main" id="{33A5E9AE-A564-99E5-C91E-0F04EE2CE57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754" b="52329"/>
          <a:stretch/>
        </p:blipFill>
        <p:spPr>
          <a:xfrm>
            <a:off x="1288518" y="1463041"/>
            <a:ext cx="9614967" cy="5364414"/>
          </a:xfrm>
          <a:prstGeom prst="rect">
            <a:avLst/>
          </a:prstGeom>
        </p:spPr>
      </p:pic>
      <p:sp>
        <p:nvSpPr>
          <p:cNvPr id="3" name="TextBox 2">
            <a:extLst>
              <a:ext uri="{FF2B5EF4-FFF2-40B4-BE49-F238E27FC236}">
                <a16:creationId xmlns:a16="http://schemas.microsoft.com/office/drawing/2014/main" id="{ECE583B4-5E5C-07F0-EC15-CAD06B4B39CE}"/>
              </a:ext>
            </a:extLst>
          </p:cNvPr>
          <p:cNvSpPr txBox="1"/>
          <p:nvPr/>
        </p:nvSpPr>
        <p:spPr>
          <a:xfrm>
            <a:off x="2896434" y="4145249"/>
            <a:ext cx="1509957" cy="461545"/>
          </a:xfrm>
          <a:prstGeom prst="rect">
            <a:avLst/>
          </a:prstGeom>
          <a:solidFill>
            <a:schemeClr val="bg1"/>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0.008</a:t>
            </a:r>
          </a:p>
        </p:txBody>
      </p:sp>
      <p:sp>
        <p:nvSpPr>
          <p:cNvPr id="4" name="Title 1">
            <a:extLst>
              <a:ext uri="{FF2B5EF4-FFF2-40B4-BE49-F238E27FC236}">
                <a16:creationId xmlns:a16="http://schemas.microsoft.com/office/drawing/2014/main" id="{8E9F66B9-4A3F-2098-C4BD-B0E920C69ED0}"/>
              </a:ext>
            </a:extLst>
          </p:cNvPr>
          <p:cNvSpPr txBox="1">
            <a:spLocks/>
          </p:cNvSpPr>
          <p:nvPr/>
        </p:nvSpPr>
        <p:spPr>
          <a:xfrm>
            <a:off x="1588" y="762694"/>
            <a:ext cx="12188825" cy="7618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999" b="0" i="0" u="none" strike="noStrike" kern="1200" cap="none" spc="0" normalizeH="0" baseline="0" noProof="0" dirty="0">
                <a:ln>
                  <a:noFill/>
                </a:ln>
                <a:solidFill>
                  <a:srgbClr val="0432FF"/>
                </a:solidFill>
                <a:effectLst/>
                <a:uLnTx/>
                <a:uFillTx/>
                <a:latin typeface="Arial" charset="0"/>
                <a:ea typeface="Arial" charset="0"/>
                <a:cs typeface="Arial" charset="0"/>
              </a:rPr>
              <a:t>ctDNA levels pre-XRT portend PFS</a:t>
            </a:r>
          </a:p>
        </p:txBody>
      </p:sp>
      <p:sp>
        <p:nvSpPr>
          <p:cNvPr id="6" name="TextBox 5">
            <a:extLst>
              <a:ext uri="{FF2B5EF4-FFF2-40B4-BE49-F238E27FC236}">
                <a16:creationId xmlns:a16="http://schemas.microsoft.com/office/drawing/2014/main" id="{F4AF053F-6543-A10D-D81B-D9AF54B00351}"/>
              </a:ext>
            </a:extLst>
          </p:cNvPr>
          <p:cNvSpPr txBox="1"/>
          <p:nvPr/>
        </p:nvSpPr>
        <p:spPr>
          <a:xfrm>
            <a:off x="9067027" y="3962262"/>
            <a:ext cx="2383365" cy="461545"/>
          </a:xfrm>
          <a:prstGeom prst="rect">
            <a:avLst/>
          </a:prstGeom>
          <a:solidFill>
            <a:schemeClr val="accent2">
              <a:lumMod val="20000"/>
              <a:lumOff val="80000"/>
              <a:alpha val="40000"/>
            </a:schemeClr>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309 patients</a:t>
            </a:r>
          </a:p>
        </p:txBody>
      </p:sp>
      <p:sp>
        <p:nvSpPr>
          <p:cNvPr id="7" name="TextBox 6">
            <a:extLst>
              <a:ext uri="{FF2B5EF4-FFF2-40B4-BE49-F238E27FC236}">
                <a16:creationId xmlns:a16="http://schemas.microsoft.com/office/drawing/2014/main" id="{11B1539D-5253-E069-35D1-BFB68B07BFDC}"/>
              </a:ext>
            </a:extLst>
          </p:cNvPr>
          <p:cNvSpPr txBox="1"/>
          <p:nvPr/>
        </p:nvSpPr>
        <p:spPr>
          <a:xfrm>
            <a:off x="1588" y="57968"/>
            <a:ext cx="5687122" cy="40000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Semenkovich</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npj</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410153156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Chart, line chart, histogram&#10;&#10;Description automatically generated">
            <a:extLst>
              <a:ext uri="{FF2B5EF4-FFF2-40B4-BE49-F238E27FC236}">
                <a16:creationId xmlns:a16="http://schemas.microsoft.com/office/drawing/2014/main" id="{44448D9D-D59C-BC50-02B3-79FF78FC7ED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5822"/>
          <a:stretch/>
        </p:blipFill>
        <p:spPr>
          <a:xfrm>
            <a:off x="1474729" y="1422352"/>
            <a:ext cx="9242545" cy="5434755"/>
          </a:xfrm>
          <a:prstGeom prst="rect">
            <a:avLst/>
          </a:prstGeom>
        </p:spPr>
      </p:pic>
      <p:sp>
        <p:nvSpPr>
          <p:cNvPr id="3" name="Title 1">
            <a:extLst>
              <a:ext uri="{FF2B5EF4-FFF2-40B4-BE49-F238E27FC236}">
                <a16:creationId xmlns:a16="http://schemas.microsoft.com/office/drawing/2014/main" id="{53A482FF-4188-C9D1-ACB4-7CADBD476B5C}"/>
              </a:ext>
            </a:extLst>
          </p:cNvPr>
          <p:cNvSpPr txBox="1">
            <a:spLocks/>
          </p:cNvSpPr>
          <p:nvPr/>
        </p:nvSpPr>
        <p:spPr>
          <a:xfrm>
            <a:off x="1588" y="762694"/>
            <a:ext cx="12188825" cy="7618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999" b="0" i="0" u="none" strike="noStrike" kern="1200" cap="none" spc="0" normalizeH="0" baseline="0" noProof="0" dirty="0">
                <a:ln>
                  <a:noFill/>
                </a:ln>
                <a:solidFill>
                  <a:srgbClr val="0432FF"/>
                </a:solidFill>
                <a:effectLst/>
                <a:uLnTx/>
                <a:uFillTx/>
                <a:latin typeface="Arial" charset="0"/>
                <a:ea typeface="Arial" charset="0"/>
                <a:cs typeface="Arial" charset="0"/>
              </a:rPr>
              <a:t>ctDNA levels pre-XRT portend OS</a:t>
            </a:r>
          </a:p>
        </p:txBody>
      </p:sp>
      <p:sp>
        <p:nvSpPr>
          <p:cNvPr id="5" name="TextBox 4">
            <a:extLst>
              <a:ext uri="{FF2B5EF4-FFF2-40B4-BE49-F238E27FC236}">
                <a16:creationId xmlns:a16="http://schemas.microsoft.com/office/drawing/2014/main" id="{86DB24DD-399C-321D-0A38-77AE2861E013}"/>
              </a:ext>
            </a:extLst>
          </p:cNvPr>
          <p:cNvSpPr txBox="1"/>
          <p:nvPr/>
        </p:nvSpPr>
        <p:spPr>
          <a:xfrm>
            <a:off x="9067027" y="3962262"/>
            <a:ext cx="2383365" cy="461545"/>
          </a:xfrm>
          <a:prstGeom prst="rect">
            <a:avLst/>
          </a:prstGeom>
          <a:solidFill>
            <a:schemeClr val="accent2">
              <a:lumMod val="20000"/>
              <a:lumOff val="80000"/>
              <a:alpha val="40000"/>
            </a:schemeClr>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309 patients</a:t>
            </a:r>
          </a:p>
        </p:txBody>
      </p:sp>
      <p:sp>
        <p:nvSpPr>
          <p:cNvPr id="6" name="TextBox 5">
            <a:extLst>
              <a:ext uri="{FF2B5EF4-FFF2-40B4-BE49-F238E27FC236}">
                <a16:creationId xmlns:a16="http://schemas.microsoft.com/office/drawing/2014/main" id="{577919A5-DF94-1CDB-A4ED-A4E52569BD87}"/>
              </a:ext>
            </a:extLst>
          </p:cNvPr>
          <p:cNvSpPr txBox="1"/>
          <p:nvPr/>
        </p:nvSpPr>
        <p:spPr>
          <a:xfrm>
            <a:off x="3048795" y="3960030"/>
            <a:ext cx="1509957" cy="461545"/>
          </a:xfrm>
          <a:prstGeom prst="rect">
            <a:avLst/>
          </a:prstGeom>
          <a:solidFill>
            <a:schemeClr val="bg1"/>
          </a:solid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3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
            </a: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0.007</a:t>
            </a:r>
          </a:p>
        </p:txBody>
      </p:sp>
      <p:sp>
        <p:nvSpPr>
          <p:cNvPr id="7" name="TextBox 6">
            <a:extLst>
              <a:ext uri="{FF2B5EF4-FFF2-40B4-BE49-F238E27FC236}">
                <a16:creationId xmlns:a16="http://schemas.microsoft.com/office/drawing/2014/main" id="{C2F946F2-2424-54F4-2E14-C069503F6EC9}"/>
              </a:ext>
            </a:extLst>
          </p:cNvPr>
          <p:cNvSpPr txBox="1"/>
          <p:nvPr/>
        </p:nvSpPr>
        <p:spPr>
          <a:xfrm>
            <a:off x="1588" y="57968"/>
            <a:ext cx="5687122" cy="40000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Semenkovich</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npj</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350436428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ADD8949-CFEB-642F-C030-8E84FB2DD79B}"/>
              </a:ext>
            </a:extLst>
          </p:cNvPr>
          <p:cNvSpPr txBox="1">
            <a:spLocks/>
          </p:cNvSpPr>
          <p:nvPr/>
        </p:nvSpPr>
        <p:spPr>
          <a:xfrm>
            <a:off x="839571" y="1298102"/>
            <a:ext cx="10512861" cy="52785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 name="Title 1">
            <a:extLst>
              <a:ext uri="{FF2B5EF4-FFF2-40B4-BE49-F238E27FC236}">
                <a16:creationId xmlns:a16="http://schemas.microsoft.com/office/drawing/2014/main" id="{D97CD70C-AF68-01C8-7EE1-E7DE4F2248DC}"/>
              </a:ext>
            </a:extLst>
          </p:cNvPr>
          <p:cNvSpPr txBox="1">
            <a:spLocks/>
          </p:cNvSpPr>
          <p:nvPr/>
        </p:nvSpPr>
        <p:spPr>
          <a:xfrm>
            <a:off x="1588" y="838874"/>
            <a:ext cx="12188825" cy="7618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999" b="0" i="0" u="none" strike="noStrike" kern="1200" cap="none" spc="0" normalizeH="0" baseline="0" noProof="0" dirty="0">
                <a:ln>
                  <a:noFill/>
                </a:ln>
                <a:solidFill>
                  <a:srgbClr val="000000"/>
                </a:solidFill>
                <a:effectLst/>
                <a:uLnTx/>
                <a:uFillTx/>
                <a:latin typeface="Arial" charset="0"/>
                <a:ea typeface="Arial" charset="0"/>
                <a:cs typeface="Arial" charset="0"/>
              </a:rPr>
              <a:t>Multivariable Cox regression for PFS</a:t>
            </a:r>
          </a:p>
        </p:txBody>
      </p:sp>
      <p:pic>
        <p:nvPicPr>
          <p:cNvPr id="5" name="Picture 4">
            <a:extLst>
              <a:ext uri="{FF2B5EF4-FFF2-40B4-BE49-F238E27FC236}">
                <a16:creationId xmlns:a16="http://schemas.microsoft.com/office/drawing/2014/main" id="{73270E79-A3B1-890F-6E67-5A90197D0F69}"/>
              </a:ext>
            </a:extLst>
          </p:cNvPr>
          <p:cNvPicPr>
            <a:picLocks noChangeAspect="1"/>
          </p:cNvPicPr>
          <p:nvPr/>
        </p:nvPicPr>
        <p:blipFill>
          <a:blip r:embed="rId3"/>
          <a:stretch>
            <a:fillRect/>
          </a:stretch>
        </p:blipFill>
        <p:spPr>
          <a:xfrm>
            <a:off x="306309" y="1810382"/>
            <a:ext cx="11579385" cy="4556594"/>
          </a:xfrm>
          <a:prstGeom prst="rect">
            <a:avLst/>
          </a:prstGeom>
        </p:spPr>
      </p:pic>
      <p:sp>
        <p:nvSpPr>
          <p:cNvPr id="7" name="Rectangle 6">
            <a:extLst>
              <a:ext uri="{FF2B5EF4-FFF2-40B4-BE49-F238E27FC236}">
                <a16:creationId xmlns:a16="http://schemas.microsoft.com/office/drawing/2014/main" id="{94B32C83-69AB-3979-9A58-48D67E2EDF2B}"/>
              </a:ext>
            </a:extLst>
          </p:cNvPr>
          <p:cNvSpPr/>
          <p:nvPr/>
        </p:nvSpPr>
        <p:spPr>
          <a:xfrm>
            <a:off x="152930" y="2117615"/>
            <a:ext cx="11886140" cy="38090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000000"/>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0BB2A2-E438-45DF-BC99-6A2394248AF9}"/>
              </a:ext>
            </a:extLst>
          </p:cNvPr>
          <p:cNvSpPr/>
          <p:nvPr/>
        </p:nvSpPr>
        <p:spPr>
          <a:xfrm>
            <a:off x="152930" y="4190802"/>
            <a:ext cx="11886140" cy="380901"/>
          </a:xfrm>
          <a:prstGeom prst="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5223B9F1-8B7F-F6DF-C3EF-0918F11E549F}"/>
              </a:ext>
            </a:extLst>
          </p:cNvPr>
          <p:cNvSpPr txBox="1"/>
          <p:nvPr/>
        </p:nvSpPr>
        <p:spPr>
          <a:xfrm>
            <a:off x="1588" y="57968"/>
            <a:ext cx="5687122" cy="40000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Semenkovich</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npj</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47036399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93FCEC-5C6B-1CFD-0525-B00C36D76402}"/>
              </a:ext>
            </a:extLst>
          </p:cNvPr>
          <p:cNvPicPr>
            <a:picLocks noChangeAspect="1"/>
          </p:cNvPicPr>
          <p:nvPr/>
        </p:nvPicPr>
        <p:blipFill rotWithShape="1">
          <a:blip r:embed="rId2"/>
          <a:srcRect t="51824"/>
          <a:stretch/>
        </p:blipFill>
        <p:spPr>
          <a:xfrm>
            <a:off x="6222374" y="1437350"/>
            <a:ext cx="5455679" cy="3983303"/>
          </a:xfrm>
          <a:prstGeom prst="rect">
            <a:avLst/>
          </a:prstGeom>
        </p:spPr>
      </p:pic>
      <p:pic>
        <p:nvPicPr>
          <p:cNvPr id="2" name="Picture 1">
            <a:extLst>
              <a:ext uri="{FF2B5EF4-FFF2-40B4-BE49-F238E27FC236}">
                <a16:creationId xmlns:a16="http://schemas.microsoft.com/office/drawing/2014/main" id="{5E1C325C-F3BC-8B13-E667-ADCC2F1BB3CF}"/>
              </a:ext>
            </a:extLst>
          </p:cNvPr>
          <p:cNvPicPr>
            <a:picLocks noChangeAspect="1"/>
          </p:cNvPicPr>
          <p:nvPr/>
        </p:nvPicPr>
        <p:blipFill rotWithShape="1">
          <a:blip r:embed="rId3"/>
          <a:srcRect b="53419"/>
          <a:stretch/>
        </p:blipFill>
        <p:spPr>
          <a:xfrm>
            <a:off x="478476" y="1524496"/>
            <a:ext cx="5455679" cy="3851426"/>
          </a:xfrm>
          <a:prstGeom prst="rect">
            <a:avLst/>
          </a:prstGeom>
        </p:spPr>
      </p:pic>
      <p:sp>
        <p:nvSpPr>
          <p:cNvPr id="4" name="TextBox 3">
            <a:extLst>
              <a:ext uri="{FF2B5EF4-FFF2-40B4-BE49-F238E27FC236}">
                <a16:creationId xmlns:a16="http://schemas.microsoft.com/office/drawing/2014/main" id="{EC169CAF-500B-4E6F-8932-1785EFA8B82D}"/>
              </a:ext>
            </a:extLst>
          </p:cNvPr>
          <p:cNvSpPr txBox="1"/>
          <p:nvPr/>
        </p:nvSpPr>
        <p:spPr>
          <a:xfrm>
            <a:off x="1588" y="57968"/>
            <a:ext cx="5687122" cy="40000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Semenkovich</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npj</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23995405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B853D2-3B0B-A05D-545F-AE9BACE19E06}"/>
              </a:ext>
            </a:extLst>
          </p:cNvPr>
          <p:cNvSpPr txBox="1"/>
          <p:nvPr/>
        </p:nvSpPr>
        <p:spPr>
          <a:xfrm>
            <a:off x="1220470" y="5950148"/>
            <a:ext cx="9751060" cy="830781"/>
          </a:xfrm>
          <a:prstGeom prst="rect">
            <a:avLst/>
          </a:prstGeom>
          <a:solidFill>
            <a:schemeClr val="accent6">
              <a:lumMod val="20000"/>
              <a:lumOff val="80000"/>
            </a:schemeClr>
          </a:solidFill>
          <a:ln w="25400">
            <a:solidFill>
              <a:srgbClr val="C00000"/>
            </a:solidFill>
          </a:ln>
        </p:spPr>
        <p:txBody>
          <a:bodyPr wrap="square" rtlCol="0">
            <a:sp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These real-world data suggest that pre-treatment ctDNA could be a biomarker for oligometastatic NSCLC treated with XRT</a:t>
            </a:r>
          </a:p>
        </p:txBody>
      </p:sp>
      <p:sp>
        <p:nvSpPr>
          <p:cNvPr id="5" name="Title 1">
            <a:extLst>
              <a:ext uri="{FF2B5EF4-FFF2-40B4-BE49-F238E27FC236}">
                <a16:creationId xmlns:a16="http://schemas.microsoft.com/office/drawing/2014/main" id="{CF40A023-C2DF-2A21-03ED-635C4DF67204}"/>
              </a:ext>
            </a:extLst>
          </p:cNvPr>
          <p:cNvSpPr txBox="1">
            <a:spLocks/>
          </p:cNvSpPr>
          <p:nvPr/>
        </p:nvSpPr>
        <p:spPr>
          <a:xfrm>
            <a:off x="1588" y="519304"/>
            <a:ext cx="12188825" cy="7618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999" b="0" i="0" u="none" strike="noStrike" kern="1200" cap="none" spc="0" normalizeH="0" baseline="0" noProof="0" dirty="0">
                <a:ln>
                  <a:noFill/>
                </a:ln>
                <a:solidFill>
                  <a:srgbClr val="000000"/>
                </a:solidFill>
                <a:effectLst/>
                <a:uLnTx/>
                <a:uFillTx/>
                <a:latin typeface="Arial" charset="0"/>
                <a:ea typeface="Arial" charset="0"/>
                <a:cs typeface="Arial" charset="0"/>
              </a:rPr>
              <a:t>Multivariable Cox regression for OS</a:t>
            </a:r>
          </a:p>
        </p:txBody>
      </p:sp>
      <p:pic>
        <p:nvPicPr>
          <p:cNvPr id="2" name="Picture 1">
            <a:extLst>
              <a:ext uri="{FF2B5EF4-FFF2-40B4-BE49-F238E27FC236}">
                <a16:creationId xmlns:a16="http://schemas.microsoft.com/office/drawing/2014/main" id="{6C3B8574-8A6A-920D-8F48-FF1B0AF1995B}"/>
              </a:ext>
            </a:extLst>
          </p:cNvPr>
          <p:cNvPicPr>
            <a:picLocks noChangeAspect="1"/>
          </p:cNvPicPr>
          <p:nvPr/>
        </p:nvPicPr>
        <p:blipFill>
          <a:blip r:embed="rId3"/>
          <a:stretch>
            <a:fillRect/>
          </a:stretch>
        </p:blipFill>
        <p:spPr>
          <a:xfrm>
            <a:off x="344398" y="1288307"/>
            <a:ext cx="11503204" cy="4502278"/>
          </a:xfrm>
          <a:prstGeom prst="rect">
            <a:avLst/>
          </a:prstGeom>
        </p:spPr>
      </p:pic>
      <p:sp>
        <p:nvSpPr>
          <p:cNvPr id="6" name="Rectangle 5">
            <a:extLst>
              <a:ext uri="{FF2B5EF4-FFF2-40B4-BE49-F238E27FC236}">
                <a16:creationId xmlns:a16="http://schemas.microsoft.com/office/drawing/2014/main" id="{1025E7FD-E8A7-C5BE-4C6C-A4B2AA53836F}"/>
              </a:ext>
            </a:extLst>
          </p:cNvPr>
          <p:cNvSpPr/>
          <p:nvPr/>
        </p:nvSpPr>
        <p:spPr>
          <a:xfrm>
            <a:off x="152930" y="3624892"/>
            <a:ext cx="11886140" cy="413548"/>
          </a:xfrm>
          <a:prstGeom prst="rect">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000000"/>
              </a:solidFill>
              <a:effectLst/>
              <a:uLnTx/>
              <a:uFillTx/>
              <a:latin typeface="Arial"/>
              <a:ea typeface="+mn-ea"/>
              <a:cs typeface="+mn-cs"/>
            </a:endParaRPr>
          </a:p>
        </p:txBody>
      </p:sp>
      <p:sp>
        <p:nvSpPr>
          <p:cNvPr id="9" name="Rectangle 8">
            <a:extLst>
              <a:ext uri="{FF2B5EF4-FFF2-40B4-BE49-F238E27FC236}">
                <a16:creationId xmlns:a16="http://schemas.microsoft.com/office/drawing/2014/main" id="{1D9BE9BF-C81F-D4C5-710D-6E11812AACC2}"/>
              </a:ext>
            </a:extLst>
          </p:cNvPr>
          <p:cNvSpPr/>
          <p:nvPr/>
        </p:nvSpPr>
        <p:spPr>
          <a:xfrm>
            <a:off x="152930" y="1593028"/>
            <a:ext cx="11886140" cy="38090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79810FBA-4CFF-D84A-E090-8A0FE56FCDB3}"/>
              </a:ext>
            </a:extLst>
          </p:cNvPr>
          <p:cNvSpPr txBox="1"/>
          <p:nvPr/>
        </p:nvSpPr>
        <p:spPr>
          <a:xfrm>
            <a:off x="1588" y="57968"/>
            <a:ext cx="5687122" cy="40000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Semenkovich</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sz="1999"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npj</a:t>
            </a:r>
            <a:r>
              <a:rPr kumimoji="0" lang="en-US" sz="1999"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Precision Oncology, 2023</a:t>
            </a:r>
          </a:p>
        </p:txBody>
      </p:sp>
    </p:spTree>
    <p:extLst>
      <p:ext uri="{BB962C8B-B14F-4D97-AF65-F5344CB8AC3E}">
        <p14:creationId xmlns:p14="http://schemas.microsoft.com/office/powerpoint/2010/main" val="326355167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74624BC-80CC-73D8-94EF-E4E2D008998F}"/>
            </a:ext>
          </a:extLst>
        </p:cNvPr>
        <p:cNvGrpSpPr/>
        <p:nvPr/>
      </p:nvGrpSpPr>
      <p:grpSpPr>
        <a:xfrm>
          <a:off x="0" y="0"/>
          <a:ext cx="0" cy="0"/>
          <a:chOff x="0" y="0"/>
          <a:chExt cx="0" cy="0"/>
        </a:xfrm>
      </p:grpSpPr>
      <p:pic>
        <p:nvPicPr>
          <p:cNvPr id="3" name="Picture 2" descr="A collage of graphs and charts&#10;&#10;AI-generated content may be incorrect.">
            <a:extLst>
              <a:ext uri="{FF2B5EF4-FFF2-40B4-BE49-F238E27FC236}">
                <a16:creationId xmlns:a16="http://schemas.microsoft.com/office/drawing/2014/main" id="{0037B39A-1400-2397-C212-4FEA1C3CC0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7300" y="381000"/>
            <a:ext cx="9477400" cy="6248400"/>
          </a:xfrm>
          <a:prstGeom prst="rect">
            <a:avLst/>
          </a:prstGeom>
        </p:spPr>
      </p:pic>
      <p:sp>
        <p:nvSpPr>
          <p:cNvPr id="4" name="TextBox 3">
            <a:extLst>
              <a:ext uri="{FF2B5EF4-FFF2-40B4-BE49-F238E27FC236}">
                <a16:creationId xmlns:a16="http://schemas.microsoft.com/office/drawing/2014/main" id="{0FE42B4D-551B-E1B9-073D-851A617A899A}"/>
              </a:ext>
            </a:extLst>
          </p:cNvPr>
          <p:cNvSpPr txBox="1"/>
          <p:nvPr/>
        </p:nvSpPr>
        <p:spPr>
          <a:xfrm>
            <a:off x="6400800" y="6324600"/>
            <a:ext cx="5644661" cy="40011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a:ea typeface="Arial" charset="0"/>
                <a:cs typeface="Arial"/>
              </a:rPr>
              <a:t>Hashmi et al. Clinical Cancer Research, 2026</a:t>
            </a:r>
          </a:p>
        </p:txBody>
      </p:sp>
      <p:sp>
        <p:nvSpPr>
          <p:cNvPr id="2" name="Rectangle 1">
            <a:extLst>
              <a:ext uri="{FF2B5EF4-FFF2-40B4-BE49-F238E27FC236}">
                <a16:creationId xmlns:a16="http://schemas.microsoft.com/office/drawing/2014/main" id="{193F76C6-194D-11A6-AB9F-4E33240FE017}"/>
              </a:ext>
            </a:extLst>
          </p:cNvPr>
          <p:cNvSpPr/>
          <p:nvPr/>
        </p:nvSpPr>
        <p:spPr>
          <a:xfrm>
            <a:off x="1357300" y="685800"/>
            <a:ext cx="4510100" cy="563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0C0010D4-94DD-F685-A901-28A5693143F6}"/>
              </a:ext>
            </a:extLst>
          </p:cNvPr>
          <p:cNvSpPr/>
          <p:nvPr/>
        </p:nvSpPr>
        <p:spPr>
          <a:xfrm>
            <a:off x="6324602" y="685800"/>
            <a:ext cx="4571998" cy="563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5651077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1FEAF-A23A-C98A-CB9B-0B69578ACBC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96DFC1B-0977-572D-1DB1-E88E669E53B5}"/>
              </a:ext>
            </a:extLst>
          </p:cNvPr>
          <p:cNvSpPr/>
          <p:nvPr/>
        </p:nvSpPr>
        <p:spPr>
          <a:xfrm>
            <a:off x="1443318" y="1417638"/>
            <a:ext cx="356110" cy="639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0D396C6-4C14-FE3C-AB42-683190EF76E4}"/>
              </a:ext>
            </a:extLst>
          </p:cNvPr>
          <p:cNvPicPr>
            <a:picLocks noChangeAspect="1"/>
          </p:cNvPicPr>
          <p:nvPr/>
        </p:nvPicPr>
        <p:blipFill>
          <a:blip r:embed="rId3"/>
          <a:srcRect r="19084"/>
          <a:stretch/>
        </p:blipFill>
        <p:spPr>
          <a:xfrm>
            <a:off x="1403342" y="1691640"/>
            <a:ext cx="9385317" cy="4480560"/>
          </a:xfrm>
          <a:prstGeom prst="rect">
            <a:avLst/>
          </a:prstGeom>
        </p:spPr>
      </p:pic>
      <p:sp>
        <p:nvSpPr>
          <p:cNvPr id="3" name="Rectangle 2">
            <a:extLst>
              <a:ext uri="{FF2B5EF4-FFF2-40B4-BE49-F238E27FC236}">
                <a16:creationId xmlns:a16="http://schemas.microsoft.com/office/drawing/2014/main" id="{B5C45185-DEC2-F516-346F-F67F76F24E22}"/>
              </a:ext>
            </a:extLst>
          </p:cNvPr>
          <p:cNvSpPr/>
          <p:nvPr/>
        </p:nvSpPr>
        <p:spPr>
          <a:xfrm>
            <a:off x="1403342" y="1691640"/>
            <a:ext cx="135745" cy="289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 name="Straight Arrow Connector 4">
            <a:extLst>
              <a:ext uri="{FF2B5EF4-FFF2-40B4-BE49-F238E27FC236}">
                <a16:creationId xmlns:a16="http://schemas.microsoft.com/office/drawing/2014/main" id="{6EE2435C-3392-D11F-0665-876EF808D32C}"/>
              </a:ext>
            </a:extLst>
          </p:cNvPr>
          <p:cNvCxnSpPr>
            <a:cxnSpLocks/>
          </p:cNvCxnSpPr>
          <p:nvPr/>
        </p:nvCxnSpPr>
        <p:spPr>
          <a:xfrm>
            <a:off x="9448800" y="1066800"/>
            <a:ext cx="0" cy="1219200"/>
          </a:xfrm>
          <a:prstGeom prst="straightConnector1">
            <a:avLst/>
          </a:prstGeom>
          <a:ln w="25400">
            <a:tailEnd type="arrow"/>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FDC07C27-B750-D2C4-1584-A8EE5BF2C33F}"/>
              </a:ext>
            </a:extLst>
          </p:cNvPr>
          <p:cNvSpPr txBox="1"/>
          <p:nvPr/>
        </p:nvSpPr>
        <p:spPr>
          <a:xfrm>
            <a:off x="7516219" y="697468"/>
            <a:ext cx="386516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Immunotherapy response prediction</a:t>
            </a:r>
          </a:p>
        </p:txBody>
      </p:sp>
      <p:sp>
        <p:nvSpPr>
          <p:cNvPr id="9" name="TextBox 8">
            <a:extLst>
              <a:ext uri="{FF2B5EF4-FFF2-40B4-BE49-F238E27FC236}">
                <a16:creationId xmlns:a16="http://schemas.microsoft.com/office/drawing/2014/main" id="{E3853DF5-84AD-BCED-0F7D-E5FB7DB2BE75}"/>
              </a:ext>
            </a:extLst>
          </p:cNvPr>
          <p:cNvSpPr txBox="1"/>
          <p:nvPr/>
        </p:nvSpPr>
        <p:spPr>
          <a:xfrm>
            <a:off x="7150100" y="6494046"/>
            <a:ext cx="5029200" cy="33855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Arial" charset="0"/>
                <a:cs typeface="Arial" charset="0"/>
              </a:rPr>
              <a:t>Image from: </a:t>
            </a:r>
            <a:r>
              <a:rPr kumimoji="0" lang="en-US" sz="1600" b="0" i="1" u="none" strike="noStrike" kern="1200" cap="none" spc="0" normalizeH="0" baseline="0" noProof="0" dirty="0">
                <a:ln>
                  <a:noFill/>
                </a:ln>
                <a:solidFill>
                  <a:prstClr val="black"/>
                </a:solidFill>
                <a:effectLst/>
                <a:uLnTx/>
                <a:uFillTx/>
                <a:latin typeface="Arial" charset="0"/>
                <a:ea typeface="Arial" charset="0"/>
                <a:cs typeface="Arial" charset="0"/>
              </a:rPr>
              <a:t>Wan et al. Nature Reviews Cancer, 2017</a:t>
            </a:r>
          </a:p>
        </p:txBody>
      </p:sp>
    </p:spTree>
    <p:extLst>
      <p:ext uri="{BB962C8B-B14F-4D97-AF65-F5344CB8AC3E}">
        <p14:creationId xmlns:p14="http://schemas.microsoft.com/office/powerpoint/2010/main" val="70393072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BCB8EE9-E553-83D5-D6A5-B54C477A304E}"/>
              </a:ext>
            </a:extLst>
          </p:cNvPr>
          <p:cNvSpPr>
            <a:spLocks noGrp="1"/>
          </p:cNvSpPr>
          <p:nvPr>
            <p:ph sz="half" idx="1"/>
          </p:nvPr>
        </p:nvSpPr>
        <p:spPr>
          <a:xfrm>
            <a:off x="6949857" y="2819400"/>
            <a:ext cx="5257800" cy="2483478"/>
          </a:xfrm>
        </p:spPr>
        <p:txBody>
          <a:bodyPr>
            <a:normAutofit lnSpcReduction="10000"/>
          </a:bodyPr>
          <a:lstStyle/>
          <a:p>
            <a:pPr>
              <a:lnSpc>
                <a:spcPct val="110000"/>
              </a:lnSpc>
            </a:pPr>
            <a:r>
              <a:rPr lang="en-US" dirty="0">
                <a:latin typeface="Arial" charset="0"/>
                <a:ea typeface="Arial" charset="0"/>
                <a:cs typeface="Arial" charset="0"/>
              </a:rPr>
              <a:t>TMB is a biomarker for immunotherapy response</a:t>
            </a:r>
          </a:p>
          <a:p>
            <a:pPr>
              <a:lnSpc>
                <a:spcPct val="110000"/>
              </a:lnSpc>
            </a:pPr>
            <a:r>
              <a:rPr lang="en-US" dirty="0">
                <a:latin typeface="Arial" charset="0"/>
                <a:cs typeface="Arial" charset="0"/>
              </a:rPr>
              <a:t>FDA approved pembrolizumab for adults and children with TMB-high solid tumors</a:t>
            </a:r>
          </a:p>
          <a:p>
            <a:pPr>
              <a:lnSpc>
                <a:spcPct val="110000"/>
              </a:lnSpc>
            </a:pPr>
            <a:endParaRPr lang="en-US" i="1" dirty="0">
              <a:latin typeface="Arial" charset="0"/>
              <a:ea typeface="Arial" charset="0"/>
              <a:cs typeface="Arial" charset="0"/>
            </a:endParaRPr>
          </a:p>
        </p:txBody>
      </p:sp>
      <p:sp>
        <p:nvSpPr>
          <p:cNvPr id="5" name="Title 2">
            <a:extLst>
              <a:ext uri="{FF2B5EF4-FFF2-40B4-BE49-F238E27FC236}">
                <a16:creationId xmlns:a16="http://schemas.microsoft.com/office/drawing/2014/main" id="{9AB90BA4-DB23-7C71-2CED-5AE5F603A01F}"/>
              </a:ext>
            </a:extLst>
          </p:cNvPr>
          <p:cNvSpPr>
            <a:spLocks noGrp="1"/>
          </p:cNvSpPr>
          <p:nvPr>
            <p:ph type="title"/>
          </p:nvPr>
        </p:nvSpPr>
        <p:spPr>
          <a:xfrm>
            <a:off x="457200" y="152400"/>
            <a:ext cx="11439361" cy="1143000"/>
          </a:xfrm>
        </p:spPr>
        <p:txBody>
          <a:bodyPr>
            <a:normAutofit/>
          </a:bodyPr>
          <a:lstStyle/>
          <a:p>
            <a:r>
              <a:rPr lang="en-US" sz="3600" dirty="0">
                <a:solidFill>
                  <a:srgbClr val="640202"/>
                </a:solidFill>
                <a:latin typeface="Arial" charset="0"/>
                <a:ea typeface="Arial" charset="0"/>
                <a:cs typeface="Arial" charset="0"/>
              </a:rPr>
              <a:t>Exome-wide Tumor Mutational Burden (TMB)</a:t>
            </a:r>
            <a:endParaRPr lang="en-US" sz="3600" dirty="0">
              <a:solidFill>
                <a:srgbClr val="640202"/>
              </a:solidFill>
              <a:effectLst/>
              <a:latin typeface="Arial" charset="0"/>
              <a:ea typeface="Arial" charset="0"/>
              <a:cs typeface="Arial" charset="0"/>
            </a:endParaRPr>
          </a:p>
        </p:txBody>
      </p:sp>
      <p:pic>
        <p:nvPicPr>
          <p:cNvPr id="1026" name="Picture 2">
            <a:extLst>
              <a:ext uri="{FF2B5EF4-FFF2-40B4-BE49-F238E27FC236}">
                <a16:creationId xmlns:a16="http://schemas.microsoft.com/office/drawing/2014/main" id="{3F37DD0B-F32B-47A6-9491-8B9D3F84A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6721257" cy="495661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FF59F38-511E-A8C5-EF52-274C4C43205C}"/>
              </a:ext>
            </a:extLst>
          </p:cNvPr>
          <p:cNvSpPr txBox="1"/>
          <p:nvPr/>
        </p:nvSpPr>
        <p:spPr>
          <a:xfrm>
            <a:off x="8458200" y="6248400"/>
            <a:ext cx="3429000"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Yarchoan et al. NEJM, 2017</a:t>
            </a:r>
          </a:p>
        </p:txBody>
      </p:sp>
    </p:spTree>
    <p:extLst>
      <p:ext uri="{BB962C8B-B14F-4D97-AF65-F5344CB8AC3E}">
        <p14:creationId xmlns:p14="http://schemas.microsoft.com/office/powerpoint/2010/main" val="128078445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80995B-2385-AA47-9503-721033794B31}"/>
              </a:ext>
            </a:extLst>
          </p:cNvPr>
          <p:cNvSpPr txBox="1"/>
          <p:nvPr/>
        </p:nvSpPr>
        <p:spPr>
          <a:xfrm>
            <a:off x="2532813" y="1698052"/>
            <a:ext cx="183909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TCGA - Training</a:t>
            </a:r>
          </a:p>
        </p:txBody>
      </p:sp>
      <p:sp>
        <p:nvSpPr>
          <p:cNvPr id="5" name="TextBox 4">
            <a:extLst>
              <a:ext uri="{FF2B5EF4-FFF2-40B4-BE49-F238E27FC236}">
                <a16:creationId xmlns:a16="http://schemas.microsoft.com/office/drawing/2014/main" id="{5BCF962A-27DB-6330-F7AF-BC5BEAB90D02}"/>
              </a:ext>
            </a:extLst>
          </p:cNvPr>
          <p:cNvSpPr txBox="1"/>
          <p:nvPr/>
        </p:nvSpPr>
        <p:spPr>
          <a:xfrm>
            <a:off x="8110262" y="1757659"/>
            <a:ext cx="225786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Stanford - Validation</a:t>
            </a:r>
          </a:p>
        </p:txBody>
      </p:sp>
      <p:sp>
        <p:nvSpPr>
          <p:cNvPr id="6" name="Title 2">
            <a:extLst>
              <a:ext uri="{FF2B5EF4-FFF2-40B4-BE49-F238E27FC236}">
                <a16:creationId xmlns:a16="http://schemas.microsoft.com/office/drawing/2014/main" id="{9C1709B5-38FB-8B49-AA8F-8DC1BF49DB19}"/>
              </a:ext>
            </a:extLst>
          </p:cNvPr>
          <p:cNvSpPr>
            <a:spLocks noGrp="1"/>
          </p:cNvSpPr>
          <p:nvPr>
            <p:ph type="title"/>
          </p:nvPr>
        </p:nvSpPr>
        <p:spPr>
          <a:xfrm>
            <a:off x="790576" y="381000"/>
            <a:ext cx="10610849" cy="857250"/>
          </a:xfrm>
        </p:spPr>
        <p:txBody>
          <a:bodyPr>
            <a:noAutofit/>
          </a:bodyPr>
          <a:lstStyle/>
          <a:p>
            <a:pPr algn="ctr"/>
            <a:r>
              <a:rPr lang="en-US" sz="3600" dirty="0">
                <a:solidFill>
                  <a:srgbClr val="640202"/>
                </a:solidFill>
                <a:latin typeface="Arial" charset="0"/>
                <a:ea typeface="Arial" charset="0"/>
                <a:cs typeface="Arial" charset="0"/>
              </a:rPr>
              <a:t>TMB inference from plasma cell-free DNA</a:t>
            </a:r>
          </a:p>
        </p:txBody>
      </p:sp>
      <p:pic>
        <p:nvPicPr>
          <p:cNvPr id="7" name="Picture 6">
            <a:extLst>
              <a:ext uri="{FF2B5EF4-FFF2-40B4-BE49-F238E27FC236}">
                <a16:creationId xmlns:a16="http://schemas.microsoft.com/office/drawing/2014/main" id="{0CF7377F-B032-F837-39D7-9114CA3CB285}"/>
              </a:ext>
            </a:extLst>
          </p:cNvPr>
          <p:cNvPicPr>
            <a:picLocks noChangeAspect="1"/>
          </p:cNvPicPr>
          <p:nvPr/>
        </p:nvPicPr>
        <p:blipFill rotWithShape="1">
          <a:blip r:embed="rId2"/>
          <a:srcRect l="5586" b="14947"/>
          <a:stretch/>
        </p:blipFill>
        <p:spPr>
          <a:xfrm>
            <a:off x="500530" y="2133601"/>
            <a:ext cx="5295717" cy="3590544"/>
          </a:xfrm>
          <a:prstGeom prst="rect">
            <a:avLst/>
          </a:prstGeom>
        </p:spPr>
      </p:pic>
      <p:pic>
        <p:nvPicPr>
          <p:cNvPr id="8" name="Picture 7">
            <a:extLst>
              <a:ext uri="{FF2B5EF4-FFF2-40B4-BE49-F238E27FC236}">
                <a16:creationId xmlns:a16="http://schemas.microsoft.com/office/drawing/2014/main" id="{E78A5053-399C-349C-4FF0-1DB9ACD48F5D}"/>
              </a:ext>
            </a:extLst>
          </p:cNvPr>
          <p:cNvPicPr>
            <a:picLocks noChangeAspect="1"/>
          </p:cNvPicPr>
          <p:nvPr/>
        </p:nvPicPr>
        <p:blipFill rotWithShape="1">
          <a:blip r:embed="rId3"/>
          <a:srcRect l="5748" b="8168"/>
          <a:stretch/>
        </p:blipFill>
        <p:spPr>
          <a:xfrm>
            <a:off x="6467432" y="2137194"/>
            <a:ext cx="5622543" cy="3495510"/>
          </a:xfrm>
          <a:prstGeom prst="rect">
            <a:avLst/>
          </a:prstGeom>
        </p:spPr>
      </p:pic>
      <p:sp>
        <p:nvSpPr>
          <p:cNvPr id="9" name="TextBox 8">
            <a:extLst>
              <a:ext uri="{FF2B5EF4-FFF2-40B4-BE49-F238E27FC236}">
                <a16:creationId xmlns:a16="http://schemas.microsoft.com/office/drawing/2014/main" id="{8F6E0897-014B-6D04-3B6D-307FD328E691}"/>
              </a:ext>
            </a:extLst>
          </p:cNvPr>
          <p:cNvSpPr txBox="1"/>
          <p:nvPr/>
        </p:nvSpPr>
        <p:spPr>
          <a:xfrm rot="16200000">
            <a:off x="4818157" y="3538278"/>
            <a:ext cx="28649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CAPP-Seq in cfDNA (#mt)</a:t>
            </a:r>
          </a:p>
        </p:txBody>
      </p:sp>
      <p:sp>
        <p:nvSpPr>
          <p:cNvPr id="10" name="TextBox 9">
            <a:extLst>
              <a:ext uri="{FF2B5EF4-FFF2-40B4-BE49-F238E27FC236}">
                <a16:creationId xmlns:a16="http://schemas.microsoft.com/office/drawing/2014/main" id="{9B82AF4D-5FB0-8C01-B79F-FCB9AC2075A1}"/>
              </a:ext>
            </a:extLst>
          </p:cNvPr>
          <p:cNvSpPr txBox="1"/>
          <p:nvPr/>
        </p:nvSpPr>
        <p:spPr>
          <a:xfrm rot="16200000">
            <a:off x="-1407494" y="3541764"/>
            <a:ext cx="35189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CAPP-Seq Panel in Tumor (#mt)</a:t>
            </a:r>
          </a:p>
        </p:txBody>
      </p:sp>
      <p:sp>
        <p:nvSpPr>
          <p:cNvPr id="11" name="TextBox 10">
            <a:extLst>
              <a:ext uri="{FF2B5EF4-FFF2-40B4-BE49-F238E27FC236}">
                <a16:creationId xmlns:a16="http://schemas.microsoft.com/office/drawing/2014/main" id="{691DC46E-2850-6B77-AC1E-2831569ED9B5}"/>
              </a:ext>
            </a:extLst>
          </p:cNvPr>
          <p:cNvSpPr txBox="1"/>
          <p:nvPr/>
        </p:nvSpPr>
        <p:spPr>
          <a:xfrm>
            <a:off x="2252122" y="5665590"/>
            <a:ext cx="2223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Whole Exome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2" name="TextBox 11">
            <a:extLst>
              <a:ext uri="{FF2B5EF4-FFF2-40B4-BE49-F238E27FC236}">
                <a16:creationId xmlns:a16="http://schemas.microsoft.com/office/drawing/2014/main" id="{4A23F544-7F67-E19C-C894-12FFB5D3E5E2}"/>
              </a:ext>
            </a:extLst>
          </p:cNvPr>
          <p:cNvSpPr txBox="1"/>
          <p:nvPr/>
        </p:nvSpPr>
        <p:spPr>
          <a:xfrm>
            <a:off x="8215714" y="5665590"/>
            <a:ext cx="2223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Whole Exome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3" name="TextBox 12">
            <a:extLst>
              <a:ext uri="{FF2B5EF4-FFF2-40B4-BE49-F238E27FC236}">
                <a16:creationId xmlns:a16="http://schemas.microsoft.com/office/drawing/2014/main" id="{F179FF28-4E66-E682-F763-77A1B0B9C253}"/>
              </a:ext>
            </a:extLst>
          </p:cNvPr>
          <p:cNvSpPr txBox="1"/>
          <p:nvPr/>
        </p:nvSpPr>
        <p:spPr>
          <a:xfrm>
            <a:off x="7162800" y="6324600"/>
            <a:ext cx="4800600"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charset="0"/>
                <a:ea typeface="Arial" charset="0"/>
                <a:cs typeface="Arial" charset="0"/>
              </a:rPr>
              <a:t>Chaudhuri et al. Cancer Discovery, 2017</a:t>
            </a:r>
          </a:p>
        </p:txBody>
      </p:sp>
    </p:spTree>
    <p:extLst>
      <p:ext uri="{BB962C8B-B14F-4D97-AF65-F5344CB8AC3E}">
        <p14:creationId xmlns:p14="http://schemas.microsoft.com/office/powerpoint/2010/main" val="406732772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8C4C42D2-100C-664F-BB1A-742B6394C5B2}"/>
              </a:ext>
            </a:extLst>
          </p:cNvPr>
          <p:cNvSpPr txBox="1">
            <a:spLocks/>
          </p:cNvSpPr>
          <p:nvPr/>
        </p:nvSpPr>
        <p:spPr bwMode="auto">
          <a:xfrm>
            <a:off x="516558" y="504843"/>
            <a:ext cx="11157308" cy="593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rgbClr val="640202"/>
                </a:solidFill>
                <a:effectLst/>
                <a:uLnTx/>
                <a:uFillTx/>
                <a:latin typeface="Arial" charset="0"/>
                <a:ea typeface="+mn-ea"/>
                <a:cs typeface="Arial" charset="0"/>
              </a:rPr>
              <a:t>TMB inference from urine cell-free DNA</a:t>
            </a:r>
          </a:p>
        </p:txBody>
      </p:sp>
      <p:pic>
        <p:nvPicPr>
          <p:cNvPr id="29698" name="Picture 2">
            <a:extLst>
              <a:ext uri="{FF2B5EF4-FFF2-40B4-BE49-F238E27FC236}">
                <a16:creationId xmlns:a16="http://schemas.microsoft.com/office/drawing/2014/main" id="{FF2E7FF5-4423-F546-B989-411BCB27BC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68" t="4444" r="46755" b="56667"/>
          <a:stretch/>
        </p:blipFill>
        <p:spPr bwMode="auto">
          <a:xfrm>
            <a:off x="495776" y="1473701"/>
            <a:ext cx="6676336" cy="47214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A9AB82B6-78A0-2443-85D1-8B6D1CB557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933" t="4444" r="9005" b="56667"/>
          <a:stretch/>
        </p:blipFill>
        <p:spPr bwMode="auto">
          <a:xfrm>
            <a:off x="7476911" y="1473701"/>
            <a:ext cx="3921822" cy="47214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EB6FC9C-FDAA-DB83-DF59-A91048452F90}"/>
              </a:ext>
            </a:extLst>
          </p:cNvPr>
          <p:cNvSpPr txBox="1"/>
          <p:nvPr/>
        </p:nvSpPr>
        <p:spPr>
          <a:xfrm>
            <a:off x="161074" y="6324600"/>
            <a:ext cx="448712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Chauhan et al. PLOS Medicine, 2021</a:t>
            </a:r>
          </a:p>
        </p:txBody>
      </p:sp>
    </p:spTree>
    <p:extLst>
      <p:ext uri="{BB962C8B-B14F-4D97-AF65-F5344CB8AC3E}">
        <p14:creationId xmlns:p14="http://schemas.microsoft.com/office/powerpoint/2010/main" val="221809102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F7AFC9D-578D-82A1-25A9-CC7EEAF2AEFC}"/>
              </a:ext>
            </a:extLst>
          </p:cNvPr>
          <p:cNvSpPr txBox="1"/>
          <p:nvPr/>
        </p:nvSpPr>
        <p:spPr>
          <a:xfrm>
            <a:off x="2803563" y="1165842"/>
            <a:ext cx="833883"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PFS</a:t>
            </a:r>
          </a:p>
        </p:txBody>
      </p:sp>
      <p:sp>
        <p:nvSpPr>
          <p:cNvPr id="5" name="TextBox 4">
            <a:extLst>
              <a:ext uri="{FF2B5EF4-FFF2-40B4-BE49-F238E27FC236}">
                <a16:creationId xmlns:a16="http://schemas.microsoft.com/office/drawing/2014/main" id="{AB9C23D5-4649-DBB0-8381-C2BD29825DBC}"/>
              </a:ext>
            </a:extLst>
          </p:cNvPr>
          <p:cNvSpPr txBox="1"/>
          <p:nvPr/>
        </p:nvSpPr>
        <p:spPr>
          <a:xfrm>
            <a:off x="7464079" y="6381690"/>
            <a:ext cx="4270721"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Peters et al. Nature Medicine, 2022</a:t>
            </a:r>
          </a:p>
        </p:txBody>
      </p:sp>
      <p:sp>
        <p:nvSpPr>
          <p:cNvPr id="6" name="TextBox 5">
            <a:extLst>
              <a:ext uri="{FF2B5EF4-FFF2-40B4-BE49-F238E27FC236}">
                <a16:creationId xmlns:a16="http://schemas.microsoft.com/office/drawing/2014/main" id="{C31C27AF-2D42-8349-AF23-96B58EBDF1C3}"/>
              </a:ext>
            </a:extLst>
          </p:cNvPr>
          <p:cNvSpPr txBox="1"/>
          <p:nvPr/>
        </p:nvSpPr>
        <p:spPr>
          <a:xfrm>
            <a:off x="155261" y="6397079"/>
            <a:ext cx="3578540" cy="369332"/>
          </a:xfrm>
          <a:prstGeom prst="rect">
            <a:avLst/>
          </a:prstGeom>
          <a:solidFill>
            <a:schemeClr val="accent6">
              <a:lumMod val="20000"/>
              <a:lumOff val="80000"/>
              <a:alpha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Prospective BFAST Phase III trial</a:t>
            </a:r>
          </a:p>
        </p:txBody>
      </p:sp>
      <p:sp>
        <p:nvSpPr>
          <p:cNvPr id="7" name="TextBox 6">
            <a:extLst>
              <a:ext uri="{FF2B5EF4-FFF2-40B4-BE49-F238E27FC236}">
                <a16:creationId xmlns:a16="http://schemas.microsoft.com/office/drawing/2014/main" id="{35BF85C0-8254-2150-45F4-3786D38C1007}"/>
              </a:ext>
            </a:extLst>
          </p:cNvPr>
          <p:cNvSpPr txBox="1"/>
          <p:nvPr/>
        </p:nvSpPr>
        <p:spPr>
          <a:xfrm>
            <a:off x="8922727" y="1165842"/>
            <a:ext cx="667170"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OS</a:t>
            </a:r>
          </a:p>
        </p:txBody>
      </p:sp>
      <p:sp>
        <p:nvSpPr>
          <p:cNvPr id="8" name="Title 2">
            <a:extLst>
              <a:ext uri="{FF2B5EF4-FFF2-40B4-BE49-F238E27FC236}">
                <a16:creationId xmlns:a16="http://schemas.microsoft.com/office/drawing/2014/main" id="{39E24993-CA98-B124-31E2-8469CDD0F192}"/>
              </a:ext>
            </a:extLst>
          </p:cNvPr>
          <p:cNvSpPr txBox="1">
            <a:spLocks/>
          </p:cNvSpPr>
          <p:nvPr/>
        </p:nvSpPr>
        <p:spPr>
          <a:xfrm>
            <a:off x="285750" y="325585"/>
            <a:ext cx="1162050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640202"/>
                </a:solidFill>
                <a:effectLst/>
                <a:uLnTx/>
                <a:uFillTx/>
                <a:latin typeface="Arial" charset="0"/>
                <a:ea typeface="Arial" charset="0"/>
                <a:cs typeface="Arial" charset="0"/>
              </a:rPr>
              <a:t>IO benefit may or may not increase with higher </a:t>
            </a:r>
            <a:r>
              <a:rPr kumimoji="0" lang="en-US" sz="3600" b="0" i="0" u="none" strike="noStrike" kern="1200" cap="none" spc="0" normalizeH="0" baseline="0" noProof="0" dirty="0" err="1">
                <a:ln>
                  <a:noFill/>
                </a:ln>
                <a:solidFill>
                  <a:srgbClr val="640202"/>
                </a:solidFill>
                <a:effectLst/>
                <a:uLnTx/>
                <a:uFillTx/>
                <a:latin typeface="Arial" charset="0"/>
                <a:ea typeface="Arial" charset="0"/>
                <a:cs typeface="Arial" charset="0"/>
              </a:rPr>
              <a:t>bTMB</a:t>
            </a:r>
            <a:endParaRPr kumimoji="0" lang="en-US" sz="3600" b="0" i="0" u="none" strike="noStrike" kern="1200" cap="none" spc="0" normalizeH="0" baseline="0" noProof="0" dirty="0">
              <a:ln>
                <a:noFill/>
              </a:ln>
              <a:solidFill>
                <a:srgbClr val="640202"/>
              </a:solidFill>
              <a:effectLst/>
              <a:uLnTx/>
              <a:uFillTx/>
              <a:latin typeface="Arial" charset="0"/>
              <a:ea typeface="Arial" charset="0"/>
              <a:cs typeface="Arial" charset="0"/>
            </a:endParaRPr>
          </a:p>
        </p:txBody>
      </p:sp>
      <p:pic>
        <p:nvPicPr>
          <p:cNvPr id="9" name="Picture 8">
            <a:extLst>
              <a:ext uri="{FF2B5EF4-FFF2-40B4-BE49-F238E27FC236}">
                <a16:creationId xmlns:a16="http://schemas.microsoft.com/office/drawing/2014/main" id="{CCB90C23-3902-5B8C-74EC-74A0DA4576B3}"/>
              </a:ext>
            </a:extLst>
          </p:cNvPr>
          <p:cNvPicPr>
            <a:picLocks noChangeAspect="1"/>
          </p:cNvPicPr>
          <p:nvPr/>
        </p:nvPicPr>
        <p:blipFill>
          <a:blip r:embed="rId2"/>
          <a:stretch>
            <a:fillRect/>
          </a:stretch>
        </p:blipFill>
        <p:spPr>
          <a:xfrm>
            <a:off x="388327" y="1699055"/>
            <a:ext cx="5600700" cy="4423117"/>
          </a:xfrm>
          <a:prstGeom prst="rect">
            <a:avLst/>
          </a:prstGeom>
        </p:spPr>
      </p:pic>
      <p:pic>
        <p:nvPicPr>
          <p:cNvPr id="10" name="Picture 9">
            <a:extLst>
              <a:ext uri="{FF2B5EF4-FFF2-40B4-BE49-F238E27FC236}">
                <a16:creationId xmlns:a16="http://schemas.microsoft.com/office/drawing/2014/main" id="{AE8E166E-C1FA-527A-E871-AB79B7183929}"/>
              </a:ext>
            </a:extLst>
          </p:cNvPr>
          <p:cNvPicPr>
            <a:picLocks noChangeAspect="1"/>
          </p:cNvPicPr>
          <p:nvPr/>
        </p:nvPicPr>
        <p:blipFill>
          <a:blip r:embed="rId3"/>
          <a:stretch>
            <a:fillRect/>
          </a:stretch>
        </p:blipFill>
        <p:spPr>
          <a:xfrm>
            <a:off x="6372663" y="1648557"/>
            <a:ext cx="5514537" cy="4523643"/>
          </a:xfrm>
          <a:prstGeom prst="rect">
            <a:avLst/>
          </a:prstGeom>
        </p:spPr>
      </p:pic>
    </p:spTree>
    <p:extLst>
      <p:ext uri="{BB962C8B-B14F-4D97-AF65-F5344CB8AC3E}">
        <p14:creationId xmlns:p14="http://schemas.microsoft.com/office/powerpoint/2010/main" val="154135271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1F28B8A8-29B8-3136-640D-9FD682CE04E6}"/>
              </a:ext>
            </a:extLst>
          </p:cNvPr>
          <p:cNvSpPr txBox="1">
            <a:spLocks/>
          </p:cNvSpPr>
          <p:nvPr/>
        </p:nvSpPr>
        <p:spPr>
          <a:xfrm>
            <a:off x="266700" y="2286000"/>
            <a:ext cx="11658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800" b="0" i="0" u="none" strike="noStrike" kern="1200" cap="none" spc="0" normalizeH="0" baseline="0" noProof="0" dirty="0">
                <a:ln>
                  <a:noFill/>
                </a:ln>
                <a:solidFill>
                  <a:srgbClr val="7A0000"/>
                </a:solidFill>
                <a:effectLst/>
                <a:uLnTx/>
                <a:uFillTx/>
                <a:latin typeface="Arial" charset="0"/>
                <a:ea typeface="Arial" charset="0"/>
                <a:cs typeface="Arial" charset="0"/>
              </a:rPr>
              <a:t>Can we profile the tumor microenvironment from liquid biopsy to predict IO response?</a:t>
            </a:r>
            <a:endParaRPr kumimoji="0" lang="en-US" sz="3800" b="0" i="0" u="none" strike="noStrike" kern="1200" cap="none" spc="0" normalizeH="0" baseline="0" noProof="0" dirty="0">
              <a:ln>
                <a:noFill/>
              </a:ln>
              <a:solidFill>
                <a:srgbClr val="7A0000"/>
              </a:solidFill>
              <a:effectLst/>
              <a:uLnTx/>
              <a:uFillTx/>
              <a:latin typeface="Arial" charset="0"/>
              <a:ea typeface="+mj-ea"/>
              <a:cs typeface="Arial" charset="0"/>
            </a:endParaRPr>
          </a:p>
        </p:txBody>
      </p:sp>
    </p:spTree>
    <p:extLst>
      <p:ext uri="{BB962C8B-B14F-4D97-AF65-F5344CB8AC3E}">
        <p14:creationId xmlns:p14="http://schemas.microsoft.com/office/powerpoint/2010/main" val="36228102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E423DD6-7848-33AD-0567-3DB149A349C2}"/>
            </a:ext>
          </a:extLst>
        </p:cNvPr>
        <p:cNvGrpSpPr/>
        <p:nvPr/>
      </p:nvGrpSpPr>
      <p:grpSpPr>
        <a:xfrm>
          <a:off x="0" y="0"/>
          <a:ext cx="0" cy="0"/>
          <a:chOff x="0" y="0"/>
          <a:chExt cx="0" cy="0"/>
        </a:xfrm>
      </p:grpSpPr>
      <p:sp>
        <p:nvSpPr>
          <p:cNvPr id="19" name="Title 1">
            <a:extLst>
              <a:ext uri="{FF2B5EF4-FFF2-40B4-BE49-F238E27FC236}">
                <a16:creationId xmlns:a16="http://schemas.microsoft.com/office/drawing/2014/main" id="{7B29209A-D15D-954E-0587-420B1E6192DB}"/>
              </a:ext>
            </a:extLst>
          </p:cNvPr>
          <p:cNvSpPr>
            <a:spLocks noGrp="1"/>
          </p:cNvSpPr>
          <p:nvPr>
            <p:ph type="title"/>
          </p:nvPr>
        </p:nvSpPr>
        <p:spPr>
          <a:xfrm>
            <a:off x="1142332" y="424566"/>
            <a:ext cx="9907339" cy="494918"/>
          </a:xfrm>
        </p:spPr>
        <p:txBody>
          <a:bodyPr>
            <a:normAutofit fontScale="90000"/>
          </a:bodyPr>
          <a:lstStyle/>
          <a:p>
            <a:r>
              <a:rPr lang="en-US" sz="3199" i="1" dirty="0"/>
              <a:t>Spatial Ecotype discovery and Liquid Biopsy translation</a:t>
            </a:r>
            <a:endParaRPr lang="en-US" sz="3199" dirty="0"/>
          </a:p>
        </p:txBody>
      </p:sp>
      <p:grpSp>
        <p:nvGrpSpPr>
          <p:cNvPr id="4" name="Group 3">
            <a:extLst>
              <a:ext uri="{FF2B5EF4-FFF2-40B4-BE49-F238E27FC236}">
                <a16:creationId xmlns:a16="http://schemas.microsoft.com/office/drawing/2014/main" id="{905371A3-881F-2001-F059-22FB51EAA417}"/>
              </a:ext>
            </a:extLst>
          </p:cNvPr>
          <p:cNvGrpSpPr/>
          <p:nvPr/>
        </p:nvGrpSpPr>
        <p:grpSpPr>
          <a:xfrm>
            <a:off x="889943" y="1150874"/>
            <a:ext cx="10178191" cy="5278849"/>
            <a:chOff x="755529" y="1235937"/>
            <a:chExt cx="10178191" cy="5278849"/>
          </a:xfrm>
        </p:grpSpPr>
        <p:sp>
          <p:nvSpPr>
            <p:cNvPr id="17" name="TextBox 16">
              <a:extLst>
                <a:ext uri="{FF2B5EF4-FFF2-40B4-BE49-F238E27FC236}">
                  <a16:creationId xmlns:a16="http://schemas.microsoft.com/office/drawing/2014/main" id="{76B0AE45-367B-7FBC-27E3-547266EA580D}"/>
                </a:ext>
              </a:extLst>
            </p:cNvPr>
            <p:cNvSpPr txBox="1"/>
            <p:nvPr/>
          </p:nvSpPr>
          <p:spPr>
            <a:xfrm>
              <a:off x="1357184" y="6033912"/>
              <a:ext cx="1181426" cy="276927"/>
            </a:xfrm>
            <a:prstGeom prst="rect">
              <a:avLst/>
            </a:prstGeom>
            <a:solidFill>
              <a:schemeClr val="bg1"/>
            </a:solidFill>
          </p:spPr>
          <p:txBody>
            <a:bodyPr wrap="none" rtlCol="0">
              <a:spAutoFit/>
            </a:bodyPr>
            <a:lstStyle/>
            <a:p>
              <a:pPr marL="0" marR="0" lvl="0" indent="0" algn="l" defTabSz="91410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Cancer patient</a:t>
              </a:r>
            </a:p>
          </p:txBody>
        </p:sp>
        <p:sp>
          <p:nvSpPr>
            <p:cNvPr id="18" name="TextBox 17">
              <a:extLst>
                <a:ext uri="{FF2B5EF4-FFF2-40B4-BE49-F238E27FC236}">
                  <a16:creationId xmlns:a16="http://schemas.microsoft.com/office/drawing/2014/main" id="{1E66C071-6DA2-29E0-3A95-C045DA9E575C}"/>
                </a:ext>
              </a:extLst>
            </p:cNvPr>
            <p:cNvSpPr txBox="1"/>
            <p:nvPr/>
          </p:nvSpPr>
          <p:spPr>
            <a:xfrm>
              <a:off x="3687201" y="4192661"/>
              <a:ext cx="1361556" cy="400006"/>
            </a:xfrm>
            <a:prstGeom prst="rect">
              <a:avLst/>
            </a:prstGeom>
            <a:solidFill>
              <a:schemeClr val="bg1"/>
            </a:solidFill>
          </p:spPr>
          <p:txBody>
            <a:bodyPr wrap="none" lIns="0" rtlCol="0">
              <a:spAutoFit/>
            </a:bodyPr>
            <a:lstStyle/>
            <a:p>
              <a:pPr marL="0" marR="0" lvl="0" indent="0" algn="ctr" defTabSz="914103"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Helvetica" pitchFamily="2" charset="0"/>
                  <a:ea typeface="+mn-ea"/>
                  <a:cs typeface="+mn-cs"/>
                </a:rPr>
                <a:t>Melanoma</a:t>
              </a:r>
            </a:p>
            <a:p>
              <a:pPr marL="0" marR="0" lvl="0" indent="0" algn="ctr" defTabSz="914103"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Helvetica" pitchFamily="2" charset="0"/>
                  <a:ea typeface="+mn-ea"/>
                  <a:cs typeface="+mn-cs"/>
                </a:rPr>
                <a:t>immunotherapy cohort</a:t>
              </a:r>
            </a:p>
          </p:txBody>
        </p:sp>
        <p:pic>
          <p:nvPicPr>
            <p:cNvPr id="6" name="Picture 5">
              <a:extLst>
                <a:ext uri="{FF2B5EF4-FFF2-40B4-BE49-F238E27FC236}">
                  <a16:creationId xmlns:a16="http://schemas.microsoft.com/office/drawing/2014/main" id="{EDB91558-1493-001A-FE6A-61026AC2EED4}"/>
                </a:ext>
              </a:extLst>
            </p:cNvPr>
            <p:cNvPicPr>
              <a:picLocks noChangeAspect="1"/>
            </p:cNvPicPr>
            <p:nvPr/>
          </p:nvPicPr>
          <p:blipFill rotWithShape="1">
            <a:blip r:embed="rId3"/>
            <a:srcRect l="74496" b="50113"/>
            <a:stretch/>
          </p:blipFill>
          <p:spPr>
            <a:xfrm>
              <a:off x="8337863" y="1247902"/>
              <a:ext cx="2595857" cy="2630452"/>
            </a:xfrm>
            <a:prstGeom prst="rect">
              <a:avLst/>
            </a:prstGeom>
          </p:spPr>
        </p:pic>
        <p:pic>
          <p:nvPicPr>
            <p:cNvPr id="7" name="Picture 6">
              <a:extLst>
                <a:ext uri="{FF2B5EF4-FFF2-40B4-BE49-F238E27FC236}">
                  <a16:creationId xmlns:a16="http://schemas.microsoft.com/office/drawing/2014/main" id="{048B938E-8712-C9A5-D90F-C42EC60336C0}"/>
                </a:ext>
              </a:extLst>
            </p:cNvPr>
            <p:cNvPicPr>
              <a:picLocks noChangeAspect="1"/>
            </p:cNvPicPr>
            <p:nvPr/>
          </p:nvPicPr>
          <p:blipFill rotWithShape="1">
            <a:blip r:embed="rId3"/>
            <a:srcRect l="27201" t="50000" r="25504"/>
            <a:stretch/>
          </p:blipFill>
          <p:spPr>
            <a:xfrm>
              <a:off x="3524161" y="3878352"/>
              <a:ext cx="4813701" cy="2636433"/>
            </a:xfrm>
            <a:prstGeom prst="rect">
              <a:avLst/>
            </a:prstGeom>
          </p:spPr>
        </p:pic>
        <p:pic>
          <p:nvPicPr>
            <p:cNvPr id="8" name="Picture 7">
              <a:extLst>
                <a:ext uri="{FF2B5EF4-FFF2-40B4-BE49-F238E27FC236}">
                  <a16:creationId xmlns:a16="http://schemas.microsoft.com/office/drawing/2014/main" id="{30A3F9B5-0F1B-C975-D901-BC395E6EC733}"/>
                </a:ext>
              </a:extLst>
            </p:cNvPr>
            <p:cNvPicPr>
              <a:picLocks noChangeAspect="1"/>
            </p:cNvPicPr>
            <p:nvPr/>
          </p:nvPicPr>
          <p:blipFill rotWithShape="1">
            <a:blip r:embed="rId3"/>
            <a:srcRect r="74496"/>
            <a:stretch/>
          </p:blipFill>
          <p:spPr>
            <a:xfrm>
              <a:off x="755529" y="1241919"/>
              <a:ext cx="2595859" cy="5272867"/>
            </a:xfrm>
            <a:prstGeom prst="rect">
              <a:avLst/>
            </a:prstGeom>
          </p:spPr>
        </p:pic>
        <p:pic>
          <p:nvPicPr>
            <p:cNvPr id="9" name="Picture 8">
              <a:extLst>
                <a:ext uri="{FF2B5EF4-FFF2-40B4-BE49-F238E27FC236}">
                  <a16:creationId xmlns:a16="http://schemas.microsoft.com/office/drawing/2014/main" id="{28560801-A2CD-CD43-1225-9D0714FD22E8}"/>
                </a:ext>
              </a:extLst>
            </p:cNvPr>
            <p:cNvPicPr>
              <a:picLocks noChangeAspect="1"/>
            </p:cNvPicPr>
            <p:nvPr/>
          </p:nvPicPr>
          <p:blipFill rotWithShape="1">
            <a:blip r:embed="rId3"/>
            <a:srcRect l="27201" r="25505" b="49887"/>
            <a:stretch/>
          </p:blipFill>
          <p:spPr>
            <a:xfrm>
              <a:off x="3524159" y="1235937"/>
              <a:ext cx="4813702" cy="2642417"/>
            </a:xfrm>
            <a:prstGeom prst="rect">
              <a:avLst/>
            </a:prstGeom>
          </p:spPr>
        </p:pic>
        <p:pic>
          <p:nvPicPr>
            <p:cNvPr id="2" name="Picture 1">
              <a:extLst>
                <a:ext uri="{FF2B5EF4-FFF2-40B4-BE49-F238E27FC236}">
                  <a16:creationId xmlns:a16="http://schemas.microsoft.com/office/drawing/2014/main" id="{5F230B04-AAD7-3DAE-4C5D-FA0C95F47B33}"/>
                </a:ext>
              </a:extLst>
            </p:cNvPr>
            <p:cNvPicPr>
              <a:picLocks noChangeAspect="1"/>
            </p:cNvPicPr>
            <p:nvPr/>
          </p:nvPicPr>
          <p:blipFill rotWithShape="1">
            <a:blip r:embed="rId3"/>
            <a:srcRect l="74495" t="50000" r="1003"/>
            <a:stretch/>
          </p:blipFill>
          <p:spPr>
            <a:xfrm>
              <a:off x="8337860" y="3878351"/>
              <a:ext cx="2493779" cy="2636433"/>
            </a:xfrm>
            <a:prstGeom prst="rect">
              <a:avLst/>
            </a:prstGeom>
          </p:spPr>
        </p:pic>
      </p:grpSp>
      <p:sp>
        <p:nvSpPr>
          <p:cNvPr id="3" name="TextBox 2">
            <a:extLst>
              <a:ext uri="{FF2B5EF4-FFF2-40B4-BE49-F238E27FC236}">
                <a16:creationId xmlns:a16="http://schemas.microsoft.com/office/drawing/2014/main" id="{A078E041-AB86-F192-D5BD-3610D31E191D}"/>
              </a:ext>
            </a:extLst>
          </p:cNvPr>
          <p:cNvSpPr txBox="1"/>
          <p:nvPr/>
        </p:nvSpPr>
        <p:spPr>
          <a:xfrm>
            <a:off x="6858000" y="6381690"/>
            <a:ext cx="5257800" cy="400110"/>
          </a:xfrm>
          <a:prstGeom prst="rect">
            <a:avLst/>
          </a:prstGeom>
          <a:noFill/>
        </p:spPr>
        <p:txBody>
          <a:bodyPr wrap="square" rtlCol="0">
            <a:spAutoFit/>
          </a:bodyPr>
          <a:lstStyle/>
          <a:p>
            <a:pPr marL="0" marR="0" lvl="0" indent="0" algn="r" defTabSz="609402"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Zhang*, Brown*, Usmani* et al. </a:t>
            </a:r>
            <a:r>
              <a:rPr kumimoji="0" lang="en-US" sz="200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Nature</a:t>
            </a:r>
            <a:r>
              <a:rPr kumimoji="0" lang="en-US" sz="200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2026</a:t>
            </a:r>
            <a:endParaRPr kumimoji="0" lang="en-US" sz="200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17162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26720" y="499872"/>
            <a:ext cx="11338560" cy="566928"/>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0E2841">
                    <a:lumMod val="75000"/>
                  </a:srgbClr>
                </a:solidFill>
                <a:latin typeface="Helvetica" pitchFamily="34" charset="0"/>
              </a:rPr>
              <a:t>Testing Liquid </a:t>
            </a:r>
            <a:r>
              <a:rPr lang="en-US" sz="3200" b="1" dirty="0" err="1">
                <a:solidFill>
                  <a:srgbClr val="0E2841">
                    <a:lumMod val="75000"/>
                  </a:srgbClr>
                </a:solidFill>
                <a:latin typeface="Helvetica" pitchFamily="34" charset="0"/>
              </a:rPr>
              <a:t>EcoTyper</a:t>
            </a:r>
            <a:r>
              <a:rPr lang="en-US" sz="3200" b="1" dirty="0">
                <a:solidFill>
                  <a:srgbClr val="0E2841">
                    <a:lumMod val="75000"/>
                  </a:srgbClr>
                </a:solidFill>
                <a:latin typeface="Helvetica" pitchFamily="34" charset="0"/>
              </a:rPr>
              <a:t> in a novel NSCLC cohort</a:t>
            </a:r>
            <a:endParaRPr kumimoji="0" lang="en-US" sz="3200" b="0" i="0" u="none" strike="noStrike" kern="1200" cap="none" spc="0" normalizeH="0" baseline="0" noProof="0" dirty="0">
              <a:ln>
                <a:noFill/>
              </a:ln>
              <a:solidFill>
                <a:srgbClr val="0E2841">
                  <a:lumMod val="75000"/>
                </a:srgbClr>
              </a:solidFill>
              <a:effectLst/>
              <a:uLnTx/>
              <a:uFillTx/>
              <a:latin typeface="Aptos" panose="02110004020202020204"/>
              <a:ea typeface="+mn-ea"/>
              <a:cs typeface="+mn-cs"/>
            </a:endParaRPr>
          </a:p>
        </p:txBody>
      </p:sp>
      <p:sp>
        <p:nvSpPr>
          <p:cNvPr id="7" name="Text 4"/>
          <p:cNvSpPr/>
          <p:nvPr/>
        </p:nvSpPr>
        <p:spPr>
          <a:xfrm>
            <a:off x="685800" y="6053328"/>
            <a:ext cx="1083564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3" name="Table 80">
            <a:extLst>
              <a:ext uri="{FF2B5EF4-FFF2-40B4-BE49-F238E27FC236}">
                <a16:creationId xmlns:a16="http://schemas.microsoft.com/office/drawing/2014/main" id="{C3103049-B437-542B-422A-5470A04C8508}"/>
              </a:ext>
            </a:extLst>
          </p:cNvPr>
          <p:cNvGraphicFramePr>
            <a:graphicFrameLocks noGrp="1"/>
          </p:cNvGraphicFramePr>
          <p:nvPr>
            <p:extLst>
              <p:ext uri="{D42A27DB-BD31-4B8C-83A1-F6EECF244321}">
                <p14:modId xmlns:p14="http://schemas.microsoft.com/office/powerpoint/2010/main" val="633158735"/>
              </p:ext>
            </p:extLst>
          </p:nvPr>
        </p:nvGraphicFramePr>
        <p:xfrm>
          <a:off x="322580" y="1317862"/>
          <a:ext cx="11546840" cy="4778138"/>
        </p:xfrm>
        <a:graphic>
          <a:graphicData uri="http://schemas.openxmlformats.org/drawingml/2006/table">
            <a:tbl>
              <a:tblPr firstRow="1" bandRow="1">
                <a:tableStyleId>{5C22544A-7EE6-4342-B048-85BDC9FD1C3A}</a:tableStyleId>
              </a:tblPr>
              <a:tblGrid>
                <a:gridCol w="3377504">
                  <a:extLst>
                    <a:ext uri="{9D8B030D-6E8A-4147-A177-3AD203B41FA5}">
                      <a16:colId xmlns:a16="http://schemas.microsoft.com/office/drawing/2014/main" val="20000"/>
                    </a:ext>
                  </a:extLst>
                </a:gridCol>
                <a:gridCol w="2110938">
                  <a:extLst>
                    <a:ext uri="{9D8B030D-6E8A-4147-A177-3AD203B41FA5}">
                      <a16:colId xmlns:a16="http://schemas.microsoft.com/office/drawing/2014/main" val="20001"/>
                    </a:ext>
                  </a:extLst>
                </a:gridCol>
                <a:gridCol w="2163712">
                  <a:extLst>
                    <a:ext uri="{9D8B030D-6E8A-4147-A177-3AD203B41FA5}">
                      <a16:colId xmlns:a16="http://schemas.microsoft.com/office/drawing/2014/main" val="20002"/>
                    </a:ext>
                  </a:extLst>
                </a:gridCol>
                <a:gridCol w="1847074">
                  <a:extLst>
                    <a:ext uri="{9D8B030D-6E8A-4147-A177-3AD203B41FA5}">
                      <a16:colId xmlns:a16="http://schemas.microsoft.com/office/drawing/2014/main" val="20003"/>
                    </a:ext>
                  </a:extLst>
                </a:gridCol>
                <a:gridCol w="2047612">
                  <a:extLst>
                    <a:ext uri="{9D8B030D-6E8A-4147-A177-3AD203B41FA5}">
                      <a16:colId xmlns:a16="http://schemas.microsoft.com/office/drawing/2014/main" val="20004"/>
                    </a:ext>
                  </a:extLst>
                </a:gridCol>
              </a:tblGrid>
              <a:tr h="937250">
                <a:tc>
                  <a:txBody>
                    <a:bodyPr/>
                    <a:lstStyle/>
                    <a:p>
                      <a:pPr algn="ctr"/>
                      <a:endParaRPr sz="1800" b="1" dirty="0">
                        <a:latin typeface="Helvetica" pitchFamily="2" charset="0"/>
                      </a:endParaRPr>
                    </a:p>
                  </a:txBody>
                  <a:tcPr marL="73152" marR="45720" marT="9144" marB="9144" anchor="ctr">
                    <a:solidFill>
                      <a:srgbClr val="D9E2F3"/>
                    </a:solidFill>
                  </a:tcPr>
                </a:tc>
                <a:tc>
                  <a:txBody>
                    <a:bodyPr/>
                    <a:lstStyle/>
                    <a:p>
                      <a:pPr algn="ctr"/>
                      <a:r>
                        <a:rPr sz="1800" b="1" dirty="0">
                          <a:solidFill>
                            <a:srgbClr val="FFFFFF"/>
                          </a:solidFill>
                          <a:latin typeface="Helvetica" pitchFamily="2" charset="0"/>
                        </a:rPr>
                        <a:t>MD Anderson</a:t>
                      </a:r>
                    </a:p>
                    <a:p>
                      <a:pPr algn="ctr"/>
                      <a:r>
                        <a:rPr sz="1800" b="1" dirty="0">
                          <a:solidFill>
                            <a:srgbClr val="FFFFFF"/>
                          </a:solidFill>
                          <a:latin typeface="Helvetica" pitchFamily="2" charset="0"/>
                        </a:rPr>
                        <a:t>(</a:t>
                      </a:r>
                      <a:r>
                        <a:rPr sz="1800" b="1" i="1" dirty="0">
                          <a:solidFill>
                            <a:srgbClr val="FFFFFF"/>
                          </a:solidFill>
                          <a:latin typeface="Helvetica" pitchFamily="2" charset="0"/>
                        </a:rPr>
                        <a:t>n = </a:t>
                      </a:r>
                      <a:r>
                        <a:rPr sz="1800" b="1" dirty="0">
                          <a:solidFill>
                            <a:srgbClr val="FFFFFF"/>
                          </a:solidFill>
                          <a:latin typeface="Helvetica" pitchFamily="2" charset="0"/>
                        </a:rPr>
                        <a:t>15)</a:t>
                      </a:r>
                    </a:p>
                  </a:txBody>
                  <a:tcPr marL="73152" marR="45720" marT="9144" marB="9144" anchor="ctr">
                    <a:solidFill>
                      <a:srgbClr val="0057B8"/>
                    </a:solidFill>
                  </a:tcPr>
                </a:tc>
                <a:tc>
                  <a:txBody>
                    <a:bodyPr/>
                    <a:lstStyle/>
                    <a:p>
                      <a:pPr algn="ctr"/>
                      <a:r>
                        <a:rPr sz="1800" b="1" dirty="0">
                          <a:solidFill>
                            <a:srgbClr val="FFFFFF"/>
                          </a:solidFill>
                          <a:latin typeface="Helvetica" pitchFamily="2" charset="0"/>
                        </a:rPr>
                        <a:t>Princess Margaret</a:t>
                      </a:r>
                    </a:p>
                    <a:p>
                      <a:pPr algn="ctr"/>
                      <a:r>
                        <a:rPr sz="1800" b="1" dirty="0">
                          <a:solidFill>
                            <a:srgbClr val="FFFFFF"/>
                          </a:solidFill>
                          <a:latin typeface="Helvetica" pitchFamily="2" charset="0"/>
                        </a:rPr>
                        <a:t>(</a:t>
                      </a:r>
                      <a:r>
                        <a:rPr sz="1800" b="1" i="1" dirty="0">
                          <a:solidFill>
                            <a:srgbClr val="FFFFFF"/>
                          </a:solidFill>
                          <a:latin typeface="Helvetica" pitchFamily="2" charset="0"/>
                        </a:rPr>
                        <a:t>n = </a:t>
                      </a:r>
                      <a:r>
                        <a:rPr sz="1800" b="1" dirty="0">
                          <a:solidFill>
                            <a:srgbClr val="FFFFFF"/>
                          </a:solidFill>
                          <a:latin typeface="Helvetica" pitchFamily="2" charset="0"/>
                        </a:rPr>
                        <a:t>13)</a:t>
                      </a:r>
                    </a:p>
                  </a:txBody>
                  <a:tcPr marL="73152" marR="45720" marT="9144" marB="9144" anchor="ctr">
                    <a:solidFill>
                      <a:srgbClr val="0057B8"/>
                    </a:solidFill>
                  </a:tcPr>
                </a:tc>
                <a:tc>
                  <a:txBody>
                    <a:bodyPr/>
                    <a:lstStyle/>
                    <a:p>
                      <a:pPr algn="ctr"/>
                      <a:r>
                        <a:rPr sz="1800" b="1" dirty="0">
                          <a:solidFill>
                            <a:srgbClr val="FFFFFF"/>
                          </a:solidFill>
                          <a:latin typeface="Helvetica" pitchFamily="2" charset="0"/>
                        </a:rPr>
                        <a:t>Mayo</a:t>
                      </a:r>
                      <a:r>
                        <a:rPr lang="en-US" sz="1800" b="1" dirty="0">
                          <a:solidFill>
                            <a:srgbClr val="FFFFFF"/>
                          </a:solidFill>
                          <a:latin typeface="Helvetica" pitchFamily="2" charset="0"/>
                        </a:rPr>
                        <a:t> Clinic</a:t>
                      </a:r>
                      <a:endParaRPr sz="1800" b="1" dirty="0">
                        <a:solidFill>
                          <a:srgbClr val="FFFFFF"/>
                        </a:solidFill>
                        <a:latin typeface="Helvetica" pitchFamily="2" charset="0"/>
                      </a:endParaRPr>
                    </a:p>
                    <a:p>
                      <a:pPr algn="ctr"/>
                      <a:r>
                        <a:rPr sz="1800" b="1" dirty="0">
                          <a:solidFill>
                            <a:srgbClr val="FFFFFF"/>
                          </a:solidFill>
                          <a:latin typeface="Helvetica" pitchFamily="2" charset="0"/>
                        </a:rPr>
                        <a:t>(</a:t>
                      </a:r>
                      <a:r>
                        <a:rPr sz="1800" b="1" i="1" dirty="0">
                          <a:solidFill>
                            <a:srgbClr val="FFFFFF"/>
                          </a:solidFill>
                          <a:latin typeface="Helvetica" pitchFamily="2" charset="0"/>
                        </a:rPr>
                        <a:t>n = </a:t>
                      </a:r>
                      <a:r>
                        <a:rPr sz="1800" b="1" dirty="0">
                          <a:solidFill>
                            <a:srgbClr val="FFFFFF"/>
                          </a:solidFill>
                          <a:latin typeface="Helvetica" pitchFamily="2" charset="0"/>
                        </a:rPr>
                        <a:t>11)</a:t>
                      </a:r>
                    </a:p>
                  </a:txBody>
                  <a:tcPr marL="73152" marR="45720" marT="9144" marB="9144" anchor="ctr">
                    <a:solidFill>
                      <a:srgbClr val="0057B8"/>
                    </a:solidFill>
                  </a:tcPr>
                </a:tc>
                <a:tc>
                  <a:txBody>
                    <a:bodyPr/>
                    <a:lstStyle/>
                    <a:p>
                      <a:pPr algn="ctr"/>
                      <a:r>
                        <a:rPr sz="1800" b="1" dirty="0">
                          <a:solidFill>
                            <a:srgbClr val="FFFFFF"/>
                          </a:solidFill>
                          <a:latin typeface="Helvetica" pitchFamily="2" charset="0"/>
                        </a:rPr>
                        <a:t>All</a:t>
                      </a:r>
                    </a:p>
                    <a:p>
                      <a:pPr algn="ctr"/>
                      <a:r>
                        <a:rPr sz="1800" b="1" dirty="0">
                          <a:solidFill>
                            <a:srgbClr val="FFFFFF"/>
                          </a:solidFill>
                          <a:latin typeface="Helvetica" pitchFamily="2" charset="0"/>
                        </a:rPr>
                        <a:t>(</a:t>
                      </a:r>
                      <a:r>
                        <a:rPr sz="1800" b="1" i="1" dirty="0">
                          <a:solidFill>
                            <a:srgbClr val="FFFFFF"/>
                          </a:solidFill>
                          <a:latin typeface="Helvetica" pitchFamily="2" charset="0"/>
                        </a:rPr>
                        <a:t>n = </a:t>
                      </a:r>
                      <a:r>
                        <a:rPr sz="1800" b="1" dirty="0">
                          <a:solidFill>
                            <a:srgbClr val="FFFFFF"/>
                          </a:solidFill>
                          <a:latin typeface="Helvetica" pitchFamily="2" charset="0"/>
                        </a:rPr>
                        <a:t>39)</a:t>
                      </a:r>
                    </a:p>
                  </a:txBody>
                  <a:tcPr marL="73152" marR="45720" marT="9144" marB="9144" anchor="ctr">
                    <a:solidFill>
                      <a:srgbClr val="0057B8"/>
                    </a:solidFill>
                  </a:tcPr>
                </a:tc>
                <a:extLst>
                  <a:ext uri="{0D108BD9-81ED-4DB2-BD59-A6C34878D82A}">
                    <a16:rowId xmlns:a16="http://schemas.microsoft.com/office/drawing/2014/main" val="10000"/>
                  </a:ext>
                </a:extLst>
              </a:tr>
              <a:tr h="324668">
                <a:tc>
                  <a:txBody>
                    <a:bodyPr/>
                    <a:lstStyle/>
                    <a:p>
                      <a:pPr algn="l"/>
                      <a:r>
                        <a:rPr sz="1800" b="1" dirty="0">
                          <a:solidFill>
                            <a:srgbClr val="1A1A1A"/>
                          </a:solidFill>
                          <a:latin typeface="Helvetica" pitchFamily="2" charset="0"/>
                        </a:rPr>
                        <a:t>Median age (range)</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63 (47</a:t>
                      </a:r>
                      <a:r>
                        <a:rPr lang="en-US" sz="1800" b="0" dirty="0">
                          <a:solidFill>
                            <a:srgbClr val="1A1A1A"/>
                          </a:solidFill>
                          <a:latin typeface="Helvetica" pitchFamily="2" charset="0"/>
                        </a:rPr>
                        <a:t>-</a:t>
                      </a:r>
                      <a:r>
                        <a:rPr sz="1800" b="0" dirty="0">
                          <a:solidFill>
                            <a:srgbClr val="1A1A1A"/>
                          </a:solidFill>
                          <a:latin typeface="Helvetica" pitchFamily="2" charset="0"/>
                        </a:rPr>
                        <a:t>81)</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75 (55</a:t>
                      </a:r>
                      <a:r>
                        <a:rPr lang="en-US" sz="1800" b="0" dirty="0">
                          <a:solidFill>
                            <a:srgbClr val="1A1A1A"/>
                          </a:solidFill>
                          <a:latin typeface="Helvetica" pitchFamily="2" charset="0"/>
                        </a:rPr>
                        <a:t>-</a:t>
                      </a:r>
                      <a:r>
                        <a:rPr sz="1800" b="0" dirty="0">
                          <a:solidFill>
                            <a:srgbClr val="1A1A1A"/>
                          </a:solidFill>
                          <a:latin typeface="Helvetica" pitchFamily="2" charset="0"/>
                        </a:rPr>
                        <a:t>82)</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63 (51</a:t>
                      </a:r>
                      <a:r>
                        <a:rPr lang="en-US" sz="1800" b="0" dirty="0">
                          <a:solidFill>
                            <a:srgbClr val="1A1A1A"/>
                          </a:solidFill>
                          <a:latin typeface="Helvetica" pitchFamily="2" charset="0"/>
                        </a:rPr>
                        <a:t>-</a:t>
                      </a:r>
                      <a:r>
                        <a:rPr sz="1800" b="0" dirty="0">
                          <a:solidFill>
                            <a:srgbClr val="1A1A1A"/>
                          </a:solidFill>
                          <a:latin typeface="Helvetica" pitchFamily="2" charset="0"/>
                        </a:rPr>
                        <a:t>73)</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65 (47</a:t>
                      </a:r>
                      <a:r>
                        <a:rPr lang="en-US" sz="1800" b="0" dirty="0">
                          <a:solidFill>
                            <a:srgbClr val="1A1A1A"/>
                          </a:solidFill>
                          <a:latin typeface="Helvetica" pitchFamily="2" charset="0"/>
                        </a:rPr>
                        <a:t>-</a:t>
                      </a:r>
                      <a:r>
                        <a:rPr sz="1800" b="0" dirty="0">
                          <a:solidFill>
                            <a:srgbClr val="1A1A1A"/>
                          </a:solidFill>
                          <a:latin typeface="Helvetica" pitchFamily="2" charset="0"/>
                        </a:rPr>
                        <a:t>82)</a:t>
                      </a:r>
                    </a:p>
                  </a:txBody>
                  <a:tcPr marL="73152" marR="45720" marT="9144" marB="9144" anchor="ctr">
                    <a:solidFill>
                      <a:srgbClr val="EDF3FA"/>
                    </a:solidFill>
                  </a:tcPr>
                </a:tc>
                <a:extLst>
                  <a:ext uri="{0D108BD9-81ED-4DB2-BD59-A6C34878D82A}">
                    <a16:rowId xmlns:a16="http://schemas.microsoft.com/office/drawing/2014/main" val="10001"/>
                  </a:ext>
                </a:extLst>
              </a:tr>
              <a:tr h="324668">
                <a:tc>
                  <a:txBody>
                    <a:bodyPr/>
                    <a:lstStyle/>
                    <a:p>
                      <a:pPr algn="l"/>
                      <a:r>
                        <a:rPr sz="1800" b="1" dirty="0">
                          <a:solidFill>
                            <a:srgbClr val="1A1A1A"/>
                          </a:solidFill>
                          <a:latin typeface="Helvetica" pitchFamily="2" charset="0"/>
                        </a:rPr>
                        <a:t>Women </a:t>
                      </a:r>
                      <a:r>
                        <a:rPr lang="en-US" sz="1800" b="1" dirty="0">
                          <a:solidFill>
                            <a:srgbClr val="1A1A1A"/>
                          </a:solidFill>
                          <a:latin typeface="Helvetica" pitchFamily="2" charset="0"/>
                        </a:rPr>
                        <a:t>/</a:t>
                      </a:r>
                      <a:r>
                        <a:rPr sz="1800" b="1" dirty="0">
                          <a:solidFill>
                            <a:srgbClr val="1A1A1A"/>
                          </a:solidFill>
                          <a:latin typeface="Helvetica" pitchFamily="2" charset="0"/>
                        </a:rPr>
                        <a:t> ECOG 0–1</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6 </a:t>
                      </a:r>
                      <a:r>
                        <a:rPr lang="en-US" sz="1800" b="0" dirty="0">
                          <a:solidFill>
                            <a:srgbClr val="1A1A1A"/>
                          </a:solidFill>
                          <a:latin typeface="Helvetica" pitchFamily="2" charset="0"/>
                        </a:rPr>
                        <a:t>/</a:t>
                      </a:r>
                      <a:r>
                        <a:rPr sz="1800" b="0" dirty="0">
                          <a:solidFill>
                            <a:srgbClr val="1A1A1A"/>
                          </a:solidFill>
                          <a:latin typeface="Helvetica" pitchFamily="2" charset="0"/>
                        </a:rPr>
                        <a:t> 14</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5 </a:t>
                      </a:r>
                      <a:r>
                        <a:rPr lang="en-US" sz="1800" b="0" dirty="0">
                          <a:solidFill>
                            <a:srgbClr val="1A1A1A"/>
                          </a:solidFill>
                          <a:latin typeface="Helvetica" pitchFamily="2" charset="0"/>
                        </a:rPr>
                        <a:t>/</a:t>
                      </a:r>
                      <a:r>
                        <a:rPr sz="1800" b="0" dirty="0">
                          <a:solidFill>
                            <a:srgbClr val="1A1A1A"/>
                          </a:solidFill>
                          <a:latin typeface="Helvetica" pitchFamily="2" charset="0"/>
                        </a:rPr>
                        <a:t> 11</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7 </a:t>
                      </a:r>
                      <a:r>
                        <a:rPr lang="en-US" sz="1800" b="0" dirty="0">
                          <a:solidFill>
                            <a:srgbClr val="1A1A1A"/>
                          </a:solidFill>
                          <a:latin typeface="Helvetica" pitchFamily="2" charset="0"/>
                        </a:rPr>
                        <a:t>/</a:t>
                      </a:r>
                      <a:r>
                        <a:rPr sz="1800" b="0" dirty="0">
                          <a:solidFill>
                            <a:srgbClr val="1A1A1A"/>
                          </a:solidFill>
                          <a:latin typeface="Helvetica" pitchFamily="2" charset="0"/>
                        </a:rPr>
                        <a:t> 11</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18 </a:t>
                      </a:r>
                      <a:r>
                        <a:rPr lang="en-US" sz="1800" b="0" dirty="0">
                          <a:solidFill>
                            <a:srgbClr val="1A1A1A"/>
                          </a:solidFill>
                          <a:latin typeface="Helvetica" pitchFamily="2" charset="0"/>
                        </a:rPr>
                        <a:t>/</a:t>
                      </a:r>
                      <a:r>
                        <a:rPr sz="1800" b="0" dirty="0">
                          <a:solidFill>
                            <a:srgbClr val="1A1A1A"/>
                          </a:solidFill>
                          <a:latin typeface="Helvetica" pitchFamily="2" charset="0"/>
                        </a:rPr>
                        <a:t> 36</a:t>
                      </a:r>
                    </a:p>
                  </a:txBody>
                  <a:tcPr marL="73152" marR="45720" marT="9144" marB="9144" anchor="ctr">
                    <a:solidFill>
                      <a:srgbClr val="FFFFFF"/>
                    </a:solidFill>
                  </a:tcPr>
                </a:tc>
                <a:extLst>
                  <a:ext uri="{0D108BD9-81ED-4DB2-BD59-A6C34878D82A}">
                    <a16:rowId xmlns:a16="http://schemas.microsoft.com/office/drawing/2014/main" val="10002"/>
                  </a:ext>
                </a:extLst>
              </a:tr>
              <a:tr h="324668">
                <a:tc>
                  <a:txBody>
                    <a:bodyPr/>
                    <a:lstStyle/>
                    <a:p>
                      <a:pPr algn="l"/>
                      <a:r>
                        <a:rPr sz="1800" b="1">
                          <a:solidFill>
                            <a:srgbClr val="1A1A1A"/>
                          </a:solidFill>
                          <a:latin typeface="Helvetica" pitchFamily="2" charset="0"/>
                        </a:rPr>
                        <a:t>LUAD / LUSC / NOS</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12 / 2 / 1</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10 / 2 / 1</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9 / 2 / 0</a:t>
                      </a:r>
                    </a:p>
                  </a:txBody>
                  <a:tcPr marL="73152" marR="45720" marT="9144" marB="9144" anchor="ctr">
                    <a:solidFill>
                      <a:srgbClr val="EDF3FA"/>
                    </a:solidFill>
                  </a:tcPr>
                </a:tc>
                <a:tc>
                  <a:txBody>
                    <a:bodyPr/>
                    <a:lstStyle/>
                    <a:p>
                      <a:pPr algn="ctr"/>
                      <a:r>
                        <a:rPr sz="1800" b="0">
                          <a:solidFill>
                            <a:srgbClr val="1A1A1A"/>
                          </a:solidFill>
                          <a:latin typeface="Helvetica" pitchFamily="2" charset="0"/>
                        </a:rPr>
                        <a:t>31 / 6 / 2</a:t>
                      </a:r>
                    </a:p>
                  </a:txBody>
                  <a:tcPr marL="73152" marR="45720" marT="9144" marB="9144" anchor="ctr">
                    <a:solidFill>
                      <a:srgbClr val="EDF3FA"/>
                    </a:solidFill>
                  </a:tcPr>
                </a:tc>
                <a:extLst>
                  <a:ext uri="{0D108BD9-81ED-4DB2-BD59-A6C34878D82A}">
                    <a16:rowId xmlns:a16="http://schemas.microsoft.com/office/drawing/2014/main" val="10003"/>
                  </a:ext>
                </a:extLst>
              </a:tr>
              <a:tr h="630960">
                <a:tc>
                  <a:txBody>
                    <a:bodyPr/>
                    <a:lstStyle/>
                    <a:p>
                      <a:pPr algn="l"/>
                      <a:r>
                        <a:rPr sz="1800" b="1">
                          <a:solidFill>
                            <a:srgbClr val="1A1A1A"/>
                          </a:solidFill>
                          <a:latin typeface="Helvetica" pitchFamily="2" charset="0"/>
                        </a:rPr>
                        <a:t>Stage at dx  I / II / III / IV</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3 / 0 / 1 / 11</a:t>
                      </a:r>
                    </a:p>
                  </a:txBody>
                  <a:tcPr marL="73152" marR="45720" marT="9144" marB="9144" anchor="ctr">
                    <a:solidFill>
                      <a:srgbClr val="EDF3FA"/>
                    </a:solidFill>
                  </a:tcPr>
                </a:tc>
                <a:tc>
                  <a:txBody>
                    <a:bodyPr/>
                    <a:lstStyle/>
                    <a:p>
                      <a:pPr algn="ctr"/>
                      <a:r>
                        <a:rPr lang="en-US" sz="1800" b="0" dirty="0">
                          <a:solidFill>
                            <a:srgbClr val="1A1A1A"/>
                          </a:solidFill>
                          <a:latin typeface="Helvetica" pitchFamily="2" charset="0"/>
                        </a:rPr>
                        <a:t>0 / 0 / 0 / 10 </a:t>
                      </a:r>
                    </a:p>
                    <a:p>
                      <a:pPr algn="ctr"/>
                      <a:r>
                        <a:rPr lang="en-US" sz="1800" b="0" dirty="0">
                          <a:solidFill>
                            <a:srgbClr val="1A1A1A"/>
                          </a:solidFill>
                          <a:latin typeface="Helvetica" pitchFamily="2" charset="0"/>
                        </a:rPr>
                        <a:t>(3 </a:t>
                      </a:r>
                      <a:r>
                        <a:rPr lang="en-US" sz="1800" b="0" dirty="0" err="1">
                          <a:solidFill>
                            <a:srgbClr val="1A1A1A"/>
                          </a:solidFill>
                          <a:latin typeface="Helvetica" pitchFamily="2" charset="0"/>
                        </a:rPr>
                        <a:t>n.r.</a:t>
                      </a:r>
                      <a:r>
                        <a:rPr lang="en-US" sz="1800" b="0" dirty="0">
                          <a:solidFill>
                            <a:srgbClr val="1A1A1A"/>
                          </a:solidFill>
                          <a:latin typeface="Helvetica" pitchFamily="2" charset="0"/>
                        </a:rPr>
                        <a:t>)</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1 / 1 / 4 / 5</a:t>
                      </a:r>
                    </a:p>
                  </a:txBody>
                  <a:tcPr marL="73152" marR="45720" marT="9144" marB="9144" anchor="ctr">
                    <a:solidFill>
                      <a:srgbClr val="EDF3FA"/>
                    </a:solidFill>
                  </a:tcPr>
                </a:tc>
                <a:tc>
                  <a:txBody>
                    <a:bodyPr/>
                    <a:lstStyle/>
                    <a:p>
                      <a:pPr algn="ctr"/>
                      <a:r>
                        <a:rPr lang="en-US" sz="1800" b="0" dirty="0">
                          <a:solidFill>
                            <a:srgbClr val="1A1A1A"/>
                          </a:solidFill>
                          <a:latin typeface="Helvetica" pitchFamily="2" charset="0"/>
                        </a:rPr>
                        <a:t>4 / 1 / 5 / 26 </a:t>
                      </a:r>
                    </a:p>
                    <a:p>
                      <a:pPr algn="ctr"/>
                      <a:r>
                        <a:rPr lang="en-US" sz="1800" b="0" dirty="0">
                          <a:solidFill>
                            <a:srgbClr val="1A1A1A"/>
                          </a:solidFill>
                          <a:latin typeface="Helvetica" pitchFamily="2" charset="0"/>
                        </a:rPr>
                        <a:t>(3 </a:t>
                      </a:r>
                      <a:r>
                        <a:rPr lang="en-US" sz="1800" b="0" dirty="0" err="1">
                          <a:solidFill>
                            <a:srgbClr val="1A1A1A"/>
                          </a:solidFill>
                          <a:latin typeface="Helvetica" pitchFamily="2" charset="0"/>
                        </a:rPr>
                        <a:t>n.r.</a:t>
                      </a:r>
                      <a:r>
                        <a:rPr lang="en-US" sz="1800" b="0" dirty="0">
                          <a:solidFill>
                            <a:srgbClr val="1A1A1A"/>
                          </a:solidFill>
                          <a:latin typeface="Helvetica" pitchFamily="2" charset="0"/>
                        </a:rPr>
                        <a:t>)</a:t>
                      </a:r>
                    </a:p>
                  </a:txBody>
                  <a:tcPr marL="73152" marR="45720" marT="9144" marB="9144" anchor="ctr">
                    <a:solidFill>
                      <a:srgbClr val="EDF3FA"/>
                    </a:solidFill>
                  </a:tcPr>
                </a:tc>
                <a:extLst>
                  <a:ext uri="{0D108BD9-81ED-4DB2-BD59-A6C34878D82A}">
                    <a16:rowId xmlns:a16="http://schemas.microsoft.com/office/drawing/2014/main" val="1904687826"/>
                  </a:ext>
                </a:extLst>
              </a:tr>
              <a:tr h="630960">
                <a:tc>
                  <a:txBody>
                    <a:bodyPr/>
                    <a:lstStyle/>
                    <a:p>
                      <a:pPr algn="l"/>
                      <a:r>
                        <a:rPr sz="1800" b="1" dirty="0">
                          <a:solidFill>
                            <a:srgbClr val="1A1A1A"/>
                          </a:solidFill>
                          <a:latin typeface="Helvetica" pitchFamily="2" charset="0"/>
                        </a:rPr>
                        <a:t>Chemo-ICI / adjuvant ICI</a:t>
                      </a:r>
                    </a:p>
                  </a:txBody>
                  <a:tcPr marL="73152" marR="45720" marT="9144" marB="9144" anchor="ctr">
                    <a:solidFill>
                      <a:srgbClr val="FFFFFF"/>
                    </a:solidFill>
                  </a:tcPr>
                </a:tc>
                <a:tc>
                  <a:txBody>
                    <a:bodyPr/>
                    <a:lstStyle/>
                    <a:p>
                      <a:pPr algn="ctr"/>
                      <a:r>
                        <a:rPr sz="1800" b="0">
                          <a:solidFill>
                            <a:srgbClr val="1A1A1A"/>
                          </a:solidFill>
                          <a:latin typeface="Helvetica" pitchFamily="2" charset="0"/>
                        </a:rPr>
                        <a:t>15 / 0</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13 / 0</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9 / 2</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37 / 2</a:t>
                      </a:r>
                    </a:p>
                  </a:txBody>
                  <a:tcPr marL="73152" marR="45720" marT="9144" marB="9144" anchor="ctr">
                    <a:solidFill>
                      <a:srgbClr val="FFFFFF"/>
                    </a:solidFill>
                  </a:tcPr>
                </a:tc>
                <a:extLst>
                  <a:ext uri="{0D108BD9-81ED-4DB2-BD59-A6C34878D82A}">
                    <a16:rowId xmlns:a16="http://schemas.microsoft.com/office/drawing/2014/main" val="10004"/>
                  </a:ext>
                </a:extLst>
              </a:tr>
              <a:tr h="324668">
                <a:tc>
                  <a:txBody>
                    <a:bodyPr/>
                    <a:lstStyle/>
                    <a:p>
                      <a:pPr algn="l"/>
                      <a:r>
                        <a:rPr sz="1800" b="1">
                          <a:solidFill>
                            <a:srgbClr val="1A1A1A"/>
                          </a:solidFill>
                          <a:latin typeface="Helvetica" pitchFamily="2" charset="0"/>
                        </a:rPr>
                        <a:t>Pembrolizumab-based</a:t>
                      </a:r>
                    </a:p>
                  </a:txBody>
                  <a:tcPr marL="73152" marR="45720" marT="9144" marB="9144" anchor="ctr">
                    <a:solidFill>
                      <a:srgbClr val="EDF3FA"/>
                    </a:solidFill>
                  </a:tcPr>
                </a:tc>
                <a:tc>
                  <a:txBody>
                    <a:bodyPr/>
                    <a:lstStyle/>
                    <a:p>
                      <a:pPr algn="ctr"/>
                      <a:r>
                        <a:rPr sz="1800" b="0">
                          <a:solidFill>
                            <a:srgbClr val="1A1A1A"/>
                          </a:solidFill>
                          <a:latin typeface="Helvetica" pitchFamily="2" charset="0"/>
                        </a:rPr>
                        <a:t>11</a:t>
                      </a:r>
                    </a:p>
                  </a:txBody>
                  <a:tcPr marL="73152" marR="45720" marT="9144" marB="9144" anchor="ctr">
                    <a:solidFill>
                      <a:srgbClr val="EDF3FA"/>
                    </a:solidFill>
                  </a:tcPr>
                </a:tc>
                <a:tc>
                  <a:txBody>
                    <a:bodyPr/>
                    <a:lstStyle/>
                    <a:p>
                      <a:pPr algn="ctr"/>
                      <a:r>
                        <a:rPr sz="1800" b="0">
                          <a:solidFill>
                            <a:srgbClr val="1A1A1A"/>
                          </a:solidFill>
                          <a:latin typeface="Helvetica" pitchFamily="2" charset="0"/>
                        </a:rPr>
                        <a:t>11 (2 n.r.)</a:t>
                      </a:r>
                    </a:p>
                  </a:txBody>
                  <a:tcPr marL="73152" marR="45720" marT="9144" marB="9144" anchor="ctr">
                    <a:solidFill>
                      <a:srgbClr val="EDF3FA"/>
                    </a:solidFill>
                  </a:tcPr>
                </a:tc>
                <a:tc>
                  <a:txBody>
                    <a:bodyPr/>
                    <a:lstStyle/>
                    <a:p>
                      <a:pPr algn="ctr"/>
                      <a:r>
                        <a:rPr sz="1800" b="0">
                          <a:solidFill>
                            <a:srgbClr val="1A1A1A"/>
                          </a:solidFill>
                          <a:latin typeface="Helvetica" pitchFamily="2" charset="0"/>
                        </a:rPr>
                        <a:t>8</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30</a:t>
                      </a:r>
                    </a:p>
                  </a:txBody>
                  <a:tcPr marL="73152" marR="45720" marT="9144" marB="9144" anchor="ctr">
                    <a:solidFill>
                      <a:srgbClr val="EDF3FA"/>
                    </a:solidFill>
                  </a:tcPr>
                </a:tc>
                <a:extLst>
                  <a:ext uri="{0D108BD9-81ED-4DB2-BD59-A6C34878D82A}">
                    <a16:rowId xmlns:a16="http://schemas.microsoft.com/office/drawing/2014/main" val="10005"/>
                  </a:ext>
                </a:extLst>
              </a:tr>
              <a:tr h="630960">
                <a:tc>
                  <a:txBody>
                    <a:bodyPr/>
                    <a:lstStyle/>
                    <a:p>
                      <a:pPr algn="l"/>
                      <a:r>
                        <a:rPr sz="1800" b="1" dirty="0">
                          <a:solidFill>
                            <a:srgbClr val="1A1A1A"/>
                          </a:solidFill>
                          <a:latin typeface="Helvetica" pitchFamily="2" charset="0"/>
                        </a:rPr>
                        <a:t>PD-L1 (≥ 50%) / TMB available</a:t>
                      </a:r>
                    </a:p>
                  </a:txBody>
                  <a:tcPr marL="73152" marR="45720" marT="9144" marB="9144" anchor="ctr">
                    <a:solidFill>
                      <a:srgbClr val="FFFFFF"/>
                    </a:solidFill>
                  </a:tcPr>
                </a:tc>
                <a:tc>
                  <a:txBody>
                    <a:bodyPr/>
                    <a:lstStyle/>
                    <a:p>
                      <a:pPr algn="ctr"/>
                      <a:r>
                        <a:rPr sz="1800" b="0">
                          <a:solidFill>
                            <a:srgbClr val="1A1A1A"/>
                          </a:solidFill>
                          <a:latin typeface="Helvetica" pitchFamily="2" charset="0"/>
                        </a:rPr>
                        <a:t>13 (2) / 0</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13 (7) / 0</a:t>
                      </a:r>
                    </a:p>
                  </a:txBody>
                  <a:tcPr marL="73152" marR="45720" marT="9144" marB="9144" anchor="ctr">
                    <a:solidFill>
                      <a:srgbClr val="FFFFFF"/>
                    </a:solidFill>
                  </a:tcPr>
                </a:tc>
                <a:tc>
                  <a:txBody>
                    <a:bodyPr/>
                    <a:lstStyle/>
                    <a:p>
                      <a:pPr algn="ctr"/>
                      <a:r>
                        <a:rPr sz="1800" b="0">
                          <a:solidFill>
                            <a:srgbClr val="1A1A1A"/>
                          </a:solidFill>
                          <a:latin typeface="Helvetica" pitchFamily="2" charset="0"/>
                        </a:rPr>
                        <a:t>11 (3) / 9</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37 (12) / 9</a:t>
                      </a:r>
                    </a:p>
                  </a:txBody>
                  <a:tcPr marL="73152" marR="45720" marT="9144" marB="9144" anchor="ctr">
                    <a:solidFill>
                      <a:srgbClr val="FFFFFF"/>
                    </a:solidFill>
                  </a:tcPr>
                </a:tc>
                <a:extLst>
                  <a:ext uri="{0D108BD9-81ED-4DB2-BD59-A6C34878D82A}">
                    <a16:rowId xmlns:a16="http://schemas.microsoft.com/office/drawing/2014/main" val="10006"/>
                  </a:ext>
                </a:extLst>
              </a:tr>
              <a:tr h="324668">
                <a:tc>
                  <a:txBody>
                    <a:bodyPr/>
                    <a:lstStyle/>
                    <a:p>
                      <a:pPr algn="l"/>
                      <a:r>
                        <a:rPr sz="1800" b="1" dirty="0">
                          <a:solidFill>
                            <a:srgbClr val="1A1A1A"/>
                          </a:solidFill>
                          <a:latin typeface="Helvetica" pitchFamily="2" charset="0"/>
                        </a:rPr>
                        <a:t>D</a:t>
                      </a:r>
                      <a:r>
                        <a:rPr lang="en-US" sz="1800" b="1" dirty="0">
                          <a:solidFill>
                            <a:srgbClr val="1A1A1A"/>
                          </a:solidFill>
                          <a:latin typeface="Helvetica" pitchFamily="2" charset="0"/>
                        </a:rPr>
                        <a:t>urable clinical benefit</a:t>
                      </a:r>
                      <a:endParaRPr sz="1800" b="1" dirty="0">
                        <a:solidFill>
                          <a:srgbClr val="1A1A1A"/>
                        </a:solidFill>
                        <a:latin typeface="Helvetica" pitchFamily="2" charset="0"/>
                      </a:endParaRPr>
                    </a:p>
                  </a:txBody>
                  <a:tcPr marL="73152" marR="45720" marT="9144" marB="9144" anchor="ctr">
                    <a:solidFill>
                      <a:srgbClr val="FFFFFF"/>
                    </a:solidFill>
                  </a:tcPr>
                </a:tc>
                <a:tc>
                  <a:txBody>
                    <a:bodyPr/>
                    <a:lstStyle/>
                    <a:p>
                      <a:pPr algn="ctr"/>
                      <a:r>
                        <a:rPr sz="1800" b="0">
                          <a:solidFill>
                            <a:srgbClr val="1A1A1A"/>
                          </a:solidFill>
                          <a:latin typeface="Helvetica" pitchFamily="2" charset="0"/>
                        </a:rPr>
                        <a:t>6 (40%)</a:t>
                      </a:r>
                    </a:p>
                  </a:txBody>
                  <a:tcPr marL="73152" marR="45720" marT="9144" marB="9144" anchor="ctr">
                    <a:solidFill>
                      <a:srgbClr val="FFFFFF"/>
                    </a:solidFill>
                  </a:tcPr>
                </a:tc>
                <a:tc>
                  <a:txBody>
                    <a:bodyPr/>
                    <a:lstStyle/>
                    <a:p>
                      <a:pPr algn="ctr"/>
                      <a:r>
                        <a:rPr sz="1800" b="0">
                          <a:solidFill>
                            <a:srgbClr val="1A1A1A"/>
                          </a:solidFill>
                          <a:latin typeface="Helvetica" pitchFamily="2" charset="0"/>
                        </a:rPr>
                        <a:t>6 (46%)</a:t>
                      </a:r>
                    </a:p>
                  </a:txBody>
                  <a:tcPr marL="73152" marR="45720" marT="9144" marB="9144" anchor="ctr">
                    <a:solidFill>
                      <a:srgbClr val="FFFFFF"/>
                    </a:solidFill>
                  </a:tcPr>
                </a:tc>
                <a:tc>
                  <a:txBody>
                    <a:bodyPr/>
                    <a:lstStyle/>
                    <a:p>
                      <a:pPr algn="ctr"/>
                      <a:r>
                        <a:rPr sz="1800" b="0">
                          <a:solidFill>
                            <a:srgbClr val="1A1A1A"/>
                          </a:solidFill>
                          <a:latin typeface="Helvetica" pitchFamily="2" charset="0"/>
                        </a:rPr>
                        <a:t>4 (36%)</a:t>
                      </a:r>
                    </a:p>
                  </a:txBody>
                  <a:tcPr marL="73152" marR="45720" marT="9144" marB="9144" anchor="ctr">
                    <a:solidFill>
                      <a:srgbClr val="FFFFFF"/>
                    </a:solidFill>
                  </a:tcPr>
                </a:tc>
                <a:tc>
                  <a:txBody>
                    <a:bodyPr/>
                    <a:lstStyle/>
                    <a:p>
                      <a:pPr algn="ctr"/>
                      <a:r>
                        <a:rPr sz="1800" b="0" dirty="0">
                          <a:solidFill>
                            <a:srgbClr val="1A1A1A"/>
                          </a:solidFill>
                          <a:latin typeface="Helvetica" pitchFamily="2" charset="0"/>
                        </a:rPr>
                        <a:t>16 (41%)</a:t>
                      </a:r>
                    </a:p>
                  </a:txBody>
                  <a:tcPr marL="73152" marR="45720" marT="9144" marB="9144" anchor="ctr">
                    <a:solidFill>
                      <a:srgbClr val="FFFFFF"/>
                    </a:solidFill>
                  </a:tcPr>
                </a:tc>
                <a:extLst>
                  <a:ext uri="{0D108BD9-81ED-4DB2-BD59-A6C34878D82A}">
                    <a16:rowId xmlns:a16="http://schemas.microsoft.com/office/drawing/2014/main" val="10008"/>
                  </a:ext>
                </a:extLst>
              </a:tr>
              <a:tr h="324668">
                <a:tc>
                  <a:txBody>
                    <a:bodyPr/>
                    <a:lstStyle/>
                    <a:p>
                      <a:pPr algn="l"/>
                      <a:r>
                        <a:rPr sz="1800" b="1" dirty="0">
                          <a:solidFill>
                            <a:srgbClr val="1A1A1A"/>
                          </a:solidFill>
                          <a:latin typeface="Helvetica" pitchFamily="2" charset="0"/>
                        </a:rPr>
                        <a:t>PFS events / deaths</a:t>
                      </a:r>
                    </a:p>
                  </a:txBody>
                  <a:tcPr marL="73152" marR="45720" marT="9144" marB="9144" anchor="ctr">
                    <a:solidFill>
                      <a:srgbClr val="EDF3FA"/>
                    </a:solidFill>
                  </a:tcPr>
                </a:tc>
                <a:tc>
                  <a:txBody>
                    <a:bodyPr/>
                    <a:lstStyle/>
                    <a:p>
                      <a:pPr algn="ctr"/>
                      <a:r>
                        <a:rPr sz="1800" b="0">
                          <a:solidFill>
                            <a:srgbClr val="1A1A1A"/>
                          </a:solidFill>
                          <a:latin typeface="Helvetica" pitchFamily="2" charset="0"/>
                        </a:rPr>
                        <a:t>12 / 10</a:t>
                      </a:r>
                    </a:p>
                  </a:txBody>
                  <a:tcPr marL="73152" marR="45720" marT="9144" marB="9144" anchor="ctr">
                    <a:solidFill>
                      <a:srgbClr val="EDF3FA"/>
                    </a:solidFill>
                  </a:tcPr>
                </a:tc>
                <a:tc>
                  <a:txBody>
                    <a:bodyPr/>
                    <a:lstStyle/>
                    <a:p>
                      <a:pPr algn="ctr"/>
                      <a:r>
                        <a:rPr sz="1800" b="0">
                          <a:solidFill>
                            <a:srgbClr val="1A1A1A"/>
                          </a:solidFill>
                          <a:latin typeface="Helvetica" pitchFamily="2" charset="0"/>
                        </a:rPr>
                        <a:t>10 / 10</a:t>
                      </a:r>
                    </a:p>
                  </a:txBody>
                  <a:tcPr marL="73152" marR="45720" marT="9144" marB="9144" anchor="ctr">
                    <a:solidFill>
                      <a:srgbClr val="EDF3FA"/>
                    </a:solidFill>
                  </a:tcPr>
                </a:tc>
                <a:tc>
                  <a:txBody>
                    <a:bodyPr/>
                    <a:lstStyle/>
                    <a:p>
                      <a:pPr algn="ctr"/>
                      <a:r>
                        <a:rPr sz="1800" b="0">
                          <a:solidFill>
                            <a:srgbClr val="1A1A1A"/>
                          </a:solidFill>
                          <a:latin typeface="Helvetica" pitchFamily="2" charset="0"/>
                        </a:rPr>
                        <a:t>10 / 8</a:t>
                      </a:r>
                    </a:p>
                  </a:txBody>
                  <a:tcPr marL="73152" marR="45720" marT="9144" marB="9144" anchor="ctr">
                    <a:solidFill>
                      <a:srgbClr val="EDF3FA"/>
                    </a:solidFill>
                  </a:tcPr>
                </a:tc>
                <a:tc>
                  <a:txBody>
                    <a:bodyPr/>
                    <a:lstStyle/>
                    <a:p>
                      <a:pPr algn="ctr"/>
                      <a:r>
                        <a:rPr sz="1800" b="0" dirty="0">
                          <a:solidFill>
                            <a:srgbClr val="1A1A1A"/>
                          </a:solidFill>
                          <a:latin typeface="Helvetica" pitchFamily="2" charset="0"/>
                        </a:rPr>
                        <a:t>32 / 28</a:t>
                      </a:r>
                    </a:p>
                  </a:txBody>
                  <a:tcPr marL="73152" marR="45720" marT="9144" marB="9144" anchor="ctr">
                    <a:solidFill>
                      <a:srgbClr val="EDF3FA"/>
                    </a:solidFill>
                  </a:tcPr>
                </a:tc>
                <a:extLst>
                  <a:ext uri="{0D108BD9-81ED-4DB2-BD59-A6C34878D82A}">
                    <a16:rowId xmlns:a16="http://schemas.microsoft.com/office/drawing/2014/main" val="10009"/>
                  </a:ext>
                </a:extLst>
              </a:tr>
            </a:tbl>
          </a:graphicData>
        </a:graphic>
      </p:graphicFrame>
      <p:sp>
        <p:nvSpPr>
          <p:cNvPr id="5" name="TextBox 4">
            <a:extLst>
              <a:ext uri="{FF2B5EF4-FFF2-40B4-BE49-F238E27FC236}">
                <a16:creationId xmlns:a16="http://schemas.microsoft.com/office/drawing/2014/main" id="{46B86780-6F12-DF97-1BE8-1396F9891E1E}"/>
              </a:ext>
            </a:extLst>
          </p:cNvPr>
          <p:cNvSpPr txBox="1"/>
          <p:nvPr/>
        </p:nvSpPr>
        <p:spPr>
          <a:xfrm>
            <a:off x="5375117" y="6400800"/>
            <a:ext cx="6624186" cy="400110"/>
          </a:xfrm>
          <a:prstGeom prst="rect">
            <a:avLst/>
          </a:prstGeom>
          <a:noFill/>
        </p:spPr>
        <p:txBody>
          <a:bodyPr wrap="none" rtlCol="0">
            <a:spAutoFit/>
          </a:bodyPr>
          <a:lstStyle/>
          <a:p>
            <a:pPr marL="0" marR="0" lvl="0" indent="0" algn="r" defTabSz="609402" rtl="0" eaLnBrk="1" fontAlgn="auto" latinLnBrk="0" hangingPunct="1">
              <a:lnSpc>
                <a:spcPct val="100000"/>
              </a:lnSpc>
              <a:spcBef>
                <a:spcPts val="0"/>
              </a:spcBef>
              <a:spcAft>
                <a:spcPts val="0"/>
              </a:spcAft>
              <a:buClrTx/>
              <a:buSzTx/>
              <a:buFontTx/>
              <a:buNone/>
              <a:tabLst/>
              <a:defRPr/>
            </a:pPr>
            <a:r>
              <a:rPr lang="en-US" sz="2000" b="1" dirty="0">
                <a:solidFill>
                  <a:prstClr val="black"/>
                </a:solidFill>
                <a:latin typeface="Helvetica" pitchFamily="2" charset="0"/>
              </a:rPr>
              <a:t>Ayesha Hashmi (Mayo Clinic) / Erin Brown (Stanford)</a:t>
            </a:r>
            <a:endParaRPr kumimoji="0" lang="en-US" sz="200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19F3EC-53BD-E3B5-91FA-3F4149A9A09B}"/>
              </a:ext>
            </a:extLst>
          </p:cNvPr>
          <p:cNvSpPr txBox="1"/>
          <p:nvPr/>
        </p:nvSpPr>
        <p:spPr>
          <a:xfrm>
            <a:off x="1094254" y="710625"/>
            <a:ext cx="1000349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A1A1A"/>
                </a:solidFill>
                <a:effectLst/>
                <a:uLnTx/>
                <a:uFillTx/>
                <a:latin typeface="Helvetica"/>
                <a:ea typeface="+mn-ea"/>
                <a:cs typeface="+mn-cs"/>
              </a:rPr>
              <a:t>Prediction of IO / </a:t>
            </a:r>
            <a:r>
              <a:rPr kumimoji="0" lang="en-US" sz="3200" b="1" i="0" u="none" strike="noStrike" kern="1200" cap="none" spc="0" normalizeH="0" baseline="0" noProof="0" dirty="0" err="1">
                <a:ln>
                  <a:noFill/>
                </a:ln>
                <a:solidFill>
                  <a:srgbClr val="1A1A1A"/>
                </a:solidFill>
                <a:effectLst/>
                <a:uLnTx/>
                <a:uFillTx/>
                <a:latin typeface="Helvetica"/>
                <a:ea typeface="+mn-ea"/>
                <a:cs typeface="+mn-cs"/>
              </a:rPr>
              <a:t>chemoIO</a:t>
            </a:r>
            <a:r>
              <a:rPr kumimoji="0" lang="en-US" sz="3200" b="1" i="0" u="none" strike="noStrike" kern="1200" cap="none" spc="0" normalizeH="0" baseline="0" noProof="0" dirty="0">
                <a:ln>
                  <a:noFill/>
                </a:ln>
                <a:solidFill>
                  <a:srgbClr val="1A1A1A"/>
                </a:solidFill>
                <a:effectLst/>
                <a:uLnTx/>
                <a:uFillTx/>
                <a:latin typeface="Helvetica"/>
                <a:ea typeface="+mn-ea"/>
                <a:cs typeface="+mn-cs"/>
              </a:rPr>
              <a:t> durable clinical benefit</a:t>
            </a:r>
            <a:endParaRPr kumimoji="0" lang="en-US" sz="3200" b="0" i="0" u="none" strike="noStrike" kern="1200" cap="none" spc="0" normalizeH="0" baseline="0" noProof="0" dirty="0">
              <a:ln>
                <a:noFill/>
              </a:ln>
              <a:solidFill>
                <a:srgbClr val="0E2841">
                  <a:lumMod val="75000"/>
                </a:srgbClr>
              </a:solidFill>
              <a:effectLst/>
              <a:uLnTx/>
              <a:uFillTx/>
              <a:latin typeface="Aptos" panose="02110004020202020204"/>
              <a:ea typeface="+mn-ea"/>
              <a:cs typeface="+mn-cs"/>
            </a:endParaRPr>
          </a:p>
        </p:txBody>
      </p:sp>
      <p:pic>
        <p:nvPicPr>
          <p:cNvPr id="8" name="Picture 7">
            <a:extLst>
              <a:ext uri="{FF2B5EF4-FFF2-40B4-BE49-F238E27FC236}">
                <a16:creationId xmlns:a16="http://schemas.microsoft.com/office/drawing/2014/main" id="{D0F10C62-4661-ACAC-2E39-41E62B7DEA9B}"/>
              </a:ext>
            </a:extLst>
          </p:cNvPr>
          <p:cNvPicPr>
            <a:picLocks noChangeAspect="1"/>
          </p:cNvPicPr>
          <p:nvPr/>
        </p:nvPicPr>
        <p:blipFill>
          <a:blip r:embed="rId3"/>
          <a:stretch>
            <a:fillRect/>
          </a:stretch>
        </p:blipFill>
        <p:spPr>
          <a:xfrm>
            <a:off x="1077214" y="1837626"/>
            <a:ext cx="4279717" cy="4182174"/>
          </a:xfrm>
          <a:prstGeom prst="rect">
            <a:avLst/>
          </a:prstGeom>
        </p:spPr>
      </p:pic>
      <p:pic>
        <p:nvPicPr>
          <p:cNvPr id="9" name="Picture 8">
            <a:extLst>
              <a:ext uri="{FF2B5EF4-FFF2-40B4-BE49-F238E27FC236}">
                <a16:creationId xmlns:a16="http://schemas.microsoft.com/office/drawing/2014/main" id="{5934DD5A-07DB-642D-05EC-4AF4CD17F9D0}"/>
              </a:ext>
            </a:extLst>
          </p:cNvPr>
          <p:cNvPicPr>
            <a:picLocks noChangeAspect="1"/>
          </p:cNvPicPr>
          <p:nvPr/>
        </p:nvPicPr>
        <p:blipFill>
          <a:blip r:embed="rId4"/>
          <a:stretch>
            <a:fillRect/>
          </a:stretch>
        </p:blipFill>
        <p:spPr>
          <a:xfrm>
            <a:off x="5665287" y="1837626"/>
            <a:ext cx="5449499" cy="4182174"/>
          </a:xfrm>
          <a:prstGeom prst="rect">
            <a:avLst/>
          </a:prstGeom>
        </p:spPr>
      </p:pic>
      <p:sp>
        <p:nvSpPr>
          <p:cNvPr id="3" name="TextBox 2">
            <a:extLst>
              <a:ext uri="{FF2B5EF4-FFF2-40B4-BE49-F238E27FC236}">
                <a16:creationId xmlns:a16="http://schemas.microsoft.com/office/drawing/2014/main" id="{9534DFD7-6F49-F20D-D7E1-C4A8A193B200}"/>
              </a:ext>
            </a:extLst>
          </p:cNvPr>
          <p:cNvSpPr txBox="1"/>
          <p:nvPr/>
        </p:nvSpPr>
        <p:spPr>
          <a:xfrm>
            <a:off x="5375117" y="6400800"/>
            <a:ext cx="6624186" cy="400110"/>
          </a:xfrm>
          <a:prstGeom prst="rect">
            <a:avLst/>
          </a:prstGeom>
          <a:noFill/>
        </p:spPr>
        <p:txBody>
          <a:bodyPr wrap="none" rtlCol="0">
            <a:spAutoFit/>
          </a:bodyPr>
          <a:lstStyle/>
          <a:p>
            <a:pPr marL="0" marR="0" lvl="0" indent="0" algn="r" defTabSz="609402" rtl="0" eaLnBrk="1" fontAlgn="auto" latinLnBrk="0" hangingPunct="1">
              <a:lnSpc>
                <a:spcPct val="100000"/>
              </a:lnSpc>
              <a:spcBef>
                <a:spcPts val="0"/>
              </a:spcBef>
              <a:spcAft>
                <a:spcPts val="0"/>
              </a:spcAft>
              <a:buClrTx/>
              <a:buSzTx/>
              <a:buFontTx/>
              <a:buNone/>
              <a:tabLst/>
              <a:defRPr/>
            </a:pPr>
            <a:r>
              <a:rPr lang="en-US" sz="2000" b="1" dirty="0">
                <a:solidFill>
                  <a:prstClr val="black"/>
                </a:solidFill>
                <a:latin typeface="Helvetica" pitchFamily="2" charset="0"/>
              </a:rPr>
              <a:t>Ayesha Hashmi (Mayo Clinic) / Erin Brown (Stanford)</a:t>
            </a:r>
            <a:endParaRPr kumimoji="0" lang="en-US" sz="200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BA5221-5DCF-A949-0F09-EBAA9A87391C}"/>
              </a:ext>
            </a:extLst>
          </p:cNvPr>
          <p:cNvSpPr>
            <a:spLocks noGrp="1"/>
          </p:cNvSpPr>
          <p:nvPr>
            <p:ph type="title"/>
          </p:nvPr>
        </p:nvSpPr>
        <p:spPr>
          <a:xfrm>
            <a:off x="190500" y="609600"/>
            <a:ext cx="11811000" cy="609600"/>
          </a:xfrm>
        </p:spPr>
        <p:txBody>
          <a:bodyPr>
            <a:normAutofit fontScale="90000"/>
          </a:bodyPr>
          <a:lstStyle/>
          <a:p>
            <a:pPr algn="ctr"/>
            <a:r>
              <a:rPr lang="en-US" sz="3200" b="1" dirty="0">
                <a:solidFill>
                  <a:schemeClr val="tx2">
                    <a:lumMod val="75000"/>
                  </a:schemeClr>
                </a:solidFill>
                <a:latin typeface="Helvetica" pitchFamily="2" charset="0"/>
              </a:rPr>
              <a:t>Liquid spatial ecotypes stratify ICI response in PD-L1-low patients</a:t>
            </a:r>
            <a:endParaRPr lang="en-US" sz="3200" dirty="0">
              <a:solidFill>
                <a:schemeClr val="tx2">
                  <a:lumMod val="75000"/>
                </a:schemeClr>
              </a:solidFill>
            </a:endParaRPr>
          </a:p>
        </p:txBody>
      </p:sp>
      <p:pic>
        <p:nvPicPr>
          <p:cNvPr id="6" name="Content Placeholder 5">
            <a:extLst>
              <a:ext uri="{FF2B5EF4-FFF2-40B4-BE49-F238E27FC236}">
                <a16:creationId xmlns:a16="http://schemas.microsoft.com/office/drawing/2014/main" id="{74F5428F-C893-DB5E-4AF1-570F260B49AB}"/>
              </a:ext>
            </a:extLst>
          </p:cNvPr>
          <p:cNvPicPr>
            <a:picLocks noGrp="1" noChangeAspect="1"/>
          </p:cNvPicPr>
          <p:nvPr>
            <p:ph idx="1"/>
          </p:nvPr>
        </p:nvPicPr>
        <p:blipFill>
          <a:blip r:embed="rId3"/>
          <a:stretch>
            <a:fillRect/>
          </a:stretch>
        </p:blipFill>
        <p:spPr>
          <a:xfrm>
            <a:off x="304800" y="1369981"/>
            <a:ext cx="11724582" cy="4607486"/>
          </a:xfrm>
          <a:prstGeom prst="rect">
            <a:avLst/>
          </a:prstGeom>
        </p:spPr>
      </p:pic>
      <p:sp>
        <p:nvSpPr>
          <p:cNvPr id="4" name="TextBox 3">
            <a:extLst>
              <a:ext uri="{FF2B5EF4-FFF2-40B4-BE49-F238E27FC236}">
                <a16:creationId xmlns:a16="http://schemas.microsoft.com/office/drawing/2014/main" id="{A958B987-B602-EBE1-1F03-9CB26AAD1FE0}"/>
              </a:ext>
            </a:extLst>
          </p:cNvPr>
          <p:cNvSpPr txBox="1"/>
          <p:nvPr/>
        </p:nvSpPr>
        <p:spPr>
          <a:xfrm>
            <a:off x="5375117" y="6400800"/>
            <a:ext cx="6624186" cy="400110"/>
          </a:xfrm>
          <a:prstGeom prst="rect">
            <a:avLst/>
          </a:prstGeom>
          <a:noFill/>
        </p:spPr>
        <p:txBody>
          <a:bodyPr wrap="none" rtlCol="0">
            <a:spAutoFit/>
          </a:bodyPr>
          <a:lstStyle/>
          <a:p>
            <a:pPr marL="0" marR="0" lvl="0" indent="0" algn="r" defTabSz="609402" rtl="0" eaLnBrk="1" fontAlgn="auto" latinLnBrk="0" hangingPunct="1">
              <a:lnSpc>
                <a:spcPct val="100000"/>
              </a:lnSpc>
              <a:spcBef>
                <a:spcPts val="0"/>
              </a:spcBef>
              <a:spcAft>
                <a:spcPts val="0"/>
              </a:spcAft>
              <a:buClrTx/>
              <a:buSzTx/>
              <a:buFontTx/>
              <a:buNone/>
              <a:tabLst/>
              <a:defRPr/>
            </a:pPr>
            <a:r>
              <a:rPr lang="en-US" sz="2000" b="1" dirty="0">
                <a:solidFill>
                  <a:prstClr val="black"/>
                </a:solidFill>
                <a:latin typeface="Helvetica" pitchFamily="2" charset="0"/>
              </a:rPr>
              <a:t>Ayesha Hashmi (Mayo Clinic) / Erin Brown (Stanford)</a:t>
            </a:r>
            <a:endParaRPr kumimoji="0" lang="en-US" sz="200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38862224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12CF71-956B-2BCF-677F-9B0A462821CD}"/>
              </a:ext>
            </a:extLst>
          </p:cNvPr>
          <p:cNvSpPr txBox="1"/>
          <p:nvPr/>
        </p:nvSpPr>
        <p:spPr>
          <a:xfrm>
            <a:off x="1144965" y="291729"/>
            <a:ext cx="990207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E2841">
                    <a:lumMod val="75000"/>
                  </a:srgbClr>
                </a:solidFill>
                <a:effectLst/>
                <a:uLnTx/>
                <a:uFillTx/>
                <a:latin typeface="Helvetica" pitchFamily="2" charset="0"/>
                <a:ea typeface="+mn-ea"/>
                <a:cs typeface="+mn-cs"/>
              </a:rPr>
              <a:t>Liquid spatial ecotypes stratify survival outcomes</a:t>
            </a:r>
            <a:endParaRPr kumimoji="0" lang="en-US" sz="3200" b="0" i="0" u="none" strike="noStrike" kern="1200" cap="none" spc="0" normalizeH="0" baseline="0" noProof="0" dirty="0">
              <a:ln>
                <a:noFill/>
              </a:ln>
              <a:solidFill>
                <a:srgbClr val="0E2841">
                  <a:lumMod val="75000"/>
                </a:srgbClr>
              </a:solidFill>
              <a:effectLst/>
              <a:uLnTx/>
              <a:uFillTx/>
              <a:latin typeface="Aptos" panose="02110004020202020204"/>
              <a:ea typeface="+mn-ea"/>
              <a:cs typeface="+mn-cs"/>
            </a:endParaRPr>
          </a:p>
        </p:txBody>
      </p:sp>
      <p:pic>
        <p:nvPicPr>
          <p:cNvPr id="9" name="Picture 8">
            <a:extLst>
              <a:ext uri="{FF2B5EF4-FFF2-40B4-BE49-F238E27FC236}">
                <a16:creationId xmlns:a16="http://schemas.microsoft.com/office/drawing/2014/main" id="{9E31F080-1F7E-BA89-BF26-435E567A1884}"/>
              </a:ext>
            </a:extLst>
          </p:cNvPr>
          <p:cNvPicPr>
            <a:picLocks noChangeAspect="1"/>
          </p:cNvPicPr>
          <p:nvPr/>
        </p:nvPicPr>
        <p:blipFill>
          <a:blip r:embed="rId3"/>
          <a:stretch>
            <a:fillRect/>
          </a:stretch>
        </p:blipFill>
        <p:spPr>
          <a:xfrm>
            <a:off x="1322132" y="876504"/>
            <a:ext cx="9547737" cy="5651194"/>
          </a:xfrm>
          <a:prstGeom prst="rect">
            <a:avLst/>
          </a:prstGeom>
        </p:spPr>
      </p:pic>
      <p:sp>
        <p:nvSpPr>
          <p:cNvPr id="4" name="Rectangle 3">
            <a:extLst>
              <a:ext uri="{FF2B5EF4-FFF2-40B4-BE49-F238E27FC236}">
                <a16:creationId xmlns:a16="http://schemas.microsoft.com/office/drawing/2014/main" id="{1AF05843-6236-6472-ED8C-C3A98029BA76}"/>
              </a:ext>
            </a:extLst>
          </p:cNvPr>
          <p:cNvSpPr/>
          <p:nvPr/>
        </p:nvSpPr>
        <p:spPr>
          <a:xfrm>
            <a:off x="1322132" y="3810000"/>
            <a:ext cx="9724903" cy="27176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7A3951D-12B0-0F29-5772-68A79332C09A}"/>
              </a:ext>
            </a:extLst>
          </p:cNvPr>
          <p:cNvSpPr txBox="1"/>
          <p:nvPr/>
        </p:nvSpPr>
        <p:spPr>
          <a:xfrm>
            <a:off x="5375117" y="6457890"/>
            <a:ext cx="6624186" cy="400110"/>
          </a:xfrm>
          <a:prstGeom prst="rect">
            <a:avLst/>
          </a:prstGeom>
          <a:noFill/>
        </p:spPr>
        <p:txBody>
          <a:bodyPr wrap="none" rtlCol="0">
            <a:spAutoFit/>
          </a:bodyPr>
          <a:lstStyle/>
          <a:p>
            <a:pPr marL="0" marR="0" lvl="0" indent="0" algn="r" defTabSz="609402" rtl="0" eaLnBrk="1" fontAlgn="auto" latinLnBrk="0" hangingPunct="1">
              <a:lnSpc>
                <a:spcPct val="100000"/>
              </a:lnSpc>
              <a:spcBef>
                <a:spcPts val="0"/>
              </a:spcBef>
              <a:spcAft>
                <a:spcPts val="0"/>
              </a:spcAft>
              <a:buClrTx/>
              <a:buSzTx/>
              <a:buFontTx/>
              <a:buNone/>
              <a:tabLst/>
              <a:defRPr/>
            </a:pPr>
            <a:r>
              <a:rPr lang="en-US" sz="2000" b="1" dirty="0">
                <a:solidFill>
                  <a:prstClr val="black"/>
                </a:solidFill>
                <a:latin typeface="Helvetica" pitchFamily="2" charset="0"/>
              </a:rPr>
              <a:t>Ayesha Hashmi (Mayo Clinic) / Erin Brown (Stanford)</a:t>
            </a:r>
            <a:endParaRPr kumimoji="0" lang="en-US" sz="200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178213422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29B9F-201F-9FBB-1B19-FD5D70F862D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C710061-2FE1-60EC-0046-FB9FC5D850E7}"/>
              </a:ext>
            </a:extLst>
          </p:cNvPr>
          <p:cNvPicPr>
            <a:picLocks noChangeAspect="1"/>
          </p:cNvPicPr>
          <p:nvPr/>
        </p:nvPicPr>
        <p:blipFill>
          <a:blip r:embed="rId3"/>
          <a:srcRect t="11949" b="-314"/>
          <a:stretch>
            <a:fillRect/>
          </a:stretch>
        </p:blipFill>
        <p:spPr>
          <a:xfrm>
            <a:off x="0" y="446"/>
            <a:ext cx="12192000" cy="6882492"/>
          </a:xfrm>
          <a:prstGeom prst="rect">
            <a:avLst/>
          </a:prstGeom>
        </p:spPr>
      </p:pic>
    </p:spTree>
    <p:extLst>
      <p:ext uri="{BB962C8B-B14F-4D97-AF65-F5344CB8AC3E}">
        <p14:creationId xmlns:p14="http://schemas.microsoft.com/office/powerpoint/2010/main" val="227337951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FFA7BF-6057-5F57-C2DA-A284BDDFFE9D}"/>
              </a:ext>
            </a:extLst>
          </p:cNvPr>
          <p:cNvSpPr/>
          <p:nvPr/>
        </p:nvSpPr>
        <p:spPr>
          <a:xfrm>
            <a:off x="-11575" y="6065134"/>
            <a:ext cx="7789731" cy="8044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itle 1">
            <a:extLst>
              <a:ext uri="{FF2B5EF4-FFF2-40B4-BE49-F238E27FC236}">
                <a16:creationId xmlns:a16="http://schemas.microsoft.com/office/drawing/2014/main" id="{BEA3E9D6-3AEE-87EA-1C4C-C866F2E1B7D3}"/>
              </a:ext>
            </a:extLst>
          </p:cNvPr>
          <p:cNvSpPr>
            <a:spLocks noGrp="1"/>
          </p:cNvSpPr>
          <p:nvPr>
            <p:ph type="title"/>
          </p:nvPr>
        </p:nvSpPr>
        <p:spPr>
          <a:xfrm>
            <a:off x="2495550" y="-147575"/>
            <a:ext cx="7200900" cy="774492"/>
          </a:xfrm>
        </p:spPr>
        <p:txBody>
          <a:bodyPr>
            <a:normAutofit/>
          </a:bodyPr>
          <a:lstStyle/>
          <a:p>
            <a:pPr algn="ctr"/>
            <a:r>
              <a:rPr lang="en-US" sz="3500" b="1" dirty="0">
                <a:latin typeface="Arial" panose="020B0604020202020204" pitchFamily="34" charset="0"/>
                <a:cs typeface="Arial" panose="020B0604020202020204" pitchFamily="34" charset="0"/>
              </a:rPr>
              <a:t>Acknowledgements</a:t>
            </a:r>
          </a:p>
        </p:txBody>
      </p:sp>
      <p:sp>
        <p:nvSpPr>
          <p:cNvPr id="2" name="TextBox 1">
            <a:extLst>
              <a:ext uri="{FF2B5EF4-FFF2-40B4-BE49-F238E27FC236}">
                <a16:creationId xmlns:a16="http://schemas.microsoft.com/office/drawing/2014/main" id="{D8D53F45-D6B0-C887-1FD1-AC2DBD62CFA8}"/>
              </a:ext>
            </a:extLst>
          </p:cNvPr>
          <p:cNvSpPr txBox="1"/>
          <p:nvPr/>
        </p:nvSpPr>
        <p:spPr>
          <a:xfrm>
            <a:off x="7620000" y="5267980"/>
            <a:ext cx="4275403"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A6F0"/>
                </a:solidFill>
                <a:effectLst/>
                <a:uLnTx/>
                <a:uFillTx/>
                <a:latin typeface="Arial" panose="020B0604020202020204" pitchFamily="34" charset="0"/>
                <a:ea typeface="+mn-ea"/>
                <a:cs typeface="Arial" panose="020B0604020202020204" pitchFamily="34" charset="0"/>
              </a:rPr>
              <a:t>Patients &amp; their families</a:t>
            </a:r>
          </a:p>
        </p:txBody>
      </p:sp>
      <p:pic>
        <p:nvPicPr>
          <p:cNvPr id="1036" name="Picture 12" descr="Courtesy Mayo Clinic News Network">
            <a:extLst>
              <a:ext uri="{FF2B5EF4-FFF2-40B4-BE49-F238E27FC236}">
                <a16:creationId xmlns:a16="http://schemas.microsoft.com/office/drawing/2014/main" id="{DE995C4F-46B4-8805-F2E3-5999218567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32" r="32146" b="6019"/>
          <a:stretch/>
        </p:blipFill>
        <p:spPr bwMode="auto">
          <a:xfrm>
            <a:off x="8404512" y="214589"/>
            <a:ext cx="3787488" cy="504321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0A807CE-395C-EFFA-6FF6-EA524DB6F8AE}"/>
              </a:ext>
            </a:extLst>
          </p:cNvPr>
          <p:cNvSpPr txBox="1"/>
          <p:nvPr/>
        </p:nvSpPr>
        <p:spPr>
          <a:xfrm>
            <a:off x="14215" y="4994285"/>
            <a:ext cx="3095719" cy="1863715"/>
          </a:xfrm>
          <a:prstGeom prst="rect">
            <a:avLst/>
          </a:prstGeom>
          <a:noFill/>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99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Funding Sources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NIH/NIGMS R35 GM142710</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NIH/NCI R01 CA286127</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NIH/NCI R01 CA283317</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NIH/NCI R01 CA278197</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NIH/NCI R01 CA276174</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NIH/NCI U01 CA299909</a:t>
            </a:r>
          </a:p>
        </p:txBody>
      </p:sp>
      <p:sp>
        <p:nvSpPr>
          <p:cNvPr id="5" name="TextBox 4">
            <a:extLst>
              <a:ext uri="{FF2B5EF4-FFF2-40B4-BE49-F238E27FC236}">
                <a16:creationId xmlns:a16="http://schemas.microsoft.com/office/drawing/2014/main" id="{B0655755-C050-E1F8-8D5B-3113D3FA392A}"/>
              </a:ext>
            </a:extLst>
          </p:cNvPr>
          <p:cNvSpPr txBox="1"/>
          <p:nvPr/>
        </p:nvSpPr>
        <p:spPr>
          <a:xfrm>
            <a:off x="3609072" y="5020574"/>
            <a:ext cx="3172728" cy="1837426"/>
          </a:xfrm>
          <a:prstGeom prst="rect">
            <a:avLst/>
          </a:prstGeom>
          <a:noFill/>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NIH/NCI R01 CA317358</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NIH/NCI U01 CA301249</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NIH/NCI R01 CA300454</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 Department of Defense</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Prostate Cancer Foundation</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Melanoma Research Alliance</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Children’s Tumor Foundation</a:t>
            </a:r>
          </a:p>
        </p:txBody>
      </p:sp>
      <p:sp>
        <p:nvSpPr>
          <p:cNvPr id="8" name="TextBox 7">
            <a:extLst>
              <a:ext uri="{FF2B5EF4-FFF2-40B4-BE49-F238E27FC236}">
                <a16:creationId xmlns:a16="http://schemas.microsoft.com/office/drawing/2014/main" id="{FB4C6264-EE3B-A638-7DBB-1C81F98301E2}"/>
              </a:ext>
            </a:extLst>
          </p:cNvPr>
          <p:cNvSpPr txBox="1"/>
          <p:nvPr/>
        </p:nvSpPr>
        <p:spPr>
          <a:xfrm>
            <a:off x="7526697" y="5768471"/>
            <a:ext cx="4632960" cy="1089529"/>
          </a:xfrm>
          <a:prstGeom prst="rect">
            <a:avLst/>
          </a:prstGeom>
          <a:noFill/>
        </p:spPr>
        <p:txBody>
          <a:bodyPr wrap="square">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Mayo Clinic Business Development</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Mayo Clinic Advanced Diagnostics Lab</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Mayo Clinic Dept of Radiation Oncology</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Mayo Clinic Comprehensive Cancer Center</a:t>
            </a:r>
          </a:p>
        </p:txBody>
      </p:sp>
      <p:sp>
        <p:nvSpPr>
          <p:cNvPr id="9" name="TextBox 8">
            <a:extLst>
              <a:ext uri="{FF2B5EF4-FFF2-40B4-BE49-F238E27FC236}">
                <a16:creationId xmlns:a16="http://schemas.microsoft.com/office/drawing/2014/main" id="{A3080651-8FD2-A5EB-495A-B8FC6CC6FA98}"/>
              </a:ext>
            </a:extLst>
          </p:cNvPr>
          <p:cNvSpPr txBox="1"/>
          <p:nvPr/>
        </p:nvSpPr>
        <p:spPr>
          <a:xfrm>
            <a:off x="15240" y="0"/>
            <a:ext cx="3711272" cy="5104603"/>
          </a:xfrm>
          <a:prstGeom prst="rect">
            <a:avLst/>
          </a:prstGeom>
          <a:noFill/>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99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Chaudhuri Lab</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Ayesha Hashmi, MBBS</a:t>
            </a:r>
          </a:p>
          <a:p>
            <a:pPr lvl="0" defTabSz="457200">
              <a:lnSpc>
                <a:spcPct val="90000"/>
              </a:lnSpc>
              <a:defRPr/>
            </a:pPr>
            <a:r>
              <a:rPr lang="en-US" b="1" dirty="0">
                <a:solidFill>
                  <a:srgbClr val="C00000"/>
                </a:solidFill>
                <a:latin typeface="Arial" panose="020B0604020202020204" pitchFamily="34" charset="0"/>
                <a:cs typeface="Arial" panose="020B0604020202020204" pitchFamily="34" charset="0"/>
              </a:rPr>
              <a:t>Pradeep Chauhan, PhD</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Nicholas </a:t>
            </a:r>
            <a:r>
              <a:rPr kumimoji="0" lang="en-US" sz="18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Semenkovich</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MD PhD</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Irfan </a:t>
            </a:r>
            <a:r>
              <a:rPr kumimoji="0" lang="en-US" sz="18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Alahi</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MS PhD</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Jessica Linford, MS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Faridi</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Qaium</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MS</a:t>
            </a:r>
          </a:p>
          <a:p>
            <a:pPr defTabSz="457200">
              <a:lnSpc>
                <a:spcPct val="90000"/>
              </a:lnSpc>
              <a:defRPr/>
            </a:pPr>
            <a:r>
              <a:rPr lang="en-US" b="1" dirty="0">
                <a:solidFill>
                  <a:srgbClr val="C00000"/>
                </a:solidFill>
                <a:latin typeface="Arial" panose="020B0604020202020204" pitchFamily="34" charset="0"/>
                <a:cs typeface="Arial" panose="020B0604020202020204" pitchFamily="34" charset="0"/>
              </a:rPr>
              <a:t>Kaushal Parikh, MBBS</a:t>
            </a:r>
          </a:p>
          <a:p>
            <a:pPr defTabSz="457200">
              <a:lnSpc>
                <a:spcPct val="90000"/>
              </a:lnSpc>
              <a:defRPr/>
            </a:pPr>
            <a:r>
              <a:rPr lang="en-US" b="1" dirty="0">
                <a:solidFill>
                  <a:srgbClr val="C00000"/>
                </a:solidFill>
                <a:latin typeface="Arial" panose="020B0604020202020204" pitchFamily="34" charset="0"/>
                <a:cs typeface="Arial" panose="020B0604020202020204" pitchFamily="34" charset="0"/>
              </a:rPr>
              <a:t>Minna Goldberg, BS</a:t>
            </a:r>
            <a:endParaRPr kumimoji="0" lang="en-US" sz="18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Jeffrey Szymanski, MD PhD</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Chibuzor </a:t>
            </a:r>
            <a:r>
              <a:rPr kumimoji="0" lang="en-US" sz="1800" b="0" i="0" u="none" strike="noStrike" kern="1200" cap="none" spc="0" normalizeH="0" baseline="0" noProof="0" dirty="0" err="1">
                <a:ln>
                  <a:noFill/>
                </a:ln>
                <a:solidFill>
                  <a:srgbClr val="00609C"/>
                </a:solidFill>
                <a:effectLst/>
                <a:uLnTx/>
                <a:uFillTx/>
                <a:latin typeface="Arial" panose="020B0604020202020204" pitchFamily="34" charset="0"/>
                <a:ea typeface="+mn-ea"/>
                <a:cs typeface="Arial" panose="020B0604020202020204" pitchFamily="34" charset="0"/>
              </a:rPr>
              <a:t>Olelewe</a:t>
            </a: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 PhD</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Matteo </a:t>
            </a:r>
            <a:r>
              <a:rPr kumimoji="0" lang="en-US" sz="1800" b="0" i="0" u="none" strike="noStrike" kern="1200" cap="none" spc="0" normalizeH="0" baseline="0" noProof="0" dirty="0" err="1">
                <a:ln>
                  <a:noFill/>
                </a:ln>
                <a:solidFill>
                  <a:srgbClr val="00609C"/>
                </a:solidFill>
                <a:effectLst/>
                <a:uLnTx/>
                <a:uFillTx/>
                <a:latin typeface="Arial" panose="020B0604020202020204" pitchFamily="34" charset="0"/>
                <a:ea typeface="+mn-ea"/>
                <a:cs typeface="Arial" panose="020B0604020202020204" pitchFamily="34" charset="0"/>
              </a:rPr>
              <a:t>Bergsagel</a:t>
            </a: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 MS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Lilli Greiner, BS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Taylor </a:t>
            </a:r>
            <a:r>
              <a:rPr kumimoji="0" lang="en-US" sz="1800" b="0" i="0" u="none" strike="noStrike" kern="1200" cap="none" spc="0" normalizeH="0" baseline="0" noProof="0" dirty="0" err="1">
                <a:ln>
                  <a:noFill/>
                </a:ln>
                <a:solidFill>
                  <a:srgbClr val="00609C"/>
                </a:solidFill>
                <a:effectLst/>
                <a:uLnTx/>
                <a:uFillTx/>
                <a:latin typeface="Arial" panose="020B0604020202020204" pitchFamily="34" charset="0"/>
                <a:ea typeface="+mn-ea"/>
                <a:cs typeface="Arial" panose="020B0604020202020204" pitchFamily="34" charset="0"/>
              </a:rPr>
              <a:t>Weiskittel</a:t>
            </a: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 MD PhD</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609C"/>
                </a:solidFill>
                <a:effectLst/>
                <a:uLnTx/>
                <a:uFillTx/>
                <a:latin typeface="Arial" panose="020B0604020202020204" pitchFamily="34" charset="0"/>
                <a:ea typeface="+mn-ea"/>
                <a:cs typeface="Arial" panose="020B0604020202020204" pitchFamily="34" charset="0"/>
              </a:rPr>
              <a:t>Enmar</a:t>
            </a: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srgbClr val="00609C"/>
                </a:solidFill>
                <a:effectLst/>
                <a:uLnTx/>
                <a:uFillTx/>
                <a:latin typeface="Arial" panose="020B0604020202020204" pitchFamily="34" charset="0"/>
                <a:ea typeface="+mn-ea"/>
                <a:cs typeface="Arial" panose="020B0604020202020204" pitchFamily="34" charset="0"/>
              </a:rPr>
              <a:t>Harfoush</a:t>
            </a: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 BS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Axel Hidalgo, MS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Peter Rosen, BS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Gigi Espinoza, BS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Emiliano Maldonado, BS</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Ibrahim Janjua, BS</a:t>
            </a:r>
          </a:p>
        </p:txBody>
      </p:sp>
      <p:sp>
        <p:nvSpPr>
          <p:cNvPr id="4" name="TextBox 3">
            <a:extLst>
              <a:ext uri="{FF2B5EF4-FFF2-40B4-BE49-F238E27FC236}">
                <a16:creationId xmlns:a16="http://schemas.microsoft.com/office/drawing/2014/main" id="{889E65F8-01A0-BD4A-0100-4AA867AFEC1F}"/>
              </a:ext>
            </a:extLst>
          </p:cNvPr>
          <p:cNvSpPr txBox="1"/>
          <p:nvPr/>
        </p:nvSpPr>
        <p:spPr>
          <a:xfrm>
            <a:off x="3646252" y="610374"/>
            <a:ext cx="2525948" cy="4647426"/>
          </a:xfrm>
          <a:prstGeom prst="rect">
            <a:avLst/>
          </a:prstGeom>
          <a:noFill/>
        </p:spPr>
        <p:txBody>
          <a:bodyPr wrap="square" lIns="91440" tIns="45720" rIns="91440" bIns="45720" rtlCol="0" anchor="t">
            <a:spAutoFit/>
          </a:bodyPr>
          <a:lstStyle/>
          <a:p>
            <a:pPr lvl="0">
              <a:defRPr/>
            </a:pPr>
            <a:r>
              <a:rPr lang="en-US" b="1" u="sng" dirty="0">
                <a:solidFill>
                  <a:prstClr val="black"/>
                </a:solidFill>
                <a:latin typeface="Arial" panose="020B0604020202020204" pitchFamily="34" charset="0"/>
                <a:cs typeface="Arial" panose="020B0604020202020204" pitchFamily="34" charset="0"/>
              </a:rPr>
              <a:t>Stanford</a:t>
            </a:r>
          </a:p>
          <a:p>
            <a:pPr lvl="0">
              <a:defRPr/>
            </a:pPr>
            <a:r>
              <a:rPr lang="en-US" sz="2400" b="1" dirty="0">
                <a:solidFill>
                  <a:srgbClr val="C00000"/>
                </a:solidFill>
                <a:latin typeface="Arial" panose="020B0604020202020204" pitchFamily="34" charset="0"/>
                <a:cs typeface="Arial" panose="020B0604020202020204" pitchFamily="34" charset="0"/>
              </a:rPr>
              <a:t>Aaron Newman </a:t>
            </a:r>
          </a:p>
          <a:p>
            <a:r>
              <a:rPr lang="en-US" sz="1600" b="1" dirty="0">
                <a:solidFill>
                  <a:srgbClr val="00609C"/>
                </a:solidFill>
                <a:latin typeface="Arial" panose="020B0604020202020204" pitchFamily="34" charset="0"/>
                <a:cs typeface="Arial" panose="020B0604020202020204" pitchFamily="34" charset="0"/>
              </a:rPr>
              <a:t>Erin Brown</a:t>
            </a:r>
          </a:p>
          <a:p>
            <a:pPr lvl="0">
              <a:defRPr/>
            </a:pPr>
            <a:r>
              <a:rPr lang="en-US" sz="1600" b="1" dirty="0" err="1">
                <a:solidFill>
                  <a:srgbClr val="00609C"/>
                </a:solidFill>
                <a:latin typeface="Arial" panose="020B0604020202020204" pitchFamily="34" charset="0"/>
                <a:cs typeface="Arial" panose="020B0604020202020204" pitchFamily="34" charset="0"/>
              </a:rPr>
              <a:t>Wubing</a:t>
            </a:r>
            <a:r>
              <a:rPr lang="en-US" sz="1600" b="1" dirty="0">
                <a:solidFill>
                  <a:srgbClr val="00609C"/>
                </a:solidFill>
                <a:latin typeface="Arial" panose="020B0604020202020204" pitchFamily="34" charset="0"/>
                <a:cs typeface="Arial" panose="020B0604020202020204" pitchFamily="34" charset="0"/>
              </a:rPr>
              <a:t> Zhang</a:t>
            </a:r>
          </a:p>
          <a:p>
            <a:pPr lvl="0">
              <a:defRPr/>
            </a:pPr>
            <a:r>
              <a:rPr lang="en-US" sz="1600" b="1" dirty="0">
                <a:solidFill>
                  <a:srgbClr val="00609C"/>
                </a:solidFill>
                <a:latin typeface="Arial" panose="020B0604020202020204" pitchFamily="34" charset="0"/>
                <a:cs typeface="Arial" panose="020B0604020202020204" pitchFamily="34" charset="0"/>
              </a:rPr>
              <a:t>Minji Kang</a:t>
            </a:r>
            <a:endParaRPr kumimoji="0" lang="en-US" sz="16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600" b="1" u="sng"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Mayo Clinic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Aaron Mansfield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00609C"/>
                </a:solidFill>
                <a:latin typeface="Arial" panose="020B0604020202020204" pitchFamily="34" charset="0"/>
                <a:cs typeface="Arial" panose="020B0604020202020204" pitchFamily="34" charset="0"/>
              </a:rPr>
              <a:t>Eric </a:t>
            </a:r>
            <a:r>
              <a:rPr lang="en-US" sz="1600" b="1" dirty="0" err="1">
                <a:solidFill>
                  <a:srgbClr val="00609C"/>
                </a:solidFill>
                <a:latin typeface="Arial" panose="020B0604020202020204" pitchFamily="34" charset="0"/>
                <a:cs typeface="Arial" panose="020B0604020202020204" pitchFamily="34" charset="0"/>
              </a:rPr>
              <a:t>Edell</a:t>
            </a:r>
            <a:endParaRPr kumimoji="0" lang="en-US" sz="1600" b="1"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solidFill>
                  <a:prstClr val="black"/>
                </a:solidFill>
                <a:latin typeface="Arial" panose="020B0604020202020204" pitchFamily="34" charset="0"/>
                <a:cs typeface="Arial" panose="020B0604020202020204" pitchFamily="34" charset="0"/>
              </a:rPr>
              <a:t>Wash U</a:t>
            </a:r>
            <a:endParaRPr kumimoji="0" lang="en-US"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Chris Maher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Russell </a:t>
            </a:r>
            <a:r>
              <a:rPr kumimoji="0" lang="en-US" sz="1600" b="1" i="0" u="none" strike="noStrike" kern="1200" cap="none" spc="0" normalizeH="0" baseline="0" noProof="0" dirty="0" err="1">
                <a:ln>
                  <a:noFill/>
                </a:ln>
                <a:solidFill>
                  <a:srgbClr val="00609C"/>
                </a:solidFill>
                <a:effectLst/>
                <a:uLnTx/>
                <a:uFillTx/>
                <a:latin typeface="Arial" panose="020B0604020202020204" pitchFamily="34" charset="0"/>
                <a:ea typeface="+mn-ea"/>
                <a:cs typeface="Arial" panose="020B0604020202020204" pitchFamily="34" charset="0"/>
              </a:rPr>
              <a:t>Pachynski</a:t>
            </a:r>
            <a:endParaRPr kumimoji="0" lang="en-US" sz="1600" b="1"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Abul Usmani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600" b="1" dirty="0">
              <a:solidFill>
                <a:srgbClr val="00609C"/>
              </a:solidFill>
              <a:latin typeface="Arial" panose="020B0604020202020204" pitchFamily="34" charset="0"/>
              <a:cs typeface="Arial" panose="020B0604020202020204" pitchFamily="34" charset="0"/>
            </a:endParaRPr>
          </a:p>
          <a:p>
            <a:pPr lvl="0">
              <a:defRPr/>
            </a:pPr>
            <a:r>
              <a:rPr lang="en-US" b="1" u="sng" dirty="0">
                <a:solidFill>
                  <a:prstClr val="black"/>
                </a:solidFill>
                <a:latin typeface="Arial" panose="020B0604020202020204" pitchFamily="34" charset="0"/>
                <a:cs typeface="Arial" panose="020B0604020202020204" pitchFamily="34" charset="0"/>
              </a:rPr>
              <a:t>U of Pittsburgh</a:t>
            </a:r>
          </a:p>
          <a:p>
            <a:pPr lvl="0">
              <a:defRPr/>
            </a:pPr>
            <a:r>
              <a:rPr lang="en-US" sz="2400" b="1" dirty="0">
                <a:solidFill>
                  <a:srgbClr val="C00000"/>
                </a:solidFill>
                <a:latin typeface="Arial" panose="020B0604020202020204" pitchFamily="34" charset="0"/>
                <a:cs typeface="Arial" panose="020B0604020202020204" pitchFamily="34" charset="0"/>
              </a:rPr>
              <a:t>Jose Zevallos</a:t>
            </a:r>
          </a:p>
          <a:p>
            <a:pPr lvl="0">
              <a:defRPr/>
            </a:pPr>
            <a:r>
              <a:rPr lang="en-US" sz="1600" b="1" dirty="0">
                <a:solidFill>
                  <a:srgbClr val="00609C"/>
                </a:solidFill>
                <a:latin typeface="Arial" panose="020B0604020202020204" pitchFamily="34" charset="0"/>
                <a:cs typeface="Arial" panose="020B0604020202020204" pitchFamily="34" charset="0"/>
              </a:rPr>
              <a:t>Zhongping Xu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2F7EB1E-0AA0-5A30-B56B-83FEBC68B46F}"/>
              </a:ext>
            </a:extLst>
          </p:cNvPr>
          <p:cNvSpPr txBox="1"/>
          <p:nvPr/>
        </p:nvSpPr>
        <p:spPr>
          <a:xfrm>
            <a:off x="6283695" y="3841656"/>
            <a:ext cx="2730417" cy="147732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MD Anderson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609C"/>
                </a:solidFill>
                <a:effectLst/>
                <a:uLnTx/>
                <a:uFillTx/>
                <a:latin typeface="Arial" panose="020B0604020202020204" pitchFamily="34" charset="0"/>
                <a:ea typeface="+mn-ea"/>
                <a:cs typeface="Arial" panose="020B0604020202020204" pitchFamily="34" charset="0"/>
              </a:rPr>
              <a:t>Chad Tang</a:t>
            </a:r>
          </a:p>
          <a:p>
            <a:pPr lvl="0">
              <a:defRPr/>
            </a:pPr>
            <a:endParaRPr lang="en-US" sz="600" b="1" dirty="0">
              <a:solidFill>
                <a:srgbClr val="00609C"/>
              </a:solidFill>
              <a:latin typeface="Arial" panose="020B0604020202020204" pitchFamily="34" charset="0"/>
              <a:cs typeface="Arial" panose="020B0604020202020204" pitchFamily="34" charset="0"/>
            </a:endParaRPr>
          </a:p>
          <a:p>
            <a:pPr lvl="0">
              <a:defRPr/>
            </a:pPr>
            <a:r>
              <a:rPr lang="en-US" b="1" u="sng" dirty="0">
                <a:solidFill>
                  <a:prstClr val="black"/>
                </a:solidFill>
                <a:latin typeface="Arial" panose="020B0604020202020204" pitchFamily="34" charset="0"/>
                <a:cs typeface="Arial" panose="020B0604020202020204" pitchFamily="34" charset="0"/>
              </a:rPr>
              <a:t>Tulane</a:t>
            </a:r>
          </a:p>
          <a:p>
            <a:pPr lvl="0">
              <a:defRPr/>
            </a:pPr>
            <a:r>
              <a:rPr lang="en-US" sz="1600" b="1" dirty="0">
                <a:solidFill>
                  <a:srgbClr val="00609C"/>
                </a:solidFill>
                <a:latin typeface="Arial" panose="020B0604020202020204" pitchFamily="34" charset="0"/>
                <a:cs typeface="Arial" panose="020B0604020202020204" pitchFamily="34" charset="0"/>
              </a:rPr>
              <a:t>Oliver Sartor</a:t>
            </a:r>
          </a:p>
          <a:p>
            <a:pPr lvl="0">
              <a:defRPr/>
            </a:pPr>
            <a:r>
              <a:rPr lang="en-US" sz="1600" b="1" dirty="0">
                <a:solidFill>
                  <a:srgbClr val="00609C"/>
                </a:solidFill>
                <a:latin typeface="Arial" panose="020B0604020202020204" pitchFamily="34" charset="0"/>
                <a:cs typeface="Arial" panose="020B0604020202020204" pitchFamily="34" charset="0"/>
              </a:rPr>
              <a:t>Elisa Ledet</a:t>
            </a:r>
          </a:p>
        </p:txBody>
      </p:sp>
      <p:pic>
        <p:nvPicPr>
          <p:cNvPr id="14" name="Picture 13" descr="A group of people sitting around a table&#10;&#10;AI-generated content may be incorrect.">
            <a:extLst>
              <a:ext uri="{FF2B5EF4-FFF2-40B4-BE49-F238E27FC236}">
                <a16:creationId xmlns:a16="http://schemas.microsoft.com/office/drawing/2014/main" id="{C574E3CD-B809-4750-1F54-B1E5D1B78531}"/>
              </a:ext>
            </a:extLst>
          </p:cNvPr>
          <p:cNvPicPr>
            <a:picLocks noChangeAspect="1"/>
          </p:cNvPicPr>
          <p:nvPr/>
        </p:nvPicPr>
        <p:blipFill>
          <a:blip r:embed="rId4">
            <a:extLst>
              <a:ext uri="{28A0092B-C50C-407E-A947-70E740481C1C}">
                <a14:useLocalDpi xmlns:a14="http://schemas.microsoft.com/office/drawing/2010/main" val="0"/>
              </a:ext>
            </a:extLst>
          </a:blip>
          <a:srcRect t="34085"/>
          <a:stretch/>
        </p:blipFill>
        <p:spPr>
          <a:xfrm>
            <a:off x="5993278" y="665668"/>
            <a:ext cx="3303121" cy="2903027"/>
          </a:xfrm>
          <a:prstGeom prst="rect">
            <a:avLst/>
          </a:prstGeom>
        </p:spPr>
      </p:pic>
    </p:spTree>
    <p:extLst>
      <p:ext uri="{BB962C8B-B14F-4D97-AF65-F5344CB8AC3E}">
        <p14:creationId xmlns:p14="http://schemas.microsoft.com/office/powerpoint/2010/main" val="269763739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036"/>
                                        </p:tgtEl>
                                        <p:attrNameLst>
                                          <p:attrName>style.visibility</p:attrName>
                                        </p:attrNameLst>
                                      </p:cBhvr>
                                      <p:to>
                                        <p:strVal val="visible"/>
                                      </p:to>
                                    </p:set>
                                    <p:animEffect transition="in" filter="fade">
                                      <p:cBhvr>
                                        <p:cTn id="13" dur="500"/>
                                        <p:tgtEl>
                                          <p:spTgt spid="10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8" grpId="0"/>
      <p:bldP spid="9" grpId="0"/>
      <p:bldP spid="4" grpId="0"/>
      <p:bldP spid="6"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07EF1-2878-84B1-CCE3-B5F824C39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2B0428-1FAB-4571-8101-59B728A313B6}"/>
              </a:ext>
            </a:extLst>
          </p:cNvPr>
          <p:cNvSpPr>
            <a:spLocks noGrp="1"/>
          </p:cNvSpPr>
          <p:nvPr>
            <p:ph type="ctrTitle"/>
          </p:nvPr>
        </p:nvSpPr>
        <p:spPr>
          <a:xfrm>
            <a:off x="138004" y="1619581"/>
            <a:ext cx="4887086" cy="2600727"/>
          </a:xfrm>
        </p:spPr>
        <p:txBody>
          <a:bodyPr/>
          <a:lstStyle/>
          <a:p>
            <a:br>
              <a:rPr lang="en-US" sz="4200" dirty="0"/>
            </a:br>
            <a:r>
              <a:rPr lang="en-US" sz="4200" dirty="0"/>
              <a:t>Save the Date</a:t>
            </a:r>
            <a:r>
              <a:rPr lang="en-US" sz="3400" dirty="0"/>
              <a:t>!</a:t>
            </a:r>
            <a:br>
              <a:rPr lang="en-US" sz="3400" dirty="0"/>
            </a:br>
            <a:br>
              <a:rPr lang="en-US" sz="3400" dirty="0"/>
            </a:br>
            <a:r>
              <a:rPr lang="en-US" sz="3400" dirty="0"/>
              <a:t>Early Cancer Detection &amp; Precision Cancer Management 2027	</a:t>
            </a:r>
          </a:p>
        </p:txBody>
      </p:sp>
      <p:sp>
        <p:nvSpPr>
          <p:cNvPr id="3" name="Subtitle 2">
            <a:extLst>
              <a:ext uri="{FF2B5EF4-FFF2-40B4-BE49-F238E27FC236}">
                <a16:creationId xmlns:a16="http://schemas.microsoft.com/office/drawing/2014/main" id="{B2302F2F-D5EA-A227-965E-203ACC220811}"/>
              </a:ext>
            </a:extLst>
          </p:cNvPr>
          <p:cNvSpPr>
            <a:spLocks noGrp="1"/>
          </p:cNvSpPr>
          <p:nvPr>
            <p:ph type="subTitle" idx="1"/>
          </p:nvPr>
        </p:nvSpPr>
        <p:spPr>
          <a:xfrm>
            <a:off x="138004" y="4546441"/>
            <a:ext cx="4334672" cy="691978"/>
          </a:xfrm>
        </p:spPr>
        <p:txBody>
          <a:bodyPr/>
          <a:lstStyle/>
          <a:p>
            <a:r>
              <a:rPr lang="en-US" dirty="0"/>
              <a:t>	</a:t>
            </a:r>
          </a:p>
          <a:p>
            <a:r>
              <a:rPr lang="en-US" dirty="0"/>
              <a:t>April 23-24, 2027</a:t>
            </a:r>
          </a:p>
        </p:txBody>
      </p:sp>
      <p:sp>
        <p:nvSpPr>
          <p:cNvPr id="8" name="Rounded Rectangle 6">
            <a:extLst>
              <a:ext uri="{FF2B5EF4-FFF2-40B4-BE49-F238E27FC236}">
                <a16:creationId xmlns:a16="http://schemas.microsoft.com/office/drawing/2014/main" id="{762092A8-73B1-FFCE-3B8A-6A108AE24341}"/>
              </a:ext>
            </a:extLst>
          </p:cNvPr>
          <p:cNvSpPr/>
          <p:nvPr/>
        </p:nvSpPr>
        <p:spPr>
          <a:xfrm>
            <a:off x="5724940" y="5481733"/>
            <a:ext cx="6148218" cy="549417"/>
          </a:xfrm>
          <a:prstGeom prst="roundRect">
            <a:avLst/>
          </a:prstGeom>
          <a:solidFill>
            <a:schemeClr val="accent1"/>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ce.mayo.edu/cancerintercept2027</a:t>
            </a:r>
          </a:p>
        </p:txBody>
      </p:sp>
      <p:sp>
        <p:nvSpPr>
          <p:cNvPr id="9" name="TextBox 8">
            <a:extLst>
              <a:ext uri="{FF2B5EF4-FFF2-40B4-BE49-F238E27FC236}">
                <a16:creationId xmlns:a16="http://schemas.microsoft.com/office/drawing/2014/main" id="{4555FAD8-9253-DCE7-4F08-8C4B9634C9C9}"/>
              </a:ext>
            </a:extLst>
          </p:cNvPr>
          <p:cNvSpPr txBox="1"/>
          <p:nvPr/>
        </p:nvSpPr>
        <p:spPr>
          <a:xfrm>
            <a:off x="1588" y="5481732"/>
            <a:ext cx="5440594" cy="707886"/>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The Westin Carlsbad Resort &amp; Spa</a:t>
            </a:r>
          </a:p>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Carlsbad, California</a:t>
            </a:r>
          </a:p>
        </p:txBody>
      </p:sp>
      <p:pic>
        <p:nvPicPr>
          <p:cNvPr id="5" name="Picture 4">
            <a:extLst>
              <a:ext uri="{FF2B5EF4-FFF2-40B4-BE49-F238E27FC236}">
                <a16:creationId xmlns:a16="http://schemas.microsoft.com/office/drawing/2014/main" id="{3E54C4D2-D7F0-3F2A-1D6C-EAB46B303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9900" y="5590258"/>
            <a:ext cx="870379" cy="870379"/>
          </a:xfrm>
          <a:prstGeom prst="rect">
            <a:avLst/>
          </a:prstGeom>
        </p:spPr>
      </p:pic>
      <p:pic>
        <p:nvPicPr>
          <p:cNvPr id="10" name="Picture 9">
            <a:extLst>
              <a:ext uri="{FF2B5EF4-FFF2-40B4-BE49-F238E27FC236}">
                <a16:creationId xmlns:a16="http://schemas.microsoft.com/office/drawing/2014/main" id="{AFA4962A-9457-D452-37FD-3E537305C0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5090" y="0"/>
            <a:ext cx="7165322" cy="4770916"/>
          </a:xfrm>
          <a:prstGeom prst="rect">
            <a:avLst/>
          </a:prstGeom>
        </p:spPr>
      </p:pic>
    </p:spTree>
    <p:extLst>
      <p:ext uri="{BB962C8B-B14F-4D97-AF65-F5344CB8AC3E}">
        <p14:creationId xmlns:p14="http://schemas.microsoft.com/office/powerpoint/2010/main" val="142958422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5.xml.rels><?xml version="1.0" encoding="UTF-8" standalone="yes"?>
<Relationships xmlns="http://schemas.openxmlformats.org/package/2006/relationships"><Relationship Id="rId1" Type="http://schemas.openxmlformats.org/officeDocument/2006/relationships/image" Target="../media/image10.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ACMG Template">
      <a:dk1>
        <a:sysClr val="windowText" lastClr="000000"/>
      </a:dk1>
      <a:lt1>
        <a:sysClr val="window" lastClr="FFFFFF"/>
      </a:lt1>
      <a:dk2>
        <a:srgbClr val="00609C"/>
      </a:dk2>
      <a:lt2>
        <a:srgbClr val="DCA900"/>
      </a:lt2>
      <a:accent1>
        <a:srgbClr val="0A2A3B"/>
      </a:accent1>
      <a:accent2>
        <a:srgbClr val="515348"/>
      </a:accent2>
      <a:accent3>
        <a:srgbClr val="00609C"/>
      </a:accent3>
      <a:accent4>
        <a:srgbClr val="00A1E1"/>
      </a:accent4>
      <a:accent5>
        <a:srgbClr val="3280A1"/>
      </a:accent5>
      <a:accent6>
        <a:srgbClr val="B0C9D0"/>
      </a:accent6>
      <a:hlink>
        <a:srgbClr val="0563C1"/>
      </a:hlink>
      <a:folHlink>
        <a:srgbClr val="954F72"/>
      </a:folHlink>
    </a:clrScheme>
    <a:fontScheme name="Custom 5">
      <a:majorFont>
        <a:latin typeface="Aleo"/>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PT Template - HPB Cancer Symp">
  <a:themeElements>
    <a:clrScheme name="2020_MC_White">
      <a:dk1>
        <a:srgbClr val="FFFFFF"/>
      </a:dk1>
      <a:lt1>
        <a:srgbClr val="000000"/>
      </a:lt1>
      <a:dk2>
        <a:srgbClr val="D2D2D2"/>
      </a:dk2>
      <a:lt2>
        <a:srgbClr val="0057B8"/>
      </a:lt2>
      <a:accent1>
        <a:srgbClr val="009CDE"/>
      </a:accent1>
      <a:accent2>
        <a:srgbClr val="0057B8"/>
      </a:accent2>
      <a:accent3>
        <a:srgbClr val="00873E"/>
      </a:accent3>
      <a:accent4>
        <a:srgbClr val="8246AF"/>
      </a:accent4>
      <a:accent5>
        <a:srgbClr val="FE5000"/>
      </a:accent5>
      <a:accent6>
        <a:srgbClr val="FFC845"/>
      </a:accent6>
      <a:hlink>
        <a:srgbClr val="009CDE"/>
      </a:hlink>
      <a:folHlink>
        <a:srgbClr val="A8A8A8"/>
      </a:folHlink>
    </a:clrScheme>
    <a:fontScheme name="mc-white-widescreen">
      <a:majorFont>
        <a:latin typeface="Arial"/>
        <a:ea typeface=""/>
        <a:cs typeface=""/>
      </a:majorFont>
      <a:minorFont>
        <a:latin typeface="Arial"/>
        <a:ea typeface=""/>
        <a:cs typeface=""/>
      </a:minorFont>
    </a:fontScheme>
    <a:fmtScheme name="mc-white-widescre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6.xml><?xml version="1.0" encoding="utf-8"?>
<a:theme xmlns:a="http://schemas.openxmlformats.org/drawingml/2006/main" name="2_2020_MC_White (12-28-2020)">
  <a:themeElements>
    <a:clrScheme name="2024_Strategy">
      <a:dk1>
        <a:srgbClr val="FFFFFF"/>
      </a:dk1>
      <a:lt1>
        <a:srgbClr val="000000"/>
      </a:lt1>
      <a:dk2>
        <a:srgbClr val="E6E6E6"/>
      </a:dk2>
      <a:lt2>
        <a:srgbClr val="0057B8"/>
      </a:lt2>
      <a:accent1>
        <a:srgbClr val="009CDE"/>
      </a:accent1>
      <a:accent2>
        <a:srgbClr val="0057B8"/>
      </a:accent2>
      <a:accent3>
        <a:srgbClr val="00873E"/>
      </a:accent3>
      <a:accent4>
        <a:srgbClr val="8246AF"/>
      </a:accent4>
      <a:accent5>
        <a:srgbClr val="FE5000"/>
      </a:accent5>
      <a:accent6>
        <a:srgbClr val="FFC845"/>
      </a:accent6>
      <a:hlink>
        <a:srgbClr val="009CDE"/>
      </a:hlink>
      <a:folHlink>
        <a:srgbClr val="A8A8A8"/>
      </a:folHlink>
    </a:clrScheme>
    <a:fontScheme name="mc-white-widescreen">
      <a:majorFont>
        <a:latin typeface="Arial"/>
        <a:ea typeface=""/>
        <a:cs typeface=""/>
      </a:majorFont>
      <a:minorFont>
        <a:latin typeface="Arial"/>
        <a:ea typeface=""/>
        <a:cs typeface=""/>
      </a:minorFont>
    </a:fontScheme>
    <a:fmtScheme name="mc-white-widescre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algn="l">
          <a:defRPr sz="1400" dirty="0" smtClean="0"/>
        </a:defPPr>
      </a:lstStyle>
    </a:txDef>
  </a:objectDefaults>
  <a:extraClrSchemeLst/>
  <a:extLst>
    <a:ext uri="{05A4C25C-085E-4340-85A3-A5531E510DB2}">
      <thm15:themeFamily xmlns:thm15="http://schemas.microsoft.com/office/thememl/2012/main" name="WF5358983-Strategy template_Final.pptx" id="{AE70B86C-D6E4-47ED-97BE-3B052E326BBE}" vid="{71798DA0-5B26-49AD-A3A3-C167296618C1}"/>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1_2020_MC_White (12-28-2020)">
  <a:themeElements>
    <a:clrScheme name="2020_MC_White">
      <a:dk1>
        <a:srgbClr val="FFFFFF"/>
      </a:dk1>
      <a:lt1>
        <a:srgbClr val="000000"/>
      </a:lt1>
      <a:dk2>
        <a:srgbClr val="D2D2D2"/>
      </a:dk2>
      <a:lt2>
        <a:srgbClr val="0057B8"/>
      </a:lt2>
      <a:accent1>
        <a:srgbClr val="009CDE"/>
      </a:accent1>
      <a:accent2>
        <a:srgbClr val="0057B8"/>
      </a:accent2>
      <a:accent3>
        <a:srgbClr val="00873E"/>
      </a:accent3>
      <a:accent4>
        <a:srgbClr val="8246AF"/>
      </a:accent4>
      <a:accent5>
        <a:srgbClr val="FE5000"/>
      </a:accent5>
      <a:accent6>
        <a:srgbClr val="FFC845"/>
      </a:accent6>
      <a:hlink>
        <a:srgbClr val="009CDE"/>
      </a:hlink>
      <a:folHlink>
        <a:srgbClr val="A8A8A8"/>
      </a:folHlink>
    </a:clrScheme>
    <a:fontScheme name="mc-white-widescreen">
      <a:majorFont>
        <a:latin typeface="Arial"/>
        <a:ea typeface=""/>
        <a:cs typeface=""/>
      </a:majorFont>
      <a:minorFont>
        <a:latin typeface="Arial"/>
        <a:ea typeface=""/>
        <a:cs typeface=""/>
      </a:minorFont>
    </a:fontScheme>
    <a:fmtScheme name="mc-white-widescre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C_White_final (11-8-2023).pptx" id="{4F823B4B-2F10-4F5F-858D-0FCEBAC8BEF2}" vid="{D198A388-1438-477F-93BB-B03781D4E207}"/>
    </a:ext>
  </a:ext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990794cc-8ced-4156-9787-a1fbf819c752}" enabled="1" method="Standard" siteId="{a25fff9c-3f63-4fb2-9a8a-d9bdd0321f9a}" removed="0"/>
</clbl:labelList>
</file>

<file path=docProps/app.xml><?xml version="1.0" encoding="utf-8"?>
<Properties xmlns="http://schemas.openxmlformats.org/officeDocument/2006/extended-properties" xmlns:vt="http://schemas.openxmlformats.org/officeDocument/2006/docPropsVTypes">
  <TotalTime>44454</TotalTime>
  <Words>3336</Words>
  <Application>Microsoft Macintosh PowerPoint</Application>
  <PresentationFormat>Widescreen</PresentationFormat>
  <Paragraphs>553</Paragraphs>
  <Slides>90</Slides>
  <Notes>47</Notes>
  <HiddenSlides>0</HiddenSlides>
  <MMClips>0</MMClips>
  <ScaleCrop>false</ScaleCrop>
  <HeadingPairs>
    <vt:vector size="8" baseType="variant">
      <vt:variant>
        <vt:lpstr>Fonts Used</vt:lpstr>
      </vt:variant>
      <vt:variant>
        <vt:i4>18</vt:i4>
      </vt:variant>
      <vt:variant>
        <vt:lpstr>Theme</vt:lpstr>
      </vt:variant>
      <vt:variant>
        <vt:i4>10</vt:i4>
      </vt:variant>
      <vt:variant>
        <vt:lpstr>Embedded OLE Servers</vt:lpstr>
      </vt:variant>
      <vt:variant>
        <vt:i4>1</vt:i4>
      </vt:variant>
      <vt:variant>
        <vt:lpstr>Slide Titles</vt:lpstr>
      </vt:variant>
      <vt:variant>
        <vt:i4>90</vt:i4>
      </vt:variant>
    </vt:vector>
  </HeadingPairs>
  <TitlesOfParts>
    <vt:vector size="119" baseType="lpstr">
      <vt:lpstr>Aleo</vt:lpstr>
      <vt:lpstr>Aptos</vt:lpstr>
      <vt:lpstr>Aptos Display</vt:lpstr>
      <vt:lpstr>Arial</vt:lpstr>
      <vt:lpstr>Arial Narrow</vt:lpstr>
      <vt:lpstr>Calibri</vt:lpstr>
      <vt:lpstr>Calibri Light</vt:lpstr>
      <vt:lpstr>Courier New</vt:lpstr>
      <vt:lpstr>Helvetica</vt:lpstr>
      <vt:lpstr>Lato Light</vt:lpstr>
      <vt:lpstr>Lucida Grande</vt:lpstr>
      <vt:lpstr>Outfit</vt:lpstr>
      <vt:lpstr>Poppins</vt:lpstr>
      <vt:lpstr>Tw Cen MT</vt:lpstr>
      <vt:lpstr>Tw Cen MT Condensed</vt:lpstr>
      <vt:lpstr>Verdana</vt:lpstr>
      <vt:lpstr>Wingdings</vt:lpstr>
      <vt:lpstr>Wingdings 3</vt:lpstr>
      <vt:lpstr>Office Theme</vt:lpstr>
      <vt:lpstr>1_Office Theme</vt:lpstr>
      <vt:lpstr>2_Office Theme</vt:lpstr>
      <vt:lpstr>PPT Template - HPB Cancer Symp</vt:lpstr>
      <vt:lpstr>Integral</vt:lpstr>
      <vt:lpstr>2_2020_MC_White (12-28-2020)</vt:lpstr>
      <vt:lpstr>3_Office Theme</vt:lpstr>
      <vt:lpstr>4_Office Theme</vt:lpstr>
      <vt:lpstr>1_2020_MC_White (12-28-2020)</vt:lpstr>
      <vt:lpstr>5_Office Theme</vt:lpstr>
      <vt:lpstr>think-cell Slide</vt:lpstr>
      <vt:lpstr>PowerPoint Presentation</vt:lpstr>
      <vt:lpstr> Save the Date!  Early Cancer Detection &amp; Precision Cancer Management 2027 </vt:lpstr>
      <vt:lpstr>PowerPoint Presentation</vt:lpstr>
      <vt:lpstr>PowerPoint Presentation</vt:lpstr>
      <vt:lpstr>Companies in the MCD Liquid Biopsy Space</vt:lpstr>
      <vt:lpstr> Mayo Clinic Provider Survey Outcome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paradigm to adapt treatment for NSCLC based on early ctDNA dynamics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Highly Sensitive Methods are  Required for MRD detection</vt:lpstr>
      <vt:lpstr>Multi-mutation tracking lowers the limit of detection</vt:lpstr>
      <vt:lpstr>PowerPoint Presentation</vt:lpstr>
      <vt:lpstr>PowerPoint Presentation</vt:lpstr>
      <vt:lpstr>ctDNA MRD detection was highly prognostic after localized lung cancer XRT</vt:lpstr>
      <vt:lpstr>ctDNA MRD highly prognostic for locally advanced esophageal cancer after chemoRT</vt:lpstr>
      <vt:lpstr>PowerPoint Presentation</vt:lpstr>
      <vt:lpstr>PowerPoint Presentation</vt:lpstr>
      <vt:lpstr>PowerPoint Presentation</vt:lpstr>
      <vt:lpstr>PowerPoint Presentation</vt:lpstr>
      <vt:lpstr>Patient with locoregional-only recurrence:  ctDNA MRD detection very challenging in this setting</vt:lpstr>
      <vt:lpstr>PowerPoint Presentation</vt:lpstr>
      <vt:lpstr>PowerPoint Presentation</vt:lpstr>
      <vt:lpstr>Surgical drain fluid – A lymph-enriched proximal biofluid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Urine-based biomarkers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Oligometastatic dz: From Anatomy to Biology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Exome-wide Tumor Mutational Burden (TMB)</vt:lpstr>
      <vt:lpstr>TMB inference from plasma cell-free DNA</vt:lpstr>
      <vt:lpstr>PowerPoint Presentation</vt:lpstr>
      <vt:lpstr>PowerPoint Presentation</vt:lpstr>
      <vt:lpstr>PowerPoint Presentation</vt:lpstr>
      <vt:lpstr>Spatial Ecotype discovery and Liquid Biopsy translation</vt:lpstr>
      <vt:lpstr>PowerPoint Presentation</vt:lpstr>
      <vt:lpstr>PowerPoint Presentation</vt:lpstr>
      <vt:lpstr>Liquid spatial ecotypes stratify ICI response in PD-L1-low patients</vt:lpstr>
      <vt:lpstr>PowerPoint Presentation</vt:lpstr>
      <vt:lpstr>PowerPoint Presentation</vt:lpstr>
      <vt:lpstr>Acknowledgements</vt:lpstr>
      <vt:lpstr> Save the Date!  Early Cancer Detection &amp; Precision Cancer Management 2027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Heparin Induced Thrombocytopenia (HIT) Treatment</dc:title>
  <dc:creator>Windows User</dc:creator>
  <cp:lastModifiedBy>Aadel Chaudhuri</cp:lastModifiedBy>
  <cp:revision>1082</cp:revision>
  <dcterms:created xsi:type="dcterms:W3CDTF">2017-12-18T17:08:03Z</dcterms:created>
  <dcterms:modified xsi:type="dcterms:W3CDTF">2026-09-23T23:17:55Z</dcterms:modified>
</cp:coreProperties>
</file>